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404" r:id="rId3"/>
    <p:sldId id="363" r:id="rId5"/>
    <p:sldId id="405" r:id="rId6"/>
    <p:sldId id="406" r:id="rId7"/>
    <p:sldId id="407" r:id="rId8"/>
    <p:sldId id="408" r:id="rId9"/>
    <p:sldId id="409" r:id="rId10"/>
    <p:sldId id="411" r:id="rId11"/>
    <p:sldId id="412" r:id="rId12"/>
    <p:sldId id="410" r:id="rId13"/>
    <p:sldId id="413" r:id="rId14"/>
    <p:sldId id="414" r:id="rId15"/>
    <p:sldId id="416" r:id="rId16"/>
    <p:sldId id="415" r:id="rId17"/>
    <p:sldId id="417" r:id="rId18"/>
    <p:sldId id="418" r:id="rId19"/>
    <p:sldId id="421" r:id="rId20"/>
    <p:sldId id="419" r:id="rId21"/>
    <p:sldId id="422" r:id="rId22"/>
    <p:sldId id="423" r:id="rId23"/>
    <p:sldId id="424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FFF4B7"/>
    <a:srgbClr val="B60000"/>
    <a:srgbClr val="F49E00"/>
    <a:srgbClr val="216F58"/>
    <a:srgbClr val="01527F"/>
    <a:srgbClr val="011C27"/>
    <a:srgbClr val="FCF7DA"/>
    <a:srgbClr val="DF2123"/>
    <a:srgbClr val="425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07" autoAdjust="0"/>
    <p:restoredTop sz="96031" autoAdjust="0"/>
  </p:normalViewPr>
  <p:slideViewPr>
    <p:cSldViewPr snapToGrid="0" snapToObjects="1">
      <p:cViewPr>
        <p:scale>
          <a:sx n="100" d="100"/>
          <a:sy n="100" d="100"/>
        </p:scale>
        <p:origin x="46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96" d="100"/>
        <a:sy n="19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3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 com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任意多边形: 形状 2"/>
          <p:cNvSpPr/>
          <p:nvPr userDrawn="1"/>
        </p:nvSpPr>
        <p:spPr>
          <a:xfrm>
            <a:off x="-237630" y="185052"/>
            <a:ext cx="2865098" cy="1331972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noFill/>
          <a:ln w="34925" cap="flat">
            <a:gradFill>
              <a:gsLst>
                <a:gs pos="0">
                  <a:srgbClr val="FFF4B7">
                    <a:alpha val="13000"/>
                  </a:srgbClr>
                </a:gs>
                <a:gs pos="78000">
                  <a:srgbClr val="FFF4B7">
                    <a:alpha val="18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任意多边形: 形状 3"/>
          <p:cNvSpPr/>
          <p:nvPr userDrawn="1"/>
        </p:nvSpPr>
        <p:spPr>
          <a:xfrm>
            <a:off x="53894" y="109079"/>
            <a:ext cx="1568576" cy="729223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6"/>
          <a:srcRect t="22584" r="36275" b="17061"/>
          <a:stretch>
            <a:fillRect/>
          </a:stretch>
        </p:blipFill>
        <p:spPr>
          <a:xfrm>
            <a:off x="7909086" y="-8790"/>
            <a:ext cx="4282914" cy="4139160"/>
          </a:xfrm>
          <a:prstGeom prst="rect">
            <a:avLst/>
          </a:prstGeom>
        </p:spPr>
      </p:pic>
      <p:sp>
        <p:nvSpPr>
          <p:cNvPr id="6" name="任意多边形: 形状 5"/>
          <p:cNvSpPr/>
          <p:nvPr userDrawn="1"/>
        </p:nvSpPr>
        <p:spPr>
          <a:xfrm>
            <a:off x="-713177" y="1910478"/>
            <a:ext cx="2865098" cy="4663832"/>
          </a:xfrm>
          <a:custGeom>
            <a:avLst/>
            <a:gdLst>
              <a:gd name="connsiteX0" fmla="*/ 1782866 w 1941827"/>
              <a:gd name="connsiteY0" fmla="*/ 2821233 h 3160923"/>
              <a:gd name="connsiteX1" fmla="*/ 1770770 w 1941827"/>
              <a:gd name="connsiteY1" fmla="*/ 2836473 h 3160923"/>
              <a:gd name="connsiteX2" fmla="*/ 1770770 w 1941827"/>
              <a:gd name="connsiteY2" fmla="*/ 2836473 h 3160923"/>
              <a:gd name="connsiteX3" fmla="*/ 1566554 w 1941827"/>
              <a:gd name="connsiteY3" fmla="*/ 2815995 h 3160923"/>
              <a:gd name="connsiteX4" fmla="*/ 1738099 w 1941827"/>
              <a:gd name="connsiteY4" fmla="*/ 2836854 h 3160923"/>
              <a:gd name="connsiteX5" fmla="*/ 1681901 w 1941827"/>
              <a:gd name="connsiteY5" fmla="*/ 2804469 h 3160923"/>
              <a:gd name="connsiteX6" fmla="*/ 1513214 w 1941827"/>
              <a:gd name="connsiteY6" fmla="*/ 2522148 h 3160923"/>
              <a:gd name="connsiteX7" fmla="*/ 1397294 w 1941827"/>
              <a:gd name="connsiteY7" fmla="*/ 2516814 h 3160923"/>
              <a:gd name="connsiteX8" fmla="*/ 1260039 w 1941827"/>
              <a:gd name="connsiteY8" fmla="*/ 2735985 h 3160923"/>
              <a:gd name="connsiteX9" fmla="*/ 1346050 w 1941827"/>
              <a:gd name="connsiteY9" fmla="*/ 2579774 h 3160923"/>
              <a:gd name="connsiteX10" fmla="*/ 1505308 w 1941827"/>
              <a:gd name="connsiteY10" fmla="*/ 2505861 h 3160923"/>
              <a:gd name="connsiteX11" fmla="*/ 1503974 w 1941827"/>
              <a:gd name="connsiteY11" fmla="*/ 2503003 h 3160923"/>
              <a:gd name="connsiteX12" fmla="*/ 1245371 w 1941827"/>
              <a:gd name="connsiteY12" fmla="*/ 2269355 h 3160923"/>
              <a:gd name="connsiteX13" fmla="*/ 1226511 w 1941827"/>
              <a:gd name="connsiteY13" fmla="*/ 2253543 h 3160923"/>
              <a:gd name="connsiteX14" fmla="*/ 1227273 w 1941827"/>
              <a:gd name="connsiteY14" fmla="*/ 2303454 h 3160923"/>
              <a:gd name="connsiteX15" fmla="*/ 1276613 w 1941827"/>
              <a:gd name="connsiteY15" fmla="*/ 2564058 h 3160923"/>
              <a:gd name="connsiteX16" fmla="*/ 1164694 w 1941827"/>
              <a:gd name="connsiteY16" fmla="*/ 2659594 h 3160923"/>
              <a:gd name="connsiteX17" fmla="*/ 1213271 w 1941827"/>
              <a:gd name="connsiteY17" fmla="*/ 2364129 h 3160923"/>
              <a:gd name="connsiteX18" fmla="*/ 1214510 w 1941827"/>
              <a:gd name="connsiteY18" fmla="*/ 2185916 h 3160923"/>
              <a:gd name="connsiteX19" fmla="*/ 1293853 w 1941827"/>
              <a:gd name="connsiteY19" fmla="*/ 2260782 h 3160923"/>
              <a:gd name="connsiteX20" fmla="*/ 1379864 w 1941827"/>
              <a:gd name="connsiteY20" fmla="*/ 2293548 h 3160923"/>
              <a:gd name="connsiteX21" fmla="*/ 1359575 w 1941827"/>
              <a:gd name="connsiteY21" fmla="*/ 2306693 h 3160923"/>
              <a:gd name="connsiteX22" fmla="*/ 1463303 w 1941827"/>
              <a:gd name="connsiteY22" fmla="*/ 2269355 h 3160923"/>
              <a:gd name="connsiteX23" fmla="*/ 1452063 w 1941827"/>
              <a:gd name="connsiteY23" fmla="*/ 2304026 h 3160923"/>
              <a:gd name="connsiteX24" fmla="*/ 1515023 w 1941827"/>
              <a:gd name="connsiteY24" fmla="*/ 2215158 h 3160923"/>
              <a:gd name="connsiteX25" fmla="*/ 1517309 w 1941827"/>
              <a:gd name="connsiteY25" fmla="*/ 2243352 h 3160923"/>
              <a:gd name="connsiteX26" fmla="*/ 1544646 w 1941827"/>
              <a:gd name="connsiteY26" fmla="*/ 2161341 h 3160923"/>
              <a:gd name="connsiteX27" fmla="*/ 1514642 w 1941827"/>
              <a:gd name="connsiteY27" fmla="*/ 2097429 h 3160923"/>
              <a:gd name="connsiteX28" fmla="*/ 1479971 w 1941827"/>
              <a:gd name="connsiteY28" fmla="*/ 2035421 h 3160923"/>
              <a:gd name="connsiteX29" fmla="*/ 1476733 w 1941827"/>
              <a:gd name="connsiteY29" fmla="*/ 2037612 h 3160923"/>
              <a:gd name="connsiteX30" fmla="*/ 1469018 w 1941827"/>
              <a:gd name="connsiteY30" fmla="*/ 2117622 h 3160923"/>
              <a:gd name="connsiteX31" fmla="*/ 1435394 w 1941827"/>
              <a:gd name="connsiteY31" fmla="*/ 2160389 h 3160923"/>
              <a:gd name="connsiteX32" fmla="*/ 1415011 w 1941827"/>
              <a:gd name="connsiteY32" fmla="*/ 2173629 h 3160923"/>
              <a:gd name="connsiteX33" fmla="*/ 1394437 w 1941827"/>
              <a:gd name="connsiteY33" fmla="*/ 2090761 h 3160923"/>
              <a:gd name="connsiteX34" fmla="*/ 1390436 w 1941827"/>
              <a:gd name="connsiteY34" fmla="*/ 2092285 h 3160923"/>
              <a:gd name="connsiteX35" fmla="*/ 1362338 w 1941827"/>
              <a:gd name="connsiteY35" fmla="*/ 2174486 h 3160923"/>
              <a:gd name="connsiteX36" fmla="*/ 1307093 w 1941827"/>
              <a:gd name="connsiteY36" fmla="*/ 2134385 h 3160923"/>
              <a:gd name="connsiteX37" fmla="*/ 1304330 w 1941827"/>
              <a:gd name="connsiteY37" fmla="*/ 2029039 h 3160923"/>
              <a:gd name="connsiteX38" fmla="*/ 1307759 w 1941827"/>
              <a:gd name="connsiteY38" fmla="*/ 2008846 h 3160923"/>
              <a:gd name="connsiteX39" fmla="*/ 1311760 w 1941827"/>
              <a:gd name="connsiteY39" fmla="*/ 2014561 h 3160923"/>
              <a:gd name="connsiteX40" fmla="*/ 1320618 w 1941827"/>
              <a:gd name="connsiteY40" fmla="*/ 2002179 h 3160923"/>
              <a:gd name="connsiteX41" fmla="*/ 1315665 w 1941827"/>
              <a:gd name="connsiteY41" fmla="*/ 1994749 h 3160923"/>
              <a:gd name="connsiteX42" fmla="*/ 1350717 w 1941827"/>
              <a:gd name="connsiteY42" fmla="*/ 1956458 h 3160923"/>
              <a:gd name="connsiteX43" fmla="*/ 1353956 w 1941827"/>
              <a:gd name="connsiteY43" fmla="*/ 1977413 h 3160923"/>
              <a:gd name="connsiteX44" fmla="*/ 1361480 w 1941827"/>
              <a:gd name="connsiteY44" fmla="*/ 1987700 h 3160923"/>
              <a:gd name="connsiteX45" fmla="*/ 1365862 w 1941827"/>
              <a:gd name="connsiteY45" fmla="*/ 2044565 h 3160923"/>
              <a:gd name="connsiteX46" fmla="*/ 1368243 w 1941827"/>
              <a:gd name="connsiteY46" fmla="*/ 2046470 h 3160923"/>
              <a:gd name="connsiteX47" fmla="*/ 1401962 w 1941827"/>
              <a:gd name="connsiteY47" fmla="*/ 1970746 h 3160923"/>
              <a:gd name="connsiteX48" fmla="*/ 1428060 w 1941827"/>
              <a:gd name="connsiteY48" fmla="*/ 1953315 h 3160923"/>
              <a:gd name="connsiteX49" fmla="*/ 1461588 w 1941827"/>
              <a:gd name="connsiteY49" fmla="*/ 1927693 h 3160923"/>
              <a:gd name="connsiteX50" fmla="*/ 1461683 w 1941827"/>
              <a:gd name="connsiteY50" fmla="*/ 1951315 h 3160923"/>
              <a:gd name="connsiteX51" fmla="*/ 1464255 w 1941827"/>
              <a:gd name="connsiteY51" fmla="*/ 1953029 h 3160923"/>
              <a:gd name="connsiteX52" fmla="*/ 1488925 w 1941827"/>
              <a:gd name="connsiteY52" fmla="*/ 1887879 h 3160923"/>
              <a:gd name="connsiteX53" fmla="*/ 1460255 w 1941827"/>
              <a:gd name="connsiteY53" fmla="*/ 1891879 h 3160923"/>
              <a:gd name="connsiteX54" fmla="*/ 1447967 w 1941827"/>
              <a:gd name="connsiteY54" fmla="*/ 1901595 h 3160923"/>
              <a:gd name="connsiteX55" fmla="*/ 1368719 w 1941827"/>
              <a:gd name="connsiteY55" fmla="*/ 1965888 h 3160923"/>
              <a:gd name="connsiteX56" fmla="*/ 1440728 w 1941827"/>
              <a:gd name="connsiteY56" fmla="*/ 1893403 h 3160923"/>
              <a:gd name="connsiteX57" fmla="*/ 1445110 w 1941827"/>
              <a:gd name="connsiteY57" fmla="*/ 1864542 h 3160923"/>
              <a:gd name="connsiteX58" fmla="*/ 1421488 w 1941827"/>
              <a:gd name="connsiteY58" fmla="*/ 1853684 h 3160923"/>
              <a:gd name="connsiteX59" fmla="*/ 1424441 w 1941827"/>
              <a:gd name="connsiteY59" fmla="*/ 1830824 h 3160923"/>
              <a:gd name="connsiteX60" fmla="*/ 1402057 w 1941827"/>
              <a:gd name="connsiteY60" fmla="*/ 1855398 h 3160923"/>
              <a:gd name="connsiteX61" fmla="*/ 1379959 w 1941827"/>
              <a:gd name="connsiteY61" fmla="*/ 1861304 h 3160923"/>
              <a:gd name="connsiteX62" fmla="*/ 1379959 w 1941827"/>
              <a:gd name="connsiteY62" fmla="*/ 1861304 h 3160923"/>
              <a:gd name="connsiteX63" fmla="*/ 1327476 w 1941827"/>
              <a:gd name="connsiteY63" fmla="*/ 1856827 h 3160923"/>
              <a:gd name="connsiteX64" fmla="*/ 1367957 w 1941827"/>
              <a:gd name="connsiteY64" fmla="*/ 1848731 h 3160923"/>
              <a:gd name="connsiteX65" fmla="*/ 1367957 w 1941827"/>
              <a:gd name="connsiteY65" fmla="*/ 1848731 h 3160923"/>
              <a:gd name="connsiteX66" fmla="*/ 1385579 w 1941827"/>
              <a:gd name="connsiteY66" fmla="*/ 1813964 h 3160923"/>
              <a:gd name="connsiteX67" fmla="*/ 1465112 w 1941827"/>
              <a:gd name="connsiteY67" fmla="*/ 1780913 h 3160923"/>
              <a:gd name="connsiteX68" fmla="*/ 1473399 w 1941827"/>
              <a:gd name="connsiteY68" fmla="*/ 1807202 h 3160923"/>
              <a:gd name="connsiteX69" fmla="*/ 1457683 w 1941827"/>
              <a:gd name="connsiteY69" fmla="*/ 1855589 h 3160923"/>
              <a:gd name="connsiteX70" fmla="*/ 1453587 w 1941827"/>
              <a:gd name="connsiteY70" fmla="*/ 1859399 h 3160923"/>
              <a:gd name="connsiteX71" fmla="*/ 1456254 w 1941827"/>
              <a:gd name="connsiteY71" fmla="*/ 1872543 h 3160923"/>
              <a:gd name="connsiteX72" fmla="*/ 1466065 w 1941827"/>
              <a:gd name="connsiteY72" fmla="*/ 1882354 h 3160923"/>
              <a:gd name="connsiteX73" fmla="*/ 1496354 w 1941827"/>
              <a:gd name="connsiteY73" fmla="*/ 1882068 h 3160923"/>
              <a:gd name="connsiteX74" fmla="*/ 1520072 w 1941827"/>
              <a:gd name="connsiteY74" fmla="*/ 1824537 h 3160923"/>
              <a:gd name="connsiteX75" fmla="*/ 1449587 w 1941827"/>
              <a:gd name="connsiteY75" fmla="*/ 1693473 h 3160923"/>
              <a:gd name="connsiteX76" fmla="*/ 1355861 w 1941827"/>
              <a:gd name="connsiteY76" fmla="*/ 1643181 h 3160923"/>
              <a:gd name="connsiteX77" fmla="*/ 1278327 w 1941827"/>
              <a:gd name="connsiteY77" fmla="*/ 1581078 h 3160923"/>
              <a:gd name="connsiteX78" fmla="*/ 1183172 w 1941827"/>
              <a:gd name="connsiteY78" fmla="*/ 1568505 h 3160923"/>
              <a:gd name="connsiteX79" fmla="*/ 1148882 w 1941827"/>
              <a:gd name="connsiteY79" fmla="*/ 1563838 h 3160923"/>
              <a:gd name="connsiteX80" fmla="*/ 1095257 w 1941827"/>
              <a:gd name="connsiteY80" fmla="*/ 1540311 h 3160923"/>
              <a:gd name="connsiteX81" fmla="*/ 1022867 w 1941827"/>
              <a:gd name="connsiteY81" fmla="*/ 1538216 h 3160923"/>
              <a:gd name="connsiteX82" fmla="*/ 1022105 w 1941827"/>
              <a:gd name="connsiteY82" fmla="*/ 1576030 h 3160923"/>
              <a:gd name="connsiteX83" fmla="*/ 1110592 w 1941827"/>
              <a:gd name="connsiteY83" fmla="*/ 1560980 h 3160923"/>
              <a:gd name="connsiteX84" fmla="*/ 1133928 w 1941827"/>
              <a:gd name="connsiteY84" fmla="*/ 1565933 h 3160923"/>
              <a:gd name="connsiteX85" fmla="*/ 1048298 w 1941827"/>
              <a:gd name="connsiteY85" fmla="*/ 1590317 h 3160923"/>
              <a:gd name="connsiteX86" fmla="*/ 867133 w 1941827"/>
              <a:gd name="connsiteY86" fmla="*/ 1722143 h 3160923"/>
              <a:gd name="connsiteX87" fmla="*/ 999435 w 1941827"/>
              <a:gd name="connsiteY87" fmla="*/ 1599652 h 3160923"/>
              <a:gd name="connsiteX88" fmla="*/ 963812 w 1941827"/>
              <a:gd name="connsiteY88" fmla="*/ 1605653 h 3160923"/>
              <a:gd name="connsiteX89" fmla="*/ 730259 w 1941827"/>
              <a:gd name="connsiteY89" fmla="*/ 1777674 h 3160923"/>
              <a:gd name="connsiteX90" fmla="*/ 902852 w 1941827"/>
              <a:gd name="connsiteY90" fmla="*/ 1615940 h 3160923"/>
              <a:gd name="connsiteX91" fmla="*/ 779979 w 1941827"/>
              <a:gd name="connsiteY91" fmla="*/ 1636800 h 3160923"/>
              <a:gd name="connsiteX92" fmla="*/ 584145 w 1941827"/>
              <a:gd name="connsiteY92" fmla="*/ 2379083 h 3160923"/>
              <a:gd name="connsiteX93" fmla="*/ 504707 w 1941827"/>
              <a:gd name="connsiteY93" fmla="*/ 1806345 h 3160923"/>
              <a:gd name="connsiteX94" fmla="*/ 721400 w 1941827"/>
              <a:gd name="connsiteY94" fmla="*/ 1588222 h 3160923"/>
              <a:gd name="connsiteX95" fmla="*/ 693492 w 1941827"/>
              <a:gd name="connsiteY95" fmla="*/ 1539740 h 3160923"/>
              <a:gd name="connsiteX96" fmla="*/ 644915 w 1941827"/>
              <a:gd name="connsiteY96" fmla="*/ 1397627 h 3160923"/>
              <a:gd name="connsiteX97" fmla="*/ 572906 w 1941827"/>
              <a:gd name="connsiteY97" fmla="*/ 1215699 h 3160923"/>
              <a:gd name="connsiteX98" fmla="*/ 459082 w 1941827"/>
              <a:gd name="connsiteY98" fmla="*/ 1091779 h 3160923"/>
              <a:gd name="connsiteX99" fmla="*/ 597004 w 1941827"/>
              <a:gd name="connsiteY99" fmla="*/ 1232178 h 3160923"/>
              <a:gd name="connsiteX100" fmla="*/ 633199 w 1941827"/>
              <a:gd name="connsiteY100" fmla="*/ 1321427 h 3160923"/>
              <a:gd name="connsiteX101" fmla="*/ 629675 w 1941827"/>
              <a:gd name="connsiteY101" fmla="*/ 1275516 h 3160923"/>
              <a:gd name="connsiteX102" fmla="*/ 431269 w 1941827"/>
              <a:gd name="connsiteY102" fmla="*/ 1049488 h 3160923"/>
              <a:gd name="connsiteX103" fmla="*/ 659107 w 1941827"/>
              <a:gd name="connsiteY103" fmla="*/ 1277231 h 3160923"/>
              <a:gd name="connsiteX104" fmla="*/ 703112 w 1941827"/>
              <a:gd name="connsiteY104" fmla="*/ 1494591 h 3160923"/>
              <a:gd name="connsiteX105" fmla="*/ 758072 w 1941827"/>
              <a:gd name="connsiteY105" fmla="*/ 1434870 h 3160923"/>
              <a:gd name="connsiteX106" fmla="*/ 819603 w 1941827"/>
              <a:gd name="connsiteY106" fmla="*/ 1306472 h 3160923"/>
              <a:gd name="connsiteX107" fmla="*/ 762739 w 1941827"/>
              <a:gd name="connsiteY107" fmla="*/ 979955 h 3160923"/>
              <a:gd name="connsiteX108" fmla="*/ 550331 w 1941827"/>
              <a:gd name="connsiteY108" fmla="*/ 813649 h 3160923"/>
              <a:gd name="connsiteX109" fmla="*/ 544331 w 1941827"/>
              <a:gd name="connsiteY109" fmla="*/ 810315 h 3160923"/>
              <a:gd name="connsiteX110" fmla="*/ 875420 w 1941827"/>
              <a:gd name="connsiteY110" fmla="*/ 571619 h 3160923"/>
              <a:gd name="connsiteX111" fmla="*/ 844178 w 1941827"/>
              <a:gd name="connsiteY111" fmla="*/ 489227 h 3160923"/>
              <a:gd name="connsiteX112" fmla="*/ 895708 w 1941827"/>
              <a:gd name="connsiteY112" fmla="*/ 563618 h 3160923"/>
              <a:gd name="connsiteX113" fmla="*/ 1031058 w 1941827"/>
              <a:gd name="connsiteY113" fmla="*/ 30884 h 3160923"/>
              <a:gd name="connsiteX114" fmla="*/ 773216 w 1941827"/>
              <a:gd name="connsiteY114" fmla="*/ 58316 h 3160923"/>
              <a:gd name="connsiteX115" fmla="*/ 770264 w 1941827"/>
              <a:gd name="connsiteY115" fmla="*/ 111752 h 3160923"/>
              <a:gd name="connsiteX116" fmla="*/ 812364 w 1941827"/>
              <a:gd name="connsiteY116" fmla="*/ 118038 h 3160923"/>
              <a:gd name="connsiteX117" fmla="*/ 970670 w 1941827"/>
              <a:gd name="connsiteY117" fmla="*/ 97655 h 3160923"/>
              <a:gd name="connsiteX118" fmla="*/ 1069253 w 1941827"/>
              <a:gd name="connsiteY118" fmla="*/ 75938 h 3160923"/>
              <a:gd name="connsiteX119" fmla="*/ 987529 w 1941827"/>
              <a:gd name="connsiteY119" fmla="*/ 108608 h 3160923"/>
              <a:gd name="connsiteX120" fmla="*/ 1015628 w 1941827"/>
              <a:gd name="connsiteY120" fmla="*/ 140136 h 3160923"/>
              <a:gd name="connsiteX121" fmla="*/ 1111640 w 1941827"/>
              <a:gd name="connsiteY121" fmla="*/ 151852 h 3160923"/>
              <a:gd name="connsiteX122" fmla="*/ 1024295 w 1941827"/>
              <a:gd name="connsiteY122" fmla="*/ 154900 h 3160923"/>
              <a:gd name="connsiteX123" fmla="*/ 1035154 w 1941827"/>
              <a:gd name="connsiteY123" fmla="*/ 178903 h 3160923"/>
              <a:gd name="connsiteX124" fmla="*/ 1125832 w 1941827"/>
              <a:gd name="connsiteY124" fmla="*/ 196429 h 3160923"/>
              <a:gd name="connsiteX125" fmla="*/ 1041536 w 1941827"/>
              <a:gd name="connsiteY125" fmla="*/ 196905 h 3160923"/>
              <a:gd name="connsiteX126" fmla="*/ 1044774 w 1941827"/>
              <a:gd name="connsiteY126" fmla="*/ 265676 h 3160923"/>
              <a:gd name="connsiteX127" fmla="*/ 1116021 w 1941827"/>
              <a:gd name="connsiteY127" fmla="*/ 323016 h 3160923"/>
              <a:gd name="connsiteX128" fmla="*/ 1037059 w 1941827"/>
              <a:gd name="connsiteY128" fmla="*/ 290822 h 3160923"/>
              <a:gd name="connsiteX129" fmla="*/ 1004102 w 1941827"/>
              <a:gd name="connsiteY129" fmla="*/ 344924 h 3160923"/>
              <a:gd name="connsiteX130" fmla="*/ 1054299 w 1941827"/>
              <a:gd name="connsiteY130" fmla="*/ 440364 h 3160923"/>
              <a:gd name="connsiteX131" fmla="*/ 982576 w 1941827"/>
              <a:gd name="connsiteY131" fmla="*/ 368927 h 3160923"/>
              <a:gd name="connsiteX132" fmla="*/ 916472 w 1941827"/>
              <a:gd name="connsiteY132" fmla="*/ 424648 h 3160923"/>
              <a:gd name="connsiteX133" fmla="*/ 946476 w 1941827"/>
              <a:gd name="connsiteY133" fmla="*/ 527899 h 3160923"/>
              <a:gd name="connsiteX134" fmla="*/ 885326 w 1941827"/>
              <a:gd name="connsiteY134" fmla="*/ 444555 h 3160923"/>
              <a:gd name="connsiteX135" fmla="*/ 754833 w 1941827"/>
              <a:gd name="connsiteY135" fmla="*/ 494276 h 3160923"/>
              <a:gd name="connsiteX136" fmla="*/ 755881 w 1941827"/>
              <a:gd name="connsiteY136" fmla="*/ 596479 h 3160923"/>
              <a:gd name="connsiteX137" fmla="*/ 714923 w 1941827"/>
              <a:gd name="connsiteY137" fmla="*/ 505896 h 3160923"/>
              <a:gd name="connsiteX138" fmla="*/ 577859 w 1941827"/>
              <a:gd name="connsiteY138" fmla="*/ 551807 h 3160923"/>
              <a:gd name="connsiteX139" fmla="*/ 635104 w 1941827"/>
              <a:gd name="connsiteY139" fmla="*/ 661154 h 3160923"/>
              <a:gd name="connsiteX140" fmla="*/ 516613 w 1941827"/>
              <a:gd name="connsiteY140" fmla="*/ 580096 h 3160923"/>
              <a:gd name="connsiteX141" fmla="*/ 480418 w 1941827"/>
              <a:gd name="connsiteY141" fmla="*/ 600194 h 3160923"/>
              <a:gd name="connsiteX142" fmla="*/ 423744 w 1941827"/>
              <a:gd name="connsiteY142" fmla="*/ 640389 h 3160923"/>
              <a:gd name="connsiteX143" fmla="*/ 527186 w 1941827"/>
              <a:gd name="connsiteY143" fmla="*/ 735449 h 3160923"/>
              <a:gd name="connsiteX144" fmla="*/ 378786 w 1941827"/>
              <a:gd name="connsiteY144" fmla="*/ 682299 h 3160923"/>
              <a:gd name="connsiteX145" fmla="*/ 297443 w 1941827"/>
              <a:gd name="connsiteY145" fmla="*/ 791741 h 3160923"/>
              <a:gd name="connsiteX146" fmla="*/ 404885 w 1941827"/>
              <a:gd name="connsiteY146" fmla="*/ 771929 h 3160923"/>
              <a:gd name="connsiteX147" fmla="*/ 504611 w 1941827"/>
              <a:gd name="connsiteY147" fmla="*/ 796504 h 3160923"/>
              <a:gd name="connsiteX148" fmla="*/ 213718 w 1941827"/>
              <a:gd name="connsiteY148" fmla="*/ 873656 h 3160923"/>
              <a:gd name="connsiteX149" fmla="*/ 28647 w 1941827"/>
              <a:gd name="connsiteY149" fmla="*/ 1110162 h 3160923"/>
              <a:gd name="connsiteX150" fmla="*/ 27028 w 1941827"/>
              <a:gd name="connsiteY150" fmla="*/ 1299043 h 3160923"/>
              <a:gd name="connsiteX151" fmla="*/ 41982 w 1941827"/>
              <a:gd name="connsiteY151" fmla="*/ 1253513 h 3160923"/>
              <a:gd name="connsiteX152" fmla="*/ 37505 w 1941827"/>
              <a:gd name="connsiteY152" fmla="*/ 1111877 h 3160923"/>
              <a:gd name="connsiteX153" fmla="*/ 52269 w 1941827"/>
              <a:gd name="connsiteY153" fmla="*/ 1227415 h 3160923"/>
              <a:gd name="connsiteX154" fmla="*/ 75796 w 1941827"/>
              <a:gd name="connsiteY154" fmla="*/ 1179314 h 3160923"/>
              <a:gd name="connsiteX155" fmla="*/ 126278 w 1941827"/>
              <a:gd name="connsiteY155" fmla="*/ 987004 h 3160923"/>
              <a:gd name="connsiteX156" fmla="*/ 94370 w 1941827"/>
              <a:gd name="connsiteY156" fmla="*/ 1149310 h 3160923"/>
              <a:gd name="connsiteX157" fmla="*/ 193049 w 1941827"/>
              <a:gd name="connsiteY157" fmla="*/ 1062537 h 3160923"/>
              <a:gd name="connsiteX158" fmla="*/ 48364 w 1941827"/>
              <a:gd name="connsiteY158" fmla="*/ 1366575 h 3160923"/>
              <a:gd name="connsiteX159" fmla="*/ 48364 w 1941827"/>
              <a:gd name="connsiteY159" fmla="*/ 1366575 h 3160923"/>
              <a:gd name="connsiteX160" fmla="*/ 45602 w 1941827"/>
              <a:gd name="connsiteY160" fmla="*/ 1458301 h 3160923"/>
              <a:gd name="connsiteX161" fmla="*/ 70367 w 1941827"/>
              <a:gd name="connsiteY161" fmla="*/ 1830538 h 3160923"/>
              <a:gd name="connsiteX162" fmla="*/ 160473 w 1941827"/>
              <a:gd name="connsiteY162" fmla="*/ 2149911 h 3160923"/>
              <a:gd name="connsiteX163" fmla="*/ 475941 w 1941827"/>
              <a:gd name="connsiteY163" fmla="*/ 1686329 h 3160923"/>
              <a:gd name="connsiteX164" fmla="*/ 203526 w 1941827"/>
              <a:gd name="connsiteY164" fmla="*/ 2226968 h 3160923"/>
              <a:gd name="connsiteX165" fmla="*/ 207050 w 1941827"/>
              <a:gd name="connsiteY165" fmla="*/ 2285928 h 3160923"/>
              <a:gd name="connsiteX166" fmla="*/ 193906 w 1941827"/>
              <a:gd name="connsiteY166" fmla="*/ 2612350 h 3160923"/>
              <a:gd name="connsiteX167" fmla="*/ 245055 w 1941827"/>
              <a:gd name="connsiteY167" fmla="*/ 2829520 h 3160923"/>
              <a:gd name="connsiteX168" fmla="*/ 482037 w 1941827"/>
              <a:gd name="connsiteY168" fmla="*/ 2847713 h 3160923"/>
              <a:gd name="connsiteX169" fmla="*/ 731497 w 1941827"/>
              <a:gd name="connsiteY169" fmla="*/ 2892099 h 3160923"/>
              <a:gd name="connsiteX170" fmla="*/ 605195 w 1941827"/>
              <a:gd name="connsiteY170" fmla="*/ 2759130 h 3160923"/>
              <a:gd name="connsiteX171" fmla="*/ 475274 w 1941827"/>
              <a:gd name="connsiteY171" fmla="*/ 2615874 h 3160923"/>
              <a:gd name="connsiteX172" fmla="*/ 599385 w 1941827"/>
              <a:gd name="connsiteY172" fmla="*/ 2712077 h 3160923"/>
              <a:gd name="connsiteX173" fmla="*/ 731973 w 1941827"/>
              <a:gd name="connsiteY173" fmla="*/ 2843427 h 3160923"/>
              <a:gd name="connsiteX174" fmla="*/ 755690 w 1941827"/>
              <a:gd name="connsiteY174" fmla="*/ 2909244 h 3160923"/>
              <a:gd name="connsiteX175" fmla="*/ 787123 w 1941827"/>
              <a:gd name="connsiteY175" fmla="*/ 2933247 h 3160923"/>
              <a:gd name="connsiteX176" fmla="*/ 868752 w 1941827"/>
              <a:gd name="connsiteY176" fmla="*/ 3078504 h 3160923"/>
              <a:gd name="connsiteX177" fmla="*/ 960097 w 1941827"/>
              <a:gd name="connsiteY177" fmla="*/ 3107269 h 3160923"/>
              <a:gd name="connsiteX178" fmla="*/ 965907 w 1941827"/>
              <a:gd name="connsiteY178" fmla="*/ 3107555 h 3160923"/>
              <a:gd name="connsiteX179" fmla="*/ 884754 w 1941827"/>
              <a:gd name="connsiteY179" fmla="*/ 2974872 h 3160923"/>
              <a:gd name="connsiteX180" fmla="*/ 994958 w 1941827"/>
              <a:gd name="connsiteY180" fmla="*/ 3098506 h 3160923"/>
              <a:gd name="connsiteX181" fmla="*/ 1060205 w 1941827"/>
              <a:gd name="connsiteY181" fmla="*/ 3037641 h 3160923"/>
              <a:gd name="connsiteX182" fmla="*/ 1061538 w 1941827"/>
              <a:gd name="connsiteY182" fmla="*/ 3037070 h 3160923"/>
              <a:gd name="connsiteX183" fmla="*/ 959811 w 1941827"/>
              <a:gd name="connsiteY183" fmla="*/ 2882098 h 3160923"/>
              <a:gd name="connsiteX184" fmla="*/ 1094780 w 1941827"/>
              <a:gd name="connsiteY184" fmla="*/ 3019353 h 3160923"/>
              <a:gd name="connsiteX185" fmla="*/ 1127737 w 1941827"/>
              <a:gd name="connsiteY185" fmla="*/ 2982872 h 3160923"/>
              <a:gd name="connsiteX186" fmla="*/ 1161551 w 1941827"/>
              <a:gd name="connsiteY186" fmla="*/ 2894766 h 3160923"/>
              <a:gd name="connsiteX187" fmla="*/ 1024391 w 1941827"/>
              <a:gd name="connsiteY187" fmla="*/ 2812470 h 3160923"/>
              <a:gd name="connsiteX188" fmla="*/ 1175648 w 1941827"/>
              <a:gd name="connsiteY188" fmla="*/ 2872192 h 3160923"/>
              <a:gd name="connsiteX189" fmla="*/ 1150502 w 1941827"/>
              <a:gd name="connsiteY189" fmla="*/ 2775608 h 3160923"/>
              <a:gd name="connsiteX190" fmla="*/ 1001245 w 1941827"/>
              <a:gd name="connsiteY190" fmla="*/ 2760654 h 3160923"/>
              <a:gd name="connsiteX191" fmla="*/ 980385 w 1941827"/>
              <a:gd name="connsiteY191" fmla="*/ 2763988 h 3160923"/>
              <a:gd name="connsiteX192" fmla="*/ 842749 w 1941827"/>
              <a:gd name="connsiteY192" fmla="*/ 2893623 h 3160923"/>
              <a:gd name="connsiteX193" fmla="*/ 939142 w 1941827"/>
              <a:gd name="connsiteY193" fmla="*/ 2743509 h 3160923"/>
              <a:gd name="connsiteX194" fmla="*/ 847226 w 1941827"/>
              <a:gd name="connsiteY194" fmla="*/ 2653879 h 3160923"/>
              <a:gd name="connsiteX195" fmla="*/ 550617 w 1941827"/>
              <a:gd name="connsiteY195" fmla="*/ 2535007 h 3160923"/>
              <a:gd name="connsiteX196" fmla="*/ 533377 w 1941827"/>
              <a:gd name="connsiteY196" fmla="*/ 2533388 h 3160923"/>
              <a:gd name="connsiteX197" fmla="*/ 556332 w 1941827"/>
              <a:gd name="connsiteY197" fmla="*/ 2473761 h 3160923"/>
              <a:gd name="connsiteX198" fmla="*/ 555284 w 1941827"/>
              <a:gd name="connsiteY198" fmla="*/ 2465856 h 3160923"/>
              <a:gd name="connsiteX199" fmla="*/ 497753 w 1941827"/>
              <a:gd name="connsiteY199" fmla="*/ 2324028 h 3160923"/>
              <a:gd name="connsiteX200" fmla="*/ 576620 w 1941827"/>
              <a:gd name="connsiteY200" fmla="*/ 2469094 h 3160923"/>
              <a:gd name="connsiteX201" fmla="*/ 589670 w 1941827"/>
              <a:gd name="connsiteY201" fmla="*/ 2471094 h 3160923"/>
              <a:gd name="connsiteX202" fmla="*/ 873419 w 1941827"/>
              <a:gd name="connsiteY202" fmla="*/ 2540531 h 3160923"/>
              <a:gd name="connsiteX203" fmla="*/ 969146 w 1941827"/>
              <a:gd name="connsiteY203" fmla="*/ 2590157 h 3160923"/>
              <a:gd name="connsiteX204" fmla="*/ 1069825 w 1941827"/>
              <a:gd name="connsiteY204" fmla="*/ 2627114 h 3160923"/>
              <a:gd name="connsiteX205" fmla="*/ 1056395 w 1941827"/>
              <a:gd name="connsiteY205" fmla="*/ 2584728 h 3160923"/>
              <a:gd name="connsiteX206" fmla="*/ 1391294 w 1941827"/>
              <a:gd name="connsiteY206" fmla="*/ 2869715 h 3160923"/>
              <a:gd name="connsiteX207" fmla="*/ 1553219 w 1941827"/>
              <a:gd name="connsiteY207" fmla="*/ 3071741 h 3160923"/>
              <a:gd name="connsiteX208" fmla="*/ 1626275 w 1941827"/>
              <a:gd name="connsiteY208" fmla="*/ 3119747 h 3160923"/>
              <a:gd name="connsiteX209" fmla="*/ 1674281 w 1941827"/>
              <a:gd name="connsiteY209" fmla="*/ 3150608 h 3160923"/>
              <a:gd name="connsiteX210" fmla="*/ 1670662 w 1941827"/>
              <a:gd name="connsiteY210" fmla="*/ 3012876 h 3160923"/>
              <a:gd name="connsiteX211" fmla="*/ 1706666 w 1941827"/>
              <a:gd name="connsiteY211" fmla="*/ 3158990 h 3160923"/>
              <a:gd name="connsiteX212" fmla="*/ 1734860 w 1941827"/>
              <a:gd name="connsiteY212" fmla="*/ 3160895 h 3160923"/>
              <a:gd name="connsiteX213" fmla="*/ 1836302 w 1941827"/>
              <a:gd name="connsiteY213" fmla="*/ 3085838 h 3160923"/>
              <a:gd name="connsiteX214" fmla="*/ 1713334 w 1941827"/>
              <a:gd name="connsiteY214" fmla="*/ 2947630 h 3160923"/>
              <a:gd name="connsiteX215" fmla="*/ 1857257 w 1941827"/>
              <a:gd name="connsiteY215" fmla="*/ 3053262 h 3160923"/>
              <a:gd name="connsiteX216" fmla="*/ 1905358 w 1941827"/>
              <a:gd name="connsiteY216" fmla="*/ 2966394 h 3160923"/>
              <a:gd name="connsiteX217" fmla="*/ 1777532 w 1941827"/>
              <a:gd name="connsiteY217" fmla="*/ 2887146 h 3160923"/>
              <a:gd name="connsiteX218" fmla="*/ 1924027 w 1941827"/>
              <a:gd name="connsiteY218" fmla="*/ 2938581 h 3160923"/>
              <a:gd name="connsiteX219" fmla="*/ 1934504 w 1941827"/>
              <a:gd name="connsiteY219" fmla="*/ 2844093 h 3160923"/>
              <a:gd name="connsiteX220" fmla="*/ 1782866 w 1941827"/>
              <a:gd name="connsiteY220" fmla="*/ 2821233 h 3160923"/>
              <a:gd name="connsiteX221" fmla="*/ 347449 w 1941827"/>
              <a:gd name="connsiteY221" fmla="*/ 1015198 h 3160923"/>
              <a:gd name="connsiteX222" fmla="*/ 206384 w 1941827"/>
              <a:gd name="connsiteY222" fmla="*/ 1026056 h 3160923"/>
              <a:gd name="connsiteX223" fmla="*/ 294871 w 1941827"/>
              <a:gd name="connsiteY223" fmla="*/ 968525 h 3160923"/>
              <a:gd name="connsiteX224" fmla="*/ 437270 w 1941827"/>
              <a:gd name="connsiteY224" fmla="*/ 1021484 h 3160923"/>
              <a:gd name="connsiteX225" fmla="*/ 347449 w 1941827"/>
              <a:gd name="connsiteY225" fmla="*/ 1015198 h 3160923"/>
              <a:gd name="connsiteX226" fmla="*/ 737402 w 1941827"/>
              <a:gd name="connsiteY226" fmla="*/ 1363337 h 3160923"/>
              <a:gd name="connsiteX227" fmla="*/ 721019 w 1941827"/>
              <a:gd name="connsiteY227" fmla="*/ 1453538 h 3160923"/>
              <a:gd name="connsiteX228" fmla="*/ 715781 w 1941827"/>
              <a:gd name="connsiteY228" fmla="*/ 1330190 h 3160923"/>
              <a:gd name="connsiteX229" fmla="*/ 682634 w 1941827"/>
              <a:gd name="connsiteY229" fmla="*/ 1190649 h 3160923"/>
              <a:gd name="connsiteX230" fmla="*/ 592718 w 1941827"/>
              <a:gd name="connsiteY230" fmla="*/ 1049107 h 3160923"/>
              <a:gd name="connsiteX231" fmla="*/ 689111 w 1941827"/>
              <a:gd name="connsiteY231" fmla="*/ 1160264 h 3160923"/>
              <a:gd name="connsiteX232" fmla="*/ 737402 w 1941827"/>
              <a:gd name="connsiteY232" fmla="*/ 1363337 h 3160923"/>
              <a:gd name="connsiteX233" fmla="*/ 717209 w 1941827"/>
              <a:gd name="connsiteY233" fmla="*/ 978812 h 3160923"/>
              <a:gd name="connsiteX234" fmla="*/ 796743 w 1941827"/>
              <a:gd name="connsiteY234" fmla="*/ 1192839 h 3160923"/>
              <a:gd name="connsiteX235" fmla="*/ 790361 w 1941827"/>
              <a:gd name="connsiteY235" fmla="*/ 1356574 h 3160923"/>
              <a:gd name="connsiteX236" fmla="*/ 777693 w 1941827"/>
              <a:gd name="connsiteY236" fmla="*/ 1174646 h 3160923"/>
              <a:gd name="connsiteX237" fmla="*/ 693206 w 1941827"/>
              <a:gd name="connsiteY237" fmla="*/ 966144 h 3160923"/>
              <a:gd name="connsiteX238" fmla="*/ 589289 w 1941827"/>
              <a:gd name="connsiteY238" fmla="*/ 875180 h 3160923"/>
              <a:gd name="connsiteX239" fmla="*/ 717209 w 1941827"/>
              <a:gd name="connsiteY239" fmla="*/ 978812 h 3160923"/>
              <a:gd name="connsiteX240" fmla="*/ 250961 w 1941827"/>
              <a:gd name="connsiteY240" fmla="*/ 880800 h 3160923"/>
              <a:gd name="connsiteX241" fmla="*/ 397931 w 1941827"/>
              <a:gd name="connsiteY241" fmla="*/ 834223 h 3160923"/>
              <a:gd name="connsiteX242" fmla="*/ 584145 w 1941827"/>
              <a:gd name="connsiteY242" fmla="*/ 955190 h 3160923"/>
              <a:gd name="connsiteX243" fmla="*/ 760453 w 1941827"/>
              <a:gd name="connsiteY243" fmla="*/ 1309425 h 3160923"/>
              <a:gd name="connsiteX244" fmla="*/ 631484 w 1941827"/>
              <a:gd name="connsiteY244" fmla="*/ 1023580 h 3160923"/>
              <a:gd name="connsiteX245" fmla="*/ 490895 w 1941827"/>
              <a:gd name="connsiteY245" fmla="*/ 926520 h 3160923"/>
              <a:gd name="connsiteX246" fmla="*/ 359165 w 1941827"/>
              <a:gd name="connsiteY246" fmla="*/ 848225 h 3160923"/>
              <a:gd name="connsiteX247" fmla="*/ 206384 w 1941827"/>
              <a:gd name="connsiteY247" fmla="*/ 936712 h 3160923"/>
              <a:gd name="connsiteX248" fmla="*/ 250961 w 1941827"/>
              <a:gd name="connsiteY248" fmla="*/ 880800 h 3160923"/>
              <a:gd name="connsiteX249" fmla="*/ 323160 w 1941827"/>
              <a:gd name="connsiteY249" fmla="*/ 892897 h 3160923"/>
              <a:gd name="connsiteX250" fmla="*/ 490991 w 1941827"/>
              <a:gd name="connsiteY250" fmla="*/ 996338 h 3160923"/>
              <a:gd name="connsiteX251" fmla="*/ 568524 w 1941827"/>
              <a:gd name="connsiteY251" fmla="*/ 1056822 h 3160923"/>
              <a:gd name="connsiteX252" fmla="*/ 472703 w 1941827"/>
              <a:gd name="connsiteY252" fmla="*/ 1010531 h 3160923"/>
              <a:gd name="connsiteX253" fmla="*/ 366975 w 1941827"/>
              <a:gd name="connsiteY253" fmla="*/ 920710 h 3160923"/>
              <a:gd name="connsiteX254" fmla="*/ 177713 w 1941827"/>
              <a:gd name="connsiteY254" fmla="*/ 1014055 h 3160923"/>
              <a:gd name="connsiteX255" fmla="*/ 323160 w 1941827"/>
              <a:gd name="connsiteY255" fmla="*/ 892897 h 3160923"/>
              <a:gd name="connsiteX256" fmla="*/ 227815 w 1941827"/>
              <a:gd name="connsiteY256" fmla="*/ 1051488 h 3160923"/>
              <a:gd name="connsiteX257" fmla="*/ 283346 w 1941827"/>
              <a:gd name="connsiteY257" fmla="*/ 1019675 h 3160923"/>
              <a:gd name="connsiteX258" fmla="*/ 357831 w 1941827"/>
              <a:gd name="connsiteY258" fmla="*/ 1051393 h 3160923"/>
              <a:gd name="connsiteX259" fmla="*/ 201050 w 1941827"/>
              <a:gd name="connsiteY259" fmla="*/ 1087779 h 3160923"/>
              <a:gd name="connsiteX260" fmla="*/ 227815 w 1941827"/>
              <a:gd name="connsiteY260" fmla="*/ 1051488 h 3160923"/>
              <a:gd name="connsiteX261" fmla="*/ 281345 w 1941827"/>
              <a:gd name="connsiteY261" fmla="*/ 1072919 h 3160923"/>
              <a:gd name="connsiteX262" fmla="*/ 571191 w 1941827"/>
              <a:gd name="connsiteY262" fmla="*/ 1275421 h 3160923"/>
              <a:gd name="connsiteX263" fmla="*/ 300776 w 1941827"/>
              <a:gd name="connsiteY263" fmla="*/ 1103400 h 3160923"/>
              <a:gd name="connsiteX264" fmla="*/ 122373 w 1941827"/>
              <a:gd name="connsiteY264" fmla="*/ 1221700 h 3160923"/>
              <a:gd name="connsiteX265" fmla="*/ 281345 w 1941827"/>
              <a:gd name="connsiteY265" fmla="*/ 1072919 h 3160923"/>
              <a:gd name="connsiteX266" fmla="*/ 260200 w 1941827"/>
              <a:gd name="connsiteY266" fmla="*/ 1177980 h 3160923"/>
              <a:gd name="connsiteX267" fmla="*/ 493562 w 1941827"/>
              <a:gd name="connsiteY267" fmla="*/ 1272373 h 3160923"/>
              <a:gd name="connsiteX268" fmla="*/ 262105 w 1941827"/>
              <a:gd name="connsiteY268" fmla="*/ 1215795 h 3160923"/>
              <a:gd name="connsiteX269" fmla="*/ 130184 w 1941827"/>
              <a:gd name="connsiteY269" fmla="*/ 1267229 h 3160923"/>
              <a:gd name="connsiteX270" fmla="*/ 260200 w 1941827"/>
              <a:gd name="connsiteY270" fmla="*/ 1177980 h 3160923"/>
              <a:gd name="connsiteX271" fmla="*/ 263724 w 1941827"/>
              <a:gd name="connsiteY271" fmla="*/ 1276850 h 3160923"/>
              <a:gd name="connsiteX272" fmla="*/ 524138 w 1941827"/>
              <a:gd name="connsiteY272" fmla="*/ 1340953 h 3160923"/>
              <a:gd name="connsiteX273" fmla="*/ 270868 w 1941827"/>
              <a:gd name="connsiteY273" fmla="*/ 1307901 h 3160923"/>
              <a:gd name="connsiteX274" fmla="*/ 87893 w 1941827"/>
              <a:gd name="connsiteY274" fmla="*/ 1479351 h 3160923"/>
              <a:gd name="connsiteX275" fmla="*/ 263724 w 1941827"/>
              <a:gd name="connsiteY275" fmla="*/ 1276850 h 3160923"/>
              <a:gd name="connsiteX276" fmla="*/ 304967 w 1941827"/>
              <a:gd name="connsiteY276" fmla="*/ 1389340 h 3160923"/>
              <a:gd name="connsiteX277" fmla="*/ 606243 w 1941827"/>
              <a:gd name="connsiteY277" fmla="*/ 1431631 h 3160923"/>
              <a:gd name="connsiteX278" fmla="*/ 316874 w 1941827"/>
              <a:gd name="connsiteY278" fmla="*/ 1423344 h 3160923"/>
              <a:gd name="connsiteX279" fmla="*/ 83130 w 1941827"/>
              <a:gd name="connsiteY279" fmla="*/ 1597556 h 3160923"/>
              <a:gd name="connsiteX280" fmla="*/ 304967 w 1941827"/>
              <a:gd name="connsiteY280" fmla="*/ 1389340 h 3160923"/>
              <a:gd name="connsiteX281" fmla="*/ 441651 w 1941827"/>
              <a:gd name="connsiteY281" fmla="*/ 1417153 h 3160923"/>
              <a:gd name="connsiteX282" fmla="*/ 358307 w 1941827"/>
              <a:gd name="connsiteY282" fmla="*/ 1476684 h 3160923"/>
              <a:gd name="connsiteX283" fmla="*/ 236483 w 1941827"/>
              <a:gd name="connsiteY283" fmla="*/ 1500021 h 3160923"/>
              <a:gd name="connsiteX284" fmla="*/ 334971 w 1941827"/>
              <a:gd name="connsiteY284" fmla="*/ 1445728 h 3160923"/>
              <a:gd name="connsiteX285" fmla="*/ 441651 w 1941827"/>
              <a:gd name="connsiteY285" fmla="*/ 1417153 h 3160923"/>
              <a:gd name="connsiteX286" fmla="*/ 96656 w 1941827"/>
              <a:gd name="connsiteY286" fmla="*/ 1839968 h 3160923"/>
              <a:gd name="connsiteX287" fmla="*/ 396503 w 1941827"/>
              <a:gd name="connsiteY287" fmla="*/ 1495829 h 3160923"/>
              <a:gd name="connsiteX288" fmla="*/ 622245 w 1941827"/>
              <a:gd name="connsiteY288" fmla="*/ 1482018 h 3160923"/>
              <a:gd name="connsiteX289" fmla="*/ 428411 w 1941827"/>
              <a:gd name="connsiteY289" fmla="*/ 1536787 h 3160923"/>
              <a:gd name="connsiteX290" fmla="*/ 96656 w 1941827"/>
              <a:gd name="connsiteY290" fmla="*/ 1839968 h 3160923"/>
              <a:gd name="connsiteX291" fmla="*/ 232292 w 1941827"/>
              <a:gd name="connsiteY291" fmla="*/ 1815298 h 3160923"/>
              <a:gd name="connsiteX292" fmla="*/ 438413 w 1941827"/>
              <a:gd name="connsiteY292" fmla="*/ 1596033 h 3160923"/>
              <a:gd name="connsiteX293" fmla="*/ 684539 w 1941827"/>
              <a:gd name="connsiteY293" fmla="*/ 1566029 h 3160923"/>
              <a:gd name="connsiteX294" fmla="*/ 469655 w 1941827"/>
              <a:gd name="connsiteY294" fmla="*/ 1617273 h 3160923"/>
              <a:gd name="connsiteX295" fmla="*/ 523661 w 1941827"/>
              <a:gd name="connsiteY295" fmla="*/ 1624608 h 3160923"/>
              <a:gd name="connsiteX296" fmla="*/ 637771 w 1941827"/>
              <a:gd name="connsiteY296" fmla="*/ 1600604 h 3160923"/>
              <a:gd name="connsiteX297" fmla="*/ 532043 w 1941827"/>
              <a:gd name="connsiteY297" fmla="*/ 1650801 h 3160923"/>
              <a:gd name="connsiteX298" fmla="*/ 232292 w 1941827"/>
              <a:gd name="connsiteY298" fmla="*/ 1815298 h 3160923"/>
              <a:gd name="connsiteX299" fmla="*/ 258676 w 1941827"/>
              <a:gd name="connsiteY299" fmla="*/ 2108763 h 3160923"/>
              <a:gd name="connsiteX300" fmla="*/ 546617 w 1941827"/>
              <a:gd name="connsiteY300" fmla="*/ 1697283 h 3160923"/>
              <a:gd name="connsiteX301" fmla="*/ 271154 w 1941827"/>
              <a:gd name="connsiteY301" fmla="*/ 2389846 h 3160923"/>
              <a:gd name="connsiteX302" fmla="*/ 258676 w 1941827"/>
              <a:gd name="connsiteY302" fmla="*/ 2108763 h 3160923"/>
              <a:gd name="connsiteX303" fmla="*/ 590051 w 1941827"/>
              <a:gd name="connsiteY303" fmla="*/ 2796087 h 3160923"/>
              <a:gd name="connsiteX304" fmla="*/ 326494 w 1941827"/>
              <a:gd name="connsiteY304" fmla="*/ 2589014 h 3160923"/>
              <a:gd name="connsiteX305" fmla="*/ 590051 w 1941827"/>
              <a:gd name="connsiteY305" fmla="*/ 2796087 h 3160923"/>
              <a:gd name="connsiteX306" fmla="*/ 384406 w 1941827"/>
              <a:gd name="connsiteY306" fmla="*/ 2273927 h 3160923"/>
              <a:gd name="connsiteX307" fmla="*/ 349925 w 1941827"/>
              <a:gd name="connsiteY307" fmla="*/ 2464903 h 3160923"/>
              <a:gd name="connsiteX308" fmla="*/ 247246 w 1941827"/>
              <a:gd name="connsiteY308" fmla="*/ 2614160 h 3160923"/>
              <a:gd name="connsiteX309" fmla="*/ 341543 w 1941827"/>
              <a:gd name="connsiteY309" fmla="*/ 2317456 h 3160923"/>
              <a:gd name="connsiteX310" fmla="*/ 394598 w 1941827"/>
              <a:gd name="connsiteY310" fmla="*/ 1998464 h 3160923"/>
              <a:gd name="connsiteX311" fmla="*/ 384406 w 1941827"/>
              <a:gd name="connsiteY311" fmla="*/ 2273927 h 3160923"/>
              <a:gd name="connsiteX312" fmla="*/ 842273 w 1941827"/>
              <a:gd name="connsiteY312" fmla="*/ 2034754 h 3160923"/>
              <a:gd name="connsiteX313" fmla="*/ 1136881 w 1941827"/>
              <a:gd name="connsiteY313" fmla="*/ 2245828 h 3160923"/>
              <a:gd name="connsiteX314" fmla="*/ 842273 w 1941827"/>
              <a:gd name="connsiteY314" fmla="*/ 2034754 h 3160923"/>
              <a:gd name="connsiteX315" fmla="*/ 934475 w 1941827"/>
              <a:gd name="connsiteY315" fmla="*/ 1933694 h 3160923"/>
              <a:gd name="connsiteX316" fmla="*/ 1193174 w 1941827"/>
              <a:gd name="connsiteY316" fmla="*/ 2097429 h 3160923"/>
              <a:gd name="connsiteX317" fmla="*/ 934475 w 1941827"/>
              <a:gd name="connsiteY317" fmla="*/ 1933694 h 3160923"/>
              <a:gd name="connsiteX318" fmla="*/ 1014199 w 1941827"/>
              <a:gd name="connsiteY318" fmla="*/ 2014656 h 3160923"/>
              <a:gd name="connsiteX319" fmla="*/ 1185935 w 1941827"/>
              <a:gd name="connsiteY319" fmla="*/ 2046851 h 3160923"/>
              <a:gd name="connsiteX320" fmla="*/ 1014199 w 1941827"/>
              <a:gd name="connsiteY320" fmla="*/ 2014656 h 3160923"/>
              <a:gd name="connsiteX321" fmla="*/ 1185744 w 1941827"/>
              <a:gd name="connsiteY321" fmla="*/ 1862161 h 3160923"/>
              <a:gd name="connsiteX322" fmla="*/ 1353003 w 1941827"/>
              <a:gd name="connsiteY322" fmla="*/ 1800915 h 3160923"/>
              <a:gd name="connsiteX323" fmla="*/ 1185744 w 1941827"/>
              <a:gd name="connsiteY323" fmla="*/ 1862161 h 3160923"/>
              <a:gd name="connsiteX324" fmla="*/ 1219463 w 1941827"/>
              <a:gd name="connsiteY324" fmla="*/ 1773959 h 3160923"/>
              <a:gd name="connsiteX325" fmla="*/ 1205937 w 1941827"/>
              <a:gd name="connsiteY325" fmla="*/ 1801487 h 3160923"/>
              <a:gd name="connsiteX326" fmla="*/ 1123070 w 1941827"/>
              <a:gd name="connsiteY326" fmla="*/ 1834443 h 3160923"/>
              <a:gd name="connsiteX327" fmla="*/ 1071635 w 1941827"/>
              <a:gd name="connsiteY327" fmla="*/ 1844063 h 3160923"/>
              <a:gd name="connsiteX328" fmla="*/ 1107544 w 1941827"/>
              <a:gd name="connsiteY328" fmla="*/ 1817108 h 3160923"/>
              <a:gd name="connsiteX329" fmla="*/ 1136119 w 1941827"/>
              <a:gd name="connsiteY329" fmla="*/ 1778627 h 3160923"/>
              <a:gd name="connsiteX330" fmla="*/ 1135452 w 1941827"/>
              <a:gd name="connsiteY330" fmla="*/ 1792152 h 3160923"/>
              <a:gd name="connsiteX331" fmla="*/ 1160027 w 1941827"/>
              <a:gd name="connsiteY331" fmla="*/ 1804916 h 3160923"/>
              <a:gd name="connsiteX332" fmla="*/ 1172790 w 1941827"/>
              <a:gd name="connsiteY332" fmla="*/ 1780341 h 3160923"/>
              <a:gd name="connsiteX333" fmla="*/ 1165551 w 1941827"/>
              <a:gd name="connsiteY333" fmla="*/ 1770435 h 3160923"/>
              <a:gd name="connsiteX334" fmla="*/ 1207556 w 1941827"/>
              <a:gd name="connsiteY334" fmla="*/ 1775103 h 3160923"/>
              <a:gd name="connsiteX335" fmla="*/ 1370720 w 1941827"/>
              <a:gd name="connsiteY335" fmla="*/ 1787580 h 3160923"/>
              <a:gd name="connsiteX336" fmla="*/ 1219463 w 1941827"/>
              <a:gd name="connsiteY336" fmla="*/ 1773959 h 3160923"/>
              <a:gd name="connsiteX337" fmla="*/ 1291186 w 1941827"/>
              <a:gd name="connsiteY337" fmla="*/ 1684520 h 3160923"/>
              <a:gd name="connsiteX338" fmla="*/ 1286423 w 1941827"/>
              <a:gd name="connsiteY338" fmla="*/ 1667660 h 3160923"/>
              <a:gd name="connsiteX339" fmla="*/ 1296520 w 1941827"/>
              <a:gd name="connsiteY339" fmla="*/ 1671089 h 3160923"/>
              <a:gd name="connsiteX340" fmla="*/ 1302425 w 1941827"/>
              <a:gd name="connsiteY340" fmla="*/ 1659755 h 3160923"/>
              <a:gd name="connsiteX341" fmla="*/ 1291091 w 1941827"/>
              <a:gd name="connsiteY341" fmla="*/ 1653849 h 3160923"/>
              <a:gd name="connsiteX342" fmla="*/ 1286614 w 1941827"/>
              <a:gd name="connsiteY342" fmla="*/ 1657088 h 3160923"/>
              <a:gd name="connsiteX343" fmla="*/ 1316522 w 1941827"/>
              <a:gd name="connsiteY343" fmla="*/ 1622226 h 3160923"/>
              <a:gd name="connsiteX344" fmla="*/ 1319094 w 1941827"/>
              <a:gd name="connsiteY344" fmla="*/ 1651373 h 3160923"/>
              <a:gd name="connsiteX345" fmla="*/ 1320237 w 1941827"/>
              <a:gd name="connsiteY345" fmla="*/ 1684329 h 3160923"/>
              <a:gd name="connsiteX346" fmla="*/ 1471494 w 1941827"/>
              <a:gd name="connsiteY346" fmla="*/ 1771388 h 3160923"/>
              <a:gd name="connsiteX347" fmla="*/ 1327095 w 1941827"/>
              <a:gd name="connsiteY347" fmla="*/ 1692425 h 3160923"/>
              <a:gd name="connsiteX348" fmla="*/ 1288995 w 1941827"/>
              <a:gd name="connsiteY348" fmla="*/ 1695854 h 3160923"/>
              <a:gd name="connsiteX349" fmla="*/ 1180315 w 1941827"/>
              <a:gd name="connsiteY349" fmla="*/ 1634418 h 3160923"/>
              <a:gd name="connsiteX350" fmla="*/ 1291186 w 1941827"/>
              <a:gd name="connsiteY350" fmla="*/ 1684520 h 3160923"/>
              <a:gd name="connsiteX351" fmla="*/ 1145072 w 1941827"/>
              <a:gd name="connsiteY351" fmla="*/ 1589175 h 3160923"/>
              <a:gd name="connsiteX352" fmla="*/ 1185935 w 1941827"/>
              <a:gd name="connsiteY352" fmla="*/ 1588889 h 3160923"/>
              <a:gd name="connsiteX353" fmla="*/ 1151454 w 1941827"/>
              <a:gd name="connsiteY353" fmla="*/ 1605176 h 3160923"/>
              <a:gd name="connsiteX354" fmla="*/ 1140500 w 1941827"/>
              <a:gd name="connsiteY354" fmla="*/ 1640705 h 3160923"/>
              <a:gd name="connsiteX355" fmla="*/ 1083065 w 1941827"/>
              <a:gd name="connsiteY355" fmla="*/ 1670804 h 3160923"/>
              <a:gd name="connsiteX356" fmla="*/ 1067063 w 1941827"/>
              <a:gd name="connsiteY356" fmla="*/ 1750433 h 3160923"/>
              <a:gd name="connsiteX357" fmla="*/ 1065158 w 1941827"/>
              <a:gd name="connsiteY357" fmla="*/ 1673756 h 3160923"/>
              <a:gd name="connsiteX358" fmla="*/ 1123355 w 1941827"/>
              <a:gd name="connsiteY358" fmla="*/ 1623846 h 3160923"/>
              <a:gd name="connsiteX359" fmla="*/ 1145072 w 1941827"/>
              <a:gd name="connsiteY359" fmla="*/ 1589175 h 3160923"/>
              <a:gd name="connsiteX360" fmla="*/ 1030868 w 1941827"/>
              <a:gd name="connsiteY360" fmla="*/ 1628799 h 3160923"/>
              <a:gd name="connsiteX361" fmla="*/ 1085065 w 1941827"/>
              <a:gd name="connsiteY361" fmla="*/ 1604986 h 3160923"/>
              <a:gd name="connsiteX362" fmla="*/ 1095257 w 1941827"/>
              <a:gd name="connsiteY362" fmla="*/ 1588698 h 3160923"/>
              <a:gd name="connsiteX363" fmla="*/ 1118021 w 1941827"/>
              <a:gd name="connsiteY363" fmla="*/ 1577935 h 3160923"/>
              <a:gd name="connsiteX364" fmla="*/ 1101353 w 1941827"/>
              <a:gd name="connsiteY364" fmla="*/ 1614035 h 3160923"/>
              <a:gd name="connsiteX365" fmla="*/ 1044488 w 1941827"/>
              <a:gd name="connsiteY365" fmla="*/ 1632608 h 3160923"/>
              <a:gd name="connsiteX366" fmla="*/ 1014580 w 1941827"/>
              <a:gd name="connsiteY366" fmla="*/ 1682996 h 3160923"/>
              <a:gd name="connsiteX367" fmla="*/ 1030868 w 1941827"/>
              <a:gd name="connsiteY367" fmla="*/ 1628799 h 3160923"/>
              <a:gd name="connsiteX368" fmla="*/ 1297853 w 1941827"/>
              <a:gd name="connsiteY368" fmla="*/ 1890260 h 3160923"/>
              <a:gd name="connsiteX369" fmla="*/ 1067063 w 1941827"/>
              <a:gd name="connsiteY369" fmla="*/ 1892070 h 3160923"/>
              <a:gd name="connsiteX370" fmla="*/ 1066872 w 1941827"/>
              <a:gd name="connsiteY370" fmla="*/ 1891784 h 3160923"/>
              <a:gd name="connsiteX371" fmla="*/ 1067063 w 1941827"/>
              <a:gd name="connsiteY371" fmla="*/ 1892070 h 3160923"/>
              <a:gd name="connsiteX372" fmla="*/ 1297853 w 1941827"/>
              <a:gd name="connsiteY372" fmla="*/ 1890260 h 3160923"/>
              <a:gd name="connsiteX373" fmla="*/ 1253562 w 1941827"/>
              <a:gd name="connsiteY373" fmla="*/ 1965412 h 3160923"/>
              <a:gd name="connsiteX374" fmla="*/ 993339 w 1941827"/>
              <a:gd name="connsiteY374" fmla="*/ 1887879 h 3160923"/>
              <a:gd name="connsiteX375" fmla="*/ 1253562 w 1941827"/>
              <a:gd name="connsiteY375" fmla="*/ 1965412 h 3160923"/>
              <a:gd name="connsiteX376" fmla="*/ 654440 w 1941827"/>
              <a:gd name="connsiteY376" fmla="*/ 1848159 h 3160923"/>
              <a:gd name="connsiteX377" fmla="*/ 714923 w 1941827"/>
              <a:gd name="connsiteY377" fmla="*/ 1833967 h 3160923"/>
              <a:gd name="connsiteX378" fmla="*/ 778169 w 1941827"/>
              <a:gd name="connsiteY378" fmla="*/ 1811774 h 3160923"/>
              <a:gd name="connsiteX379" fmla="*/ 776169 w 1941827"/>
              <a:gd name="connsiteY379" fmla="*/ 1827871 h 3160923"/>
              <a:gd name="connsiteX380" fmla="*/ 752071 w 1941827"/>
              <a:gd name="connsiteY380" fmla="*/ 1875020 h 3160923"/>
              <a:gd name="connsiteX381" fmla="*/ 812840 w 1941827"/>
              <a:gd name="connsiteY381" fmla="*/ 1840444 h 3160923"/>
              <a:gd name="connsiteX382" fmla="*/ 826461 w 1941827"/>
              <a:gd name="connsiteY382" fmla="*/ 1784723 h 3160923"/>
              <a:gd name="connsiteX383" fmla="*/ 849416 w 1941827"/>
              <a:gd name="connsiteY383" fmla="*/ 1768816 h 3160923"/>
              <a:gd name="connsiteX384" fmla="*/ 854179 w 1941827"/>
              <a:gd name="connsiteY384" fmla="*/ 1781484 h 3160923"/>
              <a:gd name="connsiteX385" fmla="*/ 854084 w 1941827"/>
              <a:gd name="connsiteY385" fmla="*/ 1875877 h 3160923"/>
              <a:gd name="connsiteX386" fmla="*/ 891136 w 1941827"/>
              <a:gd name="connsiteY386" fmla="*/ 1795581 h 3160923"/>
              <a:gd name="connsiteX387" fmla="*/ 891326 w 1941827"/>
              <a:gd name="connsiteY387" fmla="*/ 1733669 h 3160923"/>
              <a:gd name="connsiteX388" fmla="*/ 955715 w 1941827"/>
              <a:gd name="connsiteY388" fmla="*/ 1694235 h 3160923"/>
              <a:gd name="connsiteX389" fmla="*/ 922283 w 1941827"/>
              <a:gd name="connsiteY389" fmla="*/ 1746528 h 3160923"/>
              <a:gd name="connsiteX390" fmla="*/ 910281 w 1941827"/>
              <a:gd name="connsiteY390" fmla="*/ 1808630 h 3160923"/>
              <a:gd name="connsiteX391" fmla="*/ 926093 w 1941827"/>
              <a:gd name="connsiteY391" fmla="*/ 1790247 h 3160923"/>
              <a:gd name="connsiteX392" fmla="*/ 901804 w 1941827"/>
              <a:gd name="connsiteY392" fmla="*/ 1871305 h 3160923"/>
              <a:gd name="connsiteX393" fmla="*/ 922568 w 1941827"/>
              <a:gd name="connsiteY393" fmla="*/ 1858065 h 3160923"/>
              <a:gd name="connsiteX394" fmla="*/ 897899 w 1941827"/>
              <a:gd name="connsiteY394" fmla="*/ 1905881 h 3160923"/>
              <a:gd name="connsiteX395" fmla="*/ 704541 w 1941827"/>
              <a:gd name="connsiteY395" fmla="*/ 1885497 h 3160923"/>
              <a:gd name="connsiteX396" fmla="*/ 674728 w 1941827"/>
              <a:gd name="connsiteY396" fmla="*/ 1846635 h 3160923"/>
              <a:gd name="connsiteX397" fmla="*/ 673394 w 1941827"/>
              <a:gd name="connsiteY397" fmla="*/ 1875401 h 3160923"/>
              <a:gd name="connsiteX398" fmla="*/ 872848 w 1941827"/>
              <a:gd name="connsiteY398" fmla="*/ 1927217 h 3160923"/>
              <a:gd name="connsiteX399" fmla="*/ 905138 w 1941827"/>
              <a:gd name="connsiteY399" fmla="*/ 1918644 h 3160923"/>
              <a:gd name="connsiteX400" fmla="*/ 801410 w 1941827"/>
              <a:gd name="connsiteY400" fmla="*/ 1971603 h 3160923"/>
              <a:gd name="connsiteX401" fmla="*/ 654440 w 1941827"/>
              <a:gd name="connsiteY401" fmla="*/ 1848159 h 3160923"/>
              <a:gd name="connsiteX402" fmla="*/ 597671 w 1941827"/>
              <a:gd name="connsiteY402" fmla="*/ 2065710 h 3160923"/>
              <a:gd name="connsiteX403" fmla="*/ 813602 w 1941827"/>
              <a:gd name="connsiteY403" fmla="*/ 2470713 h 3160923"/>
              <a:gd name="connsiteX404" fmla="*/ 597671 w 1941827"/>
              <a:gd name="connsiteY404" fmla="*/ 2065710 h 3160923"/>
              <a:gd name="connsiteX405" fmla="*/ 835129 w 1941827"/>
              <a:gd name="connsiteY405" fmla="*/ 2427660 h 3160923"/>
              <a:gd name="connsiteX406" fmla="*/ 707875 w 1941827"/>
              <a:gd name="connsiteY406" fmla="*/ 1983986 h 3160923"/>
              <a:gd name="connsiteX407" fmla="*/ 835129 w 1941827"/>
              <a:gd name="connsiteY407" fmla="*/ 2427660 h 3160923"/>
              <a:gd name="connsiteX408" fmla="*/ 757595 w 1941827"/>
              <a:gd name="connsiteY408" fmla="*/ 2041898 h 3160923"/>
              <a:gd name="connsiteX409" fmla="*/ 1106020 w 1941827"/>
              <a:gd name="connsiteY409" fmla="*/ 2404514 h 3160923"/>
              <a:gd name="connsiteX410" fmla="*/ 757595 w 1941827"/>
              <a:gd name="connsiteY410" fmla="*/ 2041898 h 316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1941827" h="3160923">
                <a:moveTo>
                  <a:pt x="1782866" y="2821233"/>
                </a:moveTo>
                <a:cubicBezTo>
                  <a:pt x="1780104" y="2828187"/>
                  <a:pt x="1776104" y="2833330"/>
                  <a:pt x="1770770" y="2836473"/>
                </a:cubicBezTo>
                <a:cubicBezTo>
                  <a:pt x="1770770" y="2836473"/>
                  <a:pt x="1770770" y="2836473"/>
                  <a:pt x="1770770" y="2836473"/>
                </a:cubicBezTo>
                <a:cubicBezTo>
                  <a:pt x="1716668" y="2905053"/>
                  <a:pt x="1635896" y="2882384"/>
                  <a:pt x="1566554" y="2815995"/>
                </a:cubicBezTo>
                <a:cubicBezTo>
                  <a:pt x="1566554" y="2815995"/>
                  <a:pt x="1681330" y="2883336"/>
                  <a:pt x="1738099" y="2836854"/>
                </a:cubicBezTo>
                <a:cubicBezTo>
                  <a:pt x="1723145" y="2831901"/>
                  <a:pt x="1704571" y="2821424"/>
                  <a:pt x="1681901" y="2804469"/>
                </a:cubicBezTo>
                <a:cubicBezTo>
                  <a:pt x="1626561" y="2762940"/>
                  <a:pt x="1569411" y="2640068"/>
                  <a:pt x="1513214" y="2522148"/>
                </a:cubicBezTo>
                <a:cubicBezTo>
                  <a:pt x="1474256" y="2507194"/>
                  <a:pt x="1425393" y="2495669"/>
                  <a:pt x="1397294" y="2516814"/>
                </a:cubicBezTo>
                <a:cubicBezTo>
                  <a:pt x="1345193" y="2555962"/>
                  <a:pt x="1438157" y="2701695"/>
                  <a:pt x="1260039" y="2735985"/>
                </a:cubicBezTo>
                <a:cubicBezTo>
                  <a:pt x="1260039" y="2735985"/>
                  <a:pt x="1355670" y="2701218"/>
                  <a:pt x="1346050" y="2579774"/>
                </a:cubicBezTo>
                <a:cubicBezTo>
                  <a:pt x="1337858" y="2475952"/>
                  <a:pt x="1386055" y="2437281"/>
                  <a:pt x="1505308" y="2505861"/>
                </a:cubicBezTo>
                <a:cubicBezTo>
                  <a:pt x="1504832" y="2504908"/>
                  <a:pt x="1504355" y="2503956"/>
                  <a:pt x="1503974" y="2503003"/>
                </a:cubicBezTo>
                <a:cubicBezTo>
                  <a:pt x="1444824" y="2379464"/>
                  <a:pt x="1308331" y="2313837"/>
                  <a:pt x="1245371" y="2269355"/>
                </a:cubicBezTo>
                <a:cubicBezTo>
                  <a:pt x="1237751" y="2264021"/>
                  <a:pt x="1231559" y="2258687"/>
                  <a:pt x="1226511" y="2253543"/>
                </a:cubicBezTo>
                <a:cubicBezTo>
                  <a:pt x="1225273" y="2265831"/>
                  <a:pt x="1224987" y="2282309"/>
                  <a:pt x="1227273" y="2303454"/>
                </a:cubicBezTo>
                <a:cubicBezTo>
                  <a:pt x="1233464" y="2359366"/>
                  <a:pt x="1282232" y="2449472"/>
                  <a:pt x="1276613" y="2564058"/>
                </a:cubicBezTo>
                <a:cubicBezTo>
                  <a:pt x="1271374" y="2670167"/>
                  <a:pt x="1164694" y="2659594"/>
                  <a:pt x="1164694" y="2659594"/>
                </a:cubicBezTo>
                <a:cubicBezTo>
                  <a:pt x="1244609" y="2645306"/>
                  <a:pt x="1265754" y="2529768"/>
                  <a:pt x="1213271" y="2364129"/>
                </a:cubicBezTo>
                <a:cubicBezTo>
                  <a:pt x="1160693" y="2198489"/>
                  <a:pt x="1214510" y="2185916"/>
                  <a:pt x="1214510" y="2185916"/>
                </a:cubicBezTo>
                <a:cubicBezTo>
                  <a:pt x="1240799" y="2177629"/>
                  <a:pt x="1263468" y="2228207"/>
                  <a:pt x="1293853" y="2260782"/>
                </a:cubicBezTo>
                <a:cubicBezTo>
                  <a:pt x="1324238" y="2293358"/>
                  <a:pt x="1379864" y="2293548"/>
                  <a:pt x="1379864" y="2293548"/>
                </a:cubicBezTo>
                <a:lnTo>
                  <a:pt x="1359575" y="2306693"/>
                </a:lnTo>
                <a:cubicBezTo>
                  <a:pt x="1408439" y="2313456"/>
                  <a:pt x="1463303" y="2269355"/>
                  <a:pt x="1463303" y="2269355"/>
                </a:cubicBezTo>
                <a:lnTo>
                  <a:pt x="1452063" y="2304026"/>
                </a:lnTo>
                <a:cubicBezTo>
                  <a:pt x="1497497" y="2265164"/>
                  <a:pt x="1515023" y="2215158"/>
                  <a:pt x="1515023" y="2215158"/>
                </a:cubicBezTo>
                <a:lnTo>
                  <a:pt x="1517309" y="2243352"/>
                </a:lnTo>
                <a:cubicBezTo>
                  <a:pt x="1517309" y="2243352"/>
                  <a:pt x="1543408" y="2199537"/>
                  <a:pt x="1544646" y="2161341"/>
                </a:cubicBezTo>
                <a:cubicBezTo>
                  <a:pt x="1545599" y="2130671"/>
                  <a:pt x="1533216" y="2102953"/>
                  <a:pt x="1514642" y="2097429"/>
                </a:cubicBezTo>
                <a:cubicBezTo>
                  <a:pt x="1507880" y="2067901"/>
                  <a:pt x="1490544" y="2046279"/>
                  <a:pt x="1479971" y="2035421"/>
                </a:cubicBezTo>
                <a:cubicBezTo>
                  <a:pt x="1478447" y="2033801"/>
                  <a:pt x="1475876" y="2035611"/>
                  <a:pt x="1476733" y="2037612"/>
                </a:cubicBezTo>
                <a:cubicBezTo>
                  <a:pt x="1490163" y="2069234"/>
                  <a:pt x="1477400" y="2101715"/>
                  <a:pt x="1469018" y="2117622"/>
                </a:cubicBezTo>
                <a:cubicBezTo>
                  <a:pt x="1456159" y="2130004"/>
                  <a:pt x="1444824" y="2145816"/>
                  <a:pt x="1435394" y="2160389"/>
                </a:cubicBezTo>
                <a:cubicBezTo>
                  <a:pt x="1431680" y="2166199"/>
                  <a:pt x="1424345" y="2170676"/>
                  <a:pt x="1415011" y="2173629"/>
                </a:cubicBezTo>
                <a:cubicBezTo>
                  <a:pt x="1418059" y="2136862"/>
                  <a:pt x="1403581" y="2106096"/>
                  <a:pt x="1394437" y="2090761"/>
                </a:cubicBezTo>
                <a:cubicBezTo>
                  <a:pt x="1393199" y="2088666"/>
                  <a:pt x="1390055" y="2089904"/>
                  <a:pt x="1390436" y="2092285"/>
                </a:cubicBezTo>
                <a:cubicBezTo>
                  <a:pt x="1396628" y="2128861"/>
                  <a:pt x="1375101" y="2159817"/>
                  <a:pt x="1362338" y="2174486"/>
                </a:cubicBezTo>
                <a:cubicBezTo>
                  <a:pt x="1340144" y="2169152"/>
                  <a:pt x="1318713" y="2156579"/>
                  <a:pt x="1307093" y="2134385"/>
                </a:cubicBezTo>
                <a:cubicBezTo>
                  <a:pt x="1290614" y="2103048"/>
                  <a:pt x="1290233" y="2062091"/>
                  <a:pt x="1304330" y="2029039"/>
                </a:cubicBezTo>
                <a:cubicBezTo>
                  <a:pt x="1305188" y="2022562"/>
                  <a:pt x="1306235" y="2015895"/>
                  <a:pt x="1307759" y="2008846"/>
                </a:cubicBezTo>
                <a:cubicBezTo>
                  <a:pt x="1309093" y="2010560"/>
                  <a:pt x="1310426" y="2012466"/>
                  <a:pt x="1311760" y="2014561"/>
                </a:cubicBezTo>
                <a:cubicBezTo>
                  <a:pt x="1314427" y="2010179"/>
                  <a:pt x="1317380" y="2006084"/>
                  <a:pt x="1320618" y="2002179"/>
                </a:cubicBezTo>
                <a:cubicBezTo>
                  <a:pt x="1319094" y="1999607"/>
                  <a:pt x="1317475" y="1997130"/>
                  <a:pt x="1315665" y="1994749"/>
                </a:cubicBezTo>
                <a:lnTo>
                  <a:pt x="1350717" y="1956458"/>
                </a:lnTo>
                <a:lnTo>
                  <a:pt x="1353956" y="1977413"/>
                </a:lnTo>
                <a:lnTo>
                  <a:pt x="1361480" y="1987700"/>
                </a:lnTo>
                <a:cubicBezTo>
                  <a:pt x="1361480" y="1987700"/>
                  <a:pt x="1374720" y="2020085"/>
                  <a:pt x="1365862" y="2044565"/>
                </a:cubicBezTo>
                <a:cubicBezTo>
                  <a:pt x="1365386" y="2045993"/>
                  <a:pt x="1366910" y="2047232"/>
                  <a:pt x="1368243" y="2046470"/>
                </a:cubicBezTo>
                <a:cubicBezTo>
                  <a:pt x="1379197" y="2040088"/>
                  <a:pt x="1408248" y="2018371"/>
                  <a:pt x="1401962" y="1970746"/>
                </a:cubicBezTo>
                <a:cubicBezTo>
                  <a:pt x="1401962" y="1970746"/>
                  <a:pt x="1415297" y="1968174"/>
                  <a:pt x="1428060" y="1953315"/>
                </a:cubicBezTo>
                <a:cubicBezTo>
                  <a:pt x="1440824" y="1938456"/>
                  <a:pt x="1461588" y="1927693"/>
                  <a:pt x="1461588" y="1927693"/>
                </a:cubicBezTo>
                <a:cubicBezTo>
                  <a:pt x="1461588" y="1927693"/>
                  <a:pt x="1463588" y="1941790"/>
                  <a:pt x="1461683" y="1951315"/>
                </a:cubicBezTo>
                <a:cubicBezTo>
                  <a:pt x="1461398" y="1952839"/>
                  <a:pt x="1463017" y="1953887"/>
                  <a:pt x="1464255" y="1953029"/>
                </a:cubicBezTo>
                <a:cubicBezTo>
                  <a:pt x="1473971" y="1945886"/>
                  <a:pt x="1498069" y="1923978"/>
                  <a:pt x="1488925" y="1887879"/>
                </a:cubicBezTo>
                <a:lnTo>
                  <a:pt x="1460255" y="1891879"/>
                </a:lnTo>
                <a:cubicBezTo>
                  <a:pt x="1460255" y="1891879"/>
                  <a:pt x="1457397" y="1892641"/>
                  <a:pt x="1447967" y="1901595"/>
                </a:cubicBezTo>
                <a:cubicBezTo>
                  <a:pt x="1436823" y="1912167"/>
                  <a:pt x="1368719" y="1965888"/>
                  <a:pt x="1368719" y="1965888"/>
                </a:cubicBezTo>
                <a:cubicBezTo>
                  <a:pt x="1368719" y="1965888"/>
                  <a:pt x="1428251" y="1909119"/>
                  <a:pt x="1440728" y="1893403"/>
                </a:cubicBezTo>
                <a:cubicBezTo>
                  <a:pt x="1447682" y="1884735"/>
                  <a:pt x="1447015" y="1873115"/>
                  <a:pt x="1445110" y="1864542"/>
                </a:cubicBezTo>
                <a:cubicBezTo>
                  <a:pt x="1431680" y="1869495"/>
                  <a:pt x="1423202" y="1856541"/>
                  <a:pt x="1421488" y="1853684"/>
                </a:cubicBezTo>
                <a:cubicBezTo>
                  <a:pt x="1419202" y="1849969"/>
                  <a:pt x="1435394" y="1833205"/>
                  <a:pt x="1424441" y="1830824"/>
                </a:cubicBezTo>
                <a:cubicBezTo>
                  <a:pt x="1413487" y="1828442"/>
                  <a:pt x="1401581" y="1839968"/>
                  <a:pt x="1402057" y="1855398"/>
                </a:cubicBezTo>
                <a:cubicBezTo>
                  <a:pt x="1402343" y="1864542"/>
                  <a:pt x="1390055" y="1863590"/>
                  <a:pt x="1379959" y="1861304"/>
                </a:cubicBezTo>
                <a:lnTo>
                  <a:pt x="1379959" y="1861304"/>
                </a:lnTo>
                <a:cubicBezTo>
                  <a:pt x="1346907" y="1869591"/>
                  <a:pt x="1327476" y="1856827"/>
                  <a:pt x="1327476" y="1856827"/>
                </a:cubicBezTo>
                <a:cubicBezTo>
                  <a:pt x="1346240" y="1860828"/>
                  <a:pt x="1367957" y="1848731"/>
                  <a:pt x="1367957" y="1848731"/>
                </a:cubicBezTo>
                <a:lnTo>
                  <a:pt x="1367957" y="1848731"/>
                </a:lnTo>
                <a:cubicBezTo>
                  <a:pt x="1369386" y="1839015"/>
                  <a:pt x="1373482" y="1823585"/>
                  <a:pt x="1385579" y="1813964"/>
                </a:cubicBezTo>
                <a:cubicBezTo>
                  <a:pt x="1404248" y="1799201"/>
                  <a:pt x="1448729" y="1778341"/>
                  <a:pt x="1465112" y="1780913"/>
                </a:cubicBezTo>
                <a:cubicBezTo>
                  <a:pt x="1481495" y="1783484"/>
                  <a:pt x="1478924" y="1796534"/>
                  <a:pt x="1473399" y="1807202"/>
                </a:cubicBezTo>
                <a:cubicBezTo>
                  <a:pt x="1467875" y="1817870"/>
                  <a:pt x="1478447" y="1833586"/>
                  <a:pt x="1457683" y="1855589"/>
                </a:cubicBezTo>
                <a:cubicBezTo>
                  <a:pt x="1456254" y="1857017"/>
                  <a:pt x="1454921" y="1858351"/>
                  <a:pt x="1453587" y="1859399"/>
                </a:cubicBezTo>
                <a:cubicBezTo>
                  <a:pt x="1454921" y="1863399"/>
                  <a:pt x="1456064" y="1868162"/>
                  <a:pt x="1456254" y="1872543"/>
                </a:cubicBezTo>
                <a:cubicBezTo>
                  <a:pt x="1456635" y="1882830"/>
                  <a:pt x="1458445" y="1880639"/>
                  <a:pt x="1466065" y="1882354"/>
                </a:cubicBezTo>
                <a:cubicBezTo>
                  <a:pt x="1470351" y="1883306"/>
                  <a:pt x="1484734" y="1882735"/>
                  <a:pt x="1496354" y="1882068"/>
                </a:cubicBezTo>
                <a:cubicBezTo>
                  <a:pt x="1512928" y="1869495"/>
                  <a:pt x="1520548" y="1852160"/>
                  <a:pt x="1520072" y="1824537"/>
                </a:cubicBezTo>
                <a:cubicBezTo>
                  <a:pt x="1519405" y="1780341"/>
                  <a:pt x="1496640" y="1729668"/>
                  <a:pt x="1449587" y="1693473"/>
                </a:cubicBezTo>
                <a:cubicBezTo>
                  <a:pt x="1402533" y="1657278"/>
                  <a:pt x="1364909" y="1664803"/>
                  <a:pt x="1355861" y="1643181"/>
                </a:cubicBezTo>
                <a:cubicBezTo>
                  <a:pt x="1346812" y="1621559"/>
                  <a:pt x="1319951" y="1578983"/>
                  <a:pt x="1278327" y="1581078"/>
                </a:cubicBezTo>
                <a:cubicBezTo>
                  <a:pt x="1236703" y="1583174"/>
                  <a:pt x="1228702" y="1585746"/>
                  <a:pt x="1183172" y="1568505"/>
                </a:cubicBezTo>
                <a:cubicBezTo>
                  <a:pt x="1171742" y="1564219"/>
                  <a:pt x="1160503" y="1562981"/>
                  <a:pt x="1148882" y="1563838"/>
                </a:cubicBezTo>
                <a:cubicBezTo>
                  <a:pt x="1135643" y="1554408"/>
                  <a:pt x="1115069" y="1542121"/>
                  <a:pt x="1095257" y="1540311"/>
                </a:cubicBezTo>
                <a:cubicBezTo>
                  <a:pt x="1062586" y="1537358"/>
                  <a:pt x="1043726" y="1524976"/>
                  <a:pt x="1022867" y="1538216"/>
                </a:cubicBezTo>
                <a:cubicBezTo>
                  <a:pt x="1014675" y="1543454"/>
                  <a:pt x="1015723" y="1558790"/>
                  <a:pt x="1022105" y="1576030"/>
                </a:cubicBezTo>
                <a:cubicBezTo>
                  <a:pt x="1050584" y="1570601"/>
                  <a:pt x="1099162" y="1561457"/>
                  <a:pt x="1110592" y="1560980"/>
                </a:cubicBezTo>
                <a:cubicBezTo>
                  <a:pt x="1118307" y="1560600"/>
                  <a:pt x="1126975" y="1563171"/>
                  <a:pt x="1133928" y="1565933"/>
                </a:cubicBezTo>
                <a:cubicBezTo>
                  <a:pt x="1109354" y="1570696"/>
                  <a:pt x="1082303" y="1581935"/>
                  <a:pt x="1048298" y="1590317"/>
                </a:cubicBezTo>
                <a:cubicBezTo>
                  <a:pt x="1008389" y="1618035"/>
                  <a:pt x="923521" y="1673375"/>
                  <a:pt x="867133" y="1722143"/>
                </a:cubicBezTo>
                <a:cubicBezTo>
                  <a:pt x="867133" y="1722143"/>
                  <a:pt x="921235" y="1648706"/>
                  <a:pt x="999435" y="1599652"/>
                </a:cubicBezTo>
                <a:cubicBezTo>
                  <a:pt x="988481" y="1601462"/>
                  <a:pt x="976480" y="1603557"/>
                  <a:pt x="963812" y="1605653"/>
                </a:cubicBezTo>
                <a:cubicBezTo>
                  <a:pt x="908662" y="1641467"/>
                  <a:pt x="804458" y="1711856"/>
                  <a:pt x="730259" y="1777674"/>
                </a:cubicBezTo>
                <a:cubicBezTo>
                  <a:pt x="730259" y="1777674"/>
                  <a:pt x="824366" y="1671947"/>
                  <a:pt x="902852" y="1615940"/>
                </a:cubicBezTo>
                <a:cubicBezTo>
                  <a:pt x="839320" y="1626703"/>
                  <a:pt x="779979" y="1636800"/>
                  <a:pt x="779979" y="1636800"/>
                </a:cubicBezTo>
                <a:cubicBezTo>
                  <a:pt x="714638" y="1661946"/>
                  <a:pt x="270296" y="1985224"/>
                  <a:pt x="584145" y="2379083"/>
                </a:cubicBezTo>
                <a:cubicBezTo>
                  <a:pt x="584145" y="2379083"/>
                  <a:pt x="300776" y="2126766"/>
                  <a:pt x="504707" y="1806345"/>
                </a:cubicBezTo>
                <a:cubicBezTo>
                  <a:pt x="565952" y="1710047"/>
                  <a:pt x="643295" y="1639657"/>
                  <a:pt x="721400" y="1588222"/>
                </a:cubicBezTo>
                <a:cubicBezTo>
                  <a:pt x="707208" y="1572982"/>
                  <a:pt x="695492" y="1555837"/>
                  <a:pt x="693492" y="1539740"/>
                </a:cubicBezTo>
                <a:cubicBezTo>
                  <a:pt x="673299" y="1511927"/>
                  <a:pt x="656249" y="1455539"/>
                  <a:pt x="644915" y="1397627"/>
                </a:cubicBezTo>
                <a:cubicBezTo>
                  <a:pt x="625769" y="1353240"/>
                  <a:pt x="594146" y="1277897"/>
                  <a:pt x="572906" y="1215699"/>
                </a:cubicBezTo>
                <a:cubicBezTo>
                  <a:pt x="540616" y="1120925"/>
                  <a:pt x="459082" y="1091779"/>
                  <a:pt x="459082" y="1091779"/>
                </a:cubicBezTo>
                <a:cubicBezTo>
                  <a:pt x="537854" y="1103495"/>
                  <a:pt x="565762" y="1154644"/>
                  <a:pt x="597004" y="1232178"/>
                </a:cubicBezTo>
                <a:cubicBezTo>
                  <a:pt x="610053" y="1264467"/>
                  <a:pt x="622721" y="1295804"/>
                  <a:pt x="633199" y="1321427"/>
                </a:cubicBezTo>
                <a:cubicBezTo>
                  <a:pt x="631389" y="1304949"/>
                  <a:pt x="630151" y="1289328"/>
                  <a:pt x="629675" y="1275516"/>
                </a:cubicBezTo>
                <a:cubicBezTo>
                  <a:pt x="626817" y="1196363"/>
                  <a:pt x="563190" y="1058727"/>
                  <a:pt x="431269" y="1049488"/>
                </a:cubicBezTo>
                <a:cubicBezTo>
                  <a:pt x="431269" y="1049488"/>
                  <a:pt x="624722" y="1014722"/>
                  <a:pt x="659107" y="1277231"/>
                </a:cubicBezTo>
                <a:cubicBezTo>
                  <a:pt x="675680" y="1403913"/>
                  <a:pt x="691301" y="1465159"/>
                  <a:pt x="703112" y="1494591"/>
                </a:cubicBezTo>
                <a:cubicBezTo>
                  <a:pt x="715590" y="1472398"/>
                  <a:pt x="737688" y="1453729"/>
                  <a:pt x="758072" y="1434870"/>
                </a:cubicBezTo>
                <a:cubicBezTo>
                  <a:pt x="790647" y="1404485"/>
                  <a:pt x="819603" y="1306472"/>
                  <a:pt x="819603" y="1306472"/>
                </a:cubicBezTo>
                <a:cubicBezTo>
                  <a:pt x="834938" y="1221605"/>
                  <a:pt x="825223" y="1106829"/>
                  <a:pt x="762739" y="979955"/>
                </a:cubicBezTo>
                <a:cubicBezTo>
                  <a:pt x="700541" y="852701"/>
                  <a:pt x="641295" y="869180"/>
                  <a:pt x="550331" y="813649"/>
                </a:cubicBezTo>
                <a:cubicBezTo>
                  <a:pt x="548426" y="812506"/>
                  <a:pt x="546331" y="811458"/>
                  <a:pt x="544331" y="810315"/>
                </a:cubicBezTo>
                <a:cubicBezTo>
                  <a:pt x="566619" y="718018"/>
                  <a:pt x="646534" y="661630"/>
                  <a:pt x="875420" y="571619"/>
                </a:cubicBezTo>
                <a:cubicBezTo>
                  <a:pt x="893612" y="501419"/>
                  <a:pt x="844178" y="489227"/>
                  <a:pt x="844178" y="489227"/>
                </a:cubicBezTo>
                <a:cubicBezTo>
                  <a:pt x="889326" y="481417"/>
                  <a:pt x="896375" y="529137"/>
                  <a:pt x="895708" y="563618"/>
                </a:cubicBezTo>
                <a:cubicBezTo>
                  <a:pt x="1212319" y="438078"/>
                  <a:pt x="1192983" y="139660"/>
                  <a:pt x="1031058" y="30884"/>
                </a:cubicBezTo>
                <a:cubicBezTo>
                  <a:pt x="932189" y="-35600"/>
                  <a:pt x="820556" y="20312"/>
                  <a:pt x="773216" y="58316"/>
                </a:cubicBezTo>
                <a:cubicBezTo>
                  <a:pt x="756548" y="71747"/>
                  <a:pt x="755119" y="96607"/>
                  <a:pt x="770264" y="111752"/>
                </a:cubicBezTo>
                <a:cubicBezTo>
                  <a:pt x="781408" y="122896"/>
                  <a:pt x="798458" y="125372"/>
                  <a:pt x="812364" y="118038"/>
                </a:cubicBezTo>
                <a:cubicBezTo>
                  <a:pt x="884849" y="80224"/>
                  <a:pt x="935237" y="79462"/>
                  <a:pt x="970670" y="97655"/>
                </a:cubicBezTo>
                <a:cubicBezTo>
                  <a:pt x="989148" y="74699"/>
                  <a:pt x="1021533" y="51554"/>
                  <a:pt x="1069253" y="75938"/>
                </a:cubicBezTo>
                <a:cubicBezTo>
                  <a:pt x="1069253" y="75938"/>
                  <a:pt x="1008103" y="63936"/>
                  <a:pt x="987529" y="108608"/>
                </a:cubicBezTo>
                <a:cubicBezTo>
                  <a:pt x="998578" y="117276"/>
                  <a:pt x="1007817" y="128135"/>
                  <a:pt x="1015628" y="140136"/>
                </a:cubicBezTo>
                <a:cubicBezTo>
                  <a:pt x="1080207" y="105084"/>
                  <a:pt x="1111640" y="151852"/>
                  <a:pt x="1111640" y="151852"/>
                </a:cubicBezTo>
                <a:cubicBezTo>
                  <a:pt x="1079636" y="132897"/>
                  <a:pt x="1047155" y="142422"/>
                  <a:pt x="1024295" y="154900"/>
                </a:cubicBezTo>
                <a:cubicBezTo>
                  <a:pt x="1028391" y="162615"/>
                  <a:pt x="1031915" y="170711"/>
                  <a:pt x="1035154" y="178903"/>
                </a:cubicBezTo>
                <a:cubicBezTo>
                  <a:pt x="1060109" y="164330"/>
                  <a:pt x="1097162" y="154614"/>
                  <a:pt x="1125832" y="196429"/>
                </a:cubicBezTo>
                <a:cubicBezTo>
                  <a:pt x="1125832" y="196429"/>
                  <a:pt x="1090304" y="166425"/>
                  <a:pt x="1041536" y="196905"/>
                </a:cubicBezTo>
                <a:cubicBezTo>
                  <a:pt x="1048489" y="220051"/>
                  <a:pt x="1049537" y="242911"/>
                  <a:pt x="1044774" y="265676"/>
                </a:cubicBezTo>
                <a:cubicBezTo>
                  <a:pt x="1122498" y="246626"/>
                  <a:pt x="1116021" y="323016"/>
                  <a:pt x="1116021" y="323016"/>
                </a:cubicBezTo>
                <a:cubicBezTo>
                  <a:pt x="1104972" y="277582"/>
                  <a:pt x="1066110" y="281011"/>
                  <a:pt x="1037059" y="290822"/>
                </a:cubicBezTo>
                <a:cubicBezTo>
                  <a:pt x="1029820" y="308824"/>
                  <a:pt x="1018866" y="326826"/>
                  <a:pt x="1004102" y="344924"/>
                </a:cubicBezTo>
                <a:cubicBezTo>
                  <a:pt x="1090589" y="364069"/>
                  <a:pt x="1054299" y="440364"/>
                  <a:pt x="1054299" y="440364"/>
                </a:cubicBezTo>
                <a:cubicBezTo>
                  <a:pt x="1055347" y="390072"/>
                  <a:pt x="1018866" y="373118"/>
                  <a:pt x="982576" y="368927"/>
                </a:cubicBezTo>
                <a:cubicBezTo>
                  <a:pt x="964383" y="387310"/>
                  <a:pt x="942380" y="405884"/>
                  <a:pt x="916472" y="424648"/>
                </a:cubicBezTo>
                <a:cubicBezTo>
                  <a:pt x="980195" y="464843"/>
                  <a:pt x="946476" y="527899"/>
                  <a:pt x="946476" y="527899"/>
                </a:cubicBezTo>
                <a:cubicBezTo>
                  <a:pt x="947429" y="483512"/>
                  <a:pt x="916472" y="458462"/>
                  <a:pt x="885326" y="444555"/>
                </a:cubicBezTo>
                <a:cubicBezTo>
                  <a:pt x="847226" y="465796"/>
                  <a:pt x="803030" y="480083"/>
                  <a:pt x="754833" y="494276"/>
                </a:cubicBezTo>
                <a:cubicBezTo>
                  <a:pt x="787885" y="543710"/>
                  <a:pt x="755881" y="596479"/>
                  <a:pt x="755881" y="596479"/>
                </a:cubicBezTo>
                <a:cubicBezTo>
                  <a:pt x="760262" y="555331"/>
                  <a:pt x="739498" y="525803"/>
                  <a:pt x="714923" y="505896"/>
                </a:cubicBezTo>
                <a:cubicBezTo>
                  <a:pt x="671394" y="518469"/>
                  <a:pt x="625198" y="532376"/>
                  <a:pt x="577859" y="551807"/>
                </a:cubicBezTo>
                <a:cubicBezTo>
                  <a:pt x="627008" y="577715"/>
                  <a:pt x="635104" y="661154"/>
                  <a:pt x="635104" y="661154"/>
                </a:cubicBezTo>
                <a:cubicBezTo>
                  <a:pt x="615387" y="601241"/>
                  <a:pt x="560142" y="584001"/>
                  <a:pt x="516613" y="580096"/>
                </a:cubicBezTo>
                <a:cubicBezTo>
                  <a:pt x="504611" y="586287"/>
                  <a:pt x="492515" y="592955"/>
                  <a:pt x="480418" y="600194"/>
                </a:cubicBezTo>
                <a:cubicBezTo>
                  <a:pt x="459939" y="612481"/>
                  <a:pt x="441080" y="626006"/>
                  <a:pt x="423744" y="640389"/>
                </a:cubicBezTo>
                <a:cubicBezTo>
                  <a:pt x="488038" y="643818"/>
                  <a:pt x="527186" y="735449"/>
                  <a:pt x="527186" y="735449"/>
                </a:cubicBezTo>
                <a:cubicBezTo>
                  <a:pt x="477560" y="671631"/>
                  <a:pt x="420887" y="670012"/>
                  <a:pt x="378786" y="682299"/>
                </a:cubicBezTo>
                <a:cubicBezTo>
                  <a:pt x="343639" y="719351"/>
                  <a:pt x="316874" y="758213"/>
                  <a:pt x="297443" y="791741"/>
                </a:cubicBezTo>
                <a:cubicBezTo>
                  <a:pt x="326684" y="779740"/>
                  <a:pt x="364118" y="769739"/>
                  <a:pt x="404885" y="771929"/>
                </a:cubicBezTo>
                <a:cubicBezTo>
                  <a:pt x="451748" y="774501"/>
                  <a:pt x="484037" y="785836"/>
                  <a:pt x="504611" y="796504"/>
                </a:cubicBezTo>
                <a:cubicBezTo>
                  <a:pt x="407266" y="777073"/>
                  <a:pt x="264677" y="830984"/>
                  <a:pt x="213718" y="873656"/>
                </a:cubicBezTo>
                <a:cubicBezTo>
                  <a:pt x="153996" y="923758"/>
                  <a:pt x="94274" y="973764"/>
                  <a:pt x="28647" y="1110162"/>
                </a:cubicBezTo>
                <a:cubicBezTo>
                  <a:pt x="-21550" y="1214461"/>
                  <a:pt x="5025" y="1265801"/>
                  <a:pt x="27028" y="1299043"/>
                </a:cubicBezTo>
                <a:cubicBezTo>
                  <a:pt x="31790" y="1282755"/>
                  <a:pt x="36743" y="1267610"/>
                  <a:pt x="41982" y="1253513"/>
                </a:cubicBezTo>
                <a:cubicBezTo>
                  <a:pt x="34267" y="1220462"/>
                  <a:pt x="22265" y="1154454"/>
                  <a:pt x="37505" y="1111877"/>
                </a:cubicBezTo>
                <a:cubicBezTo>
                  <a:pt x="37505" y="1111877"/>
                  <a:pt x="40268" y="1182267"/>
                  <a:pt x="52269" y="1227415"/>
                </a:cubicBezTo>
                <a:cubicBezTo>
                  <a:pt x="59889" y="1209603"/>
                  <a:pt x="67795" y="1193601"/>
                  <a:pt x="75796" y="1179314"/>
                </a:cubicBezTo>
                <a:cubicBezTo>
                  <a:pt x="68081" y="1145690"/>
                  <a:pt x="61699" y="1070729"/>
                  <a:pt x="126278" y="987004"/>
                </a:cubicBezTo>
                <a:cubicBezTo>
                  <a:pt x="126278" y="987004"/>
                  <a:pt x="86464" y="1066061"/>
                  <a:pt x="94370" y="1149310"/>
                </a:cubicBezTo>
                <a:cubicBezTo>
                  <a:pt x="144376" y="1076253"/>
                  <a:pt x="193049" y="1062537"/>
                  <a:pt x="193049" y="1062537"/>
                </a:cubicBezTo>
                <a:cubicBezTo>
                  <a:pt x="106371" y="1141119"/>
                  <a:pt x="65890" y="1262943"/>
                  <a:pt x="48364" y="1366575"/>
                </a:cubicBezTo>
                <a:lnTo>
                  <a:pt x="48364" y="1366575"/>
                </a:lnTo>
                <a:cubicBezTo>
                  <a:pt x="46364" y="1384768"/>
                  <a:pt x="42268" y="1410009"/>
                  <a:pt x="45602" y="1458301"/>
                </a:cubicBezTo>
                <a:cubicBezTo>
                  <a:pt x="51698" y="1547550"/>
                  <a:pt x="41411" y="1655278"/>
                  <a:pt x="70367" y="1830538"/>
                </a:cubicBezTo>
                <a:cubicBezTo>
                  <a:pt x="92846" y="1966460"/>
                  <a:pt x="128469" y="2080760"/>
                  <a:pt x="160473" y="2149911"/>
                </a:cubicBezTo>
                <a:cubicBezTo>
                  <a:pt x="183238" y="1706904"/>
                  <a:pt x="475941" y="1686329"/>
                  <a:pt x="475941" y="1686329"/>
                </a:cubicBezTo>
                <a:cubicBezTo>
                  <a:pt x="210670" y="1797200"/>
                  <a:pt x="197049" y="2061519"/>
                  <a:pt x="203526" y="2226968"/>
                </a:cubicBezTo>
                <a:cubicBezTo>
                  <a:pt x="203526" y="2246685"/>
                  <a:pt x="204955" y="2266593"/>
                  <a:pt x="207050" y="2285928"/>
                </a:cubicBezTo>
                <a:cubicBezTo>
                  <a:pt x="219623" y="2401276"/>
                  <a:pt x="203431" y="2498431"/>
                  <a:pt x="193906" y="2612350"/>
                </a:cubicBezTo>
                <a:cubicBezTo>
                  <a:pt x="187429" y="2689979"/>
                  <a:pt x="165902" y="2763512"/>
                  <a:pt x="245055" y="2829520"/>
                </a:cubicBezTo>
                <a:cubicBezTo>
                  <a:pt x="324208" y="2895528"/>
                  <a:pt x="331256" y="2891052"/>
                  <a:pt x="482037" y="2847713"/>
                </a:cubicBezTo>
                <a:cubicBezTo>
                  <a:pt x="591479" y="2816185"/>
                  <a:pt x="673490" y="2853237"/>
                  <a:pt x="731497" y="2892099"/>
                </a:cubicBezTo>
                <a:cubicBezTo>
                  <a:pt x="711685" y="2847713"/>
                  <a:pt x="674537" y="2792372"/>
                  <a:pt x="605195" y="2759130"/>
                </a:cubicBezTo>
                <a:cubicBezTo>
                  <a:pt x="474131" y="2696265"/>
                  <a:pt x="475274" y="2615874"/>
                  <a:pt x="475274" y="2615874"/>
                </a:cubicBezTo>
                <a:cubicBezTo>
                  <a:pt x="521280" y="2676834"/>
                  <a:pt x="536615" y="2683121"/>
                  <a:pt x="599385" y="2712077"/>
                </a:cubicBezTo>
                <a:cubicBezTo>
                  <a:pt x="662155" y="2741033"/>
                  <a:pt x="695302" y="2783895"/>
                  <a:pt x="731973" y="2843427"/>
                </a:cubicBezTo>
                <a:cubicBezTo>
                  <a:pt x="746546" y="2867048"/>
                  <a:pt x="753119" y="2890004"/>
                  <a:pt x="755690" y="2909244"/>
                </a:cubicBezTo>
                <a:cubicBezTo>
                  <a:pt x="767406" y="2917912"/>
                  <a:pt x="777788" y="2926199"/>
                  <a:pt x="787123" y="2933247"/>
                </a:cubicBezTo>
                <a:cubicBezTo>
                  <a:pt x="842749" y="2975633"/>
                  <a:pt x="831700" y="3045833"/>
                  <a:pt x="868752" y="3078504"/>
                </a:cubicBezTo>
                <a:cubicBezTo>
                  <a:pt x="905804" y="3111174"/>
                  <a:pt x="915996" y="3101268"/>
                  <a:pt x="960097" y="3107269"/>
                </a:cubicBezTo>
                <a:cubicBezTo>
                  <a:pt x="962002" y="3107555"/>
                  <a:pt x="963907" y="3107555"/>
                  <a:pt x="965907" y="3107555"/>
                </a:cubicBezTo>
                <a:cubicBezTo>
                  <a:pt x="946857" y="3030116"/>
                  <a:pt x="884754" y="2974872"/>
                  <a:pt x="884754" y="2974872"/>
                </a:cubicBezTo>
                <a:cubicBezTo>
                  <a:pt x="949429" y="3010590"/>
                  <a:pt x="981052" y="3055453"/>
                  <a:pt x="994958" y="3098506"/>
                </a:cubicBezTo>
                <a:cubicBezTo>
                  <a:pt x="1029058" y="3079647"/>
                  <a:pt x="1060205" y="3037641"/>
                  <a:pt x="1060205" y="3037641"/>
                </a:cubicBezTo>
                <a:cubicBezTo>
                  <a:pt x="1060681" y="3037451"/>
                  <a:pt x="1061062" y="3037260"/>
                  <a:pt x="1061538" y="3037070"/>
                </a:cubicBezTo>
                <a:cubicBezTo>
                  <a:pt x="1033344" y="2943439"/>
                  <a:pt x="959811" y="2882098"/>
                  <a:pt x="959811" y="2882098"/>
                </a:cubicBezTo>
                <a:cubicBezTo>
                  <a:pt x="1034963" y="2911054"/>
                  <a:pt x="1074587" y="2964013"/>
                  <a:pt x="1094780" y="3019353"/>
                </a:cubicBezTo>
                <a:cubicBezTo>
                  <a:pt x="1118498" y="3001922"/>
                  <a:pt x="1127737" y="2982872"/>
                  <a:pt x="1127737" y="2982872"/>
                </a:cubicBezTo>
                <a:cubicBezTo>
                  <a:pt x="1164503" y="2943630"/>
                  <a:pt x="1161836" y="2898672"/>
                  <a:pt x="1161551" y="2894766"/>
                </a:cubicBezTo>
                <a:cubicBezTo>
                  <a:pt x="1095638" y="2815232"/>
                  <a:pt x="1024391" y="2812470"/>
                  <a:pt x="1024391" y="2812470"/>
                </a:cubicBezTo>
                <a:cubicBezTo>
                  <a:pt x="1083827" y="2805517"/>
                  <a:pt x="1135071" y="2834187"/>
                  <a:pt x="1175648" y="2872192"/>
                </a:cubicBezTo>
                <a:cubicBezTo>
                  <a:pt x="1196507" y="2837521"/>
                  <a:pt x="1197555" y="2818376"/>
                  <a:pt x="1150502" y="2775608"/>
                </a:cubicBezTo>
                <a:cubicBezTo>
                  <a:pt x="1094304" y="2724555"/>
                  <a:pt x="1035630" y="2749796"/>
                  <a:pt x="1001245" y="2760654"/>
                </a:cubicBezTo>
                <a:cubicBezTo>
                  <a:pt x="993815" y="2763036"/>
                  <a:pt x="987243" y="2764369"/>
                  <a:pt x="980385" y="2763988"/>
                </a:cubicBezTo>
                <a:cubicBezTo>
                  <a:pt x="914377" y="2777609"/>
                  <a:pt x="850940" y="2819328"/>
                  <a:pt x="842749" y="2893623"/>
                </a:cubicBezTo>
                <a:cubicBezTo>
                  <a:pt x="842749" y="2893623"/>
                  <a:pt x="816079" y="2803326"/>
                  <a:pt x="939142" y="2743509"/>
                </a:cubicBezTo>
                <a:cubicBezTo>
                  <a:pt x="918663" y="2727031"/>
                  <a:pt x="890660" y="2699123"/>
                  <a:pt x="847226" y="2653879"/>
                </a:cubicBezTo>
                <a:cubicBezTo>
                  <a:pt x="761977" y="2565011"/>
                  <a:pt x="603005" y="2540722"/>
                  <a:pt x="550617" y="2535007"/>
                </a:cubicBezTo>
                <a:cubicBezTo>
                  <a:pt x="545188" y="2534912"/>
                  <a:pt x="539378" y="2534436"/>
                  <a:pt x="533377" y="2533388"/>
                </a:cubicBezTo>
                <a:cubicBezTo>
                  <a:pt x="533377" y="2533388"/>
                  <a:pt x="559285" y="2511004"/>
                  <a:pt x="556332" y="2473761"/>
                </a:cubicBezTo>
                <a:cubicBezTo>
                  <a:pt x="555761" y="2468999"/>
                  <a:pt x="555284" y="2465856"/>
                  <a:pt x="555284" y="2465856"/>
                </a:cubicBezTo>
                <a:cubicBezTo>
                  <a:pt x="555284" y="2465856"/>
                  <a:pt x="558523" y="2414802"/>
                  <a:pt x="497753" y="2324028"/>
                </a:cubicBezTo>
                <a:cubicBezTo>
                  <a:pt x="497753" y="2324028"/>
                  <a:pt x="570429" y="2374987"/>
                  <a:pt x="576620" y="2469094"/>
                </a:cubicBezTo>
                <a:lnTo>
                  <a:pt x="589670" y="2471094"/>
                </a:lnTo>
                <a:cubicBezTo>
                  <a:pt x="722639" y="2499669"/>
                  <a:pt x="873419" y="2540531"/>
                  <a:pt x="873419" y="2540531"/>
                </a:cubicBezTo>
                <a:cubicBezTo>
                  <a:pt x="909995" y="2557867"/>
                  <a:pt x="933332" y="2568249"/>
                  <a:pt x="969146" y="2590157"/>
                </a:cubicBezTo>
                <a:cubicBezTo>
                  <a:pt x="1005055" y="2612160"/>
                  <a:pt x="1069825" y="2627114"/>
                  <a:pt x="1069825" y="2627114"/>
                </a:cubicBezTo>
                <a:lnTo>
                  <a:pt x="1056395" y="2584728"/>
                </a:lnTo>
                <a:cubicBezTo>
                  <a:pt x="1158693" y="2739032"/>
                  <a:pt x="1302521" y="2800088"/>
                  <a:pt x="1391294" y="2869715"/>
                </a:cubicBezTo>
                <a:cubicBezTo>
                  <a:pt x="1480067" y="2939343"/>
                  <a:pt x="1522072" y="3001637"/>
                  <a:pt x="1553219" y="3071741"/>
                </a:cubicBezTo>
                <a:cubicBezTo>
                  <a:pt x="1584365" y="3141845"/>
                  <a:pt x="1626275" y="3119747"/>
                  <a:pt x="1626275" y="3119747"/>
                </a:cubicBezTo>
                <a:cubicBezTo>
                  <a:pt x="1626275" y="3119747"/>
                  <a:pt x="1642182" y="3138416"/>
                  <a:pt x="1674281" y="3150608"/>
                </a:cubicBezTo>
                <a:cubicBezTo>
                  <a:pt x="1656279" y="3110698"/>
                  <a:pt x="1646278" y="3060978"/>
                  <a:pt x="1670662" y="3012876"/>
                </a:cubicBezTo>
                <a:cubicBezTo>
                  <a:pt x="1670662" y="3012876"/>
                  <a:pt x="1659613" y="3088981"/>
                  <a:pt x="1706666" y="3158990"/>
                </a:cubicBezTo>
                <a:cubicBezTo>
                  <a:pt x="1715334" y="3160323"/>
                  <a:pt x="1724669" y="3161085"/>
                  <a:pt x="1734860" y="3160895"/>
                </a:cubicBezTo>
                <a:cubicBezTo>
                  <a:pt x="1784771" y="3160228"/>
                  <a:pt x="1819347" y="3114698"/>
                  <a:pt x="1836302" y="3085838"/>
                </a:cubicBezTo>
                <a:cubicBezTo>
                  <a:pt x="1800773" y="2976872"/>
                  <a:pt x="1713334" y="2947630"/>
                  <a:pt x="1713334" y="2947630"/>
                </a:cubicBezTo>
                <a:cubicBezTo>
                  <a:pt x="1790486" y="2952678"/>
                  <a:pt x="1833635" y="3004685"/>
                  <a:pt x="1857257" y="3053262"/>
                </a:cubicBezTo>
                <a:cubicBezTo>
                  <a:pt x="1899452" y="3008209"/>
                  <a:pt x="1904882" y="2977157"/>
                  <a:pt x="1905358" y="2966394"/>
                </a:cubicBezTo>
                <a:cubicBezTo>
                  <a:pt x="1852399" y="2895147"/>
                  <a:pt x="1777532" y="2887146"/>
                  <a:pt x="1777532" y="2887146"/>
                </a:cubicBezTo>
                <a:cubicBezTo>
                  <a:pt x="1847636" y="2888194"/>
                  <a:pt x="1893737" y="2910768"/>
                  <a:pt x="1924027" y="2938581"/>
                </a:cubicBezTo>
                <a:cubicBezTo>
                  <a:pt x="1956602" y="2887337"/>
                  <a:pt x="1934504" y="2844093"/>
                  <a:pt x="1934504" y="2844093"/>
                </a:cubicBezTo>
                <a:cubicBezTo>
                  <a:pt x="1887546" y="2765798"/>
                  <a:pt x="1794011" y="2793230"/>
                  <a:pt x="1782866" y="2821233"/>
                </a:cubicBezTo>
                <a:close/>
                <a:moveTo>
                  <a:pt x="347449" y="1015198"/>
                </a:moveTo>
                <a:cubicBezTo>
                  <a:pt x="304396" y="995005"/>
                  <a:pt x="281345" y="964430"/>
                  <a:pt x="206384" y="1026056"/>
                </a:cubicBezTo>
                <a:cubicBezTo>
                  <a:pt x="206384" y="1026056"/>
                  <a:pt x="249151" y="968049"/>
                  <a:pt x="294871" y="968525"/>
                </a:cubicBezTo>
                <a:cubicBezTo>
                  <a:pt x="340591" y="969002"/>
                  <a:pt x="377167" y="1024628"/>
                  <a:pt x="437270" y="1021484"/>
                </a:cubicBezTo>
                <a:cubicBezTo>
                  <a:pt x="437270" y="1021484"/>
                  <a:pt x="390597" y="1035486"/>
                  <a:pt x="347449" y="1015198"/>
                </a:cubicBezTo>
                <a:close/>
                <a:moveTo>
                  <a:pt x="737402" y="1363337"/>
                </a:moveTo>
                <a:cubicBezTo>
                  <a:pt x="748070" y="1423344"/>
                  <a:pt x="721019" y="1453538"/>
                  <a:pt x="721019" y="1453538"/>
                </a:cubicBezTo>
                <a:cubicBezTo>
                  <a:pt x="721019" y="1453538"/>
                  <a:pt x="735593" y="1417248"/>
                  <a:pt x="715781" y="1330190"/>
                </a:cubicBezTo>
                <a:cubicBezTo>
                  <a:pt x="695969" y="1243131"/>
                  <a:pt x="704827" y="1218652"/>
                  <a:pt x="682634" y="1190649"/>
                </a:cubicBezTo>
                <a:cubicBezTo>
                  <a:pt x="660440" y="1162645"/>
                  <a:pt x="612244" y="1089588"/>
                  <a:pt x="592718" y="1049107"/>
                </a:cubicBezTo>
                <a:cubicBezTo>
                  <a:pt x="592718" y="1049107"/>
                  <a:pt x="657964" y="1121783"/>
                  <a:pt x="689111" y="1160264"/>
                </a:cubicBezTo>
                <a:cubicBezTo>
                  <a:pt x="720257" y="1198745"/>
                  <a:pt x="726734" y="1303329"/>
                  <a:pt x="737402" y="1363337"/>
                </a:cubicBezTo>
                <a:close/>
                <a:moveTo>
                  <a:pt x="717209" y="978812"/>
                </a:moveTo>
                <a:cubicBezTo>
                  <a:pt x="764834" y="1071205"/>
                  <a:pt x="788742" y="1125402"/>
                  <a:pt x="796743" y="1192839"/>
                </a:cubicBezTo>
                <a:cubicBezTo>
                  <a:pt x="804839" y="1260276"/>
                  <a:pt x="790361" y="1356574"/>
                  <a:pt x="790361" y="1356574"/>
                </a:cubicBezTo>
                <a:cubicBezTo>
                  <a:pt x="790361" y="1356574"/>
                  <a:pt x="795410" y="1246465"/>
                  <a:pt x="777693" y="1174646"/>
                </a:cubicBezTo>
                <a:cubicBezTo>
                  <a:pt x="759881" y="1102828"/>
                  <a:pt x="724163" y="1021961"/>
                  <a:pt x="693206" y="966144"/>
                </a:cubicBezTo>
                <a:cubicBezTo>
                  <a:pt x="662250" y="910328"/>
                  <a:pt x="589289" y="875180"/>
                  <a:pt x="589289" y="875180"/>
                </a:cubicBezTo>
                <a:cubicBezTo>
                  <a:pt x="589289" y="875180"/>
                  <a:pt x="669489" y="886420"/>
                  <a:pt x="717209" y="978812"/>
                </a:cubicBezTo>
                <a:close/>
                <a:moveTo>
                  <a:pt x="250961" y="880800"/>
                </a:moveTo>
                <a:cubicBezTo>
                  <a:pt x="250961" y="880800"/>
                  <a:pt x="325446" y="805457"/>
                  <a:pt x="397931" y="834223"/>
                </a:cubicBezTo>
                <a:cubicBezTo>
                  <a:pt x="470417" y="862893"/>
                  <a:pt x="519375" y="915757"/>
                  <a:pt x="584145" y="955190"/>
                </a:cubicBezTo>
                <a:cubicBezTo>
                  <a:pt x="648915" y="994624"/>
                  <a:pt x="747689" y="1061966"/>
                  <a:pt x="760453" y="1309425"/>
                </a:cubicBezTo>
                <a:cubicBezTo>
                  <a:pt x="760453" y="1309425"/>
                  <a:pt x="740546" y="1089017"/>
                  <a:pt x="631484" y="1023580"/>
                </a:cubicBezTo>
                <a:cubicBezTo>
                  <a:pt x="522328" y="958143"/>
                  <a:pt x="548236" y="969954"/>
                  <a:pt x="490895" y="926520"/>
                </a:cubicBezTo>
                <a:cubicBezTo>
                  <a:pt x="433555" y="883086"/>
                  <a:pt x="398503" y="840795"/>
                  <a:pt x="359165" y="848225"/>
                </a:cubicBezTo>
                <a:cubicBezTo>
                  <a:pt x="319826" y="855654"/>
                  <a:pt x="278678" y="873847"/>
                  <a:pt x="206384" y="936712"/>
                </a:cubicBezTo>
                <a:lnTo>
                  <a:pt x="250961" y="880800"/>
                </a:lnTo>
                <a:close/>
                <a:moveTo>
                  <a:pt x="323160" y="892897"/>
                </a:moveTo>
                <a:cubicBezTo>
                  <a:pt x="403742" y="884039"/>
                  <a:pt x="443175" y="966525"/>
                  <a:pt x="490991" y="996338"/>
                </a:cubicBezTo>
                <a:cubicBezTo>
                  <a:pt x="538806" y="1026152"/>
                  <a:pt x="568524" y="1056822"/>
                  <a:pt x="568524" y="1056822"/>
                </a:cubicBezTo>
                <a:cubicBezTo>
                  <a:pt x="568524" y="1056822"/>
                  <a:pt x="502040" y="1032914"/>
                  <a:pt x="472703" y="1010531"/>
                </a:cubicBezTo>
                <a:cubicBezTo>
                  <a:pt x="443366" y="988147"/>
                  <a:pt x="409933" y="935378"/>
                  <a:pt x="366975" y="920710"/>
                </a:cubicBezTo>
                <a:cubicBezTo>
                  <a:pt x="323922" y="906041"/>
                  <a:pt x="262105" y="900231"/>
                  <a:pt x="177713" y="1014055"/>
                </a:cubicBezTo>
                <a:cubicBezTo>
                  <a:pt x="177713" y="1014055"/>
                  <a:pt x="242579" y="901755"/>
                  <a:pt x="323160" y="892897"/>
                </a:cubicBezTo>
                <a:close/>
                <a:moveTo>
                  <a:pt x="227815" y="1051488"/>
                </a:moveTo>
                <a:cubicBezTo>
                  <a:pt x="227815" y="1051488"/>
                  <a:pt x="248389" y="1018246"/>
                  <a:pt x="283346" y="1019675"/>
                </a:cubicBezTo>
                <a:cubicBezTo>
                  <a:pt x="307730" y="1020627"/>
                  <a:pt x="357831" y="1051393"/>
                  <a:pt x="357831" y="1051393"/>
                </a:cubicBezTo>
                <a:cubicBezTo>
                  <a:pt x="357831" y="1051393"/>
                  <a:pt x="275059" y="1007673"/>
                  <a:pt x="201050" y="1087779"/>
                </a:cubicBezTo>
                <a:lnTo>
                  <a:pt x="227815" y="1051488"/>
                </a:lnTo>
                <a:close/>
                <a:moveTo>
                  <a:pt x="281345" y="1072919"/>
                </a:moveTo>
                <a:cubicBezTo>
                  <a:pt x="362879" y="1065395"/>
                  <a:pt x="519947" y="1192649"/>
                  <a:pt x="571191" y="1275421"/>
                </a:cubicBezTo>
                <a:cubicBezTo>
                  <a:pt x="571191" y="1275421"/>
                  <a:pt x="391454" y="1097589"/>
                  <a:pt x="300776" y="1103400"/>
                </a:cubicBezTo>
                <a:cubicBezTo>
                  <a:pt x="210098" y="1109210"/>
                  <a:pt x="166093" y="1196554"/>
                  <a:pt x="122373" y="1221700"/>
                </a:cubicBezTo>
                <a:cubicBezTo>
                  <a:pt x="122373" y="1221700"/>
                  <a:pt x="199811" y="1080444"/>
                  <a:pt x="281345" y="1072919"/>
                </a:cubicBezTo>
                <a:close/>
                <a:moveTo>
                  <a:pt x="260200" y="1177980"/>
                </a:moveTo>
                <a:cubicBezTo>
                  <a:pt x="362498" y="1090541"/>
                  <a:pt x="493562" y="1272373"/>
                  <a:pt x="493562" y="1272373"/>
                </a:cubicBezTo>
                <a:cubicBezTo>
                  <a:pt x="335066" y="1115877"/>
                  <a:pt x="262105" y="1215795"/>
                  <a:pt x="262105" y="1215795"/>
                </a:cubicBezTo>
                <a:cubicBezTo>
                  <a:pt x="220290" y="1185886"/>
                  <a:pt x="130184" y="1267229"/>
                  <a:pt x="130184" y="1267229"/>
                </a:cubicBezTo>
                <a:cubicBezTo>
                  <a:pt x="197049" y="1147024"/>
                  <a:pt x="260200" y="1177980"/>
                  <a:pt x="260200" y="1177980"/>
                </a:cubicBezTo>
                <a:close/>
                <a:moveTo>
                  <a:pt x="263724" y="1276850"/>
                </a:moveTo>
                <a:cubicBezTo>
                  <a:pt x="366499" y="1157597"/>
                  <a:pt x="524138" y="1340953"/>
                  <a:pt x="524138" y="1340953"/>
                </a:cubicBezTo>
                <a:cubicBezTo>
                  <a:pt x="314873" y="1183981"/>
                  <a:pt x="270868" y="1307901"/>
                  <a:pt x="270868" y="1307901"/>
                </a:cubicBezTo>
                <a:cubicBezTo>
                  <a:pt x="107609" y="1273040"/>
                  <a:pt x="87893" y="1479351"/>
                  <a:pt x="87893" y="1479351"/>
                </a:cubicBezTo>
                <a:cubicBezTo>
                  <a:pt x="97799" y="1214461"/>
                  <a:pt x="263724" y="1276850"/>
                  <a:pt x="263724" y="1276850"/>
                </a:cubicBezTo>
                <a:close/>
                <a:moveTo>
                  <a:pt x="304967" y="1389340"/>
                </a:moveTo>
                <a:cubicBezTo>
                  <a:pt x="428030" y="1241321"/>
                  <a:pt x="606243" y="1431631"/>
                  <a:pt x="606243" y="1431631"/>
                </a:cubicBezTo>
                <a:cubicBezTo>
                  <a:pt x="389740" y="1295804"/>
                  <a:pt x="316874" y="1423344"/>
                  <a:pt x="316874" y="1423344"/>
                </a:cubicBezTo>
                <a:cubicBezTo>
                  <a:pt x="188381" y="1368575"/>
                  <a:pt x="83130" y="1597556"/>
                  <a:pt x="83130" y="1597556"/>
                </a:cubicBezTo>
                <a:cubicBezTo>
                  <a:pt x="152948" y="1313140"/>
                  <a:pt x="304967" y="1389340"/>
                  <a:pt x="304967" y="1389340"/>
                </a:cubicBezTo>
                <a:close/>
                <a:moveTo>
                  <a:pt x="441651" y="1417153"/>
                </a:moveTo>
                <a:cubicBezTo>
                  <a:pt x="384787" y="1412962"/>
                  <a:pt x="358307" y="1476684"/>
                  <a:pt x="358307" y="1476684"/>
                </a:cubicBezTo>
                <a:cubicBezTo>
                  <a:pt x="302967" y="1451157"/>
                  <a:pt x="236483" y="1500021"/>
                  <a:pt x="236483" y="1500021"/>
                </a:cubicBezTo>
                <a:cubicBezTo>
                  <a:pt x="259724" y="1437632"/>
                  <a:pt x="334971" y="1445728"/>
                  <a:pt x="334971" y="1445728"/>
                </a:cubicBezTo>
                <a:cubicBezTo>
                  <a:pt x="395645" y="1392293"/>
                  <a:pt x="441651" y="1417153"/>
                  <a:pt x="441651" y="1417153"/>
                </a:cubicBezTo>
                <a:close/>
                <a:moveTo>
                  <a:pt x="96656" y="1839968"/>
                </a:moveTo>
                <a:cubicBezTo>
                  <a:pt x="161330" y="1472684"/>
                  <a:pt x="396503" y="1495829"/>
                  <a:pt x="396503" y="1495829"/>
                </a:cubicBezTo>
                <a:cubicBezTo>
                  <a:pt x="505278" y="1365718"/>
                  <a:pt x="622245" y="1482018"/>
                  <a:pt x="622245" y="1482018"/>
                </a:cubicBezTo>
                <a:cubicBezTo>
                  <a:pt x="495277" y="1429250"/>
                  <a:pt x="428411" y="1536787"/>
                  <a:pt x="428411" y="1536787"/>
                </a:cubicBezTo>
                <a:cubicBezTo>
                  <a:pt x="187429" y="1526691"/>
                  <a:pt x="96656" y="1839968"/>
                  <a:pt x="96656" y="1839968"/>
                </a:cubicBezTo>
                <a:close/>
                <a:moveTo>
                  <a:pt x="232292" y="1815298"/>
                </a:moveTo>
                <a:cubicBezTo>
                  <a:pt x="232292" y="1815298"/>
                  <a:pt x="256961" y="1626893"/>
                  <a:pt x="438413" y="1596033"/>
                </a:cubicBezTo>
                <a:cubicBezTo>
                  <a:pt x="438413" y="1596033"/>
                  <a:pt x="509945" y="1508879"/>
                  <a:pt x="684539" y="1566029"/>
                </a:cubicBezTo>
                <a:cubicBezTo>
                  <a:pt x="684539" y="1566029"/>
                  <a:pt x="574715" y="1535072"/>
                  <a:pt x="469655" y="1617273"/>
                </a:cubicBezTo>
                <a:cubicBezTo>
                  <a:pt x="469655" y="1617273"/>
                  <a:pt x="501087" y="1642896"/>
                  <a:pt x="523661" y="1624608"/>
                </a:cubicBezTo>
                <a:cubicBezTo>
                  <a:pt x="546236" y="1606320"/>
                  <a:pt x="637771" y="1600604"/>
                  <a:pt x="637771" y="1600604"/>
                </a:cubicBezTo>
                <a:cubicBezTo>
                  <a:pt x="637771" y="1600604"/>
                  <a:pt x="587955" y="1615273"/>
                  <a:pt x="532043" y="1650801"/>
                </a:cubicBezTo>
                <a:cubicBezTo>
                  <a:pt x="475941" y="1686329"/>
                  <a:pt x="394979" y="1557551"/>
                  <a:pt x="232292" y="1815298"/>
                </a:cubicBezTo>
                <a:close/>
                <a:moveTo>
                  <a:pt x="258676" y="2108763"/>
                </a:moveTo>
                <a:cubicBezTo>
                  <a:pt x="278297" y="1970841"/>
                  <a:pt x="350973" y="1774341"/>
                  <a:pt x="546617" y="1697283"/>
                </a:cubicBezTo>
                <a:cubicBezTo>
                  <a:pt x="546617" y="1697283"/>
                  <a:pt x="203336" y="1939504"/>
                  <a:pt x="271154" y="2389846"/>
                </a:cubicBezTo>
                <a:cubicBezTo>
                  <a:pt x="271630" y="2393370"/>
                  <a:pt x="239054" y="2246685"/>
                  <a:pt x="258676" y="2108763"/>
                </a:cubicBezTo>
                <a:close/>
                <a:moveTo>
                  <a:pt x="590051" y="2796087"/>
                </a:moveTo>
                <a:cubicBezTo>
                  <a:pt x="590051" y="2796087"/>
                  <a:pt x="306968" y="2823424"/>
                  <a:pt x="326494" y="2589014"/>
                </a:cubicBezTo>
                <a:cubicBezTo>
                  <a:pt x="326494" y="2589014"/>
                  <a:pt x="341543" y="2762655"/>
                  <a:pt x="590051" y="2796087"/>
                </a:cubicBezTo>
                <a:close/>
                <a:moveTo>
                  <a:pt x="384406" y="2273927"/>
                </a:moveTo>
                <a:cubicBezTo>
                  <a:pt x="398789" y="2319361"/>
                  <a:pt x="435746" y="2404324"/>
                  <a:pt x="349925" y="2464903"/>
                </a:cubicBezTo>
                <a:cubicBezTo>
                  <a:pt x="264105" y="2525482"/>
                  <a:pt x="247246" y="2614160"/>
                  <a:pt x="247246" y="2614160"/>
                </a:cubicBezTo>
                <a:cubicBezTo>
                  <a:pt x="244198" y="2446710"/>
                  <a:pt x="371357" y="2443091"/>
                  <a:pt x="341543" y="2317456"/>
                </a:cubicBezTo>
                <a:cubicBezTo>
                  <a:pt x="311730" y="2191917"/>
                  <a:pt x="394598" y="1998464"/>
                  <a:pt x="394598" y="1998464"/>
                </a:cubicBezTo>
                <a:cubicBezTo>
                  <a:pt x="359260" y="2185344"/>
                  <a:pt x="370023" y="2228493"/>
                  <a:pt x="384406" y="2273927"/>
                </a:cubicBezTo>
                <a:close/>
                <a:moveTo>
                  <a:pt x="842273" y="2034754"/>
                </a:moveTo>
                <a:cubicBezTo>
                  <a:pt x="842273" y="2034754"/>
                  <a:pt x="963621" y="2383083"/>
                  <a:pt x="1136881" y="2245828"/>
                </a:cubicBezTo>
                <a:cubicBezTo>
                  <a:pt x="1136881" y="2245828"/>
                  <a:pt x="981242" y="2505289"/>
                  <a:pt x="842273" y="2034754"/>
                </a:cubicBezTo>
                <a:close/>
                <a:moveTo>
                  <a:pt x="934475" y="1933694"/>
                </a:moveTo>
                <a:cubicBezTo>
                  <a:pt x="934475" y="1933694"/>
                  <a:pt x="954763" y="2186964"/>
                  <a:pt x="1193174" y="2097429"/>
                </a:cubicBezTo>
                <a:cubicBezTo>
                  <a:pt x="1193174" y="2097429"/>
                  <a:pt x="954953" y="2264497"/>
                  <a:pt x="934475" y="1933694"/>
                </a:cubicBezTo>
                <a:close/>
                <a:moveTo>
                  <a:pt x="1014199" y="2014656"/>
                </a:moveTo>
                <a:cubicBezTo>
                  <a:pt x="1014199" y="2014656"/>
                  <a:pt x="1068968" y="2098381"/>
                  <a:pt x="1185935" y="2046851"/>
                </a:cubicBezTo>
                <a:cubicBezTo>
                  <a:pt x="1186030" y="2046851"/>
                  <a:pt x="1075064" y="2134290"/>
                  <a:pt x="1014199" y="2014656"/>
                </a:cubicBezTo>
                <a:close/>
                <a:moveTo>
                  <a:pt x="1185744" y="1862161"/>
                </a:moveTo>
                <a:cubicBezTo>
                  <a:pt x="1244132" y="1754433"/>
                  <a:pt x="1353003" y="1800915"/>
                  <a:pt x="1353003" y="1800915"/>
                </a:cubicBezTo>
                <a:cubicBezTo>
                  <a:pt x="1246037" y="1768340"/>
                  <a:pt x="1185744" y="1862161"/>
                  <a:pt x="1185744" y="1862161"/>
                </a:cubicBezTo>
                <a:close/>
                <a:moveTo>
                  <a:pt x="1219463" y="1773959"/>
                </a:moveTo>
                <a:cubicBezTo>
                  <a:pt x="1219463" y="1773959"/>
                  <a:pt x="1213843" y="1791200"/>
                  <a:pt x="1205937" y="1801487"/>
                </a:cubicBezTo>
                <a:cubicBezTo>
                  <a:pt x="1198127" y="1811774"/>
                  <a:pt x="1170885" y="1859304"/>
                  <a:pt x="1123070" y="1834443"/>
                </a:cubicBezTo>
                <a:cubicBezTo>
                  <a:pt x="1123070" y="1834443"/>
                  <a:pt x="1100019" y="1852826"/>
                  <a:pt x="1071635" y="1844063"/>
                </a:cubicBezTo>
                <a:cubicBezTo>
                  <a:pt x="1069634" y="1843397"/>
                  <a:pt x="1092494" y="1839682"/>
                  <a:pt x="1107544" y="1817108"/>
                </a:cubicBezTo>
                <a:cubicBezTo>
                  <a:pt x="1119450" y="1799296"/>
                  <a:pt x="1122784" y="1787009"/>
                  <a:pt x="1136119" y="1778627"/>
                </a:cubicBezTo>
                <a:cubicBezTo>
                  <a:pt x="1134404" y="1782818"/>
                  <a:pt x="1133928" y="1787485"/>
                  <a:pt x="1135452" y="1792152"/>
                </a:cubicBezTo>
                <a:cubicBezTo>
                  <a:pt x="1138691" y="1802439"/>
                  <a:pt x="1149740" y="1808154"/>
                  <a:pt x="1160027" y="1804916"/>
                </a:cubicBezTo>
                <a:cubicBezTo>
                  <a:pt x="1170314" y="1801677"/>
                  <a:pt x="1176029" y="1790628"/>
                  <a:pt x="1172790" y="1780341"/>
                </a:cubicBezTo>
                <a:cubicBezTo>
                  <a:pt x="1171457" y="1776150"/>
                  <a:pt x="1168790" y="1772817"/>
                  <a:pt x="1165551" y="1770435"/>
                </a:cubicBezTo>
                <a:cubicBezTo>
                  <a:pt x="1180315" y="1770340"/>
                  <a:pt x="1194507" y="1774817"/>
                  <a:pt x="1207556" y="1775103"/>
                </a:cubicBezTo>
                <a:cubicBezTo>
                  <a:pt x="1306331" y="1697379"/>
                  <a:pt x="1370720" y="1787580"/>
                  <a:pt x="1370720" y="1787580"/>
                </a:cubicBezTo>
                <a:cubicBezTo>
                  <a:pt x="1316237" y="1732145"/>
                  <a:pt x="1238513" y="1757862"/>
                  <a:pt x="1219463" y="1773959"/>
                </a:cubicBezTo>
                <a:close/>
                <a:moveTo>
                  <a:pt x="1291186" y="1684520"/>
                </a:moveTo>
                <a:cubicBezTo>
                  <a:pt x="1288424" y="1678424"/>
                  <a:pt x="1286995" y="1672804"/>
                  <a:pt x="1286423" y="1667660"/>
                </a:cubicBezTo>
                <a:cubicBezTo>
                  <a:pt x="1288614" y="1670804"/>
                  <a:pt x="1292615" y="1672328"/>
                  <a:pt x="1296520" y="1671089"/>
                </a:cubicBezTo>
                <a:cubicBezTo>
                  <a:pt x="1301282" y="1669566"/>
                  <a:pt x="1303854" y="1664517"/>
                  <a:pt x="1302425" y="1659755"/>
                </a:cubicBezTo>
                <a:cubicBezTo>
                  <a:pt x="1300901" y="1654992"/>
                  <a:pt x="1295853" y="1652421"/>
                  <a:pt x="1291091" y="1653849"/>
                </a:cubicBezTo>
                <a:cubicBezTo>
                  <a:pt x="1289186" y="1654421"/>
                  <a:pt x="1287662" y="1655564"/>
                  <a:pt x="1286614" y="1657088"/>
                </a:cubicBezTo>
                <a:cubicBezTo>
                  <a:pt x="1290329" y="1632513"/>
                  <a:pt x="1316522" y="1622226"/>
                  <a:pt x="1316522" y="1622226"/>
                </a:cubicBezTo>
                <a:cubicBezTo>
                  <a:pt x="1316522" y="1622226"/>
                  <a:pt x="1307569" y="1635942"/>
                  <a:pt x="1319094" y="1651373"/>
                </a:cubicBezTo>
                <a:cubicBezTo>
                  <a:pt x="1330715" y="1666899"/>
                  <a:pt x="1320237" y="1684329"/>
                  <a:pt x="1320237" y="1684329"/>
                </a:cubicBezTo>
                <a:cubicBezTo>
                  <a:pt x="1448539" y="1645277"/>
                  <a:pt x="1471494" y="1771388"/>
                  <a:pt x="1471494" y="1771388"/>
                </a:cubicBezTo>
                <a:cubicBezTo>
                  <a:pt x="1451015" y="1685377"/>
                  <a:pt x="1361385" y="1679567"/>
                  <a:pt x="1327095" y="1692425"/>
                </a:cubicBezTo>
                <a:cubicBezTo>
                  <a:pt x="1292805" y="1705284"/>
                  <a:pt x="1288995" y="1695854"/>
                  <a:pt x="1288995" y="1695854"/>
                </a:cubicBezTo>
                <a:cubicBezTo>
                  <a:pt x="1263659" y="1660517"/>
                  <a:pt x="1180315" y="1634418"/>
                  <a:pt x="1180315" y="1634418"/>
                </a:cubicBezTo>
                <a:cubicBezTo>
                  <a:pt x="1260611" y="1638324"/>
                  <a:pt x="1291186" y="1684520"/>
                  <a:pt x="1291186" y="1684520"/>
                </a:cubicBezTo>
                <a:close/>
                <a:moveTo>
                  <a:pt x="1145072" y="1589175"/>
                </a:moveTo>
                <a:cubicBezTo>
                  <a:pt x="1157455" y="1582221"/>
                  <a:pt x="1173457" y="1582126"/>
                  <a:pt x="1185935" y="1588889"/>
                </a:cubicBezTo>
                <a:cubicBezTo>
                  <a:pt x="1173171" y="1590889"/>
                  <a:pt x="1160503" y="1595937"/>
                  <a:pt x="1151454" y="1605176"/>
                </a:cubicBezTo>
                <a:cubicBezTo>
                  <a:pt x="1142405" y="1614416"/>
                  <a:pt x="1137357" y="1628132"/>
                  <a:pt x="1140500" y="1640705"/>
                </a:cubicBezTo>
                <a:cubicBezTo>
                  <a:pt x="1117926" y="1636704"/>
                  <a:pt x="1095066" y="1651278"/>
                  <a:pt x="1083065" y="1670804"/>
                </a:cubicBezTo>
                <a:cubicBezTo>
                  <a:pt x="1069444" y="1692997"/>
                  <a:pt x="1063824" y="1724810"/>
                  <a:pt x="1067063" y="1750433"/>
                </a:cubicBezTo>
                <a:cubicBezTo>
                  <a:pt x="1055156" y="1726811"/>
                  <a:pt x="1054490" y="1697855"/>
                  <a:pt x="1065158" y="1673756"/>
                </a:cubicBezTo>
                <a:cubicBezTo>
                  <a:pt x="1075921" y="1649563"/>
                  <a:pt x="1097924" y="1630799"/>
                  <a:pt x="1123355" y="1623846"/>
                </a:cubicBezTo>
                <a:cubicBezTo>
                  <a:pt x="1124213" y="1609653"/>
                  <a:pt x="1132690" y="1596128"/>
                  <a:pt x="1145072" y="1589175"/>
                </a:cubicBezTo>
                <a:close/>
                <a:moveTo>
                  <a:pt x="1030868" y="1628799"/>
                </a:moveTo>
                <a:cubicBezTo>
                  <a:pt x="1045536" y="1615273"/>
                  <a:pt x="1065443" y="1608701"/>
                  <a:pt x="1085065" y="1604986"/>
                </a:cubicBezTo>
                <a:cubicBezTo>
                  <a:pt x="1088399" y="1603653"/>
                  <a:pt x="1092018" y="1591937"/>
                  <a:pt x="1095257" y="1588698"/>
                </a:cubicBezTo>
                <a:cubicBezTo>
                  <a:pt x="1101353" y="1582697"/>
                  <a:pt x="1109925" y="1580030"/>
                  <a:pt x="1118021" y="1577935"/>
                </a:cubicBezTo>
                <a:cubicBezTo>
                  <a:pt x="1106115" y="1581078"/>
                  <a:pt x="1097447" y="1603557"/>
                  <a:pt x="1101353" y="1614035"/>
                </a:cubicBezTo>
                <a:cubicBezTo>
                  <a:pt x="1081160" y="1618416"/>
                  <a:pt x="1062110" y="1620512"/>
                  <a:pt x="1044488" y="1632608"/>
                </a:cubicBezTo>
                <a:cubicBezTo>
                  <a:pt x="1027820" y="1644134"/>
                  <a:pt x="1015247" y="1662803"/>
                  <a:pt x="1014580" y="1682996"/>
                </a:cubicBezTo>
                <a:cubicBezTo>
                  <a:pt x="1007817" y="1664231"/>
                  <a:pt x="1016199" y="1642324"/>
                  <a:pt x="1030868" y="1628799"/>
                </a:cubicBezTo>
                <a:close/>
                <a:moveTo>
                  <a:pt x="1297853" y="1890260"/>
                </a:moveTo>
                <a:cubicBezTo>
                  <a:pt x="1297853" y="1890260"/>
                  <a:pt x="1163837" y="2014656"/>
                  <a:pt x="1067063" y="1892070"/>
                </a:cubicBezTo>
                <a:cubicBezTo>
                  <a:pt x="1066872" y="1891879"/>
                  <a:pt x="1066872" y="1891784"/>
                  <a:pt x="1066872" y="1891784"/>
                </a:cubicBezTo>
                <a:cubicBezTo>
                  <a:pt x="1066967" y="1891879"/>
                  <a:pt x="1067063" y="1891974"/>
                  <a:pt x="1067063" y="1892070"/>
                </a:cubicBezTo>
                <a:cubicBezTo>
                  <a:pt x="1071730" y="1897499"/>
                  <a:pt x="1147263" y="1981033"/>
                  <a:pt x="1297853" y="1890260"/>
                </a:cubicBezTo>
                <a:close/>
                <a:moveTo>
                  <a:pt x="1253562" y="1965412"/>
                </a:moveTo>
                <a:cubicBezTo>
                  <a:pt x="1253562" y="1965412"/>
                  <a:pt x="1055252" y="2100572"/>
                  <a:pt x="993339" y="1887879"/>
                </a:cubicBezTo>
                <a:cubicBezTo>
                  <a:pt x="993339" y="1887974"/>
                  <a:pt x="1054585" y="2053042"/>
                  <a:pt x="1253562" y="1965412"/>
                </a:cubicBezTo>
                <a:close/>
                <a:moveTo>
                  <a:pt x="654440" y="1848159"/>
                </a:moveTo>
                <a:cubicBezTo>
                  <a:pt x="666251" y="1832729"/>
                  <a:pt x="678157" y="1838920"/>
                  <a:pt x="714923" y="1833967"/>
                </a:cubicBezTo>
                <a:cubicBezTo>
                  <a:pt x="730735" y="1831871"/>
                  <a:pt x="753500" y="1823775"/>
                  <a:pt x="778169" y="1811774"/>
                </a:cubicBezTo>
                <a:cubicBezTo>
                  <a:pt x="777217" y="1817679"/>
                  <a:pt x="776455" y="1823394"/>
                  <a:pt x="776169" y="1827871"/>
                </a:cubicBezTo>
                <a:cubicBezTo>
                  <a:pt x="775312" y="1843111"/>
                  <a:pt x="774931" y="1863018"/>
                  <a:pt x="752071" y="1875020"/>
                </a:cubicBezTo>
                <a:cubicBezTo>
                  <a:pt x="752071" y="1875020"/>
                  <a:pt x="795410" y="1877687"/>
                  <a:pt x="812840" y="1840444"/>
                </a:cubicBezTo>
                <a:cubicBezTo>
                  <a:pt x="822175" y="1820537"/>
                  <a:pt x="825413" y="1799772"/>
                  <a:pt x="826461" y="1784723"/>
                </a:cubicBezTo>
                <a:cubicBezTo>
                  <a:pt x="834367" y="1779675"/>
                  <a:pt x="841987" y="1774341"/>
                  <a:pt x="849416" y="1768816"/>
                </a:cubicBezTo>
                <a:cubicBezTo>
                  <a:pt x="850559" y="1772817"/>
                  <a:pt x="852083" y="1777008"/>
                  <a:pt x="854179" y="1781484"/>
                </a:cubicBezTo>
                <a:cubicBezTo>
                  <a:pt x="869038" y="1812631"/>
                  <a:pt x="854084" y="1875877"/>
                  <a:pt x="854084" y="1875877"/>
                </a:cubicBezTo>
                <a:cubicBezTo>
                  <a:pt x="854084" y="1875877"/>
                  <a:pt x="897899" y="1830062"/>
                  <a:pt x="891136" y="1795581"/>
                </a:cubicBezTo>
                <a:cubicBezTo>
                  <a:pt x="887135" y="1775293"/>
                  <a:pt x="886088" y="1753767"/>
                  <a:pt x="891326" y="1733669"/>
                </a:cubicBezTo>
                <a:cubicBezTo>
                  <a:pt x="929045" y="1702331"/>
                  <a:pt x="951334" y="1694140"/>
                  <a:pt x="955715" y="1694235"/>
                </a:cubicBezTo>
                <a:cubicBezTo>
                  <a:pt x="955715" y="1694235"/>
                  <a:pt x="935141" y="1724049"/>
                  <a:pt x="922283" y="1746528"/>
                </a:cubicBezTo>
                <a:cubicBezTo>
                  <a:pt x="909424" y="1769006"/>
                  <a:pt x="910281" y="1808630"/>
                  <a:pt x="910281" y="1808630"/>
                </a:cubicBezTo>
                <a:lnTo>
                  <a:pt x="926093" y="1790247"/>
                </a:lnTo>
                <a:cubicBezTo>
                  <a:pt x="926093" y="1821870"/>
                  <a:pt x="901804" y="1871305"/>
                  <a:pt x="901804" y="1871305"/>
                </a:cubicBezTo>
                <a:lnTo>
                  <a:pt x="922568" y="1858065"/>
                </a:lnTo>
                <a:cubicBezTo>
                  <a:pt x="920187" y="1877592"/>
                  <a:pt x="909043" y="1893975"/>
                  <a:pt x="897899" y="1905881"/>
                </a:cubicBezTo>
                <a:cubicBezTo>
                  <a:pt x="816365" y="1941695"/>
                  <a:pt x="750166" y="1910262"/>
                  <a:pt x="704541" y="1885497"/>
                </a:cubicBezTo>
                <a:cubicBezTo>
                  <a:pt x="653201" y="1857589"/>
                  <a:pt x="674728" y="1846635"/>
                  <a:pt x="674728" y="1846635"/>
                </a:cubicBezTo>
                <a:cubicBezTo>
                  <a:pt x="649772" y="1852064"/>
                  <a:pt x="673394" y="1875401"/>
                  <a:pt x="673394" y="1875401"/>
                </a:cubicBezTo>
                <a:cubicBezTo>
                  <a:pt x="747880" y="1945981"/>
                  <a:pt x="832367" y="1941695"/>
                  <a:pt x="872848" y="1927217"/>
                </a:cubicBezTo>
                <a:lnTo>
                  <a:pt x="905138" y="1918644"/>
                </a:lnTo>
                <a:cubicBezTo>
                  <a:pt x="905138" y="1918644"/>
                  <a:pt x="873324" y="1965412"/>
                  <a:pt x="801410" y="1971603"/>
                </a:cubicBezTo>
                <a:cubicBezTo>
                  <a:pt x="729592" y="1977699"/>
                  <a:pt x="642724" y="1863590"/>
                  <a:pt x="654440" y="1848159"/>
                </a:cubicBezTo>
                <a:close/>
                <a:moveTo>
                  <a:pt x="597671" y="2065710"/>
                </a:moveTo>
                <a:cubicBezTo>
                  <a:pt x="599480" y="2062091"/>
                  <a:pt x="503754" y="2306693"/>
                  <a:pt x="813602" y="2470713"/>
                </a:cubicBezTo>
                <a:cubicBezTo>
                  <a:pt x="813602" y="2470618"/>
                  <a:pt x="452605" y="2353937"/>
                  <a:pt x="597671" y="2065710"/>
                </a:cubicBezTo>
                <a:close/>
                <a:moveTo>
                  <a:pt x="835129" y="2427660"/>
                </a:moveTo>
                <a:cubicBezTo>
                  <a:pt x="835129" y="2427660"/>
                  <a:pt x="499754" y="2267831"/>
                  <a:pt x="707875" y="1983986"/>
                </a:cubicBezTo>
                <a:cubicBezTo>
                  <a:pt x="712256" y="1977985"/>
                  <a:pt x="560618" y="2236398"/>
                  <a:pt x="835129" y="2427660"/>
                </a:cubicBezTo>
                <a:close/>
                <a:moveTo>
                  <a:pt x="757595" y="2041898"/>
                </a:moveTo>
                <a:cubicBezTo>
                  <a:pt x="757595" y="2041898"/>
                  <a:pt x="881135" y="2648450"/>
                  <a:pt x="1106020" y="2404514"/>
                </a:cubicBezTo>
                <a:cubicBezTo>
                  <a:pt x="1106020" y="2404610"/>
                  <a:pt x="859799" y="2805612"/>
                  <a:pt x="757595" y="2041898"/>
                </a:cubicBezTo>
                <a:close/>
              </a:path>
            </a:pathLst>
          </a:custGeom>
          <a:gradFill flip="none" rotWithShape="1">
            <a:gsLst>
              <a:gs pos="24000">
                <a:schemeClr val="accent4">
                  <a:lumMod val="75000"/>
                  <a:alpha val="0"/>
                </a:schemeClr>
              </a:gs>
              <a:gs pos="63000">
                <a:srgbClr val="FBCF61"/>
              </a:gs>
            </a:gsLst>
            <a:lin ang="189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479748" y="5802105"/>
            <a:ext cx="13384925" cy="2089451"/>
            <a:chOff x="-479748" y="5802105"/>
            <a:chExt cx="13384925" cy="2089451"/>
          </a:xfrm>
        </p:grpSpPr>
        <p:sp>
          <p:nvSpPr>
            <p:cNvPr id="8" name="任意多边形: 形状 7"/>
            <p:cNvSpPr/>
            <p:nvPr/>
          </p:nvSpPr>
          <p:spPr>
            <a:xfrm>
              <a:off x="-479748" y="5802105"/>
              <a:ext cx="4073246" cy="1893632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gradFill>
              <a:gsLst>
                <a:gs pos="25000">
                  <a:srgbClr val="FFF4B7"/>
                </a:gs>
                <a:gs pos="99000">
                  <a:srgbClr val="FFF4B7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4946411" y="5874753"/>
              <a:ext cx="3009522" cy="1399113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noFill/>
            <a:ln w="44450" cap="flat">
              <a:gradFill>
                <a:gsLst>
                  <a:gs pos="0">
                    <a:srgbClr val="FFF4B7">
                      <a:alpha val="0"/>
                    </a:srgbClr>
                  </a:gs>
                  <a:gs pos="100000">
                    <a:srgbClr val="FFF4B7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 flipH="1">
              <a:off x="5806091" y="6178079"/>
              <a:ext cx="2813144" cy="1307816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gradFill>
              <a:gsLst>
                <a:gs pos="25000">
                  <a:srgbClr val="FFF4B7"/>
                </a:gs>
                <a:gs pos="99000">
                  <a:srgbClr val="FFF4B7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8521686" y="6041398"/>
              <a:ext cx="4383491" cy="1850158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17000">
                  <a:srgbClr val="FFF4B7"/>
                </a:gs>
                <a:gs pos="99000">
                  <a:srgbClr val="FFF4B7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3498130" y="6203929"/>
              <a:ext cx="2307961" cy="1347748"/>
            </a:xfrm>
            <a:custGeom>
              <a:avLst/>
              <a:gdLst>
                <a:gd name="connsiteX0" fmla="*/ 966589 w 1759069"/>
                <a:gd name="connsiteY0" fmla="*/ 852374 h 1027219"/>
                <a:gd name="connsiteX1" fmla="*/ 969668 w 1759069"/>
                <a:gd name="connsiteY1" fmla="*/ 857056 h 1027219"/>
                <a:gd name="connsiteX2" fmla="*/ 962683 w 1759069"/>
                <a:gd name="connsiteY2" fmla="*/ 858755 h 1027219"/>
                <a:gd name="connsiteX3" fmla="*/ 962304 w 1759069"/>
                <a:gd name="connsiteY3" fmla="*/ 857198 h 1027219"/>
                <a:gd name="connsiteX4" fmla="*/ 122673 w 1759069"/>
                <a:gd name="connsiteY4" fmla="*/ 521571 h 1027219"/>
                <a:gd name="connsiteX5" fmla="*/ 129504 w 1759069"/>
                <a:gd name="connsiteY5" fmla="*/ 524638 h 1027219"/>
                <a:gd name="connsiteX6" fmla="*/ 138295 w 1759069"/>
                <a:gd name="connsiteY6" fmla="*/ 554527 h 1027219"/>
                <a:gd name="connsiteX7" fmla="*/ 132038 w 1759069"/>
                <a:gd name="connsiteY7" fmla="*/ 556982 h 1027219"/>
                <a:gd name="connsiteX8" fmla="*/ 118482 w 1759069"/>
                <a:gd name="connsiteY8" fmla="*/ 530905 h 1027219"/>
                <a:gd name="connsiteX9" fmla="*/ 122673 w 1759069"/>
                <a:gd name="connsiteY9" fmla="*/ 521571 h 1027219"/>
                <a:gd name="connsiteX10" fmla="*/ 1391308 w 1759069"/>
                <a:gd name="connsiteY10" fmla="*/ 312211 h 1027219"/>
                <a:gd name="connsiteX11" fmla="*/ 1393991 w 1759069"/>
                <a:gd name="connsiteY11" fmla="*/ 318277 h 1027219"/>
                <a:gd name="connsiteX12" fmla="*/ 1388642 w 1759069"/>
                <a:gd name="connsiteY12" fmla="*/ 319260 h 1027219"/>
                <a:gd name="connsiteX13" fmla="*/ 1387970 w 1759069"/>
                <a:gd name="connsiteY13" fmla="*/ 313687 h 1027219"/>
                <a:gd name="connsiteX14" fmla="*/ 1087916 w 1759069"/>
                <a:gd name="connsiteY14" fmla="*/ 99 h 1027219"/>
                <a:gd name="connsiteX15" fmla="*/ 1190617 w 1759069"/>
                <a:gd name="connsiteY15" fmla="*/ 19984 h 1027219"/>
                <a:gd name="connsiteX16" fmla="*/ 1379879 w 1759069"/>
                <a:gd name="connsiteY16" fmla="*/ 246584 h 1027219"/>
                <a:gd name="connsiteX17" fmla="*/ 1387970 w 1759069"/>
                <a:gd name="connsiteY17" fmla="*/ 313687 h 1027219"/>
                <a:gd name="connsiteX18" fmla="*/ 1381402 w 1759069"/>
                <a:gd name="connsiteY18" fmla="*/ 316593 h 1027219"/>
                <a:gd name="connsiteX19" fmla="*/ 1060409 w 1759069"/>
                <a:gd name="connsiteY19" fmla="*/ 591294 h 1027219"/>
                <a:gd name="connsiteX20" fmla="*/ 914582 w 1759069"/>
                <a:gd name="connsiteY20" fmla="*/ 482899 h 1027219"/>
                <a:gd name="connsiteX21" fmla="*/ 929345 w 1759069"/>
                <a:gd name="connsiteY21" fmla="*/ 336785 h 1027219"/>
                <a:gd name="connsiteX22" fmla="*/ 1024976 w 1759069"/>
                <a:gd name="connsiteY22" fmla="*/ 258966 h 1027219"/>
                <a:gd name="connsiteX23" fmla="*/ 1188711 w 1759069"/>
                <a:gd name="connsiteY23" fmla="*/ 321641 h 1027219"/>
                <a:gd name="connsiteX24" fmla="*/ 1199570 w 1759069"/>
                <a:gd name="connsiteY24" fmla="*/ 322403 h 1027219"/>
                <a:gd name="connsiteX25" fmla="*/ 1200332 w 1759069"/>
                <a:gd name="connsiteY25" fmla="*/ 311544 h 1027219"/>
                <a:gd name="connsiteX26" fmla="*/ 1068650 w 1759069"/>
                <a:gd name="connsiteY26" fmla="*/ 240419 h 1027219"/>
                <a:gd name="connsiteX27" fmla="*/ 1021452 w 1759069"/>
                <a:gd name="connsiteY27" fmla="*/ 243917 h 1027219"/>
                <a:gd name="connsiteX28" fmla="*/ 915915 w 1759069"/>
                <a:gd name="connsiteY28" fmla="*/ 329356 h 1027219"/>
                <a:gd name="connsiteX29" fmla="*/ 900199 w 1759069"/>
                <a:gd name="connsiteY29" fmla="*/ 488043 h 1027219"/>
                <a:gd name="connsiteX30" fmla="*/ 1058409 w 1759069"/>
                <a:gd name="connsiteY30" fmla="*/ 606438 h 1027219"/>
                <a:gd name="connsiteX31" fmla="*/ 1082984 w 1759069"/>
                <a:gd name="connsiteY31" fmla="*/ 608058 h 1027219"/>
                <a:gd name="connsiteX32" fmla="*/ 1395689 w 1759069"/>
                <a:gd name="connsiteY32" fmla="*/ 322117 h 1027219"/>
                <a:gd name="connsiteX33" fmla="*/ 1393991 w 1759069"/>
                <a:gd name="connsiteY33" fmla="*/ 318277 h 1027219"/>
                <a:gd name="connsiteX34" fmla="*/ 1397976 w 1759069"/>
                <a:gd name="connsiteY34" fmla="*/ 317545 h 1027219"/>
                <a:gd name="connsiteX35" fmla="*/ 1398167 w 1759069"/>
                <a:gd name="connsiteY35" fmla="*/ 317545 h 1027219"/>
                <a:gd name="connsiteX36" fmla="*/ 1540851 w 1759069"/>
                <a:gd name="connsiteY36" fmla="*/ 318879 h 1027219"/>
                <a:gd name="connsiteX37" fmla="*/ 1662676 w 1759069"/>
                <a:gd name="connsiteY37" fmla="*/ 405461 h 1027219"/>
                <a:gd name="connsiteX38" fmla="*/ 1672201 w 1759069"/>
                <a:gd name="connsiteY38" fmla="*/ 593484 h 1027219"/>
                <a:gd name="connsiteX39" fmla="*/ 1594572 w 1759069"/>
                <a:gd name="connsiteY39" fmla="*/ 715690 h 1027219"/>
                <a:gd name="connsiteX40" fmla="*/ 1759069 w 1759069"/>
                <a:gd name="connsiteY40" fmla="*/ 754362 h 1027219"/>
                <a:gd name="connsiteX41" fmla="*/ 1503037 w 1759069"/>
                <a:gd name="connsiteY41" fmla="*/ 789128 h 1027219"/>
                <a:gd name="connsiteX42" fmla="*/ 1238147 w 1759069"/>
                <a:gd name="connsiteY42" fmla="*/ 996963 h 1027219"/>
                <a:gd name="connsiteX43" fmla="*/ 1013159 w 1759069"/>
                <a:gd name="connsiteY43" fmla="*/ 923200 h 1027219"/>
                <a:gd name="connsiteX44" fmla="*/ 969668 w 1759069"/>
                <a:gd name="connsiteY44" fmla="*/ 857056 h 1027219"/>
                <a:gd name="connsiteX45" fmla="*/ 973256 w 1759069"/>
                <a:gd name="connsiteY45" fmla="*/ 856183 h 1027219"/>
                <a:gd name="connsiteX46" fmla="*/ 994973 w 1759069"/>
                <a:gd name="connsiteY46" fmla="*/ 712546 h 1027219"/>
                <a:gd name="connsiteX47" fmla="*/ 906295 w 1759069"/>
                <a:gd name="connsiteY47" fmla="*/ 621964 h 1027219"/>
                <a:gd name="connsiteX48" fmla="*/ 825666 w 1759069"/>
                <a:gd name="connsiteY48" fmla="*/ 603628 h 1027219"/>
                <a:gd name="connsiteX49" fmla="*/ 747609 w 1759069"/>
                <a:gd name="connsiteY49" fmla="*/ 617582 h 1027219"/>
                <a:gd name="connsiteX50" fmla="*/ 665027 w 1759069"/>
                <a:gd name="connsiteY50" fmla="*/ 695116 h 1027219"/>
                <a:gd name="connsiteX51" fmla="*/ 660265 w 1759069"/>
                <a:gd name="connsiteY51" fmla="*/ 801415 h 1027219"/>
                <a:gd name="connsiteX52" fmla="*/ 771136 w 1759069"/>
                <a:gd name="connsiteY52" fmla="*/ 873138 h 1027219"/>
                <a:gd name="connsiteX53" fmla="*/ 774469 w 1759069"/>
                <a:gd name="connsiteY53" fmla="*/ 872947 h 1027219"/>
                <a:gd name="connsiteX54" fmla="*/ 781994 w 1759069"/>
                <a:gd name="connsiteY54" fmla="*/ 865137 h 1027219"/>
                <a:gd name="connsiteX55" fmla="*/ 774184 w 1759069"/>
                <a:gd name="connsiteY55" fmla="*/ 857612 h 1027219"/>
                <a:gd name="connsiteX56" fmla="*/ 771421 w 1759069"/>
                <a:gd name="connsiteY56" fmla="*/ 857612 h 1027219"/>
                <a:gd name="connsiteX57" fmla="*/ 674552 w 1759069"/>
                <a:gd name="connsiteY57" fmla="*/ 795319 h 1027219"/>
                <a:gd name="connsiteX58" fmla="*/ 679029 w 1759069"/>
                <a:gd name="connsiteY58" fmla="*/ 701688 h 1027219"/>
                <a:gd name="connsiteX59" fmla="*/ 753705 w 1759069"/>
                <a:gd name="connsiteY59" fmla="*/ 631584 h 1027219"/>
                <a:gd name="connsiteX60" fmla="*/ 900104 w 1759069"/>
                <a:gd name="connsiteY60" fmla="*/ 635870 h 1027219"/>
                <a:gd name="connsiteX61" fmla="*/ 980495 w 1759069"/>
                <a:gd name="connsiteY61" fmla="*/ 717499 h 1027219"/>
                <a:gd name="connsiteX62" fmla="*/ 960112 w 1759069"/>
                <a:gd name="connsiteY62" fmla="*/ 848182 h 1027219"/>
                <a:gd name="connsiteX63" fmla="*/ 962304 w 1759069"/>
                <a:gd name="connsiteY63" fmla="*/ 857198 h 1027219"/>
                <a:gd name="connsiteX64" fmla="*/ 898485 w 1759069"/>
                <a:gd name="connsiteY64" fmla="*/ 929050 h 1027219"/>
                <a:gd name="connsiteX65" fmla="*/ 745704 w 1759069"/>
                <a:gd name="connsiteY65" fmla="*/ 1020300 h 1027219"/>
                <a:gd name="connsiteX66" fmla="*/ 545108 w 1759069"/>
                <a:gd name="connsiteY66" fmla="*/ 1013251 h 1027219"/>
                <a:gd name="connsiteX67" fmla="*/ 468908 w 1759069"/>
                <a:gd name="connsiteY67" fmla="*/ 967055 h 1027219"/>
                <a:gd name="connsiteX68" fmla="*/ 416996 w 1759069"/>
                <a:gd name="connsiteY68" fmla="*/ 872281 h 1027219"/>
                <a:gd name="connsiteX69" fmla="*/ 322413 w 1759069"/>
                <a:gd name="connsiteY69" fmla="*/ 926574 h 1027219"/>
                <a:gd name="connsiteX70" fmla="*/ 168394 w 1759069"/>
                <a:gd name="connsiteY70" fmla="*/ 949053 h 1027219"/>
                <a:gd name="connsiteX71" fmla="*/ 563 w 1759069"/>
                <a:gd name="connsiteY71" fmla="*/ 763887 h 1027219"/>
                <a:gd name="connsiteX72" fmla="*/ 130770 w 1759069"/>
                <a:gd name="connsiteY72" fmla="*/ 557480 h 1027219"/>
                <a:gd name="connsiteX73" fmla="*/ 132038 w 1759069"/>
                <a:gd name="connsiteY73" fmla="*/ 556982 h 1027219"/>
                <a:gd name="connsiteX74" fmla="*/ 141043 w 1759069"/>
                <a:gd name="connsiteY74" fmla="*/ 574306 h 1027219"/>
                <a:gd name="connsiteX75" fmla="*/ 258500 w 1759069"/>
                <a:gd name="connsiteY75" fmla="*/ 662255 h 1027219"/>
                <a:gd name="connsiteX76" fmla="*/ 332795 w 1759069"/>
                <a:gd name="connsiteY76" fmla="*/ 673875 h 1027219"/>
                <a:gd name="connsiteX77" fmla="*/ 450333 w 1759069"/>
                <a:gd name="connsiteY77" fmla="*/ 645300 h 1027219"/>
                <a:gd name="connsiteX78" fmla="*/ 567110 w 1759069"/>
                <a:gd name="connsiteY78" fmla="*/ 494901 h 1027219"/>
                <a:gd name="connsiteX79" fmla="*/ 429093 w 1759069"/>
                <a:gd name="connsiteY79" fmla="*/ 298971 h 1027219"/>
                <a:gd name="connsiteX80" fmla="*/ 228591 w 1759069"/>
                <a:gd name="connsiteY80" fmla="*/ 430226 h 1027219"/>
                <a:gd name="connsiteX81" fmla="*/ 234021 w 1759069"/>
                <a:gd name="connsiteY81" fmla="*/ 438894 h 1027219"/>
                <a:gd name="connsiteX82" fmla="*/ 242688 w 1759069"/>
                <a:gd name="connsiteY82" fmla="*/ 433464 h 1027219"/>
                <a:gd name="connsiteX83" fmla="*/ 426426 w 1759069"/>
                <a:gd name="connsiteY83" fmla="*/ 313259 h 1027219"/>
                <a:gd name="connsiteX84" fmla="*/ 552918 w 1759069"/>
                <a:gd name="connsiteY84" fmla="*/ 492710 h 1027219"/>
                <a:gd name="connsiteX85" fmla="*/ 443856 w 1759069"/>
                <a:gd name="connsiteY85" fmla="*/ 632442 h 1027219"/>
                <a:gd name="connsiteX86" fmla="*/ 262977 w 1759069"/>
                <a:gd name="connsiteY86" fmla="*/ 648539 h 1027219"/>
                <a:gd name="connsiteX87" fmla="*/ 132008 w 1759069"/>
                <a:gd name="connsiteY87" fmla="*/ 525762 h 1027219"/>
                <a:gd name="connsiteX88" fmla="*/ 129504 w 1759069"/>
                <a:gd name="connsiteY88" fmla="*/ 524638 h 1027219"/>
                <a:gd name="connsiteX89" fmla="*/ 128770 w 1759069"/>
                <a:gd name="connsiteY89" fmla="*/ 522142 h 1027219"/>
                <a:gd name="connsiteX90" fmla="*/ 116292 w 1759069"/>
                <a:gd name="connsiteY90" fmla="*/ 415938 h 1027219"/>
                <a:gd name="connsiteX91" fmla="*/ 379468 w 1759069"/>
                <a:gd name="connsiteY91" fmla="*/ 137142 h 1027219"/>
                <a:gd name="connsiteX92" fmla="*/ 762182 w 1759069"/>
                <a:gd name="connsiteY92" fmla="*/ 252108 h 1027219"/>
                <a:gd name="connsiteX93" fmla="*/ 1087916 w 1759069"/>
                <a:gd name="connsiteY93" fmla="*/ 99 h 1027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759069" h="1027219">
                  <a:moveTo>
                    <a:pt x="966589" y="852374"/>
                  </a:moveTo>
                  <a:lnTo>
                    <a:pt x="969668" y="857056"/>
                  </a:lnTo>
                  <a:lnTo>
                    <a:pt x="962683" y="858755"/>
                  </a:lnTo>
                  <a:lnTo>
                    <a:pt x="962304" y="857198"/>
                  </a:lnTo>
                  <a:close/>
                  <a:moveTo>
                    <a:pt x="122673" y="521571"/>
                  </a:moveTo>
                  <a:lnTo>
                    <a:pt x="129504" y="524638"/>
                  </a:lnTo>
                  <a:lnTo>
                    <a:pt x="138295" y="554527"/>
                  </a:lnTo>
                  <a:lnTo>
                    <a:pt x="132038" y="556982"/>
                  </a:lnTo>
                  <a:lnTo>
                    <a:pt x="118482" y="530905"/>
                  </a:lnTo>
                  <a:cubicBezTo>
                    <a:pt x="117054" y="527190"/>
                    <a:pt x="118959" y="522999"/>
                    <a:pt x="122673" y="521571"/>
                  </a:cubicBezTo>
                  <a:close/>
                  <a:moveTo>
                    <a:pt x="1391308" y="312211"/>
                  </a:moveTo>
                  <a:lnTo>
                    <a:pt x="1393991" y="318277"/>
                  </a:lnTo>
                  <a:lnTo>
                    <a:pt x="1388642" y="319260"/>
                  </a:lnTo>
                  <a:lnTo>
                    <a:pt x="1387970" y="313687"/>
                  </a:lnTo>
                  <a:close/>
                  <a:moveTo>
                    <a:pt x="1087916" y="99"/>
                  </a:moveTo>
                  <a:cubicBezTo>
                    <a:pt x="1119620" y="933"/>
                    <a:pt x="1153827" y="7066"/>
                    <a:pt x="1190617" y="19984"/>
                  </a:cubicBezTo>
                  <a:cubicBezTo>
                    <a:pt x="1285200" y="53226"/>
                    <a:pt x="1355304" y="148857"/>
                    <a:pt x="1379879" y="246584"/>
                  </a:cubicBezTo>
                  <a:lnTo>
                    <a:pt x="1387970" y="313687"/>
                  </a:lnTo>
                  <a:lnTo>
                    <a:pt x="1381402" y="316593"/>
                  </a:lnTo>
                  <a:cubicBezTo>
                    <a:pt x="1312822" y="494234"/>
                    <a:pt x="1180710" y="607295"/>
                    <a:pt x="1060409" y="591294"/>
                  </a:cubicBezTo>
                  <a:cubicBezTo>
                    <a:pt x="1006403" y="584150"/>
                    <a:pt x="937823" y="547193"/>
                    <a:pt x="914582" y="482899"/>
                  </a:cubicBezTo>
                  <a:cubicBezTo>
                    <a:pt x="898675" y="438894"/>
                    <a:pt x="904390" y="382886"/>
                    <a:pt x="929345" y="336785"/>
                  </a:cubicBezTo>
                  <a:cubicBezTo>
                    <a:pt x="951539" y="295923"/>
                    <a:pt x="985448" y="268301"/>
                    <a:pt x="1024976" y="258966"/>
                  </a:cubicBezTo>
                  <a:cubicBezTo>
                    <a:pt x="1081079" y="245726"/>
                    <a:pt x="1143848" y="269729"/>
                    <a:pt x="1188711" y="321641"/>
                  </a:cubicBezTo>
                  <a:cubicBezTo>
                    <a:pt x="1191569" y="324784"/>
                    <a:pt x="1196331" y="325165"/>
                    <a:pt x="1199570" y="322403"/>
                  </a:cubicBezTo>
                  <a:cubicBezTo>
                    <a:pt x="1202713" y="319641"/>
                    <a:pt x="1203094" y="314783"/>
                    <a:pt x="1200332" y="311544"/>
                  </a:cubicBezTo>
                  <a:cubicBezTo>
                    <a:pt x="1163899" y="269324"/>
                    <a:pt x="1116267" y="244196"/>
                    <a:pt x="1068650" y="240419"/>
                  </a:cubicBezTo>
                  <a:cubicBezTo>
                    <a:pt x="1052777" y="239160"/>
                    <a:pt x="1036906" y="240273"/>
                    <a:pt x="1021452" y="243917"/>
                  </a:cubicBezTo>
                  <a:cubicBezTo>
                    <a:pt x="977732" y="254204"/>
                    <a:pt x="940204" y="284588"/>
                    <a:pt x="915915" y="329356"/>
                  </a:cubicBezTo>
                  <a:cubicBezTo>
                    <a:pt x="888864" y="379267"/>
                    <a:pt x="882863" y="440036"/>
                    <a:pt x="900199" y="488043"/>
                  </a:cubicBezTo>
                  <a:cubicBezTo>
                    <a:pt x="925726" y="558718"/>
                    <a:pt x="998021" y="598437"/>
                    <a:pt x="1058409" y="606438"/>
                  </a:cubicBezTo>
                  <a:cubicBezTo>
                    <a:pt x="1066601" y="607486"/>
                    <a:pt x="1074792" y="608058"/>
                    <a:pt x="1082984" y="608058"/>
                  </a:cubicBezTo>
                  <a:cubicBezTo>
                    <a:pt x="1203284" y="608058"/>
                    <a:pt x="1329109" y="494519"/>
                    <a:pt x="1395689" y="322117"/>
                  </a:cubicBezTo>
                  <a:lnTo>
                    <a:pt x="1393991" y="318277"/>
                  </a:lnTo>
                  <a:lnTo>
                    <a:pt x="1397976" y="317545"/>
                  </a:lnTo>
                  <a:lnTo>
                    <a:pt x="1398167" y="317545"/>
                  </a:lnTo>
                  <a:cubicBezTo>
                    <a:pt x="1445411" y="308401"/>
                    <a:pt x="1494369" y="306687"/>
                    <a:pt x="1540851" y="318879"/>
                  </a:cubicBezTo>
                  <a:cubicBezTo>
                    <a:pt x="1590381" y="331642"/>
                    <a:pt x="1636673" y="361265"/>
                    <a:pt x="1662676" y="405461"/>
                  </a:cubicBezTo>
                  <a:cubicBezTo>
                    <a:pt x="1695156" y="460992"/>
                    <a:pt x="1691346" y="531572"/>
                    <a:pt x="1672201" y="593484"/>
                  </a:cubicBezTo>
                  <a:cubicBezTo>
                    <a:pt x="1658294" y="638442"/>
                    <a:pt x="1635720" y="692354"/>
                    <a:pt x="1594572" y="715690"/>
                  </a:cubicBezTo>
                  <a:cubicBezTo>
                    <a:pt x="1645055" y="741694"/>
                    <a:pt x="1702014" y="755028"/>
                    <a:pt x="1759069" y="754362"/>
                  </a:cubicBezTo>
                  <a:cubicBezTo>
                    <a:pt x="1674582" y="775698"/>
                    <a:pt x="1590191" y="783794"/>
                    <a:pt x="1503037" y="789128"/>
                  </a:cubicBezTo>
                  <a:cubicBezTo>
                    <a:pt x="1463603" y="901523"/>
                    <a:pt x="1356161" y="979723"/>
                    <a:pt x="1238147" y="996963"/>
                  </a:cubicBezTo>
                  <a:cubicBezTo>
                    <a:pt x="1149636" y="1009894"/>
                    <a:pt x="1068786" y="983176"/>
                    <a:pt x="1013159" y="923200"/>
                  </a:cubicBezTo>
                  <a:lnTo>
                    <a:pt x="969668" y="857056"/>
                  </a:lnTo>
                  <a:lnTo>
                    <a:pt x="973256" y="856183"/>
                  </a:lnTo>
                  <a:cubicBezTo>
                    <a:pt x="986877" y="833514"/>
                    <a:pt x="1016309" y="774173"/>
                    <a:pt x="994973" y="712546"/>
                  </a:cubicBezTo>
                  <a:cubicBezTo>
                    <a:pt x="981448" y="673589"/>
                    <a:pt x="949920" y="641394"/>
                    <a:pt x="906295" y="621964"/>
                  </a:cubicBezTo>
                  <a:cubicBezTo>
                    <a:pt x="880578" y="610534"/>
                    <a:pt x="852908" y="604390"/>
                    <a:pt x="825666" y="603628"/>
                  </a:cubicBezTo>
                  <a:cubicBezTo>
                    <a:pt x="798425" y="602866"/>
                    <a:pt x="771612" y="607486"/>
                    <a:pt x="747609" y="617582"/>
                  </a:cubicBezTo>
                  <a:cubicBezTo>
                    <a:pt x="711128" y="632917"/>
                    <a:pt x="681791" y="660444"/>
                    <a:pt x="665027" y="695116"/>
                  </a:cubicBezTo>
                  <a:cubicBezTo>
                    <a:pt x="647977" y="730358"/>
                    <a:pt x="646263" y="768172"/>
                    <a:pt x="660265" y="801415"/>
                  </a:cubicBezTo>
                  <a:cubicBezTo>
                    <a:pt x="667408" y="818369"/>
                    <a:pt x="696269" y="873138"/>
                    <a:pt x="771136" y="873138"/>
                  </a:cubicBezTo>
                  <a:cubicBezTo>
                    <a:pt x="772088" y="873138"/>
                    <a:pt x="773136" y="873138"/>
                    <a:pt x="774469" y="872947"/>
                  </a:cubicBezTo>
                  <a:cubicBezTo>
                    <a:pt x="778660" y="872852"/>
                    <a:pt x="782089" y="869423"/>
                    <a:pt x="781994" y="865137"/>
                  </a:cubicBezTo>
                  <a:cubicBezTo>
                    <a:pt x="781899" y="860946"/>
                    <a:pt x="778660" y="857612"/>
                    <a:pt x="774184" y="857612"/>
                  </a:cubicBezTo>
                  <a:cubicBezTo>
                    <a:pt x="773231" y="857612"/>
                    <a:pt x="772374" y="857612"/>
                    <a:pt x="771421" y="857612"/>
                  </a:cubicBezTo>
                  <a:cubicBezTo>
                    <a:pt x="705889" y="857612"/>
                    <a:pt x="680743" y="810082"/>
                    <a:pt x="674552" y="795319"/>
                  </a:cubicBezTo>
                  <a:cubicBezTo>
                    <a:pt x="662360" y="766172"/>
                    <a:pt x="663884" y="732930"/>
                    <a:pt x="679029" y="701688"/>
                  </a:cubicBezTo>
                  <a:cubicBezTo>
                    <a:pt x="693888" y="670827"/>
                    <a:pt x="721129" y="645300"/>
                    <a:pt x="753705" y="631584"/>
                  </a:cubicBezTo>
                  <a:cubicBezTo>
                    <a:pt x="797139" y="613296"/>
                    <a:pt x="853241" y="614915"/>
                    <a:pt x="900104" y="635870"/>
                  </a:cubicBezTo>
                  <a:cubicBezTo>
                    <a:pt x="939823" y="653587"/>
                    <a:pt x="968398" y="682638"/>
                    <a:pt x="980495" y="717499"/>
                  </a:cubicBezTo>
                  <a:cubicBezTo>
                    <a:pt x="999736" y="772935"/>
                    <a:pt x="972685" y="827323"/>
                    <a:pt x="960112" y="848182"/>
                  </a:cubicBezTo>
                  <a:lnTo>
                    <a:pt x="962304" y="857198"/>
                  </a:lnTo>
                  <a:lnTo>
                    <a:pt x="898485" y="929050"/>
                  </a:lnTo>
                  <a:cubicBezTo>
                    <a:pt x="853527" y="968674"/>
                    <a:pt x="803235" y="1004202"/>
                    <a:pt x="745704" y="1020300"/>
                  </a:cubicBezTo>
                  <a:cubicBezTo>
                    <a:pt x="717701" y="1028205"/>
                    <a:pt x="626261" y="1033158"/>
                    <a:pt x="545108" y="1013251"/>
                  </a:cubicBezTo>
                  <a:cubicBezTo>
                    <a:pt x="515866" y="1006107"/>
                    <a:pt x="489863" y="988391"/>
                    <a:pt x="468908" y="967055"/>
                  </a:cubicBezTo>
                  <a:cubicBezTo>
                    <a:pt x="443476" y="941147"/>
                    <a:pt x="428426" y="906666"/>
                    <a:pt x="416996" y="872281"/>
                  </a:cubicBezTo>
                  <a:cubicBezTo>
                    <a:pt x="391088" y="898094"/>
                    <a:pt x="356132" y="912381"/>
                    <a:pt x="322413" y="926574"/>
                  </a:cubicBezTo>
                  <a:cubicBezTo>
                    <a:pt x="274026" y="947243"/>
                    <a:pt x="220115" y="958482"/>
                    <a:pt x="168394" y="949053"/>
                  </a:cubicBezTo>
                  <a:cubicBezTo>
                    <a:pt x="80288" y="933336"/>
                    <a:pt x="7707" y="853326"/>
                    <a:pt x="563" y="763887"/>
                  </a:cubicBezTo>
                  <a:cubicBezTo>
                    <a:pt x="-6295" y="677400"/>
                    <a:pt x="50189" y="589389"/>
                    <a:pt x="130770" y="557480"/>
                  </a:cubicBezTo>
                  <a:lnTo>
                    <a:pt x="132038" y="556982"/>
                  </a:lnTo>
                  <a:lnTo>
                    <a:pt x="141043" y="574306"/>
                  </a:lnTo>
                  <a:cubicBezTo>
                    <a:pt x="168542" y="614928"/>
                    <a:pt x="210065" y="646468"/>
                    <a:pt x="258500" y="662255"/>
                  </a:cubicBezTo>
                  <a:cubicBezTo>
                    <a:pt x="282408" y="670065"/>
                    <a:pt x="307458" y="673875"/>
                    <a:pt x="332795" y="673875"/>
                  </a:cubicBezTo>
                  <a:cubicBezTo>
                    <a:pt x="372895" y="673875"/>
                    <a:pt x="413472" y="664255"/>
                    <a:pt x="450333" y="645300"/>
                  </a:cubicBezTo>
                  <a:cubicBezTo>
                    <a:pt x="512913" y="613201"/>
                    <a:pt x="557680" y="555575"/>
                    <a:pt x="567110" y="494901"/>
                  </a:cubicBezTo>
                  <a:cubicBezTo>
                    <a:pt x="580731" y="407175"/>
                    <a:pt x="516246" y="315640"/>
                    <a:pt x="429093" y="298971"/>
                  </a:cubicBezTo>
                  <a:cubicBezTo>
                    <a:pt x="341939" y="282303"/>
                    <a:pt x="248213" y="343644"/>
                    <a:pt x="228591" y="430226"/>
                  </a:cubicBezTo>
                  <a:cubicBezTo>
                    <a:pt x="227639" y="434131"/>
                    <a:pt x="230115" y="438036"/>
                    <a:pt x="234021" y="438894"/>
                  </a:cubicBezTo>
                  <a:cubicBezTo>
                    <a:pt x="237926" y="439846"/>
                    <a:pt x="241831" y="437370"/>
                    <a:pt x="242688" y="433464"/>
                  </a:cubicBezTo>
                  <a:cubicBezTo>
                    <a:pt x="260691" y="354216"/>
                    <a:pt x="346606" y="298019"/>
                    <a:pt x="426426" y="313259"/>
                  </a:cubicBezTo>
                  <a:cubicBezTo>
                    <a:pt x="506340" y="328499"/>
                    <a:pt x="565395" y="412319"/>
                    <a:pt x="552918" y="492710"/>
                  </a:cubicBezTo>
                  <a:cubicBezTo>
                    <a:pt x="544250" y="548907"/>
                    <a:pt x="502435" y="602438"/>
                    <a:pt x="443856" y="632442"/>
                  </a:cubicBezTo>
                  <a:cubicBezTo>
                    <a:pt x="386992" y="661588"/>
                    <a:pt x="321079" y="667398"/>
                    <a:pt x="262977" y="648539"/>
                  </a:cubicBezTo>
                  <a:cubicBezTo>
                    <a:pt x="203445" y="629108"/>
                    <a:pt x="153249" y="582054"/>
                    <a:pt x="132008" y="525762"/>
                  </a:cubicBezTo>
                  <a:lnTo>
                    <a:pt x="129504" y="524638"/>
                  </a:lnTo>
                  <a:lnTo>
                    <a:pt x="128770" y="522142"/>
                  </a:lnTo>
                  <a:cubicBezTo>
                    <a:pt x="119626" y="487376"/>
                    <a:pt x="114292" y="451848"/>
                    <a:pt x="116292" y="415938"/>
                  </a:cubicBezTo>
                  <a:cubicBezTo>
                    <a:pt x="123722" y="278493"/>
                    <a:pt x="244213" y="162859"/>
                    <a:pt x="379468" y="137142"/>
                  </a:cubicBezTo>
                  <a:cubicBezTo>
                    <a:pt x="514723" y="111329"/>
                    <a:pt x="656550" y="163812"/>
                    <a:pt x="762182" y="252108"/>
                  </a:cubicBezTo>
                  <a:cubicBezTo>
                    <a:pt x="766683" y="248107"/>
                    <a:pt x="865987" y="-5736"/>
                    <a:pt x="1087916" y="99"/>
                  </a:cubicBezTo>
                  <a:close/>
                </a:path>
              </a:pathLst>
            </a:custGeom>
            <a:gradFill>
              <a:gsLst>
                <a:gs pos="0">
                  <a:srgbClr val="FFF4B7"/>
                </a:gs>
                <a:gs pos="99000">
                  <a:srgbClr val="FFF4B7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2361504" y="6247320"/>
              <a:ext cx="1760855" cy="818613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noFill/>
            <a:ln w="28575" cap="flat">
              <a:gradFill>
                <a:gsLst>
                  <a:gs pos="0">
                    <a:srgbClr val="FFF4B7">
                      <a:alpha val="0"/>
                    </a:srgbClr>
                  </a:gs>
                  <a:gs pos="100000">
                    <a:srgbClr val="FFF4B7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8491296" y="5857091"/>
              <a:ext cx="2307961" cy="1347748"/>
            </a:xfrm>
            <a:custGeom>
              <a:avLst/>
              <a:gdLst>
                <a:gd name="connsiteX0" fmla="*/ 966589 w 1759069"/>
                <a:gd name="connsiteY0" fmla="*/ 852374 h 1027219"/>
                <a:gd name="connsiteX1" fmla="*/ 969668 w 1759069"/>
                <a:gd name="connsiteY1" fmla="*/ 857056 h 1027219"/>
                <a:gd name="connsiteX2" fmla="*/ 962683 w 1759069"/>
                <a:gd name="connsiteY2" fmla="*/ 858755 h 1027219"/>
                <a:gd name="connsiteX3" fmla="*/ 962304 w 1759069"/>
                <a:gd name="connsiteY3" fmla="*/ 857198 h 1027219"/>
                <a:gd name="connsiteX4" fmla="*/ 122673 w 1759069"/>
                <a:gd name="connsiteY4" fmla="*/ 521571 h 1027219"/>
                <a:gd name="connsiteX5" fmla="*/ 129504 w 1759069"/>
                <a:gd name="connsiteY5" fmla="*/ 524638 h 1027219"/>
                <a:gd name="connsiteX6" fmla="*/ 138295 w 1759069"/>
                <a:gd name="connsiteY6" fmla="*/ 554527 h 1027219"/>
                <a:gd name="connsiteX7" fmla="*/ 132038 w 1759069"/>
                <a:gd name="connsiteY7" fmla="*/ 556982 h 1027219"/>
                <a:gd name="connsiteX8" fmla="*/ 118482 w 1759069"/>
                <a:gd name="connsiteY8" fmla="*/ 530905 h 1027219"/>
                <a:gd name="connsiteX9" fmla="*/ 122673 w 1759069"/>
                <a:gd name="connsiteY9" fmla="*/ 521571 h 1027219"/>
                <a:gd name="connsiteX10" fmla="*/ 1391308 w 1759069"/>
                <a:gd name="connsiteY10" fmla="*/ 312211 h 1027219"/>
                <a:gd name="connsiteX11" fmla="*/ 1393991 w 1759069"/>
                <a:gd name="connsiteY11" fmla="*/ 318277 h 1027219"/>
                <a:gd name="connsiteX12" fmla="*/ 1388642 w 1759069"/>
                <a:gd name="connsiteY12" fmla="*/ 319260 h 1027219"/>
                <a:gd name="connsiteX13" fmla="*/ 1387970 w 1759069"/>
                <a:gd name="connsiteY13" fmla="*/ 313687 h 1027219"/>
                <a:gd name="connsiteX14" fmla="*/ 1087916 w 1759069"/>
                <a:gd name="connsiteY14" fmla="*/ 99 h 1027219"/>
                <a:gd name="connsiteX15" fmla="*/ 1190617 w 1759069"/>
                <a:gd name="connsiteY15" fmla="*/ 19984 h 1027219"/>
                <a:gd name="connsiteX16" fmla="*/ 1379879 w 1759069"/>
                <a:gd name="connsiteY16" fmla="*/ 246584 h 1027219"/>
                <a:gd name="connsiteX17" fmla="*/ 1387970 w 1759069"/>
                <a:gd name="connsiteY17" fmla="*/ 313687 h 1027219"/>
                <a:gd name="connsiteX18" fmla="*/ 1381402 w 1759069"/>
                <a:gd name="connsiteY18" fmla="*/ 316593 h 1027219"/>
                <a:gd name="connsiteX19" fmla="*/ 1060409 w 1759069"/>
                <a:gd name="connsiteY19" fmla="*/ 591294 h 1027219"/>
                <a:gd name="connsiteX20" fmla="*/ 914582 w 1759069"/>
                <a:gd name="connsiteY20" fmla="*/ 482899 h 1027219"/>
                <a:gd name="connsiteX21" fmla="*/ 929345 w 1759069"/>
                <a:gd name="connsiteY21" fmla="*/ 336785 h 1027219"/>
                <a:gd name="connsiteX22" fmla="*/ 1024976 w 1759069"/>
                <a:gd name="connsiteY22" fmla="*/ 258966 h 1027219"/>
                <a:gd name="connsiteX23" fmla="*/ 1188711 w 1759069"/>
                <a:gd name="connsiteY23" fmla="*/ 321641 h 1027219"/>
                <a:gd name="connsiteX24" fmla="*/ 1199570 w 1759069"/>
                <a:gd name="connsiteY24" fmla="*/ 322403 h 1027219"/>
                <a:gd name="connsiteX25" fmla="*/ 1200332 w 1759069"/>
                <a:gd name="connsiteY25" fmla="*/ 311544 h 1027219"/>
                <a:gd name="connsiteX26" fmla="*/ 1068650 w 1759069"/>
                <a:gd name="connsiteY26" fmla="*/ 240419 h 1027219"/>
                <a:gd name="connsiteX27" fmla="*/ 1021452 w 1759069"/>
                <a:gd name="connsiteY27" fmla="*/ 243917 h 1027219"/>
                <a:gd name="connsiteX28" fmla="*/ 915915 w 1759069"/>
                <a:gd name="connsiteY28" fmla="*/ 329356 h 1027219"/>
                <a:gd name="connsiteX29" fmla="*/ 900199 w 1759069"/>
                <a:gd name="connsiteY29" fmla="*/ 488043 h 1027219"/>
                <a:gd name="connsiteX30" fmla="*/ 1058409 w 1759069"/>
                <a:gd name="connsiteY30" fmla="*/ 606438 h 1027219"/>
                <a:gd name="connsiteX31" fmla="*/ 1082984 w 1759069"/>
                <a:gd name="connsiteY31" fmla="*/ 608058 h 1027219"/>
                <a:gd name="connsiteX32" fmla="*/ 1395689 w 1759069"/>
                <a:gd name="connsiteY32" fmla="*/ 322117 h 1027219"/>
                <a:gd name="connsiteX33" fmla="*/ 1393991 w 1759069"/>
                <a:gd name="connsiteY33" fmla="*/ 318277 h 1027219"/>
                <a:gd name="connsiteX34" fmla="*/ 1397976 w 1759069"/>
                <a:gd name="connsiteY34" fmla="*/ 317545 h 1027219"/>
                <a:gd name="connsiteX35" fmla="*/ 1398167 w 1759069"/>
                <a:gd name="connsiteY35" fmla="*/ 317545 h 1027219"/>
                <a:gd name="connsiteX36" fmla="*/ 1540851 w 1759069"/>
                <a:gd name="connsiteY36" fmla="*/ 318879 h 1027219"/>
                <a:gd name="connsiteX37" fmla="*/ 1662676 w 1759069"/>
                <a:gd name="connsiteY37" fmla="*/ 405461 h 1027219"/>
                <a:gd name="connsiteX38" fmla="*/ 1672201 w 1759069"/>
                <a:gd name="connsiteY38" fmla="*/ 593484 h 1027219"/>
                <a:gd name="connsiteX39" fmla="*/ 1594572 w 1759069"/>
                <a:gd name="connsiteY39" fmla="*/ 715690 h 1027219"/>
                <a:gd name="connsiteX40" fmla="*/ 1759069 w 1759069"/>
                <a:gd name="connsiteY40" fmla="*/ 754362 h 1027219"/>
                <a:gd name="connsiteX41" fmla="*/ 1503037 w 1759069"/>
                <a:gd name="connsiteY41" fmla="*/ 789128 h 1027219"/>
                <a:gd name="connsiteX42" fmla="*/ 1238147 w 1759069"/>
                <a:gd name="connsiteY42" fmla="*/ 996963 h 1027219"/>
                <a:gd name="connsiteX43" fmla="*/ 1013159 w 1759069"/>
                <a:gd name="connsiteY43" fmla="*/ 923200 h 1027219"/>
                <a:gd name="connsiteX44" fmla="*/ 969668 w 1759069"/>
                <a:gd name="connsiteY44" fmla="*/ 857056 h 1027219"/>
                <a:gd name="connsiteX45" fmla="*/ 973256 w 1759069"/>
                <a:gd name="connsiteY45" fmla="*/ 856183 h 1027219"/>
                <a:gd name="connsiteX46" fmla="*/ 994973 w 1759069"/>
                <a:gd name="connsiteY46" fmla="*/ 712546 h 1027219"/>
                <a:gd name="connsiteX47" fmla="*/ 906295 w 1759069"/>
                <a:gd name="connsiteY47" fmla="*/ 621964 h 1027219"/>
                <a:gd name="connsiteX48" fmla="*/ 825666 w 1759069"/>
                <a:gd name="connsiteY48" fmla="*/ 603628 h 1027219"/>
                <a:gd name="connsiteX49" fmla="*/ 747609 w 1759069"/>
                <a:gd name="connsiteY49" fmla="*/ 617582 h 1027219"/>
                <a:gd name="connsiteX50" fmla="*/ 665027 w 1759069"/>
                <a:gd name="connsiteY50" fmla="*/ 695116 h 1027219"/>
                <a:gd name="connsiteX51" fmla="*/ 660265 w 1759069"/>
                <a:gd name="connsiteY51" fmla="*/ 801415 h 1027219"/>
                <a:gd name="connsiteX52" fmla="*/ 771136 w 1759069"/>
                <a:gd name="connsiteY52" fmla="*/ 873138 h 1027219"/>
                <a:gd name="connsiteX53" fmla="*/ 774469 w 1759069"/>
                <a:gd name="connsiteY53" fmla="*/ 872947 h 1027219"/>
                <a:gd name="connsiteX54" fmla="*/ 781994 w 1759069"/>
                <a:gd name="connsiteY54" fmla="*/ 865137 h 1027219"/>
                <a:gd name="connsiteX55" fmla="*/ 774184 w 1759069"/>
                <a:gd name="connsiteY55" fmla="*/ 857612 h 1027219"/>
                <a:gd name="connsiteX56" fmla="*/ 771421 w 1759069"/>
                <a:gd name="connsiteY56" fmla="*/ 857612 h 1027219"/>
                <a:gd name="connsiteX57" fmla="*/ 674552 w 1759069"/>
                <a:gd name="connsiteY57" fmla="*/ 795319 h 1027219"/>
                <a:gd name="connsiteX58" fmla="*/ 679029 w 1759069"/>
                <a:gd name="connsiteY58" fmla="*/ 701688 h 1027219"/>
                <a:gd name="connsiteX59" fmla="*/ 753705 w 1759069"/>
                <a:gd name="connsiteY59" fmla="*/ 631584 h 1027219"/>
                <a:gd name="connsiteX60" fmla="*/ 900104 w 1759069"/>
                <a:gd name="connsiteY60" fmla="*/ 635870 h 1027219"/>
                <a:gd name="connsiteX61" fmla="*/ 980495 w 1759069"/>
                <a:gd name="connsiteY61" fmla="*/ 717499 h 1027219"/>
                <a:gd name="connsiteX62" fmla="*/ 960112 w 1759069"/>
                <a:gd name="connsiteY62" fmla="*/ 848182 h 1027219"/>
                <a:gd name="connsiteX63" fmla="*/ 962304 w 1759069"/>
                <a:gd name="connsiteY63" fmla="*/ 857198 h 1027219"/>
                <a:gd name="connsiteX64" fmla="*/ 898485 w 1759069"/>
                <a:gd name="connsiteY64" fmla="*/ 929050 h 1027219"/>
                <a:gd name="connsiteX65" fmla="*/ 745704 w 1759069"/>
                <a:gd name="connsiteY65" fmla="*/ 1020300 h 1027219"/>
                <a:gd name="connsiteX66" fmla="*/ 545108 w 1759069"/>
                <a:gd name="connsiteY66" fmla="*/ 1013251 h 1027219"/>
                <a:gd name="connsiteX67" fmla="*/ 468908 w 1759069"/>
                <a:gd name="connsiteY67" fmla="*/ 967055 h 1027219"/>
                <a:gd name="connsiteX68" fmla="*/ 416996 w 1759069"/>
                <a:gd name="connsiteY68" fmla="*/ 872281 h 1027219"/>
                <a:gd name="connsiteX69" fmla="*/ 322413 w 1759069"/>
                <a:gd name="connsiteY69" fmla="*/ 926574 h 1027219"/>
                <a:gd name="connsiteX70" fmla="*/ 168394 w 1759069"/>
                <a:gd name="connsiteY70" fmla="*/ 949053 h 1027219"/>
                <a:gd name="connsiteX71" fmla="*/ 563 w 1759069"/>
                <a:gd name="connsiteY71" fmla="*/ 763887 h 1027219"/>
                <a:gd name="connsiteX72" fmla="*/ 130770 w 1759069"/>
                <a:gd name="connsiteY72" fmla="*/ 557480 h 1027219"/>
                <a:gd name="connsiteX73" fmla="*/ 132038 w 1759069"/>
                <a:gd name="connsiteY73" fmla="*/ 556982 h 1027219"/>
                <a:gd name="connsiteX74" fmla="*/ 141043 w 1759069"/>
                <a:gd name="connsiteY74" fmla="*/ 574306 h 1027219"/>
                <a:gd name="connsiteX75" fmla="*/ 258500 w 1759069"/>
                <a:gd name="connsiteY75" fmla="*/ 662255 h 1027219"/>
                <a:gd name="connsiteX76" fmla="*/ 332795 w 1759069"/>
                <a:gd name="connsiteY76" fmla="*/ 673875 h 1027219"/>
                <a:gd name="connsiteX77" fmla="*/ 450333 w 1759069"/>
                <a:gd name="connsiteY77" fmla="*/ 645300 h 1027219"/>
                <a:gd name="connsiteX78" fmla="*/ 567110 w 1759069"/>
                <a:gd name="connsiteY78" fmla="*/ 494901 h 1027219"/>
                <a:gd name="connsiteX79" fmla="*/ 429093 w 1759069"/>
                <a:gd name="connsiteY79" fmla="*/ 298971 h 1027219"/>
                <a:gd name="connsiteX80" fmla="*/ 228591 w 1759069"/>
                <a:gd name="connsiteY80" fmla="*/ 430226 h 1027219"/>
                <a:gd name="connsiteX81" fmla="*/ 234021 w 1759069"/>
                <a:gd name="connsiteY81" fmla="*/ 438894 h 1027219"/>
                <a:gd name="connsiteX82" fmla="*/ 242688 w 1759069"/>
                <a:gd name="connsiteY82" fmla="*/ 433464 h 1027219"/>
                <a:gd name="connsiteX83" fmla="*/ 426426 w 1759069"/>
                <a:gd name="connsiteY83" fmla="*/ 313259 h 1027219"/>
                <a:gd name="connsiteX84" fmla="*/ 552918 w 1759069"/>
                <a:gd name="connsiteY84" fmla="*/ 492710 h 1027219"/>
                <a:gd name="connsiteX85" fmla="*/ 443856 w 1759069"/>
                <a:gd name="connsiteY85" fmla="*/ 632442 h 1027219"/>
                <a:gd name="connsiteX86" fmla="*/ 262977 w 1759069"/>
                <a:gd name="connsiteY86" fmla="*/ 648539 h 1027219"/>
                <a:gd name="connsiteX87" fmla="*/ 132008 w 1759069"/>
                <a:gd name="connsiteY87" fmla="*/ 525762 h 1027219"/>
                <a:gd name="connsiteX88" fmla="*/ 129504 w 1759069"/>
                <a:gd name="connsiteY88" fmla="*/ 524638 h 1027219"/>
                <a:gd name="connsiteX89" fmla="*/ 128770 w 1759069"/>
                <a:gd name="connsiteY89" fmla="*/ 522142 h 1027219"/>
                <a:gd name="connsiteX90" fmla="*/ 116292 w 1759069"/>
                <a:gd name="connsiteY90" fmla="*/ 415938 h 1027219"/>
                <a:gd name="connsiteX91" fmla="*/ 379468 w 1759069"/>
                <a:gd name="connsiteY91" fmla="*/ 137142 h 1027219"/>
                <a:gd name="connsiteX92" fmla="*/ 762182 w 1759069"/>
                <a:gd name="connsiteY92" fmla="*/ 252108 h 1027219"/>
                <a:gd name="connsiteX93" fmla="*/ 1087916 w 1759069"/>
                <a:gd name="connsiteY93" fmla="*/ 99 h 1027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759069" h="1027219">
                  <a:moveTo>
                    <a:pt x="966589" y="852374"/>
                  </a:moveTo>
                  <a:lnTo>
                    <a:pt x="969668" y="857056"/>
                  </a:lnTo>
                  <a:lnTo>
                    <a:pt x="962683" y="858755"/>
                  </a:lnTo>
                  <a:lnTo>
                    <a:pt x="962304" y="857198"/>
                  </a:lnTo>
                  <a:close/>
                  <a:moveTo>
                    <a:pt x="122673" y="521571"/>
                  </a:moveTo>
                  <a:lnTo>
                    <a:pt x="129504" y="524638"/>
                  </a:lnTo>
                  <a:lnTo>
                    <a:pt x="138295" y="554527"/>
                  </a:lnTo>
                  <a:lnTo>
                    <a:pt x="132038" y="556982"/>
                  </a:lnTo>
                  <a:lnTo>
                    <a:pt x="118482" y="530905"/>
                  </a:lnTo>
                  <a:cubicBezTo>
                    <a:pt x="117054" y="527190"/>
                    <a:pt x="118959" y="522999"/>
                    <a:pt x="122673" y="521571"/>
                  </a:cubicBezTo>
                  <a:close/>
                  <a:moveTo>
                    <a:pt x="1391308" y="312211"/>
                  </a:moveTo>
                  <a:lnTo>
                    <a:pt x="1393991" y="318277"/>
                  </a:lnTo>
                  <a:lnTo>
                    <a:pt x="1388642" y="319260"/>
                  </a:lnTo>
                  <a:lnTo>
                    <a:pt x="1387970" y="313687"/>
                  </a:lnTo>
                  <a:close/>
                  <a:moveTo>
                    <a:pt x="1087916" y="99"/>
                  </a:moveTo>
                  <a:cubicBezTo>
                    <a:pt x="1119620" y="933"/>
                    <a:pt x="1153827" y="7066"/>
                    <a:pt x="1190617" y="19984"/>
                  </a:cubicBezTo>
                  <a:cubicBezTo>
                    <a:pt x="1285200" y="53226"/>
                    <a:pt x="1355304" y="148857"/>
                    <a:pt x="1379879" y="246584"/>
                  </a:cubicBezTo>
                  <a:lnTo>
                    <a:pt x="1387970" y="313687"/>
                  </a:lnTo>
                  <a:lnTo>
                    <a:pt x="1381402" y="316593"/>
                  </a:lnTo>
                  <a:cubicBezTo>
                    <a:pt x="1312822" y="494234"/>
                    <a:pt x="1180710" y="607295"/>
                    <a:pt x="1060409" y="591294"/>
                  </a:cubicBezTo>
                  <a:cubicBezTo>
                    <a:pt x="1006403" y="584150"/>
                    <a:pt x="937823" y="547193"/>
                    <a:pt x="914582" y="482899"/>
                  </a:cubicBezTo>
                  <a:cubicBezTo>
                    <a:pt x="898675" y="438894"/>
                    <a:pt x="904390" y="382886"/>
                    <a:pt x="929345" y="336785"/>
                  </a:cubicBezTo>
                  <a:cubicBezTo>
                    <a:pt x="951539" y="295923"/>
                    <a:pt x="985448" y="268301"/>
                    <a:pt x="1024976" y="258966"/>
                  </a:cubicBezTo>
                  <a:cubicBezTo>
                    <a:pt x="1081079" y="245726"/>
                    <a:pt x="1143848" y="269729"/>
                    <a:pt x="1188711" y="321641"/>
                  </a:cubicBezTo>
                  <a:cubicBezTo>
                    <a:pt x="1191569" y="324784"/>
                    <a:pt x="1196331" y="325165"/>
                    <a:pt x="1199570" y="322403"/>
                  </a:cubicBezTo>
                  <a:cubicBezTo>
                    <a:pt x="1202713" y="319641"/>
                    <a:pt x="1203094" y="314783"/>
                    <a:pt x="1200332" y="311544"/>
                  </a:cubicBezTo>
                  <a:cubicBezTo>
                    <a:pt x="1163899" y="269324"/>
                    <a:pt x="1116267" y="244196"/>
                    <a:pt x="1068650" y="240419"/>
                  </a:cubicBezTo>
                  <a:cubicBezTo>
                    <a:pt x="1052777" y="239160"/>
                    <a:pt x="1036906" y="240273"/>
                    <a:pt x="1021452" y="243917"/>
                  </a:cubicBezTo>
                  <a:cubicBezTo>
                    <a:pt x="977732" y="254204"/>
                    <a:pt x="940204" y="284588"/>
                    <a:pt x="915915" y="329356"/>
                  </a:cubicBezTo>
                  <a:cubicBezTo>
                    <a:pt x="888864" y="379267"/>
                    <a:pt x="882863" y="440036"/>
                    <a:pt x="900199" y="488043"/>
                  </a:cubicBezTo>
                  <a:cubicBezTo>
                    <a:pt x="925726" y="558718"/>
                    <a:pt x="998021" y="598437"/>
                    <a:pt x="1058409" y="606438"/>
                  </a:cubicBezTo>
                  <a:cubicBezTo>
                    <a:pt x="1066601" y="607486"/>
                    <a:pt x="1074792" y="608058"/>
                    <a:pt x="1082984" y="608058"/>
                  </a:cubicBezTo>
                  <a:cubicBezTo>
                    <a:pt x="1203284" y="608058"/>
                    <a:pt x="1329109" y="494519"/>
                    <a:pt x="1395689" y="322117"/>
                  </a:cubicBezTo>
                  <a:lnTo>
                    <a:pt x="1393991" y="318277"/>
                  </a:lnTo>
                  <a:lnTo>
                    <a:pt x="1397976" y="317545"/>
                  </a:lnTo>
                  <a:lnTo>
                    <a:pt x="1398167" y="317545"/>
                  </a:lnTo>
                  <a:cubicBezTo>
                    <a:pt x="1445411" y="308401"/>
                    <a:pt x="1494369" y="306687"/>
                    <a:pt x="1540851" y="318879"/>
                  </a:cubicBezTo>
                  <a:cubicBezTo>
                    <a:pt x="1590381" y="331642"/>
                    <a:pt x="1636673" y="361265"/>
                    <a:pt x="1662676" y="405461"/>
                  </a:cubicBezTo>
                  <a:cubicBezTo>
                    <a:pt x="1695156" y="460992"/>
                    <a:pt x="1691346" y="531572"/>
                    <a:pt x="1672201" y="593484"/>
                  </a:cubicBezTo>
                  <a:cubicBezTo>
                    <a:pt x="1658294" y="638442"/>
                    <a:pt x="1635720" y="692354"/>
                    <a:pt x="1594572" y="715690"/>
                  </a:cubicBezTo>
                  <a:cubicBezTo>
                    <a:pt x="1645055" y="741694"/>
                    <a:pt x="1702014" y="755028"/>
                    <a:pt x="1759069" y="754362"/>
                  </a:cubicBezTo>
                  <a:cubicBezTo>
                    <a:pt x="1674582" y="775698"/>
                    <a:pt x="1590191" y="783794"/>
                    <a:pt x="1503037" y="789128"/>
                  </a:cubicBezTo>
                  <a:cubicBezTo>
                    <a:pt x="1463603" y="901523"/>
                    <a:pt x="1356161" y="979723"/>
                    <a:pt x="1238147" y="996963"/>
                  </a:cubicBezTo>
                  <a:cubicBezTo>
                    <a:pt x="1149636" y="1009894"/>
                    <a:pt x="1068786" y="983176"/>
                    <a:pt x="1013159" y="923200"/>
                  </a:cubicBezTo>
                  <a:lnTo>
                    <a:pt x="969668" y="857056"/>
                  </a:lnTo>
                  <a:lnTo>
                    <a:pt x="973256" y="856183"/>
                  </a:lnTo>
                  <a:cubicBezTo>
                    <a:pt x="986877" y="833514"/>
                    <a:pt x="1016309" y="774173"/>
                    <a:pt x="994973" y="712546"/>
                  </a:cubicBezTo>
                  <a:cubicBezTo>
                    <a:pt x="981448" y="673589"/>
                    <a:pt x="949920" y="641394"/>
                    <a:pt x="906295" y="621964"/>
                  </a:cubicBezTo>
                  <a:cubicBezTo>
                    <a:pt x="880578" y="610534"/>
                    <a:pt x="852908" y="604390"/>
                    <a:pt x="825666" y="603628"/>
                  </a:cubicBezTo>
                  <a:cubicBezTo>
                    <a:pt x="798425" y="602866"/>
                    <a:pt x="771612" y="607486"/>
                    <a:pt x="747609" y="617582"/>
                  </a:cubicBezTo>
                  <a:cubicBezTo>
                    <a:pt x="711128" y="632917"/>
                    <a:pt x="681791" y="660444"/>
                    <a:pt x="665027" y="695116"/>
                  </a:cubicBezTo>
                  <a:cubicBezTo>
                    <a:pt x="647977" y="730358"/>
                    <a:pt x="646263" y="768172"/>
                    <a:pt x="660265" y="801415"/>
                  </a:cubicBezTo>
                  <a:cubicBezTo>
                    <a:pt x="667408" y="818369"/>
                    <a:pt x="696269" y="873138"/>
                    <a:pt x="771136" y="873138"/>
                  </a:cubicBezTo>
                  <a:cubicBezTo>
                    <a:pt x="772088" y="873138"/>
                    <a:pt x="773136" y="873138"/>
                    <a:pt x="774469" y="872947"/>
                  </a:cubicBezTo>
                  <a:cubicBezTo>
                    <a:pt x="778660" y="872852"/>
                    <a:pt x="782089" y="869423"/>
                    <a:pt x="781994" y="865137"/>
                  </a:cubicBezTo>
                  <a:cubicBezTo>
                    <a:pt x="781899" y="860946"/>
                    <a:pt x="778660" y="857612"/>
                    <a:pt x="774184" y="857612"/>
                  </a:cubicBezTo>
                  <a:cubicBezTo>
                    <a:pt x="773231" y="857612"/>
                    <a:pt x="772374" y="857612"/>
                    <a:pt x="771421" y="857612"/>
                  </a:cubicBezTo>
                  <a:cubicBezTo>
                    <a:pt x="705889" y="857612"/>
                    <a:pt x="680743" y="810082"/>
                    <a:pt x="674552" y="795319"/>
                  </a:cubicBezTo>
                  <a:cubicBezTo>
                    <a:pt x="662360" y="766172"/>
                    <a:pt x="663884" y="732930"/>
                    <a:pt x="679029" y="701688"/>
                  </a:cubicBezTo>
                  <a:cubicBezTo>
                    <a:pt x="693888" y="670827"/>
                    <a:pt x="721129" y="645300"/>
                    <a:pt x="753705" y="631584"/>
                  </a:cubicBezTo>
                  <a:cubicBezTo>
                    <a:pt x="797139" y="613296"/>
                    <a:pt x="853241" y="614915"/>
                    <a:pt x="900104" y="635870"/>
                  </a:cubicBezTo>
                  <a:cubicBezTo>
                    <a:pt x="939823" y="653587"/>
                    <a:pt x="968398" y="682638"/>
                    <a:pt x="980495" y="717499"/>
                  </a:cubicBezTo>
                  <a:cubicBezTo>
                    <a:pt x="999736" y="772935"/>
                    <a:pt x="972685" y="827323"/>
                    <a:pt x="960112" y="848182"/>
                  </a:cubicBezTo>
                  <a:lnTo>
                    <a:pt x="962304" y="857198"/>
                  </a:lnTo>
                  <a:lnTo>
                    <a:pt x="898485" y="929050"/>
                  </a:lnTo>
                  <a:cubicBezTo>
                    <a:pt x="853527" y="968674"/>
                    <a:pt x="803235" y="1004202"/>
                    <a:pt x="745704" y="1020300"/>
                  </a:cubicBezTo>
                  <a:cubicBezTo>
                    <a:pt x="717701" y="1028205"/>
                    <a:pt x="626261" y="1033158"/>
                    <a:pt x="545108" y="1013251"/>
                  </a:cubicBezTo>
                  <a:cubicBezTo>
                    <a:pt x="515866" y="1006107"/>
                    <a:pt x="489863" y="988391"/>
                    <a:pt x="468908" y="967055"/>
                  </a:cubicBezTo>
                  <a:cubicBezTo>
                    <a:pt x="443476" y="941147"/>
                    <a:pt x="428426" y="906666"/>
                    <a:pt x="416996" y="872281"/>
                  </a:cubicBezTo>
                  <a:cubicBezTo>
                    <a:pt x="391088" y="898094"/>
                    <a:pt x="356132" y="912381"/>
                    <a:pt x="322413" y="926574"/>
                  </a:cubicBezTo>
                  <a:cubicBezTo>
                    <a:pt x="274026" y="947243"/>
                    <a:pt x="220115" y="958482"/>
                    <a:pt x="168394" y="949053"/>
                  </a:cubicBezTo>
                  <a:cubicBezTo>
                    <a:pt x="80288" y="933336"/>
                    <a:pt x="7707" y="853326"/>
                    <a:pt x="563" y="763887"/>
                  </a:cubicBezTo>
                  <a:cubicBezTo>
                    <a:pt x="-6295" y="677400"/>
                    <a:pt x="50189" y="589389"/>
                    <a:pt x="130770" y="557480"/>
                  </a:cubicBezTo>
                  <a:lnTo>
                    <a:pt x="132038" y="556982"/>
                  </a:lnTo>
                  <a:lnTo>
                    <a:pt x="141043" y="574306"/>
                  </a:lnTo>
                  <a:cubicBezTo>
                    <a:pt x="168542" y="614928"/>
                    <a:pt x="210065" y="646468"/>
                    <a:pt x="258500" y="662255"/>
                  </a:cubicBezTo>
                  <a:cubicBezTo>
                    <a:pt x="282408" y="670065"/>
                    <a:pt x="307458" y="673875"/>
                    <a:pt x="332795" y="673875"/>
                  </a:cubicBezTo>
                  <a:cubicBezTo>
                    <a:pt x="372895" y="673875"/>
                    <a:pt x="413472" y="664255"/>
                    <a:pt x="450333" y="645300"/>
                  </a:cubicBezTo>
                  <a:cubicBezTo>
                    <a:pt x="512913" y="613201"/>
                    <a:pt x="557680" y="555575"/>
                    <a:pt x="567110" y="494901"/>
                  </a:cubicBezTo>
                  <a:cubicBezTo>
                    <a:pt x="580731" y="407175"/>
                    <a:pt x="516246" y="315640"/>
                    <a:pt x="429093" y="298971"/>
                  </a:cubicBezTo>
                  <a:cubicBezTo>
                    <a:pt x="341939" y="282303"/>
                    <a:pt x="248213" y="343644"/>
                    <a:pt x="228591" y="430226"/>
                  </a:cubicBezTo>
                  <a:cubicBezTo>
                    <a:pt x="227639" y="434131"/>
                    <a:pt x="230115" y="438036"/>
                    <a:pt x="234021" y="438894"/>
                  </a:cubicBezTo>
                  <a:cubicBezTo>
                    <a:pt x="237926" y="439846"/>
                    <a:pt x="241831" y="437370"/>
                    <a:pt x="242688" y="433464"/>
                  </a:cubicBezTo>
                  <a:cubicBezTo>
                    <a:pt x="260691" y="354216"/>
                    <a:pt x="346606" y="298019"/>
                    <a:pt x="426426" y="313259"/>
                  </a:cubicBezTo>
                  <a:cubicBezTo>
                    <a:pt x="506340" y="328499"/>
                    <a:pt x="565395" y="412319"/>
                    <a:pt x="552918" y="492710"/>
                  </a:cubicBezTo>
                  <a:cubicBezTo>
                    <a:pt x="544250" y="548907"/>
                    <a:pt x="502435" y="602438"/>
                    <a:pt x="443856" y="632442"/>
                  </a:cubicBezTo>
                  <a:cubicBezTo>
                    <a:pt x="386992" y="661588"/>
                    <a:pt x="321079" y="667398"/>
                    <a:pt x="262977" y="648539"/>
                  </a:cubicBezTo>
                  <a:cubicBezTo>
                    <a:pt x="203445" y="629108"/>
                    <a:pt x="153249" y="582054"/>
                    <a:pt x="132008" y="525762"/>
                  </a:cubicBezTo>
                  <a:lnTo>
                    <a:pt x="129504" y="524638"/>
                  </a:lnTo>
                  <a:lnTo>
                    <a:pt x="128770" y="522142"/>
                  </a:lnTo>
                  <a:cubicBezTo>
                    <a:pt x="119626" y="487376"/>
                    <a:pt x="114292" y="451848"/>
                    <a:pt x="116292" y="415938"/>
                  </a:cubicBezTo>
                  <a:cubicBezTo>
                    <a:pt x="123722" y="278493"/>
                    <a:pt x="244213" y="162859"/>
                    <a:pt x="379468" y="137142"/>
                  </a:cubicBezTo>
                  <a:cubicBezTo>
                    <a:pt x="514723" y="111329"/>
                    <a:pt x="656550" y="163812"/>
                    <a:pt x="762182" y="252108"/>
                  </a:cubicBezTo>
                  <a:cubicBezTo>
                    <a:pt x="766683" y="248107"/>
                    <a:pt x="865987" y="-5736"/>
                    <a:pt x="1087916" y="99"/>
                  </a:cubicBezTo>
                  <a:close/>
                </a:path>
              </a:pathLst>
            </a:custGeom>
            <a:noFill/>
            <a:ln w="19050" cap="flat">
              <a:gradFill>
                <a:gsLst>
                  <a:gs pos="0">
                    <a:srgbClr val="FFF4B7">
                      <a:alpha val="0"/>
                    </a:srgbClr>
                  </a:gs>
                  <a:gs pos="100000">
                    <a:srgbClr val="FFF4B7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4.xml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1.sv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.jpe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4.xml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12" name="组合 311"/>
          <p:cNvGrpSpPr/>
          <p:nvPr/>
        </p:nvGrpSpPr>
        <p:grpSpPr>
          <a:xfrm>
            <a:off x="-2193141" y="-4802056"/>
            <a:ext cx="7237281" cy="11704994"/>
            <a:chOff x="-1872439" y="-5018969"/>
            <a:chExt cx="7237281" cy="11704994"/>
          </a:xfrm>
        </p:grpSpPr>
        <p:sp>
          <p:nvSpPr>
            <p:cNvPr id="11" name="任意多边形: 形状 10"/>
            <p:cNvSpPr/>
            <p:nvPr/>
          </p:nvSpPr>
          <p:spPr>
            <a:xfrm>
              <a:off x="-1818004" y="-5006267"/>
              <a:ext cx="7182846" cy="11692292"/>
            </a:xfrm>
            <a:custGeom>
              <a:avLst/>
              <a:gdLst>
                <a:gd name="connsiteX0" fmla="*/ 1782866 w 1941827"/>
                <a:gd name="connsiteY0" fmla="*/ 2821233 h 3160923"/>
                <a:gd name="connsiteX1" fmla="*/ 1770770 w 1941827"/>
                <a:gd name="connsiteY1" fmla="*/ 2836473 h 3160923"/>
                <a:gd name="connsiteX2" fmla="*/ 1770770 w 1941827"/>
                <a:gd name="connsiteY2" fmla="*/ 2836473 h 3160923"/>
                <a:gd name="connsiteX3" fmla="*/ 1566554 w 1941827"/>
                <a:gd name="connsiteY3" fmla="*/ 2815995 h 3160923"/>
                <a:gd name="connsiteX4" fmla="*/ 1738099 w 1941827"/>
                <a:gd name="connsiteY4" fmla="*/ 2836854 h 3160923"/>
                <a:gd name="connsiteX5" fmla="*/ 1681901 w 1941827"/>
                <a:gd name="connsiteY5" fmla="*/ 2804469 h 3160923"/>
                <a:gd name="connsiteX6" fmla="*/ 1513214 w 1941827"/>
                <a:gd name="connsiteY6" fmla="*/ 2522148 h 3160923"/>
                <a:gd name="connsiteX7" fmla="*/ 1397294 w 1941827"/>
                <a:gd name="connsiteY7" fmla="*/ 2516814 h 3160923"/>
                <a:gd name="connsiteX8" fmla="*/ 1260039 w 1941827"/>
                <a:gd name="connsiteY8" fmla="*/ 2735985 h 3160923"/>
                <a:gd name="connsiteX9" fmla="*/ 1346050 w 1941827"/>
                <a:gd name="connsiteY9" fmla="*/ 2579774 h 3160923"/>
                <a:gd name="connsiteX10" fmla="*/ 1505308 w 1941827"/>
                <a:gd name="connsiteY10" fmla="*/ 2505861 h 3160923"/>
                <a:gd name="connsiteX11" fmla="*/ 1503974 w 1941827"/>
                <a:gd name="connsiteY11" fmla="*/ 2503003 h 3160923"/>
                <a:gd name="connsiteX12" fmla="*/ 1245371 w 1941827"/>
                <a:gd name="connsiteY12" fmla="*/ 2269355 h 3160923"/>
                <a:gd name="connsiteX13" fmla="*/ 1226511 w 1941827"/>
                <a:gd name="connsiteY13" fmla="*/ 2253543 h 3160923"/>
                <a:gd name="connsiteX14" fmla="*/ 1227273 w 1941827"/>
                <a:gd name="connsiteY14" fmla="*/ 2303454 h 3160923"/>
                <a:gd name="connsiteX15" fmla="*/ 1276613 w 1941827"/>
                <a:gd name="connsiteY15" fmla="*/ 2564058 h 3160923"/>
                <a:gd name="connsiteX16" fmla="*/ 1164694 w 1941827"/>
                <a:gd name="connsiteY16" fmla="*/ 2659594 h 3160923"/>
                <a:gd name="connsiteX17" fmla="*/ 1213271 w 1941827"/>
                <a:gd name="connsiteY17" fmla="*/ 2364129 h 3160923"/>
                <a:gd name="connsiteX18" fmla="*/ 1214510 w 1941827"/>
                <a:gd name="connsiteY18" fmla="*/ 2185916 h 3160923"/>
                <a:gd name="connsiteX19" fmla="*/ 1293853 w 1941827"/>
                <a:gd name="connsiteY19" fmla="*/ 2260782 h 3160923"/>
                <a:gd name="connsiteX20" fmla="*/ 1379864 w 1941827"/>
                <a:gd name="connsiteY20" fmla="*/ 2293548 h 3160923"/>
                <a:gd name="connsiteX21" fmla="*/ 1359575 w 1941827"/>
                <a:gd name="connsiteY21" fmla="*/ 2306693 h 3160923"/>
                <a:gd name="connsiteX22" fmla="*/ 1463303 w 1941827"/>
                <a:gd name="connsiteY22" fmla="*/ 2269355 h 3160923"/>
                <a:gd name="connsiteX23" fmla="*/ 1452063 w 1941827"/>
                <a:gd name="connsiteY23" fmla="*/ 2304026 h 3160923"/>
                <a:gd name="connsiteX24" fmla="*/ 1515023 w 1941827"/>
                <a:gd name="connsiteY24" fmla="*/ 2215158 h 3160923"/>
                <a:gd name="connsiteX25" fmla="*/ 1517309 w 1941827"/>
                <a:gd name="connsiteY25" fmla="*/ 2243352 h 3160923"/>
                <a:gd name="connsiteX26" fmla="*/ 1544646 w 1941827"/>
                <a:gd name="connsiteY26" fmla="*/ 2161341 h 3160923"/>
                <a:gd name="connsiteX27" fmla="*/ 1514642 w 1941827"/>
                <a:gd name="connsiteY27" fmla="*/ 2097429 h 3160923"/>
                <a:gd name="connsiteX28" fmla="*/ 1479971 w 1941827"/>
                <a:gd name="connsiteY28" fmla="*/ 2035421 h 3160923"/>
                <a:gd name="connsiteX29" fmla="*/ 1476733 w 1941827"/>
                <a:gd name="connsiteY29" fmla="*/ 2037612 h 3160923"/>
                <a:gd name="connsiteX30" fmla="*/ 1469018 w 1941827"/>
                <a:gd name="connsiteY30" fmla="*/ 2117622 h 3160923"/>
                <a:gd name="connsiteX31" fmla="*/ 1435394 w 1941827"/>
                <a:gd name="connsiteY31" fmla="*/ 2160389 h 3160923"/>
                <a:gd name="connsiteX32" fmla="*/ 1415011 w 1941827"/>
                <a:gd name="connsiteY32" fmla="*/ 2173629 h 3160923"/>
                <a:gd name="connsiteX33" fmla="*/ 1394437 w 1941827"/>
                <a:gd name="connsiteY33" fmla="*/ 2090761 h 3160923"/>
                <a:gd name="connsiteX34" fmla="*/ 1390436 w 1941827"/>
                <a:gd name="connsiteY34" fmla="*/ 2092285 h 3160923"/>
                <a:gd name="connsiteX35" fmla="*/ 1362338 w 1941827"/>
                <a:gd name="connsiteY35" fmla="*/ 2174486 h 3160923"/>
                <a:gd name="connsiteX36" fmla="*/ 1307093 w 1941827"/>
                <a:gd name="connsiteY36" fmla="*/ 2134385 h 3160923"/>
                <a:gd name="connsiteX37" fmla="*/ 1304330 w 1941827"/>
                <a:gd name="connsiteY37" fmla="*/ 2029039 h 3160923"/>
                <a:gd name="connsiteX38" fmla="*/ 1307759 w 1941827"/>
                <a:gd name="connsiteY38" fmla="*/ 2008846 h 3160923"/>
                <a:gd name="connsiteX39" fmla="*/ 1311760 w 1941827"/>
                <a:gd name="connsiteY39" fmla="*/ 2014561 h 3160923"/>
                <a:gd name="connsiteX40" fmla="*/ 1320618 w 1941827"/>
                <a:gd name="connsiteY40" fmla="*/ 2002179 h 3160923"/>
                <a:gd name="connsiteX41" fmla="*/ 1315665 w 1941827"/>
                <a:gd name="connsiteY41" fmla="*/ 1994749 h 3160923"/>
                <a:gd name="connsiteX42" fmla="*/ 1350717 w 1941827"/>
                <a:gd name="connsiteY42" fmla="*/ 1956458 h 3160923"/>
                <a:gd name="connsiteX43" fmla="*/ 1353956 w 1941827"/>
                <a:gd name="connsiteY43" fmla="*/ 1977413 h 3160923"/>
                <a:gd name="connsiteX44" fmla="*/ 1361480 w 1941827"/>
                <a:gd name="connsiteY44" fmla="*/ 1987700 h 3160923"/>
                <a:gd name="connsiteX45" fmla="*/ 1365862 w 1941827"/>
                <a:gd name="connsiteY45" fmla="*/ 2044565 h 3160923"/>
                <a:gd name="connsiteX46" fmla="*/ 1368243 w 1941827"/>
                <a:gd name="connsiteY46" fmla="*/ 2046470 h 3160923"/>
                <a:gd name="connsiteX47" fmla="*/ 1401962 w 1941827"/>
                <a:gd name="connsiteY47" fmla="*/ 1970746 h 3160923"/>
                <a:gd name="connsiteX48" fmla="*/ 1428060 w 1941827"/>
                <a:gd name="connsiteY48" fmla="*/ 1953315 h 3160923"/>
                <a:gd name="connsiteX49" fmla="*/ 1461588 w 1941827"/>
                <a:gd name="connsiteY49" fmla="*/ 1927693 h 3160923"/>
                <a:gd name="connsiteX50" fmla="*/ 1461683 w 1941827"/>
                <a:gd name="connsiteY50" fmla="*/ 1951315 h 3160923"/>
                <a:gd name="connsiteX51" fmla="*/ 1464255 w 1941827"/>
                <a:gd name="connsiteY51" fmla="*/ 1953029 h 3160923"/>
                <a:gd name="connsiteX52" fmla="*/ 1488925 w 1941827"/>
                <a:gd name="connsiteY52" fmla="*/ 1887879 h 3160923"/>
                <a:gd name="connsiteX53" fmla="*/ 1460255 w 1941827"/>
                <a:gd name="connsiteY53" fmla="*/ 1891879 h 3160923"/>
                <a:gd name="connsiteX54" fmla="*/ 1447967 w 1941827"/>
                <a:gd name="connsiteY54" fmla="*/ 1901595 h 3160923"/>
                <a:gd name="connsiteX55" fmla="*/ 1368719 w 1941827"/>
                <a:gd name="connsiteY55" fmla="*/ 1965888 h 3160923"/>
                <a:gd name="connsiteX56" fmla="*/ 1440728 w 1941827"/>
                <a:gd name="connsiteY56" fmla="*/ 1893403 h 3160923"/>
                <a:gd name="connsiteX57" fmla="*/ 1445110 w 1941827"/>
                <a:gd name="connsiteY57" fmla="*/ 1864542 h 3160923"/>
                <a:gd name="connsiteX58" fmla="*/ 1421488 w 1941827"/>
                <a:gd name="connsiteY58" fmla="*/ 1853684 h 3160923"/>
                <a:gd name="connsiteX59" fmla="*/ 1424441 w 1941827"/>
                <a:gd name="connsiteY59" fmla="*/ 1830824 h 3160923"/>
                <a:gd name="connsiteX60" fmla="*/ 1402057 w 1941827"/>
                <a:gd name="connsiteY60" fmla="*/ 1855398 h 3160923"/>
                <a:gd name="connsiteX61" fmla="*/ 1379959 w 1941827"/>
                <a:gd name="connsiteY61" fmla="*/ 1861304 h 3160923"/>
                <a:gd name="connsiteX62" fmla="*/ 1379959 w 1941827"/>
                <a:gd name="connsiteY62" fmla="*/ 1861304 h 3160923"/>
                <a:gd name="connsiteX63" fmla="*/ 1327476 w 1941827"/>
                <a:gd name="connsiteY63" fmla="*/ 1856827 h 3160923"/>
                <a:gd name="connsiteX64" fmla="*/ 1367957 w 1941827"/>
                <a:gd name="connsiteY64" fmla="*/ 1848731 h 3160923"/>
                <a:gd name="connsiteX65" fmla="*/ 1367957 w 1941827"/>
                <a:gd name="connsiteY65" fmla="*/ 1848731 h 3160923"/>
                <a:gd name="connsiteX66" fmla="*/ 1385579 w 1941827"/>
                <a:gd name="connsiteY66" fmla="*/ 1813964 h 3160923"/>
                <a:gd name="connsiteX67" fmla="*/ 1465112 w 1941827"/>
                <a:gd name="connsiteY67" fmla="*/ 1780913 h 3160923"/>
                <a:gd name="connsiteX68" fmla="*/ 1473399 w 1941827"/>
                <a:gd name="connsiteY68" fmla="*/ 1807202 h 3160923"/>
                <a:gd name="connsiteX69" fmla="*/ 1457683 w 1941827"/>
                <a:gd name="connsiteY69" fmla="*/ 1855589 h 3160923"/>
                <a:gd name="connsiteX70" fmla="*/ 1453587 w 1941827"/>
                <a:gd name="connsiteY70" fmla="*/ 1859399 h 3160923"/>
                <a:gd name="connsiteX71" fmla="*/ 1456254 w 1941827"/>
                <a:gd name="connsiteY71" fmla="*/ 1872543 h 3160923"/>
                <a:gd name="connsiteX72" fmla="*/ 1466065 w 1941827"/>
                <a:gd name="connsiteY72" fmla="*/ 1882354 h 3160923"/>
                <a:gd name="connsiteX73" fmla="*/ 1496354 w 1941827"/>
                <a:gd name="connsiteY73" fmla="*/ 1882068 h 3160923"/>
                <a:gd name="connsiteX74" fmla="*/ 1520072 w 1941827"/>
                <a:gd name="connsiteY74" fmla="*/ 1824537 h 3160923"/>
                <a:gd name="connsiteX75" fmla="*/ 1449587 w 1941827"/>
                <a:gd name="connsiteY75" fmla="*/ 1693473 h 3160923"/>
                <a:gd name="connsiteX76" fmla="*/ 1355861 w 1941827"/>
                <a:gd name="connsiteY76" fmla="*/ 1643181 h 3160923"/>
                <a:gd name="connsiteX77" fmla="*/ 1278327 w 1941827"/>
                <a:gd name="connsiteY77" fmla="*/ 1581078 h 3160923"/>
                <a:gd name="connsiteX78" fmla="*/ 1183172 w 1941827"/>
                <a:gd name="connsiteY78" fmla="*/ 1568505 h 3160923"/>
                <a:gd name="connsiteX79" fmla="*/ 1148882 w 1941827"/>
                <a:gd name="connsiteY79" fmla="*/ 1563838 h 3160923"/>
                <a:gd name="connsiteX80" fmla="*/ 1095257 w 1941827"/>
                <a:gd name="connsiteY80" fmla="*/ 1540311 h 3160923"/>
                <a:gd name="connsiteX81" fmla="*/ 1022867 w 1941827"/>
                <a:gd name="connsiteY81" fmla="*/ 1538216 h 3160923"/>
                <a:gd name="connsiteX82" fmla="*/ 1022105 w 1941827"/>
                <a:gd name="connsiteY82" fmla="*/ 1576030 h 3160923"/>
                <a:gd name="connsiteX83" fmla="*/ 1110592 w 1941827"/>
                <a:gd name="connsiteY83" fmla="*/ 1560980 h 3160923"/>
                <a:gd name="connsiteX84" fmla="*/ 1133928 w 1941827"/>
                <a:gd name="connsiteY84" fmla="*/ 1565933 h 3160923"/>
                <a:gd name="connsiteX85" fmla="*/ 1048298 w 1941827"/>
                <a:gd name="connsiteY85" fmla="*/ 1590317 h 3160923"/>
                <a:gd name="connsiteX86" fmla="*/ 867133 w 1941827"/>
                <a:gd name="connsiteY86" fmla="*/ 1722143 h 3160923"/>
                <a:gd name="connsiteX87" fmla="*/ 999435 w 1941827"/>
                <a:gd name="connsiteY87" fmla="*/ 1599652 h 3160923"/>
                <a:gd name="connsiteX88" fmla="*/ 963812 w 1941827"/>
                <a:gd name="connsiteY88" fmla="*/ 1605653 h 3160923"/>
                <a:gd name="connsiteX89" fmla="*/ 730259 w 1941827"/>
                <a:gd name="connsiteY89" fmla="*/ 1777674 h 3160923"/>
                <a:gd name="connsiteX90" fmla="*/ 902852 w 1941827"/>
                <a:gd name="connsiteY90" fmla="*/ 1615940 h 3160923"/>
                <a:gd name="connsiteX91" fmla="*/ 779979 w 1941827"/>
                <a:gd name="connsiteY91" fmla="*/ 1636800 h 3160923"/>
                <a:gd name="connsiteX92" fmla="*/ 584145 w 1941827"/>
                <a:gd name="connsiteY92" fmla="*/ 2379083 h 3160923"/>
                <a:gd name="connsiteX93" fmla="*/ 504707 w 1941827"/>
                <a:gd name="connsiteY93" fmla="*/ 1806345 h 3160923"/>
                <a:gd name="connsiteX94" fmla="*/ 721400 w 1941827"/>
                <a:gd name="connsiteY94" fmla="*/ 1588222 h 3160923"/>
                <a:gd name="connsiteX95" fmla="*/ 693492 w 1941827"/>
                <a:gd name="connsiteY95" fmla="*/ 1539740 h 3160923"/>
                <a:gd name="connsiteX96" fmla="*/ 644915 w 1941827"/>
                <a:gd name="connsiteY96" fmla="*/ 1397627 h 3160923"/>
                <a:gd name="connsiteX97" fmla="*/ 572906 w 1941827"/>
                <a:gd name="connsiteY97" fmla="*/ 1215699 h 3160923"/>
                <a:gd name="connsiteX98" fmla="*/ 459082 w 1941827"/>
                <a:gd name="connsiteY98" fmla="*/ 1091779 h 3160923"/>
                <a:gd name="connsiteX99" fmla="*/ 597004 w 1941827"/>
                <a:gd name="connsiteY99" fmla="*/ 1232178 h 3160923"/>
                <a:gd name="connsiteX100" fmla="*/ 633199 w 1941827"/>
                <a:gd name="connsiteY100" fmla="*/ 1321427 h 3160923"/>
                <a:gd name="connsiteX101" fmla="*/ 629675 w 1941827"/>
                <a:gd name="connsiteY101" fmla="*/ 1275516 h 3160923"/>
                <a:gd name="connsiteX102" fmla="*/ 431269 w 1941827"/>
                <a:gd name="connsiteY102" fmla="*/ 1049488 h 3160923"/>
                <a:gd name="connsiteX103" fmla="*/ 659107 w 1941827"/>
                <a:gd name="connsiteY103" fmla="*/ 1277231 h 3160923"/>
                <a:gd name="connsiteX104" fmla="*/ 703112 w 1941827"/>
                <a:gd name="connsiteY104" fmla="*/ 1494591 h 3160923"/>
                <a:gd name="connsiteX105" fmla="*/ 758072 w 1941827"/>
                <a:gd name="connsiteY105" fmla="*/ 1434870 h 3160923"/>
                <a:gd name="connsiteX106" fmla="*/ 819603 w 1941827"/>
                <a:gd name="connsiteY106" fmla="*/ 1306472 h 3160923"/>
                <a:gd name="connsiteX107" fmla="*/ 762739 w 1941827"/>
                <a:gd name="connsiteY107" fmla="*/ 979955 h 3160923"/>
                <a:gd name="connsiteX108" fmla="*/ 550331 w 1941827"/>
                <a:gd name="connsiteY108" fmla="*/ 813649 h 3160923"/>
                <a:gd name="connsiteX109" fmla="*/ 544331 w 1941827"/>
                <a:gd name="connsiteY109" fmla="*/ 810315 h 3160923"/>
                <a:gd name="connsiteX110" fmla="*/ 875420 w 1941827"/>
                <a:gd name="connsiteY110" fmla="*/ 571619 h 3160923"/>
                <a:gd name="connsiteX111" fmla="*/ 844178 w 1941827"/>
                <a:gd name="connsiteY111" fmla="*/ 489227 h 3160923"/>
                <a:gd name="connsiteX112" fmla="*/ 895708 w 1941827"/>
                <a:gd name="connsiteY112" fmla="*/ 563618 h 3160923"/>
                <a:gd name="connsiteX113" fmla="*/ 1031058 w 1941827"/>
                <a:gd name="connsiteY113" fmla="*/ 30884 h 3160923"/>
                <a:gd name="connsiteX114" fmla="*/ 773216 w 1941827"/>
                <a:gd name="connsiteY114" fmla="*/ 58316 h 3160923"/>
                <a:gd name="connsiteX115" fmla="*/ 770264 w 1941827"/>
                <a:gd name="connsiteY115" fmla="*/ 111752 h 3160923"/>
                <a:gd name="connsiteX116" fmla="*/ 812364 w 1941827"/>
                <a:gd name="connsiteY116" fmla="*/ 118038 h 3160923"/>
                <a:gd name="connsiteX117" fmla="*/ 970670 w 1941827"/>
                <a:gd name="connsiteY117" fmla="*/ 97655 h 3160923"/>
                <a:gd name="connsiteX118" fmla="*/ 1069253 w 1941827"/>
                <a:gd name="connsiteY118" fmla="*/ 75938 h 3160923"/>
                <a:gd name="connsiteX119" fmla="*/ 987529 w 1941827"/>
                <a:gd name="connsiteY119" fmla="*/ 108608 h 3160923"/>
                <a:gd name="connsiteX120" fmla="*/ 1015628 w 1941827"/>
                <a:gd name="connsiteY120" fmla="*/ 140136 h 3160923"/>
                <a:gd name="connsiteX121" fmla="*/ 1111640 w 1941827"/>
                <a:gd name="connsiteY121" fmla="*/ 151852 h 3160923"/>
                <a:gd name="connsiteX122" fmla="*/ 1024295 w 1941827"/>
                <a:gd name="connsiteY122" fmla="*/ 154900 h 3160923"/>
                <a:gd name="connsiteX123" fmla="*/ 1035154 w 1941827"/>
                <a:gd name="connsiteY123" fmla="*/ 178903 h 3160923"/>
                <a:gd name="connsiteX124" fmla="*/ 1125832 w 1941827"/>
                <a:gd name="connsiteY124" fmla="*/ 196429 h 3160923"/>
                <a:gd name="connsiteX125" fmla="*/ 1041536 w 1941827"/>
                <a:gd name="connsiteY125" fmla="*/ 196905 h 3160923"/>
                <a:gd name="connsiteX126" fmla="*/ 1044774 w 1941827"/>
                <a:gd name="connsiteY126" fmla="*/ 265676 h 3160923"/>
                <a:gd name="connsiteX127" fmla="*/ 1116021 w 1941827"/>
                <a:gd name="connsiteY127" fmla="*/ 323016 h 3160923"/>
                <a:gd name="connsiteX128" fmla="*/ 1037059 w 1941827"/>
                <a:gd name="connsiteY128" fmla="*/ 290822 h 3160923"/>
                <a:gd name="connsiteX129" fmla="*/ 1004102 w 1941827"/>
                <a:gd name="connsiteY129" fmla="*/ 344924 h 3160923"/>
                <a:gd name="connsiteX130" fmla="*/ 1054299 w 1941827"/>
                <a:gd name="connsiteY130" fmla="*/ 440364 h 3160923"/>
                <a:gd name="connsiteX131" fmla="*/ 982576 w 1941827"/>
                <a:gd name="connsiteY131" fmla="*/ 368927 h 3160923"/>
                <a:gd name="connsiteX132" fmla="*/ 916472 w 1941827"/>
                <a:gd name="connsiteY132" fmla="*/ 424648 h 3160923"/>
                <a:gd name="connsiteX133" fmla="*/ 946476 w 1941827"/>
                <a:gd name="connsiteY133" fmla="*/ 527899 h 3160923"/>
                <a:gd name="connsiteX134" fmla="*/ 885326 w 1941827"/>
                <a:gd name="connsiteY134" fmla="*/ 444555 h 3160923"/>
                <a:gd name="connsiteX135" fmla="*/ 754833 w 1941827"/>
                <a:gd name="connsiteY135" fmla="*/ 494276 h 3160923"/>
                <a:gd name="connsiteX136" fmla="*/ 755881 w 1941827"/>
                <a:gd name="connsiteY136" fmla="*/ 596479 h 3160923"/>
                <a:gd name="connsiteX137" fmla="*/ 714923 w 1941827"/>
                <a:gd name="connsiteY137" fmla="*/ 505896 h 3160923"/>
                <a:gd name="connsiteX138" fmla="*/ 577859 w 1941827"/>
                <a:gd name="connsiteY138" fmla="*/ 551807 h 3160923"/>
                <a:gd name="connsiteX139" fmla="*/ 635104 w 1941827"/>
                <a:gd name="connsiteY139" fmla="*/ 661154 h 3160923"/>
                <a:gd name="connsiteX140" fmla="*/ 516613 w 1941827"/>
                <a:gd name="connsiteY140" fmla="*/ 580096 h 3160923"/>
                <a:gd name="connsiteX141" fmla="*/ 480418 w 1941827"/>
                <a:gd name="connsiteY141" fmla="*/ 600194 h 3160923"/>
                <a:gd name="connsiteX142" fmla="*/ 423744 w 1941827"/>
                <a:gd name="connsiteY142" fmla="*/ 640389 h 3160923"/>
                <a:gd name="connsiteX143" fmla="*/ 527186 w 1941827"/>
                <a:gd name="connsiteY143" fmla="*/ 735449 h 3160923"/>
                <a:gd name="connsiteX144" fmla="*/ 378786 w 1941827"/>
                <a:gd name="connsiteY144" fmla="*/ 682299 h 3160923"/>
                <a:gd name="connsiteX145" fmla="*/ 297443 w 1941827"/>
                <a:gd name="connsiteY145" fmla="*/ 791741 h 3160923"/>
                <a:gd name="connsiteX146" fmla="*/ 404885 w 1941827"/>
                <a:gd name="connsiteY146" fmla="*/ 771929 h 3160923"/>
                <a:gd name="connsiteX147" fmla="*/ 504611 w 1941827"/>
                <a:gd name="connsiteY147" fmla="*/ 796504 h 3160923"/>
                <a:gd name="connsiteX148" fmla="*/ 213718 w 1941827"/>
                <a:gd name="connsiteY148" fmla="*/ 873656 h 3160923"/>
                <a:gd name="connsiteX149" fmla="*/ 28647 w 1941827"/>
                <a:gd name="connsiteY149" fmla="*/ 1110162 h 3160923"/>
                <a:gd name="connsiteX150" fmla="*/ 27028 w 1941827"/>
                <a:gd name="connsiteY150" fmla="*/ 1299043 h 3160923"/>
                <a:gd name="connsiteX151" fmla="*/ 41982 w 1941827"/>
                <a:gd name="connsiteY151" fmla="*/ 1253513 h 3160923"/>
                <a:gd name="connsiteX152" fmla="*/ 37505 w 1941827"/>
                <a:gd name="connsiteY152" fmla="*/ 1111877 h 3160923"/>
                <a:gd name="connsiteX153" fmla="*/ 52269 w 1941827"/>
                <a:gd name="connsiteY153" fmla="*/ 1227415 h 3160923"/>
                <a:gd name="connsiteX154" fmla="*/ 75796 w 1941827"/>
                <a:gd name="connsiteY154" fmla="*/ 1179314 h 3160923"/>
                <a:gd name="connsiteX155" fmla="*/ 126278 w 1941827"/>
                <a:gd name="connsiteY155" fmla="*/ 987004 h 3160923"/>
                <a:gd name="connsiteX156" fmla="*/ 94370 w 1941827"/>
                <a:gd name="connsiteY156" fmla="*/ 1149310 h 3160923"/>
                <a:gd name="connsiteX157" fmla="*/ 193049 w 1941827"/>
                <a:gd name="connsiteY157" fmla="*/ 1062537 h 3160923"/>
                <a:gd name="connsiteX158" fmla="*/ 48364 w 1941827"/>
                <a:gd name="connsiteY158" fmla="*/ 1366575 h 3160923"/>
                <a:gd name="connsiteX159" fmla="*/ 48364 w 1941827"/>
                <a:gd name="connsiteY159" fmla="*/ 1366575 h 3160923"/>
                <a:gd name="connsiteX160" fmla="*/ 45602 w 1941827"/>
                <a:gd name="connsiteY160" fmla="*/ 1458301 h 3160923"/>
                <a:gd name="connsiteX161" fmla="*/ 70367 w 1941827"/>
                <a:gd name="connsiteY161" fmla="*/ 1830538 h 3160923"/>
                <a:gd name="connsiteX162" fmla="*/ 160473 w 1941827"/>
                <a:gd name="connsiteY162" fmla="*/ 2149911 h 3160923"/>
                <a:gd name="connsiteX163" fmla="*/ 475941 w 1941827"/>
                <a:gd name="connsiteY163" fmla="*/ 1686329 h 3160923"/>
                <a:gd name="connsiteX164" fmla="*/ 203526 w 1941827"/>
                <a:gd name="connsiteY164" fmla="*/ 2226968 h 3160923"/>
                <a:gd name="connsiteX165" fmla="*/ 207050 w 1941827"/>
                <a:gd name="connsiteY165" fmla="*/ 2285928 h 3160923"/>
                <a:gd name="connsiteX166" fmla="*/ 193906 w 1941827"/>
                <a:gd name="connsiteY166" fmla="*/ 2612350 h 3160923"/>
                <a:gd name="connsiteX167" fmla="*/ 245055 w 1941827"/>
                <a:gd name="connsiteY167" fmla="*/ 2829520 h 3160923"/>
                <a:gd name="connsiteX168" fmla="*/ 482037 w 1941827"/>
                <a:gd name="connsiteY168" fmla="*/ 2847713 h 3160923"/>
                <a:gd name="connsiteX169" fmla="*/ 731497 w 1941827"/>
                <a:gd name="connsiteY169" fmla="*/ 2892099 h 3160923"/>
                <a:gd name="connsiteX170" fmla="*/ 605195 w 1941827"/>
                <a:gd name="connsiteY170" fmla="*/ 2759130 h 3160923"/>
                <a:gd name="connsiteX171" fmla="*/ 475274 w 1941827"/>
                <a:gd name="connsiteY171" fmla="*/ 2615874 h 3160923"/>
                <a:gd name="connsiteX172" fmla="*/ 599385 w 1941827"/>
                <a:gd name="connsiteY172" fmla="*/ 2712077 h 3160923"/>
                <a:gd name="connsiteX173" fmla="*/ 731973 w 1941827"/>
                <a:gd name="connsiteY173" fmla="*/ 2843427 h 3160923"/>
                <a:gd name="connsiteX174" fmla="*/ 755690 w 1941827"/>
                <a:gd name="connsiteY174" fmla="*/ 2909244 h 3160923"/>
                <a:gd name="connsiteX175" fmla="*/ 787123 w 1941827"/>
                <a:gd name="connsiteY175" fmla="*/ 2933247 h 3160923"/>
                <a:gd name="connsiteX176" fmla="*/ 868752 w 1941827"/>
                <a:gd name="connsiteY176" fmla="*/ 3078504 h 3160923"/>
                <a:gd name="connsiteX177" fmla="*/ 960097 w 1941827"/>
                <a:gd name="connsiteY177" fmla="*/ 3107269 h 3160923"/>
                <a:gd name="connsiteX178" fmla="*/ 965907 w 1941827"/>
                <a:gd name="connsiteY178" fmla="*/ 3107555 h 3160923"/>
                <a:gd name="connsiteX179" fmla="*/ 884754 w 1941827"/>
                <a:gd name="connsiteY179" fmla="*/ 2974872 h 3160923"/>
                <a:gd name="connsiteX180" fmla="*/ 994958 w 1941827"/>
                <a:gd name="connsiteY180" fmla="*/ 3098506 h 3160923"/>
                <a:gd name="connsiteX181" fmla="*/ 1060205 w 1941827"/>
                <a:gd name="connsiteY181" fmla="*/ 3037641 h 3160923"/>
                <a:gd name="connsiteX182" fmla="*/ 1061538 w 1941827"/>
                <a:gd name="connsiteY182" fmla="*/ 3037070 h 3160923"/>
                <a:gd name="connsiteX183" fmla="*/ 959811 w 1941827"/>
                <a:gd name="connsiteY183" fmla="*/ 2882098 h 3160923"/>
                <a:gd name="connsiteX184" fmla="*/ 1094780 w 1941827"/>
                <a:gd name="connsiteY184" fmla="*/ 3019353 h 3160923"/>
                <a:gd name="connsiteX185" fmla="*/ 1127737 w 1941827"/>
                <a:gd name="connsiteY185" fmla="*/ 2982872 h 3160923"/>
                <a:gd name="connsiteX186" fmla="*/ 1161551 w 1941827"/>
                <a:gd name="connsiteY186" fmla="*/ 2894766 h 3160923"/>
                <a:gd name="connsiteX187" fmla="*/ 1024391 w 1941827"/>
                <a:gd name="connsiteY187" fmla="*/ 2812470 h 3160923"/>
                <a:gd name="connsiteX188" fmla="*/ 1175648 w 1941827"/>
                <a:gd name="connsiteY188" fmla="*/ 2872192 h 3160923"/>
                <a:gd name="connsiteX189" fmla="*/ 1150502 w 1941827"/>
                <a:gd name="connsiteY189" fmla="*/ 2775608 h 3160923"/>
                <a:gd name="connsiteX190" fmla="*/ 1001245 w 1941827"/>
                <a:gd name="connsiteY190" fmla="*/ 2760654 h 3160923"/>
                <a:gd name="connsiteX191" fmla="*/ 980385 w 1941827"/>
                <a:gd name="connsiteY191" fmla="*/ 2763988 h 3160923"/>
                <a:gd name="connsiteX192" fmla="*/ 842749 w 1941827"/>
                <a:gd name="connsiteY192" fmla="*/ 2893623 h 3160923"/>
                <a:gd name="connsiteX193" fmla="*/ 939142 w 1941827"/>
                <a:gd name="connsiteY193" fmla="*/ 2743509 h 3160923"/>
                <a:gd name="connsiteX194" fmla="*/ 847226 w 1941827"/>
                <a:gd name="connsiteY194" fmla="*/ 2653879 h 3160923"/>
                <a:gd name="connsiteX195" fmla="*/ 550617 w 1941827"/>
                <a:gd name="connsiteY195" fmla="*/ 2535007 h 3160923"/>
                <a:gd name="connsiteX196" fmla="*/ 533377 w 1941827"/>
                <a:gd name="connsiteY196" fmla="*/ 2533388 h 3160923"/>
                <a:gd name="connsiteX197" fmla="*/ 556332 w 1941827"/>
                <a:gd name="connsiteY197" fmla="*/ 2473761 h 3160923"/>
                <a:gd name="connsiteX198" fmla="*/ 555284 w 1941827"/>
                <a:gd name="connsiteY198" fmla="*/ 2465856 h 3160923"/>
                <a:gd name="connsiteX199" fmla="*/ 497753 w 1941827"/>
                <a:gd name="connsiteY199" fmla="*/ 2324028 h 3160923"/>
                <a:gd name="connsiteX200" fmla="*/ 576620 w 1941827"/>
                <a:gd name="connsiteY200" fmla="*/ 2469094 h 3160923"/>
                <a:gd name="connsiteX201" fmla="*/ 589670 w 1941827"/>
                <a:gd name="connsiteY201" fmla="*/ 2471094 h 3160923"/>
                <a:gd name="connsiteX202" fmla="*/ 873419 w 1941827"/>
                <a:gd name="connsiteY202" fmla="*/ 2540531 h 3160923"/>
                <a:gd name="connsiteX203" fmla="*/ 969146 w 1941827"/>
                <a:gd name="connsiteY203" fmla="*/ 2590157 h 3160923"/>
                <a:gd name="connsiteX204" fmla="*/ 1069825 w 1941827"/>
                <a:gd name="connsiteY204" fmla="*/ 2627114 h 3160923"/>
                <a:gd name="connsiteX205" fmla="*/ 1056395 w 1941827"/>
                <a:gd name="connsiteY205" fmla="*/ 2584728 h 3160923"/>
                <a:gd name="connsiteX206" fmla="*/ 1391294 w 1941827"/>
                <a:gd name="connsiteY206" fmla="*/ 2869715 h 3160923"/>
                <a:gd name="connsiteX207" fmla="*/ 1553219 w 1941827"/>
                <a:gd name="connsiteY207" fmla="*/ 3071741 h 3160923"/>
                <a:gd name="connsiteX208" fmla="*/ 1626275 w 1941827"/>
                <a:gd name="connsiteY208" fmla="*/ 3119747 h 3160923"/>
                <a:gd name="connsiteX209" fmla="*/ 1674281 w 1941827"/>
                <a:gd name="connsiteY209" fmla="*/ 3150608 h 3160923"/>
                <a:gd name="connsiteX210" fmla="*/ 1670662 w 1941827"/>
                <a:gd name="connsiteY210" fmla="*/ 3012876 h 3160923"/>
                <a:gd name="connsiteX211" fmla="*/ 1706666 w 1941827"/>
                <a:gd name="connsiteY211" fmla="*/ 3158990 h 3160923"/>
                <a:gd name="connsiteX212" fmla="*/ 1734860 w 1941827"/>
                <a:gd name="connsiteY212" fmla="*/ 3160895 h 3160923"/>
                <a:gd name="connsiteX213" fmla="*/ 1836302 w 1941827"/>
                <a:gd name="connsiteY213" fmla="*/ 3085838 h 3160923"/>
                <a:gd name="connsiteX214" fmla="*/ 1713334 w 1941827"/>
                <a:gd name="connsiteY214" fmla="*/ 2947630 h 3160923"/>
                <a:gd name="connsiteX215" fmla="*/ 1857257 w 1941827"/>
                <a:gd name="connsiteY215" fmla="*/ 3053262 h 3160923"/>
                <a:gd name="connsiteX216" fmla="*/ 1905358 w 1941827"/>
                <a:gd name="connsiteY216" fmla="*/ 2966394 h 3160923"/>
                <a:gd name="connsiteX217" fmla="*/ 1777532 w 1941827"/>
                <a:gd name="connsiteY217" fmla="*/ 2887146 h 3160923"/>
                <a:gd name="connsiteX218" fmla="*/ 1924027 w 1941827"/>
                <a:gd name="connsiteY218" fmla="*/ 2938581 h 3160923"/>
                <a:gd name="connsiteX219" fmla="*/ 1934504 w 1941827"/>
                <a:gd name="connsiteY219" fmla="*/ 2844093 h 3160923"/>
                <a:gd name="connsiteX220" fmla="*/ 1782866 w 1941827"/>
                <a:gd name="connsiteY220" fmla="*/ 2821233 h 3160923"/>
                <a:gd name="connsiteX221" fmla="*/ 347449 w 1941827"/>
                <a:gd name="connsiteY221" fmla="*/ 1015198 h 3160923"/>
                <a:gd name="connsiteX222" fmla="*/ 206384 w 1941827"/>
                <a:gd name="connsiteY222" fmla="*/ 1026056 h 3160923"/>
                <a:gd name="connsiteX223" fmla="*/ 294871 w 1941827"/>
                <a:gd name="connsiteY223" fmla="*/ 968525 h 3160923"/>
                <a:gd name="connsiteX224" fmla="*/ 437270 w 1941827"/>
                <a:gd name="connsiteY224" fmla="*/ 1021484 h 3160923"/>
                <a:gd name="connsiteX225" fmla="*/ 347449 w 1941827"/>
                <a:gd name="connsiteY225" fmla="*/ 1015198 h 3160923"/>
                <a:gd name="connsiteX226" fmla="*/ 737402 w 1941827"/>
                <a:gd name="connsiteY226" fmla="*/ 1363337 h 3160923"/>
                <a:gd name="connsiteX227" fmla="*/ 721019 w 1941827"/>
                <a:gd name="connsiteY227" fmla="*/ 1453538 h 3160923"/>
                <a:gd name="connsiteX228" fmla="*/ 715781 w 1941827"/>
                <a:gd name="connsiteY228" fmla="*/ 1330190 h 3160923"/>
                <a:gd name="connsiteX229" fmla="*/ 682634 w 1941827"/>
                <a:gd name="connsiteY229" fmla="*/ 1190649 h 3160923"/>
                <a:gd name="connsiteX230" fmla="*/ 592718 w 1941827"/>
                <a:gd name="connsiteY230" fmla="*/ 1049107 h 3160923"/>
                <a:gd name="connsiteX231" fmla="*/ 689111 w 1941827"/>
                <a:gd name="connsiteY231" fmla="*/ 1160264 h 3160923"/>
                <a:gd name="connsiteX232" fmla="*/ 737402 w 1941827"/>
                <a:gd name="connsiteY232" fmla="*/ 1363337 h 3160923"/>
                <a:gd name="connsiteX233" fmla="*/ 717209 w 1941827"/>
                <a:gd name="connsiteY233" fmla="*/ 978812 h 3160923"/>
                <a:gd name="connsiteX234" fmla="*/ 796743 w 1941827"/>
                <a:gd name="connsiteY234" fmla="*/ 1192839 h 3160923"/>
                <a:gd name="connsiteX235" fmla="*/ 790361 w 1941827"/>
                <a:gd name="connsiteY235" fmla="*/ 1356574 h 3160923"/>
                <a:gd name="connsiteX236" fmla="*/ 777693 w 1941827"/>
                <a:gd name="connsiteY236" fmla="*/ 1174646 h 3160923"/>
                <a:gd name="connsiteX237" fmla="*/ 693206 w 1941827"/>
                <a:gd name="connsiteY237" fmla="*/ 966144 h 3160923"/>
                <a:gd name="connsiteX238" fmla="*/ 589289 w 1941827"/>
                <a:gd name="connsiteY238" fmla="*/ 875180 h 3160923"/>
                <a:gd name="connsiteX239" fmla="*/ 717209 w 1941827"/>
                <a:gd name="connsiteY239" fmla="*/ 978812 h 3160923"/>
                <a:gd name="connsiteX240" fmla="*/ 250961 w 1941827"/>
                <a:gd name="connsiteY240" fmla="*/ 880800 h 3160923"/>
                <a:gd name="connsiteX241" fmla="*/ 397931 w 1941827"/>
                <a:gd name="connsiteY241" fmla="*/ 834223 h 3160923"/>
                <a:gd name="connsiteX242" fmla="*/ 584145 w 1941827"/>
                <a:gd name="connsiteY242" fmla="*/ 955190 h 3160923"/>
                <a:gd name="connsiteX243" fmla="*/ 760453 w 1941827"/>
                <a:gd name="connsiteY243" fmla="*/ 1309425 h 3160923"/>
                <a:gd name="connsiteX244" fmla="*/ 631484 w 1941827"/>
                <a:gd name="connsiteY244" fmla="*/ 1023580 h 3160923"/>
                <a:gd name="connsiteX245" fmla="*/ 490895 w 1941827"/>
                <a:gd name="connsiteY245" fmla="*/ 926520 h 3160923"/>
                <a:gd name="connsiteX246" fmla="*/ 359165 w 1941827"/>
                <a:gd name="connsiteY246" fmla="*/ 848225 h 3160923"/>
                <a:gd name="connsiteX247" fmla="*/ 206384 w 1941827"/>
                <a:gd name="connsiteY247" fmla="*/ 936712 h 3160923"/>
                <a:gd name="connsiteX248" fmla="*/ 250961 w 1941827"/>
                <a:gd name="connsiteY248" fmla="*/ 880800 h 3160923"/>
                <a:gd name="connsiteX249" fmla="*/ 323160 w 1941827"/>
                <a:gd name="connsiteY249" fmla="*/ 892897 h 3160923"/>
                <a:gd name="connsiteX250" fmla="*/ 490991 w 1941827"/>
                <a:gd name="connsiteY250" fmla="*/ 996338 h 3160923"/>
                <a:gd name="connsiteX251" fmla="*/ 568524 w 1941827"/>
                <a:gd name="connsiteY251" fmla="*/ 1056822 h 3160923"/>
                <a:gd name="connsiteX252" fmla="*/ 472703 w 1941827"/>
                <a:gd name="connsiteY252" fmla="*/ 1010531 h 3160923"/>
                <a:gd name="connsiteX253" fmla="*/ 366975 w 1941827"/>
                <a:gd name="connsiteY253" fmla="*/ 920710 h 3160923"/>
                <a:gd name="connsiteX254" fmla="*/ 177713 w 1941827"/>
                <a:gd name="connsiteY254" fmla="*/ 1014055 h 3160923"/>
                <a:gd name="connsiteX255" fmla="*/ 323160 w 1941827"/>
                <a:gd name="connsiteY255" fmla="*/ 892897 h 3160923"/>
                <a:gd name="connsiteX256" fmla="*/ 227815 w 1941827"/>
                <a:gd name="connsiteY256" fmla="*/ 1051488 h 3160923"/>
                <a:gd name="connsiteX257" fmla="*/ 283346 w 1941827"/>
                <a:gd name="connsiteY257" fmla="*/ 1019675 h 3160923"/>
                <a:gd name="connsiteX258" fmla="*/ 357831 w 1941827"/>
                <a:gd name="connsiteY258" fmla="*/ 1051393 h 3160923"/>
                <a:gd name="connsiteX259" fmla="*/ 201050 w 1941827"/>
                <a:gd name="connsiteY259" fmla="*/ 1087779 h 3160923"/>
                <a:gd name="connsiteX260" fmla="*/ 227815 w 1941827"/>
                <a:gd name="connsiteY260" fmla="*/ 1051488 h 3160923"/>
                <a:gd name="connsiteX261" fmla="*/ 281345 w 1941827"/>
                <a:gd name="connsiteY261" fmla="*/ 1072919 h 3160923"/>
                <a:gd name="connsiteX262" fmla="*/ 571191 w 1941827"/>
                <a:gd name="connsiteY262" fmla="*/ 1275421 h 3160923"/>
                <a:gd name="connsiteX263" fmla="*/ 300776 w 1941827"/>
                <a:gd name="connsiteY263" fmla="*/ 1103400 h 3160923"/>
                <a:gd name="connsiteX264" fmla="*/ 122373 w 1941827"/>
                <a:gd name="connsiteY264" fmla="*/ 1221700 h 3160923"/>
                <a:gd name="connsiteX265" fmla="*/ 281345 w 1941827"/>
                <a:gd name="connsiteY265" fmla="*/ 1072919 h 3160923"/>
                <a:gd name="connsiteX266" fmla="*/ 260200 w 1941827"/>
                <a:gd name="connsiteY266" fmla="*/ 1177980 h 3160923"/>
                <a:gd name="connsiteX267" fmla="*/ 493562 w 1941827"/>
                <a:gd name="connsiteY267" fmla="*/ 1272373 h 3160923"/>
                <a:gd name="connsiteX268" fmla="*/ 262105 w 1941827"/>
                <a:gd name="connsiteY268" fmla="*/ 1215795 h 3160923"/>
                <a:gd name="connsiteX269" fmla="*/ 130184 w 1941827"/>
                <a:gd name="connsiteY269" fmla="*/ 1267229 h 3160923"/>
                <a:gd name="connsiteX270" fmla="*/ 260200 w 1941827"/>
                <a:gd name="connsiteY270" fmla="*/ 1177980 h 3160923"/>
                <a:gd name="connsiteX271" fmla="*/ 263724 w 1941827"/>
                <a:gd name="connsiteY271" fmla="*/ 1276850 h 3160923"/>
                <a:gd name="connsiteX272" fmla="*/ 524138 w 1941827"/>
                <a:gd name="connsiteY272" fmla="*/ 1340953 h 3160923"/>
                <a:gd name="connsiteX273" fmla="*/ 270868 w 1941827"/>
                <a:gd name="connsiteY273" fmla="*/ 1307901 h 3160923"/>
                <a:gd name="connsiteX274" fmla="*/ 87893 w 1941827"/>
                <a:gd name="connsiteY274" fmla="*/ 1479351 h 3160923"/>
                <a:gd name="connsiteX275" fmla="*/ 263724 w 1941827"/>
                <a:gd name="connsiteY275" fmla="*/ 1276850 h 3160923"/>
                <a:gd name="connsiteX276" fmla="*/ 304967 w 1941827"/>
                <a:gd name="connsiteY276" fmla="*/ 1389340 h 3160923"/>
                <a:gd name="connsiteX277" fmla="*/ 606243 w 1941827"/>
                <a:gd name="connsiteY277" fmla="*/ 1431631 h 3160923"/>
                <a:gd name="connsiteX278" fmla="*/ 316874 w 1941827"/>
                <a:gd name="connsiteY278" fmla="*/ 1423344 h 3160923"/>
                <a:gd name="connsiteX279" fmla="*/ 83130 w 1941827"/>
                <a:gd name="connsiteY279" fmla="*/ 1597556 h 3160923"/>
                <a:gd name="connsiteX280" fmla="*/ 304967 w 1941827"/>
                <a:gd name="connsiteY280" fmla="*/ 1389340 h 3160923"/>
                <a:gd name="connsiteX281" fmla="*/ 441651 w 1941827"/>
                <a:gd name="connsiteY281" fmla="*/ 1417153 h 3160923"/>
                <a:gd name="connsiteX282" fmla="*/ 358307 w 1941827"/>
                <a:gd name="connsiteY282" fmla="*/ 1476684 h 3160923"/>
                <a:gd name="connsiteX283" fmla="*/ 236483 w 1941827"/>
                <a:gd name="connsiteY283" fmla="*/ 1500021 h 3160923"/>
                <a:gd name="connsiteX284" fmla="*/ 334971 w 1941827"/>
                <a:gd name="connsiteY284" fmla="*/ 1445728 h 3160923"/>
                <a:gd name="connsiteX285" fmla="*/ 441651 w 1941827"/>
                <a:gd name="connsiteY285" fmla="*/ 1417153 h 3160923"/>
                <a:gd name="connsiteX286" fmla="*/ 96656 w 1941827"/>
                <a:gd name="connsiteY286" fmla="*/ 1839968 h 3160923"/>
                <a:gd name="connsiteX287" fmla="*/ 396503 w 1941827"/>
                <a:gd name="connsiteY287" fmla="*/ 1495829 h 3160923"/>
                <a:gd name="connsiteX288" fmla="*/ 622245 w 1941827"/>
                <a:gd name="connsiteY288" fmla="*/ 1482018 h 3160923"/>
                <a:gd name="connsiteX289" fmla="*/ 428411 w 1941827"/>
                <a:gd name="connsiteY289" fmla="*/ 1536787 h 3160923"/>
                <a:gd name="connsiteX290" fmla="*/ 96656 w 1941827"/>
                <a:gd name="connsiteY290" fmla="*/ 1839968 h 3160923"/>
                <a:gd name="connsiteX291" fmla="*/ 232292 w 1941827"/>
                <a:gd name="connsiteY291" fmla="*/ 1815298 h 3160923"/>
                <a:gd name="connsiteX292" fmla="*/ 438413 w 1941827"/>
                <a:gd name="connsiteY292" fmla="*/ 1596033 h 3160923"/>
                <a:gd name="connsiteX293" fmla="*/ 684539 w 1941827"/>
                <a:gd name="connsiteY293" fmla="*/ 1566029 h 3160923"/>
                <a:gd name="connsiteX294" fmla="*/ 469655 w 1941827"/>
                <a:gd name="connsiteY294" fmla="*/ 1617273 h 3160923"/>
                <a:gd name="connsiteX295" fmla="*/ 523661 w 1941827"/>
                <a:gd name="connsiteY295" fmla="*/ 1624608 h 3160923"/>
                <a:gd name="connsiteX296" fmla="*/ 637771 w 1941827"/>
                <a:gd name="connsiteY296" fmla="*/ 1600604 h 3160923"/>
                <a:gd name="connsiteX297" fmla="*/ 532043 w 1941827"/>
                <a:gd name="connsiteY297" fmla="*/ 1650801 h 3160923"/>
                <a:gd name="connsiteX298" fmla="*/ 232292 w 1941827"/>
                <a:gd name="connsiteY298" fmla="*/ 1815298 h 3160923"/>
                <a:gd name="connsiteX299" fmla="*/ 258676 w 1941827"/>
                <a:gd name="connsiteY299" fmla="*/ 2108763 h 3160923"/>
                <a:gd name="connsiteX300" fmla="*/ 546617 w 1941827"/>
                <a:gd name="connsiteY300" fmla="*/ 1697283 h 3160923"/>
                <a:gd name="connsiteX301" fmla="*/ 271154 w 1941827"/>
                <a:gd name="connsiteY301" fmla="*/ 2389846 h 3160923"/>
                <a:gd name="connsiteX302" fmla="*/ 258676 w 1941827"/>
                <a:gd name="connsiteY302" fmla="*/ 2108763 h 3160923"/>
                <a:gd name="connsiteX303" fmla="*/ 590051 w 1941827"/>
                <a:gd name="connsiteY303" fmla="*/ 2796087 h 3160923"/>
                <a:gd name="connsiteX304" fmla="*/ 326494 w 1941827"/>
                <a:gd name="connsiteY304" fmla="*/ 2589014 h 3160923"/>
                <a:gd name="connsiteX305" fmla="*/ 590051 w 1941827"/>
                <a:gd name="connsiteY305" fmla="*/ 2796087 h 3160923"/>
                <a:gd name="connsiteX306" fmla="*/ 384406 w 1941827"/>
                <a:gd name="connsiteY306" fmla="*/ 2273927 h 3160923"/>
                <a:gd name="connsiteX307" fmla="*/ 349925 w 1941827"/>
                <a:gd name="connsiteY307" fmla="*/ 2464903 h 3160923"/>
                <a:gd name="connsiteX308" fmla="*/ 247246 w 1941827"/>
                <a:gd name="connsiteY308" fmla="*/ 2614160 h 3160923"/>
                <a:gd name="connsiteX309" fmla="*/ 341543 w 1941827"/>
                <a:gd name="connsiteY309" fmla="*/ 2317456 h 3160923"/>
                <a:gd name="connsiteX310" fmla="*/ 394598 w 1941827"/>
                <a:gd name="connsiteY310" fmla="*/ 1998464 h 3160923"/>
                <a:gd name="connsiteX311" fmla="*/ 384406 w 1941827"/>
                <a:gd name="connsiteY311" fmla="*/ 2273927 h 3160923"/>
                <a:gd name="connsiteX312" fmla="*/ 842273 w 1941827"/>
                <a:gd name="connsiteY312" fmla="*/ 2034754 h 3160923"/>
                <a:gd name="connsiteX313" fmla="*/ 1136881 w 1941827"/>
                <a:gd name="connsiteY313" fmla="*/ 2245828 h 3160923"/>
                <a:gd name="connsiteX314" fmla="*/ 842273 w 1941827"/>
                <a:gd name="connsiteY314" fmla="*/ 2034754 h 3160923"/>
                <a:gd name="connsiteX315" fmla="*/ 934475 w 1941827"/>
                <a:gd name="connsiteY315" fmla="*/ 1933694 h 3160923"/>
                <a:gd name="connsiteX316" fmla="*/ 1193174 w 1941827"/>
                <a:gd name="connsiteY316" fmla="*/ 2097429 h 3160923"/>
                <a:gd name="connsiteX317" fmla="*/ 934475 w 1941827"/>
                <a:gd name="connsiteY317" fmla="*/ 1933694 h 3160923"/>
                <a:gd name="connsiteX318" fmla="*/ 1014199 w 1941827"/>
                <a:gd name="connsiteY318" fmla="*/ 2014656 h 3160923"/>
                <a:gd name="connsiteX319" fmla="*/ 1185935 w 1941827"/>
                <a:gd name="connsiteY319" fmla="*/ 2046851 h 3160923"/>
                <a:gd name="connsiteX320" fmla="*/ 1014199 w 1941827"/>
                <a:gd name="connsiteY320" fmla="*/ 2014656 h 3160923"/>
                <a:gd name="connsiteX321" fmla="*/ 1185744 w 1941827"/>
                <a:gd name="connsiteY321" fmla="*/ 1862161 h 3160923"/>
                <a:gd name="connsiteX322" fmla="*/ 1353003 w 1941827"/>
                <a:gd name="connsiteY322" fmla="*/ 1800915 h 3160923"/>
                <a:gd name="connsiteX323" fmla="*/ 1185744 w 1941827"/>
                <a:gd name="connsiteY323" fmla="*/ 1862161 h 3160923"/>
                <a:gd name="connsiteX324" fmla="*/ 1219463 w 1941827"/>
                <a:gd name="connsiteY324" fmla="*/ 1773959 h 3160923"/>
                <a:gd name="connsiteX325" fmla="*/ 1205937 w 1941827"/>
                <a:gd name="connsiteY325" fmla="*/ 1801487 h 3160923"/>
                <a:gd name="connsiteX326" fmla="*/ 1123070 w 1941827"/>
                <a:gd name="connsiteY326" fmla="*/ 1834443 h 3160923"/>
                <a:gd name="connsiteX327" fmla="*/ 1071635 w 1941827"/>
                <a:gd name="connsiteY327" fmla="*/ 1844063 h 3160923"/>
                <a:gd name="connsiteX328" fmla="*/ 1107544 w 1941827"/>
                <a:gd name="connsiteY328" fmla="*/ 1817108 h 3160923"/>
                <a:gd name="connsiteX329" fmla="*/ 1136119 w 1941827"/>
                <a:gd name="connsiteY329" fmla="*/ 1778627 h 3160923"/>
                <a:gd name="connsiteX330" fmla="*/ 1135452 w 1941827"/>
                <a:gd name="connsiteY330" fmla="*/ 1792152 h 3160923"/>
                <a:gd name="connsiteX331" fmla="*/ 1160027 w 1941827"/>
                <a:gd name="connsiteY331" fmla="*/ 1804916 h 3160923"/>
                <a:gd name="connsiteX332" fmla="*/ 1172790 w 1941827"/>
                <a:gd name="connsiteY332" fmla="*/ 1780341 h 3160923"/>
                <a:gd name="connsiteX333" fmla="*/ 1165551 w 1941827"/>
                <a:gd name="connsiteY333" fmla="*/ 1770435 h 3160923"/>
                <a:gd name="connsiteX334" fmla="*/ 1207556 w 1941827"/>
                <a:gd name="connsiteY334" fmla="*/ 1775103 h 3160923"/>
                <a:gd name="connsiteX335" fmla="*/ 1370720 w 1941827"/>
                <a:gd name="connsiteY335" fmla="*/ 1787580 h 3160923"/>
                <a:gd name="connsiteX336" fmla="*/ 1219463 w 1941827"/>
                <a:gd name="connsiteY336" fmla="*/ 1773959 h 3160923"/>
                <a:gd name="connsiteX337" fmla="*/ 1291186 w 1941827"/>
                <a:gd name="connsiteY337" fmla="*/ 1684520 h 3160923"/>
                <a:gd name="connsiteX338" fmla="*/ 1286423 w 1941827"/>
                <a:gd name="connsiteY338" fmla="*/ 1667660 h 3160923"/>
                <a:gd name="connsiteX339" fmla="*/ 1296520 w 1941827"/>
                <a:gd name="connsiteY339" fmla="*/ 1671089 h 3160923"/>
                <a:gd name="connsiteX340" fmla="*/ 1302425 w 1941827"/>
                <a:gd name="connsiteY340" fmla="*/ 1659755 h 3160923"/>
                <a:gd name="connsiteX341" fmla="*/ 1291091 w 1941827"/>
                <a:gd name="connsiteY341" fmla="*/ 1653849 h 3160923"/>
                <a:gd name="connsiteX342" fmla="*/ 1286614 w 1941827"/>
                <a:gd name="connsiteY342" fmla="*/ 1657088 h 3160923"/>
                <a:gd name="connsiteX343" fmla="*/ 1316522 w 1941827"/>
                <a:gd name="connsiteY343" fmla="*/ 1622226 h 3160923"/>
                <a:gd name="connsiteX344" fmla="*/ 1319094 w 1941827"/>
                <a:gd name="connsiteY344" fmla="*/ 1651373 h 3160923"/>
                <a:gd name="connsiteX345" fmla="*/ 1320237 w 1941827"/>
                <a:gd name="connsiteY345" fmla="*/ 1684329 h 3160923"/>
                <a:gd name="connsiteX346" fmla="*/ 1471494 w 1941827"/>
                <a:gd name="connsiteY346" fmla="*/ 1771388 h 3160923"/>
                <a:gd name="connsiteX347" fmla="*/ 1327095 w 1941827"/>
                <a:gd name="connsiteY347" fmla="*/ 1692425 h 3160923"/>
                <a:gd name="connsiteX348" fmla="*/ 1288995 w 1941827"/>
                <a:gd name="connsiteY348" fmla="*/ 1695854 h 3160923"/>
                <a:gd name="connsiteX349" fmla="*/ 1180315 w 1941827"/>
                <a:gd name="connsiteY349" fmla="*/ 1634418 h 3160923"/>
                <a:gd name="connsiteX350" fmla="*/ 1291186 w 1941827"/>
                <a:gd name="connsiteY350" fmla="*/ 1684520 h 3160923"/>
                <a:gd name="connsiteX351" fmla="*/ 1145072 w 1941827"/>
                <a:gd name="connsiteY351" fmla="*/ 1589175 h 3160923"/>
                <a:gd name="connsiteX352" fmla="*/ 1185935 w 1941827"/>
                <a:gd name="connsiteY352" fmla="*/ 1588889 h 3160923"/>
                <a:gd name="connsiteX353" fmla="*/ 1151454 w 1941827"/>
                <a:gd name="connsiteY353" fmla="*/ 1605176 h 3160923"/>
                <a:gd name="connsiteX354" fmla="*/ 1140500 w 1941827"/>
                <a:gd name="connsiteY354" fmla="*/ 1640705 h 3160923"/>
                <a:gd name="connsiteX355" fmla="*/ 1083065 w 1941827"/>
                <a:gd name="connsiteY355" fmla="*/ 1670804 h 3160923"/>
                <a:gd name="connsiteX356" fmla="*/ 1067063 w 1941827"/>
                <a:gd name="connsiteY356" fmla="*/ 1750433 h 3160923"/>
                <a:gd name="connsiteX357" fmla="*/ 1065158 w 1941827"/>
                <a:gd name="connsiteY357" fmla="*/ 1673756 h 3160923"/>
                <a:gd name="connsiteX358" fmla="*/ 1123355 w 1941827"/>
                <a:gd name="connsiteY358" fmla="*/ 1623846 h 3160923"/>
                <a:gd name="connsiteX359" fmla="*/ 1145072 w 1941827"/>
                <a:gd name="connsiteY359" fmla="*/ 1589175 h 3160923"/>
                <a:gd name="connsiteX360" fmla="*/ 1030868 w 1941827"/>
                <a:gd name="connsiteY360" fmla="*/ 1628799 h 3160923"/>
                <a:gd name="connsiteX361" fmla="*/ 1085065 w 1941827"/>
                <a:gd name="connsiteY361" fmla="*/ 1604986 h 3160923"/>
                <a:gd name="connsiteX362" fmla="*/ 1095257 w 1941827"/>
                <a:gd name="connsiteY362" fmla="*/ 1588698 h 3160923"/>
                <a:gd name="connsiteX363" fmla="*/ 1118021 w 1941827"/>
                <a:gd name="connsiteY363" fmla="*/ 1577935 h 3160923"/>
                <a:gd name="connsiteX364" fmla="*/ 1101353 w 1941827"/>
                <a:gd name="connsiteY364" fmla="*/ 1614035 h 3160923"/>
                <a:gd name="connsiteX365" fmla="*/ 1044488 w 1941827"/>
                <a:gd name="connsiteY365" fmla="*/ 1632608 h 3160923"/>
                <a:gd name="connsiteX366" fmla="*/ 1014580 w 1941827"/>
                <a:gd name="connsiteY366" fmla="*/ 1682996 h 3160923"/>
                <a:gd name="connsiteX367" fmla="*/ 1030868 w 1941827"/>
                <a:gd name="connsiteY367" fmla="*/ 1628799 h 3160923"/>
                <a:gd name="connsiteX368" fmla="*/ 1297853 w 1941827"/>
                <a:gd name="connsiteY368" fmla="*/ 1890260 h 3160923"/>
                <a:gd name="connsiteX369" fmla="*/ 1067063 w 1941827"/>
                <a:gd name="connsiteY369" fmla="*/ 1892070 h 3160923"/>
                <a:gd name="connsiteX370" fmla="*/ 1066872 w 1941827"/>
                <a:gd name="connsiteY370" fmla="*/ 1891784 h 3160923"/>
                <a:gd name="connsiteX371" fmla="*/ 1067063 w 1941827"/>
                <a:gd name="connsiteY371" fmla="*/ 1892070 h 3160923"/>
                <a:gd name="connsiteX372" fmla="*/ 1297853 w 1941827"/>
                <a:gd name="connsiteY372" fmla="*/ 1890260 h 3160923"/>
                <a:gd name="connsiteX373" fmla="*/ 1253562 w 1941827"/>
                <a:gd name="connsiteY373" fmla="*/ 1965412 h 3160923"/>
                <a:gd name="connsiteX374" fmla="*/ 993339 w 1941827"/>
                <a:gd name="connsiteY374" fmla="*/ 1887879 h 3160923"/>
                <a:gd name="connsiteX375" fmla="*/ 1253562 w 1941827"/>
                <a:gd name="connsiteY375" fmla="*/ 1965412 h 3160923"/>
                <a:gd name="connsiteX376" fmla="*/ 654440 w 1941827"/>
                <a:gd name="connsiteY376" fmla="*/ 1848159 h 3160923"/>
                <a:gd name="connsiteX377" fmla="*/ 714923 w 1941827"/>
                <a:gd name="connsiteY377" fmla="*/ 1833967 h 3160923"/>
                <a:gd name="connsiteX378" fmla="*/ 778169 w 1941827"/>
                <a:gd name="connsiteY378" fmla="*/ 1811774 h 3160923"/>
                <a:gd name="connsiteX379" fmla="*/ 776169 w 1941827"/>
                <a:gd name="connsiteY379" fmla="*/ 1827871 h 3160923"/>
                <a:gd name="connsiteX380" fmla="*/ 752071 w 1941827"/>
                <a:gd name="connsiteY380" fmla="*/ 1875020 h 3160923"/>
                <a:gd name="connsiteX381" fmla="*/ 812840 w 1941827"/>
                <a:gd name="connsiteY381" fmla="*/ 1840444 h 3160923"/>
                <a:gd name="connsiteX382" fmla="*/ 826461 w 1941827"/>
                <a:gd name="connsiteY382" fmla="*/ 1784723 h 3160923"/>
                <a:gd name="connsiteX383" fmla="*/ 849416 w 1941827"/>
                <a:gd name="connsiteY383" fmla="*/ 1768816 h 3160923"/>
                <a:gd name="connsiteX384" fmla="*/ 854179 w 1941827"/>
                <a:gd name="connsiteY384" fmla="*/ 1781484 h 3160923"/>
                <a:gd name="connsiteX385" fmla="*/ 854084 w 1941827"/>
                <a:gd name="connsiteY385" fmla="*/ 1875877 h 3160923"/>
                <a:gd name="connsiteX386" fmla="*/ 891136 w 1941827"/>
                <a:gd name="connsiteY386" fmla="*/ 1795581 h 3160923"/>
                <a:gd name="connsiteX387" fmla="*/ 891326 w 1941827"/>
                <a:gd name="connsiteY387" fmla="*/ 1733669 h 3160923"/>
                <a:gd name="connsiteX388" fmla="*/ 955715 w 1941827"/>
                <a:gd name="connsiteY388" fmla="*/ 1694235 h 3160923"/>
                <a:gd name="connsiteX389" fmla="*/ 922283 w 1941827"/>
                <a:gd name="connsiteY389" fmla="*/ 1746528 h 3160923"/>
                <a:gd name="connsiteX390" fmla="*/ 910281 w 1941827"/>
                <a:gd name="connsiteY390" fmla="*/ 1808630 h 3160923"/>
                <a:gd name="connsiteX391" fmla="*/ 926093 w 1941827"/>
                <a:gd name="connsiteY391" fmla="*/ 1790247 h 3160923"/>
                <a:gd name="connsiteX392" fmla="*/ 901804 w 1941827"/>
                <a:gd name="connsiteY392" fmla="*/ 1871305 h 3160923"/>
                <a:gd name="connsiteX393" fmla="*/ 922568 w 1941827"/>
                <a:gd name="connsiteY393" fmla="*/ 1858065 h 3160923"/>
                <a:gd name="connsiteX394" fmla="*/ 897899 w 1941827"/>
                <a:gd name="connsiteY394" fmla="*/ 1905881 h 3160923"/>
                <a:gd name="connsiteX395" fmla="*/ 704541 w 1941827"/>
                <a:gd name="connsiteY395" fmla="*/ 1885497 h 3160923"/>
                <a:gd name="connsiteX396" fmla="*/ 674728 w 1941827"/>
                <a:gd name="connsiteY396" fmla="*/ 1846635 h 3160923"/>
                <a:gd name="connsiteX397" fmla="*/ 673394 w 1941827"/>
                <a:gd name="connsiteY397" fmla="*/ 1875401 h 3160923"/>
                <a:gd name="connsiteX398" fmla="*/ 872848 w 1941827"/>
                <a:gd name="connsiteY398" fmla="*/ 1927217 h 3160923"/>
                <a:gd name="connsiteX399" fmla="*/ 905138 w 1941827"/>
                <a:gd name="connsiteY399" fmla="*/ 1918644 h 3160923"/>
                <a:gd name="connsiteX400" fmla="*/ 801410 w 1941827"/>
                <a:gd name="connsiteY400" fmla="*/ 1971603 h 3160923"/>
                <a:gd name="connsiteX401" fmla="*/ 654440 w 1941827"/>
                <a:gd name="connsiteY401" fmla="*/ 1848159 h 3160923"/>
                <a:gd name="connsiteX402" fmla="*/ 597671 w 1941827"/>
                <a:gd name="connsiteY402" fmla="*/ 2065710 h 3160923"/>
                <a:gd name="connsiteX403" fmla="*/ 813602 w 1941827"/>
                <a:gd name="connsiteY403" fmla="*/ 2470713 h 3160923"/>
                <a:gd name="connsiteX404" fmla="*/ 597671 w 1941827"/>
                <a:gd name="connsiteY404" fmla="*/ 2065710 h 3160923"/>
                <a:gd name="connsiteX405" fmla="*/ 835129 w 1941827"/>
                <a:gd name="connsiteY405" fmla="*/ 2427660 h 3160923"/>
                <a:gd name="connsiteX406" fmla="*/ 707875 w 1941827"/>
                <a:gd name="connsiteY406" fmla="*/ 1983986 h 3160923"/>
                <a:gd name="connsiteX407" fmla="*/ 835129 w 1941827"/>
                <a:gd name="connsiteY407" fmla="*/ 2427660 h 3160923"/>
                <a:gd name="connsiteX408" fmla="*/ 757595 w 1941827"/>
                <a:gd name="connsiteY408" fmla="*/ 2041898 h 3160923"/>
                <a:gd name="connsiteX409" fmla="*/ 1106020 w 1941827"/>
                <a:gd name="connsiteY409" fmla="*/ 2404514 h 3160923"/>
                <a:gd name="connsiteX410" fmla="*/ 757595 w 1941827"/>
                <a:gd name="connsiteY410" fmla="*/ 2041898 h 316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</a:cxnLst>
              <a:rect l="l" t="t" r="r" b="b"/>
              <a:pathLst>
                <a:path w="1941827" h="3160923">
                  <a:moveTo>
                    <a:pt x="1782866" y="2821233"/>
                  </a:moveTo>
                  <a:cubicBezTo>
                    <a:pt x="1780104" y="2828187"/>
                    <a:pt x="1776104" y="2833330"/>
                    <a:pt x="1770770" y="2836473"/>
                  </a:cubicBezTo>
                  <a:cubicBezTo>
                    <a:pt x="1770770" y="2836473"/>
                    <a:pt x="1770770" y="2836473"/>
                    <a:pt x="1770770" y="2836473"/>
                  </a:cubicBezTo>
                  <a:cubicBezTo>
                    <a:pt x="1716668" y="2905053"/>
                    <a:pt x="1635896" y="2882384"/>
                    <a:pt x="1566554" y="2815995"/>
                  </a:cubicBezTo>
                  <a:cubicBezTo>
                    <a:pt x="1566554" y="2815995"/>
                    <a:pt x="1681330" y="2883336"/>
                    <a:pt x="1738099" y="2836854"/>
                  </a:cubicBezTo>
                  <a:cubicBezTo>
                    <a:pt x="1723145" y="2831901"/>
                    <a:pt x="1704571" y="2821424"/>
                    <a:pt x="1681901" y="2804469"/>
                  </a:cubicBezTo>
                  <a:cubicBezTo>
                    <a:pt x="1626561" y="2762940"/>
                    <a:pt x="1569411" y="2640068"/>
                    <a:pt x="1513214" y="2522148"/>
                  </a:cubicBezTo>
                  <a:cubicBezTo>
                    <a:pt x="1474256" y="2507194"/>
                    <a:pt x="1425393" y="2495669"/>
                    <a:pt x="1397294" y="2516814"/>
                  </a:cubicBezTo>
                  <a:cubicBezTo>
                    <a:pt x="1345193" y="2555962"/>
                    <a:pt x="1438157" y="2701695"/>
                    <a:pt x="1260039" y="2735985"/>
                  </a:cubicBezTo>
                  <a:cubicBezTo>
                    <a:pt x="1260039" y="2735985"/>
                    <a:pt x="1355670" y="2701218"/>
                    <a:pt x="1346050" y="2579774"/>
                  </a:cubicBezTo>
                  <a:cubicBezTo>
                    <a:pt x="1337858" y="2475952"/>
                    <a:pt x="1386055" y="2437281"/>
                    <a:pt x="1505308" y="2505861"/>
                  </a:cubicBezTo>
                  <a:cubicBezTo>
                    <a:pt x="1504832" y="2504908"/>
                    <a:pt x="1504355" y="2503956"/>
                    <a:pt x="1503974" y="2503003"/>
                  </a:cubicBezTo>
                  <a:cubicBezTo>
                    <a:pt x="1444824" y="2379464"/>
                    <a:pt x="1308331" y="2313837"/>
                    <a:pt x="1245371" y="2269355"/>
                  </a:cubicBezTo>
                  <a:cubicBezTo>
                    <a:pt x="1237751" y="2264021"/>
                    <a:pt x="1231559" y="2258687"/>
                    <a:pt x="1226511" y="2253543"/>
                  </a:cubicBezTo>
                  <a:cubicBezTo>
                    <a:pt x="1225273" y="2265831"/>
                    <a:pt x="1224987" y="2282309"/>
                    <a:pt x="1227273" y="2303454"/>
                  </a:cubicBezTo>
                  <a:cubicBezTo>
                    <a:pt x="1233464" y="2359366"/>
                    <a:pt x="1282232" y="2449472"/>
                    <a:pt x="1276613" y="2564058"/>
                  </a:cubicBezTo>
                  <a:cubicBezTo>
                    <a:pt x="1271374" y="2670167"/>
                    <a:pt x="1164694" y="2659594"/>
                    <a:pt x="1164694" y="2659594"/>
                  </a:cubicBezTo>
                  <a:cubicBezTo>
                    <a:pt x="1244609" y="2645306"/>
                    <a:pt x="1265754" y="2529768"/>
                    <a:pt x="1213271" y="2364129"/>
                  </a:cubicBezTo>
                  <a:cubicBezTo>
                    <a:pt x="1160693" y="2198489"/>
                    <a:pt x="1214510" y="2185916"/>
                    <a:pt x="1214510" y="2185916"/>
                  </a:cubicBezTo>
                  <a:cubicBezTo>
                    <a:pt x="1240799" y="2177629"/>
                    <a:pt x="1263468" y="2228207"/>
                    <a:pt x="1293853" y="2260782"/>
                  </a:cubicBezTo>
                  <a:cubicBezTo>
                    <a:pt x="1324238" y="2293358"/>
                    <a:pt x="1379864" y="2293548"/>
                    <a:pt x="1379864" y="2293548"/>
                  </a:cubicBezTo>
                  <a:lnTo>
                    <a:pt x="1359575" y="2306693"/>
                  </a:lnTo>
                  <a:cubicBezTo>
                    <a:pt x="1408439" y="2313456"/>
                    <a:pt x="1463303" y="2269355"/>
                    <a:pt x="1463303" y="2269355"/>
                  </a:cubicBezTo>
                  <a:lnTo>
                    <a:pt x="1452063" y="2304026"/>
                  </a:lnTo>
                  <a:cubicBezTo>
                    <a:pt x="1497497" y="2265164"/>
                    <a:pt x="1515023" y="2215158"/>
                    <a:pt x="1515023" y="2215158"/>
                  </a:cubicBezTo>
                  <a:lnTo>
                    <a:pt x="1517309" y="2243352"/>
                  </a:lnTo>
                  <a:cubicBezTo>
                    <a:pt x="1517309" y="2243352"/>
                    <a:pt x="1543408" y="2199537"/>
                    <a:pt x="1544646" y="2161341"/>
                  </a:cubicBezTo>
                  <a:cubicBezTo>
                    <a:pt x="1545599" y="2130671"/>
                    <a:pt x="1533216" y="2102953"/>
                    <a:pt x="1514642" y="2097429"/>
                  </a:cubicBezTo>
                  <a:cubicBezTo>
                    <a:pt x="1507880" y="2067901"/>
                    <a:pt x="1490544" y="2046279"/>
                    <a:pt x="1479971" y="2035421"/>
                  </a:cubicBezTo>
                  <a:cubicBezTo>
                    <a:pt x="1478447" y="2033801"/>
                    <a:pt x="1475876" y="2035611"/>
                    <a:pt x="1476733" y="2037612"/>
                  </a:cubicBezTo>
                  <a:cubicBezTo>
                    <a:pt x="1490163" y="2069234"/>
                    <a:pt x="1477400" y="2101715"/>
                    <a:pt x="1469018" y="2117622"/>
                  </a:cubicBezTo>
                  <a:cubicBezTo>
                    <a:pt x="1456159" y="2130004"/>
                    <a:pt x="1444824" y="2145816"/>
                    <a:pt x="1435394" y="2160389"/>
                  </a:cubicBezTo>
                  <a:cubicBezTo>
                    <a:pt x="1431680" y="2166199"/>
                    <a:pt x="1424345" y="2170676"/>
                    <a:pt x="1415011" y="2173629"/>
                  </a:cubicBezTo>
                  <a:cubicBezTo>
                    <a:pt x="1418059" y="2136862"/>
                    <a:pt x="1403581" y="2106096"/>
                    <a:pt x="1394437" y="2090761"/>
                  </a:cubicBezTo>
                  <a:cubicBezTo>
                    <a:pt x="1393199" y="2088666"/>
                    <a:pt x="1390055" y="2089904"/>
                    <a:pt x="1390436" y="2092285"/>
                  </a:cubicBezTo>
                  <a:cubicBezTo>
                    <a:pt x="1396628" y="2128861"/>
                    <a:pt x="1375101" y="2159817"/>
                    <a:pt x="1362338" y="2174486"/>
                  </a:cubicBezTo>
                  <a:cubicBezTo>
                    <a:pt x="1340144" y="2169152"/>
                    <a:pt x="1318713" y="2156579"/>
                    <a:pt x="1307093" y="2134385"/>
                  </a:cubicBezTo>
                  <a:cubicBezTo>
                    <a:pt x="1290614" y="2103048"/>
                    <a:pt x="1290233" y="2062091"/>
                    <a:pt x="1304330" y="2029039"/>
                  </a:cubicBezTo>
                  <a:cubicBezTo>
                    <a:pt x="1305188" y="2022562"/>
                    <a:pt x="1306235" y="2015895"/>
                    <a:pt x="1307759" y="2008846"/>
                  </a:cubicBezTo>
                  <a:cubicBezTo>
                    <a:pt x="1309093" y="2010560"/>
                    <a:pt x="1310426" y="2012466"/>
                    <a:pt x="1311760" y="2014561"/>
                  </a:cubicBezTo>
                  <a:cubicBezTo>
                    <a:pt x="1314427" y="2010179"/>
                    <a:pt x="1317380" y="2006084"/>
                    <a:pt x="1320618" y="2002179"/>
                  </a:cubicBezTo>
                  <a:cubicBezTo>
                    <a:pt x="1319094" y="1999607"/>
                    <a:pt x="1317475" y="1997130"/>
                    <a:pt x="1315665" y="1994749"/>
                  </a:cubicBezTo>
                  <a:lnTo>
                    <a:pt x="1350717" y="1956458"/>
                  </a:lnTo>
                  <a:lnTo>
                    <a:pt x="1353956" y="1977413"/>
                  </a:lnTo>
                  <a:lnTo>
                    <a:pt x="1361480" y="1987700"/>
                  </a:lnTo>
                  <a:cubicBezTo>
                    <a:pt x="1361480" y="1987700"/>
                    <a:pt x="1374720" y="2020085"/>
                    <a:pt x="1365862" y="2044565"/>
                  </a:cubicBezTo>
                  <a:cubicBezTo>
                    <a:pt x="1365386" y="2045993"/>
                    <a:pt x="1366910" y="2047232"/>
                    <a:pt x="1368243" y="2046470"/>
                  </a:cubicBezTo>
                  <a:cubicBezTo>
                    <a:pt x="1379197" y="2040088"/>
                    <a:pt x="1408248" y="2018371"/>
                    <a:pt x="1401962" y="1970746"/>
                  </a:cubicBezTo>
                  <a:cubicBezTo>
                    <a:pt x="1401962" y="1970746"/>
                    <a:pt x="1415297" y="1968174"/>
                    <a:pt x="1428060" y="1953315"/>
                  </a:cubicBezTo>
                  <a:cubicBezTo>
                    <a:pt x="1440824" y="1938456"/>
                    <a:pt x="1461588" y="1927693"/>
                    <a:pt x="1461588" y="1927693"/>
                  </a:cubicBezTo>
                  <a:cubicBezTo>
                    <a:pt x="1461588" y="1927693"/>
                    <a:pt x="1463588" y="1941790"/>
                    <a:pt x="1461683" y="1951315"/>
                  </a:cubicBezTo>
                  <a:cubicBezTo>
                    <a:pt x="1461398" y="1952839"/>
                    <a:pt x="1463017" y="1953887"/>
                    <a:pt x="1464255" y="1953029"/>
                  </a:cubicBezTo>
                  <a:cubicBezTo>
                    <a:pt x="1473971" y="1945886"/>
                    <a:pt x="1498069" y="1923978"/>
                    <a:pt x="1488925" y="1887879"/>
                  </a:cubicBezTo>
                  <a:lnTo>
                    <a:pt x="1460255" y="1891879"/>
                  </a:lnTo>
                  <a:cubicBezTo>
                    <a:pt x="1460255" y="1891879"/>
                    <a:pt x="1457397" y="1892641"/>
                    <a:pt x="1447967" y="1901595"/>
                  </a:cubicBezTo>
                  <a:cubicBezTo>
                    <a:pt x="1436823" y="1912167"/>
                    <a:pt x="1368719" y="1965888"/>
                    <a:pt x="1368719" y="1965888"/>
                  </a:cubicBezTo>
                  <a:cubicBezTo>
                    <a:pt x="1368719" y="1965888"/>
                    <a:pt x="1428251" y="1909119"/>
                    <a:pt x="1440728" y="1893403"/>
                  </a:cubicBezTo>
                  <a:cubicBezTo>
                    <a:pt x="1447682" y="1884735"/>
                    <a:pt x="1447015" y="1873115"/>
                    <a:pt x="1445110" y="1864542"/>
                  </a:cubicBezTo>
                  <a:cubicBezTo>
                    <a:pt x="1431680" y="1869495"/>
                    <a:pt x="1423202" y="1856541"/>
                    <a:pt x="1421488" y="1853684"/>
                  </a:cubicBezTo>
                  <a:cubicBezTo>
                    <a:pt x="1419202" y="1849969"/>
                    <a:pt x="1435394" y="1833205"/>
                    <a:pt x="1424441" y="1830824"/>
                  </a:cubicBezTo>
                  <a:cubicBezTo>
                    <a:pt x="1413487" y="1828442"/>
                    <a:pt x="1401581" y="1839968"/>
                    <a:pt x="1402057" y="1855398"/>
                  </a:cubicBezTo>
                  <a:cubicBezTo>
                    <a:pt x="1402343" y="1864542"/>
                    <a:pt x="1390055" y="1863590"/>
                    <a:pt x="1379959" y="1861304"/>
                  </a:cubicBezTo>
                  <a:lnTo>
                    <a:pt x="1379959" y="1861304"/>
                  </a:lnTo>
                  <a:cubicBezTo>
                    <a:pt x="1346907" y="1869591"/>
                    <a:pt x="1327476" y="1856827"/>
                    <a:pt x="1327476" y="1856827"/>
                  </a:cubicBezTo>
                  <a:cubicBezTo>
                    <a:pt x="1346240" y="1860828"/>
                    <a:pt x="1367957" y="1848731"/>
                    <a:pt x="1367957" y="1848731"/>
                  </a:cubicBezTo>
                  <a:lnTo>
                    <a:pt x="1367957" y="1848731"/>
                  </a:lnTo>
                  <a:cubicBezTo>
                    <a:pt x="1369386" y="1839015"/>
                    <a:pt x="1373482" y="1823585"/>
                    <a:pt x="1385579" y="1813964"/>
                  </a:cubicBezTo>
                  <a:cubicBezTo>
                    <a:pt x="1404248" y="1799201"/>
                    <a:pt x="1448729" y="1778341"/>
                    <a:pt x="1465112" y="1780913"/>
                  </a:cubicBezTo>
                  <a:cubicBezTo>
                    <a:pt x="1481495" y="1783484"/>
                    <a:pt x="1478924" y="1796534"/>
                    <a:pt x="1473399" y="1807202"/>
                  </a:cubicBezTo>
                  <a:cubicBezTo>
                    <a:pt x="1467875" y="1817870"/>
                    <a:pt x="1478447" y="1833586"/>
                    <a:pt x="1457683" y="1855589"/>
                  </a:cubicBezTo>
                  <a:cubicBezTo>
                    <a:pt x="1456254" y="1857017"/>
                    <a:pt x="1454921" y="1858351"/>
                    <a:pt x="1453587" y="1859399"/>
                  </a:cubicBezTo>
                  <a:cubicBezTo>
                    <a:pt x="1454921" y="1863399"/>
                    <a:pt x="1456064" y="1868162"/>
                    <a:pt x="1456254" y="1872543"/>
                  </a:cubicBezTo>
                  <a:cubicBezTo>
                    <a:pt x="1456635" y="1882830"/>
                    <a:pt x="1458445" y="1880639"/>
                    <a:pt x="1466065" y="1882354"/>
                  </a:cubicBezTo>
                  <a:cubicBezTo>
                    <a:pt x="1470351" y="1883306"/>
                    <a:pt x="1484734" y="1882735"/>
                    <a:pt x="1496354" y="1882068"/>
                  </a:cubicBezTo>
                  <a:cubicBezTo>
                    <a:pt x="1512928" y="1869495"/>
                    <a:pt x="1520548" y="1852160"/>
                    <a:pt x="1520072" y="1824537"/>
                  </a:cubicBezTo>
                  <a:cubicBezTo>
                    <a:pt x="1519405" y="1780341"/>
                    <a:pt x="1496640" y="1729668"/>
                    <a:pt x="1449587" y="1693473"/>
                  </a:cubicBezTo>
                  <a:cubicBezTo>
                    <a:pt x="1402533" y="1657278"/>
                    <a:pt x="1364909" y="1664803"/>
                    <a:pt x="1355861" y="1643181"/>
                  </a:cubicBezTo>
                  <a:cubicBezTo>
                    <a:pt x="1346812" y="1621559"/>
                    <a:pt x="1319951" y="1578983"/>
                    <a:pt x="1278327" y="1581078"/>
                  </a:cubicBezTo>
                  <a:cubicBezTo>
                    <a:pt x="1236703" y="1583174"/>
                    <a:pt x="1228702" y="1585746"/>
                    <a:pt x="1183172" y="1568505"/>
                  </a:cubicBezTo>
                  <a:cubicBezTo>
                    <a:pt x="1171742" y="1564219"/>
                    <a:pt x="1160503" y="1562981"/>
                    <a:pt x="1148882" y="1563838"/>
                  </a:cubicBezTo>
                  <a:cubicBezTo>
                    <a:pt x="1135643" y="1554408"/>
                    <a:pt x="1115069" y="1542121"/>
                    <a:pt x="1095257" y="1540311"/>
                  </a:cubicBezTo>
                  <a:cubicBezTo>
                    <a:pt x="1062586" y="1537358"/>
                    <a:pt x="1043726" y="1524976"/>
                    <a:pt x="1022867" y="1538216"/>
                  </a:cubicBezTo>
                  <a:cubicBezTo>
                    <a:pt x="1014675" y="1543454"/>
                    <a:pt x="1015723" y="1558790"/>
                    <a:pt x="1022105" y="1576030"/>
                  </a:cubicBezTo>
                  <a:cubicBezTo>
                    <a:pt x="1050584" y="1570601"/>
                    <a:pt x="1099162" y="1561457"/>
                    <a:pt x="1110592" y="1560980"/>
                  </a:cubicBezTo>
                  <a:cubicBezTo>
                    <a:pt x="1118307" y="1560600"/>
                    <a:pt x="1126975" y="1563171"/>
                    <a:pt x="1133928" y="1565933"/>
                  </a:cubicBezTo>
                  <a:cubicBezTo>
                    <a:pt x="1109354" y="1570696"/>
                    <a:pt x="1082303" y="1581935"/>
                    <a:pt x="1048298" y="1590317"/>
                  </a:cubicBezTo>
                  <a:cubicBezTo>
                    <a:pt x="1008389" y="1618035"/>
                    <a:pt x="923521" y="1673375"/>
                    <a:pt x="867133" y="1722143"/>
                  </a:cubicBezTo>
                  <a:cubicBezTo>
                    <a:pt x="867133" y="1722143"/>
                    <a:pt x="921235" y="1648706"/>
                    <a:pt x="999435" y="1599652"/>
                  </a:cubicBezTo>
                  <a:cubicBezTo>
                    <a:pt x="988481" y="1601462"/>
                    <a:pt x="976480" y="1603557"/>
                    <a:pt x="963812" y="1605653"/>
                  </a:cubicBezTo>
                  <a:cubicBezTo>
                    <a:pt x="908662" y="1641467"/>
                    <a:pt x="804458" y="1711856"/>
                    <a:pt x="730259" y="1777674"/>
                  </a:cubicBezTo>
                  <a:cubicBezTo>
                    <a:pt x="730259" y="1777674"/>
                    <a:pt x="824366" y="1671947"/>
                    <a:pt x="902852" y="1615940"/>
                  </a:cubicBezTo>
                  <a:cubicBezTo>
                    <a:pt x="839320" y="1626703"/>
                    <a:pt x="779979" y="1636800"/>
                    <a:pt x="779979" y="1636800"/>
                  </a:cubicBezTo>
                  <a:cubicBezTo>
                    <a:pt x="714638" y="1661946"/>
                    <a:pt x="270296" y="1985224"/>
                    <a:pt x="584145" y="2379083"/>
                  </a:cubicBezTo>
                  <a:cubicBezTo>
                    <a:pt x="584145" y="2379083"/>
                    <a:pt x="300776" y="2126766"/>
                    <a:pt x="504707" y="1806345"/>
                  </a:cubicBezTo>
                  <a:cubicBezTo>
                    <a:pt x="565952" y="1710047"/>
                    <a:pt x="643295" y="1639657"/>
                    <a:pt x="721400" y="1588222"/>
                  </a:cubicBezTo>
                  <a:cubicBezTo>
                    <a:pt x="707208" y="1572982"/>
                    <a:pt x="695492" y="1555837"/>
                    <a:pt x="693492" y="1539740"/>
                  </a:cubicBezTo>
                  <a:cubicBezTo>
                    <a:pt x="673299" y="1511927"/>
                    <a:pt x="656249" y="1455539"/>
                    <a:pt x="644915" y="1397627"/>
                  </a:cubicBezTo>
                  <a:cubicBezTo>
                    <a:pt x="625769" y="1353240"/>
                    <a:pt x="594146" y="1277897"/>
                    <a:pt x="572906" y="1215699"/>
                  </a:cubicBezTo>
                  <a:cubicBezTo>
                    <a:pt x="540616" y="1120925"/>
                    <a:pt x="459082" y="1091779"/>
                    <a:pt x="459082" y="1091779"/>
                  </a:cubicBezTo>
                  <a:cubicBezTo>
                    <a:pt x="537854" y="1103495"/>
                    <a:pt x="565762" y="1154644"/>
                    <a:pt x="597004" y="1232178"/>
                  </a:cubicBezTo>
                  <a:cubicBezTo>
                    <a:pt x="610053" y="1264467"/>
                    <a:pt x="622721" y="1295804"/>
                    <a:pt x="633199" y="1321427"/>
                  </a:cubicBezTo>
                  <a:cubicBezTo>
                    <a:pt x="631389" y="1304949"/>
                    <a:pt x="630151" y="1289328"/>
                    <a:pt x="629675" y="1275516"/>
                  </a:cubicBezTo>
                  <a:cubicBezTo>
                    <a:pt x="626817" y="1196363"/>
                    <a:pt x="563190" y="1058727"/>
                    <a:pt x="431269" y="1049488"/>
                  </a:cubicBezTo>
                  <a:cubicBezTo>
                    <a:pt x="431269" y="1049488"/>
                    <a:pt x="624722" y="1014722"/>
                    <a:pt x="659107" y="1277231"/>
                  </a:cubicBezTo>
                  <a:cubicBezTo>
                    <a:pt x="675680" y="1403913"/>
                    <a:pt x="691301" y="1465159"/>
                    <a:pt x="703112" y="1494591"/>
                  </a:cubicBezTo>
                  <a:cubicBezTo>
                    <a:pt x="715590" y="1472398"/>
                    <a:pt x="737688" y="1453729"/>
                    <a:pt x="758072" y="1434870"/>
                  </a:cubicBezTo>
                  <a:cubicBezTo>
                    <a:pt x="790647" y="1404485"/>
                    <a:pt x="819603" y="1306472"/>
                    <a:pt x="819603" y="1306472"/>
                  </a:cubicBezTo>
                  <a:cubicBezTo>
                    <a:pt x="834938" y="1221605"/>
                    <a:pt x="825223" y="1106829"/>
                    <a:pt x="762739" y="979955"/>
                  </a:cubicBezTo>
                  <a:cubicBezTo>
                    <a:pt x="700541" y="852701"/>
                    <a:pt x="641295" y="869180"/>
                    <a:pt x="550331" y="813649"/>
                  </a:cubicBezTo>
                  <a:cubicBezTo>
                    <a:pt x="548426" y="812506"/>
                    <a:pt x="546331" y="811458"/>
                    <a:pt x="544331" y="810315"/>
                  </a:cubicBezTo>
                  <a:cubicBezTo>
                    <a:pt x="566619" y="718018"/>
                    <a:pt x="646534" y="661630"/>
                    <a:pt x="875420" y="571619"/>
                  </a:cubicBezTo>
                  <a:cubicBezTo>
                    <a:pt x="893612" y="501419"/>
                    <a:pt x="844178" y="489227"/>
                    <a:pt x="844178" y="489227"/>
                  </a:cubicBezTo>
                  <a:cubicBezTo>
                    <a:pt x="889326" y="481417"/>
                    <a:pt x="896375" y="529137"/>
                    <a:pt x="895708" y="563618"/>
                  </a:cubicBezTo>
                  <a:cubicBezTo>
                    <a:pt x="1212319" y="438078"/>
                    <a:pt x="1192983" y="139660"/>
                    <a:pt x="1031058" y="30884"/>
                  </a:cubicBezTo>
                  <a:cubicBezTo>
                    <a:pt x="932189" y="-35600"/>
                    <a:pt x="820556" y="20312"/>
                    <a:pt x="773216" y="58316"/>
                  </a:cubicBezTo>
                  <a:cubicBezTo>
                    <a:pt x="756548" y="71747"/>
                    <a:pt x="755119" y="96607"/>
                    <a:pt x="770264" y="111752"/>
                  </a:cubicBezTo>
                  <a:cubicBezTo>
                    <a:pt x="781408" y="122896"/>
                    <a:pt x="798458" y="125372"/>
                    <a:pt x="812364" y="118038"/>
                  </a:cubicBezTo>
                  <a:cubicBezTo>
                    <a:pt x="884849" y="80224"/>
                    <a:pt x="935237" y="79462"/>
                    <a:pt x="970670" y="97655"/>
                  </a:cubicBezTo>
                  <a:cubicBezTo>
                    <a:pt x="989148" y="74699"/>
                    <a:pt x="1021533" y="51554"/>
                    <a:pt x="1069253" y="75938"/>
                  </a:cubicBezTo>
                  <a:cubicBezTo>
                    <a:pt x="1069253" y="75938"/>
                    <a:pt x="1008103" y="63936"/>
                    <a:pt x="987529" y="108608"/>
                  </a:cubicBezTo>
                  <a:cubicBezTo>
                    <a:pt x="998578" y="117276"/>
                    <a:pt x="1007817" y="128135"/>
                    <a:pt x="1015628" y="140136"/>
                  </a:cubicBezTo>
                  <a:cubicBezTo>
                    <a:pt x="1080207" y="105084"/>
                    <a:pt x="1111640" y="151852"/>
                    <a:pt x="1111640" y="151852"/>
                  </a:cubicBezTo>
                  <a:cubicBezTo>
                    <a:pt x="1079636" y="132897"/>
                    <a:pt x="1047155" y="142422"/>
                    <a:pt x="1024295" y="154900"/>
                  </a:cubicBezTo>
                  <a:cubicBezTo>
                    <a:pt x="1028391" y="162615"/>
                    <a:pt x="1031915" y="170711"/>
                    <a:pt x="1035154" y="178903"/>
                  </a:cubicBezTo>
                  <a:cubicBezTo>
                    <a:pt x="1060109" y="164330"/>
                    <a:pt x="1097162" y="154614"/>
                    <a:pt x="1125832" y="196429"/>
                  </a:cubicBezTo>
                  <a:cubicBezTo>
                    <a:pt x="1125832" y="196429"/>
                    <a:pt x="1090304" y="166425"/>
                    <a:pt x="1041536" y="196905"/>
                  </a:cubicBezTo>
                  <a:cubicBezTo>
                    <a:pt x="1048489" y="220051"/>
                    <a:pt x="1049537" y="242911"/>
                    <a:pt x="1044774" y="265676"/>
                  </a:cubicBezTo>
                  <a:cubicBezTo>
                    <a:pt x="1122498" y="246626"/>
                    <a:pt x="1116021" y="323016"/>
                    <a:pt x="1116021" y="323016"/>
                  </a:cubicBezTo>
                  <a:cubicBezTo>
                    <a:pt x="1104972" y="277582"/>
                    <a:pt x="1066110" y="281011"/>
                    <a:pt x="1037059" y="290822"/>
                  </a:cubicBezTo>
                  <a:cubicBezTo>
                    <a:pt x="1029820" y="308824"/>
                    <a:pt x="1018866" y="326826"/>
                    <a:pt x="1004102" y="344924"/>
                  </a:cubicBezTo>
                  <a:cubicBezTo>
                    <a:pt x="1090589" y="364069"/>
                    <a:pt x="1054299" y="440364"/>
                    <a:pt x="1054299" y="440364"/>
                  </a:cubicBezTo>
                  <a:cubicBezTo>
                    <a:pt x="1055347" y="390072"/>
                    <a:pt x="1018866" y="373118"/>
                    <a:pt x="982576" y="368927"/>
                  </a:cubicBezTo>
                  <a:cubicBezTo>
                    <a:pt x="964383" y="387310"/>
                    <a:pt x="942380" y="405884"/>
                    <a:pt x="916472" y="424648"/>
                  </a:cubicBezTo>
                  <a:cubicBezTo>
                    <a:pt x="980195" y="464843"/>
                    <a:pt x="946476" y="527899"/>
                    <a:pt x="946476" y="527899"/>
                  </a:cubicBezTo>
                  <a:cubicBezTo>
                    <a:pt x="947429" y="483512"/>
                    <a:pt x="916472" y="458462"/>
                    <a:pt x="885326" y="444555"/>
                  </a:cubicBezTo>
                  <a:cubicBezTo>
                    <a:pt x="847226" y="465796"/>
                    <a:pt x="803030" y="480083"/>
                    <a:pt x="754833" y="494276"/>
                  </a:cubicBezTo>
                  <a:cubicBezTo>
                    <a:pt x="787885" y="543710"/>
                    <a:pt x="755881" y="596479"/>
                    <a:pt x="755881" y="596479"/>
                  </a:cubicBezTo>
                  <a:cubicBezTo>
                    <a:pt x="760262" y="555331"/>
                    <a:pt x="739498" y="525803"/>
                    <a:pt x="714923" y="505896"/>
                  </a:cubicBezTo>
                  <a:cubicBezTo>
                    <a:pt x="671394" y="518469"/>
                    <a:pt x="625198" y="532376"/>
                    <a:pt x="577859" y="551807"/>
                  </a:cubicBezTo>
                  <a:cubicBezTo>
                    <a:pt x="627008" y="577715"/>
                    <a:pt x="635104" y="661154"/>
                    <a:pt x="635104" y="661154"/>
                  </a:cubicBezTo>
                  <a:cubicBezTo>
                    <a:pt x="615387" y="601241"/>
                    <a:pt x="560142" y="584001"/>
                    <a:pt x="516613" y="580096"/>
                  </a:cubicBezTo>
                  <a:cubicBezTo>
                    <a:pt x="504611" y="586287"/>
                    <a:pt x="492515" y="592955"/>
                    <a:pt x="480418" y="600194"/>
                  </a:cubicBezTo>
                  <a:cubicBezTo>
                    <a:pt x="459939" y="612481"/>
                    <a:pt x="441080" y="626006"/>
                    <a:pt x="423744" y="640389"/>
                  </a:cubicBezTo>
                  <a:cubicBezTo>
                    <a:pt x="488038" y="643818"/>
                    <a:pt x="527186" y="735449"/>
                    <a:pt x="527186" y="735449"/>
                  </a:cubicBezTo>
                  <a:cubicBezTo>
                    <a:pt x="477560" y="671631"/>
                    <a:pt x="420887" y="670012"/>
                    <a:pt x="378786" y="682299"/>
                  </a:cubicBezTo>
                  <a:cubicBezTo>
                    <a:pt x="343639" y="719351"/>
                    <a:pt x="316874" y="758213"/>
                    <a:pt x="297443" y="791741"/>
                  </a:cubicBezTo>
                  <a:cubicBezTo>
                    <a:pt x="326684" y="779740"/>
                    <a:pt x="364118" y="769739"/>
                    <a:pt x="404885" y="771929"/>
                  </a:cubicBezTo>
                  <a:cubicBezTo>
                    <a:pt x="451748" y="774501"/>
                    <a:pt x="484037" y="785836"/>
                    <a:pt x="504611" y="796504"/>
                  </a:cubicBezTo>
                  <a:cubicBezTo>
                    <a:pt x="407266" y="777073"/>
                    <a:pt x="264677" y="830984"/>
                    <a:pt x="213718" y="873656"/>
                  </a:cubicBezTo>
                  <a:cubicBezTo>
                    <a:pt x="153996" y="923758"/>
                    <a:pt x="94274" y="973764"/>
                    <a:pt x="28647" y="1110162"/>
                  </a:cubicBezTo>
                  <a:cubicBezTo>
                    <a:pt x="-21550" y="1214461"/>
                    <a:pt x="5025" y="1265801"/>
                    <a:pt x="27028" y="1299043"/>
                  </a:cubicBezTo>
                  <a:cubicBezTo>
                    <a:pt x="31790" y="1282755"/>
                    <a:pt x="36743" y="1267610"/>
                    <a:pt x="41982" y="1253513"/>
                  </a:cubicBezTo>
                  <a:cubicBezTo>
                    <a:pt x="34267" y="1220462"/>
                    <a:pt x="22265" y="1154454"/>
                    <a:pt x="37505" y="1111877"/>
                  </a:cubicBezTo>
                  <a:cubicBezTo>
                    <a:pt x="37505" y="1111877"/>
                    <a:pt x="40268" y="1182267"/>
                    <a:pt x="52269" y="1227415"/>
                  </a:cubicBezTo>
                  <a:cubicBezTo>
                    <a:pt x="59889" y="1209603"/>
                    <a:pt x="67795" y="1193601"/>
                    <a:pt x="75796" y="1179314"/>
                  </a:cubicBezTo>
                  <a:cubicBezTo>
                    <a:pt x="68081" y="1145690"/>
                    <a:pt x="61699" y="1070729"/>
                    <a:pt x="126278" y="987004"/>
                  </a:cubicBezTo>
                  <a:cubicBezTo>
                    <a:pt x="126278" y="987004"/>
                    <a:pt x="86464" y="1066061"/>
                    <a:pt x="94370" y="1149310"/>
                  </a:cubicBezTo>
                  <a:cubicBezTo>
                    <a:pt x="144376" y="1076253"/>
                    <a:pt x="193049" y="1062537"/>
                    <a:pt x="193049" y="1062537"/>
                  </a:cubicBezTo>
                  <a:cubicBezTo>
                    <a:pt x="106371" y="1141119"/>
                    <a:pt x="65890" y="1262943"/>
                    <a:pt x="48364" y="1366575"/>
                  </a:cubicBezTo>
                  <a:lnTo>
                    <a:pt x="48364" y="1366575"/>
                  </a:lnTo>
                  <a:cubicBezTo>
                    <a:pt x="46364" y="1384768"/>
                    <a:pt x="42268" y="1410009"/>
                    <a:pt x="45602" y="1458301"/>
                  </a:cubicBezTo>
                  <a:cubicBezTo>
                    <a:pt x="51698" y="1547550"/>
                    <a:pt x="41411" y="1655278"/>
                    <a:pt x="70367" y="1830538"/>
                  </a:cubicBezTo>
                  <a:cubicBezTo>
                    <a:pt x="92846" y="1966460"/>
                    <a:pt x="128469" y="2080760"/>
                    <a:pt x="160473" y="2149911"/>
                  </a:cubicBezTo>
                  <a:cubicBezTo>
                    <a:pt x="183238" y="1706904"/>
                    <a:pt x="475941" y="1686329"/>
                    <a:pt x="475941" y="1686329"/>
                  </a:cubicBezTo>
                  <a:cubicBezTo>
                    <a:pt x="210670" y="1797200"/>
                    <a:pt x="197049" y="2061519"/>
                    <a:pt x="203526" y="2226968"/>
                  </a:cubicBezTo>
                  <a:cubicBezTo>
                    <a:pt x="203526" y="2246685"/>
                    <a:pt x="204955" y="2266593"/>
                    <a:pt x="207050" y="2285928"/>
                  </a:cubicBezTo>
                  <a:cubicBezTo>
                    <a:pt x="219623" y="2401276"/>
                    <a:pt x="203431" y="2498431"/>
                    <a:pt x="193906" y="2612350"/>
                  </a:cubicBezTo>
                  <a:cubicBezTo>
                    <a:pt x="187429" y="2689979"/>
                    <a:pt x="165902" y="2763512"/>
                    <a:pt x="245055" y="2829520"/>
                  </a:cubicBezTo>
                  <a:cubicBezTo>
                    <a:pt x="324208" y="2895528"/>
                    <a:pt x="331256" y="2891052"/>
                    <a:pt x="482037" y="2847713"/>
                  </a:cubicBezTo>
                  <a:cubicBezTo>
                    <a:pt x="591479" y="2816185"/>
                    <a:pt x="673490" y="2853237"/>
                    <a:pt x="731497" y="2892099"/>
                  </a:cubicBezTo>
                  <a:cubicBezTo>
                    <a:pt x="711685" y="2847713"/>
                    <a:pt x="674537" y="2792372"/>
                    <a:pt x="605195" y="2759130"/>
                  </a:cubicBezTo>
                  <a:cubicBezTo>
                    <a:pt x="474131" y="2696265"/>
                    <a:pt x="475274" y="2615874"/>
                    <a:pt x="475274" y="2615874"/>
                  </a:cubicBezTo>
                  <a:cubicBezTo>
                    <a:pt x="521280" y="2676834"/>
                    <a:pt x="536615" y="2683121"/>
                    <a:pt x="599385" y="2712077"/>
                  </a:cubicBezTo>
                  <a:cubicBezTo>
                    <a:pt x="662155" y="2741033"/>
                    <a:pt x="695302" y="2783895"/>
                    <a:pt x="731973" y="2843427"/>
                  </a:cubicBezTo>
                  <a:cubicBezTo>
                    <a:pt x="746546" y="2867048"/>
                    <a:pt x="753119" y="2890004"/>
                    <a:pt x="755690" y="2909244"/>
                  </a:cubicBezTo>
                  <a:cubicBezTo>
                    <a:pt x="767406" y="2917912"/>
                    <a:pt x="777788" y="2926199"/>
                    <a:pt x="787123" y="2933247"/>
                  </a:cubicBezTo>
                  <a:cubicBezTo>
                    <a:pt x="842749" y="2975633"/>
                    <a:pt x="831700" y="3045833"/>
                    <a:pt x="868752" y="3078504"/>
                  </a:cubicBezTo>
                  <a:cubicBezTo>
                    <a:pt x="905804" y="3111174"/>
                    <a:pt x="915996" y="3101268"/>
                    <a:pt x="960097" y="3107269"/>
                  </a:cubicBezTo>
                  <a:cubicBezTo>
                    <a:pt x="962002" y="3107555"/>
                    <a:pt x="963907" y="3107555"/>
                    <a:pt x="965907" y="3107555"/>
                  </a:cubicBezTo>
                  <a:cubicBezTo>
                    <a:pt x="946857" y="3030116"/>
                    <a:pt x="884754" y="2974872"/>
                    <a:pt x="884754" y="2974872"/>
                  </a:cubicBezTo>
                  <a:cubicBezTo>
                    <a:pt x="949429" y="3010590"/>
                    <a:pt x="981052" y="3055453"/>
                    <a:pt x="994958" y="3098506"/>
                  </a:cubicBezTo>
                  <a:cubicBezTo>
                    <a:pt x="1029058" y="3079647"/>
                    <a:pt x="1060205" y="3037641"/>
                    <a:pt x="1060205" y="3037641"/>
                  </a:cubicBezTo>
                  <a:cubicBezTo>
                    <a:pt x="1060681" y="3037451"/>
                    <a:pt x="1061062" y="3037260"/>
                    <a:pt x="1061538" y="3037070"/>
                  </a:cubicBezTo>
                  <a:cubicBezTo>
                    <a:pt x="1033344" y="2943439"/>
                    <a:pt x="959811" y="2882098"/>
                    <a:pt x="959811" y="2882098"/>
                  </a:cubicBezTo>
                  <a:cubicBezTo>
                    <a:pt x="1034963" y="2911054"/>
                    <a:pt x="1074587" y="2964013"/>
                    <a:pt x="1094780" y="3019353"/>
                  </a:cubicBezTo>
                  <a:cubicBezTo>
                    <a:pt x="1118498" y="3001922"/>
                    <a:pt x="1127737" y="2982872"/>
                    <a:pt x="1127737" y="2982872"/>
                  </a:cubicBezTo>
                  <a:cubicBezTo>
                    <a:pt x="1164503" y="2943630"/>
                    <a:pt x="1161836" y="2898672"/>
                    <a:pt x="1161551" y="2894766"/>
                  </a:cubicBezTo>
                  <a:cubicBezTo>
                    <a:pt x="1095638" y="2815232"/>
                    <a:pt x="1024391" y="2812470"/>
                    <a:pt x="1024391" y="2812470"/>
                  </a:cubicBezTo>
                  <a:cubicBezTo>
                    <a:pt x="1083827" y="2805517"/>
                    <a:pt x="1135071" y="2834187"/>
                    <a:pt x="1175648" y="2872192"/>
                  </a:cubicBezTo>
                  <a:cubicBezTo>
                    <a:pt x="1196507" y="2837521"/>
                    <a:pt x="1197555" y="2818376"/>
                    <a:pt x="1150502" y="2775608"/>
                  </a:cubicBezTo>
                  <a:cubicBezTo>
                    <a:pt x="1094304" y="2724555"/>
                    <a:pt x="1035630" y="2749796"/>
                    <a:pt x="1001245" y="2760654"/>
                  </a:cubicBezTo>
                  <a:cubicBezTo>
                    <a:pt x="993815" y="2763036"/>
                    <a:pt x="987243" y="2764369"/>
                    <a:pt x="980385" y="2763988"/>
                  </a:cubicBezTo>
                  <a:cubicBezTo>
                    <a:pt x="914377" y="2777609"/>
                    <a:pt x="850940" y="2819328"/>
                    <a:pt x="842749" y="2893623"/>
                  </a:cubicBezTo>
                  <a:cubicBezTo>
                    <a:pt x="842749" y="2893623"/>
                    <a:pt x="816079" y="2803326"/>
                    <a:pt x="939142" y="2743509"/>
                  </a:cubicBezTo>
                  <a:cubicBezTo>
                    <a:pt x="918663" y="2727031"/>
                    <a:pt x="890660" y="2699123"/>
                    <a:pt x="847226" y="2653879"/>
                  </a:cubicBezTo>
                  <a:cubicBezTo>
                    <a:pt x="761977" y="2565011"/>
                    <a:pt x="603005" y="2540722"/>
                    <a:pt x="550617" y="2535007"/>
                  </a:cubicBezTo>
                  <a:cubicBezTo>
                    <a:pt x="545188" y="2534912"/>
                    <a:pt x="539378" y="2534436"/>
                    <a:pt x="533377" y="2533388"/>
                  </a:cubicBezTo>
                  <a:cubicBezTo>
                    <a:pt x="533377" y="2533388"/>
                    <a:pt x="559285" y="2511004"/>
                    <a:pt x="556332" y="2473761"/>
                  </a:cubicBezTo>
                  <a:cubicBezTo>
                    <a:pt x="555761" y="2468999"/>
                    <a:pt x="555284" y="2465856"/>
                    <a:pt x="555284" y="2465856"/>
                  </a:cubicBezTo>
                  <a:cubicBezTo>
                    <a:pt x="555284" y="2465856"/>
                    <a:pt x="558523" y="2414802"/>
                    <a:pt x="497753" y="2324028"/>
                  </a:cubicBezTo>
                  <a:cubicBezTo>
                    <a:pt x="497753" y="2324028"/>
                    <a:pt x="570429" y="2374987"/>
                    <a:pt x="576620" y="2469094"/>
                  </a:cubicBezTo>
                  <a:lnTo>
                    <a:pt x="589670" y="2471094"/>
                  </a:lnTo>
                  <a:cubicBezTo>
                    <a:pt x="722639" y="2499669"/>
                    <a:pt x="873419" y="2540531"/>
                    <a:pt x="873419" y="2540531"/>
                  </a:cubicBezTo>
                  <a:cubicBezTo>
                    <a:pt x="909995" y="2557867"/>
                    <a:pt x="933332" y="2568249"/>
                    <a:pt x="969146" y="2590157"/>
                  </a:cubicBezTo>
                  <a:cubicBezTo>
                    <a:pt x="1005055" y="2612160"/>
                    <a:pt x="1069825" y="2627114"/>
                    <a:pt x="1069825" y="2627114"/>
                  </a:cubicBezTo>
                  <a:lnTo>
                    <a:pt x="1056395" y="2584728"/>
                  </a:lnTo>
                  <a:cubicBezTo>
                    <a:pt x="1158693" y="2739032"/>
                    <a:pt x="1302521" y="2800088"/>
                    <a:pt x="1391294" y="2869715"/>
                  </a:cubicBezTo>
                  <a:cubicBezTo>
                    <a:pt x="1480067" y="2939343"/>
                    <a:pt x="1522072" y="3001637"/>
                    <a:pt x="1553219" y="3071741"/>
                  </a:cubicBezTo>
                  <a:cubicBezTo>
                    <a:pt x="1584365" y="3141845"/>
                    <a:pt x="1626275" y="3119747"/>
                    <a:pt x="1626275" y="3119747"/>
                  </a:cubicBezTo>
                  <a:cubicBezTo>
                    <a:pt x="1626275" y="3119747"/>
                    <a:pt x="1642182" y="3138416"/>
                    <a:pt x="1674281" y="3150608"/>
                  </a:cubicBezTo>
                  <a:cubicBezTo>
                    <a:pt x="1656279" y="3110698"/>
                    <a:pt x="1646278" y="3060978"/>
                    <a:pt x="1670662" y="3012876"/>
                  </a:cubicBezTo>
                  <a:cubicBezTo>
                    <a:pt x="1670662" y="3012876"/>
                    <a:pt x="1659613" y="3088981"/>
                    <a:pt x="1706666" y="3158990"/>
                  </a:cubicBezTo>
                  <a:cubicBezTo>
                    <a:pt x="1715334" y="3160323"/>
                    <a:pt x="1724669" y="3161085"/>
                    <a:pt x="1734860" y="3160895"/>
                  </a:cubicBezTo>
                  <a:cubicBezTo>
                    <a:pt x="1784771" y="3160228"/>
                    <a:pt x="1819347" y="3114698"/>
                    <a:pt x="1836302" y="3085838"/>
                  </a:cubicBezTo>
                  <a:cubicBezTo>
                    <a:pt x="1800773" y="2976872"/>
                    <a:pt x="1713334" y="2947630"/>
                    <a:pt x="1713334" y="2947630"/>
                  </a:cubicBezTo>
                  <a:cubicBezTo>
                    <a:pt x="1790486" y="2952678"/>
                    <a:pt x="1833635" y="3004685"/>
                    <a:pt x="1857257" y="3053262"/>
                  </a:cubicBezTo>
                  <a:cubicBezTo>
                    <a:pt x="1899452" y="3008209"/>
                    <a:pt x="1904882" y="2977157"/>
                    <a:pt x="1905358" y="2966394"/>
                  </a:cubicBezTo>
                  <a:cubicBezTo>
                    <a:pt x="1852399" y="2895147"/>
                    <a:pt x="1777532" y="2887146"/>
                    <a:pt x="1777532" y="2887146"/>
                  </a:cubicBezTo>
                  <a:cubicBezTo>
                    <a:pt x="1847636" y="2888194"/>
                    <a:pt x="1893737" y="2910768"/>
                    <a:pt x="1924027" y="2938581"/>
                  </a:cubicBezTo>
                  <a:cubicBezTo>
                    <a:pt x="1956602" y="2887337"/>
                    <a:pt x="1934504" y="2844093"/>
                    <a:pt x="1934504" y="2844093"/>
                  </a:cubicBezTo>
                  <a:cubicBezTo>
                    <a:pt x="1887546" y="2765798"/>
                    <a:pt x="1794011" y="2793230"/>
                    <a:pt x="1782866" y="2821233"/>
                  </a:cubicBezTo>
                  <a:close/>
                  <a:moveTo>
                    <a:pt x="347449" y="1015198"/>
                  </a:moveTo>
                  <a:cubicBezTo>
                    <a:pt x="304396" y="995005"/>
                    <a:pt x="281345" y="964430"/>
                    <a:pt x="206384" y="1026056"/>
                  </a:cubicBezTo>
                  <a:cubicBezTo>
                    <a:pt x="206384" y="1026056"/>
                    <a:pt x="249151" y="968049"/>
                    <a:pt x="294871" y="968525"/>
                  </a:cubicBezTo>
                  <a:cubicBezTo>
                    <a:pt x="340591" y="969002"/>
                    <a:pt x="377167" y="1024628"/>
                    <a:pt x="437270" y="1021484"/>
                  </a:cubicBezTo>
                  <a:cubicBezTo>
                    <a:pt x="437270" y="1021484"/>
                    <a:pt x="390597" y="1035486"/>
                    <a:pt x="347449" y="1015198"/>
                  </a:cubicBezTo>
                  <a:close/>
                  <a:moveTo>
                    <a:pt x="737402" y="1363337"/>
                  </a:moveTo>
                  <a:cubicBezTo>
                    <a:pt x="748070" y="1423344"/>
                    <a:pt x="721019" y="1453538"/>
                    <a:pt x="721019" y="1453538"/>
                  </a:cubicBezTo>
                  <a:cubicBezTo>
                    <a:pt x="721019" y="1453538"/>
                    <a:pt x="735593" y="1417248"/>
                    <a:pt x="715781" y="1330190"/>
                  </a:cubicBezTo>
                  <a:cubicBezTo>
                    <a:pt x="695969" y="1243131"/>
                    <a:pt x="704827" y="1218652"/>
                    <a:pt x="682634" y="1190649"/>
                  </a:cubicBezTo>
                  <a:cubicBezTo>
                    <a:pt x="660440" y="1162645"/>
                    <a:pt x="612244" y="1089588"/>
                    <a:pt x="592718" y="1049107"/>
                  </a:cubicBezTo>
                  <a:cubicBezTo>
                    <a:pt x="592718" y="1049107"/>
                    <a:pt x="657964" y="1121783"/>
                    <a:pt x="689111" y="1160264"/>
                  </a:cubicBezTo>
                  <a:cubicBezTo>
                    <a:pt x="720257" y="1198745"/>
                    <a:pt x="726734" y="1303329"/>
                    <a:pt x="737402" y="1363337"/>
                  </a:cubicBezTo>
                  <a:close/>
                  <a:moveTo>
                    <a:pt x="717209" y="978812"/>
                  </a:moveTo>
                  <a:cubicBezTo>
                    <a:pt x="764834" y="1071205"/>
                    <a:pt x="788742" y="1125402"/>
                    <a:pt x="796743" y="1192839"/>
                  </a:cubicBezTo>
                  <a:cubicBezTo>
                    <a:pt x="804839" y="1260276"/>
                    <a:pt x="790361" y="1356574"/>
                    <a:pt x="790361" y="1356574"/>
                  </a:cubicBezTo>
                  <a:cubicBezTo>
                    <a:pt x="790361" y="1356574"/>
                    <a:pt x="795410" y="1246465"/>
                    <a:pt x="777693" y="1174646"/>
                  </a:cubicBezTo>
                  <a:cubicBezTo>
                    <a:pt x="759881" y="1102828"/>
                    <a:pt x="724163" y="1021961"/>
                    <a:pt x="693206" y="966144"/>
                  </a:cubicBezTo>
                  <a:cubicBezTo>
                    <a:pt x="662250" y="910328"/>
                    <a:pt x="589289" y="875180"/>
                    <a:pt x="589289" y="875180"/>
                  </a:cubicBezTo>
                  <a:cubicBezTo>
                    <a:pt x="589289" y="875180"/>
                    <a:pt x="669489" y="886420"/>
                    <a:pt x="717209" y="978812"/>
                  </a:cubicBezTo>
                  <a:close/>
                  <a:moveTo>
                    <a:pt x="250961" y="880800"/>
                  </a:moveTo>
                  <a:cubicBezTo>
                    <a:pt x="250961" y="880800"/>
                    <a:pt x="325446" y="805457"/>
                    <a:pt x="397931" y="834223"/>
                  </a:cubicBezTo>
                  <a:cubicBezTo>
                    <a:pt x="470417" y="862893"/>
                    <a:pt x="519375" y="915757"/>
                    <a:pt x="584145" y="955190"/>
                  </a:cubicBezTo>
                  <a:cubicBezTo>
                    <a:pt x="648915" y="994624"/>
                    <a:pt x="747689" y="1061966"/>
                    <a:pt x="760453" y="1309425"/>
                  </a:cubicBezTo>
                  <a:cubicBezTo>
                    <a:pt x="760453" y="1309425"/>
                    <a:pt x="740546" y="1089017"/>
                    <a:pt x="631484" y="1023580"/>
                  </a:cubicBezTo>
                  <a:cubicBezTo>
                    <a:pt x="522328" y="958143"/>
                    <a:pt x="548236" y="969954"/>
                    <a:pt x="490895" y="926520"/>
                  </a:cubicBezTo>
                  <a:cubicBezTo>
                    <a:pt x="433555" y="883086"/>
                    <a:pt x="398503" y="840795"/>
                    <a:pt x="359165" y="848225"/>
                  </a:cubicBezTo>
                  <a:cubicBezTo>
                    <a:pt x="319826" y="855654"/>
                    <a:pt x="278678" y="873847"/>
                    <a:pt x="206384" y="936712"/>
                  </a:cubicBezTo>
                  <a:lnTo>
                    <a:pt x="250961" y="880800"/>
                  </a:lnTo>
                  <a:close/>
                  <a:moveTo>
                    <a:pt x="323160" y="892897"/>
                  </a:moveTo>
                  <a:cubicBezTo>
                    <a:pt x="403742" y="884039"/>
                    <a:pt x="443175" y="966525"/>
                    <a:pt x="490991" y="996338"/>
                  </a:cubicBezTo>
                  <a:cubicBezTo>
                    <a:pt x="538806" y="1026152"/>
                    <a:pt x="568524" y="1056822"/>
                    <a:pt x="568524" y="1056822"/>
                  </a:cubicBezTo>
                  <a:cubicBezTo>
                    <a:pt x="568524" y="1056822"/>
                    <a:pt x="502040" y="1032914"/>
                    <a:pt x="472703" y="1010531"/>
                  </a:cubicBezTo>
                  <a:cubicBezTo>
                    <a:pt x="443366" y="988147"/>
                    <a:pt x="409933" y="935378"/>
                    <a:pt x="366975" y="920710"/>
                  </a:cubicBezTo>
                  <a:cubicBezTo>
                    <a:pt x="323922" y="906041"/>
                    <a:pt x="262105" y="900231"/>
                    <a:pt x="177713" y="1014055"/>
                  </a:cubicBezTo>
                  <a:cubicBezTo>
                    <a:pt x="177713" y="1014055"/>
                    <a:pt x="242579" y="901755"/>
                    <a:pt x="323160" y="892897"/>
                  </a:cubicBezTo>
                  <a:close/>
                  <a:moveTo>
                    <a:pt x="227815" y="1051488"/>
                  </a:moveTo>
                  <a:cubicBezTo>
                    <a:pt x="227815" y="1051488"/>
                    <a:pt x="248389" y="1018246"/>
                    <a:pt x="283346" y="1019675"/>
                  </a:cubicBezTo>
                  <a:cubicBezTo>
                    <a:pt x="307730" y="1020627"/>
                    <a:pt x="357831" y="1051393"/>
                    <a:pt x="357831" y="1051393"/>
                  </a:cubicBezTo>
                  <a:cubicBezTo>
                    <a:pt x="357831" y="1051393"/>
                    <a:pt x="275059" y="1007673"/>
                    <a:pt x="201050" y="1087779"/>
                  </a:cubicBezTo>
                  <a:lnTo>
                    <a:pt x="227815" y="1051488"/>
                  </a:lnTo>
                  <a:close/>
                  <a:moveTo>
                    <a:pt x="281345" y="1072919"/>
                  </a:moveTo>
                  <a:cubicBezTo>
                    <a:pt x="362879" y="1065395"/>
                    <a:pt x="519947" y="1192649"/>
                    <a:pt x="571191" y="1275421"/>
                  </a:cubicBezTo>
                  <a:cubicBezTo>
                    <a:pt x="571191" y="1275421"/>
                    <a:pt x="391454" y="1097589"/>
                    <a:pt x="300776" y="1103400"/>
                  </a:cubicBezTo>
                  <a:cubicBezTo>
                    <a:pt x="210098" y="1109210"/>
                    <a:pt x="166093" y="1196554"/>
                    <a:pt x="122373" y="1221700"/>
                  </a:cubicBezTo>
                  <a:cubicBezTo>
                    <a:pt x="122373" y="1221700"/>
                    <a:pt x="199811" y="1080444"/>
                    <a:pt x="281345" y="1072919"/>
                  </a:cubicBezTo>
                  <a:close/>
                  <a:moveTo>
                    <a:pt x="260200" y="1177980"/>
                  </a:moveTo>
                  <a:cubicBezTo>
                    <a:pt x="362498" y="1090541"/>
                    <a:pt x="493562" y="1272373"/>
                    <a:pt x="493562" y="1272373"/>
                  </a:cubicBezTo>
                  <a:cubicBezTo>
                    <a:pt x="335066" y="1115877"/>
                    <a:pt x="262105" y="1215795"/>
                    <a:pt x="262105" y="1215795"/>
                  </a:cubicBezTo>
                  <a:cubicBezTo>
                    <a:pt x="220290" y="1185886"/>
                    <a:pt x="130184" y="1267229"/>
                    <a:pt x="130184" y="1267229"/>
                  </a:cubicBezTo>
                  <a:cubicBezTo>
                    <a:pt x="197049" y="1147024"/>
                    <a:pt x="260200" y="1177980"/>
                    <a:pt x="260200" y="1177980"/>
                  </a:cubicBezTo>
                  <a:close/>
                  <a:moveTo>
                    <a:pt x="263724" y="1276850"/>
                  </a:moveTo>
                  <a:cubicBezTo>
                    <a:pt x="366499" y="1157597"/>
                    <a:pt x="524138" y="1340953"/>
                    <a:pt x="524138" y="1340953"/>
                  </a:cubicBezTo>
                  <a:cubicBezTo>
                    <a:pt x="314873" y="1183981"/>
                    <a:pt x="270868" y="1307901"/>
                    <a:pt x="270868" y="1307901"/>
                  </a:cubicBezTo>
                  <a:cubicBezTo>
                    <a:pt x="107609" y="1273040"/>
                    <a:pt x="87893" y="1479351"/>
                    <a:pt x="87893" y="1479351"/>
                  </a:cubicBezTo>
                  <a:cubicBezTo>
                    <a:pt x="97799" y="1214461"/>
                    <a:pt x="263724" y="1276850"/>
                    <a:pt x="263724" y="1276850"/>
                  </a:cubicBezTo>
                  <a:close/>
                  <a:moveTo>
                    <a:pt x="304967" y="1389340"/>
                  </a:moveTo>
                  <a:cubicBezTo>
                    <a:pt x="428030" y="1241321"/>
                    <a:pt x="606243" y="1431631"/>
                    <a:pt x="606243" y="1431631"/>
                  </a:cubicBezTo>
                  <a:cubicBezTo>
                    <a:pt x="389740" y="1295804"/>
                    <a:pt x="316874" y="1423344"/>
                    <a:pt x="316874" y="1423344"/>
                  </a:cubicBezTo>
                  <a:cubicBezTo>
                    <a:pt x="188381" y="1368575"/>
                    <a:pt x="83130" y="1597556"/>
                    <a:pt x="83130" y="1597556"/>
                  </a:cubicBezTo>
                  <a:cubicBezTo>
                    <a:pt x="152948" y="1313140"/>
                    <a:pt x="304967" y="1389340"/>
                    <a:pt x="304967" y="1389340"/>
                  </a:cubicBezTo>
                  <a:close/>
                  <a:moveTo>
                    <a:pt x="441651" y="1417153"/>
                  </a:moveTo>
                  <a:cubicBezTo>
                    <a:pt x="384787" y="1412962"/>
                    <a:pt x="358307" y="1476684"/>
                    <a:pt x="358307" y="1476684"/>
                  </a:cubicBezTo>
                  <a:cubicBezTo>
                    <a:pt x="302967" y="1451157"/>
                    <a:pt x="236483" y="1500021"/>
                    <a:pt x="236483" y="1500021"/>
                  </a:cubicBezTo>
                  <a:cubicBezTo>
                    <a:pt x="259724" y="1437632"/>
                    <a:pt x="334971" y="1445728"/>
                    <a:pt x="334971" y="1445728"/>
                  </a:cubicBezTo>
                  <a:cubicBezTo>
                    <a:pt x="395645" y="1392293"/>
                    <a:pt x="441651" y="1417153"/>
                    <a:pt x="441651" y="1417153"/>
                  </a:cubicBezTo>
                  <a:close/>
                  <a:moveTo>
                    <a:pt x="96656" y="1839968"/>
                  </a:moveTo>
                  <a:cubicBezTo>
                    <a:pt x="161330" y="1472684"/>
                    <a:pt x="396503" y="1495829"/>
                    <a:pt x="396503" y="1495829"/>
                  </a:cubicBezTo>
                  <a:cubicBezTo>
                    <a:pt x="505278" y="1365718"/>
                    <a:pt x="622245" y="1482018"/>
                    <a:pt x="622245" y="1482018"/>
                  </a:cubicBezTo>
                  <a:cubicBezTo>
                    <a:pt x="495277" y="1429250"/>
                    <a:pt x="428411" y="1536787"/>
                    <a:pt x="428411" y="1536787"/>
                  </a:cubicBezTo>
                  <a:cubicBezTo>
                    <a:pt x="187429" y="1526691"/>
                    <a:pt x="96656" y="1839968"/>
                    <a:pt x="96656" y="1839968"/>
                  </a:cubicBezTo>
                  <a:close/>
                  <a:moveTo>
                    <a:pt x="232292" y="1815298"/>
                  </a:moveTo>
                  <a:cubicBezTo>
                    <a:pt x="232292" y="1815298"/>
                    <a:pt x="256961" y="1626893"/>
                    <a:pt x="438413" y="1596033"/>
                  </a:cubicBezTo>
                  <a:cubicBezTo>
                    <a:pt x="438413" y="1596033"/>
                    <a:pt x="509945" y="1508879"/>
                    <a:pt x="684539" y="1566029"/>
                  </a:cubicBezTo>
                  <a:cubicBezTo>
                    <a:pt x="684539" y="1566029"/>
                    <a:pt x="574715" y="1535072"/>
                    <a:pt x="469655" y="1617273"/>
                  </a:cubicBezTo>
                  <a:cubicBezTo>
                    <a:pt x="469655" y="1617273"/>
                    <a:pt x="501087" y="1642896"/>
                    <a:pt x="523661" y="1624608"/>
                  </a:cubicBezTo>
                  <a:cubicBezTo>
                    <a:pt x="546236" y="1606320"/>
                    <a:pt x="637771" y="1600604"/>
                    <a:pt x="637771" y="1600604"/>
                  </a:cubicBezTo>
                  <a:cubicBezTo>
                    <a:pt x="637771" y="1600604"/>
                    <a:pt x="587955" y="1615273"/>
                    <a:pt x="532043" y="1650801"/>
                  </a:cubicBezTo>
                  <a:cubicBezTo>
                    <a:pt x="475941" y="1686329"/>
                    <a:pt x="394979" y="1557551"/>
                    <a:pt x="232292" y="1815298"/>
                  </a:cubicBezTo>
                  <a:close/>
                  <a:moveTo>
                    <a:pt x="258676" y="2108763"/>
                  </a:moveTo>
                  <a:cubicBezTo>
                    <a:pt x="278297" y="1970841"/>
                    <a:pt x="350973" y="1774341"/>
                    <a:pt x="546617" y="1697283"/>
                  </a:cubicBezTo>
                  <a:cubicBezTo>
                    <a:pt x="546617" y="1697283"/>
                    <a:pt x="203336" y="1939504"/>
                    <a:pt x="271154" y="2389846"/>
                  </a:cubicBezTo>
                  <a:cubicBezTo>
                    <a:pt x="271630" y="2393370"/>
                    <a:pt x="239054" y="2246685"/>
                    <a:pt x="258676" y="2108763"/>
                  </a:cubicBezTo>
                  <a:close/>
                  <a:moveTo>
                    <a:pt x="590051" y="2796087"/>
                  </a:moveTo>
                  <a:cubicBezTo>
                    <a:pt x="590051" y="2796087"/>
                    <a:pt x="306968" y="2823424"/>
                    <a:pt x="326494" y="2589014"/>
                  </a:cubicBezTo>
                  <a:cubicBezTo>
                    <a:pt x="326494" y="2589014"/>
                    <a:pt x="341543" y="2762655"/>
                    <a:pt x="590051" y="2796087"/>
                  </a:cubicBezTo>
                  <a:close/>
                  <a:moveTo>
                    <a:pt x="384406" y="2273927"/>
                  </a:moveTo>
                  <a:cubicBezTo>
                    <a:pt x="398789" y="2319361"/>
                    <a:pt x="435746" y="2404324"/>
                    <a:pt x="349925" y="2464903"/>
                  </a:cubicBezTo>
                  <a:cubicBezTo>
                    <a:pt x="264105" y="2525482"/>
                    <a:pt x="247246" y="2614160"/>
                    <a:pt x="247246" y="2614160"/>
                  </a:cubicBezTo>
                  <a:cubicBezTo>
                    <a:pt x="244198" y="2446710"/>
                    <a:pt x="371357" y="2443091"/>
                    <a:pt x="341543" y="2317456"/>
                  </a:cubicBezTo>
                  <a:cubicBezTo>
                    <a:pt x="311730" y="2191917"/>
                    <a:pt x="394598" y="1998464"/>
                    <a:pt x="394598" y="1998464"/>
                  </a:cubicBezTo>
                  <a:cubicBezTo>
                    <a:pt x="359260" y="2185344"/>
                    <a:pt x="370023" y="2228493"/>
                    <a:pt x="384406" y="2273927"/>
                  </a:cubicBezTo>
                  <a:close/>
                  <a:moveTo>
                    <a:pt x="842273" y="2034754"/>
                  </a:moveTo>
                  <a:cubicBezTo>
                    <a:pt x="842273" y="2034754"/>
                    <a:pt x="963621" y="2383083"/>
                    <a:pt x="1136881" y="2245828"/>
                  </a:cubicBezTo>
                  <a:cubicBezTo>
                    <a:pt x="1136881" y="2245828"/>
                    <a:pt x="981242" y="2505289"/>
                    <a:pt x="842273" y="2034754"/>
                  </a:cubicBezTo>
                  <a:close/>
                  <a:moveTo>
                    <a:pt x="934475" y="1933694"/>
                  </a:moveTo>
                  <a:cubicBezTo>
                    <a:pt x="934475" y="1933694"/>
                    <a:pt x="954763" y="2186964"/>
                    <a:pt x="1193174" y="2097429"/>
                  </a:cubicBezTo>
                  <a:cubicBezTo>
                    <a:pt x="1193174" y="2097429"/>
                    <a:pt x="954953" y="2264497"/>
                    <a:pt x="934475" y="1933694"/>
                  </a:cubicBezTo>
                  <a:close/>
                  <a:moveTo>
                    <a:pt x="1014199" y="2014656"/>
                  </a:moveTo>
                  <a:cubicBezTo>
                    <a:pt x="1014199" y="2014656"/>
                    <a:pt x="1068968" y="2098381"/>
                    <a:pt x="1185935" y="2046851"/>
                  </a:cubicBezTo>
                  <a:cubicBezTo>
                    <a:pt x="1186030" y="2046851"/>
                    <a:pt x="1075064" y="2134290"/>
                    <a:pt x="1014199" y="2014656"/>
                  </a:cubicBezTo>
                  <a:close/>
                  <a:moveTo>
                    <a:pt x="1185744" y="1862161"/>
                  </a:moveTo>
                  <a:cubicBezTo>
                    <a:pt x="1244132" y="1754433"/>
                    <a:pt x="1353003" y="1800915"/>
                    <a:pt x="1353003" y="1800915"/>
                  </a:cubicBezTo>
                  <a:cubicBezTo>
                    <a:pt x="1246037" y="1768340"/>
                    <a:pt x="1185744" y="1862161"/>
                    <a:pt x="1185744" y="1862161"/>
                  </a:cubicBezTo>
                  <a:close/>
                  <a:moveTo>
                    <a:pt x="1219463" y="1773959"/>
                  </a:moveTo>
                  <a:cubicBezTo>
                    <a:pt x="1219463" y="1773959"/>
                    <a:pt x="1213843" y="1791200"/>
                    <a:pt x="1205937" y="1801487"/>
                  </a:cubicBezTo>
                  <a:cubicBezTo>
                    <a:pt x="1198127" y="1811774"/>
                    <a:pt x="1170885" y="1859304"/>
                    <a:pt x="1123070" y="1834443"/>
                  </a:cubicBezTo>
                  <a:cubicBezTo>
                    <a:pt x="1123070" y="1834443"/>
                    <a:pt x="1100019" y="1852826"/>
                    <a:pt x="1071635" y="1844063"/>
                  </a:cubicBezTo>
                  <a:cubicBezTo>
                    <a:pt x="1069634" y="1843397"/>
                    <a:pt x="1092494" y="1839682"/>
                    <a:pt x="1107544" y="1817108"/>
                  </a:cubicBezTo>
                  <a:cubicBezTo>
                    <a:pt x="1119450" y="1799296"/>
                    <a:pt x="1122784" y="1787009"/>
                    <a:pt x="1136119" y="1778627"/>
                  </a:cubicBezTo>
                  <a:cubicBezTo>
                    <a:pt x="1134404" y="1782818"/>
                    <a:pt x="1133928" y="1787485"/>
                    <a:pt x="1135452" y="1792152"/>
                  </a:cubicBezTo>
                  <a:cubicBezTo>
                    <a:pt x="1138691" y="1802439"/>
                    <a:pt x="1149740" y="1808154"/>
                    <a:pt x="1160027" y="1804916"/>
                  </a:cubicBezTo>
                  <a:cubicBezTo>
                    <a:pt x="1170314" y="1801677"/>
                    <a:pt x="1176029" y="1790628"/>
                    <a:pt x="1172790" y="1780341"/>
                  </a:cubicBezTo>
                  <a:cubicBezTo>
                    <a:pt x="1171457" y="1776150"/>
                    <a:pt x="1168790" y="1772817"/>
                    <a:pt x="1165551" y="1770435"/>
                  </a:cubicBezTo>
                  <a:cubicBezTo>
                    <a:pt x="1180315" y="1770340"/>
                    <a:pt x="1194507" y="1774817"/>
                    <a:pt x="1207556" y="1775103"/>
                  </a:cubicBezTo>
                  <a:cubicBezTo>
                    <a:pt x="1306331" y="1697379"/>
                    <a:pt x="1370720" y="1787580"/>
                    <a:pt x="1370720" y="1787580"/>
                  </a:cubicBezTo>
                  <a:cubicBezTo>
                    <a:pt x="1316237" y="1732145"/>
                    <a:pt x="1238513" y="1757862"/>
                    <a:pt x="1219463" y="1773959"/>
                  </a:cubicBezTo>
                  <a:close/>
                  <a:moveTo>
                    <a:pt x="1291186" y="1684520"/>
                  </a:moveTo>
                  <a:cubicBezTo>
                    <a:pt x="1288424" y="1678424"/>
                    <a:pt x="1286995" y="1672804"/>
                    <a:pt x="1286423" y="1667660"/>
                  </a:cubicBezTo>
                  <a:cubicBezTo>
                    <a:pt x="1288614" y="1670804"/>
                    <a:pt x="1292615" y="1672328"/>
                    <a:pt x="1296520" y="1671089"/>
                  </a:cubicBezTo>
                  <a:cubicBezTo>
                    <a:pt x="1301282" y="1669566"/>
                    <a:pt x="1303854" y="1664517"/>
                    <a:pt x="1302425" y="1659755"/>
                  </a:cubicBezTo>
                  <a:cubicBezTo>
                    <a:pt x="1300901" y="1654992"/>
                    <a:pt x="1295853" y="1652421"/>
                    <a:pt x="1291091" y="1653849"/>
                  </a:cubicBezTo>
                  <a:cubicBezTo>
                    <a:pt x="1289186" y="1654421"/>
                    <a:pt x="1287662" y="1655564"/>
                    <a:pt x="1286614" y="1657088"/>
                  </a:cubicBezTo>
                  <a:cubicBezTo>
                    <a:pt x="1290329" y="1632513"/>
                    <a:pt x="1316522" y="1622226"/>
                    <a:pt x="1316522" y="1622226"/>
                  </a:cubicBezTo>
                  <a:cubicBezTo>
                    <a:pt x="1316522" y="1622226"/>
                    <a:pt x="1307569" y="1635942"/>
                    <a:pt x="1319094" y="1651373"/>
                  </a:cubicBezTo>
                  <a:cubicBezTo>
                    <a:pt x="1330715" y="1666899"/>
                    <a:pt x="1320237" y="1684329"/>
                    <a:pt x="1320237" y="1684329"/>
                  </a:cubicBezTo>
                  <a:cubicBezTo>
                    <a:pt x="1448539" y="1645277"/>
                    <a:pt x="1471494" y="1771388"/>
                    <a:pt x="1471494" y="1771388"/>
                  </a:cubicBezTo>
                  <a:cubicBezTo>
                    <a:pt x="1451015" y="1685377"/>
                    <a:pt x="1361385" y="1679567"/>
                    <a:pt x="1327095" y="1692425"/>
                  </a:cubicBezTo>
                  <a:cubicBezTo>
                    <a:pt x="1292805" y="1705284"/>
                    <a:pt x="1288995" y="1695854"/>
                    <a:pt x="1288995" y="1695854"/>
                  </a:cubicBezTo>
                  <a:cubicBezTo>
                    <a:pt x="1263659" y="1660517"/>
                    <a:pt x="1180315" y="1634418"/>
                    <a:pt x="1180315" y="1634418"/>
                  </a:cubicBezTo>
                  <a:cubicBezTo>
                    <a:pt x="1260611" y="1638324"/>
                    <a:pt x="1291186" y="1684520"/>
                    <a:pt x="1291186" y="1684520"/>
                  </a:cubicBezTo>
                  <a:close/>
                  <a:moveTo>
                    <a:pt x="1145072" y="1589175"/>
                  </a:moveTo>
                  <a:cubicBezTo>
                    <a:pt x="1157455" y="1582221"/>
                    <a:pt x="1173457" y="1582126"/>
                    <a:pt x="1185935" y="1588889"/>
                  </a:cubicBezTo>
                  <a:cubicBezTo>
                    <a:pt x="1173171" y="1590889"/>
                    <a:pt x="1160503" y="1595937"/>
                    <a:pt x="1151454" y="1605176"/>
                  </a:cubicBezTo>
                  <a:cubicBezTo>
                    <a:pt x="1142405" y="1614416"/>
                    <a:pt x="1137357" y="1628132"/>
                    <a:pt x="1140500" y="1640705"/>
                  </a:cubicBezTo>
                  <a:cubicBezTo>
                    <a:pt x="1117926" y="1636704"/>
                    <a:pt x="1095066" y="1651278"/>
                    <a:pt x="1083065" y="1670804"/>
                  </a:cubicBezTo>
                  <a:cubicBezTo>
                    <a:pt x="1069444" y="1692997"/>
                    <a:pt x="1063824" y="1724810"/>
                    <a:pt x="1067063" y="1750433"/>
                  </a:cubicBezTo>
                  <a:cubicBezTo>
                    <a:pt x="1055156" y="1726811"/>
                    <a:pt x="1054490" y="1697855"/>
                    <a:pt x="1065158" y="1673756"/>
                  </a:cubicBezTo>
                  <a:cubicBezTo>
                    <a:pt x="1075921" y="1649563"/>
                    <a:pt x="1097924" y="1630799"/>
                    <a:pt x="1123355" y="1623846"/>
                  </a:cubicBezTo>
                  <a:cubicBezTo>
                    <a:pt x="1124213" y="1609653"/>
                    <a:pt x="1132690" y="1596128"/>
                    <a:pt x="1145072" y="1589175"/>
                  </a:cubicBezTo>
                  <a:close/>
                  <a:moveTo>
                    <a:pt x="1030868" y="1628799"/>
                  </a:moveTo>
                  <a:cubicBezTo>
                    <a:pt x="1045536" y="1615273"/>
                    <a:pt x="1065443" y="1608701"/>
                    <a:pt x="1085065" y="1604986"/>
                  </a:cubicBezTo>
                  <a:cubicBezTo>
                    <a:pt x="1088399" y="1603653"/>
                    <a:pt x="1092018" y="1591937"/>
                    <a:pt x="1095257" y="1588698"/>
                  </a:cubicBezTo>
                  <a:cubicBezTo>
                    <a:pt x="1101353" y="1582697"/>
                    <a:pt x="1109925" y="1580030"/>
                    <a:pt x="1118021" y="1577935"/>
                  </a:cubicBezTo>
                  <a:cubicBezTo>
                    <a:pt x="1106115" y="1581078"/>
                    <a:pt x="1097447" y="1603557"/>
                    <a:pt x="1101353" y="1614035"/>
                  </a:cubicBezTo>
                  <a:cubicBezTo>
                    <a:pt x="1081160" y="1618416"/>
                    <a:pt x="1062110" y="1620512"/>
                    <a:pt x="1044488" y="1632608"/>
                  </a:cubicBezTo>
                  <a:cubicBezTo>
                    <a:pt x="1027820" y="1644134"/>
                    <a:pt x="1015247" y="1662803"/>
                    <a:pt x="1014580" y="1682996"/>
                  </a:cubicBezTo>
                  <a:cubicBezTo>
                    <a:pt x="1007817" y="1664231"/>
                    <a:pt x="1016199" y="1642324"/>
                    <a:pt x="1030868" y="1628799"/>
                  </a:cubicBezTo>
                  <a:close/>
                  <a:moveTo>
                    <a:pt x="1297853" y="1890260"/>
                  </a:moveTo>
                  <a:cubicBezTo>
                    <a:pt x="1297853" y="1890260"/>
                    <a:pt x="1163837" y="2014656"/>
                    <a:pt x="1067063" y="1892070"/>
                  </a:cubicBezTo>
                  <a:cubicBezTo>
                    <a:pt x="1066872" y="1891879"/>
                    <a:pt x="1066872" y="1891784"/>
                    <a:pt x="1066872" y="1891784"/>
                  </a:cubicBezTo>
                  <a:cubicBezTo>
                    <a:pt x="1066967" y="1891879"/>
                    <a:pt x="1067063" y="1891974"/>
                    <a:pt x="1067063" y="1892070"/>
                  </a:cubicBezTo>
                  <a:cubicBezTo>
                    <a:pt x="1071730" y="1897499"/>
                    <a:pt x="1147263" y="1981033"/>
                    <a:pt x="1297853" y="1890260"/>
                  </a:cubicBezTo>
                  <a:close/>
                  <a:moveTo>
                    <a:pt x="1253562" y="1965412"/>
                  </a:moveTo>
                  <a:cubicBezTo>
                    <a:pt x="1253562" y="1965412"/>
                    <a:pt x="1055252" y="2100572"/>
                    <a:pt x="993339" y="1887879"/>
                  </a:cubicBezTo>
                  <a:cubicBezTo>
                    <a:pt x="993339" y="1887974"/>
                    <a:pt x="1054585" y="2053042"/>
                    <a:pt x="1253562" y="1965412"/>
                  </a:cubicBezTo>
                  <a:close/>
                  <a:moveTo>
                    <a:pt x="654440" y="1848159"/>
                  </a:moveTo>
                  <a:cubicBezTo>
                    <a:pt x="666251" y="1832729"/>
                    <a:pt x="678157" y="1838920"/>
                    <a:pt x="714923" y="1833967"/>
                  </a:cubicBezTo>
                  <a:cubicBezTo>
                    <a:pt x="730735" y="1831871"/>
                    <a:pt x="753500" y="1823775"/>
                    <a:pt x="778169" y="1811774"/>
                  </a:cubicBezTo>
                  <a:cubicBezTo>
                    <a:pt x="777217" y="1817679"/>
                    <a:pt x="776455" y="1823394"/>
                    <a:pt x="776169" y="1827871"/>
                  </a:cubicBezTo>
                  <a:cubicBezTo>
                    <a:pt x="775312" y="1843111"/>
                    <a:pt x="774931" y="1863018"/>
                    <a:pt x="752071" y="1875020"/>
                  </a:cubicBezTo>
                  <a:cubicBezTo>
                    <a:pt x="752071" y="1875020"/>
                    <a:pt x="795410" y="1877687"/>
                    <a:pt x="812840" y="1840444"/>
                  </a:cubicBezTo>
                  <a:cubicBezTo>
                    <a:pt x="822175" y="1820537"/>
                    <a:pt x="825413" y="1799772"/>
                    <a:pt x="826461" y="1784723"/>
                  </a:cubicBezTo>
                  <a:cubicBezTo>
                    <a:pt x="834367" y="1779675"/>
                    <a:pt x="841987" y="1774341"/>
                    <a:pt x="849416" y="1768816"/>
                  </a:cubicBezTo>
                  <a:cubicBezTo>
                    <a:pt x="850559" y="1772817"/>
                    <a:pt x="852083" y="1777008"/>
                    <a:pt x="854179" y="1781484"/>
                  </a:cubicBezTo>
                  <a:cubicBezTo>
                    <a:pt x="869038" y="1812631"/>
                    <a:pt x="854084" y="1875877"/>
                    <a:pt x="854084" y="1875877"/>
                  </a:cubicBezTo>
                  <a:cubicBezTo>
                    <a:pt x="854084" y="1875877"/>
                    <a:pt x="897899" y="1830062"/>
                    <a:pt x="891136" y="1795581"/>
                  </a:cubicBezTo>
                  <a:cubicBezTo>
                    <a:pt x="887135" y="1775293"/>
                    <a:pt x="886088" y="1753767"/>
                    <a:pt x="891326" y="1733669"/>
                  </a:cubicBezTo>
                  <a:cubicBezTo>
                    <a:pt x="929045" y="1702331"/>
                    <a:pt x="951334" y="1694140"/>
                    <a:pt x="955715" y="1694235"/>
                  </a:cubicBezTo>
                  <a:cubicBezTo>
                    <a:pt x="955715" y="1694235"/>
                    <a:pt x="935141" y="1724049"/>
                    <a:pt x="922283" y="1746528"/>
                  </a:cubicBezTo>
                  <a:cubicBezTo>
                    <a:pt x="909424" y="1769006"/>
                    <a:pt x="910281" y="1808630"/>
                    <a:pt x="910281" y="1808630"/>
                  </a:cubicBezTo>
                  <a:lnTo>
                    <a:pt x="926093" y="1790247"/>
                  </a:lnTo>
                  <a:cubicBezTo>
                    <a:pt x="926093" y="1821870"/>
                    <a:pt x="901804" y="1871305"/>
                    <a:pt x="901804" y="1871305"/>
                  </a:cubicBezTo>
                  <a:lnTo>
                    <a:pt x="922568" y="1858065"/>
                  </a:lnTo>
                  <a:cubicBezTo>
                    <a:pt x="920187" y="1877592"/>
                    <a:pt x="909043" y="1893975"/>
                    <a:pt x="897899" y="1905881"/>
                  </a:cubicBezTo>
                  <a:cubicBezTo>
                    <a:pt x="816365" y="1941695"/>
                    <a:pt x="750166" y="1910262"/>
                    <a:pt x="704541" y="1885497"/>
                  </a:cubicBezTo>
                  <a:cubicBezTo>
                    <a:pt x="653201" y="1857589"/>
                    <a:pt x="674728" y="1846635"/>
                    <a:pt x="674728" y="1846635"/>
                  </a:cubicBezTo>
                  <a:cubicBezTo>
                    <a:pt x="649772" y="1852064"/>
                    <a:pt x="673394" y="1875401"/>
                    <a:pt x="673394" y="1875401"/>
                  </a:cubicBezTo>
                  <a:cubicBezTo>
                    <a:pt x="747880" y="1945981"/>
                    <a:pt x="832367" y="1941695"/>
                    <a:pt x="872848" y="1927217"/>
                  </a:cubicBezTo>
                  <a:lnTo>
                    <a:pt x="905138" y="1918644"/>
                  </a:lnTo>
                  <a:cubicBezTo>
                    <a:pt x="905138" y="1918644"/>
                    <a:pt x="873324" y="1965412"/>
                    <a:pt x="801410" y="1971603"/>
                  </a:cubicBezTo>
                  <a:cubicBezTo>
                    <a:pt x="729592" y="1977699"/>
                    <a:pt x="642724" y="1863590"/>
                    <a:pt x="654440" y="1848159"/>
                  </a:cubicBezTo>
                  <a:close/>
                  <a:moveTo>
                    <a:pt x="597671" y="2065710"/>
                  </a:moveTo>
                  <a:cubicBezTo>
                    <a:pt x="599480" y="2062091"/>
                    <a:pt x="503754" y="2306693"/>
                    <a:pt x="813602" y="2470713"/>
                  </a:cubicBezTo>
                  <a:cubicBezTo>
                    <a:pt x="813602" y="2470618"/>
                    <a:pt x="452605" y="2353937"/>
                    <a:pt x="597671" y="2065710"/>
                  </a:cubicBezTo>
                  <a:close/>
                  <a:moveTo>
                    <a:pt x="835129" y="2427660"/>
                  </a:moveTo>
                  <a:cubicBezTo>
                    <a:pt x="835129" y="2427660"/>
                    <a:pt x="499754" y="2267831"/>
                    <a:pt x="707875" y="1983986"/>
                  </a:cubicBezTo>
                  <a:cubicBezTo>
                    <a:pt x="712256" y="1977985"/>
                    <a:pt x="560618" y="2236398"/>
                    <a:pt x="835129" y="2427660"/>
                  </a:cubicBezTo>
                  <a:close/>
                  <a:moveTo>
                    <a:pt x="757595" y="2041898"/>
                  </a:moveTo>
                  <a:cubicBezTo>
                    <a:pt x="757595" y="2041898"/>
                    <a:pt x="881135" y="2648450"/>
                    <a:pt x="1106020" y="2404514"/>
                  </a:cubicBezTo>
                  <a:cubicBezTo>
                    <a:pt x="1106020" y="2404610"/>
                    <a:pt x="859799" y="2805612"/>
                    <a:pt x="757595" y="2041898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chemeClr val="accent4">
                    <a:lumMod val="75000"/>
                    <a:alpha val="0"/>
                  </a:schemeClr>
                </a:gs>
                <a:gs pos="63000">
                  <a:srgbClr val="FBCF61"/>
                </a:gs>
              </a:gsLst>
              <a:lin ang="189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311" name="组合 310"/>
            <p:cNvGrpSpPr/>
            <p:nvPr/>
          </p:nvGrpSpPr>
          <p:grpSpPr>
            <a:xfrm>
              <a:off x="-1872439" y="-5018969"/>
              <a:ext cx="7208069" cy="11704994"/>
              <a:chOff x="3935276" y="-7530740"/>
              <a:chExt cx="7208069" cy="11704994"/>
            </a:xfrm>
            <a:gradFill>
              <a:gsLst>
                <a:gs pos="0">
                  <a:srgbClr val="FFFF00"/>
                </a:gs>
                <a:gs pos="100000">
                  <a:srgbClr val="FBCF61">
                    <a:alpha val="0"/>
                  </a:srgbClr>
                </a:gs>
              </a:gsLst>
              <a:lin ang="18900000" scaled="1"/>
            </a:gradFill>
          </p:grpSpPr>
          <p:sp>
            <p:nvSpPr>
              <p:cNvPr id="309" name="任意多边形: 形状 308"/>
              <p:cNvSpPr/>
              <p:nvPr/>
            </p:nvSpPr>
            <p:spPr>
              <a:xfrm>
                <a:off x="4744194" y="-4456458"/>
                <a:ext cx="1958753" cy="1397086"/>
              </a:xfrm>
              <a:custGeom>
                <a:avLst/>
                <a:gdLst>
                  <a:gd name="connsiteX0" fmla="*/ 562695 w 1958753"/>
                  <a:gd name="connsiteY0" fmla="*/ 1072 h 1397086"/>
                  <a:gd name="connsiteX1" fmla="*/ 663035 w 1958753"/>
                  <a:gd name="connsiteY1" fmla="*/ 24219 h 1397086"/>
                  <a:gd name="connsiteX2" fmla="*/ 1351843 w 1958753"/>
                  <a:gd name="connsiteY2" fmla="*/ 471677 h 1397086"/>
                  <a:gd name="connsiteX3" fmla="*/ 1946822 w 1958753"/>
                  <a:gd name="connsiteY3" fmla="*/ 1333668 h 1397086"/>
                  <a:gd name="connsiteX4" fmla="*/ 1958753 w 1958753"/>
                  <a:gd name="connsiteY4" fmla="*/ 1397086 h 1397086"/>
                  <a:gd name="connsiteX5" fmla="*/ 1941984 w 1958753"/>
                  <a:gd name="connsiteY5" fmla="*/ 1331394 h 1397086"/>
                  <a:gd name="connsiteX6" fmla="*/ 1552172 w 1958753"/>
                  <a:gd name="connsiteY6" fmla="*/ 711953 h 1397086"/>
                  <a:gd name="connsiteX7" fmla="*/ 1032131 w 1958753"/>
                  <a:gd name="connsiteY7" fmla="*/ 352926 h 1397086"/>
                  <a:gd name="connsiteX8" fmla="*/ 544860 w 1958753"/>
                  <a:gd name="connsiteY8" fmla="*/ 63312 h 1397086"/>
                  <a:gd name="connsiteX9" fmla="*/ 308003 w 1958753"/>
                  <a:gd name="connsiteY9" fmla="*/ 150072 h 1397086"/>
                  <a:gd name="connsiteX10" fmla="*/ 307599 w 1958753"/>
                  <a:gd name="connsiteY10" fmla="*/ 150314 h 1397086"/>
                  <a:gd name="connsiteX11" fmla="*/ 282782 w 1958753"/>
                  <a:gd name="connsiteY11" fmla="*/ 162772 h 1397086"/>
                  <a:gd name="connsiteX12" fmla="*/ 49593 w 1958753"/>
                  <a:gd name="connsiteY12" fmla="*/ 323626 h 1397086"/>
                  <a:gd name="connsiteX13" fmla="*/ 0 w 1958753"/>
                  <a:gd name="connsiteY13" fmla="*/ 365192 h 1397086"/>
                  <a:gd name="connsiteX14" fmla="*/ 144612 w 1958753"/>
                  <a:gd name="connsiteY14" fmla="*/ 183808 h 1397086"/>
                  <a:gd name="connsiteX15" fmla="*/ 245928 w 1958753"/>
                  <a:gd name="connsiteY15" fmla="*/ 101238 h 1397086"/>
                  <a:gd name="connsiteX16" fmla="*/ 309843 w 1958753"/>
                  <a:gd name="connsiteY16" fmla="*/ 61518 h 1397086"/>
                  <a:gd name="connsiteX17" fmla="*/ 373195 w 1958753"/>
                  <a:gd name="connsiteY17" fmla="*/ 31972 h 1397086"/>
                  <a:gd name="connsiteX18" fmla="*/ 562695 w 1958753"/>
                  <a:gd name="connsiteY18" fmla="*/ 1072 h 139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58753" h="1397086">
                    <a:moveTo>
                      <a:pt x="562695" y="1072"/>
                    </a:moveTo>
                    <a:cubicBezTo>
                      <a:pt x="595889" y="3635"/>
                      <a:pt x="629520" y="10918"/>
                      <a:pt x="663035" y="24219"/>
                    </a:cubicBezTo>
                    <a:cubicBezTo>
                      <a:pt x="931161" y="130269"/>
                      <a:pt x="1112258" y="325814"/>
                      <a:pt x="1351843" y="471677"/>
                    </a:cubicBezTo>
                    <a:cubicBezTo>
                      <a:pt x="1546506" y="590194"/>
                      <a:pt x="1824204" y="776860"/>
                      <a:pt x="1946822" y="1333668"/>
                    </a:cubicBezTo>
                    <a:lnTo>
                      <a:pt x="1958753" y="1397086"/>
                    </a:lnTo>
                    <a:lnTo>
                      <a:pt x="1941984" y="1331394"/>
                    </a:lnTo>
                    <a:cubicBezTo>
                      <a:pt x="1873147" y="1097315"/>
                      <a:pt x="1753883" y="832979"/>
                      <a:pt x="1552172" y="711953"/>
                    </a:cubicBezTo>
                    <a:cubicBezTo>
                      <a:pt x="1148402" y="469900"/>
                      <a:pt x="1244236" y="513589"/>
                      <a:pt x="1032131" y="352926"/>
                    </a:cubicBezTo>
                    <a:cubicBezTo>
                      <a:pt x="820029" y="192264"/>
                      <a:pt x="690372" y="35829"/>
                      <a:pt x="544860" y="63312"/>
                    </a:cubicBezTo>
                    <a:cubicBezTo>
                      <a:pt x="472102" y="77052"/>
                      <a:pt x="397671" y="100746"/>
                      <a:pt x="308003" y="150072"/>
                    </a:cubicBezTo>
                    <a:lnTo>
                      <a:pt x="307599" y="150314"/>
                    </a:lnTo>
                    <a:lnTo>
                      <a:pt x="282782" y="162772"/>
                    </a:lnTo>
                    <a:cubicBezTo>
                      <a:pt x="215531" y="199767"/>
                      <a:pt x="139709" y="251180"/>
                      <a:pt x="49593" y="323626"/>
                    </a:cubicBezTo>
                    <a:lnTo>
                      <a:pt x="0" y="365192"/>
                    </a:lnTo>
                    <a:lnTo>
                      <a:pt x="144612" y="183808"/>
                    </a:lnTo>
                    <a:cubicBezTo>
                      <a:pt x="144612" y="183808"/>
                      <a:pt x="183357" y="144617"/>
                      <a:pt x="245928" y="101238"/>
                    </a:cubicBezTo>
                    <a:lnTo>
                      <a:pt x="309843" y="61518"/>
                    </a:lnTo>
                    <a:lnTo>
                      <a:pt x="373195" y="31972"/>
                    </a:lnTo>
                    <a:cubicBezTo>
                      <a:pt x="431667" y="9704"/>
                      <a:pt x="496307" y="-4054"/>
                      <a:pt x="562695" y="10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8" name="任意多边形: 形状 307"/>
              <p:cNvSpPr/>
              <p:nvPr/>
            </p:nvSpPr>
            <p:spPr>
              <a:xfrm>
                <a:off x="6217991" y="-4249650"/>
                <a:ext cx="673549" cy="1493674"/>
              </a:xfrm>
              <a:custGeom>
                <a:avLst/>
                <a:gdLst>
                  <a:gd name="connsiteX0" fmla="*/ 0 w 673549"/>
                  <a:gd name="connsiteY0" fmla="*/ 0 h 1493674"/>
                  <a:gd name="connsiteX1" fmla="*/ 248 w 673549"/>
                  <a:gd name="connsiteY1" fmla="*/ 89 h 1493674"/>
                  <a:gd name="connsiteX2" fmla="*/ 370252 w 673549"/>
                  <a:gd name="connsiteY2" fmla="*/ 352247 h 1493674"/>
                  <a:gd name="connsiteX3" fmla="*/ 664449 w 673549"/>
                  <a:gd name="connsiteY3" fmla="*/ 1143935 h 1493674"/>
                  <a:gd name="connsiteX4" fmla="*/ 670140 w 673549"/>
                  <a:gd name="connsiteY4" fmla="*/ 1445191 h 1493674"/>
                  <a:gd name="connsiteX5" fmla="*/ 666947 w 673549"/>
                  <a:gd name="connsiteY5" fmla="*/ 1493674 h 1493674"/>
                  <a:gd name="connsiteX6" fmla="*/ 662830 w 673549"/>
                  <a:gd name="connsiteY6" fmla="*/ 1393611 h 1493674"/>
                  <a:gd name="connsiteX7" fmla="*/ 619204 w 673549"/>
                  <a:gd name="connsiteY7" fmla="*/ 1063939 h 1493674"/>
                  <a:gd name="connsiteX8" fmla="*/ 306685 w 673549"/>
                  <a:gd name="connsiteY8" fmla="*/ 292688 h 1493674"/>
                  <a:gd name="connsiteX9" fmla="*/ 13726 w 673549"/>
                  <a:gd name="connsiteY9" fmla="*/ 8236 h 1493674"/>
                  <a:gd name="connsiteX10" fmla="*/ 0 w 673549"/>
                  <a:gd name="connsiteY10" fmla="*/ 0 h 149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3549" h="1493674">
                    <a:moveTo>
                      <a:pt x="0" y="0"/>
                    </a:moveTo>
                    <a:lnTo>
                      <a:pt x="248" y="89"/>
                    </a:lnTo>
                    <a:cubicBezTo>
                      <a:pt x="102675" y="42307"/>
                      <a:pt x="259929" y="138648"/>
                      <a:pt x="370252" y="352247"/>
                    </a:cubicBezTo>
                    <a:cubicBezTo>
                      <a:pt x="546417" y="694010"/>
                      <a:pt x="634853" y="894485"/>
                      <a:pt x="664449" y="1143935"/>
                    </a:cubicBezTo>
                    <a:cubicBezTo>
                      <a:pt x="675679" y="1237479"/>
                      <a:pt x="675167" y="1346036"/>
                      <a:pt x="670140" y="1445191"/>
                    </a:cubicBezTo>
                    <a:lnTo>
                      <a:pt x="666947" y="1493674"/>
                    </a:lnTo>
                    <a:lnTo>
                      <a:pt x="662830" y="1393611"/>
                    </a:lnTo>
                    <a:cubicBezTo>
                      <a:pt x="656513" y="1283101"/>
                      <a:pt x="643780" y="1163562"/>
                      <a:pt x="619204" y="1063939"/>
                    </a:cubicBezTo>
                    <a:cubicBezTo>
                      <a:pt x="553317" y="798284"/>
                      <a:pt x="421195" y="499156"/>
                      <a:pt x="306685" y="292688"/>
                    </a:cubicBezTo>
                    <a:cubicBezTo>
                      <a:pt x="235118" y="163648"/>
                      <a:pt x="102858" y="64472"/>
                      <a:pt x="13726" y="823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7" name="任意多边形: 形状 306"/>
              <p:cNvSpPr/>
              <p:nvPr/>
            </p:nvSpPr>
            <p:spPr>
              <a:xfrm>
                <a:off x="4692533" y="-4217650"/>
                <a:ext cx="1306009" cy="571145"/>
              </a:xfrm>
              <a:custGeom>
                <a:avLst/>
                <a:gdLst>
                  <a:gd name="connsiteX0" fmla="*/ 492267 w 1306009"/>
                  <a:gd name="connsiteY0" fmla="*/ 134 h 571145"/>
                  <a:gd name="connsiteX1" fmla="*/ 1058926 w 1306009"/>
                  <a:gd name="connsiteY1" fmla="*/ 385077 h 571145"/>
                  <a:gd name="connsiteX2" fmla="*/ 1301613 w 1306009"/>
                  <a:gd name="connsiteY2" fmla="*/ 567096 h 571145"/>
                  <a:gd name="connsiteX3" fmla="*/ 1306009 w 1306009"/>
                  <a:gd name="connsiteY3" fmla="*/ 571145 h 571145"/>
                  <a:gd name="connsiteX4" fmla="*/ 1287408 w 1306009"/>
                  <a:gd name="connsiteY4" fmla="*/ 563760 h 571145"/>
                  <a:gd name="connsiteX5" fmla="*/ 1016499 w 1306009"/>
                  <a:gd name="connsiteY5" fmla="*/ 424877 h 571145"/>
                  <a:gd name="connsiteX6" fmla="*/ 625410 w 1306009"/>
                  <a:gd name="connsiteY6" fmla="*/ 92628 h 571145"/>
                  <a:gd name="connsiteX7" fmla="*/ 242030 w 1306009"/>
                  <a:gd name="connsiteY7" fmla="*/ 129329 h 571145"/>
                  <a:gd name="connsiteX8" fmla="*/ 236781 w 1306009"/>
                  <a:gd name="connsiteY8" fmla="*/ 132714 h 571145"/>
                  <a:gd name="connsiteX9" fmla="*/ 216809 w 1306009"/>
                  <a:gd name="connsiteY9" fmla="*/ 142029 h 571145"/>
                  <a:gd name="connsiteX10" fmla="*/ 13282 w 1306009"/>
                  <a:gd name="connsiteY10" fmla="*/ 312667 h 571145"/>
                  <a:gd name="connsiteX11" fmla="*/ 0 w 1306009"/>
                  <a:gd name="connsiteY11" fmla="*/ 327971 h 571145"/>
                  <a:gd name="connsiteX12" fmla="*/ 16964 w 1306009"/>
                  <a:gd name="connsiteY12" fmla="*/ 304749 h 571145"/>
                  <a:gd name="connsiteX13" fmla="*/ 253525 w 1306009"/>
                  <a:gd name="connsiteY13" fmla="*/ 73596 h 571145"/>
                  <a:gd name="connsiteX14" fmla="*/ 334607 w 1306009"/>
                  <a:gd name="connsiteY14" fmla="*/ 29346 h 571145"/>
                  <a:gd name="connsiteX15" fmla="*/ 382954 w 1306009"/>
                  <a:gd name="connsiteY15" fmla="*/ 12881 h 571145"/>
                  <a:gd name="connsiteX16" fmla="*/ 438117 w 1306009"/>
                  <a:gd name="connsiteY16" fmla="*/ 2448 h 571145"/>
                  <a:gd name="connsiteX17" fmla="*/ 492267 w 1306009"/>
                  <a:gd name="connsiteY17" fmla="*/ 134 h 57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6009" h="571145">
                    <a:moveTo>
                      <a:pt x="492267" y="134"/>
                    </a:moveTo>
                    <a:cubicBezTo>
                      <a:pt x="754545" y="7061"/>
                      <a:pt x="893109" y="281691"/>
                      <a:pt x="1058926" y="385077"/>
                    </a:cubicBezTo>
                    <a:cubicBezTo>
                      <a:pt x="1169469" y="454003"/>
                      <a:pt x="1253863" y="524167"/>
                      <a:pt x="1301613" y="567096"/>
                    </a:cubicBezTo>
                    <a:lnTo>
                      <a:pt x="1306009" y="571145"/>
                    </a:lnTo>
                    <a:lnTo>
                      <a:pt x="1287408" y="563760"/>
                    </a:lnTo>
                    <a:cubicBezTo>
                      <a:pt x="1205822" y="530574"/>
                      <a:pt x="1084323" y="476624"/>
                      <a:pt x="1016499" y="424877"/>
                    </a:cubicBezTo>
                    <a:cubicBezTo>
                      <a:pt x="907981" y="342078"/>
                      <a:pt x="784312" y="146885"/>
                      <a:pt x="625410" y="92628"/>
                    </a:cubicBezTo>
                    <a:cubicBezTo>
                      <a:pt x="525876" y="58715"/>
                      <a:pt x="399230" y="37603"/>
                      <a:pt x="242030" y="129329"/>
                    </a:cubicBezTo>
                    <a:lnTo>
                      <a:pt x="236781" y="132714"/>
                    </a:lnTo>
                    <a:lnTo>
                      <a:pt x="216809" y="142029"/>
                    </a:lnTo>
                    <a:cubicBezTo>
                      <a:pt x="153929" y="178720"/>
                      <a:pt x="86160" y="233465"/>
                      <a:pt x="13282" y="312667"/>
                    </a:cubicBezTo>
                    <a:lnTo>
                      <a:pt x="0" y="327971"/>
                    </a:lnTo>
                    <a:lnTo>
                      <a:pt x="16964" y="304749"/>
                    </a:lnTo>
                    <a:cubicBezTo>
                      <a:pt x="74860" y="230002"/>
                      <a:pt x="156909" y="138923"/>
                      <a:pt x="253525" y="73596"/>
                    </a:cubicBezTo>
                    <a:lnTo>
                      <a:pt x="334607" y="29346"/>
                    </a:lnTo>
                    <a:lnTo>
                      <a:pt x="382954" y="12881"/>
                    </a:lnTo>
                    <a:cubicBezTo>
                      <a:pt x="401085" y="8039"/>
                      <a:pt x="419488" y="4496"/>
                      <a:pt x="438117" y="2448"/>
                    </a:cubicBezTo>
                    <a:cubicBezTo>
                      <a:pt x="456747" y="400"/>
                      <a:pt x="474782" y="-328"/>
                      <a:pt x="492267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>
                <a:off x="4738914" y="-3935465"/>
                <a:ext cx="785305" cy="200623"/>
              </a:xfrm>
              <a:custGeom>
                <a:avLst/>
                <a:gdLst>
                  <a:gd name="connsiteX0" fmla="*/ 287094 w 785305"/>
                  <a:gd name="connsiteY0" fmla="*/ 11 h 200623"/>
                  <a:gd name="connsiteX1" fmla="*/ 734303 w 785305"/>
                  <a:gd name="connsiteY1" fmla="*/ 190901 h 200623"/>
                  <a:gd name="connsiteX2" fmla="*/ 785305 w 785305"/>
                  <a:gd name="connsiteY2" fmla="*/ 194112 h 200623"/>
                  <a:gd name="connsiteX3" fmla="*/ 776009 w 785305"/>
                  <a:gd name="connsiteY3" fmla="*/ 195637 h 200623"/>
                  <a:gd name="connsiteX4" fmla="*/ 506802 w 785305"/>
                  <a:gd name="connsiteY4" fmla="*/ 159955 h 200623"/>
                  <a:gd name="connsiteX5" fmla="*/ 161115 w 785305"/>
                  <a:gd name="connsiteY5" fmla="*/ 87171 h 200623"/>
                  <a:gd name="connsiteX6" fmla="*/ 138602 w 785305"/>
                  <a:gd name="connsiteY6" fmla="*/ 99099 h 200623"/>
                  <a:gd name="connsiteX7" fmla="*/ 135894 w 785305"/>
                  <a:gd name="connsiteY7" fmla="*/ 99871 h 200623"/>
                  <a:gd name="connsiteX8" fmla="*/ 9585 w 785305"/>
                  <a:gd name="connsiteY8" fmla="*/ 173982 h 200623"/>
                  <a:gd name="connsiteX9" fmla="*/ 0 w 785305"/>
                  <a:gd name="connsiteY9" fmla="*/ 181457 h 200623"/>
                  <a:gd name="connsiteX10" fmla="*/ 12361 w 785305"/>
                  <a:gd name="connsiteY10" fmla="*/ 166620 h 200623"/>
                  <a:gd name="connsiteX11" fmla="*/ 134431 w 785305"/>
                  <a:gd name="connsiteY11" fmla="*/ 53871 h 200623"/>
                  <a:gd name="connsiteX12" fmla="*/ 177583 w 785305"/>
                  <a:gd name="connsiteY12" fmla="*/ 27346 h 200623"/>
                  <a:gd name="connsiteX13" fmla="*/ 224474 w 785305"/>
                  <a:gd name="connsiteY13" fmla="*/ 8650 h 200623"/>
                  <a:gd name="connsiteX14" fmla="*/ 287094 w 785305"/>
                  <a:gd name="connsiteY14" fmla="*/ 11 h 20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5305" h="200623">
                    <a:moveTo>
                      <a:pt x="287094" y="11"/>
                    </a:moveTo>
                    <a:cubicBezTo>
                      <a:pt x="435073" y="1556"/>
                      <a:pt x="557156" y="159284"/>
                      <a:pt x="734303" y="190901"/>
                    </a:cubicBezTo>
                    <a:lnTo>
                      <a:pt x="785305" y="194112"/>
                    </a:lnTo>
                    <a:lnTo>
                      <a:pt x="776009" y="195637"/>
                    </a:lnTo>
                    <a:cubicBezTo>
                      <a:pt x="711402" y="204216"/>
                      <a:pt x="606555" y="206859"/>
                      <a:pt x="506802" y="159955"/>
                    </a:cubicBezTo>
                    <a:cubicBezTo>
                      <a:pt x="387362" y="103935"/>
                      <a:pt x="309539" y="26312"/>
                      <a:pt x="161115" y="87171"/>
                    </a:cubicBezTo>
                    <a:lnTo>
                      <a:pt x="138602" y="99099"/>
                    </a:lnTo>
                    <a:lnTo>
                      <a:pt x="135894" y="99871"/>
                    </a:lnTo>
                    <a:cubicBezTo>
                      <a:pt x="98788" y="115086"/>
                      <a:pt x="57270" y="138956"/>
                      <a:pt x="9585" y="173982"/>
                    </a:cubicBezTo>
                    <a:lnTo>
                      <a:pt x="0" y="181457"/>
                    </a:lnTo>
                    <a:lnTo>
                      <a:pt x="12361" y="166620"/>
                    </a:lnTo>
                    <a:cubicBezTo>
                      <a:pt x="38572" y="136488"/>
                      <a:pt x="81850" y="91331"/>
                      <a:pt x="134431" y="53871"/>
                    </a:cubicBezTo>
                    <a:lnTo>
                      <a:pt x="177583" y="27346"/>
                    </a:lnTo>
                    <a:lnTo>
                      <a:pt x="224474" y="8650"/>
                    </a:lnTo>
                    <a:cubicBezTo>
                      <a:pt x="244985" y="2951"/>
                      <a:pt x="265954" y="-209"/>
                      <a:pt x="287094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4733785" y="-3746416"/>
                <a:ext cx="438510" cy="199246"/>
              </a:xfrm>
              <a:custGeom>
                <a:avLst/>
                <a:gdLst>
                  <a:gd name="connsiteX0" fmla="*/ 249591 w 438510"/>
                  <a:gd name="connsiteY0" fmla="*/ 166 h 199246"/>
                  <a:gd name="connsiteX1" fmla="*/ 421175 w 438510"/>
                  <a:gd name="connsiteY1" fmla="*/ 60149 h 199246"/>
                  <a:gd name="connsiteX2" fmla="*/ 438510 w 438510"/>
                  <a:gd name="connsiteY2" fmla="*/ 69191 h 199246"/>
                  <a:gd name="connsiteX3" fmla="*/ 363026 w 438510"/>
                  <a:gd name="connsiteY3" fmla="*/ 60970 h 199246"/>
                  <a:gd name="connsiteX4" fmla="*/ 125575 w 438510"/>
                  <a:gd name="connsiteY4" fmla="*/ 116930 h 199246"/>
                  <a:gd name="connsiteX5" fmla="*/ 118703 w 438510"/>
                  <a:gd name="connsiteY5" fmla="*/ 121134 h 199246"/>
                  <a:gd name="connsiteX6" fmla="*/ 100354 w 438510"/>
                  <a:gd name="connsiteY6" fmla="*/ 129630 h 199246"/>
                  <a:gd name="connsiteX7" fmla="*/ 48695 w 438510"/>
                  <a:gd name="connsiteY7" fmla="*/ 161226 h 199246"/>
                  <a:gd name="connsiteX8" fmla="*/ 0 w 438510"/>
                  <a:gd name="connsiteY8" fmla="*/ 199246 h 199246"/>
                  <a:gd name="connsiteX9" fmla="*/ 69402 w 438510"/>
                  <a:gd name="connsiteY9" fmla="*/ 105143 h 199246"/>
                  <a:gd name="connsiteX10" fmla="*/ 123617 w 438510"/>
                  <a:gd name="connsiteY10" fmla="*/ 44322 h 199246"/>
                  <a:gd name="connsiteX11" fmla="*/ 172938 w 438510"/>
                  <a:gd name="connsiteY11" fmla="*/ 13225 h 199246"/>
                  <a:gd name="connsiteX12" fmla="*/ 203640 w 438510"/>
                  <a:gd name="connsiteY12" fmla="*/ 3705 h 199246"/>
                  <a:gd name="connsiteX13" fmla="*/ 249591 w 438510"/>
                  <a:gd name="connsiteY13" fmla="*/ 166 h 19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8510" h="199246">
                    <a:moveTo>
                      <a:pt x="249591" y="166"/>
                    </a:moveTo>
                    <a:cubicBezTo>
                      <a:pt x="294690" y="1927"/>
                      <a:pt x="363570" y="31258"/>
                      <a:pt x="421175" y="60149"/>
                    </a:cubicBezTo>
                    <a:lnTo>
                      <a:pt x="438510" y="69191"/>
                    </a:lnTo>
                    <a:lnTo>
                      <a:pt x="363026" y="60970"/>
                    </a:lnTo>
                    <a:cubicBezTo>
                      <a:pt x="293798" y="58850"/>
                      <a:pt x="211204" y="71199"/>
                      <a:pt x="125575" y="116930"/>
                    </a:cubicBezTo>
                    <a:lnTo>
                      <a:pt x="118703" y="121134"/>
                    </a:lnTo>
                    <a:lnTo>
                      <a:pt x="100354" y="129630"/>
                    </a:lnTo>
                    <a:cubicBezTo>
                      <a:pt x="83228" y="138776"/>
                      <a:pt x="65981" y="149258"/>
                      <a:pt x="48695" y="161226"/>
                    </a:cubicBezTo>
                    <a:lnTo>
                      <a:pt x="0" y="199246"/>
                    </a:lnTo>
                    <a:lnTo>
                      <a:pt x="69402" y="105143"/>
                    </a:lnTo>
                    <a:cubicBezTo>
                      <a:pt x="69402" y="105143"/>
                      <a:pt x="88428" y="74402"/>
                      <a:pt x="123617" y="44322"/>
                    </a:cubicBezTo>
                    <a:lnTo>
                      <a:pt x="172938" y="13225"/>
                    </a:lnTo>
                    <a:lnTo>
                      <a:pt x="203640" y="3705"/>
                    </a:lnTo>
                    <a:cubicBezTo>
                      <a:pt x="218096" y="849"/>
                      <a:pt x="233428" y="-495"/>
                      <a:pt x="249591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4418722" y="-3550480"/>
                <a:ext cx="1547259" cy="636713"/>
              </a:xfrm>
              <a:custGeom>
                <a:avLst/>
                <a:gdLst>
                  <a:gd name="connsiteX0" fmla="*/ 557253 w 1547259"/>
                  <a:gd name="connsiteY0" fmla="*/ 1181 h 636713"/>
                  <a:gd name="connsiteX1" fmla="*/ 1541277 w 1547259"/>
                  <a:gd name="connsiteY1" fmla="*/ 629005 h 636713"/>
                  <a:gd name="connsiteX2" fmla="*/ 1547259 w 1547259"/>
                  <a:gd name="connsiteY2" fmla="*/ 636713 h 636713"/>
                  <a:gd name="connsiteX3" fmla="*/ 1545495 w 1547259"/>
                  <a:gd name="connsiteY3" fmla="*/ 635092 h 636713"/>
                  <a:gd name="connsiteX4" fmla="*/ 654350 w 1547259"/>
                  <a:gd name="connsiteY4" fmla="*/ 101231 h 636713"/>
                  <a:gd name="connsiteX5" fmla="*/ 432475 w 1547259"/>
                  <a:gd name="connsiteY5" fmla="*/ 165591 h 636713"/>
                  <a:gd name="connsiteX6" fmla="*/ 422777 w 1547259"/>
                  <a:gd name="connsiteY6" fmla="*/ 171834 h 636713"/>
                  <a:gd name="connsiteX7" fmla="*/ 407254 w 1547259"/>
                  <a:gd name="connsiteY7" fmla="*/ 178291 h 636713"/>
                  <a:gd name="connsiteX8" fmla="*/ 30244 w 1547259"/>
                  <a:gd name="connsiteY8" fmla="*/ 506897 h 636713"/>
                  <a:gd name="connsiteX9" fmla="*/ 0 w 1547259"/>
                  <a:gd name="connsiteY9" fmla="*/ 529013 h 636713"/>
                  <a:gd name="connsiteX10" fmla="*/ 7332 w 1547259"/>
                  <a:gd name="connsiteY10" fmla="*/ 516318 h 636713"/>
                  <a:gd name="connsiteX11" fmla="*/ 416213 w 1547259"/>
                  <a:gd name="connsiteY11" fmla="*/ 49606 h 636713"/>
                  <a:gd name="connsiteX12" fmla="*/ 451226 w 1547259"/>
                  <a:gd name="connsiteY12" fmla="*/ 30630 h 636713"/>
                  <a:gd name="connsiteX13" fmla="*/ 500948 w 1547259"/>
                  <a:gd name="connsiteY13" fmla="*/ 11949 h 636713"/>
                  <a:gd name="connsiteX14" fmla="*/ 557253 w 1547259"/>
                  <a:gd name="connsiteY14" fmla="*/ 1181 h 63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47259" h="636713">
                    <a:moveTo>
                      <a:pt x="557253" y="1181"/>
                    </a:moveTo>
                    <a:cubicBezTo>
                      <a:pt x="821150" y="-23171"/>
                      <a:pt x="1298963" y="334175"/>
                      <a:pt x="1541277" y="629005"/>
                    </a:cubicBezTo>
                    <a:lnTo>
                      <a:pt x="1547259" y="636713"/>
                    </a:lnTo>
                    <a:lnTo>
                      <a:pt x="1545495" y="635092"/>
                    </a:lnTo>
                    <a:cubicBezTo>
                      <a:pt x="1342784" y="451093"/>
                      <a:pt x="905914" y="85110"/>
                      <a:pt x="654350" y="101231"/>
                    </a:cubicBezTo>
                    <a:cubicBezTo>
                      <a:pt x="570495" y="106604"/>
                      <a:pt x="497431" y="130826"/>
                      <a:pt x="432475" y="165591"/>
                    </a:cubicBezTo>
                    <a:lnTo>
                      <a:pt x="422777" y="171834"/>
                    </a:lnTo>
                    <a:lnTo>
                      <a:pt x="407254" y="178291"/>
                    </a:lnTo>
                    <a:cubicBezTo>
                      <a:pt x="244866" y="265203"/>
                      <a:pt x="133160" y="418006"/>
                      <a:pt x="30244" y="506897"/>
                    </a:cubicBezTo>
                    <a:lnTo>
                      <a:pt x="0" y="529013"/>
                    </a:lnTo>
                    <a:lnTo>
                      <a:pt x="7332" y="516318"/>
                    </a:lnTo>
                    <a:cubicBezTo>
                      <a:pt x="53651" y="437439"/>
                      <a:pt x="219330" y="171690"/>
                      <a:pt x="416213" y="49606"/>
                    </a:cubicBezTo>
                    <a:lnTo>
                      <a:pt x="451226" y="30630"/>
                    </a:lnTo>
                    <a:lnTo>
                      <a:pt x="500948" y="11949"/>
                    </a:lnTo>
                    <a:cubicBezTo>
                      <a:pt x="519613" y="6593"/>
                      <a:pt x="538404" y="2921"/>
                      <a:pt x="557253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6208566" y="-3546641"/>
                <a:ext cx="463585" cy="1340479"/>
              </a:xfrm>
              <a:custGeom>
                <a:avLst/>
                <a:gdLst>
                  <a:gd name="connsiteX0" fmla="*/ 0 w 463585"/>
                  <a:gd name="connsiteY0" fmla="*/ 0 h 1340479"/>
                  <a:gd name="connsiteX1" fmla="*/ 1622 w 463585"/>
                  <a:gd name="connsiteY1" fmla="*/ 1827 h 1340479"/>
                  <a:gd name="connsiteX2" fmla="*/ 275742 w 463585"/>
                  <a:gd name="connsiteY2" fmla="*/ 320432 h 1340479"/>
                  <a:gd name="connsiteX3" fmla="*/ 454371 w 463585"/>
                  <a:gd name="connsiteY3" fmla="*/ 1071602 h 1340479"/>
                  <a:gd name="connsiteX4" fmla="*/ 438868 w 463585"/>
                  <a:gd name="connsiteY4" fmla="*/ 1321666 h 1340479"/>
                  <a:gd name="connsiteX5" fmla="*/ 430880 w 463585"/>
                  <a:gd name="connsiteY5" fmla="*/ 1340479 h 1340479"/>
                  <a:gd name="connsiteX6" fmla="*/ 432184 w 463585"/>
                  <a:gd name="connsiteY6" fmla="*/ 1333101 h 1340479"/>
                  <a:gd name="connsiteX7" fmla="*/ 399615 w 463585"/>
                  <a:gd name="connsiteY7" fmla="*/ 936290 h 1340479"/>
                  <a:gd name="connsiteX8" fmla="*/ 277004 w 463585"/>
                  <a:gd name="connsiteY8" fmla="*/ 420127 h 1340479"/>
                  <a:gd name="connsiteX9" fmla="*/ 15298 w 463585"/>
                  <a:gd name="connsiteY9" fmla="*/ 26973 h 1340479"/>
                  <a:gd name="connsiteX10" fmla="*/ 0 w 463585"/>
                  <a:gd name="connsiteY10" fmla="*/ 0 h 134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3585" h="1340479">
                    <a:moveTo>
                      <a:pt x="0" y="0"/>
                    </a:moveTo>
                    <a:lnTo>
                      <a:pt x="1622" y="1827"/>
                    </a:lnTo>
                    <a:cubicBezTo>
                      <a:pt x="82455" y="93096"/>
                      <a:pt x="203733" y="231469"/>
                      <a:pt x="275742" y="320432"/>
                    </a:cubicBezTo>
                    <a:cubicBezTo>
                      <a:pt x="390951" y="462774"/>
                      <a:pt x="414910" y="849631"/>
                      <a:pt x="454371" y="1071602"/>
                    </a:cubicBezTo>
                    <a:cubicBezTo>
                      <a:pt x="474102" y="1182585"/>
                      <a:pt x="458951" y="1265999"/>
                      <a:pt x="438868" y="1321666"/>
                    </a:cubicBezTo>
                    <a:lnTo>
                      <a:pt x="430880" y="1340479"/>
                    </a:lnTo>
                    <a:lnTo>
                      <a:pt x="432184" y="1333101"/>
                    </a:lnTo>
                    <a:cubicBezTo>
                      <a:pt x="441536" y="1265470"/>
                      <a:pt x="445418" y="1137558"/>
                      <a:pt x="399615" y="936290"/>
                    </a:cubicBezTo>
                    <a:cubicBezTo>
                      <a:pt x="326330" y="614258"/>
                      <a:pt x="359096" y="523710"/>
                      <a:pt x="277004" y="420127"/>
                    </a:cubicBezTo>
                    <a:cubicBezTo>
                      <a:pt x="215432" y="342437"/>
                      <a:pt x="99758" y="171005"/>
                      <a:pt x="15298" y="2697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4452241" y="-3248642"/>
                <a:ext cx="1191337" cy="388402"/>
              </a:xfrm>
              <a:custGeom>
                <a:avLst/>
                <a:gdLst>
                  <a:gd name="connsiteX0" fmla="*/ 665695 w 1191337"/>
                  <a:gd name="connsiteY0" fmla="*/ 82 h 388402"/>
                  <a:gd name="connsiteX1" fmla="*/ 1184737 w 1191337"/>
                  <a:gd name="connsiteY1" fmla="*/ 290997 h 388402"/>
                  <a:gd name="connsiteX2" fmla="*/ 1191337 w 1191337"/>
                  <a:gd name="connsiteY2" fmla="*/ 298183 h 388402"/>
                  <a:gd name="connsiteX3" fmla="*/ 1128835 w 1191337"/>
                  <a:gd name="connsiteY3" fmla="*/ 249230 h 388402"/>
                  <a:gd name="connsiteX4" fmla="*/ 594096 w 1191337"/>
                  <a:gd name="connsiteY4" fmla="*/ 128726 h 388402"/>
                  <a:gd name="connsiteX5" fmla="*/ 575392 w 1191337"/>
                  <a:gd name="connsiteY5" fmla="*/ 139581 h 388402"/>
                  <a:gd name="connsiteX6" fmla="*/ 568875 w 1191337"/>
                  <a:gd name="connsiteY6" fmla="*/ 141426 h 388402"/>
                  <a:gd name="connsiteX7" fmla="*/ 503895 w 1191337"/>
                  <a:gd name="connsiteY7" fmla="*/ 179137 h 388402"/>
                  <a:gd name="connsiteX8" fmla="*/ 468475 w 1191337"/>
                  <a:gd name="connsiteY8" fmla="*/ 210303 h 388402"/>
                  <a:gd name="connsiteX9" fmla="*/ 446816 w 1191337"/>
                  <a:gd name="connsiteY9" fmla="*/ 199047 h 388402"/>
                  <a:gd name="connsiteX10" fmla="*/ 255415 w 1191337"/>
                  <a:gd name="connsiteY10" fmla="*/ 226721 h 388402"/>
                  <a:gd name="connsiteX11" fmla="*/ 233746 w 1191337"/>
                  <a:gd name="connsiteY11" fmla="*/ 238168 h 388402"/>
                  <a:gd name="connsiteX12" fmla="*/ 230194 w 1191337"/>
                  <a:gd name="connsiteY12" fmla="*/ 239421 h 388402"/>
                  <a:gd name="connsiteX13" fmla="*/ 19083 w 1191337"/>
                  <a:gd name="connsiteY13" fmla="*/ 372812 h 388402"/>
                  <a:gd name="connsiteX14" fmla="*/ 0 w 1191337"/>
                  <a:gd name="connsiteY14" fmla="*/ 388402 h 388402"/>
                  <a:gd name="connsiteX15" fmla="*/ 35969 w 1191337"/>
                  <a:gd name="connsiteY15" fmla="*/ 328415 h 388402"/>
                  <a:gd name="connsiteX16" fmla="*/ 210951 w 1191337"/>
                  <a:gd name="connsiteY16" fmla="*/ 131801 h 388402"/>
                  <a:gd name="connsiteX17" fmla="*/ 243552 w 1191337"/>
                  <a:gd name="connsiteY17" fmla="*/ 110248 h 388402"/>
                  <a:gd name="connsiteX18" fmla="*/ 297804 w 1191337"/>
                  <a:gd name="connsiteY18" fmla="*/ 86291 h 388402"/>
                  <a:gd name="connsiteX19" fmla="*/ 445519 w 1191337"/>
                  <a:gd name="connsiteY19" fmla="*/ 87964 h 388402"/>
                  <a:gd name="connsiteX20" fmla="*/ 466458 w 1191337"/>
                  <a:gd name="connsiteY20" fmla="*/ 73615 h 388402"/>
                  <a:gd name="connsiteX21" fmla="*/ 470740 w 1191337"/>
                  <a:gd name="connsiteY21" fmla="*/ 75264 h 388402"/>
                  <a:gd name="connsiteX22" fmla="*/ 532915 w 1191337"/>
                  <a:gd name="connsiteY22" fmla="*/ 32654 h 388402"/>
                  <a:gd name="connsiteX23" fmla="*/ 591253 w 1191337"/>
                  <a:gd name="connsiteY23" fmla="*/ 10105 h 388402"/>
                  <a:gd name="connsiteX24" fmla="*/ 665695 w 1191337"/>
                  <a:gd name="connsiteY24" fmla="*/ 82 h 388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91337" h="388402">
                    <a:moveTo>
                      <a:pt x="665695" y="82"/>
                    </a:moveTo>
                    <a:cubicBezTo>
                      <a:pt x="864455" y="-4212"/>
                      <a:pt x="1062103" y="162287"/>
                      <a:pt x="1184737" y="290997"/>
                    </a:cubicBezTo>
                    <a:lnTo>
                      <a:pt x="1191337" y="298183"/>
                    </a:lnTo>
                    <a:lnTo>
                      <a:pt x="1128835" y="249230"/>
                    </a:lnTo>
                    <a:cubicBezTo>
                      <a:pt x="874881" y="68052"/>
                      <a:pt x="698573" y="82804"/>
                      <a:pt x="594096" y="128726"/>
                    </a:cubicBezTo>
                    <a:lnTo>
                      <a:pt x="575392" y="139581"/>
                    </a:lnTo>
                    <a:lnTo>
                      <a:pt x="568875" y="141426"/>
                    </a:lnTo>
                    <a:cubicBezTo>
                      <a:pt x="542756" y="152906"/>
                      <a:pt x="521126" y="166335"/>
                      <a:pt x="503895" y="179137"/>
                    </a:cubicBezTo>
                    <a:lnTo>
                      <a:pt x="468475" y="210303"/>
                    </a:lnTo>
                    <a:lnTo>
                      <a:pt x="446816" y="199047"/>
                    </a:lnTo>
                    <a:cubicBezTo>
                      <a:pt x="392128" y="179679"/>
                      <a:pt x="323120" y="196151"/>
                      <a:pt x="255415" y="226721"/>
                    </a:cubicBezTo>
                    <a:lnTo>
                      <a:pt x="233746" y="238168"/>
                    </a:lnTo>
                    <a:lnTo>
                      <a:pt x="230194" y="239421"/>
                    </a:lnTo>
                    <a:cubicBezTo>
                      <a:pt x="148949" y="276106"/>
                      <a:pt x="69580" y="333092"/>
                      <a:pt x="19083" y="372812"/>
                    </a:cubicBezTo>
                    <a:lnTo>
                      <a:pt x="0" y="388402"/>
                    </a:lnTo>
                    <a:lnTo>
                      <a:pt x="35969" y="328415"/>
                    </a:lnTo>
                    <a:cubicBezTo>
                      <a:pt x="97159" y="234071"/>
                      <a:pt x="156631" y="172041"/>
                      <a:pt x="210951" y="131801"/>
                    </a:cubicBezTo>
                    <a:lnTo>
                      <a:pt x="243552" y="110248"/>
                    </a:lnTo>
                    <a:lnTo>
                      <a:pt x="297804" y="86291"/>
                    </a:lnTo>
                    <a:cubicBezTo>
                      <a:pt x="387120" y="59337"/>
                      <a:pt x="445519" y="87964"/>
                      <a:pt x="445519" y="87964"/>
                    </a:cubicBezTo>
                    <a:lnTo>
                      <a:pt x="466458" y="73615"/>
                    </a:lnTo>
                    <a:lnTo>
                      <a:pt x="470740" y="75264"/>
                    </a:lnTo>
                    <a:lnTo>
                      <a:pt x="532915" y="32654"/>
                    </a:lnTo>
                    <a:lnTo>
                      <a:pt x="591253" y="10105"/>
                    </a:lnTo>
                    <a:cubicBezTo>
                      <a:pt x="615988" y="3824"/>
                      <a:pt x="640851" y="618"/>
                      <a:pt x="665695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4299197" y="-2944047"/>
                <a:ext cx="1479475" cy="714198"/>
              </a:xfrm>
              <a:custGeom>
                <a:avLst/>
                <a:gdLst>
                  <a:gd name="connsiteX0" fmla="*/ 922492 w 1479475"/>
                  <a:gd name="connsiteY0" fmla="*/ 43 h 714198"/>
                  <a:gd name="connsiteX1" fmla="*/ 1477822 w 1479475"/>
                  <a:gd name="connsiteY1" fmla="*/ 287126 h 714198"/>
                  <a:gd name="connsiteX2" fmla="*/ 1479475 w 1479475"/>
                  <a:gd name="connsiteY2" fmla="*/ 288725 h 714198"/>
                  <a:gd name="connsiteX3" fmla="*/ 1462009 w 1479475"/>
                  <a:gd name="connsiteY3" fmla="*/ 276448 h 714198"/>
                  <a:gd name="connsiteX4" fmla="*/ 794273 w 1479475"/>
                  <a:gd name="connsiteY4" fmla="*/ 113430 h 714198"/>
                  <a:gd name="connsiteX5" fmla="*/ 781441 w 1479475"/>
                  <a:gd name="connsiteY5" fmla="*/ 121189 h 714198"/>
                  <a:gd name="connsiteX6" fmla="*/ 769052 w 1479475"/>
                  <a:gd name="connsiteY6" fmla="*/ 126130 h 714198"/>
                  <a:gd name="connsiteX7" fmla="*/ 646530 w 1479475"/>
                  <a:gd name="connsiteY7" fmla="*/ 245386 h 714198"/>
                  <a:gd name="connsiteX8" fmla="*/ 644883 w 1479475"/>
                  <a:gd name="connsiteY8" fmla="*/ 248826 h 714198"/>
                  <a:gd name="connsiteX9" fmla="*/ 556125 w 1479475"/>
                  <a:gd name="connsiteY9" fmla="*/ 237120 h 714198"/>
                  <a:gd name="connsiteX10" fmla="*/ 302721 w 1479475"/>
                  <a:gd name="connsiteY10" fmla="*/ 295940 h 714198"/>
                  <a:gd name="connsiteX11" fmla="*/ 298378 w 1479475"/>
                  <a:gd name="connsiteY11" fmla="*/ 299009 h 714198"/>
                  <a:gd name="connsiteX12" fmla="*/ 277500 w 1479475"/>
                  <a:gd name="connsiteY12" fmla="*/ 308640 h 714198"/>
                  <a:gd name="connsiteX13" fmla="*/ 16118 w 1479475"/>
                  <a:gd name="connsiteY13" fmla="*/ 663480 h 714198"/>
                  <a:gd name="connsiteX14" fmla="*/ 0 w 1479475"/>
                  <a:gd name="connsiteY14" fmla="*/ 714198 h 714198"/>
                  <a:gd name="connsiteX15" fmla="*/ 24885 w 1479475"/>
                  <a:gd name="connsiteY15" fmla="*/ 571939 h 714198"/>
                  <a:gd name="connsiteX16" fmla="*/ 266178 w 1479475"/>
                  <a:gd name="connsiteY16" fmla="*/ 173868 h 714198"/>
                  <a:gd name="connsiteX17" fmla="*/ 301444 w 1479475"/>
                  <a:gd name="connsiteY17" fmla="*/ 155760 h 714198"/>
                  <a:gd name="connsiteX18" fmla="*/ 358890 w 1479475"/>
                  <a:gd name="connsiteY18" fmla="*/ 137275 h 714198"/>
                  <a:gd name="connsiteX19" fmla="*/ 611598 w 1479475"/>
                  <a:gd name="connsiteY19" fmla="*/ 149090 h 714198"/>
                  <a:gd name="connsiteX20" fmla="*/ 627978 w 1479475"/>
                  <a:gd name="connsiteY20" fmla="*/ 133477 h 714198"/>
                  <a:gd name="connsiteX21" fmla="*/ 629917 w 1479475"/>
                  <a:gd name="connsiteY21" fmla="*/ 134037 h 714198"/>
                  <a:gd name="connsiteX22" fmla="*/ 636819 w 1479475"/>
                  <a:gd name="connsiteY22" fmla="*/ 136390 h 714198"/>
                  <a:gd name="connsiteX23" fmla="*/ 710286 w 1479475"/>
                  <a:gd name="connsiteY23" fmla="*/ 66359 h 714198"/>
                  <a:gd name="connsiteX24" fmla="*/ 770972 w 1479475"/>
                  <a:gd name="connsiteY24" fmla="*/ 29802 h 714198"/>
                  <a:gd name="connsiteX25" fmla="*/ 841664 w 1479475"/>
                  <a:gd name="connsiteY25" fmla="*/ 7169 h 714198"/>
                  <a:gd name="connsiteX26" fmla="*/ 922492 w 1479475"/>
                  <a:gd name="connsiteY26" fmla="*/ 43 h 71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79475" h="714198">
                    <a:moveTo>
                      <a:pt x="922492" y="43"/>
                    </a:moveTo>
                    <a:cubicBezTo>
                      <a:pt x="1138747" y="3148"/>
                      <a:pt x="1356609" y="173742"/>
                      <a:pt x="1477822" y="287126"/>
                    </a:cubicBezTo>
                    <a:lnTo>
                      <a:pt x="1479475" y="288725"/>
                    </a:lnTo>
                    <a:lnTo>
                      <a:pt x="1462009" y="276448"/>
                    </a:lnTo>
                    <a:cubicBezTo>
                      <a:pt x="1112303" y="48142"/>
                      <a:pt x="908412" y="56194"/>
                      <a:pt x="794273" y="113430"/>
                    </a:cubicBezTo>
                    <a:lnTo>
                      <a:pt x="781441" y="121189"/>
                    </a:lnTo>
                    <a:lnTo>
                      <a:pt x="769052" y="126130"/>
                    </a:lnTo>
                    <a:cubicBezTo>
                      <a:pt x="697715" y="161902"/>
                      <a:pt x="661437" y="216887"/>
                      <a:pt x="646530" y="245386"/>
                    </a:cubicBezTo>
                    <a:lnTo>
                      <a:pt x="644883" y="248826"/>
                    </a:lnTo>
                    <a:lnTo>
                      <a:pt x="556125" y="237120"/>
                    </a:lnTo>
                    <a:cubicBezTo>
                      <a:pt x="455003" y="232638"/>
                      <a:pt x="371542" y="255882"/>
                      <a:pt x="302721" y="295940"/>
                    </a:cubicBezTo>
                    <a:lnTo>
                      <a:pt x="298378" y="299009"/>
                    </a:lnTo>
                    <a:lnTo>
                      <a:pt x="277500" y="308640"/>
                    </a:lnTo>
                    <a:cubicBezTo>
                      <a:pt x="139860" y="388757"/>
                      <a:pt x="60784" y="536133"/>
                      <a:pt x="16118" y="663480"/>
                    </a:cubicBezTo>
                    <a:lnTo>
                      <a:pt x="0" y="714198"/>
                    </a:lnTo>
                    <a:lnTo>
                      <a:pt x="24885" y="571939"/>
                    </a:lnTo>
                    <a:cubicBezTo>
                      <a:pt x="75608" y="353283"/>
                      <a:pt x="168154" y="235255"/>
                      <a:pt x="266178" y="173868"/>
                    </a:cubicBezTo>
                    <a:lnTo>
                      <a:pt x="301444" y="155760"/>
                    </a:lnTo>
                    <a:lnTo>
                      <a:pt x="358890" y="137275"/>
                    </a:lnTo>
                    <a:cubicBezTo>
                      <a:pt x="494121" y="104918"/>
                      <a:pt x="611598" y="149090"/>
                      <a:pt x="611598" y="149090"/>
                    </a:cubicBezTo>
                    <a:lnTo>
                      <a:pt x="627978" y="133477"/>
                    </a:lnTo>
                    <a:lnTo>
                      <a:pt x="629917" y="134037"/>
                    </a:lnTo>
                    <a:cubicBezTo>
                      <a:pt x="634422" y="135489"/>
                      <a:pt x="636819" y="136390"/>
                      <a:pt x="636819" y="136390"/>
                    </a:cubicBezTo>
                    <a:cubicBezTo>
                      <a:pt x="660580" y="108820"/>
                      <a:pt x="685133" y="85623"/>
                      <a:pt x="710286" y="66359"/>
                    </a:cubicBezTo>
                    <a:lnTo>
                      <a:pt x="770972" y="29802"/>
                    </a:lnTo>
                    <a:lnTo>
                      <a:pt x="841664" y="7169"/>
                    </a:lnTo>
                    <a:cubicBezTo>
                      <a:pt x="868454" y="1884"/>
                      <a:pt x="895461" y="-345"/>
                      <a:pt x="922492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4287787" y="-2587353"/>
                <a:ext cx="1816581" cy="891194"/>
              </a:xfrm>
              <a:custGeom>
                <a:avLst/>
                <a:gdLst>
                  <a:gd name="connsiteX0" fmla="*/ 1141738 w 1816581"/>
                  <a:gd name="connsiteY0" fmla="*/ 1954 h 891194"/>
                  <a:gd name="connsiteX1" fmla="*/ 1779876 w 1816581"/>
                  <a:gd name="connsiteY1" fmla="*/ 263494 h 891194"/>
                  <a:gd name="connsiteX2" fmla="*/ 1816581 w 1816581"/>
                  <a:gd name="connsiteY2" fmla="*/ 295285 h 891194"/>
                  <a:gd name="connsiteX3" fmla="*/ 1771215 w 1816581"/>
                  <a:gd name="connsiteY3" fmla="*/ 269091 h 891194"/>
                  <a:gd name="connsiteX4" fmla="*/ 1021524 w 1816581"/>
                  <a:gd name="connsiteY4" fmla="*/ 171765 h 891194"/>
                  <a:gd name="connsiteX5" fmla="*/ 1004088 w 1816581"/>
                  <a:gd name="connsiteY5" fmla="*/ 181352 h 891194"/>
                  <a:gd name="connsiteX6" fmla="*/ 996303 w 1816581"/>
                  <a:gd name="connsiteY6" fmla="*/ 184465 h 891194"/>
                  <a:gd name="connsiteX7" fmla="*/ 832757 w 1816581"/>
                  <a:gd name="connsiteY7" fmla="*/ 314989 h 891194"/>
                  <a:gd name="connsiteX8" fmla="*/ 831010 w 1816581"/>
                  <a:gd name="connsiteY8" fmla="*/ 317474 h 891194"/>
                  <a:gd name="connsiteX9" fmla="*/ 756795 w 1816581"/>
                  <a:gd name="connsiteY9" fmla="*/ 295430 h 891194"/>
                  <a:gd name="connsiteX10" fmla="*/ 509218 w 1816581"/>
                  <a:gd name="connsiteY10" fmla="*/ 336800 h 891194"/>
                  <a:gd name="connsiteX11" fmla="*/ 494838 w 1816581"/>
                  <a:gd name="connsiteY11" fmla="*/ 345266 h 891194"/>
                  <a:gd name="connsiteX12" fmla="*/ 483997 w 1816581"/>
                  <a:gd name="connsiteY12" fmla="*/ 349500 h 891194"/>
                  <a:gd name="connsiteX13" fmla="*/ 23247 w 1816581"/>
                  <a:gd name="connsiteY13" fmla="*/ 849513 h 891194"/>
                  <a:gd name="connsiteX14" fmla="*/ 0 w 1816581"/>
                  <a:gd name="connsiteY14" fmla="*/ 891194 h 891194"/>
                  <a:gd name="connsiteX15" fmla="*/ 5285 w 1816581"/>
                  <a:gd name="connsiteY15" fmla="*/ 871220 h 891194"/>
                  <a:gd name="connsiteX16" fmla="*/ 353338 w 1816581"/>
                  <a:gd name="connsiteY16" fmla="*/ 259967 h 891194"/>
                  <a:gd name="connsiteX17" fmla="*/ 414059 w 1816581"/>
                  <a:gd name="connsiteY17" fmla="*/ 220479 h 891194"/>
                  <a:gd name="connsiteX18" fmla="*/ 462124 w 1816581"/>
                  <a:gd name="connsiteY18" fmla="*/ 199073 h 891194"/>
                  <a:gd name="connsiteX19" fmla="*/ 775567 w 1816581"/>
                  <a:gd name="connsiteY19" fmla="*/ 208498 h 891194"/>
                  <a:gd name="connsiteX20" fmla="*/ 791958 w 1816581"/>
                  <a:gd name="connsiteY20" fmla="*/ 191931 h 891194"/>
                  <a:gd name="connsiteX21" fmla="*/ 794410 w 1816581"/>
                  <a:gd name="connsiteY21" fmla="*/ 192889 h 891194"/>
                  <a:gd name="connsiteX22" fmla="*/ 800788 w 1816581"/>
                  <a:gd name="connsiteY22" fmla="*/ 195798 h 891194"/>
                  <a:gd name="connsiteX23" fmla="*/ 888320 w 1816581"/>
                  <a:gd name="connsiteY23" fmla="*/ 107326 h 891194"/>
                  <a:gd name="connsiteX24" fmla="*/ 970762 w 1816581"/>
                  <a:gd name="connsiteY24" fmla="*/ 51183 h 891194"/>
                  <a:gd name="connsiteX25" fmla="*/ 1047449 w 1816581"/>
                  <a:gd name="connsiteY25" fmla="*/ 19618 h 891194"/>
                  <a:gd name="connsiteX26" fmla="*/ 1141738 w 1816581"/>
                  <a:gd name="connsiteY26" fmla="*/ 1954 h 89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16581" h="891194">
                    <a:moveTo>
                      <a:pt x="1141738" y="1954"/>
                    </a:moveTo>
                    <a:cubicBezTo>
                      <a:pt x="1393369" y="-20044"/>
                      <a:pt x="1642049" y="148612"/>
                      <a:pt x="1779876" y="263494"/>
                    </a:cubicBezTo>
                    <a:lnTo>
                      <a:pt x="1816581" y="295285"/>
                    </a:lnTo>
                    <a:lnTo>
                      <a:pt x="1771215" y="269091"/>
                    </a:lnTo>
                    <a:cubicBezTo>
                      <a:pt x="1403488" y="75942"/>
                      <a:pt x="1164498" y="103748"/>
                      <a:pt x="1021524" y="171765"/>
                    </a:cubicBezTo>
                    <a:lnTo>
                      <a:pt x="1004088" y="181352"/>
                    </a:lnTo>
                    <a:lnTo>
                      <a:pt x="996303" y="184465"/>
                    </a:lnTo>
                    <a:cubicBezTo>
                      <a:pt x="906945" y="226975"/>
                      <a:pt x="855092" y="285192"/>
                      <a:pt x="832757" y="314989"/>
                    </a:cubicBezTo>
                    <a:lnTo>
                      <a:pt x="831010" y="317474"/>
                    </a:lnTo>
                    <a:lnTo>
                      <a:pt x="756795" y="295430"/>
                    </a:lnTo>
                    <a:cubicBezTo>
                      <a:pt x="669914" y="280655"/>
                      <a:pt x="586722" y="298613"/>
                      <a:pt x="509218" y="336800"/>
                    </a:cubicBezTo>
                    <a:lnTo>
                      <a:pt x="494838" y="345266"/>
                    </a:lnTo>
                    <a:lnTo>
                      <a:pt x="483997" y="349500"/>
                    </a:lnTo>
                    <a:cubicBezTo>
                      <a:pt x="277322" y="451335"/>
                      <a:pt x="111098" y="697031"/>
                      <a:pt x="23247" y="849513"/>
                    </a:cubicBezTo>
                    <a:lnTo>
                      <a:pt x="0" y="891194"/>
                    </a:lnTo>
                    <a:lnTo>
                      <a:pt x="5285" y="871220"/>
                    </a:lnTo>
                    <a:cubicBezTo>
                      <a:pt x="100303" y="537691"/>
                      <a:pt x="228051" y="355817"/>
                      <a:pt x="353338" y="259967"/>
                    </a:cubicBezTo>
                    <a:lnTo>
                      <a:pt x="414059" y="220479"/>
                    </a:lnTo>
                    <a:lnTo>
                      <a:pt x="462124" y="199073"/>
                    </a:lnTo>
                    <a:cubicBezTo>
                      <a:pt x="634987" y="138032"/>
                      <a:pt x="775567" y="208498"/>
                      <a:pt x="775567" y="208498"/>
                    </a:cubicBezTo>
                    <a:lnTo>
                      <a:pt x="791958" y="191931"/>
                    </a:lnTo>
                    <a:lnTo>
                      <a:pt x="794410" y="192889"/>
                    </a:lnTo>
                    <a:cubicBezTo>
                      <a:pt x="798592" y="194697"/>
                      <a:pt x="800788" y="195798"/>
                      <a:pt x="800788" y="195798"/>
                    </a:cubicBezTo>
                    <a:cubicBezTo>
                      <a:pt x="829239" y="161578"/>
                      <a:pt x="858487" y="132246"/>
                      <a:pt x="888320" y="107326"/>
                    </a:cubicBezTo>
                    <a:lnTo>
                      <a:pt x="970762" y="51183"/>
                    </a:lnTo>
                    <a:lnTo>
                      <a:pt x="1047449" y="19618"/>
                    </a:lnTo>
                    <a:cubicBezTo>
                      <a:pt x="1078784" y="10433"/>
                      <a:pt x="1110284" y="4704"/>
                      <a:pt x="1141738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4838340" y="-2297337"/>
                <a:ext cx="706185" cy="309459"/>
              </a:xfrm>
              <a:custGeom>
                <a:avLst/>
                <a:gdLst>
                  <a:gd name="connsiteX0" fmla="*/ 617467 w 706185"/>
                  <a:gd name="connsiteY0" fmla="*/ 92 h 309459"/>
                  <a:gd name="connsiteX1" fmla="*/ 700513 w 706185"/>
                  <a:gd name="connsiteY1" fmla="*/ 10084 h 309459"/>
                  <a:gd name="connsiteX2" fmla="*/ 706185 w 706185"/>
                  <a:gd name="connsiteY2" fmla="*/ 12042 h 309459"/>
                  <a:gd name="connsiteX3" fmla="*/ 682193 w 706185"/>
                  <a:gd name="connsiteY3" fmla="*/ 13675 h 309459"/>
                  <a:gd name="connsiteX4" fmla="*/ 618923 w 706185"/>
                  <a:gd name="connsiteY4" fmla="*/ 36531 h 309459"/>
                  <a:gd name="connsiteX5" fmla="*/ 606885 w 706185"/>
                  <a:gd name="connsiteY5" fmla="*/ 44469 h 309459"/>
                  <a:gd name="connsiteX6" fmla="*/ 593702 w 706185"/>
                  <a:gd name="connsiteY6" fmla="*/ 49231 h 309459"/>
                  <a:gd name="connsiteX7" fmla="*/ 440910 w 706185"/>
                  <a:gd name="connsiteY7" fmla="*/ 204983 h 309459"/>
                  <a:gd name="connsiteX8" fmla="*/ 430935 w 706185"/>
                  <a:gd name="connsiteY8" fmla="*/ 223897 h 309459"/>
                  <a:gd name="connsiteX9" fmla="*/ 369405 w 706185"/>
                  <a:gd name="connsiteY9" fmla="*/ 205469 h 309459"/>
                  <a:gd name="connsiteX10" fmla="*/ 85518 w 706185"/>
                  <a:gd name="connsiteY10" fmla="*/ 262983 h 309459"/>
                  <a:gd name="connsiteX11" fmla="*/ 69714 w 706185"/>
                  <a:gd name="connsiteY11" fmla="*/ 271542 h 309459"/>
                  <a:gd name="connsiteX12" fmla="*/ 60297 w 706185"/>
                  <a:gd name="connsiteY12" fmla="*/ 275683 h 309459"/>
                  <a:gd name="connsiteX13" fmla="*/ 13314 w 706185"/>
                  <a:gd name="connsiteY13" fmla="*/ 301127 h 309459"/>
                  <a:gd name="connsiteX14" fmla="*/ 0 w 706185"/>
                  <a:gd name="connsiteY14" fmla="*/ 309459 h 309459"/>
                  <a:gd name="connsiteX15" fmla="*/ 37247 w 706185"/>
                  <a:gd name="connsiteY15" fmla="*/ 240305 h 309459"/>
                  <a:gd name="connsiteX16" fmla="*/ 90102 w 706185"/>
                  <a:gd name="connsiteY16" fmla="*/ 186454 h 309459"/>
                  <a:gd name="connsiteX17" fmla="*/ 135129 w 706185"/>
                  <a:gd name="connsiteY17" fmla="*/ 159208 h 309459"/>
                  <a:gd name="connsiteX18" fmla="*/ 186083 w 706185"/>
                  <a:gd name="connsiteY18" fmla="*/ 140937 h 309459"/>
                  <a:gd name="connsiteX19" fmla="*/ 335999 w 706185"/>
                  <a:gd name="connsiteY19" fmla="*/ 127063 h 309459"/>
                  <a:gd name="connsiteX20" fmla="*/ 353565 w 706185"/>
                  <a:gd name="connsiteY20" fmla="*/ 113835 h 309459"/>
                  <a:gd name="connsiteX21" fmla="*/ 361220 w 706185"/>
                  <a:gd name="connsiteY21" fmla="*/ 114363 h 309459"/>
                  <a:gd name="connsiteX22" fmla="*/ 442613 w 706185"/>
                  <a:gd name="connsiteY22" fmla="*/ 53072 h 309459"/>
                  <a:gd name="connsiteX23" fmla="*/ 493727 w 706185"/>
                  <a:gd name="connsiteY23" fmla="*/ 26740 h 309459"/>
                  <a:gd name="connsiteX24" fmla="*/ 559485 w 706185"/>
                  <a:gd name="connsiteY24" fmla="*/ 6758 h 309459"/>
                  <a:gd name="connsiteX25" fmla="*/ 617467 w 706185"/>
                  <a:gd name="connsiteY25" fmla="*/ 92 h 309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06185" h="309459">
                    <a:moveTo>
                      <a:pt x="617467" y="92"/>
                    </a:moveTo>
                    <a:cubicBezTo>
                      <a:pt x="652767" y="-767"/>
                      <a:pt x="681052" y="4551"/>
                      <a:pt x="700513" y="10084"/>
                    </a:cubicBezTo>
                    <a:lnTo>
                      <a:pt x="706185" y="12042"/>
                    </a:lnTo>
                    <a:lnTo>
                      <a:pt x="682193" y="13675"/>
                    </a:lnTo>
                    <a:cubicBezTo>
                      <a:pt x="659385" y="18637"/>
                      <a:pt x="638304" y="26572"/>
                      <a:pt x="618923" y="36531"/>
                    </a:cubicBezTo>
                    <a:lnTo>
                      <a:pt x="606885" y="44469"/>
                    </a:lnTo>
                    <a:lnTo>
                      <a:pt x="593702" y="49231"/>
                    </a:lnTo>
                    <a:cubicBezTo>
                      <a:pt x="516178" y="89066"/>
                      <a:pt x="465849" y="161272"/>
                      <a:pt x="440910" y="204983"/>
                    </a:cubicBezTo>
                    <a:lnTo>
                      <a:pt x="430935" y="223897"/>
                    </a:lnTo>
                    <a:lnTo>
                      <a:pt x="369405" y="205469"/>
                    </a:lnTo>
                    <a:cubicBezTo>
                      <a:pt x="264144" y="189091"/>
                      <a:pt x="157550" y="227259"/>
                      <a:pt x="85518" y="262983"/>
                    </a:cubicBezTo>
                    <a:lnTo>
                      <a:pt x="69714" y="271542"/>
                    </a:lnTo>
                    <a:lnTo>
                      <a:pt x="60297" y="275683"/>
                    </a:lnTo>
                    <a:cubicBezTo>
                      <a:pt x="42289" y="284614"/>
                      <a:pt x="26442" y="293392"/>
                      <a:pt x="13314" y="301127"/>
                    </a:cubicBezTo>
                    <a:lnTo>
                      <a:pt x="0" y="309459"/>
                    </a:lnTo>
                    <a:lnTo>
                      <a:pt x="37247" y="240305"/>
                    </a:lnTo>
                    <a:cubicBezTo>
                      <a:pt x="53086" y="219038"/>
                      <a:pt x="71011" y="201277"/>
                      <a:pt x="90102" y="186454"/>
                    </a:cubicBezTo>
                    <a:lnTo>
                      <a:pt x="135129" y="159208"/>
                    </a:lnTo>
                    <a:lnTo>
                      <a:pt x="186083" y="140937"/>
                    </a:lnTo>
                    <a:cubicBezTo>
                      <a:pt x="266414" y="119576"/>
                      <a:pt x="335999" y="127063"/>
                      <a:pt x="335999" y="127063"/>
                    </a:cubicBezTo>
                    <a:lnTo>
                      <a:pt x="353565" y="113835"/>
                    </a:lnTo>
                    <a:lnTo>
                      <a:pt x="361220" y="114363"/>
                    </a:lnTo>
                    <a:cubicBezTo>
                      <a:pt x="389274" y="89656"/>
                      <a:pt x="416481" y="69474"/>
                      <a:pt x="442613" y="53072"/>
                    </a:cubicBezTo>
                    <a:lnTo>
                      <a:pt x="493727" y="26740"/>
                    </a:lnTo>
                    <a:lnTo>
                      <a:pt x="559485" y="6758"/>
                    </a:lnTo>
                    <a:cubicBezTo>
                      <a:pt x="580415" y="2495"/>
                      <a:pt x="599818" y="522"/>
                      <a:pt x="617467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8" name="任意多边形: 形状 297"/>
              <p:cNvSpPr/>
              <p:nvPr/>
            </p:nvSpPr>
            <p:spPr>
              <a:xfrm>
                <a:off x="4343624" y="-2212953"/>
                <a:ext cx="1850999" cy="1359416"/>
              </a:xfrm>
              <a:custGeom>
                <a:avLst/>
                <a:gdLst>
                  <a:gd name="connsiteX0" fmla="*/ 1499347 w 1850999"/>
                  <a:gd name="connsiteY0" fmla="*/ 337 h 1359416"/>
                  <a:gd name="connsiteX1" fmla="*/ 1850764 w 1850999"/>
                  <a:gd name="connsiteY1" fmla="*/ 140387 h 1359416"/>
                  <a:gd name="connsiteX2" fmla="*/ 1850999 w 1850999"/>
                  <a:gd name="connsiteY2" fmla="*/ 140579 h 1359416"/>
                  <a:gd name="connsiteX3" fmla="*/ 1833117 w 1850999"/>
                  <a:gd name="connsiteY3" fmla="*/ 134324 h 1359416"/>
                  <a:gd name="connsiteX4" fmla="*/ 1383948 w 1850999"/>
                  <a:gd name="connsiteY4" fmla="*/ 192315 h 1359416"/>
                  <a:gd name="connsiteX5" fmla="*/ 1382695 w 1850999"/>
                  <a:gd name="connsiteY5" fmla="*/ 193246 h 1359416"/>
                  <a:gd name="connsiteX6" fmla="*/ 1358727 w 1850999"/>
                  <a:gd name="connsiteY6" fmla="*/ 205015 h 1359416"/>
                  <a:gd name="connsiteX7" fmla="*/ 1187896 w 1850999"/>
                  <a:gd name="connsiteY7" fmla="*/ 362795 h 1359416"/>
                  <a:gd name="connsiteX8" fmla="*/ 1184593 w 1850999"/>
                  <a:gd name="connsiteY8" fmla="*/ 367487 h 1359416"/>
                  <a:gd name="connsiteX9" fmla="*/ 1040893 w 1850999"/>
                  <a:gd name="connsiteY9" fmla="*/ 373246 h 1359416"/>
                  <a:gd name="connsiteX10" fmla="*/ 757314 w 1850999"/>
                  <a:gd name="connsiteY10" fmla="*/ 456433 h 1359416"/>
                  <a:gd name="connsiteX11" fmla="*/ 740721 w 1850999"/>
                  <a:gd name="connsiteY11" fmla="*/ 465814 h 1359416"/>
                  <a:gd name="connsiteX12" fmla="*/ 732093 w 1850999"/>
                  <a:gd name="connsiteY12" fmla="*/ 469133 h 1359416"/>
                  <a:gd name="connsiteX13" fmla="*/ 15576 w 1850999"/>
                  <a:gd name="connsiteY13" fmla="*/ 1320495 h 1359416"/>
                  <a:gd name="connsiteX14" fmla="*/ 0 w 1850999"/>
                  <a:gd name="connsiteY14" fmla="*/ 1359416 h 1359416"/>
                  <a:gd name="connsiteX15" fmla="*/ 26285 w 1850999"/>
                  <a:gd name="connsiteY15" fmla="*/ 1250092 h 1359416"/>
                  <a:gd name="connsiteX16" fmla="*/ 618685 w 1850999"/>
                  <a:gd name="connsiteY16" fmla="*/ 342319 h 1359416"/>
                  <a:gd name="connsiteX17" fmla="*/ 689319 w 1850999"/>
                  <a:gd name="connsiteY17" fmla="*/ 305007 h 1359416"/>
                  <a:gd name="connsiteX18" fmla="*/ 770462 w 1850999"/>
                  <a:gd name="connsiteY18" fmla="*/ 272557 h 1359416"/>
                  <a:gd name="connsiteX19" fmla="*/ 1058322 w 1850999"/>
                  <a:gd name="connsiteY19" fmla="*/ 228002 h 1359416"/>
                  <a:gd name="connsiteX20" fmla="*/ 1070988 w 1850999"/>
                  <a:gd name="connsiteY20" fmla="*/ 214634 h 1359416"/>
                  <a:gd name="connsiteX21" fmla="*/ 1073715 w 1850999"/>
                  <a:gd name="connsiteY21" fmla="*/ 214672 h 1359416"/>
                  <a:gd name="connsiteX22" fmla="*/ 1083543 w 1850999"/>
                  <a:gd name="connsiteY22" fmla="*/ 215302 h 1359416"/>
                  <a:gd name="connsiteX23" fmla="*/ 1234945 w 1850999"/>
                  <a:gd name="connsiteY23" fmla="*/ 74926 h 1359416"/>
                  <a:gd name="connsiteX24" fmla="*/ 1293648 w 1850999"/>
                  <a:gd name="connsiteY24" fmla="*/ 41257 h 1359416"/>
                  <a:gd name="connsiteX25" fmla="*/ 1358540 w 1850999"/>
                  <a:gd name="connsiteY25" fmla="*/ 16979 h 1359416"/>
                  <a:gd name="connsiteX26" fmla="*/ 1499347 w 1850999"/>
                  <a:gd name="connsiteY26" fmla="*/ 337 h 135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50999" h="1359416">
                    <a:moveTo>
                      <a:pt x="1499347" y="337"/>
                    </a:moveTo>
                    <a:cubicBezTo>
                      <a:pt x="1656840" y="6310"/>
                      <a:pt x="1786902" y="90444"/>
                      <a:pt x="1850764" y="140387"/>
                    </a:cubicBezTo>
                    <a:lnTo>
                      <a:pt x="1850999" y="140579"/>
                    </a:lnTo>
                    <a:lnTo>
                      <a:pt x="1833117" y="134324"/>
                    </a:lnTo>
                    <a:cubicBezTo>
                      <a:pt x="1639843" y="79664"/>
                      <a:pt x="1489422" y="126649"/>
                      <a:pt x="1383948" y="192315"/>
                    </a:cubicBezTo>
                    <a:lnTo>
                      <a:pt x="1382695" y="193246"/>
                    </a:lnTo>
                    <a:lnTo>
                      <a:pt x="1358727" y="205015"/>
                    </a:lnTo>
                    <a:cubicBezTo>
                      <a:pt x="1268321" y="261299"/>
                      <a:pt x="1210938" y="331308"/>
                      <a:pt x="1187896" y="362795"/>
                    </a:cubicBezTo>
                    <a:lnTo>
                      <a:pt x="1184593" y="367487"/>
                    </a:lnTo>
                    <a:lnTo>
                      <a:pt x="1040893" y="373246"/>
                    </a:lnTo>
                    <a:cubicBezTo>
                      <a:pt x="938043" y="386118"/>
                      <a:pt x="843660" y="415381"/>
                      <a:pt x="757314" y="456433"/>
                    </a:cubicBezTo>
                    <a:lnTo>
                      <a:pt x="740721" y="465814"/>
                    </a:lnTo>
                    <a:lnTo>
                      <a:pt x="732093" y="469133"/>
                    </a:lnTo>
                    <a:cubicBezTo>
                      <a:pt x="343537" y="653871"/>
                      <a:pt x="117741" y="1077370"/>
                      <a:pt x="15576" y="1320495"/>
                    </a:cubicBezTo>
                    <a:lnTo>
                      <a:pt x="0" y="1359416"/>
                    </a:lnTo>
                    <a:lnTo>
                      <a:pt x="26285" y="1250092"/>
                    </a:lnTo>
                    <a:cubicBezTo>
                      <a:pt x="162874" y="732075"/>
                      <a:pt x="402227" y="472186"/>
                      <a:pt x="618685" y="342319"/>
                    </a:cubicBezTo>
                    <a:lnTo>
                      <a:pt x="689319" y="305007"/>
                    </a:lnTo>
                    <a:lnTo>
                      <a:pt x="770462" y="272557"/>
                    </a:lnTo>
                    <a:cubicBezTo>
                      <a:pt x="935991" y="215963"/>
                      <a:pt x="1058322" y="228002"/>
                      <a:pt x="1058322" y="228002"/>
                    </a:cubicBezTo>
                    <a:lnTo>
                      <a:pt x="1070988" y="214634"/>
                    </a:lnTo>
                    <a:lnTo>
                      <a:pt x="1073715" y="214672"/>
                    </a:lnTo>
                    <a:cubicBezTo>
                      <a:pt x="1080145" y="214968"/>
                      <a:pt x="1083543" y="215302"/>
                      <a:pt x="1083543" y="215302"/>
                    </a:cubicBezTo>
                    <a:cubicBezTo>
                      <a:pt x="1133838" y="155142"/>
                      <a:pt x="1184607" y="109223"/>
                      <a:pt x="1234945" y="74926"/>
                    </a:cubicBezTo>
                    <a:lnTo>
                      <a:pt x="1293648" y="41257"/>
                    </a:lnTo>
                    <a:lnTo>
                      <a:pt x="1358540" y="16979"/>
                    </a:lnTo>
                    <a:cubicBezTo>
                      <a:pt x="1407113" y="3304"/>
                      <a:pt x="1454350" y="-1370"/>
                      <a:pt x="1499347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7" name="任意多边形: 形状 296"/>
              <p:cNvSpPr/>
              <p:nvPr/>
            </p:nvSpPr>
            <p:spPr>
              <a:xfrm>
                <a:off x="4826254" y="-1797133"/>
                <a:ext cx="1531163" cy="945200"/>
              </a:xfrm>
              <a:custGeom>
                <a:avLst/>
                <a:gdLst>
                  <a:gd name="connsiteX0" fmla="*/ 1226430 w 1531163"/>
                  <a:gd name="connsiteY0" fmla="*/ 10 h 945200"/>
                  <a:gd name="connsiteX1" fmla="*/ 1524489 w 1531163"/>
                  <a:gd name="connsiteY1" fmla="*/ 38262 h 945200"/>
                  <a:gd name="connsiteX2" fmla="*/ 1531163 w 1531163"/>
                  <a:gd name="connsiteY2" fmla="*/ 40184 h 945200"/>
                  <a:gd name="connsiteX3" fmla="*/ 1517332 w 1531163"/>
                  <a:gd name="connsiteY3" fmla="*/ 38956 h 945200"/>
                  <a:gd name="connsiteX4" fmla="*/ 1017234 w 1531163"/>
                  <a:gd name="connsiteY4" fmla="*/ 153261 h 945200"/>
                  <a:gd name="connsiteX5" fmla="*/ 1013129 w 1531163"/>
                  <a:gd name="connsiteY5" fmla="*/ 155699 h 945200"/>
                  <a:gd name="connsiteX6" fmla="*/ 992013 w 1531163"/>
                  <a:gd name="connsiteY6" fmla="*/ 165961 h 945200"/>
                  <a:gd name="connsiteX7" fmla="*/ 846283 w 1531163"/>
                  <a:gd name="connsiteY7" fmla="*/ 261405 h 945200"/>
                  <a:gd name="connsiteX8" fmla="*/ 1013494 w 1531163"/>
                  <a:gd name="connsiteY8" fmla="*/ 306794 h 945200"/>
                  <a:gd name="connsiteX9" fmla="*/ 1034942 w 1531163"/>
                  <a:gd name="connsiteY9" fmla="*/ 294767 h 945200"/>
                  <a:gd name="connsiteX10" fmla="*/ 1038715 w 1531163"/>
                  <a:gd name="connsiteY10" fmla="*/ 294094 h 945200"/>
                  <a:gd name="connsiteX11" fmla="*/ 1071273 w 1531163"/>
                  <a:gd name="connsiteY11" fmla="*/ 275837 h 945200"/>
                  <a:gd name="connsiteX12" fmla="*/ 1093520 w 1531163"/>
                  <a:gd name="connsiteY12" fmla="*/ 263561 h 945200"/>
                  <a:gd name="connsiteX13" fmla="*/ 1147233 w 1531163"/>
                  <a:gd name="connsiteY13" fmla="*/ 246125 h 945200"/>
                  <a:gd name="connsiteX14" fmla="*/ 1413937 w 1531163"/>
                  <a:gd name="connsiteY14" fmla="*/ 204107 h 945200"/>
                  <a:gd name="connsiteX15" fmla="*/ 1452282 w 1531163"/>
                  <a:gd name="connsiteY15" fmla="*/ 200884 h 945200"/>
                  <a:gd name="connsiteX16" fmla="*/ 1424156 w 1531163"/>
                  <a:gd name="connsiteY16" fmla="*/ 211145 h 945200"/>
                  <a:gd name="connsiteX17" fmla="*/ 1250637 w 1531163"/>
                  <a:gd name="connsiteY17" fmla="*/ 288271 h 945200"/>
                  <a:gd name="connsiteX18" fmla="*/ 1244761 w 1531163"/>
                  <a:gd name="connsiteY18" fmla="*/ 291616 h 945200"/>
                  <a:gd name="connsiteX19" fmla="*/ 1225416 w 1531163"/>
                  <a:gd name="connsiteY19" fmla="*/ 300971 h 945200"/>
                  <a:gd name="connsiteX20" fmla="*/ 1088387 w 1531163"/>
                  <a:gd name="connsiteY20" fmla="*/ 378976 h 945200"/>
                  <a:gd name="connsiteX21" fmla="*/ 1062239 w 1531163"/>
                  <a:gd name="connsiteY21" fmla="*/ 390741 h 945200"/>
                  <a:gd name="connsiteX22" fmla="*/ 554058 w 1531163"/>
                  <a:gd name="connsiteY22" fmla="*/ 404349 h 945200"/>
                  <a:gd name="connsiteX23" fmla="*/ 529162 w 1531163"/>
                  <a:gd name="connsiteY23" fmla="*/ 416942 h 945200"/>
                  <a:gd name="connsiteX24" fmla="*/ 528837 w 1531163"/>
                  <a:gd name="connsiteY24" fmla="*/ 417049 h 945200"/>
                  <a:gd name="connsiteX25" fmla="*/ 23812 w 1531163"/>
                  <a:gd name="connsiteY25" fmla="*/ 908646 h 945200"/>
                  <a:gd name="connsiteX26" fmla="*/ 0 w 1531163"/>
                  <a:gd name="connsiteY26" fmla="*/ 945200 h 945200"/>
                  <a:gd name="connsiteX27" fmla="*/ 6340 w 1531163"/>
                  <a:gd name="connsiteY27" fmla="*/ 916135 h 945200"/>
                  <a:gd name="connsiteX28" fmla="*/ 436337 w 1531163"/>
                  <a:gd name="connsiteY28" fmla="*/ 287376 h 945200"/>
                  <a:gd name="connsiteX29" fmla="*/ 509112 w 1531163"/>
                  <a:gd name="connsiteY29" fmla="*/ 249020 h 945200"/>
                  <a:gd name="connsiteX30" fmla="*/ 611546 w 1531163"/>
                  <a:gd name="connsiteY30" fmla="*/ 210758 h 945200"/>
                  <a:gd name="connsiteX31" fmla="*/ 730718 w 1531163"/>
                  <a:gd name="connsiteY31" fmla="*/ 182838 h 945200"/>
                  <a:gd name="connsiteX32" fmla="*/ 733847 w 1531163"/>
                  <a:gd name="connsiteY32" fmla="*/ 179269 h 945200"/>
                  <a:gd name="connsiteX33" fmla="*/ 738763 w 1531163"/>
                  <a:gd name="connsiteY33" fmla="*/ 174162 h 945200"/>
                  <a:gd name="connsiteX34" fmla="*/ 755939 w 1531163"/>
                  <a:gd name="connsiteY34" fmla="*/ 170138 h 945200"/>
                  <a:gd name="connsiteX35" fmla="*/ 873717 w 1531163"/>
                  <a:gd name="connsiteY35" fmla="*/ 79282 h 945200"/>
                  <a:gd name="connsiteX36" fmla="*/ 895051 w 1531163"/>
                  <a:gd name="connsiteY36" fmla="*/ 68322 h 945200"/>
                  <a:gd name="connsiteX37" fmla="*/ 943745 w 1531163"/>
                  <a:gd name="connsiteY37" fmla="*/ 48071 h 945200"/>
                  <a:gd name="connsiteX38" fmla="*/ 1226430 w 1531163"/>
                  <a:gd name="connsiteY38" fmla="*/ 10 h 94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31163" h="945200">
                    <a:moveTo>
                      <a:pt x="1226430" y="10"/>
                    </a:moveTo>
                    <a:cubicBezTo>
                      <a:pt x="1313150" y="-361"/>
                      <a:pt x="1412246" y="10508"/>
                      <a:pt x="1524489" y="38262"/>
                    </a:cubicBezTo>
                    <a:lnTo>
                      <a:pt x="1531163" y="40184"/>
                    </a:lnTo>
                    <a:lnTo>
                      <a:pt x="1517332" y="38956"/>
                    </a:lnTo>
                    <a:cubicBezTo>
                      <a:pt x="1394795" y="33497"/>
                      <a:pt x="1210435" y="49386"/>
                      <a:pt x="1017234" y="153261"/>
                    </a:cubicBezTo>
                    <a:lnTo>
                      <a:pt x="1013129" y="155699"/>
                    </a:lnTo>
                    <a:lnTo>
                      <a:pt x="992013" y="165961"/>
                    </a:lnTo>
                    <a:cubicBezTo>
                      <a:pt x="943713" y="191930"/>
                      <a:pt x="894860" y="223397"/>
                      <a:pt x="846283" y="261405"/>
                    </a:cubicBezTo>
                    <a:cubicBezTo>
                      <a:pt x="846283" y="261405"/>
                      <a:pt x="935300" y="333971"/>
                      <a:pt x="1013494" y="306794"/>
                    </a:cubicBezTo>
                    <a:lnTo>
                      <a:pt x="1034942" y="294767"/>
                    </a:lnTo>
                    <a:lnTo>
                      <a:pt x="1038715" y="294094"/>
                    </a:lnTo>
                    <a:cubicBezTo>
                      <a:pt x="1049886" y="290211"/>
                      <a:pt x="1060835" y="284293"/>
                      <a:pt x="1071273" y="275837"/>
                    </a:cubicBezTo>
                    <a:lnTo>
                      <a:pt x="1093520" y="263561"/>
                    </a:lnTo>
                    <a:lnTo>
                      <a:pt x="1147233" y="246125"/>
                    </a:lnTo>
                    <a:cubicBezTo>
                      <a:pt x="1234204" y="223135"/>
                      <a:pt x="1347842" y="210185"/>
                      <a:pt x="1413937" y="204107"/>
                    </a:cubicBezTo>
                    <a:lnTo>
                      <a:pt x="1452282" y="200884"/>
                    </a:lnTo>
                    <a:lnTo>
                      <a:pt x="1424156" y="211145"/>
                    </a:lnTo>
                    <a:cubicBezTo>
                      <a:pt x="1380859" y="227613"/>
                      <a:pt x="1320177" y="252919"/>
                      <a:pt x="1250637" y="288271"/>
                    </a:cubicBezTo>
                    <a:lnTo>
                      <a:pt x="1244761" y="291616"/>
                    </a:lnTo>
                    <a:lnTo>
                      <a:pt x="1225416" y="300971"/>
                    </a:lnTo>
                    <a:lnTo>
                      <a:pt x="1088387" y="378976"/>
                    </a:lnTo>
                    <a:lnTo>
                      <a:pt x="1062239" y="390741"/>
                    </a:lnTo>
                    <a:cubicBezTo>
                      <a:pt x="938580" y="426408"/>
                      <a:pt x="781665" y="310065"/>
                      <a:pt x="554058" y="404349"/>
                    </a:cubicBezTo>
                    <a:lnTo>
                      <a:pt x="529162" y="416942"/>
                    </a:lnTo>
                    <a:lnTo>
                      <a:pt x="528837" y="417049"/>
                    </a:lnTo>
                    <a:cubicBezTo>
                      <a:pt x="389744" y="474667"/>
                      <a:pt x="224250" y="610946"/>
                      <a:pt x="23812" y="908646"/>
                    </a:cubicBezTo>
                    <a:lnTo>
                      <a:pt x="0" y="945200"/>
                    </a:lnTo>
                    <a:lnTo>
                      <a:pt x="6340" y="916135"/>
                    </a:lnTo>
                    <a:cubicBezTo>
                      <a:pt x="38466" y="780914"/>
                      <a:pt x="142028" y="467187"/>
                      <a:pt x="436337" y="287376"/>
                    </a:cubicBezTo>
                    <a:lnTo>
                      <a:pt x="509112" y="249020"/>
                    </a:lnTo>
                    <a:lnTo>
                      <a:pt x="611546" y="210758"/>
                    </a:lnTo>
                    <a:cubicBezTo>
                      <a:pt x="649085" y="199383"/>
                      <a:pt x="688769" y="189973"/>
                      <a:pt x="730718" y="182838"/>
                    </a:cubicBezTo>
                    <a:cubicBezTo>
                      <a:pt x="730718" y="182838"/>
                      <a:pt x="731752" y="181579"/>
                      <a:pt x="733847" y="179269"/>
                    </a:cubicBezTo>
                    <a:lnTo>
                      <a:pt x="738763" y="174162"/>
                    </a:lnTo>
                    <a:lnTo>
                      <a:pt x="755939" y="170138"/>
                    </a:lnTo>
                    <a:cubicBezTo>
                      <a:pt x="755939" y="170138"/>
                      <a:pt x="793148" y="124803"/>
                      <a:pt x="873717" y="79282"/>
                    </a:cubicBezTo>
                    <a:lnTo>
                      <a:pt x="895051" y="68322"/>
                    </a:lnTo>
                    <a:lnTo>
                      <a:pt x="943745" y="48071"/>
                    </a:lnTo>
                    <a:cubicBezTo>
                      <a:pt x="1017184" y="20985"/>
                      <a:pt x="1110805" y="506"/>
                      <a:pt x="122643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6" name="任意多边形: 形状 295"/>
              <p:cNvSpPr/>
              <p:nvPr/>
            </p:nvSpPr>
            <p:spPr>
              <a:xfrm>
                <a:off x="7705481" y="-1681239"/>
                <a:ext cx="365371" cy="317595"/>
              </a:xfrm>
              <a:custGeom>
                <a:avLst/>
                <a:gdLst>
                  <a:gd name="connsiteX0" fmla="*/ 365371 w 365371"/>
                  <a:gd name="connsiteY0" fmla="*/ 0 h 317595"/>
                  <a:gd name="connsiteX1" fmla="*/ 301061 w 365371"/>
                  <a:gd name="connsiteY1" fmla="*/ 97954 h 317595"/>
                  <a:gd name="connsiteX2" fmla="*/ 303186 w 365371"/>
                  <a:gd name="connsiteY2" fmla="*/ 126435 h 317595"/>
                  <a:gd name="connsiteX3" fmla="*/ 220198 w 365371"/>
                  <a:gd name="connsiteY3" fmla="*/ 144484 h 317595"/>
                  <a:gd name="connsiteX4" fmla="*/ 168454 w 365371"/>
                  <a:gd name="connsiteY4" fmla="*/ 162204 h 317595"/>
                  <a:gd name="connsiteX5" fmla="*/ 148702 w 365371"/>
                  <a:gd name="connsiteY5" fmla="*/ 173031 h 317595"/>
                  <a:gd name="connsiteX6" fmla="*/ 143233 w 365371"/>
                  <a:gd name="connsiteY6" fmla="*/ 174904 h 317595"/>
                  <a:gd name="connsiteX7" fmla="*/ 93371 w 365371"/>
                  <a:gd name="connsiteY7" fmla="*/ 202236 h 317595"/>
                  <a:gd name="connsiteX8" fmla="*/ 15861 w 365371"/>
                  <a:gd name="connsiteY8" fmla="*/ 283407 h 317595"/>
                  <a:gd name="connsiteX9" fmla="*/ 0 w 365371"/>
                  <a:gd name="connsiteY9" fmla="*/ 317595 h 317595"/>
                  <a:gd name="connsiteX10" fmla="*/ 8358 w 365371"/>
                  <a:gd name="connsiteY10" fmla="*/ 268416 h 317595"/>
                  <a:gd name="connsiteX11" fmla="*/ 68212 w 365371"/>
                  <a:gd name="connsiteY11" fmla="*/ 175447 h 317595"/>
                  <a:gd name="connsiteX12" fmla="*/ 111929 w 365371"/>
                  <a:gd name="connsiteY12" fmla="*/ 142726 h 317595"/>
                  <a:gd name="connsiteX13" fmla="*/ 136357 w 365371"/>
                  <a:gd name="connsiteY13" fmla="*/ 130495 h 317595"/>
                  <a:gd name="connsiteX14" fmla="*/ 243466 w 365371"/>
                  <a:gd name="connsiteY14" fmla="*/ 100062 h 317595"/>
                  <a:gd name="connsiteX15" fmla="*/ 250763 w 365371"/>
                  <a:gd name="connsiteY15" fmla="*/ 92455 h 317595"/>
                  <a:gd name="connsiteX16" fmla="*/ 268687 w 365371"/>
                  <a:gd name="connsiteY16" fmla="*/ 87362 h 317595"/>
                  <a:gd name="connsiteX17" fmla="*/ 306388 w 365371"/>
                  <a:gd name="connsiteY17" fmla="*/ 27113 h 317595"/>
                  <a:gd name="connsiteX18" fmla="*/ 331522 w 365371"/>
                  <a:gd name="connsiteY18" fmla="*/ 10929 h 317595"/>
                  <a:gd name="connsiteX19" fmla="*/ 365371 w 365371"/>
                  <a:gd name="connsiteY19" fmla="*/ 0 h 317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5371" h="317595">
                    <a:moveTo>
                      <a:pt x="365371" y="0"/>
                    </a:moveTo>
                    <a:cubicBezTo>
                      <a:pt x="332340" y="8720"/>
                      <a:pt x="306047" y="57671"/>
                      <a:pt x="301061" y="97954"/>
                    </a:cubicBezTo>
                    <a:lnTo>
                      <a:pt x="303186" y="126435"/>
                    </a:lnTo>
                    <a:lnTo>
                      <a:pt x="220198" y="144484"/>
                    </a:lnTo>
                    <a:cubicBezTo>
                      <a:pt x="202648" y="149262"/>
                      <a:pt x="185394" y="154932"/>
                      <a:pt x="168454" y="162204"/>
                    </a:cubicBezTo>
                    <a:lnTo>
                      <a:pt x="148702" y="173031"/>
                    </a:lnTo>
                    <a:lnTo>
                      <a:pt x="143233" y="174904"/>
                    </a:lnTo>
                    <a:cubicBezTo>
                      <a:pt x="126293" y="182176"/>
                      <a:pt x="109667" y="191050"/>
                      <a:pt x="93371" y="202236"/>
                    </a:cubicBezTo>
                    <a:cubicBezTo>
                      <a:pt x="62544" y="223554"/>
                      <a:pt x="35503" y="251477"/>
                      <a:pt x="15861" y="283407"/>
                    </a:cubicBezTo>
                    <a:lnTo>
                      <a:pt x="0" y="317595"/>
                    </a:lnTo>
                    <a:lnTo>
                      <a:pt x="8358" y="268416"/>
                    </a:lnTo>
                    <a:cubicBezTo>
                      <a:pt x="19765" y="233227"/>
                      <a:pt x="41082" y="200462"/>
                      <a:pt x="68212" y="175447"/>
                    </a:cubicBezTo>
                    <a:lnTo>
                      <a:pt x="111929" y="142726"/>
                    </a:lnTo>
                    <a:lnTo>
                      <a:pt x="136357" y="130495"/>
                    </a:lnTo>
                    <a:cubicBezTo>
                      <a:pt x="170621" y="116446"/>
                      <a:pt x="207175" y="106933"/>
                      <a:pt x="243466" y="100062"/>
                    </a:cubicBezTo>
                    <a:lnTo>
                      <a:pt x="250763" y="92455"/>
                    </a:lnTo>
                    <a:lnTo>
                      <a:pt x="268687" y="87362"/>
                    </a:lnTo>
                    <a:cubicBezTo>
                      <a:pt x="281020" y="82431"/>
                      <a:pt x="294406" y="39094"/>
                      <a:pt x="306388" y="27113"/>
                    </a:cubicBezTo>
                    <a:lnTo>
                      <a:pt x="331522" y="10929"/>
                    </a:lnTo>
                    <a:lnTo>
                      <a:pt x="3653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5" name="任意多边形: 形状 294"/>
              <p:cNvSpPr/>
              <p:nvPr/>
            </p:nvSpPr>
            <p:spPr>
              <a:xfrm>
                <a:off x="7872639" y="-1659222"/>
                <a:ext cx="441483" cy="526409"/>
              </a:xfrm>
              <a:custGeom>
                <a:avLst/>
                <a:gdLst>
                  <a:gd name="connsiteX0" fmla="*/ 373720 w 441483"/>
                  <a:gd name="connsiteY0" fmla="*/ 4 h 526409"/>
                  <a:gd name="connsiteX1" fmla="*/ 412780 w 441483"/>
                  <a:gd name="connsiteY1" fmla="*/ 4496 h 526409"/>
                  <a:gd name="connsiteX2" fmla="*/ 441483 w 441483"/>
                  <a:gd name="connsiteY2" fmla="*/ 15465 h 526409"/>
                  <a:gd name="connsiteX3" fmla="*/ 405723 w 441483"/>
                  <a:gd name="connsiteY3" fmla="*/ 25884 h 526409"/>
                  <a:gd name="connsiteX4" fmla="*/ 392133 w 441483"/>
                  <a:gd name="connsiteY4" fmla="*/ 35195 h 526409"/>
                  <a:gd name="connsiteX5" fmla="*/ 380502 w 441483"/>
                  <a:gd name="connsiteY5" fmla="*/ 38584 h 526409"/>
                  <a:gd name="connsiteX6" fmla="*/ 321882 w 441483"/>
                  <a:gd name="connsiteY6" fmla="*/ 78748 h 526409"/>
                  <a:gd name="connsiteX7" fmla="*/ 278082 w 441483"/>
                  <a:gd name="connsiteY7" fmla="*/ 174821 h 526409"/>
                  <a:gd name="connsiteX8" fmla="*/ 280224 w 441483"/>
                  <a:gd name="connsiteY8" fmla="*/ 197892 h 526409"/>
                  <a:gd name="connsiteX9" fmla="*/ 244403 w 441483"/>
                  <a:gd name="connsiteY9" fmla="*/ 198466 h 526409"/>
                  <a:gd name="connsiteX10" fmla="*/ 185691 w 441483"/>
                  <a:gd name="connsiteY10" fmla="*/ 220503 h 526409"/>
                  <a:gd name="connsiteX11" fmla="*/ 176980 w 441483"/>
                  <a:gd name="connsiteY11" fmla="*/ 227006 h 526409"/>
                  <a:gd name="connsiteX12" fmla="*/ 160470 w 441483"/>
                  <a:gd name="connsiteY12" fmla="*/ 233203 h 526409"/>
                  <a:gd name="connsiteX13" fmla="*/ 68910 w 441483"/>
                  <a:gd name="connsiteY13" fmla="*/ 321507 h 526409"/>
                  <a:gd name="connsiteX14" fmla="*/ 15927 w 441483"/>
                  <a:gd name="connsiteY14" fmla="*/ 464023 h 526409"/>
                  <a:gd name="connsiteX15" fmla="*/ 8608 w 441483"/>
                  <a:gd name="connsiteY15" fmla="*/ 526409 h 526409"/>
                  <a:gd name="connsiteX16" fmla="*/ 102 w 441483"/>
                  <a:gd name="connsiteY16" fmla="*/ 462202 h 526409"/>
                  <a:gd name="connsiteX17" fmla="*/ 27893 w 441483"/>
                  <a:gd name="connsiteY17" fmla="*/ 319726 h 526409"/>
                  <a:gd name="connsiteX18" fmla="*/ 115182 w 441483"/>
                  <a:gd name="connsiteY18" fmla="*/ 203503 h 526409"/>
                  <a:gd name="connsiteX19" fmla="*/ 166299 w 441483"/>
                  <a:gd name="connsiteY19" fmla="*/ 168484 h 526409"/>
                  <a:gd name="connsiteX20" fmla="*/ 217943 w 441483"/>
                  <a:gd name="connsiteY20" fmla="*/ 147809 h 526409"/>
                  <a:gd name="connsiteX21" fmla="*/ 218488 w 441483"/>
                  <a:gd name="connsiteY21" fmla="*/ 144988 h 526409"/>
                  <a:gd name="connsiteX22" fmla="*/ 243164 w 441483"/>
                  <a:gd name="connsiteY22" fmla="*/ 135109 h 526409"/>
                  <a:gd name="connsiteX23" fmla="*/ 292068 w 441483"/>
                  <a:gd name="connsiteY23" fmla="*/ 30366 h 526409"/>
                  <a:gd name="connsiteX24" fmla="*/ 315927 w 441483"/>
                  <a:gd name="connsiteY24" fmla="*/ 12521 h 526409"/>
                  <a:gd name="connsiteX25" fmla="*/ 334726 w 441483"/>
                  <a:gd name="connsiteY25" fmla="*/ 5025 h 526409"/>
                  <a:gd name="connsiteX26" fmla="*/ 373720 w 441483"/>
                  <a:gd name="connsiteY26" fmla="*/ 4 h 5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41483" h="526409">
                    <a:moveTo>
                      <a:pt x="373720" y="4"/>
                    </a:moveTo>
                    <a:cubicBezTo>
                      <a:pt x="386867" y="-84"/>
                      <a:pt x="400024" y="1413"/>
                      <a:pt x="412780" y="4496"/>
                    </a:cubicBezTo>
                    <a:lnTo>
                      <a:pt x="441483" y="15465"/>
                    </a:lnTo>
                    <a:lnTo>
                      <a:pt x="405723" y="25884"/>
                    </a:lnTo>
                    <a:lnTo>
                      <a:pt x="392133" y="35195"/>
                    </a:lnTo>
                    <a:lnTo>
                      <a:pt x="380502" y="38584"/>
                    </a:lnTo>
                    <a:cubicBezTo>
                      <a:pt x="358702" y="48449"/>
                      <a:pt x="338619" y="61661"/>
                      <a:pt x="321882" y="78748"/>
                    </a:cubicBezTo>
                    <a:cubicBezTo>
                      <a:pt x="296778" y="104382"/>
                      <a:pt x="279999" y="139329"/>
                      <a:pt x="278082" y="174821"/>
                    </a:cubicBezTo>
                    <a:lnTo>
                      <a:pt x="280224" y="197892"/>
                    </a:lnTo>
                    <a:lnTo>
                      <a:pt x="244403" y="198466"/>
                    </a:lnTo>
                    <a:cubicBezTo>
                      <a:pt x="224040" y="202567"/>
                      <a:pt x="204255" y="210176"/>
                      <a:pt x="185691" y="220503"/>
                    </a:cubicBezTo>
                    <a:lnTo>
                      <a:pt x="176980" y="227006"/>
                    </a:lnTo>
                    <a:lnTo>
                      <a:pt x="160470" y="233203"/>
                    </a:lnTo>
                    <a:cubicBezTo>
                      <a:pt x="123344" y="253859"/>
                      <a:pt x="91106" y="285394"/>
                      <a:pt x="68910" y="321507"/>
                    </a:cubicBezTo>
                    <a:cubicBezTo>
                      <a:pt x="43718" y="362553"/>
                      <a:pt x="25925" y="412495"/>
                      <a:pt x="15927" y="464023"/>
                    </a:cubicBezTo>
                    <a:lnTo>
                      <a:pt x="8608" y="526409"/>
                    </a:lnTo>
                    <a:lnTo>
                      <a:pt x="102" y="462202"/>
                    </a:lnTo>
                    <a:cubicBezTo>
                      <a:pt x="-1087" y="413360"/>
                      <a:pt x="8163" y="364298"/>
                      <a:pt x="27893" y="319726"/>
                    </a:cubicBezTo>
                    <a:cubicBezTo>
                      <a:pt x="47799" y="274981"/>
                      <a:pt x="78100" y="235257"/>
                      <a:pt x="115182" y="203503"/>
                    </a:cubicBezTo>
                    <a:lnTo>
                      <a:pt x="166299" y="168484"/>
                    </a:lnTo>
                    <a:lnTo>
                      <a:pt x="217943" y="147809"/>
                    </a:lnTo>
                    <a:lnTo>
                      <a:pt x="218488" y="144988"/>
                    </a:lnTo>
                    <a:lnTo>
                      <a:pt x="243164" y="135109"/>
                    </a:lnTo>
                    <a:cubicBezTo>
                      <a:pt x="245545" y="95733"/>
                      <a:pt x="263778" y="57748"/>
                      <a:pt x="292068" y="30366"/>
                    </a:cubicBezTo>
                    <a:lnTo>
                      <a:pt x="315927" y="12521"/>
                    </a:lnTo>
                    <a:lnTo>
                      <a:pt x="334726" y="5025"/>
                    </a:lnTo>
                    <a:cubicBezTo>
                      <a:pt x="347438" y="1766"/>
                      <a:pt x="360574" y="92"/>
                      <a:pt x="373720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4" name="任意多边形: 形状 293"/>
              <p:cNvSpPr/>
              <p:nvPr/>
            </p:nvSpPr>
            <p:spPr>
              <a:xfrm>
                <a:off x="8392577" y="-1515605"/>
                <a:ext cx="836564" cy="289764"/>
              </a:xfrm>
              <a:custGeom>
                <a:avLst/>
                <a:gdLst>
                  <a:gd name="connsiteX0" fmla="*/ 411611 w 836564"/>
                  <a:gd name="connsiteY0" fmla="*/ 0 h 289764"/>
                  <a:gd name="connsiteX1" fmla="*/ 408024 w 836564"/>
                  <a:gd name="connsiteY1" fmla="*/ 7017 h 289764"/>
                  <a:gd name="connsiteX2" fmla="*/ 422045 w 836564"/>
                  <a:gd name="connsiteY2" fmla="*/ 106013 h 289764"/>
                  <a:gd name="connsiteX3" fmla="*/ 426273 w 836564"/>
                  <a:gd name="connsiteY3" fmla="*/ 227918 h 289764"/>
                  <a:gd name="connsiteX4" fmla="*/ 811864 w 836564"/>
                  <a:gd name="connsiteY4" fmla="*/ 266330 h 289764"/>
                  <a:gd name="connsiteX5" fmla="*/ 836564 w 836564"/>
                  <a:gd name="connsiteY5" fmla="*/ 289764 h 289764"/>
                  <a:gd name="connsiteX6" fmla="*/ 763087 w 836564"/>
                  <a:gd name="connsiteY6" fmla="*/ 254063 h 289764"/>
                  <a:gd name="connsiteX7" fmla="*/ 476863 w 836564"/>
                  <a:gd name="connsiteY7" fmla="*/ 245165 h 289764"/>
                  <a:gd name="connsiteX8" fmla="*/ 335930 w 836564"/>
                  <a:gd name="connsiteY8" fmla="*/ 257849 h 289764"/>
                  <a:gd name="connsiteX9" fmla="*/ 36408 w 836564"/>
                  <a:gd name="connsiteY9" fmla="*/ 68035 h 289764"/>
                  <a:gd name="connsiteX10" fmla="*/ 0 w 836564"/>
                  <a:gd name="connsiteY10" fmla="*/ 54043 h 289764"/>
                  <a:gd name="connsiteX11" fmla="*/ 11598 w 836564"/>
                  <a:gd name="connsiteY11" fmla="*/ 55408 h 289764"/>
                  <a:gd name="connsiteX12" fmla="*/ 318813 w 836564"/>
                  <a:gd name="connsiteY12" fmla="*/ 228624 h 289764"/>
                  <a:gd name="connsiteX13" fmla="*/ 302388 w 836564"/>
                  <a:gd name="connsiteY13" fmla="*/ 170481 h 289764"/>
                  <a:gd name="connsiteX14" fmla="*/ 321723 w 836564"/>
                  <a:gd name="connsiteY14" fmla="*/ 188998 h 289764"/>
                  <a:gd name="connsiteX15" fmla="*/ 344035 w 836564"/>
                  <a:gd name="connsiteY15" fmla="*/ 215924 h 289764"/>
                  <a:gd name="connsiteX16" fmla="*/ 333570 w 836564"/>
                  <a:gd name="connsiteY16" fmla="*/ 178881 h 289764"/>
                  <a:gd name="connsiteX17" fmla="*/ 338544 w 836564"/>
                  <a:gd name="connsiteY17" fmla="*/ 178943 h 289764"/>
                  <a:gd name="connsiteX18" fmla="*/ 353735 w 836564"/>
                  <a:gd name="connsiteY18" fmla="*/ 166118 h 289764"/>
                  <a:gd name="connsiteX19" fmla="*/ 363765 w 836564"/>
                  <a:gd name="connsiteY19" fmla="*/ 166243 h 289764"/>
                  <a:gd name="connsiteX20" fmla="*/ 385608 w 836564"/>
                  <a:gd name="connsiteY20" fmla="*/ 124318 h 289764"/>
                  <a:gd name="connsiteX21" fmla="*/ 343683 w 836564"/>
                  <a:gd name="connsiteY21" fmla="*/ 102472 h 289764"/>
                  <a:gd name="connsiteX22" fmla="*/ 327123 w 836564"/>
                  <a:gd name="connsiteY22" fmla="*/ 114453 h 289764"/>
                  <a:gd name="connsiteX23" fmla="*/ 387591 w 836564"/>
                  <a:gd name="connsiteY23" fmla="*/ 15887 h 289764"/>
                  <a:gd name="connsiteX24" fmla="*/ 411611 w 836564"/>
                  <a:gd name="connsiteY24" fmla="*/ 0 h 28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36564" h="289764">
                    <a:moveTo>
                      <a:pt x="411611" y="0"/>
                    </a:moveTo>
                    <a:lnTo>
                      <a:pt x="408024" y="7017"/>
                    </a:lnTo>
                    <a:cubicBezTo>
                      <a:pt x="400708" y="23963"/>
                      <a:pt x="390073" y="63204"/>
                      <a:pt x="422045" y="106013"/>
                    </a:cubicBezTo>
                    <a:cubicBezTo>
                      <a:pt x="465032" y="163444"/>
                      <a:pt x="426273" y="227918"/>
                      <a:pt x="426273" y="227918"/>
                    </a:cubicBezTo>
                    <a:cubicBezTo>
                      <a:pt x="604245" y="173748"/>
                      <a:pt x="727418" y="205491"/>
                      <a:pt x="811864" y="266330"/>
                    </a:cubicBezTo>
                    <a:lnTo>
                      <a:pt x="836564" y="289764"/>
                    </a:lnTo>
                    <a:lnTo>
                      <a:pt x="763087" y="254063"/>
                    </a:lnTo>
                    <a:cubicBezTo>
                      <a:pt x="654877" y="214866"/>
                      <a:pt x="540282" y="221384"/>
                      <a:pt x="476863" y="245165"/>
                    </a:cubicBezTo>
                    <a:cubicBezTo>
                      <a:pt x="350023" y="292731"/>
                      <a:pt x="335930" y="257849"/>
                      <a:pt x="335930" y="257849"/>
                    </a:cubicBezTo>
                    <a:cubicBezTo>
                      <a:pt x="277356" y="176154"/>
                      <a:pt x="134965" y="107807"/>
                      <a:pt x="36408" y="68035"/>
                    </a:cubicBezTo>
                    <a:lnTo>
                      <a:pt x="0" y="54043"/>
                    </a:lnTo>
                    <a:lnTo>
                      <a:pt x="11598" y="55408"/>
                    </a:lnTo>
                    <a:cubicBezTo>
                      <a:pt x="232223" y="97795"/>
                      <a:pt x="318813" y="228624"/>
                      <a:pt x="318813" y="228624"/>
                    </a:cubicBezTo>
                    <a:lnTo>
                      <a:pt x="302388" y="170481"/>
                    </a:lnTo>
                    <a:lnTo>
                      <a:pt x="321723" y="188998"/>
                    </a:lnTo>
                    <a:cubicBezTo>
                      <a:pt x="336966" y="205244"/>
                      <a:pt x="344035" y="215924"/>
                      <a:pt x="344035" y="215924"/>
                    </a:cubicBezTo>
                    <a:lnTo>
                      <a:pt x="333570" y="178881"/>
                    </a:lnTo>
                    <a:lnTo>
                      <a:pt x="338544" y="178943"/>
                    </a:lnTo>
                    <a:lnTo>
                      <a:pt x="353735" y="166118"/>
                    </a:lnTo>
                    <a:lnTo>
                      <a:pt x="363765" y="166243"/>
                    </a:lnTo>
                    <a:cubicBezTo>
                      <a:pt x="381380" y="160609"/>
                      <a:pt x="390893" y="141933"/>
                      <a:pt x="385608" y="124318"/>
                    </a:cubicBezTo>
                    <a:cubicBezTo>
                      <a:pt x="379971" y="106700"/>
                      <a:pt x="361298" y="97190"/>
                      <a:pt x="343683" y="102472"/>
                    </a:cubicBezTo>
                    <a:cubicBezTo>
                      <a:pt x="336637" y="104588"/>
                      <a:pt x="330999" y="108816"/>
                      <a:pt x="327123" y="114453"/>
                    </a:cubicBezTo>
                    <a:cubicBezTo>
                      <a:pt x="333994" y="69002"/>
                      <a:pt x="361651" y="36763"/>
                      <a:pt x="387591" y="15887"/>
                    </a:cubicBezTo>
                    <a:lnTo>
                      <a:pt x="4116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3" name="任意多边形: 形状 292"/>
              <p:cNvSpPr/>
              <p:nvPr/>
            </p:nvSpPr>
            <p:spPr>
              <a:xfrm>
                <a:off x="6377323" y="-1251049"/>
                <a:ext cx="1093156" cy="829914"/>
              </a:xfrm>
              <a:custGeom>
                <a:avLst/>
                <a:gdLst>
                  <a:gd name="connsiteX0" fmla="*/ 1093156 w 1093156"/>
                  <a:gd name="connsiteY0" fmla="*/ 4 h 829914"/>
                  <a:gd name="connsiteX1" fmla="*/ 969490 w 1093156"/>
                  <a:gd name="connsiteY1" fmla="*/ 193437 h 829914"/>
                  <a:gd name="connsiteX2" fmla="*/ 925095 w 1093156"/>
                  <a:gd name="connsiteY2" fmla="*/ 423153 h 829914"/>
                  <a:gd name="connsiteX3" fmla="*/ 950442 w 1093156"/>
                  <a:gd name="connsiteY3" fmla="*/ 393684 h 829914"/>
                  <a:gd name="connsiteX4" fmla="*/ 950273 w 1093156"/>
                  <a:gd name="connsiteY4" fmla="*/ 403993 h 829914"/>
                  <a:gd name="connsiteX5" fmla="*/ 950316 w 1093156"/>
                  <a:gd name="connsiteY5" fmla="*/ 410453 h 829914"/>
                  <a:gd name="connsiteX6" fmla="*/ 982054 w 1093156"/>
                  <a:gd name="connsiteY6" fmla="*/ 373554 h 829914"/>
                  <a:gd name="connsiteX7" fmla="*/ 979722 w 1093156"/>
                  <a:gd name="connsiteY7" fmla="*/ 401622 h 829914"/>
                  <a:gd name="connsiteX8" fmla="*/ 893738 w 1093156"/>
                  <a:gd name="connsiteY8" fmla="*/ 654988 h 829914"/>
                  <a:gd name="connsiteX9" fmla="*/ 921281 w 1093156"/>
                  <a:gd name="connsiteY9" fmla="*/ 637425 h 829914"/>
                  <a:gd name="connsiteX10" fmla="*/ 918959 w 1093156"/>
                  <a:gd name="connsiteY10" fmla="*/ 642288 h 829914"/>
                  <a:gd name="connsiteX11" fmla="*/ 969611 w 1093156"/>
                  <a:gd name="connsiteY11" fmla="*/ 609990 h 829914"/>
                  <a:gd name="connsiteX12" fmla="*/ 958367 w 1093156"/>
                  <a:gd name="connsiteY12" fmla="*/ 657929 h 829914"/>
                  <a:gd name="connsiteX13" fmla="*/ 937074 w 1093156"/>
                  <a:gd name="connsiteY13" fmla="*/ 705021 h 829914"/>
                  <a:gd name="connsiteX14" fmla="*/ 883192 w 1093156"/>
                  <a:gd name="connsiteY14" fmla="*/ 777631 h 829914"/>
                  <a:gd name="connsiteX15" fmla="*/ 794113 w 1093156"/>
                  <a:gd name="connsiteY15" fmla="*/ 808738 h 829914"/>
                  <a:gd name="connsiteX16" fmla="*/ 189280 w 1093156"/>
                  <a:gd name="connsiteY16" fmla="*/ 694785 h 829914"/>
                  <a:gd name="connsiteX17" fmla="*/ 79002 w 1093156"/>
                  <a:gd name="connsiteY17" fmla="*/ 551034 h 829914"/>
                  <a:gd name="connsiteX18" fmla="*/ 52286 w 1093156"/>
                  <a:gd name="connsiteY18" fmla="*/ 561372 h 829914"/>
                  <a:gd name="connsiteX19" fmla="*/ 48357 w 1093156"/>
                  <a:gd name="connsiteY19" fmla="*/ 565833 h 829914"/>
                  <a:gd name="connsiteX20" fmla="*/ 27065 w 1093156"/>
                  <a:gd name="connsiteY20" fmla="*/ 574072 h 829914"/>
                  <a:gd name="connsiteX21" fmla="*/ 11652 w 1093156"/>
                  <a:gd name="connsiteY21" fmla="*/ 606226 h 829914"/>
                  <a:gd name="connsiteX22" fmla="*/ 13996 w 1093156"/>
                  <a:gd name="connsiteY22" fmla="*/ 614703 h 829914"/>
                  <a:gd name="connsiteX23" fmla="*/ 3977 w 1093156"/>
                  <a:gd name="connsiteY23" fmla="*/ 593604 h 829914"/>
                  <a:gd name="connsiteX24" fmla="*/ 3956 w 1093156"/>
                  <a:gd name="connsiteY24" fmla="*/ 556671 h 829914"/>
                  <a:gd name="connsiteX25" fmla="*/ 28042 w 1093156"/>
                  <a:gd name="connsiteY25" fmla="*/ 535790 h 829914"/>
                  <a:gd name="connsiteX26" fmla="*/ 55983 w 1093156"/>
                  <a:gd name="connsiteY26" fmla="*/ 528590 h 829914"/>
                  <a:gd name="connsiteX27" fmla="*/ 202463 w 1093156"/>
                  <a:gd name="connsiteY27" fmla="*/ 516875 h 829914"/>
                  <a:gd name="connsiteX28" fmla="*/ 436410 w 1093156"/>
                  <a:gd name="connsiteY28" fmla="*/ 434782 h 829914"/>
                  <a:gd name="connsiteX29" fmla="*/ 429012 w 1093156"/>
                  <a:gd name="connsiteY29" fmla="*/ 494325 h 829914"/>
                  <a:gd name="connsiteX30" fmla="*/ 339874 w 1093156"/>
                  <a:gd name="connsiteY30" fmla="*/ 668730 h 829914"/>
                  <a:gd name="connsiteX31" fmla="*/ 465202 w 1093156"/>
                  <a:gd name="connsiteY31" fmla="*/ 641840 h 829914"/>
                  <a:gd name="connsiteX32" fmla="*/ 477634 w 1093156"/>
                  <a:gd name="connsiteY32" fmla="*/ 634172 h 829914"/>
                  <a:gd name="connsiteX33" fmla="*/ 490423 w 1093156"/>
                  <a:gd name="connsiteY33" fmla="*/ 629140 h 829914"/>
                  <a:gd name="connsiteX34" fmla="*/ 589880 w 1093156"/>
                  <a:gd name="connsiteY34" fmla="*/ 528133 h 829914"/>
                  <a:gd name="connsiteX35" fmla="*/ 640264 w 1093156"/>
                  <a:gd name="connsiteY35" fmla="*/ 322020 h 829914"/>
                  <a:gd name="connsiteX36" fmla="*/ 701379 w 1093156"/>
                  <a:gd name="connsiteY36" fmla="*/ 279670 h 829914"/>
                  <a:gd name="connsiteX37" fmla="*/ 717573 w 1093156"/>
                  <a:gd name="connsiteY37" fmla="*/ 322739 h 829914"/>
                  <a:gd name="connsiteX38" fmla="*/ 717221 w 1093156"/>
                  <a:gd name="connsiteY38" fmla="*/ 671900 h 829914"/>
                  <a:gd name="connsiteX39" fmla="*/ 742154 w 1093156"/>
                  <a:gd name="connsiteY39" fmla="*/ 643427 h 829914"/>
                  <a:gd name="connsiteX40" fmla="*/ 747004 w 1093156"/>
                  <a:gd name="connsiteY40" fmla="*/ 637251 h 829914"/>
                  <a:gd name="connsiteX41" fmla="*/ 744711 w 1093156"/>
                  <a:gd name="connsiteY41" fmla="*/ 648923 h 829914"/>
                  <a:gd name="connsiteX42" fmla="*/ 742442 w 1093156"/>
                  <a:gd name="connsiteY42" fmla="*/ 659200 h 829914"/>
                  <a:gd name="connsiteX43" fmla="*/ 879498 w 1093156"/>
                  <a:gd name="connsiteY43" fmla="*/ 362184 h 829914"/>
                  <a:gd name="connsiteX44" fmla="*/ 880201 w 1093156"/>
                  <a:gd name="connsiteY44" fmla="*/ 133171 h 829914"/>
                  <a:gd name="connsiteX45" fmla="*/ 973998 w 1093156"/>
                  <a:gd name="connsiteY45" fmla="*/ 61426 h 829914"/>
                  <a:gd name="connsiteX46" fmla="*/ 1040752 w 1093156"/>
                  <a:gd name="connsiteY46" fmla="*/ 19630 h 829914"/>
                  <a:gd name="connsiteX47" fmla="*/ 1068725 w 1093156"/>
                  <a:gd name="connsiteY47" fmla="*/ 6346 h 829914"/>
                  <a:gd name="connsiteX48" fmla="*/ 1093156 w 1093156"/>
                  <a:gd name="connsiteY48" fmla="*/ 4 h 82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93156" h="829914">
                    <a:moveTo>
                      <a:pt x="1093156" y="4"/>
                    </a:moveTo>
                    <a:cubicBezTo>
                      <a:pt x="1093156" y="4"/>
                      <a:pt x="1017052" y="110287"/>
                      <a:pt x="969490" y="193437"/>
                    </a:cubicBezTo>
                    <a:cubicBezTo>
                      <a:pt x="921925" y="276583"/>
                      <a:pt x="925095" y="423153"/>
                      <a:pt x="925095" y="423153"/>
                    </a:cubicBezTo>
                    <a:lnTo>
                      <a:pt x="950442" y="393684"/>
                    </a:lnTo>
                    <a:lnTo>
                      <a:pt x="950273" y="403993"/>
                    </a:lnTo>
                    <a:cubicBezTo>
                      <a:pt x="950267" y="408163"/>
                      <a:pt x="950316" y="410453"/>
                      <a:pt x="950316" y="410453"/>
                    </a:cubicBezTo>
                    <a:lnTo>
                      <a:pt x="982054" y="373554"/>
                    </a:lnTo>
                    <a:lnTo>
                      <a:pt x="979722" y="401622"/>
                    </a:lnTo>
                    <a:cubicBezTo>
                      <a:pt x="962526" y="514986"/>
                      <a:pt x="893738" y="654988"/>
                      <a:pt x="893738" y="654988"/>
                    </a:cubicBezTo>
                    <a:lnTo>
                      <a:pt x="921281" y="637425"/>
                    </a:lnTo>
                    <a:lnTo>
                      <a:pt x="918959" y="642288"/>
                    </a:lnTo>
                    <a:lnTo>
                      <a:pt x="969611" y="609990"/>
                    </a:lnTo>
                    <a:lnTo>
                      <a:pt x="958367" y="657929"/>
                    </a:lnTo>
                    <a:cubicBezTo>
                      <a:pt x="952621" y="674456"/>
                      <a:pt x="945354" y="690179"/>
                      <a:pt x="937074" y="705021"/>
                    </a:cubicBezTo>
                    <a:lnTo>
                      <a:pt x="883192" y="777631"/>
                    </a:lnTo>
                    <a:lnTo>
                      <a:pt x="794113" y="808738"/>
                    </a:lnTo>
                    <a:cubicBezTo>
                      <a:pt x="542891" y="873980"/>
                      <a:pt x="336952" y="774940"/>
                      <a:pt x="189280" y="694785"/>
                    </a:cubicBezTo>
                    <a:cubicBezTo>
                      <a:pt x="-627" y="591553"/>
                      <a:pt x="79002" y="551034"/>
                      <a:pt x="79002" y="551034"/>
                    </a:cubicBezTo>
                    <a:cubicBezTo>
                      <a:pt x="67463" y="553544"/>
                      <a:pt x="58732" y="557090"/>
                      <a:pt x="52286" y="561372"/>
                    </a:cubicBezTo>
                    <a:lnTo>
                      <a:pt x="48357" y="565833"/>
                    </a:lnTo>
                    <a:lnTo>
                      <a:pt x="27065" y="574072"/>
                    </a:lnTo>
                    <a:cubicBezTo>
                      <a:pt x="14174" y="582636"/>
                      <a:pt x="10428" y="594149"/>
                      <a:pt x="11652" y="606226"/>
                    </a:cubicBezTo>
                    <a:lnTo>
                      <a:pt x="13996" y="614703"/>
                    </a:lnTo>
                    <a:lnTo>
                      <a:pt x="3977" y="593604"/>
                    </a:lnTo>
                    <a:cubicBezTo>
                      <a:pt x="-1180" y="576644"/>
                      <a:pt x="-1461" y="563806"/>
                      <a:pt x="3956" y="556671"/>
                    </a:cubicBezTo>
                    <a:lnTo>
                      <a:pt x="28042" y="535790"/>
                    </a:lnTo>
                    <a:lnTo>
                      <a:pt x="55983" y="528590"/>
                    </a:lnTo>
                    <a:cubicBezTo>
                      <a:pt x="89454" y="524891"/>
                      <a:pt x="134464" y="526036"/>
                      <a:pt x="202463" y="516875"/>
                    </a:cubicBezTo>
                    <a:cubicBezTo>
                      <a:pt x="260951" y="509121"/>
                      <a:pt x="345159" y="479174"/>
                      <a:pt x="436410" y="434782"/>
                    </a:cubicBezTo>
                    <a:cubicBezTo>
                      <a:pt x="432889" y="456625"/>
                      <a:pt x="430070" y="477765"/>
                      <a:pt x="429012" y="494325"/>
                    </a:cubicBezTo>
                    <a:cubicBezTo>
                      <a:pt x="425842" y="550698"/>
                      <a:pt x="424433" y="624335"/>
                      <a:pt x="339874" y="668730"/>
                    </a:cubicBezTo>
                    <a:cubicBezTo>
                      <a:pt x="339874" y="668730"/>
                      <a:pt x="402496" y="672584"/>
                      <a:pt x="465202" y="641840"/>
                    </a:cubicBezTo>
                    <a:lnTo>
                      <a:pt x="477634" y="634172"/>
                    </a:lnTo>
                    <a:lnTo>
                      <a:pt x="490423" y="629140"/>
                    </a:lnTo>
                    <a:cubicBezTo>
                      <a:pt x="528048" y="610694"/>
                      <a:pt x="565702" y="579794"/>
                      <a:pt x="589880" y="528133"/>
                    </a:cubicBezTo>
                    <a:cubicBezTo>
                      <a:pt x="624410" y="454497"/>
                      <a:pt x="636388" y="377687"/>
                      <a:pt x="640264" y="322020"/>
                    </a:cubicBezTo>
                    <a:lnTo>
                      <a:pt x="701379" y="279670"/>
                    </a:lnTo>
                    <a:lnTo>
                      <a:pt x="717573" y="322739"/>
                    </a:lnTo>
                    <a:cubicBezTo>
                      <a:pt x="772536" y="437953"/>
                      <a:pt x="717221" y="671900"/>
                      <a:pt x="717221" y="671900"/>
                    </a:cubicBezTo>
                    <a:cubicBezTo>
                      <a:pt x="717221" y="671900"/>
                      <a:pt x="727351" y="661308"/>
                      <a:pt x="742154" y="643427"/>
                    </a:cubicBezTo>
                    <a:lnTo>
                      <a:pt x="747004" y="637251"/>
                    </a:lnTo>
                    <a:lnTo>
                      <a:pt x="744711" y="648923"/>
                    </a:lnTo>
                    <a:cubicBezTo>
                      <a:pt x="743307" y="655545"/>
                      <a:pt x="742442" y="659200"/>
                      <a:pt x="742442" y="659200"/>
                    </a:cubicBezTo>
                    <a:cubicBezTo>
                      <a:pt x="742442" y="659200"/>
                      <a:pt x="904514" y="489730"/>
                      <a:pt x="879498" y="362184"/>
                    </a:cubicBezTo>
                    <a:cubicBezTo>
                      <a:pt x="864698" y="287139"/>
                      <a:pt x="860825" y="207514"/>
                      <a:pt x="880201" y="133171"/>
                    </a:cubicBezTo>
                    <a:cubicBezTo>
                      <a:pt x="915082" y="104191"/>
                      <a:pt x="946395" y="80562"/>
                      <a:pt x="973998" y="61426"/>
                    </a:cubicBezTo>
                    <a:lnTo>
                      <a:pt x="1040752" y="19630"/>
                    </a:lnTo>
                    <a:lnTo>
                      <a:pt x="1068725" y="6346"/>
                    </a:lnTo>
                    <a:cubicBezTo>
                      <a:pt x="1080913" y="1744"/>
                      <a:pt x="1089105" y="-84"/>
                      <a:pt x="1093156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2" name="任意多边形: 形状 291"/>
              <p:cNvSpPr/>
              <p:nvPr/>
            </p:nvSpPr>
            <p:spPr>
              <a:xfrm>
                <a:off x="4894065" y="-1239770"/>
                <a:ext cx="1063155" cy="2129520"/>
              </a:xfrm>
              <a:custGeom>
                <a:avLst/>
                <a:gdLst>
                  <a:gd name="connsiteX0" fmla="*/ 1063155 w 1063155"/>
                  <a:gd name="connsiteY0" fmla="*/ 0 h 2129520"/>
                  <a:gd name="connsiteX1" fmla="*/ 11456 w 1063155"/>
                  <a:gd name="connsiteY1" fmla="*/ 2113689 h 2129520"/>
                  <a:gd name="connsiteX2" fmla="*/ 11769 w 1063155"/>
                  <a:gd name="connsiteY2" fmla="*/ 2129520 h 2129520"/>
                  <a:gd name="connsiteX3" fmla="*/ 6450 w 1063155"/>
                  <a:gd name="connsiteY3" fmla="*/ 2065982 h 2129520"/>
                  <a:gd name="connsiteX4" fmla="*/ 23278 w 1063155"/>
                  <a:gd name="connsiteY4" fmla="*/ 1509370 h 2129520"/>
                  <a:gd name="connsiteX5" fmla="*/ 837809 w 1063155"/>
                  <a:gd name="connsiteY5" fmla="*/ 113613 h 2129520"/>
                  <a:gd name="connsiteX6" fmla="*/ 945979 w 1063155"/>
                  <a:gd name="connsiteY6" fmla="*/ 52522 h 2129520"/>
                  <a:gd name="connsiteX7" fmla="*/ 1063155 w 1063155"/>
                  <a:gd name="connsiteY7" fmla="*/ 0 h 212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3155" h="2129520">
                    <a:moveTo>
                      <a:pt x="1063155" y="0"/>
                    </a:moveTo>
                    <a:cubicBezTo>
                      <a:pt x="1063155" y="0"/>
                      <a:pt x="20282" y="735857"/>
                      <a:pt x="11456" y="2113689"/>
                    </a:cubicBezTo>
                    <a:lnTo>
                      <a:pt x="11769" y="2129520"/>
                    </a:lnTo>
                    <a:lnTo>
                      <a:pt x="6450" y="2065982"/>
                    </a:lnTo>
                    <a:cubicBezTo>
                      <a:pt x="-4006" y="1896560"/>
                      <a:pt x="-3940" y="1700686"/>
                      <a:pt x="23278" y="1509370"/>
                    </a:cubicBezTo>
                    <a:cubicBezTo>
                      <a:pt x="86785" y="1062966"/>
                      <a:pt x="300545" y="450666"/>
                      <a:pt x="837809" y="113613"/>
                    </a:cubicBezTo>
                    <a:lnTo>
                      <a:pt x="945979" y="52522"/>
                    </a:lnTo>
                    <a:lnTo>
                      <a:pt x="10631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1" name="任意多边形: 形状 290"/>
              <p:cNvSpPr/>
              <p:nvPr/>
            </p:nvSpPr>
            <p:spPr>
              <a:xfrm>
                <a:off x="7926038" y="-1068734"/>
                <a:ext cx="941087" cy="367962"/>
              </a:xfrm>
              <a:custGeom>
                <a:avLst/>
                <a:gdLst>
                  <a:gd name="connsiteX0" fmla="*/ 777889 w 941087"/>
                  <a:gd name="connsiteY0" fmla="*/ 129 h 367962"/>
                  <a:gd name="connsiteX1" fmla="*/ 914792 w 941087"/>
                  <a:gd name="connsiteY1" fmla="*/ 32084 h 367962"/>
                  <a:gd name="connsiteX2" fmla="*/ 941087 w 941087"/>
                  <a:gd name="connsiteY2" fmla="*/ 47262 h 367962"/>
                  <a:gd name="connsiteX3" fmla="*/ 857758 w 941087"/>
                  <a:gd name="connsiteY3" fmla="*/ 28520 h 367962"/>
                  <a:gd name="connsiteX4" fmla="*/ 581277 w 941087"/>
                  <a:gd name="connsiteY4" fmla="*/ 76548 h 367962"/>
                  <a:gd name="connsiteX5" fmla="*/ 572831 w 941087"/>
                  <a:gd name="connsiteY5" fmla="*/ 82023 h 367962"/>
                  <a:gd name="connsiteX6" fmla="*/ 556056 w 941087"/>
                  <a:gd name="connsiteY6" fmla="*/ 89248 h 367962"/>
                  <a:gd name="connsiteX7" fmla="*/ 520049 w 941087"/>
                  <a:gd name="connsiteY7" fmla="*/ 112589 h 367962"/>
                  <a:gd name="connsiteX8" fmla="*/ 470017 w 941087"/>
                  <a:gd name="connsiteY8" fmla="*/ 214416 h 367962"/>
                  <a:gd name="connsiteX9" fmla="*/ 372246 w 941087"/>
                  <a:gd name="connsiteY9" fmla="*/ 324123 h 367962"/>
                  <a:gd name="connsiteX10" fmla="*/ 349686 w 941087"/>
                  <a:gd name="connsiteY10" fmla="*/ 337158 h 367962"/>
                  <a:gd name="connsiteX11" fmla="*/ 307160 w 941087"/>
                  <a:gd name="connsiteY11" fmla="*/ 348719 h 367962"/>
                  <a:gd name="connsiteX12" fmla="*/ 188711 w 941087"/>
                  <a:gd name="connsiteY12" fmla="*/ 323620 h 367962"/>
                  <a:gd name="connsiteX13" fmla="*/ 173748 w 941087"/>
                  <a:gd name="connsiteY13" fmla="*/ 333738 h 367962"/>
                  <a:gd name="connsiteX14" fmla="*/ 166325 w 941087"/>
                  <a:gd name="connsiteY14" fmla="*/ 337346 h 367962"/>
                  <a:gd name="connsiteX15" fmla="*/ 163490 w 941087"/>
                  <a:gd name="connsiteY15" fmla="*/ 336320 h 367962"/>
                  <a:gd name="connsiteX16" fmla="*/ 159621 w 941087"/>
                  <a:gd name="connsiteY16" fmla="*/ 339179 h 367962"/>
                  <a:gd name="connsiteX17" fmla="*/ 151143 w 941087"/>
                  <a:gd name="connsiteY17" fmla="*/ 344726 h 367962"/>
                  <a:gd name="connsiteX18" fmla="*/ 132954 w 941087"/>
                  <a:gd name="connsiteY18" fmla="*/ 353568 h 367962"/>
                  <a:gd name="connsiteX19" fmla="*/ 36772 w 941087"/>
                  <a:gd name="connsiteY19" fmla="*/ 366982 h 367962"/>
                  <a:gd name="connsiteX20" fmla="*/ 0 w 941087"/>
                  <a:gd name="connsiteY20" fmla="*/ 359519 h 367962"/>
                  <a:gd name="connsiteX21" fmla="*/ 15993 w 941087"/>
                  <a:gd name="connsiteY21" fmla="*/ 352440 h 367962"/>
                  <a:gd name="connsiteX22" fmla="*/ 22902 w 941087"/>
                  <a:gd name="connsiteY22" fmla="*/ 347846 h 367962"/>
                  <a:gd name="connsiteX23" fmla="*/ 41214 w 941087"/>
                  <a:gd name="connsiteY23" fmla="*/ 339740 h 367962"/>
                  <a:gd name="connsiteX24" fmla="*/ 131280 w 941087"/>
                  <a:gd name="connsiteY24" fmla="*/ 259498 h 367962"/>
                  <a:gd name="connsiteX25" fmla="*/ 205848 w 941087"/>
                  <a:gd name="connsiteY25" fmla="*/ 143212 h 367962"/>
                  <a:gd name="connsiteX26" fmla="*/ 209297 w 941087"/>
                  <a:gd name="connsiteY26" fmla="*/ 140325 h 367962"/>
                  <a:gd name="connsiteX27" fmla="*/ 206032 w 941087"/>
                  <a:gd name="connsiteY27" fmla="*/ 154211 h 367962"/>
                  <a:gd name="connsiteX28" fmla="*/ 209292 w 941087"/>
                  <a:gd name="connsiteY28" fmla="*/ 179885 h 367962"/>
                  <a:gd name="connsiteX29" fmla="*/ 300195 w 941087"/>
                  <a:gd name="connsiteY29" fmla="*/ 227100 h 367962"/>
                  <a:gd name="connsiteX30" fmla="*/ 322590 w 941087"/>
                  <a:gd name="connsiteY30" fmla="*/ 214699 h 367962"/>
                  <a:gd name="connsiteX31" fmla="*/ 325416 w 941087"/>
                  <a:gd name="connsiteY31" fmla="*/ 214400 h 367962"/>
                  <a:gd name="connsiteX32" fmla="*/ 372626 w 941087"/>
                  <a:gd name="connsiteY32" fmla="*/ 123496 h 367962"/>
                  <a:gd name="connsiteX33" fmla="*/ 357886 w 941087"/>
                  <a:gd name="connsiteY33" fmla="*/ 103326 h 367962"/>
                  <a:gd name="connsiteX34" fmla="*/ 400696 w 941087"/>
                  <a:gd name="connsiteY34" fmla="*/ 107659 h 367962"/>
                  <a:gd name="connsiteX35" fmla="*/ 476005 w 941087"/>
                  <a:gd name="connsiteY35" fmla="*/ 116821 h 367962"/>
                  <a:gd name="connsiteX36" fmla="*/ 495207 w 941087"/>
                  <a:gd name="connsiteY36" fmla="*/ 103389 h 367962"/>
                  <a:gd name="connsiteX37" fmla="*/ 501226 w 941087"/>
                  <a:gd name="connsiteY37" fmla="*/ 104121 h 367962"/>
                  <a:gd name="connsiteX38" fmla="*/ 568215 w 941087"/>
                  <a:gd name="connsiteY38" fmla="*/ 57260 h 367962"/>
                  <a:gd name="connsiteX39" fmla="*/ 610542 w 941087"/>
                  <a:gd name="connsiteY39" fmla="*/ 34918 h 367962"/>
                  <a:gd name="connsiteX40" fmla="*/ 667379 w 941087"/>
                  <a:gd name="connsiteY40" fmla="*/ 14320 h 367962"/>
                  <a:gd name="connsiteX41" fmla="*/ 777889 w 941087"/>
                  <a:gd name="connsiteY41" fmla="*/ 129 h 36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941087" h="367962">
                    <a:moveTo>
                      <a:pt x="777889" y="129"/>
                    </a:moveTo>
                    <a:cubicBezTo>
                      <a:pt x="829458" y="1531"/>
                      <a:pt x="875336" y="14281"/>
                      <a:pt x="914792" y="32084"/>
                    </a:cubicBezTo>
                    <a:lnTo>
                      <a:pt x="941087" y="47262"/>
                    </a:lnTo>
                    <a:lnTo>
                      <a:pt x="857758" y="28520"/>
                    </a:lnTo>
                    <a:cubicBezTo>
                      <a:pt x="746058" y="14952"/>
                      <a:pt x="641272" y="44952"/>
                      <a:pt x="581277" y="76548"/>
                    </a:cubicBezTo>
                    <a:lnTo>
                      <a:pt x="572831" y="82023"/>
                    </a:lnTo>
                    <a:lnTo>
                      <a:pt x="556056" y="89248"/>
                    </a:lnTo>
                    <a:cubicBezTo>
                      <a:pt x="541057" y="97147"/>
                      <a:pt x="528857" y="105146"/>
                      <a:pt x="520049" y="112589"/>
                    </a:cubicBezTo>
                    <a:cubicBezTo>
                      <a:pt x="520049" y="112589"/>
                      <a:pt x="499261" y="176364"/>
                      <a:pt x="470017" y="214416"/>
                    </a:cubicBezTo>
                    <a:cubicBezTo>
                      <a:pt x="455572" y="233442"/>
                      <a:pt x="423158" y="286908"/>
                      <a:pt x="372246" y="324123"/>
                    </a:cubicBezTo>
                    <a:lnTo>
                      <a:pt x="349686" y="337158"/>
                    </a:lnTo>
                    <a:lnTo>
                      <a:pt x="307160" y="348719"/>
                    </a:lnTo>
                    <a:cubicBezTo>
                      <a:pt x="272389" y="352865"/>
                      <a:pt x="232928" y="346610"/>
                      <a:pt x="188711" y="323620"/>
                    </a:cubicBezTo>
                    <a:cubicBezTo>
                      <a:pt x="188711" y="323620"/>
                      <a:pt x="183382" y="327870"/>
                      <a:pt x="173748" y="333738"/>
                    </a:cubicBezTo>
                    <a:lnTo>
                      <a:pt x="166325" y="337346"/>
                    </a:lnTo>
                    <a:lnTo>
                      <a:pt x="163490" y="336320"/>
                    </a:lnTo>
                    <a:cubicBezTo>
                      <a:pt x="163490" y="336320"/>
                      <a:pt x="162158" y="337383"/>
                      <a:pt x="159621" y="339179"/>
                    </a:cubicBezTo>
                    <a:lnTo>
                      <a:pt x="151143" y="344726"/>
                    </a:lnTo>
                    <a:lnTo>
                      <a:pt x="132954" y="353568"/>
                    </a:lnTo>
                    <a:cubicBezTo>
                      <a:pt x="107124" y="363279"/>
                      <a:pt x="73911" y="370711"/>
                      <a:pt x="36772" y="366982"/>
                    </a:cubicBezTo>
                    <a:lnTo>
                      <a:pt x="0" y="359519"/>
                    </a:lnTo>
                    <a:lnTo>
                      <a:pt x="15993" y="352440"/>
                    </a:lnTo>
                    <a:lnTo>
                      <a:pt x="22902" y="347846"/>
                    </a:lnTo>
                    <a:lnTo>
                      <a:pt x="41214" y="339740"/>
                    </a:lnTo>
                    <a:cubicBezTo>
                      <a:pt x="68388" y="325559"/>
                      <a:pt x="103445" y="301249"/>
                      <a:pt x="131280" y="259498"/>
                    </a:cubicBezTo>
                    <a:cubicBezTo>
                      <a:pt x="164311" y="210083"/>
                      <a:pt x="179505" y="172163"/>
                      <a:pt x="205848" y="143212"/>
                    </a:cubicBezTo>
                    <a:lnTo>
                      <a:pt x="209297" y="140325"/>
                    </a:lnTo>
                    <a:lnTo>
                      <a:pt x="206032" y="154211"/>
                    </a:lnTo>
                    <a:cubicBezTo>
                      <a:pt x="205504" y="162622"/>
                      <a:pt x="206473" y="171254"/>
                      <a:pt x="209292" y="179885"/>
                    </a:cubicBezTo>
                    <a:cubicBezTo>
                      <a:pt x="221273" y="217937"/>
                      <a:pt x="262143" y="239077"/>
                      <a:pt x="300195" y="227100"/>
                    </a:cubicBezTo>
                    <a:lnTo>
                      <a:pt x="322590" y="214699"/>
                    </a:lnTo>
                    <a:lnTo>
                      <a:pt x="325416" y="214400"/>
                    </a:lnTo>
                    <a:cubicBezTo>
                      <a:pt x="363468" y="202419"/>
                      <a:pt x="384607" y="161548"/>
                      <a:pt x="372626" y="123496"/>
                    </a:cubicBezTo>
                    <a:lnTo>
                      <a:pt x="357886" y="103326"/>
                    </a:lnTo>
                    <a:lnTo>
                      <a:pt x="400696" y="107659"/>
                    </a:lnTo>
                    <a:cubicBezTo>
                      <a:pt x="426680" y="111888"/>
                      <a:pt x="451871" y="116292"/>
                      <a:pt x="476005" y="116821"/>
                    </a:cubicBezTo>
                    <a:lnTo>
                      <a:pt x="495207" y="103389"/>
                    </a:lnTo>
                    <a:lnTo>
                      <a:pt x="501226" y="104121"/>
                    </a:lnTo>
                    <a:cubicBezTo>
                      <a:pt x="524062" y="86152"/>
                      <a:pt x="546400" y="70610"/>
                      <a:pt x="568215" y="57260"/>
                    </a:cubicBezTo>
                    <a:lnTo>
                      <a:pt x="610542" y="34918"/>
                    </a:lnTo>
                    <a:lnTo>
                      <a:pt x="667379" y="14320"/>
                    </a:lnTo>
                    <a:cubicBezTo>
                      <a:pt x="706600" y="3303"/>
                      <a:pt x="743509" y="-806"/>
                      <a:pt x="777889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0" name="任意多边形: 形状 289"/>
              <p:cNvSpPr/>
              <p:nvPr/>
            </p:nvSpPr>
            <p:spPr>
              <a:xfrm>
                <a:off x="8386638" y="-892592"/>
                <a:ext cx="363497" cy="185776"/>
              </a:xfrm>
              <a:custGeom>
                <a:avLst/>
                <a:gdLst>
                  <a:gd name="connsiteX0" fmla="*/ 325060 w 363497"/>
                  <a:gd name="connsiteY0" fmla="*/ 0 h 185776"/>
                  <a:gd name="connsiteX1" fmla="*/ 363497 w 363497"/>
                  <a:gd name="connsiteY1" fmla="*/ 1189 h 185776"/>
                  <a:gd name="connsiteX2" fmla="*/ 315043 w 363497"/>
                  <a:gd name="connsiteY2" fmla="*/ 8023 h 185776"/>
                  <a:gd name="connsiteX3" fmla="*/ 209000 w 363497"/>
                  <a:gd name="connsiteY3" fmla="*/ 42188 h 185776"/>
                  <a:gd name="connsiteX4" fmla="*/ 189794 w 363497"/>
                  <a:gd name="connsiteY4" fmla="*/ 52950 h 185776"/>
                  <a:gd name="connsiteX5" fmla="*/ 183779 w 363497"/>
                  <a:gd name="connsiteY5" fmla="*/ 54888 h 185776"/>
                  <a:gd name="connsiteX6" fmla="*/ 26154 w 363497"/>
                  <a:gd name="connsiteY6" fmla="*/ 159255 h 185776"/>
                  <a:gd name="connsiteX7" fmla="*/ 0 w 363497"/>
                  <a:gd name="connsiteY7" fmla="*/ 185776 h 185776"/>
                  <a:gd name="connsiteX8" fmla="*/ 2483 w 363497"/>
                  <a:gd name="connsiteY8" fmla="*/ 181795 h 185776"/>
                  <a:gd name="connsiteX9" fmla="*/ 97240 w 363497"/>
                  <a:gd name="connsiteY9" fmla="*/ 81127 h 185776"/>
                  <a:gd name="connsiteX10" fmla="*/ 147002 w 363497"/>
                  <a:gd name="connsiteY10" fmla="*/ 46996 h 185776"/>
                  <a:gd name="connsiteX11" fmla="*/ 173921 w 363497"/>
                  <a:gd name="connsiteY11" fmla="*/ 33587 h 185776"/>
                  <a:gd name="connsiteX12" fmla="*/ 325060 w 363497"/>
                  <a:gd name="connsiteY12" fmla="*/ 0 h 18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3497" h="185776">
                    <a:moveTo>
                      <a:pt x="325060" y="0"/>
                    </a:moveTo>
                    <a:lnTo>
                      <a:pt x="363497" y="1189"/>
                    </a:lnTo>
                    <a:lnTo>
                      <a:pt x="315043" y="8023"/>
                    </a:lnTo>
                    <a:cubicBezTo>
                      <a:pt x="276768" y="15818"/>
                      <a:pt x="241388" y="27737"/>
                      <a:pt x="209000" y="42188"/>
                    </a:cubicBezTo>
                    <a:lnTo>
                      <a:pt x="189794" y="52950"/>
                    </a:lnTo>
                    <a:lnTo>
                      <a:pt x="183779" y="54888"/>
                    </a:lnTo>
                    <a:cubicBezTo>
                      <a:pt x="119004" y="83790"/>
                      <a:pt x="66200" y="122822"/>
                      <a:pt x="26154" y="159255"/>
                    </a:cubicBezTo>
                    <a:lnTo>
                      <a:pt x="0" y="185776"/>
                    </a:lnTo>
                    <a:lnTo>
                      <a:pt x="2483" y="181795"/>
                    </a:lnTo>
                    <a:cubicBezTo>
                      <a:pt x="32111" y="140534"/>
                      <a:pt x="64080" y="107462"/>
                      <a:pt x="97240" y="81127"/>
                    </a:cubicBezTo>
                    <a:lnTo>
                      <a:pt x="147002" y="46996"/>
                    </a:lnTo>
                    <a:lnTo>
                      <a:pt x="173921" y="33587"/>
                    </a:lnTo>
                    <a:cubicBezTo>
                      <a:pt x="225507" y="12125"/>
                      <a:pt x="277182" y="2560"/>
                      <a:pt x="32506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9" name="任意多边形: 形状 288"/>
              <p:cNvSpPr/>
              <p:nvPr/>
            </p:nvSpPr>
            <p:spPr>
              <a:xfrm>
                <a:off x="6413978" y="-687315"/>
                <a:ext cx="17127" cy="32866"/>
              </a:xfrm>
              <a:custGeom>
                <a:avLst/>
                <a:gdLst>
                  <a:gd name="connsiteX0" fmla="*/ 17127 w 17127"/>
                  <a:gd name="connsiteY0" fmla="*/ 0 h 32866"/>
                  <a:gd name="connsiteX1" fmla="*/ 1947 w 17127"/>
                  <a:gd name="connsiteY1" fmla="*/ 18264 h 32866"/>
                  <a:gd name="connsiteX2" fmla="*/ 1069 w 17127"/>
                  <a:gd name="connsiteY2" fmla="*/ 32866 h 32866"/>
                  <a:gd name="connsiteX3" fmla="*/ 219 w 17127"/>
                  <a:gd name="connsiteY3" fmla="*/ 29792 h 32866"/>
                  <a:gd name="connsiteX4" fmla="*/ 2632 w 17127"/>
                  <a:gd name="connsiteY4" fmla="*/ 12398 h 32866"/>
                  <a:gd name="connsiteX5" fmla="*/ 11703 w 17127"/>
                  <a:gd name="connsiteY5" fmla="*/ 2099 h 32866"/>
                  <a:gd name="connsiteX6" fmla="*/ 17127 w 17127"/>
                  <a:gd name="connsiteY6" fmla="*/ 0 h 3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7" h="32866">
                    <a:moveTo>
                      <a:pt x="17127" y="0"/>
                    </a:moveTo>
                    <a:cubicBezTo>
                      <a:pt x="17127" y="0"/>
                      <a:pt x="5929" y="5698"/>
                      <a:pt x="1947" y="18264"/>
                    </a:cubicBezTo>
                    <a:lnTo>
                      <a:pt x="1069" y="32866"/>
                    </a:lnTo>
                    <a:lnTo>
                      <a:pt x="219" y="29792"/>
                    </a:lnTo>
                    <a:cubicBezTo>
                      <a:pt x="-393" y="23754"/>
                      <a:pt x="238" y="17856"/>
                      <a:pt x="2632" y="12398"/>
                    </a:cubicBezTo>
                    <a:lnTo>
                      <a:pt x="11703" y="2099"/>
                    </a:lnTo>
                    <a:lnTo>
                      <a:pt x="17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8" name="任意多边形: 形状 287"/>
              <p:cNvSpPr/>
              <p:nvPr/>
            </p:nvSpPr>
            <p:spPr>
              <a:xfrm>
                <a:off x="6415028" y="-654449"/>
                <a:ext cx="316" cy="1076"/>
              </a:xfrm>
              <a:custGeom>
                <a:avLst/>
                <a:gdLst>
                  <a:gd name="connsiteX0" fmla="*/ 18 w 316"/>
                  <a:gd name="connsiteY0" fmla="*/ 0 h 1076"/>
                  <a:gd name="connsiteX1" fmla="*/ 316 w 316"/>
                  <a:gd name="connsiteY1" fmla="*/ 1076 h 1076"/>
                  <a:gd name="connsiteX2" fmla="*/ 0 w 316"/>
                  <a:gd name="connsiteY2" fmla="*/ 298 h 1076"/>
                  <a:gd name="connsiteX3" fmla="*/ 18 w 316"/>
                  <a:gd name="connsiteY3" fmla="*/ 0 h 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" h="1076">
                    <a:moveTo>
                      <a:pt x="18" y="0"/>
                    </a:moveTo>
                    <a:lnTo>
                      <a:pt x="316" y="1076"/>
                    </a:lnTo>
                    <a:lnTo>
                      <a:pt x="0" y="29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7" name="任意多边形: 形状 286"/>
              <p:cNvSpPr/>
              <p:nvPr/>
            </p:nvSpPr>
            <p:spPr>
              <a:xfrm>
                <a:off x="6391319" y="-636345"/>
                <a:ext cx="10734" cy="22605"/>
              </a:xfrm>
              <a:custGeom>
                <a:avLst/>
                <a:gdLst>
                  <a:gd name="connsiteX0" fmla="*/ 0 w 10734"/>
                  <a:gd name="connsiteY0" fmla="*/ 0 h 22605"/>
                  <a:gd name="connsiteX1" fmla="*/ 10734 w 10734"/>
                  <a:gd name="connsiteY1" fmla="*/ 22605 h 22605"/>
                  <a:gd name="connsiteX2" fmla="*/ 2700 w 10734"/>
                  <a:gd name="connsiteY2" fmla="*/ 9764 h 22605"/>
                  <a:gd name="connsiteX3" fmla="*/ 0 w 10734"/>
                  <a:gd name="connsiteY3" fmla="*/ 0 h 2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34" h="22605">
                    <a:moveTo>
                      <a:pt x="0" y="0"/>
                    </a:moveTo>
                    <a:lnTo>
                      <a:pt x="10734" y="22605"/>
                    </a:lnTo>
                    <a:lnTo>
                      <a:pt x="2700" y="97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6" name="任意多边形: 形状 285"/>
              <p:cNvSpPr/>
              <p:nvPr/>
            </p:nvSpPr>
            <p:spPr>
              <a:xfrm>
                <a:off x="6402054" y="-613740"/>
                <a:ext cx="881341" cy="376855"/>
              </a:xfrm>
              <a:custGeom>
                <a:avLst/>
                <a:gdLst>
                  <a:gd name="connsiteX0" fmla="*/ 0 w 881341"/>
                  <a:gd name="connsiteY0" fmla="*/ 0 h 376855"/>
                  <a:gd name="connsiteX1" fmla="*/ 11906 w 881341"/>
                  <a:gd name="connsiteY1" fmla="*/ 19029 h 376855"/>
                  <a:gd name="connsiteX2" fmla="*/ 24116 w 881341"/>
                  <a:gd name="connsiteY2" fmla="*/ 32831 h 376855"/>
                  <a:gd name="connsiteX3" fmla="*/ 761899 w 881341"/>
                  <a:gd name="connsiteY3" fmla="*/ 224499 h 376855"/>
                  <a:gd name="connsiteX4" fmla="*/ 881341 w 881341"/>
                  <a:gd name="connsiteY4" fmla="*/ 192788 h 376855"/>
                  <a:gd name="connsiteX5" fmla="*/ 789249 w 881341"/>
                  <a:gd name="connsiteY5" fmla="*/ 282148 h 376855"/>
                  <a:gd name="connsiteX6" fmla="*/ 739435 w 881341"/>
                  <a:gd name="connsiteY6" fmla="*/ 314383 h 376855"/>
                  <a:gd name="connsiteX7" fmla="*/ 695045 w 881341"/>
                  <a:gd name="connsiteY7" fmla="*/ 335714 h 376855"/>
                  <a:gd name="connsiteX8" fmla="*/ 522870 w 881341"/>
                  <a:gd name="connsiteY8" fmla="*/ 375984 h 376855"/>
                  <a:gd name="connsiteX9" fmla="*/ 8529 w 881341"/>
                  <a:gd name="connsiteY9" fmla="*/ 17961 h 376855"/>
                  <a:gd name="connsiteX10" fmla="*/ 0 w 881341"/>
                  <a:gd name="connsiteY10" fmla="*/ 0 h 376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1341" h="376855">
                    <a:moveTo>
                      <a:pt x="0" y="0"/>
                    </a:moveTo>
                    <a:lnTo>
                      <a:pt x="11906" y="19029"/>
                    </a:lnTo>
                    <a:cubicBezTo>
                      <a:pt x="18655" y="27436"/>
                      <a:pt x="24116" y="32831"/>
                      <a:pt x="24116" y="32831"/>
                    </a:cubicBezTo>
                    <a:cubicBezTo>
                      <a:pt x="299641" y="293908"/>
                      <a:pt x="612160" y="278054"/>
                      <a:pt x="761899" y="224499"/>
                    </a:cubicBezTo>
                    <a:lnTo>
                      <a:pt x="881341" y="192788"/>
                    </a:lnTo>
                    <a:cubicBezTo>
                      <a:pt x="881341" y="192788"/>
                      <a:pt x="851921" y="236037"/>
                      <a:pt x="789249" y="282148"/>
                    </a:cubicBezTo>
                    <a:lnTo>
                      <a:pt x="739435" y="314383"/>
                    </a:lnTo>
                    <a:lnTo>
                      <a:pt x="695045" y="335714"/>
                    </a:lnTo>
                    <a:cubicBezTo>
                      <a:pt x="646605" y="355153"/>
                      <a:pt x="589373" y="370259"/>
                      <a:pt x="522870" y="375984"/>
                    </a:cubicBezTo>
                    <a:cubicBezTo>
                      <a:pt x="323628" y="392896"/>
                      <a:pt x="93072" y="159698"/>
                      <a:pt x="8529" y="1796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5" name="任意多边形: 形状 284"/>
              <p:cNvSpPr/>
              <p:nvPr/>
            </p:nvSpPr>
            <p:spPr>
              <a:xfrm>
                <a:off x="8024058" y="-522923"/>
                <a:ext cx="708615" cy="190782"/>
              </a:xfrm>
              <a:custGeom>
                <a:avLst/>
                <a:gdLst>
                  <a:gd name="connsiteX0" fmla="*/ 708615 w 708615"/>
                  <a:gd name="connsiteY0" fmla="*/ 0 h 190782"/>
                  <a:gd name="connsiteX1" fmla="*/ 706340 w 708615"/>
                  <a:gd name="connsiteY1" fmla="*/ 2034 h 190782"/>
                  <a:gd name="connsiteX2" fmla="*/ 586095 w 708615"/>
                  <a:gd name="connsiteY2" fmla="*/ 89861 h 190782"/>
                  <a:gd name="connsiteX3" fmla="*/ 547646 w 708615"/>
                  <a:gd name="connsiteY3" fmla="*/ 112081 h 190782"/>
                  <a:gd name="connsiteX4" fmla="*/ 444607 w 708615"/>
                  <a:gd name="connsiteY4" fmla="*/ 157667 h 190782"/>
                  <a:gd name="connsiteX5" fmla="*/ 22979 w 708615"/>
                  <a:gd name="connsiteY5" fmla="*/ 120873 h 190782"/>
                  <a:gd name="connsiteX6" fmla="*/ 0 w 708615"/>
                  <a:gd name="connsiteY6" fmla="*/ 102961 h 190782"/>
                  <a:gd name="connsiteX7" fmla="*/ 82733 w 708615"/>
                  <a:gd name="connsiteY7" fmla="*/ 133769 h 190782"/>
                  <a:gd name="connsiteX8" fmla="*/ 610801 w 708615"/>
                  <a:gd name="connsiteY8" fmla="*/ 52606 h 190782"/>
                  <a:gd name="connsiteX9" fmla="*/ 625186 w 708615"/>
                  <a:gd name="connsiteY9" fmla="*/ 44698 h 190782"/>
                  <a:gd name="connsiteX10" fmla="*/ 636022 w 708615"/>
                  <a:gd name="connsiteY10" fmla="*/ 39906 h 190782"/>
                  <a:gd name="connsiteX11" fmla="*/ 708615 w 708615"/>
                  <a:gd name="connsiteY11" fmla="*/ 0 h 19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8615" h="190782">
                    <a:moveTo>
                      <a:pt x="708615" y="0"/>
                    </a:moveTo>
                    <a:lnTo>
                      <a:pt x="706340" y="2034"/>
                    </a:lnTo>
                    <a:cubicBezTo>
                      <a:pt x="691468" y="15072"/>
                      <a:pt x="648086" y="51502"/>
                      <a:pt x="586095" y="89861"/>
                    </a:cubicBezTo>
                    <a:lnTo>
                      <a:pt x="547646" y="112081"/>
                    </a:lnTo>
                    <a:lnTo>
                      <a:pt x="444607" y="157667"/>
                    </a:lnTo>
                    <a:cubicBezTo>
                      <a:pt x="318098" y="201433"/>
                      <a:pt x="166420" y="213316"/>
                      <a:pt x="22979" y="120873"/>
                    </a:cubicBezTo>
                    <a:lnTo>
                      <a:pt x="0" y="102961"/>
                    </a:lnTo>
                    <a:lnTo>
                      <a:pt x="82733" y="133769"/>
                    </a:lnTo>
                    <a:cubicBezTo>
                      <a:pt x="206666" y="166833"/>
                      <a:pt x="382255" y="165841"/>
                      <a:pt x="610801" y="52606"/>
                    </a:cubicBezTo>
                    <a:lnTo>
                      <a:pt x="625186" y="44698"/>
                    </a:lnTo>
                    <a:lnTo>
                      <a:pt x="636022" y="39906"/>
                    </a:lnTo>
                    <a:lnTo>
                      <a:pt x="70861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>
                <a:off x="7702133" y="-380925"/>
                <a:ext cx="870086" cy="276860"/>
              </a:xfrm>
              <a:custGeom>
                <a:avLst/>
                <a:gdLst>
                  <a:gd name="connsiteX0" fmla="*/ 0 w 870086"/>
                  <a:gd name="connsiteY0" fmla="*/ 0 h 276860"/>
                  <a:gd name="connsiteX1" fmla="*/ 18012 w 870086"/>
                  <a:gd name="connsiteY1" fmla="*/ 22538 h 276860"/>
                  <a:gd name="connsiteX2" fmla="*/ 870086 w 870086"/>
                  <a:gd name="connsiteY2" fmla="*/ 132967 h 276860"/>
                  <a:gd name="connsiteX3" fmla="*/ 800880 w 870086"/>
                  <a:gd name="connsiteY3" fmla="*/ 173920 h 276860"/>
                  <a:gd name="connsiteX4" fmla="*/ 775480 w 870086"/>
                  <a:gd name="connsiteY4" fmla="*/ 186816 h 276860"/>
                  <a:gd name="connsiteX5" fmla="*/ 718183 w 870086"/>
                  <a:gd name="connsiteY5" fmla="*/ 212214 h 276860"/>
                  <a:gd name="connsiteX6" fmla="*/ 39851 w 870086"/>
                  <a:gd name="connsiteY6" fmla="*/ 71680 h 276860"/>
                  <a:gd name="connsiteX7" fmla="*/ 0 w 870086"/>
                  <a:gd name="connsiteY7" fmla="*/ 0 h 27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0086" h="276860">
                    <a:moveTo>
                      <a:pt x="0" y="0"/>
                    </a:moveTo>
                    <a:lnTo>
                      <a:pt x="18012" y="22538"/>
                    </a:lnTo>
                    <a:cubicBezTo>
                      <a:pt x="149074" y="173018"/>
                      <a:pt x="410074" y="335558"/>
                      <a:pt x="870086" y="132967"/>
                    </a:cubicBezTo>
                    <a:cubicBezTo>
                      <a:pt x="870086" y="132967"/>
                      <a:pt x="844297" y="150544"/>
                      <a:pt x="800880" y="173920"/>
                    </a:cubicBezTo>
                    <a:lnTo>
                      <a:pt x="775480" y="186816"/>
                    </a:lnTo>
                    <a:lnTo>
                      <a:pt x="718183" y="212214"/>
                    </a:lnTo>
                    <a:cubicBezTo>
                      <a:pt x="528304" y="289836"/>
                      <a:pt x="228742" y="348988"/>
                      <a:pt x="39851" y="716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>
                <a:off x="7450723" y="-117988"/>
                <a:ext cx="898120" cy="501712"/>
              </a:xfrm>
              <a:custGeom>
                <a:avLst/>
                <a:gdLst>
                  <a:gd name="connsiteX0" fmla="*/ 0 w 898120"/>
                  <a:gd name="connsiteY0" fmla="*/ 0 h 501712"/>
                  <a:gd name="connsiteX1" fmla="*/ 11439 w 898120"/>
                  <a:gd name="connsiteY1" fmla="*/ 31665 h 501712"/>
                  <a:gd name="connsiteX2" fmla="*/ 898120 w 898120"/>
                  <a:gd name="connsiteY2" fmla="*/ 358363 h 501712"/>
                  <a:gd name="connsiteX3" fmla="*/ 860109 w 898120"/>
                  <a:gd name="connsiteY3" fmla="*/ 382527 h 501712"/>
                  <a:gd name="connsiteX4" fmla="*/ 817958 w 898120"/>
                  <a:gd name="connsiteY4" fmla="*/ 406390 h 501712"/>
                  <a:gd name="connsiteX5" fmla="*/ 784473 w 898120"/>
                  <a:gd name="connsiteY5" fmla="*/ 423104 h 501712"/>
                  <a:gd name="connsiteX6" fmla="*/ 7561 w 898120"/>
                  <a:gd name="connsiteY6" fmla="*/ 37623 h 501712"/>
                  <a:gd name="connsiteX7" fmla="*/ 0 w 898120"/>
                  <a:gd name="connsiteY7" fmla="*/ 0 h 501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8120" h="501712">
                    <a:moveTo>
                      <a:pt x="0" y="0"/>
                    </a:moveTo>
                    <a:lnTo>
                      <a:pt x="11439" y="31665"/>
                    </a:lnTo>
                    <a:cubicBezTo>
                      <a:pt x="110935" y="277024"/>
                      <a:pt x="346941" y="565357"/>
                      <a:pt x="898120" y="358363"/>
                    </a:cubicBezTo>
                    <a:cubicBezTo>
                      <a:pt x="898120" y="358363"/>
                      <a:pt x="884352" y="368019"/>
                      <a:pt x="860109" y="382527"/>
                    </a:cubicBezTo>
                    <a:lnTo>
                      <a:pt x="817958" y="406390"/>
                    </a:lnTo>
                    <a:lnTo>
                      <a:pt x="784473" y="423104"/>
                    </a:lnTo>
                    <a:cubicBezTo>
                      <a:pt x="564512" y="524998"/>
                      <a:pt x="146649" y="628220"/>
                      <a:pt x="7561" y="3762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2" name="任意多边形: 形状 281"/>
              <p:cNvSpPr/>
              <p:nvPr/>
            </p:nvSpPr>
            <p:spPr>
              <a:xfrm>
                <a:off x="6327067" y="-106328"/>
                <a:ext cx="543828" cy="1448744"/>
              </a:xfrm>
              <a:custGeom>
                <a:avLst/>
                <a:gdLst>
                  <a:gd name="connsiteX0" fmla="*/ 193323 w 543828"/>
                  <a:gd name="connsiteY0" fmla="*/ 0 h 1448744"/>
                  <a:gd name="connsiteX1" fmla="*/ 189091 w 543828"/>
                  <a:gd name="connsiteY1" fmla="*/ 9661 h 1448744"/>
                  <a:gd name="connsiteX2" fmla="*/ 524918 w 543828"/>
                  <a:gd name="connsiteY2" fmla="*/ 1432967 h 1448744"/>
                  <a:gd name="connsiteX3" fmla="*/ 543828 w 543828"/>
                  <a:gd name="connsiteY3" fmla="*/ 1448744 h 1448744"/>
                  <a:gd name="connsiteX4" fmla="*/ 540775 w 543828"/>
                  <a:gd name="connsiteY4" fmla="*/ 1446749 h 1448744"/>
                  <a:gd name="connsiteX5" fmla="*/ 185487 w 543828"/>
                  <a:gd name="connsiteY5" fmla="*/ 11460 h 1448744"/>
                  <a:gd name="connsiteX6" fmla="*/ 193323 w 543828"/>
                  <a:gd name="connsiteY6" fmla="*/ 0 h 1448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28" h="1448744">
                    <a:moveTo>
                      <a:pt x="193323" y="0"/>
                    </a:moveTo>
                    <a:lnTo>
                      <a:pt x="189091" y="9661"/>
                    </a:lnTo>
                    <a:cubicBezTo>
                      <a:pt x="95711" y="235757"/>
                      <a:pt x="-95175" y="882663"/>
                      <a:pt x="524918" y="1432967"/>
                    </a:cubicBezTo>
                    <a:lnTo>
                      <a:pt x="543828" y="1448744"/>
                    </a:lnTo>
                    <a:lnTo>
                      <a:pt x="540775" y="1446749"/>
                    </a:lnTo>
                    <a:cubicBezTo>
                      <a:pt x="240989" y="1240234"/>
                      <a:pt x="-279808" y="745409"/>
                      <a:pt x="185487" y="11460"/>
                    </a:cubicBezTo>
                    <a:lnTo>
                      <a:pt x="1933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1" name="任意多边形: 形状 280"/>
              <p:cNvSpPr/>
              <p:nvPr/>
            </p:nvSpPr>
            <p:spPr>
              <a:xfrm>
                <a:off x="4877398" y="-27403"/>
                <a:ext cx="555045" cy="2088494"/>
              </a:xfrm>
              <a:custGeom>
                <a:avLst/>
                <a:gdLst>
                  <a:gd name="connsiteX0" fmla="*/ 499557 w 555045"/>
                  <a:gd name="connsiteY0" fmla="*/ 0 h 2088494"/>
                  <a:gd name="connsiteX1" fmla="*/ 494953 w 555045"/>
                  <a:gd name="connsiteY1" fmla="*/ 25220 h 2088494"/>
                  <a:gd name="connsiteX2" fmla="*/ 479802 w 555045"/>
                  <a:gd name="connsiteY2" fmla="*/ 920646 h 2088494"/>
                  <a:gd name="connsiteX3" fmla="*/ 352256 w 555045"/>
                  <a:gd name="connsiteY3" fmla="*/ 1627069 h 2088494"/>
                  <a:gd name="connsiteX4" fmla="*/ 8917 w 555045"/>
                  <a:gd name="connsiteY4" fmla="*/ 2063567 h 2088494"/>
                  <a:gd name="connsiteX5" fmla="*/ 0 w 555045"/>
                  <a:gd name="connsiteY5" fmla="*/ 2088494 h 2088494"/>
                  <a:gd name="connsiteX6" fmla="*/ 937 w 555045"/>
                  <a:gd name="connsiteY6" fmla="*/ 2057178 h 2088494"/>
                  <a:gd name="connsiteX7" fmla="*/ 346472 w 555045"/>
                  <a:gd name="connsiteY7" fmla="*/ 1068960 h 2088494"/>
                  <a:gd name="connsiteX8" fmla="*/ 496551 w 555045"/>
                  <a:gd name="connsiteY8" fmla="*/ 8071 h 2088494"/>
                  <a:gd name="connsiteX9" fmla="*/ 499557 w 555045"/>
                  <a:gd name="connsiteY9" fmla="*/ 0 h 2088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5045" h="2088494">
                    <a:moveTo>
                      <a:pt x="499557" y="0"/>
                    </a:moveTo>
                    <a:lnTo>
                      <a:pt x="494953" y="25220"/>
                    </a:lnTo>
                    <a:cubicBezTo>
                      <a:pt x="391815" y="612961"/>
                      <a:pt x="429924" y="763090"/>
                      <a:pt x="479802" y="920646"/>
                    </a:cubicBezTo>
                    <a:cubicBezTo>
                      <a:pt x="533004" y="1088707"/>
                      <a:pt x="669709" y="1402986"/>
                      <a:pt x="352256" y="1627069"/>
                    </a:cubicBezTo>
                    <a:cubicBezTo>
                      <a:pt x="153850" y="1767120"/>
                      <a:pt x="55088" y="1947773"/>
                      <a:pt x="8917" y="2063567"/>
                    </a:cubicBezTo>
                    <a:lnTo>
                      <a:pt x="0" y="2088494"/>
                    </a:lnTo>
                    <a:lnTo>
                      <a:pt x="937" y="2057178"/>
                    </a:lnTo>
                    <a:cubicBezTo>
                      <a:pt x="42918" y="1543637"/>
                      <a:pt x="449862" y="1504641"/>
                      <a:pt x="346472" y="1068960"/>
                    </a:cubicBezTo>
                    <a:cubicBezTo>
                      <a:pt x="263763" y="720683"/>
                      <a:pt x="415509" y="231097"/>
                      <a:pt x="496551" y="8071"/>
                    </a:cubicBezTo>
                    <a:lnTo>
                      <a:pt x="4995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>
                <a:off x="7782610" y="27725"/>
                <a:ext cx="539457" cy="126901"/>
              </a:xfrm>
              <a:custGeom>
                <a:avLst/>
                <a:gdLst>
                  <a:gd name="connsiteX0" fmla="*/ 0 w 539457"/>
                  <a:gd name="connsiteY0" fmla="*/ 0 h 126901"/>
                  <a:gd name="connsiteX1" fmla="*/ 59581 w 539457"/>
                  <a:gd name="connsiteY1" fmla="*/ 37496 h 126901"/>
                  <a:gd name="connsiteX2" fmla="*/ 539457 w 539457"/>
                  <a:gd name="connsiteY2" fmla="*/ 25563 h 126901"/>
                  <a:gd name="connsiteX3" fmla="*/ 500256 w 539457"/>
                  <a:gd name="connsiteY3" fmla="*/ 52494 h 126901"/>
                  <a:gd name="connsiteX4" fmla="*/ 477736 w 539457"/>
                  <a:gd name="connsiteY4" fmla="*/ 65801 h 126901"/>
                  <a:gd name="connsiteX5" fmla="*/ 423197 w 539457"/>
                  <a:gd name="connsiteY5" fmla="*/ 91864 h 126901"/>
                  <a:gd name="connsiteX6" fmla="*/ 21374 w 539457"/>
                  <a:gd name="connsiteY6" fmla="*/ 25943 h 126901"/>
                  <a:gd name="connsiteX7" fmla="*/ 0 w 539457"/>
                  <a:gd name="connsiteY7" fmla="*/ 0 h 126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9457" h="126901">
                    <a:moveTo>
                      <a:pt x="0" y="0"/>
                    </a:moveTo>
                    <a:lnTo>
                      <a:pt x="59581" y="37496"/>
                    </a:lnTo>
                    <a:cubicBezTo>
                      <a:pt x="164312" y="91095"/>
                      <a:pt x="323126" y="120868"/>
                      <a:pt x="539457" y="25563"/>
                    </a:cubicBezTo>
                    <a:cubicBezTo>
                      <a:pt x="539523" y="25563"/>
                      <a:pt x="525146" y="36934"/>
                      <a:pt x="500256" y="52494"/>
                    </a:cubicBezTo>
                    <a:lnTo>
                      <a:pt x="477736" y="65801"/>
                    </a:lnTo>
                    <a:lnTo>
                      <a:pt x="423197" y="91864"/>
                    </a:lnTo>
                    <a:cubicBezTo>
                      <a:pt x="311233" y="136554"/>
                      <a:pt x="152453" y="159972"/>
                      <a:pt x="21374" y="2594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6044133" y="225663"/>
                <a:ext cx="760748" cy="1314745"/>
              </a:xfrm>
              <a:custGeom>
                <a:avLst/>
                <a:gdLst>
                  <a:gd name="connsiteX0" fmla="*/ 75939 w 760748"/>
                  <a:gd name="connsiteY0" fmla="*/ 0 h 1314745"/>
                  <a:gd name="connsiteX1" fmla="*/ 68386 w 760748"/>
                  <a:gd name="connsiteY1" fmla="*/ 40498 h 1314745"/>
                  <a:gd name="connsiteX2" fmla="*/ 702894 w 760748"/>
                  <a:gd name="connsiteY2" fmla="*/ 1278540 h 1314745"/>
                  <a:gd name="connsiteX3" fmla="*/ 760748 w 760748"/>
                  <a:gd name="connsiteY3" fmla="*/ 1314745 h 1314745"/>
                  <a:gd name="connsiteX4" fmla="*/ 725628 w 760748"/>
                  <a:gd name="connsiteY4" fmla="*/ 1298495 h 1314745"/>
                  <a:gd name="connsiteX5" fmla="*/ 47698 w 760748"/>
                  <a:gd name="connsiteY5" fmla="*/ 77202 h 1314745"/>
                  <a:gd name="connsiteX6" fmla="*/ 75939 w 760748"/>
                  <a:gd name="connsiteY6" fmla="*/ 0 h 131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0748" h="1314745">
                    <a:moveTo>
                      <a:pt x="75939" y="0"/>
                    </a:moveTo>
                    <a:lnTo>
                      <a:pt x="68386" y="40498"/>
                    </a:lnTo>
                    <a:cubicBezTo>
                      <a:pt x="28932" y="294656"/>
                      <a:pt x="38856" y="839077"/>
                      <a:pt x="702894" y="1278540"/>
                    </a:cubicBezTo>
                    <a:lnTo>
                      <a:pt x="760748" y="1314745"/>
                    </a:lnTo>
                    <a:lnTo>
                      <a:pt x="725628" y="1298495"/>
                    </a:lnTo>
                    <a:cubicBezTo>
                      <a:pt x="404419" y="1141275"/>
                      <a:pt x="-168959" y="756197"/>
                      <a:pt x="47698" y="77202"/>
                    </a:cubicBezTo>
                    <a:lnTo>
                      <a:pt x="759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>
                <a:off x="7169805" y="282135"/>
                <a:ext cx="964655" cy="758449"/>
              </a:xfrm>
              <a:custGeom>
                <a:avLst/>
                <a:gdLst>
                  <a:gd name="connsiteX0" fmla="*/ 0 w 964655"/>
                  <a:gd name="connsiteY0" fmla="*/ 0 h 758449"/>
                  <a:gd name="connsiteX1" fmla="*/ 4717 w 964655"/>
                  <a:gd name="connsiteY1" fmla="*/ 9752 h 758449"/>
                  <a:gd name="connsiteX2" fmla="*/ 852956 w 964655"/>
                  <a:gd name="connsiteY2" fmla="*/ 582070 h 758449"/>
                  <a:gd name="connsiteX3" fmla="*/ 869418 w 964655"/>
                  <a:gd name="connsiteY3" fmla="*/ 572908 h 758449"/>
                  <a:gd name="connsiteX4" fmla="*/ 878177 w 964655"/>
                  <a:gd name="connsiteY4" fmla="*/ 569370 h 758449"/>
                  <a:gd name="connsiteX5" fmla="*/ 936518 w 964655"/>
                  <a:gd name="connsiteY5" fmla="*/ 536901 h 758449"/>
                  <a:gd name="connsiteX6" fmla="*/ 964655 w 964655"/>
                  <a:gd name="connsiteY6" fmla="*/ 516841 h 758449"/>
                  <a:gd name="connsiteX7" fmla="*/ 964219 w 964655"/>
                  <a:gd name="connsiteY7" fmla="*/ 517525 h 758449"/>
                  <a:gd name="connsiteX8" fmla="*/ 821596 w 964655"/>
                  <a:gd name="connsiteY8" fmla="*/ 676653 h 758449"/>
                  <a:gd name="connsiteX9" fmla="*/ 763996 w 964655"/>
                  <a:gd name="connsiteY9" fmla="*/ 717325 h 758449"/>
                  <a:gd name="connsiteX10" fmla="*/ 718821 w 964655"/>
                  <a:gd name="connsiteY10" fmla="*/ 739087 h 758449"/>
                  <a:gd name="connsiteX11" fmla="*/ 3223 w 964655"/>
                  <a:gd name="connsiteY11" fmla="*/ 9301 h 758449"/>
                  <a:gd name="connsiteX12" fmla="*/ 0 w 964655"/>
                  <a:gd name="connsiteY12" fmla="*/ 0 h 75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4655" h="758449">
                    <a:moveTo>
                      <a:pt x="0" y="0"/>
                    </a:moveTo>
                    <a:lnTo>
                      <a:pt x="4717" y="9752"/>
                    </a:lnTo>
                    <a:cubicBezTo>
                      <a:pt x="164380" y="324790"/>
                      <a:pt x="468028" y="766592"/>
                      <a:pt x="852956" y="582070"/>
                    </a:cubicBezTo>
                    <a:lnTo>
                      <a:pt x="869418" y="572908"/>
                    </a:lnTo>
                    <a:lnTo>
                      <a:pt x="878177" y="569370"/>
                    </a:lnTo>
                    <a:cubicBezTo>
                      <a:pt x="897424" y="560144"/>
                      <a:pt x="916873" y="549352"/>
                      <a:pt x="936518" y="536901"/>
                    </a:cubicBezTo>
                    <a:lnTo>
                      <a:pt x="964655" y="516841"/>
                    </a:lnTo>
                    <a:lnTo>
                      <a:pt x="964219" y="517525"/>
                    </a:lnTo>
                    <a:cubicBezTo>
                      <a:pt x="946851" y="543942"/>
                      <a:pt x="895990" y="616048"/>
                      <a:pt x="821596" y="676653"/>
                    </a:cubicBezTo>
                    <a:lnTo>
                      <a:pt x="763996" y="717325"/>
                    </a:lnTo>
                    <a:lnTo>
                      <a:pt x="718821" y="739087"/>
                    </a:lnTo>
                    <a:cubicBezTo>
                      <a:pt x="527946" y="808702"/>
                      <a:pt x="262856" y="717941"/>
                      <a:pt x="3223" y="930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>
                <a:off x="6807095" y="316414"/>
                <a:ext cx="1195260" cy="1436673"/>
              </a:xfrm>
              <a:custGeom>
                <a:avLst/>
                <a:gdLst>
                  <a:gd name="connsiteX0" fmla="*/ 0 w 1195260"/>
                  <a:gd name="connsiteY0" fmla="*/ 0 h 1436673"/>
                  <a:gd name="connsiteX1" fmla="*/ 14935 w 1195260"/>
                  <a:gd name="connsiteY1" fmla="*/ 55022 h 1436673"/>
                  <a:gd name="connsiteX2" fmla="*/ 995357 w 1195260"/>
                  <a:gd name="connsiteY2" fmla="*/ 1235142 h 1436673"/>
                  <a:gd name="connsiteX3" fmla="*/ 1011698 w 1195260"/>
                  <a:gd name="connsiteY3" fmla="*/ 1225751 h 1436673"/>
                  <a:gd name="connsiteX4" fmla="*/ 1020578 w 1195260"/>
                  <a:gd name="connsiteY4" fmla="*/ 1222442 h 1436673"/>
                  <a:gd name="connsiteX5" fmla="*/ 1167700 w 1195260"/>
                  <a:gd name="connsiteY5" fmla="*/ 1122713 h 1436673"/>
                  <a:gd name="connsiteX6" fmla="*/ 1195260 w 1195260"/>
                  <a:gd name="connsiteY6" fmla="*/ 1095636 h 1436673"/>
                  <a:gd name="connsiteX7" fmla="*/ 1179491 w 1195260"/>
                  <a:gd name="connsiteY7" fmla="*/ 1118209 h 1436673"/>
                  <a:gd name="connsiteX8" fmla="*/ 996587 w 1195260"/>
                  <a:gd name="connsiteY8" fmla="*/ 1317931 h 1436673"/>
                  <a:gd name="connsiteX9" fmla="*/ 912271 w 1195260"/>
                  <a:gd name="connsiteY9" fmla="*/ 1379750 h 1436673"/>
                  <a:gd name="connsiteX10" fmla="*/ 842480 w 1195260"/>
                  <a:gd name="connsiteY10" fmla="*/ 1414219 h 1436673"/>
                  <a:gd name="connsiteX11" fmla="*/ 32532 w 1195260"/>
                  <a:gd name="connsiteY11" fmla="*/ 186463 h 1436673"/>
                  <a:gd name="connsiteX12" fmla="*/ 0 w 1195260"/>
                  <a:gd name="connsiteY12" fmla="*/ 0 h 143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5260" h="1436673">
                    <a:moveTo>
                      <a:pt x="0" y="0"/>
                    </a:moveTo>
                    <a:lnTo>
                      <a:pt x="14935" y="55022"/>
                    </a:lnTo>
                    <a:cubicBezTo>
                      <a:pt x="161513" y="570160"/>
                      <a:pt x="496055" y="1471276"/>
                      <a:pt x="995357" y="1235142"/>
                    </a:cubicBezTo>
                    <a:lnTo>
                      <a:pt x="1011698" y="1225751"/>
                    </a:lnTo>
                    <a:lnTo>
                      <a:pt x="1020578" y="1222442"/>
                    </a:lnTo>
                    <a:cubicBezTo>
                      <a:pt x="1068131" y="1199953"/>
                      <a:pt x="1117178" y="1167149"/>
                      <a:pt x="1167700" y="1122713"/>
                    </a:cubicBezTo>
                    <a:lnTo>
                      <a:pt x="1195260" y="1095636"/>
                    </a:lnTo>
                    <a:lnTo>
                      <a:pt x="1179491" y="1118209"/>
                    </a:lnTo>
                    <a:cubicBezTo>
                      <a:pt x="1141027" y="1170822"/>
                      <a:pt x="1076888" y="1250121"/>
                      <a:pt x="996587" y="1317931"/>
                    </a:cubicBezTo>
                    <a:lnTo>
                      <a:pt x="912271" y="1379750"/>
                    </a:lnTo>
                    <a:lnTo>
                      <a:pt x="842480" y="1414219"/>
                    </a:lnTo>
                    <a:cubicBezTo>
                      <a:pt x="582163" y="1508949"/>
                      <a:pt x="252035" y="1340999"/>
                      <a:pt x="32532" y="18646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>
                <a:off x="5167248" y="2165023"/>
                <a:ext cx="897812" cy="650613"/>
              </a:xfrm>
              <a:custGeom>
                <a:avLst/>
                <a:gdLst>
                  <a:gd name="connsiteX0" fmla="*/ 205 w 897812"/>
                  <a:gd name="connsiteY0" fmla="*/ 0 h 650613"/>
                  <a:gd name="connsiteX1" fmla="*/ 16697 w 897812"/>
                  <a:gd name="connsiteY1" fmla="*/ 46477 h 650613"/>
                  <a:gd name="connsiteX2" fmla="*/ 788200 w 897812"/>
                  <a:gd name="connsiteY2" fmla="*/ 630715 h 650613"/>
                  <a:gd name="connsiteX3" fmla="*/ 897812 w 897812"/>
                  <a:gd name="connsiteY3" fmla="*/ 650272 h 650613"/>
                  <a:gd name="connsiteX4" fmla="*/ 879697 w 897812"/>
                  <a:gd name="connsiteY4" fmla="*/ 650613 h 650613"/>
                  <a:gd name="connsiteX5" fmla="*/ 0 w 897812"/>
                  <a:gd name="connsiteY5" fmla="*/ 32525 h 650613"/>
                  <a:gd name="connsiteX6" fmla="*/ 205 w 897812"/>
                  <a:gd name="connsiteY6" fmla="*/ 0 h 65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7812" h="650613">
                    <a:moveTo>
                      <a:pt x="205" y="0"/>
                    </a:moveTo>
                    <a:lnTo>
                      <a:pt x="16697" y="46477"/>
                    </a:lnTo>
                    <a:cubicBezTo>
                      <a:pt x="87752" y="226518"/>
                      <a:pt x="279173" y="515741"/>
                      <a:pt x="788200" y="630715"/>
                    </a:cubicBezTo>
                    <a:lnTo>
                      <a:pt x="897812" y="650272"/>
                    </a:lnTo>
                    <a:lnTo>
                      <a:pt x="879697" y="650613"/>
                    </a:lnTo>
                    <a:cubicBezTo>
                      <a:pt x="642316" y="650858"/>
                      <a:pt x="44422" y="595203"/>
                      <a:pt x="0" y="32525"/>
                    </a:cubicBezTo>
                    <a:lnTo>
                      <a:pt x="2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>
                <a:off x="6980602" y="-7530740"/>
                <a:ext cx="1217172" cy="1998668"/>
              </a:xfrm>
              <a:custGeom>
                <a:avLst/>
                <a:gdLst>
                  <a:gd name="connsiteX0" fmla="*/ 445798 w 1217172"/>
                  <a:gd name="connsiteY0" fmla="*/ 487 h 1998668"/>
                  <a:gd name="connsiteX1" fmla="*/ 793792 w 1217172"/>
                  <a:gd name="connsiteY1" fmla="*/ 114240 h 1998668"/>
                  <a:gd name="connsiteX2" fmla="*/ 498333 w 1217172"/>
                  <a:gd name="connsiteY2" fmla="*/ 1990593 h 1998668"/>
                  <a:gd name="connsiteX3" fmla="*/ 480750 w 1217172"/>
                  <a:gd name="connsiteY3" fmla="*/ 1998668 h 1998668"/>
                  <a:gd name="connsiteX4" fmla="*/ 650237 w 1217172"/>
                  <a:gd name="connsiteY4" fmla="*/ 1896033 h 1998668"/>
                  <a:gd name="connsiteX5" fmla="*/ 768571 w 1217172"/>
                  <a:gd name="connsiteY5" fmla="*/ 126940 h 1998668"/>
                  <a:gd name="connsiteX6" fmla="*/ 97110 w 1217172"/>
                  <a:gd name="connsiteY6" fmla="*/ 69684 h 1998668"/>
                  <a:gd name="connsiteX7" fmla="*/ 0 w 1217172"/>
                  <a:gd name="connsiteY7" fmla="*/ 112605 h 1998668"/>
                  <a:gd name="connsiteX8" fmla="*/ 11503 w 1217172"/>
                  <a:gd name="connsiteY8" fmla="*/ 105967 h 1998668"/>
                  <a:gd name="connsiteX9" fmla="*/ 445798 w 1217172"/>
                  <a:gd name="connsiteY9" fmla="*/ 487 h 199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7172" h="1998668">
                    <a:moveTo>
                      <a:pt x="445798" y="487"/>
                    </a:moveTo>
                    <a:cubicBezTo>
                      <a:pt x="560608" y="4750"/>
                      <a:pt x="679506" y="37389"/>
                      <a:pt x="793792" y="114240"/>
                    </a:cubicBezTo>
                    <a:cubicBezTo>
                      <a:pt x="1355321" y="491456"/>
                      <a:pt x="1453279" y="1485215"/>
                      <a:pt x="498333" y="1990593"/>
                    </a:cubicBezTo>
                    <a:lnTo>
                      <a:pt x="480750" y="1998668"/>
                    </a:lnTo>
                    <a:lnTo>
                      <a:pt x="650237" y="1896033"/>
                    </a:lnTo>
                    <a:cubicBezTo>
                      <a:pt x="1412936" y="1368154"/>
                      <a:pt x="1292665" y="479009"/>
                      <a:pt x="768571" y="126940"/>
                    </a:cubicBezTo>
                    <a:cubicBezTo>
                      <a:pt x="539998" y="-26763"/>
                      <a:pt x="292982" y="-3613"/>
                      <a:pt x="97110" y="69684"/>
                    </a:cubicBezTo>
                    <a:lnTo>
                      <a:pt x="0" y="112605"/>
                    </a:lnTo>
                    <a:lnTo>
                      <a:pt x="11503" y="105967"/>
                    </a:lnTo>
                    <a:cubicBezTo>
                      <a:pt x="132344" y="44165"/>
                      <a:pt x="285065" y="-5482"/>
                      <a:pt x="445798" y="4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6745614" y="-7418135"/>
                <a:ext cx="796582" cy="352158"/>
              </a:xfrm>
              <a:custGeom>
                <a:avLst/>
                <a:gdLst>
                  <a:gd name="connsiteX0" fmla="*/ 234988 w 796582"/>
                  <a:gd name="connsiteY0" fmla="*/ 0 h 352158"/>
                  <a:gd name="connsiteX1" fmla="*/ 151277 w 796582"/>
                  <a:gd name="connsiteY1" fmla="*/ 48298 h 352158"/>
                  <a:gd name="connsiteX2" fmla="*/ 75019 w 796582"/>
                  <a:gd name="connsiteY2" fmla="*/ 103106 h 352158"/>
                  <a:gd name="connsiteX3" fmla="*/ 64100 w 796582"/>
                  <a:gd name="connsiteY3" fmla="*/ 300767 h 352158"/>
                  <a:gd name="connsiteX4" fmla="*/ 219828 w 796582"/>
                  <a:gd name="connsiteY4" fmla="*/ 324019 h 352158"/>
                  <a:gd name="connsiteX5" fmla="*/ 753609 w 796582"/>
                  <a:gd name="connsiteY5" fmla="*/ 226803 h 352158"/>
                  <a:gd name="connsiteX6" fmla="*/ 796582 w 796582"/>
                  <a:gd name="connsiteY6" fmla="*/ 244906 h 352158"/>
                  <a:gd name="connsiteX7" fmla="*/ 780183 w 796582"/>
                  <a:gd name="connsiteY7" fmla="*/ 261322 h 352158"/>
                  <a:gd name="connsiteX8" fmla="*/ 194607 w 796582"/>
                  <a:gd name="connsiteY8" fmla="*/ 336719 h 352158"/>
                  <a:gd name="connsiteX9" fmla="*/ 38879 w 796582"/>
                  <a:gd name="connsiteY9" fmla="*/ 313467 h 352158"/>
                  <a:gd name="connsiteX10" fmla="*/ 49798 w 796582"/>
                  <a:gd name="connsiteY10" fmla="*/ 115806 h 352158"/>
                  <a:gd name="connsiteX11" fmla="*/ 221270 w 796582"/>
                  <a:gd name="connsiteY11" fmla="*/ 6062 h 352158"/>
                  <a:gd name="connsiteX12" fmla="*/ 234988 w 796582"/>
                  <a:gd name="connsiteY12" fmla="*/ 0 h 352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96582" h="352158">
                    <a:moveTo>
                      <a:pt x="234988" y="0"/>
                    </a:moveTo>
                    <a:lnTo>
                      <a:pt x="151277" y="48298"/>
                    </a:lnTo>
                    <a:cubicBezTo>
                      <a:pt x="122513" y="66927"/>
                      <a:pt x="96908" y="85534"/>
                      <a:pt x="75019" y="103106"/>
                    </a:cubicBezTo>
                    <a:cubicBezTo>
                      <a:pt x="13364" y="152788"/>
                      <a:pt x="8078" y="244745"/>
                      <a:pt x="64100" y="300767"/>
                    </a:cubicBezTo>
                    <a:cubicBezTo>
                      <a:pt x="105322" y="341989"/>
                      <a:pt x="168390" y="351147"/>
                      <a:pt x="219828" y="324019"/>
                    </a:cubicBezTo>
                    <a:cubicBezTo>
                      <a:pt x="454436" y="201629"/>
                      <a:pt x="626464" y="184172"/>
                      <a:pt x="753609" y="226803"/>
                    </a:cubicBezTo>
                    <a:lnTo>
                      <a:pt x="796582" y="244906"/>
                    </a:lnTo>
                    <a:lnTo>
                      <a:pt x="780183" y="261322"/>
                    </a:lnTo>
                    <a:cubicBezTo>
                      <a:pt x="649116" y="194026"/>
                      <a:pt x="462730" y="196844"/>
                      <a:pt x="194607" y="336719"/>
                    </a:cubicBezTo>
                    <a:cubicBezTo>
                      <a:pt x="143169" y="363847"/>
                      <a:pt x="80101" y="354689"/>
                      <a:pt x="38879" y="313467"/>
                    </a:cubicBezTo>
                    <a:cubicBezTo>
                      <a:pt x="-17143" y="257445"/>
                      <a:pt x="-11857" y="165488"/>
                      <a:pt x="49798" y="115806"/>
                    </a:cubicBezTo>
                    <a:cubicBezTo>
                      <a:pt x="93576" y="80662"/>
                      <a:pt x="152218" y="41378"/>
                      <a:pt x="221270" y="6062"/>
                    </a:cubicBezTo>
                    <a:lnTo>
                      <a:pt x="2349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>
                <a:off x="7643840" y="-7288321"/>
                <a:ext cx="271839" cy="38477"/>
              </a:xfrm>
              <a:custGeom>
                <a:avLst/>
                <a:gdLst>
                  <a:gd name="connsiteX0" fmla="*/ 150005 w 271839"/>
                  <a:gd name="connsiteY0" fmla="*/ 1036 h 38477"/>
                  <a:gd name="connsiteX1" fmla="*/ 271839 w 271839"/>
                  <a:gd name="connsiteY1" fmla="*/ 38477 h 38477"/>
                  <a:gd name="connsiteX2" fmla="*/ 235307 w 271839"/>
                  <a:gd name="connsiteY2" fmla="*/ 34122 h 38477"/>
                  <a:gd name="connsiteX3" fmla="*/ 202824 w 271839"/>
                  <a:gd name="connsiteY3" fmla="*/ 33309 h 38477"/>
                  <a:gd name="connsiteX4" fmla="*/ 183073 w 271839"/>
                  <a:gd name="connsiteY4" fmla="*/ 25250 h 38477"/>
                  <a:gd name="connsiteX5" fmla="*/ 23726 w 271839"/>
                  <a:gd name="connsiteY5" fmla="*/ 25676 h 38477"/>
                  <a:gd name="connsiteX6" fmla="*/ 0 w 271839"/>
                  <a:gd name="connsiteY6" fmla="*/ 36361 h 38477"/>
                  <a:gd name="connsiteX7" fmla="*/ 6054 w 271839"/>
                  <a:gd name="connsiteY7" fmla="*/ 32293 h 38477"/>
                  <a:gd name="connsiteX8" fmla="*/ 150005 w 271839"/>
                  <a:gd name="connsiteY8" fmla="*/ 1036 h 3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839" h="38477">
                    <a:moveTo>
                      <a:pt x="150005" y="1036"/>
                    </a:moveTo>
                    <a:cubicBezTo>
                      <a:pt x="187126" y="4367"/>
                      <a:pt x="227710" y="15928"/>
                      <a:pt x="271839" y="38477"/>
                    </a:cubicBezTo>
                    <a:cubicBezTo>
                      <a:pt x="271839" y="38477"/>
                      <a:pt x="257702" y="35703"/>
                      <a:pt x="235307" y="34122"/>
                    </a:cubicBezTo>
                    <a:lnTo>
                      <a:pt x="202824" y="33309"/>
                    </a:lnTo>
                    <a:lnTo>
                      <a:pt x="183073" y="25250"/>
                    </a:lnTo>
                    <a:cubicBezTo>
                      <a:pt x="122166" y="6874"/>
                      <a:pt x="69143" y="10119"/>
                      <a:pt x="23726" y="25676"/>
                    </a:cubicBezTo>
                    <a:lnTo>
                      <a:pt x="0" y="36361"/>
                    </a:lnTo>
                    <a:lnTo>
                      <a:pt x="6054" y="32293"/>
                    </a:lnTo>
                    <a:cubicBezTo>
                      <a:pt x="46432" y="9562"/>
                      <a:pt x="94323" y="-3960"/>
                      <a:pt x="150005" y="10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7688793" y="-7255178"/>
                <a:ext cx="201664" cy="40760"/>
              </a:xfrm>
              <a:custGeom>
                <a:avLst/>
                <a:gdLst>
                  <a:gd name="connsiteX0" fmla="*/ 151303 w 201664"/>
                  <a:gd name="connsiteY0" fmla="*/ 0 h 40760"/>
                  <a:gd name="connsiteX1" fmla="*/ 157870 w 201664"/>
                  <a:gd name="connsiteY1" fmla="*/ 165 h 40760"/>
                  <a:gd name="connsiteX2" fmla="*/ 201664 w 201664"/>
                  <a:gd name="connsiteY2" fmla="*/ 18033 h 40760"/>
                  <a:gd name="connsiteX3" fmla="*/ 28459 w 201664"/>
                  <a:gd name="connsiteY3" fmla="*/ 28027 h 40760"/>
                  <a:gd name="connsiteX4" fmla="*/ 0 w 201664"/>
                  <a:gd name="connsiteY4" fmla="*/ 40760 h 40760"/>
                  <a:gd name="connsiteX5" fmla="*/ 3927 w 201664"/>
                  <a:gd name="connsiteY5" fmla="*/ 37586 h 40760"/>
                  <a:gd name="connsiteX6" fmla="*/ 151303 w 201664"/>
                  <a:gd name="connsiteY6" fmla="*/ 0 h 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664" h="40760">
                    <a:moveTo>
                      <a:pt x="151303" y="0"/>
                    </a:moveTo>
                    <a:lnTo>
                      <a:pt x="157870" y="165"/>
                    </a:lnTo>
                    <a:lnTo>
                      <a:pt x="201664" y="18033"/>
                    </a:lnTo>
                    <a:cubicBezTo>
                      <a:pt x="201664" y="18033"/>
                      <a:pt x="113307" y="691"/>
                      <a:pt x="28459" y="28027"/>
                    </a:cubicBezTo>
                    <a:lnTo>
                      <a:pt x="0" y="40760"/>
                    </a:lnTo>
                    <a:lnTo>
                      <a:pt x="3927" y="37586"/>
                    </a:lnTo>
                    <a:cubicBezTo>
                      <a:pt x="51789" y="8974"/>
                      <a:pt x="107529" y="910"/>
                      <a:pt x="15130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>
                <a:off x="7542197" y="-7251961"/>
                <a:ext cx="101643" cy="82448"/>
              </a:xfrm>
              <a:custGeom>
                <a:avLst/>
                <a:gdLst>
                  <a:gd name="connsiteX0" fmla="*/ 101643 w 101643"/>
                  <a:gd name="connsiteY0" fmla="*/ 0 h 82448"/>
                  <a:gd name="connsiteX1" fmla="*/ 69813 w 101643"/>
                  <a:gd name="connsiteY1" fmla="*/ 21389 h 82448"/>
                  <a:gd name="connsiteX2" fmla="*/ 8822 w 101643"/>
                  <a:gd name="connsiteY2" fmla="*/ 82448 h 82448"/>
                  <a:gd name="connsiteX3" fmla="*/ 0 w 101643"/>
                  <a:gd name="connsiteY3" fmla="*/ 78732 h 82448"/>
                  <a:gd name="connsiteX4" fmla="*/ 44592 w 101643"/>
                  <a:gd name="connsiteY4" fmla="*/ 34089 h 82448"/>
                  <a:gd name="connsiteX5" fmla="*/ 82476 w 101643"/>
                  <a:gd name="connsiteY5" fmla="*/ 8632 h 82448"/>
                  <a:gd name="connsiteX6" fmla="*/ 101643 w 101643"/>
                  <a:gd name="connsiteY6" fmla="*/ 0 h 82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643" h="82448">
                    <a:moveTo>
                      <a:pt x="101643" y="0"/>
                    </a:moveTo>
                    <a:lnTo>
                      <a:pt x="69813" y="21389"/>
                    </a:lnTo>
                    <a:cubicBezTo>
                      <a:pt x="46213" y="39947"/>
                      <a:pt x="25910" y="61219"/>
                      <a:pt x="8822" y="82448"/>
                    </a:cubicBezTo>
                    <a:lnTo>
                      <a:pt x="0" y="78732"/>
                    </a:lnTo>
                    <a:lnTo>
                      <a:pt x="44592" y="34089"/>
                    </a:lnTo>
                    <a:cubicBezTo>
                      <a:pt x="56392" y="24810"/>
                      <a:pt x="69017" y="16210"/>
                      <a:pt x="82476" y="8632"/>
                    </a:cubicBezTo>
                    <a:lnTo>
                      <a:pt x="1016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7588160" y="-7214418"/>
                <a:ext cx="484309" cy="245380"/>
              </a:xfrm>
              <a:custGeom>
                <a:avLst/>
                <a:gdLst>
                  <a:gd name="connsiteX0" fmla="*/ 100634 w 484309"/>
                  <a:gd name="connsiteY0" fmla="*/ 0 h 245380"/>
                  <a:gd name="connsiteX1" fmla="*/ 60061 w 484309"/>
                  <a:gd name="connsiteY1" fmla="*/ 32785 h 245380"/>
                  <a:gd name="connsiteX2" fmla="*/ 25221 w 484309"/>
                  <a:gd name="connsiteY2" fmla="*/ 85420 h 245380"/>
                  <a:gd name="connsiteX3" fmla="*/ 129160 w 484309"/>
                  <a:gd name="connsiteY3" fmla="*/ 202043 h 245380"/>
                  <a:gd name="connsiteX4" fmla="*/ 484309 w 484309"/>
                  <a:gd name="connsiteY4" fmla="*/ 245380 h 245380"/>
                  <a:gd name="connsiteX5" fmla="*/ 439906 w 484309"/>
                  <a:gd name="connsiteY5" fmla="*/ 223841 h 245380"/>
                  <a:gd name="connsiteX6" fmla="*/ 418754 w 484309"/>
                  <a:gd name="connsiteY6" fmla="*/ 217720 h 245380"/>
                  <a:gd name="connsiteX7" fmla="*/ 409702 w 484309"/>
                  <a:gd name="connsiteY7" fmla="*/ 210181 h 245380"/>
                  <a:gd name="connsiteX8" fmla="*/ 103939 w 484309"/>
                  <a:gd name="connsiteY8" fmla="*/ 214743 h 245380"/>
                  <a:gd name="connsiteX9" fmla="*/ 0 w 484309"/>
                  <a:gd name="connsiteY9" fmla="*/ 98120 h 245380"/>
                  <a:gd name="connsiteX10" fmla="*/ 79340 w 484309"/>
                  <a:gd name="connsiteY10" fmla="*/ 9526 h 245380"/>
                  <a:gd name="connsiteX11" fmla="*/ 100634 w 484309"/>
                  <a:gd name="connsiteY11" fmla="*/ 0 h 24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4309" h="245380">
                    <a:moveTo>
                      <a:pt x="100634" y="0"/>
                    </a:moveTo>
                    <a:lnTo>
                      <a:pt x="60061" y="32785"/>
                    </a:lnTo>
                    <a:cubicBezTo>
                      <a:pt x="46592" y="47385"/>
                      <a:pt x="34734" y="64765"/>
                      <a:pt x="25221" y="85420"/>
                    </a:cubicBezTo>
                    <a:cubicBezTo>
                      <a:pt x="66092" y="117483"/>
                      <a:pt x="100267" y="157651"/>
                      <a:pt x="129160" y="202043"/>
                    </a:cubicBezTo>
                    <a:cubicBezTo>
                      <a:pt x="368038" y="72385"/>
                      <a:pt x="484309" y="245380"/>
                      <a:pt x="484309" y="245380"/>
                    </a:cubicBezTo>
                    <a:cubicBezTo>
                      <a:pt x="469511" y="236616"/>
                      <a:pt x="454686" y="229498"/>
                      <a:pt x="439906" y="223841"/>
                    </a:cubicBezTo>
                    <a:lnTo>
                      <a:pt x="418754" y="217720"/>
                    </a:lnTo>
                    <a:lnTo>
                      <a:pt x="409702" y="210181"/>
                    </a:lnTo>
                    <a:cubicBezTo>
                      <a:pt x="354643" y="170895"/>
                      <a:pt x="253238" y="133707"/>
                      <a:pt x="103939" y="214743"/>
                    </a:cubicBezTo>
                    <a:cubicBezTo>
                      <a:pt x="75046" y="170351"/>
                      <a:pt x="40871" y="130183"/>
                      <a:pt x="0" y="98120"/>
                    </a:cubicBezTo>
                    <a:cubicBezTo>
                      <a:pt x="19026" y="56810"/>
                      <a:pt x="47433" y="28602"/>
                      <a:pt x="79340" y="9526"/>
                    </a:cubicBezTo>
                    <a:lnTo>
                      <a:pt x="1006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7749379" y="-7008662"/>
                <a:ext cx="297869" cy="52324"/>
              </a:xfrm>
              <a:custGeom>
                <a:avLst/>
                <a:gdLst>
                  <a:gd name="connsiteX0" fmla="*/ 191135 w 297869"/>
                  <a:gd name="connsiteY0" fmla="*/ 209 h 52324"/>
                  <a:gd name="connsiteX1" fmla="*/ 234556 w 297869"/>
                  <a:gd name="connsiteY1" fmla="*/ 5315 h 52324"/>
                  <a:gd name="connsiteX2" fmla="*/ 257535 w 297869"/>
                  <a:gd name="connsiteY2" fmla="*/ 11964 h 52324"/>
                  <a:gd name="connsiteX3" fmla="*/ 275969 w 297869"/>
                  <a:gd name="connsiteY3" fmla="*/ 27319 h 52324"/>
                  <a:gd name="connsiteX4" fmla="*/ 297869 w 297869"/>
                  <a:gd name="connsiteY4" fmla="*/ 52324 h 52324"/>
                  <a:gd name="connsiteX5" fmla="*/ 44288 w 297869"/>
                  <a:gd name="connsiteY5" fmla="*/ 32505 h 52324"/>
                  <a:gd name="connsiteX6" fmla="*/ 534 w 297869"/>
                  <a:gd name="connsiteY6" fmla="*/ 52078 h 52324"/>
                  <a:gd name="connsiteX7" fmla="*/ 0 w 297869"/>
                  <a:gd name="connsiteY7" fmla="*/ 50899 h 52324"/>
                  <a:gd name="connsiteX8" fmla="*/ 191135 w 297869"/>
                  <a:gd name="connsiteY8" fmla="*/ 209 h 5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869" h="52324">
                    <a:moveTo>
                      <a:pt x="191135" y="209"/>
                    </a:moveTo>
                    <a:cubicBezTo>
                      <a:pt x="205442" y="757"/>
                      <a:pt x="219940" y="2398"/>
                      <a:pt x="234556" y="5315"/>
                    </a:cubicBezTo>
                    <a:lnTo>
                      <a:pt x="257535" y="11964"/>
                    </a:lnTo>
                    <a:lnTo>
                      <a:pt x="275969" y="27319"/>
                    </a:lnTo>
                    <a:cubicBezTo>
                      <a:pt x="290602" y="41512"/>
                      <a:pt x="297869" y="52324"/>
                      <a:pt x="297869" y="52324"/>
                    </a:cubicBezTo>
                    <a:cubicBezTo>
                      <a:pt x="209082" y="-262"/>
                      <a:pt x="119302" y="6410"/>
                      <a:pt x="44288" y="32505"/>
                    </a:cubicBezTo>
                    <a:lnTo>
                      <a:pt x="534" y="52078"/>
                    </a:lnTo>
                    <a:lnTo>
                      <a:pt x="0" y="50899"/>
                    </a:lnTo>
                    <a:cubicBezTo>
                      <a:pt x="52850" y="22051"/>
                      <a:pt x="119601" y="-2530"/>
                      <a:pt x="191135" y="2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7724157" y="-6956583"/>
                <a:ext cx="400808" cy="152437"/>
              </a:xfrm>
              <a:custGeom>
                <a:avLst/>
                <a:gdLst>
                  <a:gd name="connsiteX0" fmla="*/ 25755 w 400808"/>
                  <a:gd name="connsiteY0" fmla="*/ 0 h 152437"/>
                  <a:gd name="connsiteX1" fmla="*/ 65389 w 400808"/>
                  <a:gd name="connsiteY1" fmla="*/ 87608 h 152437"/>
                  <a:gd name="connsiteX2" fmla="*/ 400808 w 400808"/>
                  <a:gd name="connsiteY2" fmla="*/ 152437 h 152437"/>
                  <a:gd name="connsiteX3" fmla="*/ 349713 w 400808"/>
                  <a:gd name="connsiteY3" fmla="*/ 123266 h 152437"/>
                  <a:gd name="connsiteX4" fmla="*/ 337411 w 400808"/>
                  <a:gd name="connsiteY4" fmla="*/ 119218 h 152437"/>
                  <a:gd name="connsiteX5" fmla="*/ 334512 w 400808"/>
                  <a:gd name="connsiteY5" fmla="*/ 115732 h 152437"/>
                  <a:gd name="connsiteX6" fmla="*/ 40168 w 400808"/>
                  <a:gd name="connsiteY6" fmla="*/ 100308 h 152437"/>
                  <a:gd name="connsiteX7" fmla="*/ 0 w 400808"/>
                  <a:gd name="connsiteY7" fmla="*/ 11521 h 152437"/>
                  <a:gd name="connsiteX8" fmla="*/ 25755 w 400808"/>
                  <a:gd name="connsiteY8" fmla="*/ 0 h 15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808" h="152437">
                    <a:moveTo>
                      <a:pt x="25755" y="0"/>
                    </a:moveTo>
                    <a:lnTo>
                      <a:pt x="65389" y="87608"/>
                    </a:lnTo>
                    <a:cubicBezTo>
                      <a:pt x="157698" y="33702"/>
                      <a:pt x="294757" y="-2237"/>
                      <a:pt x="400808" y="152437"/>
                    </a:cubicBezTo>
                    <a:cubicBezTo>
                      <a:pt x="400808" y="152437"/>
                      <a:pt x="382327" y="136830"/>
                      <a:pt x="349713" y="123266"/>
                    </a:cubicBezTo>
                    <a:lnTo>
                      <a:pt x="337411" y="119218"/>
                    </a:lnTo>
                    <a:lnTo>
                      <a:pt x="334512" y="115732"/>
                    </a:lnTo>
                    <a:cubicBezTo>
                      <a:pt x="235971" y="19729"/>
                      <a:pt x="120939" y="53140"/>
                      <a:pt x="40168" y="100308"/>
                    </a:cubicBezTo>
                    <a:cubicBezTo>
                      <a:pt x="28187" y="70006"/>
                      <a:pt x="15151" y="40059"/>
                      <a:pt x="0" y="11521"/>
                    </a:cubicBezTo>
                    <a:lnTo>
                      <a:pt x="257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7813154" y="-6852957"/>
                <a:ext cx="286591" cy="61510"/>
              </a:xfrm>
              <a:custGeom>
                <a:avLst/>
                <a:gdLst>
                  <a:gd name="connsiteX0" fmla="*/ 177934 w 286591"/>
                  <a:gd name="connsiteY0" fmla="*/ 467 h 61510"/>
                  <a:gd name="connsiteX1" fmla="*/ 223553 w 286591"/>
                  <a:gd name="connsiteY1" fmla="*/ 7411 h 61510"/>
                  <a:gd name="connsiteX2" fmla="*/ 248415 w 286591"/>
                  <a:gd name="connsiteY2" fmla="*/ 15591 h 61510"/>
                  <a:gd name="connsiteX3" fmla="*/ 286591 w 286591"/>
                  <a:gd name="connsiteY3" fmla="*/ 61510 h 61510"/>
                  <a:gd name="connsiteX4" fmla="*/ 39970 w 286591"/>
                  <a:gd name="connsiteY4" fmla="*/ 30825 h 61510"/>
                  <a:gd name="connsiteX5" fmla="*/ 32 w 286591"/>
                  <a:gd name="connsiteY5" fmla="*/ 50703 h 61510"/>
                  <a:gd name="connsiteX6" fmla="*/ 0 w 286591"/>
                  <a:gd name="connsiteY6" fmla="*/ 50571 h 61510"/>
                  <a:gd name="connsiteX7" fmla="*/ 177934 w 286591"/>
                  <a:gd name="connsiteY7" fmla="*/ 467 h 61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91" h="61510">
                    <a:moveTo>
                      <a:pt x="177934" y="467"/>
                    </a:moveTo>
                    <a:cubicBezTo>
                      <a:pt x="194442" y="1465"/>
                      <a:pt x="209703" y="3998"/>
                      <a:pt x="223553" y="7411"/>
                    </a:cubicBezTo>
                    <a:lnTo>
                      <a:pt x="248415" y="15591"/>
                    </a:lnTo>
                    <a:lnTo>
                      <a:pt x="286591" y="61510"/>
                    </a:lnTo>
                    <a:cubicBezTo>
                      <a:pt x="286591" y="61510"/>
                      <a:pt x="185974" y="-23463"/>
                      <a:pt x="39970" y="30825"/>
                    </a:cubicBezTo>
                    <a:lnTo>
                      <a:pt x="32" y="50703"/>
                    </a:lnTo>
                    <a:lnTo>
                      <a:pt x="0" y="50571"/>
                    </a:lnTo>
                    <a:cubicBezTo>
                      <a:pt x="67648" y="8291"/>
                      <a:pt x="128408" y="-2526"/>
                      <a:pt x="177934" y="4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>
                <a:off x="7787932" y="-6802254"/>
                <a:ext cx="301230" cy="466354"/>
              </a:xfrm>
              <a:custGeom>
                <a:avLst/>
                <a:gdLst>
                  <a:gd name="connsiteX0" fmla="*/ 25253 w 301230"/>
                  <a:gd name="connsiteY0" fmla="*/ 0 h 466354"/>
                  <a:gd name="connsiteX1" fmla="*/ 40420 w 301230"/>
                  <a:gd name="connsiteY1" fmla="*/ 63893 h 466354"/>
                  <a:gd name="connsiteX2" fmla="*/ 37198 w 301230"/>
                  <a:gd name="connsiteY2" fmla="*/ 254252 h 466354"/>
                  <a:gd name="connsiteX3" fmla="*/ 300742 w 301230"/>
                  <a:gd name="connsiteY3" fmla="*/ 466354 h 466354"/>
                  <a:gd name="connsiteX4" fmla="*/ 280865 w 301230"/>
                  <a:gd name="connsiteY4" fmla="*/ 411497 h 466354"/>
                  <a:gd name="connsiteX5" fmla="*/ 267738 w 301230"/>
                  <a:gd name="connsiteY5" fmla="*/ 392788 h 466354"/>
                  <a:gd name="connsiteX6" fmla="*/ 251562 w 301230"/>
                  <a:gd name="connsiteY6" fmla="*/ 346578 h 466354"/>
                  <a:gd name="connsiteX7" fmla="*/ 11977 w 301230"/>
                  <a:gd name="connsiteY7" fmla="*/ 266952 h 466354"/>
                  <a:gd name="connsiteX8" fmla="*/ 0 w 301230"/>
                  <a:gd name="connsiteY8" fmla="*/ 12568 h 466354"/>
                  <a:gd name="connsiteX9" fmla="*/ 25253 w 301230"/>
                  <a:gd name="connsiteY9" fmla="*/ 0 h 4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1230" h="466354">
                    <a:moveTo>
                      <a:pt x="25253" y="0"/>
                    </a:moveTo>
                    <a:lnTo>
                      <a:pt x="40420" y="63893"/>
                    </a:lnTo>
                    <a:cubicBezTo>
                      <a:pt x="51535" y="127743"/>
                      <a:pt x="50412" y="191096"/>
                      <a:pt x="37198" y="254252"/>
                    </a:cubicBezTo>
                    <a:cubicBezTo>
                      <a:pt x="324700" y="183786"/>
                      <a:pt x="300742" y="466354"/>
                      <a:pt x="300742" y="466354"/>
                    </a:cubicBezTo>
                    <a:cubicBezTo>
                      <a:pt x="295633" y="445347"/>
                      <a:pt x="288917" y="427163"/>
                      <a:pt x="280865" y="411497"/>
                    </a:cubicBezTo>
                    <a:lnTo>
                      <a:pt x="267738" y="392788"/>
                    </a:lnTo>
                    <a:lnTo>
                      <a:pt x="251562" y="346578"/>
                    </a:lnTo>
                    <a:cubicBezTo>
                      <a:pt x="221614" y="284745"/>
                      <a:pt x="155728" y="231719"/>
                      <a:pt x="11977" y="266952"/>
                    </a:cubicBezTo>
                    <a:cubicBezTo>
                      <a:pt x="29596" y="182744"/>
                      <a:pt x="25719" y="98185"/>
                      <a:pt x="0" y="12568"/>
                    </a:cubicBezTo>
                    <a:lnTo>
                      <a:pt x="25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>
                <a:off x="7792751" y="-6477682"/>
                <a:ext cx="271190" cy="154482"/>
              </a:xfrm>
              <a:custGeom>
                <a:avLst/>
                <a:gdLst>
                  <a:gd name="connsiteX0" fmla="*/ 132705 w 271190"/>
                  <a:gd name="connsiteY0" fmla="*/ 114 h 154482"/>
                  <a:gd name="connsiteX1" fmla="*/ 248154 w 271190"/>
                  <a:gd name="connsiteY1" fmla="*/ 47171 h 154482"/>
                  <a:gd name="connsiteX2" fmla="*/ 262919 w 271190"/>
                  <a:gd name="connsiteY2" fmla="*/ 68216 h 154482"/>
                  <a:gd name="connsiteX3" fmla="*/ 263121 w 271190"/>
                  <a:gd name="connsiteY3" fmla="*/ 68792 h 154482"/>
                  <a:gd name="connsiteX4" fmla="*/ 270702 w 271190"/>
                  <a:gd name="connsiteY4" fmla="*/ 154482 h 154482"/>
                  <a:gd name="connsiteX5" fmla="*/ 63845 w 271190"/>
                  <a:gd name="connsiteY5" fmla="*/ 15059 h 154482"/>
                  <a:gd name="connsiteX6" fmla="*/ 0 w 271190"/>
                  <a:gd name="connsiteY6" fmla="*/ 30294 h 154482"/>
                  <a:gd name="connsiteX7" fmla="*/ 3841 w 271190"/>
                  <a:gd name="connsiteY7" fmla="*/ 22696 h 154482"/>
                  <a:gd name="connsiteX8" fmla="*/ 132705 w 271190"/>
                  <a:gd name="connsiteY8" fmla="*/ 114 h 15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190" h="154482">
                    <a:moveTo>
                      <a:pt x="132705" y="114"/>
                    </a:moveTo>
                    <a:cubicBezTo>
                      <a:pt x="175870" y="1432"/>
                      <a:pt x="216800" y="14355"/>
                      <a:pt x="248154" y="47171"/>
                    </a:cubicBezTo>
                    <a:lnTo>
                      <a:pt x="262919" y="68216"/>
                    </a:lnTo>
                    <a:lnTo>
                      <a:pt x="263121" y="68792"/>
                    </a:lnTo>
                    <a:cubicBezTo>
                      <a:pt x="274071" y="114746"/>
                      <a:pt x="270702" y="154482"/>
                      <a:pt x="270702" y="154482"/>
                    </a:cubicBezTo>
                    <a:cubicBezTo>
                      <a:pt x="240049" y="28436"/>
                      <a:pt x="151526" y="4060"/>
                      <a:pt x="63845" y="15059"/>
                    </a:cubicBezTo>
                    <a:lnTo>
                      <a:pt x="0" y="30294"/>
                    </a:lnTo>
                    <a:lnTo>
                      <a:pt x="3841" y="22696"/>
                    </a:lnTo>
                    <a:cubicBezTo>
                      <a:pt x="44139" y="9087"/>
                      <a:pt x="89540" y="-1202"/>
                      <a:pt x="132705" y="1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7649463" y="-6447388"/>
                <a:ext cx="238848" cy="545560"/>
              </a:xfrm>
              <a:custGeom>
                <a:avLst/>
                <a:gdLst>
                  <a:gd name="connsiteX0" fmla="*/ 143288 w 238848"/>
                  <a:gd name="connsiteY0" fmla="*/ 0 h 545560"/>
                  <a:gd name="connsiteX1" fmla="*/ 96613 w 238848"/>
                  <a:gd name="connsiteY1" fmla="*/ 92331 h 545560"/>
                  <a:gd name="connsiteX2" fmla="*/ 25221 w 238848"/>
                  <a:gd name="connsiteY2" fmla="*/ 192526 h 545560"/>
                  <a:gd name="connsiteX3" fmla="*/ 210900 w 238848"/>
                  <a:gd name="connsiteY3" fmla="*/ 545560 h 545560"/>
                  <a:gd name="connsiteX4" fmla="*/ 206633 w 238848"/>
                  <a:gd name="connsiteY4" fmla="*/ 488326 h 545560"/>
                  <a:gd name="connsiteX5" fmla="*/ 211282 w 238848"/>
                  <a:gd name="connsiteY5" fmla="*/ 465230 h 545560"/>
                  <a:gd name="connsiteX6" fmla="*/ 0 w 238848"/>
                  <a:gd name="connsiteY6" fmla="*/ 205226 h 545560"/>
                  <a:gd name="connsiteX7" fmla="*/ 121908 w 238848"/>
                  <a:gd name="connsiteY7" fmla="*/ 5102 h 545560"/>
                  <a:gd name="connsiteX8" fmla="*/ 143288 w 238848"/>
                  <a:gd name="connsiteY8" fmla="*/ 0 h 545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848" h="545560">
                    <a:moveTo>
                      <a:pt x="143288" y="0"/>
                    </a:moveTo>
                    <a:lnTo>
                      <a:pt x="96613" y="92331"/>
                    </a:lnTo>
                    <a:cubicBezTo>
                      <a:pt x="76310" y="125670"/>
                      <a:pt x="52527" y="159054"/>
                      <a:pt x="25221" y="192526"/>
                    </a:cubicBezTo>
                    <a:cubicBezTo>
                      <a:pt x="345138" y="263343"/>
                      <a:pt x="210900" y="545560"/>
                      <a:pt x="210900" y="545560"/>
                    </a:cubicBezTo>
                    <a:lnTo>
                      <a:pt x="206633" y="488326"/>
                    </a:lnTo>
                    <a:lnTo>
                      <a:pt x="211282" y="465230"/>
                    </a:lnTo>
                    <a:cubicBezTo>
                      <a:pt x="222492" y="376326"/>
                      <a:pt x="199948" y="249487"/>
                      <a:pt x="0" y="205226"/>
                    </a:cubicBezTo>
                    <a:cubicBezTo>
                      <a:pt x="54612" y="138281"/>
                      <a:pt x="95131" y="71691"/>
                      <a:pt x="121908" y="5102"/>
                    </a:cubicBezTo>
                    <a:lnTo>
                      <a:pt x="143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7579042" y="-6166074"/>
                <a:ext cx="277055" cy="276947"/>
              </a:xfrm>
              <a:custGeom>
                <a:avLst/>
                <a:gdLst>
                  <a:gd name="connsiteX0" fmla="*/ 16018 w 277055"/>
                  <a:gd name="connsiteY0" fmla="*/ 0 h 276947"/>
                  <a:gd name="connsiteX1" fmla="*/ 276541 w 277055"/>
                  <a:gd name="connsiteY1" fmla="*/ 200117 h 276947"/>
                  <a:gd name="connsiteX2" fmla="*/ 277055 w 277055"/>
                  <a:gd name="connsiteY2" fmla="*/ 207013 h 276947"/>
                  <a:gd name="connsiteX3" fmla="*/ 272077 w 277055"/>
                  <a:gd name="connsiteY3" fmla="*/ 231744 h 276947"/>
                  <a:gd name="connsiteX4" fmla="*/ 256101 w 277055"/>
                  <a:gd name="connsiteY4" fmla="*/ 276947 h 276947"/>
                  <a:gd name="connsiteX5" fmla="*/ 89427 w 277055"/>
                  <a:gd name="connsiteY5" fmla="*/ 34368 h 276947"/>
                  <a:gd name="connsiteX6" fmla="*/ 0 w 277055"/>
                  <a:gd name="connsiteY6" fmla="*/ 14722 h 276947"/>
                  <a:gd name="connsiteX7" fmla="*/ 16018 w 277055"/>
                  <a:gd name="connsiteY7" fmla="*/ 0 h 276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055" h="276947">
                    <a:moveTo>
                      <a:pt x="16018" y="0"/>
                    </a:moveTo>
                    <a:cubicBezTo>
                      <a:pt x="133476" y="13565"/>
                      <a:pt x="251474" y="63276"/>
                      <a:pt x="276541" y="200117"/>
                    </a:cubicBezTo>
                    <a:lnTo>
                      <a:pt x="277055" y="207013"/>
                    </a:lnTo>
                    <a:lnTo>
                      <a:pt x="272077" y="231744"/>
                    </a:lnTo>
                    <a:cubicBezTo>
                      <a:pt x="264491" y="259309"/>
                      <a:pt x="256101" y="276947"/>
                      <a:pt x="256101" y="276947"/>
                    </a:cubicBezTo>
                    <a:cubicBezTo>
                      <a:pt x="259009" y="137424"/>
                      <a:pt x="183830" y="67267"/>
                      <a:pt x="89427" y="34368"/>
                    </a:cubicBezTo>
                    <a:lnTo>
                      <a:pt x="0" y="14722"/>
                    </a:lnTo>
                    <a:lnTo>
                      <a:pt x="160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7325319" y="-6153375"/>
                <a:ext cx="253723" cy="575340"/>
              </a:xfrm>
              <a:custGeom>
                <a:avLst/>
                <a:gdLst>
                  <a:gd name="connsiteX0" fmla="*/ 244520 w 253723"/>
                  <a:gd name="connsiteY0" fmla="*/ 0 h 575340"/>
                  <a:gd name="connsiteX1" fmla="*/ 253723 w 253723"/>
                  <a:gd name="connsiteY1" fmla="*/ 2022 h 575340"/>
                  <a:gd name="connsiteX2" fmla="*/ 158183 w 253723"/>
                  <a:gd name="connsiteY2" fmla="*/ 89828 h 575340"/>
                  <a:gd name="connsiteX3" fmla="*/ 25221 w 253723"/>
                  <a:gd name="connsiteY3" fmla="*/ 193413 h 575340"/>
                  <a:gd name="connsiteX4" fmla="*/ 136206 w 253723"/>
                  <a:gd name="connsiteY4" fmla="*/ 575340 h 575340"/>
                  <a:gd name="connsiteX5" fmla="*/ 132846 w 253723"/>
                  <a:gd name="connsiteY5" fmla="*/ 526156 h 575340"/>
                  <a:gd name="connsiteX6" fmla="*/ 138020 w 253723"/>
                  <a:gd name="connsiteY6" fmla="*/ 506399 h 575340"/>
                  <a:gd name="connsiteX7" fmla="*/ 0 w 253723"/>
                  <a:gd name="connsiteY7" fmla="*/ 206113 h 575340"/>
                  <a:gd name="connsiteX8" fmla="*/ 244520 w 253723"/>
                  <a:gd name="connsiteY8" fmla="*/ 0 h 57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723" h="575340">
                    <a:moveTo>
                      <a:pt x="244520" y="0"/>
                    </a:moveTo>
                    <a:lnTo>
                      <a:pt x="253723" y="2022"/>
                    </a:lnTo>
                    <a:lnTo>
                      <a:pt x="158183" y="89828"/>
                    </a:lnTo>
                    <a:cubicBezTo>
                      <a:pt x="117444" y="124181"/>
                      <a:pt x="73138" y="158709"/>
                      <a:pt x="25221" y="193413"/>
                    </a:cubicBezTo>
                    <a:cubicBezTo>
                      <a:pt x="260934" y="342095"/>
                      <a:pt x="136206" y="575340"/>
                      <a:pt x="136206" y="575340"/>
                    </a:cubicBezTo>
                    <a:lnTo>
                      <a:pt x="132846" y="526156"/>
                    </a:lnTo>
                    <a:lnTo>
                      <a:pt x="138020" y="506399"/>
                    </a:lnTo>
                    <a:cubicBezTo>
                      <a:pt x="153844" y="424998"/>
                      <a:pt x="147321" y="299039"/>
                      <a:pt x="0" y="206113"/>
                    </a:cubicBezTo>
                    <a:cubicBezTo>
                      <a:pt x="95834" y="136705"/>
                      <a:pt x="177224" y="67999"/>
                      <a:pt x="2445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6752634" y="-5886325"/>
                <a:ext cx="705530" cy="320991"/>
              </a:xfrm>
              <a:custGeom>
                <a:avLst/>
                <a:gdLst>
                  <a:gd name="connsiteX0" fmla="*/ 482696 w 705530"/>
                  <a:gd name="connsiteY0" fmla="*/ 0 h 320991"/>
                  <a:gd name="connsiteX1" fmla="*/ 704908 w 705530"/>
                  <a:gd name="connsiteY1" fmla="*/ 250014 h 320991"/>
                  <a:gd name="connsiteX2" fmla="*/ 705530 w 705530"/>
                  <a:gd name="connsiteY2" fmla="*/ 259107 h 320991"/>
                  <a:gd name="connsiteX3" fmla="*/ 699475 w 705530"/>
                  <a:gd name="connsiteY3" fmla="*/ 282223 h 320991"/>
                  <a:gd name="connsiteX4" fmla="*/ 683669 w 705530"/>
                  <a:gd name="connsiteY4" fmla="*/ 320991 h 320991"/>
                  <a:gd name="connsiteX5" fmla="*/ 457475 w 705530"/>
                  <a:gd name="connsiteY5" fmla="*/ 12700 h 320991"/>
                  <a:gd name="connsiteX6" fmla="*/ 230133 w 705530"/>
                  <a:gd name="connsiteY6" fmla="*/ 114436 h 320991"/>
                  <a:gd name="connsiteX7" fmla="*/ 2018 w 705530"/>
                  <a:gd name="connsiteY7" fmla="*/ 187853 h 320991"/>
                  <a:gd name="connsiteX8" fmla="*/ 0 w 705530"/>
                  <a:gd name="connsiteY8" fmla="*/ 183919 h 320991"/>
                  <a:gd name="connsiteX9" fmla="*/ 482696 w 705530"/>
                  <a:gd name="connsiteY9" fmla="*/ 0 h 32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530" h="320991">
                    <a:moveTo>
                      <a:pt x="482696" y="0"/>
                    </a:moveTo>
                    <a:cubicBezTo>
                      <a:pt x="583504" y="45012"/>
                      <a:pt x="683778" y="121581"/>
                      <a:pt x="704908" y="250014"/>
                    </a:cubicBezTo>
                    <a:lnTo>
                      <a:pt x="705530" y="259107"/>
                    </a:lnTo>
                    <a:lnTo>
                      <a:pt x="699475" y="282223"/>
                    </a:lnTo>
                    <a:cubicBezTo>
                      <a:pt x="691465" y="306413"/>
                      <a:pt x="683669" y="320991"/>
                      <a:pt x="683669" y="320991"/>
                    </a:cubicBezTo>
                    <a:cubicBezTo>
                      <a:pt x="687195" y="156802"/>
                      <a:pt x="572684" y="64142"/>
                      <a:pt x="457475" y="12700"/>
                    </a:cubicBezTo>
                    <a:cubicBezTo>
                      <a:pt x="387009" y="51986"/>
                      <a:pt x="310905" y="84840"/>
                      <a:pt x="230133" y="114436"/>
                    </a:cubicBezTo>
                    <a:lnTo>
                      <a:pt x="2018" y="187853"/>
                    </a:lnTo>
                    <a:lnTo>
                      <a:pt x="0" y="183919"/>
                    </a:lnTo>
                    <a:cubicBezTo>
                      <a:pt x="178282" y="131419"/>
                      <a:pt x="341763" y="78571"/>
                      <a:pt x="48269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7083124" y="-5724226"/>
                <a:ext cx="378229" cy="291017"/>
              </a:xfrm>
              <a:custGeom>
                <a:avLst/>
                <a:gdLst>
                  <a:gd name="connsiteX0" fmla="*/ 56240 w 378229"/>
                  <a:gd name="connsiteY0" fmla="*/ 1441 h 291017"/>
                  <a:gd name="connsiteX1" fmla="*/ 190610 w 378229"/>
                  <a:gd name="connsiteY1" fmla="*/ 278317 h 291017"/>
                  <a:gd name="connsiteX2" fmla="*/ 378229 w 378229"/>
                  <a:gd name="connsiteY2" fmla="*/ 192155 h 291017"/>
                  <a:gd name="connsiteX3" fmla="*/ 370591 w 378229"/>
                  <a:gd name="connsiteY3" fmla="*/ 196780 h 291017"/>
                  <a:gd name="connsiteX4" fmla="*/ 165389 w 378229"/>
                  <a:gd name="connsiteY4" fmla="*/ 291017 h 291017"/>
                  <a:gd name="connsiteX5" fmla="*/ 31019 w 378229"/>
                  <a:gd name="connsiteY5" fmla="*/ 14141 h 291017"/>
                  <a:gd name="connsiteX6" fmla="*/ 27520 w 378229"/>
                  <a:gd name="connsiteY6" fmla="*/ 14247 h 291017"/>
                  <a:gd name="connsiteX7" fmla="*/ 7726 w 378229"/>
                  <a:gd name="connsiteY7" fmla="*/ 5588 h 291017"/>
                  <a:gd name="connsiteX8" fmla="*/ 0 w 378229"/>
                  <a:gd name="connsiteY8" fmla="*/ 3143 h 291017"/>
                  <a:gd name="connsiteX9" fmla="*/ 56240 w 378229"/>
                  <a:gd name="connsiteY9" fmla="*/ 1441 h 29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8229" h="291017">
                    <a:moveTo>
                      <a:pt x="56240" y="1441"/>
                    </a:moveTo>
                    <a:cubicBezTo>
                      <a:pt x="173076" y="17618"/>
                      <a:pt x="192769" y="166714"/>
                      <a:pt x="190610" y="278317"/>
                    </a:cubicBezTo>
                    <a:lnTo>
                      <a:pt x="378229" y="192155"/>
                    </a:lnTo>
                    <a:lnTo>
                      <a:pt x="370591" y="196780"/>
                    </a:lnTo>
                    <a:cubicBezTo>
                      <a:pt x="306929" y="230473"/>
                      <a:pt x="238586" y="261994"/>
                      <a:pt x="165389" y="291017"/>
                    </a:cubicBezTo>
                    <a:cubicBezTo>
                      <a:pt x="167548" y="179414"/>
                      <a:pt x="147855" y="30318"/>
                      <a:pt x="31019" y="14141"/>
                    </a:cubicBezTo>
                    <a:lnTo>
                      <a:pt x="27520" y="14247"/>
                    </a:lnTo>
                    <a:lnTo>
                      <a:pt x="7726" y="5588"/>
                    </a:lnTo>
                    <a:cubicBezTo>
                      <a:pt x="2857" y="3848"/>
                      <a:pt x="0" y="3143"/>
                      <a:pt x="0" y="3143"/>
                    </a:cubicBezTo>
                    <a:cubicBezTo>
                      <a:pt x="20876" y="-468"/>
                      <a:pt x="39549" y="-870"/>
                      <a:pt x="56240" y="14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7057903" y="-5709979"/>
                <a:ext cx="155659" cy="303585"/>
              </a:xfrm>
              <a:custGeom>
                <a:avLst/>
                <a:gdLst>
                  <a:gd name="connsiteX0" fmla="*/ 52741 w 155659"/>
                  <a:gd name="connsiteY0" fmla="*/ 0 h 303585"/>
                  <a:gd name="connsiteX1" fmla="*/ 52741 w 155659"/>
                  <a:gd name="connsiteY1" fmla="*/ 0 h 303585"/>
                  <a:gd name="connsiteX2" fmla="*/ 140785 w 155659"/>
                  <a:gd name="connsiteY2" fmla="*/ 293665 h 303585"/>
                  <a:gd name="connsiteX3" fmla="*/ 116020 w 155659"/>
                  <a:gd name="connsiteY3" fmla="*/ 303585 h 303585"/>
                  <a:gd name="connsiteX4" fmla="*/ 129919 w 155659"/>
                  <a:gd name="connsiteY4" fmla="*/ 218716 h 303585"/>
                  <a:gd name="connsiteX5" fmla="*/ 0 w 155659"/>
                  <a:gd name="connsiteY5" fmla="*/ 1596 h 303585"/>
                  <a:gd name="connsiteX6" fmla="*/ 52741 w 155659"/>
                  <a:gd name="connsiteY6" fmla="*/ 0 h 303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659" h="303585">
                    <a:moveTo>
                      <a:pt x="52741" y="0"/>
                    </a:moveTo>
                    <a:lnTo>
                      <a:pt x="52741" y="0"/>
                    </a:lnTo>
                    <a:cubicBezTo>
                      <a:pt x="101015" y="24856"/>
                      <a:pt x="191255" y="98913"/>
                      <a:pt x="140785" y="293665"/>
                    </a:cubicBezTo>
                    <a:lnTo>
                      <a:pt x="116020" y="303585"/>
                    </a:lnTo>
                    <a:lnTo>
                      <a:pt x="129919" y="218716"/>
                    </a:lnTo>
                    <a:cubicBezTo>
                      <a:pt x="140000" y="36125"/>
                      <a:pt x="0" y="1596"/>
                      <a:pt x="0" y="1596"/>
                    </a:cubicBezTo>
                    <a:lnTo>
                      <a:pt x="5274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>
                <a:off x="6727413" y="-5698473"/>
                <a:ext cx="80582" cy="374116"/>
              </a:xfrm>
              <a:custGeom>
                <a:avLst/>
                <a:gdLst>
                  <a:gd name="connsiteX0" fmla="*/ 27239 w 80582"/>
                  <a:gd name="connsiteY0" fmla="*/ 0 h 374116"/>
                  <a:gd name="connsiteX1" fmla="*/ 60490 w 80582"/>
                  <a:gd name="connsiteY1" fmla="*/ 64810 h 374116"/>
                  <a:gd name="connsiteX2" fmla="*/ 29098 w 80582"/>
                  <a:gd name="connsiteY2" fmla="*/ 374116 h 374116"/>
                  <a:gd name="connsiteX3" fmla="*/ 30719 w 80582"/>
                  <a:gd name="connsiteY3" fmla="*/ 326409 h 374116"/>
                  <a:gd name="connsiteX4" fmla="*/ 34887 w 80582"/>
                  <a:gd name="connsiteY4" fmla="*/ 315413 h 374116"/>
                  <a:gd name="connsiteX5" fmla="*/ 0 w 80582"/>
                  <a:gd name="connsiteY5" fmla="*/ 8766 h 374116"/>
                  <a:gd name="connsiteX6" fmla="*/ 27239 w 80582"/>
                  <a:gd name="connsiteY6" fmla="*/ 0 h 374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582" h="374116">
                    <a:moveTo>
                      <a:pt x="27239" y="0"/>
                    </a:moveTo>
                    <a:lnTo>
                      <a:pt x="60490" y="64810"/>
                    </a:lnTo>
                    <a:cubicBezTo>
                      <a:pt x="119735" y="224672"/>
                      <a:pt x="29098" y="374116"/>
                      <a:pt x="29098" y="374116"/>
                    </a:cubicBezTo>
                    <a:lnTo>
                      <a:pt x="30719" y="326409"/>
                    </a:lnTo>
                    <a:lnTo>
                      <a:pt x="34887" y="315413"/>
                    </a:lnTo>
                    <a:cubicBezTo>
                      <a:pt x="58824" y="242156"/>
                      <a:pt x="76413" y="123052"/>
                      <a:pt x="0" y="8766"/>
                    </a:cubicBezTo>
                    <a:lnTo>
                      <a:pt x="272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7" name="任意多边形: 形状 256"/>
              <p:cNvSpPr/>
              <p:nvPr/>
            </p:nvSpPr>
            <p:spPr>
              <a:xfrm>
                <a:off x="6098006" y="-5659425"/>
                <a:ext cx="660377" cy="347768"/>
              </a:xfrm>
              <a:custGeom>
                <a:avLst/>
                <a:gdLst>
                  <a:gd name="connsiteX0" fmla="*/ 507002 w 660377"/>
                  <a:gd name="connsiteY0" fmla="*/ 0 h 347768"/>
                  <a:gd name="connsiteX1" fmla="*/ 660377 w 660377"/>
                  <a:gd name="connsiteY1" fmla="*/ 279991 h 347768"/>
                  <a:gd name="connsiteX2" fmla="*/ 660127 w 660377"/>
                  <a:gd name="connsiteY2" fmla="*/ 287361 h 347768"/>
                  <a:gd name="connsiteX3" fmla="*/ 649872 w 660377"/>
                  <a:gd name="connsiteY3" fmla="*/ 314412 h 347768"/>
                  <a:gd name="connsiteX4" fmla="*/ 633285 w 660377"/>
                  <a:gd name="connsiteY4" fmla="*/ 347768 h 347768"/>
                  <a:gd name="connsiteX5" fmla="*/ 481781 w 660377"/>
                  <a:gd name="connsiteY5" fmla="*/ 12700 h 347768"/>
                  <a:gd name="connsiteX6" fmla="*/ 105229 w 660377"/>
                  <a:gd name="connsiteY6" fmla="*/ 132208 h 347768"/>
                  <a:gd name="connsiteX7" fmla="*/ 2658 w 660377"/>
                  <a:gd name="connsiteY7" fmla="*/ 171773 h 347768"/>
                  <a:gd name="connsiteX8" fmla="*/ 0 w 660377"/>
                  <a:gd name="connsiteY8" fmla="*/ 169826 h 347768"/>
                  <a:gd name="connsiteX9" fmla="*/ 507002 w 660377"/>
                  <a:gd name="connsiteY9" fmla="*/ 0 h 347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0377" h="347768">
                    <a:moveTo>
                      <a:pt x="507002" y="0"/>
                    </a:moveTo>
                    <a:cubicBezTo>
                      <a:pt x="586542" y="64432"/>
                      <a:pt x="655289" y="156111"/>
                      <a:pt x="660377" y="279991"/>
                    </a:cubicBezTo>
                    <a:lnTo>
                      <a:pt x="660127" y="287361"/>
                    </a:lnTo>
                    <a:lnTo>
                      <a:pt x="649872" y="314412"/>
                    </a:lnTo>
                    <a:cubicBezTo>
                      <a:pt x="640684" y="335569"/>
                      <a:pt x="633285" y="347768"/>
                      <a:pt x="633285" y="347768"/>
                    </a:cubicBezTo>
                    <a:cubicBezTo>
                      <a:pt x="649490" y="195561"/>
                      <a:pt x="572684" y="86336"/>
                      <a:pt x="481781" y="12700"/>
                    </a:cubicBezTo>
                    <a:cubicBezTo>
                      <a:pt x="361020" y="47581"/>
                      <a:pt x="234710" y="85238"/>
                      <a:pt x="105229" y="132208"/>
                    </a:cubicBezTo>
                    <a:lnTo>
                      <a:pt x="2658" y="171773"/>
                    </a:lnTo>
                    <a:lnTo>
                      <a:pt x="0" y="169826"/>
                    </a:lnTo>
                    <a:cubicBezTo>
                      <a:pt x="175108" y="97950"/>
                      <a:pt x="345987" y="46508"/>
                      <a:pt x="5070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6" name="任意多边形: 形状 255"/>
              <p:cNvSpPr/>
              <p:nvPr/>
            </p:nvSpPr>
            <p:spPr>
              <a:xfrm>
                <a:off x="6072785" y="-5487652"/>
                <a:ext cx="236971" cy="402528"/>
              </a:xfrm>
              <a:custGeom>
                <a:avLst/>
                <a:gdLst>
                  <a:gd name="connsiteX0" fmla="*/ 27879 w 236971"/>
                  <a:gd name="connsiteY0" fmla="*/ 0 h 402528"/>
                  <a:gd name="connsiteX1" fmla="*/ 86517 w 236971"/>
                  <a:gd name="connsiteY1" fmla="*/ 42948 h 402528"/>
                  <a:gd name="connsiteX2" fmla="*/ 236971 w 236971"/>
                  <a:gd name="connsiteY2" fmla="*/ 402528 h 402528"/>
                  <a:gd name="connsiteX3" fmla="*/ 203802 w 236971"/>
                  <a:gd name="connsiteY3" fmla="*/ 326608 h 402528"/>
                  <a:gd name="connsiteX4" fmla="*/ 191739 w 236971"/>
                  <a:gd name="connsiteY4" fmla="*/ 309283 h 402528"/>
                  <a:gd name="connsiteX5" fmla="*/ 174051 w 236971"/>
                  <a:gd name="connsiteY5" fmla="*/ 248928 h 402528"/>
                  <a:gd name="connsiteX6" fmla="*/ 0 w 236971"/>
                  <a:gd name="connsiteY6" fmla="*/ 10753 h 402528"/>
                  <a:gd name="connsiteX7" fmla="*/ 27879 w 236971"/>
                  <a:gd name="connsiteY7" fmla="*/ 0 h 402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6971" h="402528">
                    <a:moveTo>
                      <a:pt x="27879" y="0"/>
                    </a:moveTo>
                    <a:lnTo>
                      <a:pt x="86517" y="42948"/>
                    </a:lnTo>
                    <a:cubicBezTo>
                      <a:pt x="214043" y="166225"/>
                      <a:pt x="236971" y="402528"/>
                      <a:pt x="236971" y="402528"/>
                    </a:cubicBezTo>
                    <a:cubicBezTo>
                      <a:pt x="227854" y="374826"/>
                      <a:pt x="216684" y="349590"/>
                      <a:pt x="203802" y="326608"/>
                    </a:cubicBezTo>
                    <a:lnTo>
                      <a:pt x="191739" y="309283"/>
                    </a:lnTo>
                    <a:lnTo>
                      <a:pt x="174051" y="248928"/>
                    </a:lnTo>
                    <a:cubicBezTo>
                      <a:pt x="143839" y="159789"/>
                      <a:pt x="90902" y="58670"/>
                      <a:pt x="0" y="10753"/>
                    </a:cubicBezTo>
                    <a:lnTo>
                      <a:pt x="278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5" name="任意多边形: 形状 254"/>
              <p:cNvSpPr/>
              <p:nvPr/>
            </p:nvSpPr>
            <p:spPr>
              <a:xfrm>
                <a:off x="6555734" y="-5406395"/>
                <a:ext cx="618188" cy="273824"/>
              </a:xfrm>
              <a:custGeom>
                <a:avLst/>
                <a:gdLst>
                  <a:gd name="connsiteX0" fmla="*/ 618188 w 618188"/>
                  <a:gd name="connsiteY0" fmla="*/ 0 h 273824"/>
                  <a:gd name="connsiteX1" fmla="*/ 617732 w 618188"/>
                  <a:gd name="connsiteY1" fmla="*/ 2780 h 273824"/>
                  <a:gd name="connsiteX2" fmla="*/ 80785 w 618188"/>
                  <a:gd name="connsiteY2" fmla="*/ 233193 h 273824"/>
                  <a:gd name="connsiteX3" fmla="*/ 0 w 618188"/>
                  <a:gd name="connsiteY3" fmla="*/ 273824 h 273824"/>
                  <a:gd name="connsiteX4" fmla="*/ 344 w 618188"/>
                  <a:gd name="connsiteY4" fmla="*/ 273635 h 273824"/>
                  <a:gd name="connsiteX5" fmla="*/ 490581 w 618188"/>
                  <a:gd name="connsiteY5" fmla="*/ 51114 h 273824"/>
                  <a:gd name="connsiteX6" fmla="*/ 618188 w 618188"/>
                  <a:gd name="connsiteY6" fmla="*/ 0 h 273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8188" h="273824">
                    <a:moveTo>
                      <a:pt x="618188" y="0"/>
                    </a:moveTo>
                    <a:lnTo>
                      <a:pt x="617732" y="2780"/>
                    </a:lnTo>
                    <a:cubicBezTo>
                      <a:pt x="406069" y="86018"/>
                      <a:pt x="228847" y="161483"/>
                      <a:pt x="80785" y="233193"/>
                    </a:cubicBezTo>
                    <a:lnTo>
                      <a:pt x="0" y="273824"/>
                    </a:lnTo>
                    <a:lnTo>
                      <a:pt x="344" y="273635"/>
                    </a:lnTo>
                    <a:cubicBezTo>
                      <a:pt x="134156" y="203551"/>
                      <a:pt x="295808" y="130717"/>
                      <a:pt x="490581" y="51114"/>
                    </a:cubicBezTo>
                    <a:lnTo>
                      <a:pt x="6181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4" name="任意多边形: 形状 253"/>
              <p:cNvSpPr/>
              <p:nvPr/>
            </p:nvSpPr>
            <p:spPr>
              <a:xfrm>
                <a:off x="5848026" y="-5384958"/>
                <a:ext cx="436508" cy="312534"/>
              </a:xfrm>
              <a:custGeom>
                <a:avLst/>
                <a:gdLst>
                  <a:gd name="connsiteX0" fmla="*/ 23429 w 436508"/>
                  <a:gd name="connsiteY0" fmla="*/ 0 h 312534"/>
                  <a:gd name="connsiteX1" fmla="*/ 385118 w 436508"/>
                  <a:gd name="connsiteY1" fmla="*/ 161521 h 312534"/>
                  <a:gd name="connsiteX2" fmla="*/ 416497 w 436508"/>
                  <a:gd name="connsiteY2" fmla="*/ 206589 h 312534"/>
                  <a:gd name="connsiteX3" fmla="*/ 417445 w 436508"/>
                  <a:gd name="connsiteY3" fmla="*/ 209824 h 312534"/>
                  <a:gd name="connsiteX4" fmla="*/ 436508 w 436508"/>
                  <a:gd name="connsiteY4" fmla="*/ 312534 h 312534"/>
                  <a:gd name="connsiteX5" fmla="*/ 124364 w 436508"/>
                  <a:gd name="connsiteY5" fmla="*/ 34478 h 312534"/>
                  <a:gd name="connsiteX6" fmla="*/ 0 w 436508"/>
                  <a:gd name="connsiteY6" fmla="*/ 13010 h 312534"/>
                  <a:gd name="connsiteX7" fmla="*/ 23429 w 436508"/>
                  <a:gd name="connsiteY7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508" h="312534">
                    <a:moveTo>
                      <a:pt x="23429" y="0"/>
                    </a:moveTo>
                    <a:cubicBezTo>
                      <a:pt x="144190" y="10834"/>
                      <a:pt x="289328" y="49414"/>
                      <a:pt x="385118" y="161521"/>
                    </a:cubicBezTo>
                    <a:lnTo>
                      <a:pt x="416497" y="206589"/>
                    </a:lnTo>
                    <a:lnTo>
                      <a:pt x="417445" y="209824"/>
                    </a:lnTo>
                    <a:cubicBezTo>
                      <a:pt x="432297" y="269132"/>
                      <a:pt x="436508" y="312534"/>
                      <a:pt x="436508" y="312534"/>
                    </a:cubicBezTo>
                    <a:cubicBezTo>
                      <a:pt x="381808" y="146321"/>
                      <a:pt x="253185" y="68896"/>
                      <a:pt x="124364" y="34478"/>
                    </a:cubicBezTo>
                    <a:lnTo>
                      <a:pt x="0" y="13010"/>
                    </a:lnTo>
                    <a:lnTo>
                      <a:pt x="234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3" name="任意多边形: 形状 252"/>
              <p:cNvSpPr/>
              <p:nvPr/>
            </p:nvSpPr>
            <p:spPr>
              <a:xfrm>
                <a:off x="5502711" y="-5372257"/>
                <a:ext cx="407855" cy="561953"/>
              </a:xfrm>
              <a:custGeom>
                <a:avLst/>
                <a:gdLst>
                  <a:gd name="connsiteX0" fmla="*/ 343524 w 407855"/>
                  <a:gd name="connsiteY0" fmla="*/ 0 h 561953"/>
                  <a:gd name="connsiteX1" fmla="*/ 345316 w 407855"/>
                  <a:gd name="connsiteY1" fmla="*/ 310 h 561953"/>
                  <a:gd name="connsiteX2" fmla="*/ 234859 w 407855"/>
                  <a:gd name="connsiteY2" fmla="*/ 61643 h 561953"/>
                  <a:gd name="connsiteX3" fmla="*/ 25221 w 407855"/>
                  <a:gd name="connsiteY3" fmla="*/ 210324 h 561953"/>
                  <a:gd name="connsiteX4" fmla="*/ 407855 w 407855"/>
                  <a:gd name="connsiteY4" fmla="*/ 561953 h 561953"/>
                  <a:gd name="connsiteX5" fmla="*/ 337951 w 407855"/>
                  <a:gd name="connsiteY5" fmla="*/ 483865 h 561953"/>
                  <a:gd name="connsiteX6" fmla="*/ 330907 w 407855"/>
                  <a:gd name="connsiteY6" fmla="*/ 478084 h 561953"/>
                  <a:gd name="connsiteX7" fmla="*/ 324274 w 407855"/>
                  <a:gd name="connsiteY7" fmla="*/ 466740 h 561953"/>
                  <a:gd name="connsiteX8" fmla="*/ 0 w 407855"/>
                  <a:gd name="connsiteY8" fmla="*/ 223024 h 561953"/>
                  <a:gd name="connsiteX9" fmla="*/ 209638 w 407855"/>
                  <a:gd name="connsiteY9" fmla="*/ 74343 h 561953"/>
                  <a:gd name="connsiteX10" fmla="*/ 343524 w 407855"/>
                  <a:gd name="connsiteY10" fmla="*/ 0 h 56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7855" h="561953">
                    <a:moveTo>
                      <a:pt x="343524" y="0"/>
                    </a:moveTo>
                    <a:lnTo>
                      <a:pt x="345316" y="310"/>
                    </a:lnTo>
                    <a:lnTo>
                      <a:pt x="234859" y="61643"/>
                    </a:lnTo>
                    <a:cubicBezTo>
                      <a:pt x="159107" y="107092"/>
                      <a:pt x="89347" y="157122"/>
                      <a:pt x="25221" y="210324"/>
                    </a:cubicBezTo>
                    <a:cubicBezTo>
                      <a:pt x="263046" y="223008"/>
                      <a:pt x="407855" y="561953"/>
                      <a:pt x="407855" y="561953"/>
                    </a:cubicBezTo>
                    <a:cubicBezTo>
                      <a:pt x="384909" y="532445"/>
                      <a:pt x="361556" y="506532"/>
                      <a:pt x="337951" y="483865"/>
                    </a:cubicBezTo>
                    <a:lnTo>
                      <a:pt x="330907" y="478084"/>
                    </a:lnTo>
                    <a:lnTo>
                      <a:pt x="324274" y="466740"/>
                    </a:lnTo>
                    <a:cubicBezTo>
                      <a:pt x="260947" y="366325"/>
                      <a:pt x="148641" y="230952"/>
                      <a:pt x="0" y="223024"/>
                    </a:cubicBezTo>
                    <a:cubicBezTo>
                      <a:pt x="64126" y="169822"/>
                      <a:pt x="133886" y="119792"/>
                      <a:pt x="209638" y="74343"/>
                    </a:cubicBezTo>
                    <a:cubicBezTo>
                      <a:pt x="254385" y="47566"/>
                      <a:pt x="299129" y="22901"/>
                      <a:pt x="34352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>
                <a:off x="5948763" y="-5132570"/>
                <a:ext cx="1067124" cy="3130341"/>
              </a:xfrm>
              <a:custGeom>
                <a:avLst/>
                <a:gdLst>
                  <a:gd name="connsiteX0" fmla="*/ 606971 w 1067124"/>
                  <a:gd name="connsiteY0" fmla="*/ 0 h 3130341"/>
                  <a:gd name="connsiteX1" fmla="*/ 512095 w 1067124"/>
                  <a:gd name="connsiteY1" fmla="*/ 51921 h 3130341"/>
                  <a:gd name="connsiteX2" fmla="*/ 25221 w 1067124"/>
                  <a:gd name="connsiteY2" fmla="*/ 599196 h 3130341"/>
                  <a:gd name="connsiteX3" fmla="*/ 47415 w 1067124"/>
                  <a:gd name="connsiteY3" fmla="*/ 611528 h 3130341"/>
                  <a:gd name="connsiteX4" fmla="*/ 833116 w 1067124"/>
                  <a:gd name="connsiteY4" fmla="*/ 1226696 h 3130341"/>
                  <a:gd name="connsiteX5" fmla="*/ 1043456 w 1067124"/>
                  <a:gd name="connsiteY5" fmla="*/ 2434486 h 3130341"/>
                  <a:gd name="connsiteX6" fmla="*/ 815852 w 1067124"/>
                  <a:gd name="connsiteY6" fmla="*/ 2909432 h 3130341"/>
                  <a:gd name="connsiteX7" fmla="*/ 612555 w 1067124"/>
                  <a:gd name="connsiteY7" fmla="*/ 3130341 h 3130341"/>
                  <a:gd name="connsiteX8" fmla="*/ 606805 w 1067124"/>
                  <a:gd name="connsiteY8" fmla="*/ 3114607 h 3130341"/>
                  <a:gd name="connsiteX9" fmla="*/ 627968 w 1067124"/>
                  <a:gd name="connsiteY9" fmla="*/ 3083701 h 3130341"/>
                  <a:gd name="connsiteX10" fmla="*/ 790631 w 1067124"/>
                  <a:gd name="connsiteY10" fmla="*/ 2922132 h 3130341"/>
                  <a:gd name="connsiteX11" fmla="*/ 1018235 w 1067124"/>
                  <a:gd name="connsiteY11" fmla="*/ 2447186 h 3130341"/>
                  <a:gd name="connsiteX12" fmla="*/ 807895 w 1067124"/>
                  <a:gd name="connsiteY12" fmla="*/ 1239396 h 3130341"/>
                  <a:gd name="connsiteX13" fmla="*/ 22194 w 1067124"/>
                  <a:gd name="connsiteY13" fmla="*/ 624228 h 3130341"/>
                  <a:gd name="connsiteX14" fmla="*/ 0 w 1067124"/>
                  <a:gd name="connsiteY14" fmla="*/ 611896 h 3130341"/>
                  <a:gd name="connsiteX15" fmla="*/ 582094 w 1067124"/>
                  <a:gd name="connsiteY15" fmla="*/ 12511 h 3130341"/>
                  <a:gd name="connsiteX16" fmla="*/ 606971 w 1067124"/>
                  <a:gd name="connsiteY16" fmla="*/ 0 h 313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67124" h="3130341">
                    <a:moveTo>
                      <a:pt x="606971" y="0"/>
                    </a:moveTo>
                    <a:lnTo>
                      <a:pt x="512095" y="51921"/>
                    </a:lnTo>
                    <a:cubicBezTo>
                      <a:pt x="211543" y="224322"/>
                      <a:pt x="76749" y="385816"/>
                      <a:pt x="25221" y="599196"/>
                    </a:cubicBezTo>
                    <a:cubicBezTo>
                      <a:pt x="32619" y="603424"/>
                      <a:pt x="40369" y="607300"/>
                      <a:pt x="47415" y="611528"/>
                    </a:cubicBezTo>
                    <a:cubicBezTo>
                      <a:pt x="383893" y="816938"/>
                      <a:pt x="603044" y="755982"/>
                      <a:pt x="833116" y="1226696"/>
                    </a:cubicBezTo>
                    <a:cubicBezTo>
                      <a:pt x="1064245" y="1696005"/>
                      <a:pt x="1100181" y="2120562"/>
                      <a:pt x="1043456" y="2434486"/>
                    </a:cubicBezTo>
                    <a:cubicBezTo>
                      <a:pt x="1043456" y="2434486"/>
                      <a:pt x="936348" y="2797038"/>
                      <a:pt x="815852" y="2909432"/>
                    </a:cubicBezTo>
                    <a:cubicBezTo>
                      <a:pt x="740452" y="2979192"/>
                      <a:pt x="658711" y="3048249"/>
                      <a:pt x="612555" y="3130341"/>
                    </a:cubicBezTo>
                    <a:lnTo>
                      <a:pt x="606805" y="3114607"/>
                    </a:lnTo>
                    <a:lnTo>
                      <a:pt x="627968" y="3083701"/>
                    </a:lnTo>
                    <a:cubicBezTo>
                      <a:pt x="673964" y="3026377"/>
                      <a:pt x="734081" y="2974452"/>
                      <a:pt x="790631" y="2922132"/>
                    </a:cubicBezTo>
                    <a:cubicBezTo>
                      <a:pt x="911127" y="2809738"/>
                      <a:pt x="1018235" y="2447186"/>
                      <a:pt x="1018235" y="2447186"/>
                    </a:cubicBezTo>
                    <a:cubicBezTo>
                      <a:pt x="1074960" y="2133262"/>
                      <a:pt x="1039024" y="1708705"/>
                      <a:pt x="807895" y="1239396"/>
                    </a:cubicBezTo>
                    <a:cubicBezTo>
                      <a:pt x="577823" y="768682"/>
                      <a:pt x="358672" y="829638"/>
                      <a:pt x="22194" y="624228"/>
                    </a:cubicBezTo>
                    <a:cubicBezTo>
                      <a:pt x="15148" y="620000"/>
                      <a:pt x="7398" y="616124"/>
                      <a:pt x="0" y="611896"/>
                    </a:cubicBezTo>
                    <a:cubicBezTo>
                      <a:pt x="56680" y="377178"/>
                      <a:pt x="214114" y="205242"/>
                      <a:pt x="582094" y="12511"/>
                    </a:cubicBezTo>
                    <a:lnTo>
                      <a:pt x="6069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1" name="任意多边形: 形状 250"/>
              <p:cNvSpPr/>
              <p:nvPr/>
            </p:nvSpPr>
            <p:spPr>
              <a:xfrm>
                <a:off x="5354060" y="-5029117"/>
                <a:ext cx="531284" cy="231512"/>
              </a:xfrm>
              <a:custGeom>
                <a:avLst/>
                <a:gdLst>
                  <a:gd name="connsiteX0" fmla="*/ 133227 w 531284"/>
                  <a:gd name="connsiteY0" fmla="*/ 558 h 231512"/>
                  <a:gd name="connsiteX1" fmla="*/ 415191 w 531284"/>
                  <a:gd name="connsiteY1" fmla="*/ 82112 h 231512"/>
                  <a:gd name="connsiteX2" fmla="*/ 479557 w 531284"/>
                  <a:gd name="connsiteY2" fmla="*/ 134943 h 231512"/>
                  <a:gd name="connsiteX3" fmla="*/ 504942 w 531284"/>
                  <a:gd name="connsiteY3" fmla="*/ 178354 h 231512"/>
                  <a:gd name="connsiteX4" fmla="*/ 531284 w 531284"/>
                  <a:gd name="connsiteY4" fmla="*/ 231512 h 231512"/>
                  <a:gd name="connsiteX5" fmla="*/ 43120 w 531284"/>
                  <a:gd name="connsiteY5" fmla="*/ 20625 h 231512"/>
                  <a:gd name="connsiteX6" fmla="*/ 0 w 531284"/>
                  <a:gd name="connsiteY6" fmla="*/ 30761 h 231512"/>
                  <a:gd name="connsiteX7" fmla="*/ 7571 w 531284"/>
                  <a:gd name="connsiteY7" fmla="*/ 22209 h 231512"/>
                  <a:gd name="connsiteX8" fmla="*/ 133227 w 531284"/>
                  <a:gd name="connsiteY8" fmla="*/ 558 h 23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1284" h="231512">
                    <a:moveTo>
                      <a:pt x="133227" y="558"/>
                    </a:moveTo>
                    <a:cubicBezTo>
                      <a:pt x="222070" y="-3725"/>
                      <a:pt x="319390" y="16016"/>
                      <a:pt x="415191" y="82112"/>
                    </a:cubicBezTo>
                    <a:lnTo>
                      <a:pt x="479557" y="134943"/>
                    </a:lnTo>
                    <a:lnTo>
                      <a:pt x="504942" y="178354"/>
                    </a:lnTo>
                    <a:cubicBezTo>
                      <a:pt x="522234" y="210328"/>
                      <a:pt x="531284" y="231512"/>
                      <a:pt x="531284" y="231512"/>
                    </a:cubicBezTo>
                    <a:cubicBezTo>
                      <a:pt x="370662" y="24956"/>
                      <a:pt x="190083" y="-5449"/>
                      <a:pt x="43120" y="20625"/>
                    </a:cubicBezTo>
                    <a:lnTo>
                      <a:pt x="0" y="30761"/>
                    </a:lnTo>
                    <a:lnTo>
                      <a:pt x="7571" y="22209"/>
                    </a:lnTo>
                    <a:cubicBezTo>
                      <a:pt x="46504" y="10847"/>
                      <a:pt x="88806" y="2699"/>
                      <a:pt x="133227" y="5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>
                <a:off x="5035522" y="-4998356"/>
                <a:ext cx="791539" cy="413894"/>
              </a:xfrm>
              <a:custGeom>
                <a:avLst/>
                <a:gdLst>
                  <a:gd name="connsiteX0" fmla="*/ 318539 w 791539"/>
                  <a:gd name="connsiteY0" fmla="*/ 0 h 413894"/>
                  <a:gd name="connsiteX1" fmla="*/ 234356 w 791539"/>
                  <a:gd name="connsiteY1" fmla="*/ 95082 h 413894"/>
                  <a:gd name="connsiteX2" fmla="*/ 25221 w 791539"/>
                  <a:gd name="connsiteY2" fmla="*/ 396275 h 413894"/>
                  <a:gd name="connsiteX3" fmla="*/ 422651 w 791539"/>
                  <a:gd name="connsiteY3" fmla="*/ 322990 h 413894"/>
                  <a:gd name="connsiteX4" fmla="*/ 791539 w 791539"/>
                  <a:gd name="connsiteY4" fmla="*/ 413894 h 413894"/>
                  <a:gd name="connsiteX5" fmla="*/ 722093 w 791539"/>
                  <a:gd name="connsiteY5" fmla="*/ 406627 h 413894"/>
                  <a:gd name="connsiteX6" fmla="*/ 700950 w 791539"/>
                  <a:gd name="connsiteY6" fmla="*/ 397081 h 413894"/>
                  <a:gd name="connsiteX7" fmla="*/ 397430 w 791539"/>
                  <a:gd name="connsiteY7" fmla="*/ 335690 h 413894"/>
                  <a:gd name="connsiteX8" fmla="*/ 0 w 791539"/>
                  <a:gd name="connsiteY8" fmla="*/ 408975 h 413894"/>
                  <a:gd name="connsiteX9" fmla="*/ 300889 w 791539"/>
                  <a:gd name="connsiteY9" fmla="*/ 4148 h 413894"/>
                  <a:gd name="connsiteX10" fmla="*/ 318539 w 791539"/>
                  <a:gd name="connsiteY10" fmla="*/ 0 h 413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1539" h="413894">
                    <a:moveTo>
                      <a:pt x="318539" y="0"/>
                    </a:moveTo>
                    <a:lnTo>
                      <a:pt x="234356" y="95082"/>
                    </a:lnTo>
                    <a:cubicBezTo>
                      <a:pt x="148295" y="199147"/>
                      <a:pt x="79128" y="303260"/>
                      <a:pt x="25221" y="396275"/>
                    </a:cubicBezTo>
                    <a:cubicBezTo>
                      <a:pt x="133384" y="351883"/>
                      <a:pt x="271853" y="314890"/>
                      <a:pt x="422651" y="322990"/>
                    </a:cubicBezTo>
                    <a:cubicBezTo>
                      <a:pt x="595998" y="332504"/>
                      <a:pt x="715435" y="374433"/>
                      <a:pt x="791539" y="413894"/>
                    </a:cubicBezTo>
                    <a:lnTo>
                      <a:pt x="722093" y="406627"/>
                    </a:lnTo>
                    <a:lnTo>
                      <a:pt x="700950" y="397081"/>
                    </a:lnTo>
                    <a:cubicBezTo>
                      <a:pt x="627126" y="368195"/>
                      <a:pt x="527440" y="342826"/>
                      <a:pt x="397430" y="335690"/>
                    </a:cubicBezTo>
                    <a:cubicBezTo>
                      <a:pt x="246632" y="327590"/>
                      <a:pt x="108163" y="364583"/>
                      <a:pt x="0" y="408975"/>
                    </a:cubicBezTo>
                    <a:cubicBezTo>
                      <a:pt x="71876" y="284955"/>
                      <a:pt x="170880" y="141204"/>
                      <a:pt x="300889" y="4148"/>
                    </a:cubicBezTo>
                    <a:lnTo>
                      <a:pt x="3185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>
                <a:off x="4932511" y="-4599571"/>
                <a:ext cx="869329" cy="187682"/>
              </a:xfrm>
              <a:custGeom>
                <a:avLst/>
                <a:gdLst>
                  <a:gd name="connsiteX0" fmla="*/ 752664 w 869329"/>
                  <a:gd name="connsiteY0" fmla="*/ 261 h 187682"/>
                  <a:gd name="connsiteX1" fmla="*/ 825104 w 869329"/>
                  <a:gd name="connsiteY1" fmla="*/ 7842 h 187682"/>
                  <a:gd name="connsiteX2" fmla="*/ 869329 w 869329"/>
                  <a:gd name="connsiteY2" fmla="*/ 27809 h 187682"/>
                  <a:gd name="connsiteX3" fmla="*/ 121663 w 869329"/>
                  <a:gd name="connsiteY3" fmla="*/ 134580 h 187682"/>
                  <a:gd name="connsiteX4" fmla="*/ 0 w 869329"/>
                  <a:gd name="connsiteY4" fmla="*/ 187682 h 187682"/>
                  <a:gd name="connsiteX5" fmla="*/ 15546 w 869329"/>
                  <a:gd name="connsiteY5" fmla="*/ 179205 h 187682"/>
                  <a:gd name="connsiteX6" fmla="*/ 752664 w 869329"/>
                  <a:gd name="connsiteY6" fmla="*/ 261 h 187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9329" h="187682">
                    <a:moveTo>
                      <a:pt x="752664" y="261"/>
                    </a:moveTo>
                    <a:lnTo>
                      <a:pt x="825104" y="7842"/>
                    </a:lnTo>
                    <a:lnTo>
                      <a:pt x="869329" y="27809"/>
                    </a:lnTo>
                    <a:cubicBezTo>
                      <a:pt x="644279" y="-17113"/>
                      <a:pt x="353854" y="43938"/>
                      <a:pt x="121663" y="134580"/>
                    </a:cubicBezTo>
                    <a:lnTo>
                      <a:pt x="0" y="187682"/>
                    </a:lnTo>
                    <a:lnTo>
                      <a:pt x="15546" y="179205"/>
                    </a:lnTo>
                    <a:cubicBezTo>
                      <a:pt x="219499" y="79783"/>
                      <a:pt x="506408" y="-5327"/>
                      <a:pt x="752664" y="2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8" name="任意多边形: 形状 247"/>
              <p:cNvSpPr/>
              <p:nvPr/>
            </p:nvSpPr>
            <p:spPr>
              <a:xfrm>
                <a:off x="5054037" y="-4469156"/>
                <a:ext cx="1719387" cy="1781995"/>
              </a:xfrm>
              <a:custGeom>
                <a:avLst/>
                <a:gdLst>
                  <a:gd name="connsiteX0" fmla="*/ 278073 w 1719387"/>
                  <a:gd name="connsiteY0" fmla="*/ 1071 h 1781995"/>
                  <a:gd name="connsiteX1" fmla="*/ 378413 w 1719387"/>
                  <a:gd name="connsiteY1" fmla="*/ 24218 h 1781995"/>
                  <a:gd name="connsiteX2" fmla="*/ 1067221 w 1719387"/>
                  <a:gd name="connsiteY2" fmla="*/ 471676 h 1781995"/>
                  <a:gd name="connsiteX3" fmla="*/ 1719387 w 1719387"/>
                  <a:gd name="connsiteY3" fmla="*/ 1781995 h 1781995"/>
                  <a:gd name="connsiteX4" fmla="*/ 1674814 w 1719387"/>
                  <a:gd name="connsiteY4" fmla="*/ 1511267 h 1781995"/>
                  <a:gd name="connsiteX5" fmla="*/ 1648910 w 1719387"/>
                  <a:gd name="connsiteY5" fmla="*/ 1409785 h 1781995"/>
                  <a:gd name="connsiteX6" fmla="*/ 1636979 w 1719387"/>
                  <a:gd name="connsiteY6" fmla="*/ 1346367 h 1781995"/>
                  <a:gd name="connsiteX7" fmla="*/ 1042000 w 1719387"/>
                  <a:gd name="connsiteY7" fmla="*/ 484376 h 1781995"/>
                  <a:gd name="connsiteX8" fmla="*/ 353192 w 1719387"/>
                  <a:gd name="connsiteY8" fmla="*/ 36918 h 1781995"/>
                  <a:gd name="connsiteX9" fmla="*/ 63352 w 1719387"/>
                  <a:gd name="connsiteY9" fmla="*/ 44671 h 1781995"/>
                  <a:gd name="connsiteX10" fmla="*/ 0 w 1719387"/>
                  <a:gd name="connsiteY10" fmla="*/ 74217 h 1781995"/>
                  <a:gd name="connsiteX11" fmla="*/ 6045 w 1719387"/>
                  <a:gd name="connsiteY11" fmla="*/ 70460 h 1781995"/>
                  <a:gd name="connsiteX12" fmla="*/ 278073 w 1719387"/>
                  <a:gd name="connsiteY12" fmla="*/ 1071 h 178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19387" h="1781995">
                    <a:moveTo>
                      <a:pt x="278073" y="1071"/>
                    </a:moveTo>
                    <a:cubicBezTo>
                      <a:pt x="311267" y="3634"/>
                      <a:pt x="344898" y="10917"/>
                      <a:pt x="378413" y="24218"/>
                    </a:cubicBezTo>
                    <a:cubicBezTo>
                      <a:pt x="646539" y="130268"/>
                      <a:pt x="827636" y="325813"/>
                      <a:pt x="1067221" y="471676"/>
                    </a:cubicBezTo>
                    <a:cubicBezTo>
                      <a:pt x="1306806" y="617543"/>
                      <a:pt x="1672172" y="866642"/>
                      <a:pt x="1719387" y="1781995"/>
                    </a:cubicBezTo>
                    <a:cubicBezTo>
                      <a:pt x="1719387" y="1781995"/>
                      <a:pt x="1709032" y="1667345"/>
                      <a:pt x="1674814" y="1511267"/>
                    </a:cubicBezTo>
                    <a:lnTo>
                      <a:pt x="1648910" y="1409785"/>
                    </a:lnTo>
                    <a:lnTo>
                      <a:pt x="1636979" y="1346367"/>
                    </a:lnTo>
                    <a:cubicBezTo>
                      <a:pt x="1514361" y="789559"/>
                      <a:pt x="1236663" y="602893"/>
                      <a:pt x="1042000" y="484376"/>
                    </a:cubicBezTo>
                    <a:cubicBezTo>
                      <a:pt x="802415" y="338513"/>
                      <a:pt x="621318" y="142968"/>
                      <a:pt x="353192" y="36918"/>
                    </a:cubicBezTo>
                    <a:cubicBezTo>
                      <a:pt x="252646" y="-2984"/>
                      <a:pt x="151060" y="11269"/>
                      <a:pt x="63352" y="44671"/>
                    </a:cubicBezTo>
                    <a:lnTo>
                      <a:pt x="0" y="74217"/>
                    </a:lnTo>
                    <a:lnTo>
                      <a:pt x="6045" y="70460"/>
                    </a:lnTo>
                    <a:cubicBezTo>
                      <a:pt x="82842" y="28181"/>
                      <a:pt x="178491" y="-6617"/>
                      <a:pt x="278073" y="10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7" name="任意多边形: 形状 246"/>
              <p:cNvSpPr/>
              <p:nvPr/>
            </p:nvSpPr>
            <p:spPr>
              <a:xfrm>
                <a:off x="3935276" y="-4411889"/>
                <a:ext cx="997235" cy="1699024"/>
              </a:xfrm>
              <a:custGeom>
                <a:avLst/>
                <a:gdLst>
                  <a:gd name="connsiteX0" fmla="*/ 997235 w 997235"/>
                  <a:gd name="connsiteY0" fmla="*/ 0 h 1699024"/>
                  <a:gd name="connsiteX1" fmla="*/ 901353 w 997235"/>
                  <a:gd name="connsiteY1" fmla="*/ 52284 h 1699024"/>
                  <a:gd name="connsiteX2" fmla="*/ 815767 w 997235"/>
                  <a:gd name="connsiteY2" fmla="*/ 112813 h 1699024"/>
                  <a:gd name="connsiteX3" fmla="*/ 131187 w 997235"/>
                  <a:gd name="connsiteY3" fmla="*/ 987651 h 1699024"/>
                  <a:gd name="connsiteX4" fmla="*/ 94472 w 997235"/>
                  <a:gd name="connsiteY4" fmla="*/ 1636823 h 1699024"/>
                  <a:gd name="connsiteX5" fmla="*/ 111432 w 997235"/>
                  <a:gd name="connsiteY5" fmla="*/ 1664147 h 1699024"/>
                  <a:gd name="connsiteX6" fmla="*/ 99977 w 997235"/>
                  <a:gd name="connsiteY6" fmla="*/ 1699024 h 1699024"/>
                  <a:gd name="connsiteX7" fmla="*/ 105966 w 997235"/>
                  <a:gd name="connsiteY7" fmla="*/ 1000351 h 1699024"/>
                  <a:gd name="connsiteX8" fmla="*/ 790546 w 997235"/>
                  <a:gd name="connsiteY8" fmla="*/ 125513 h 1699024"/>
                  <a:gd name="connsiteX9" fmla="*/ 987560 w 997235"/>
                  <a:gd name="connsiteY9" fmla="*/ 4223 h 1699024"/>
                  <a:gd name="connsiteX10" fmla="*/ 997235 w 997235"/>
                  <a:gd name="connsiteY10" fmla="*/ 0 h 169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7235" h="1699024">
                    <a:moveTo>
                      <a:pt x="997235" y="0"/>
                    </a:moveTo>
                    <a:lnTo>
                      <a:pt x="901353" y="52284"/>
                    </a:lnTo>
                    <a:cubicBezTo>
                      <a:pt x="868188" y="72703"/>
                      <a:pt x="839329" y="93083"/>
                      <a:pt x="815767" y="112813"/>
                    </a:cubicBezTo>
                    <a:cubicBezTo>
                      <a:pt x="594855" y="298141"/>
                      <a:pt x="373942" y="483114"/>
                      <a:pt x="131187" y="987651"/>
                    </a:cubicBezTo>
                    <a:cubicBezTo>
                      <a:pt x="-31283" y="1325230"/>
                      <a:pt x="23671" y="1512824"/>
                      <a:pt x="94472" y="1636823"/>
                    </a:cubicBezTo>
                    <a:lnTo>
                      <a:pt x="111432" y="1664147"/>
                    </a:lnTo>
                    <a:lnTo>
                      <a:pt x="99977" y="1699024"/>
                    </a:lnTo>
                    <a:cubicBezTo>
                      <a:pt x="18588" y="1576062"/>
                      <a:pt x="-79714" y="1386155"/>
                      <a:pt x="105966" y="1000351"/>
                    </a:cubicBezTo>
                    <a:cubicBezTo>
                      <a:pt x="348721" y="495814"/>
                      <a:pt x="569634" y="310841"/>
                      <a:pt x="790546" y="125513"/>
                    </a:cubicBezTo>
                    <a:cubicBezTo>
                      <a:pt x="837671" y="86052"/>
                      <a:pt x="905979" y="43993"/>
                      <a:pt x="987560" y="4223"/>
                    </a:cubicBezTo>
                    <a:lnTo>
                      <a:pt x="9972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6" name="任意多边形: 形状 245"/>
              <p:cNvSpPr/>
              <p:nvPr/>
            </p:nvSpPr>
            <p:spPr>
              <a:xfrm>
                <a:off x="5051792" y="-4396306"/>
                <a:ext cx="1696410" cy="1721844"/>
              </a:xfrm>
              <a:custGeom>
                <a:avLst/>
                <a:gdLst>
                  <a:gd name="connsiteX0" fmla="*/ 291277 w 1696410"/>
                  <a:gd name="connsiteY0" fmla="*/ 1124 h 1721844"/>
                  <a:gd name="connsiteX1" fmla="*/ 724532 w 1696410"/>
                  <a:gd name="connsiteY1" fmla="*/ 292774 h 1721844"/>
                  <a:gd name="connsiteX2" fmla="*/ 1244573 w 1696410"/>
                  <a:gd name="connsiteY2" fmla="*/ 651801 h 1721844"/>
                  <a:gd name="connsiteX3" fmla="*/ 1634385 w 1696410"/>
                  <a:gd name="connsiteY3" fmla="*/ 1271242 h 1721844"/>
                  <a:gd name="connsiteX4" fmla="*/ 1651154 w 1696410"/>
                  <a:gd name="connsiteY4" fmla="*/ 1336934 h 1721844"/>
                  <a:gd name="connsiteX5" fmla="*/ 1664658 w 1696410"/>
                  <a:gd name="connsiteY5" fmla="*/ 1408718 h 1721844"/>
                  <a:gd name="connsiteX6" fmla="*/ 1696410 w 1696410"/>
                  <a:gd name="connsiteY6" fmla="*/ 1721844 h 1721844"/>
                  <a:gd name="connsiteX7" fmla="*/ 1219352 w 1696410"/>
                  <a:gd name="connsiteY7" fmla="*/ 664501 h 1721844"/>
                  <a:gd name="connsiteX8" fmla="*/ 699311 w 1696410"/>
                  <a:gd name="connsiteY8" fmla="*/ 305474 h 1721844"/>
                  <a:gd name="connsiteX9" fmla="*/ 212040 w 1696410"/>
                  <a:gd name="connsiteY9" fmla="*/ 15860 h 1721844"/>
                  <a:gd name="connsiteX10" fmla="*/ 39789 w 1696410"/>
                  <a:gd name="connsiteY10" fmla="*/ 70187 h 1721844"/>
                  <a:gd name="connsiteX11" fmla="*/ 0 w 1696410"/>
                  <a:gd name="connsiteY11" fmla="*/ 90162 h 1721844"/>
                  <a:gd name="connsiteX12" fmla="*/ 404 w 1696410"/>
                  <a:gd name="connsiteY12" fmla="*/ 89920 h 1721844"/>
                  <a:gd name="connsiteX13" fmla="*/ 237261 w 1696410"/>
                  <a:gd name="connsiteY13" fmla="*/ 3160 h 1721844"/>
                  <a:gd name="connsiteX14" fmla="*/ 291277 w 1696410"/>
                  <a:gd name="connsiteY14" fmla="*/ 1124 h 172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96410" h="1721844">
                    <a:moveTo>
                      <a:pt x="291277" y="1124"/>
                    </a:moveTo>
                    <a:cubicBezTo>
                      <a:pt x="416476" y="14852"/>
                      <a:pt x="538943" y="152195"/>
                      <a:pt x="724532" y="292774"/>
                    </a:cubicBezTo>
                    <a:cubicBezTo>
                      <a:pt x="936637" y="453437"/>
                      <a:pt x="840803" y="409748"/>
                      <a:pt x="1244573" y="651801"/>
                    </a:cubicBezTo>
                    <a:cubicBezTo>
                      <a:pt x="1446284" y="772827"/>
                      <a:pt x="1565548" y="1037163"/>
                      <a:pt x="1634385" y="1271242"/>
                    </a:cubicBezTo>
                    <a:lnTo>
                      <a:pt x="1651154" y="1336934"/>
                    </a:lnTo>
                    <a:lnTo>
                      <a:pt x="1664658" y="1408718"/>
                    </a:lnTo>
                    <a:cubicBezTo>
                      <a:pt x="1679635" y="1503416"/>
                      <a:pt x="1690508" y="1607425"/>
                      <a:pt x="1696410" y="1721844"/>
                    </a:cubicBezTo>
                    <a:cubicBezTo>
                      <a:pt x="1696410" y="1721844"/>
                      <a:pt x="1622773" y="906553"/>
                      <a:pt x="1219352" y="664501"/>
                    </a:cubicBezTo>
                    <a:cubicBezTo>
                      <a:pt x="815582" y="422448"/>
                      <a:pt x="911416" y="466137"/>
                      <a:pt x="699311" y="305474"/>
                    </a:cubicBezTo>
                    <a:cubicBezTo>
                      <a:pt x="487209" y="144812"/>
                      <a:pt x="357552" y="-11623"/>
                      <a:pt x="212040" y="15860"/>
                    </a:cubicBezTo>
                    <a:cubicBezTo>
                      <a:pt x="157472" y="26165"/>
                      <a:pt x="101962" y="42069"/>
                      <a:pt x="39789" y="70187"/>
                    </a:cubicBezTo>
                    <a:lnTo>
                      <a:pt x="0" y="90162"/>
                    </a:lnTo>
                    <a:lnTo>
                      <a:pt x="404" y="89920"/>
                    </a:lnTo>
                    <a:cubicBezTo>
                      <a:pt x="90072" y="40594"/>
                      <a:pt x="164503" y="16900"/>
                      <a:pt x="237261" y="3160"/>
                    </a:cubicBezTo>
                    <a:cubicBezTo>
                      <a:pt x="255450" y="-275"/>
                      <a:pt x="273392" y="-837"/>
                      <a:pt x="291277" y="11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>
                <a:off x="4698694" y="-4394939"/>
                <a:ext cx="355343" cy="341809"/>
              </a:xfrm>
              <a:custGeom>
                <a:avLst/>
                <a:gdLst>
                  <a:gd name="connsiteX0" fmla="*/ 355343 w 355343"/>
                  <a:gd name="connsiteY0" fmla="*/ 0 h 341809"/>
                  <a:gd name="connsiteX1" fmla="*/ 291428 w 355343"/>
                  <a:gd name="connsiteY1" fmla="*/ 39720 h 341809"/>
                  <a:gd name="connsiteX2" fmla="*/ 190112 w 355343"/>
                  <a:gd name="connsiteY2" fmla="*/ 122290 h 341809"/>
                  <a:gd name="connsiteX3" fmla="*/ 45500 w 355343"/>
                  <a:gd name="connsiteY3" fmla="*/ 303674 h 341809"/>
                  <a:gd name="connsiteX4" fmla="*/ 0 w 355343"/>
                  <a:gd name="connsiteY4" fmla="*/ 341809 h 341809"/>
                  <a:gd name="connsiteX5" fmla="*/ 164891 w 355343"/>
                  <a:gd name="connsiteY5" fmla="*/ 134990 h 341809"/>
                  <a:gd name="connsiteX6" fmla="*/ 336167 w 355343"/>
                  <a:gd name="connsiteY6" fmla="*/ 8943 h 341809"/>
                  <a:gd name="connsiteX7" fmla="*/ 355343 w 355343"/>
                  <a:gd name="connsiteY7" fmla="*/ 0 h 34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5343" h="341809">
                    <a:moveTo>
                      <a:pt x="355343" y="0"/>
                    </a:moveTo>
                    <a:lnTo>
                      <a:pt x="291428" y="39720"/>
                    </a:lnTo>
                    <a:cubicBezTo>
                      <a:pt x="228857" y="83099"/>
                      <a:pt x="190112" y="122290"/>
                      <a:pt x="190112" y="122290"/>
                    </a:cubicBezTo>
                    <a:lnTo>
                      <a:pt x="45500" y="303674"/>
                    </a:lnTo>
                    <a:lnTo>
                      <a:pt x="0" y="341809"/>
                    </a:lnTo>
                    <a:lnTo>
                      <a:pt x="164891" y="134990"/>
                    </a:lnTo>
                    <a:cubicBezTo>
                      <a:pt x="164891" y="134990"/>
                      <a:pt x="233771" y="65316"/>
                      <a:pt x="336167" y="8943"/>
                    </a:cubicBezTo>
                    <a:lnTo>
                      <a:pt x="3553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>
                <a:off x="4723914" y="-4306143"/>
                <a:ext cx="327878" cy="240313"/>
              </a:xfrm>
              <a:custGeom>
                <a:avLst/>
                <a:gdLst>
                  <a:gd name="connsiteX0" fmla="*/ 327878 w 327878"/>
                  <a:gd name="connsiteY0" fmla="*/ 0 h 240313"/>
                  <a:gd name="connsiteX1" fmla="*/ 257962 w 327878"/>
                  <a:gd name="connsiteY1" fmla="*/ 41804 h 240313"/>
                  <a:gd name="connsiteX2" fmla="*/ 0 w 327878"/>
                  <a:gd name="connsiteY2" fmla="*/ 240313 h 240313"/>
                  <a:gd name="connsiteX3" fmla="*/ 20279 w 327878"/>
                  <a:gd name="connsiteY3" fmla="*/ 214878 h 240313"/>
                  <a:gd name="connsiteX4" fmla="*/ 69872 w 327878"/>
                  <a:gd name="connsiteY4" fmla="*/ 173312 h 240313"/>
                  <a:gd name="connsiteX5" fmla="*/ 303061 w 327878"/>
                  <a:gd name="connsiteY5" fmla="*/ 12458 h 240313"/>
                  <a:gd name="connsiteX6" fmla="*/ 327878 w 327878"/>
                  <a:gd name="connsiteY6" fmla="*/ 0 h 24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7878" h="240313">
                    <a:moveTo>
                      <a:pt x="327878" y="0"/>
                    </a:moveTo>
                    <a:lnTo>
                      <a:pt x="257962" y="41804"/>
                    </a:lnTo>
                    <a:cubicBezTo>
                      <a:pt x="184361" y="89146"/>
                      <a:pt x="100281" y="153111"/>
                      <a:pt x="0" y="240313"/>
                    </a:cubicBezTo>
                    <a:lnTo>
                      <a:pt x="20279" y="214878"/>
                    </a:lnTo>
                    <a:lnTo>
                      <a:pt x="69872" y="173312"/>
                    </a:lnTo>
                    <a:cubicBezTo>
                      <a:pt x="159988" y="100866"/>
                      <a:pt x="235810" y="49453"/>
                      <a:pt x="303061" y="12458"/>
                    </a:cubicBezTo>
                    <a:lnTo>
                      <a:pt x="3278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3" name="任意多边形: 形状 242"/>
              <p:cNvSpPr/>
              <p:nvPr/>
            </p:nvSpPr>
            <p:spPr>
              <a:xfrm>
                <a:off x="6140286" y="-4293439"/>
                <a:ext cx="776475" cy="1780682"/>
              </a:xfrm>
              <a:custGeom>
                <a:avLst/>
                <a:gdLst>
                  <a:gd name="connsiteX0" fmla="*/ 0 w 776475"/>
                  <a:gd name="connsiteY0" fmla="*/ 0 h 1780682"/>
                  <a:gd name="connsiteX1" fmla="*/ 473178 w 776475"/>
                  <a:gd name="connsiteY1" fmla="*/ 383336 h 1780682"/>
                  <a:gd name="connsiteX2" fmla="*/ 767375 w 776475"/>
                  <a:gd name="connsiteY2" fmla="*/ 1175024 h 1780682"/>
                  <a:gd name="connsiteX3" fmla="*/ 743768 w 776475"/>
                  <a:gd name="connsiteY3" fmla="*/ 1780682 h 1780682"/>
                  <a:gd name="connsiteX4" fmla="*/ 744914 w 776475"/>
                  <a:gd name="connsiteY4" fmla="*/ 1543828 h 1780682"/>
                  <a:gd name="connsiteX5" fmla="*/ 744652 w 776475"/>
                  <a:gd name="connsiteY5" fmla="*/ 1537463 h 1780682"/>
                  <a:gd name="connsiteX6" fmla="*/ 747845 w 776475"/>
                  <a:gd name="connsiteY6" fmla="*/ 1488980 h 1780682"/>
                  <a:gd name="connsiteX7" fmla="*/ 742154 w 776475"/>
                  <a:gd name="connsiteY7" fmla="*/ 1187724 h 1780682"/>
                  <a:gd name="connsiteX8" fmla="*/ 447957 w 776475"/>
                  <a:gd name="connsiteY8" fmla="*/ 396036 h 1780682"/>
                  <a:gd name="connsiteX9" fmla="*/ 77953 w 776475"/>
                  <a:gd name="connsiteY9" fmla="*/ 43878 h 1780682"/>
                  <a:gd name="connsiteX10" fmla="*/ 77705 w 776475"/>
                  <a:gd name="connsiteY10" fmla="*/ 43789 h 1780682"/>
                  <a:gd name="connsiteX11" fmla="*/ 43958 w 776475"/>
                  <a:gd name="connsiteY11" fmla="*/ 23541 h 1780682"/>
                  <a:gd name="connsiteX12" fmla="*/ 0 w 776475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6475" h="1780682">
                    <a:moveTo>
                      <a:pt x="0" y="0"/>
                    </a:moveTo>
                    <a:cubicBezTo>
                      <a:pt x="0" y="0"/>
                      <a:pt x="296661" y="41577"/>
                      <a:pt x="473178" y="383336"/>
                    </a:cubicBezTo>
                    <a:cubicBezTo>
                      <a:pt x="649343" y="725099"/>
                      <a:pt x="737779" y="925574"/>
                      <a:pt x="767375" y="1175024"/>
                    </a:cubicBezTo>
                    <a:cubicBezTo>
                      <a:pt x="797322" y="1424475"/>
                      <a:pt x="743768" y="1780682"/>
                      <a:pt x="743768" y="1780682"/>
                    </a:cubicBezTo>
                    <a:cubicBezTo>
                      <a:pt x="743768" y="1780682"/>
                      <a:pt x="748437" y="1678859"/>
                      <a:pt x="744914" y="1543828"/>
                    </a:cubicBezTo>
                    <a:lnTo>
                      <a:pt x="744652" y="1537463"/>
                    </a:lnTo>
                    <a:lnTo>
                      <a:pt x="747845" y="1488980"/>
                    </a:lnTo>
                    <a:cubicBezTo>
                      <a:pt x="752872" y="1389825"/>
                      <a:pt x="753384" y="1281268"/>
                      <a:pt x="742154" y="1187724"/>
                    </a:cubicBezTo>
                    <a:cubicBezTo>
                      <a:pt x="712558" y="938274"/>
                      <a:pt x="624122" y="737799"/>
                      <a:pt x="447957" y="396036"/>
                    </a:cubicBezTo>
                    <a:cubicBezTo>
                      <a:pt x="337634" y="182437"/>
                      <a:pt x="180380" y="86096"/>
                      <a:pt x="77953" y="43878"/>
                    </a:cubicBezTo>
                    <a:lnTo>
                      <a:pt x="77705" y="43789"/>
                    </a:lnTo>
                    <a:lnTo>
                      <a:pt x="43958" y="23541"/>
                    </a:lnTo>
                    <a:cubicBezTo>
                      <a:pt x="16868" y="812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2" name="任意多边形: 形状 241"/>
              <p:cNvSpPr/>
              <p:nvPr/>
            </p:nvSpPr>
            <p:spPr>
              <a:xfrm>
                <a:off x="6115065" y="-4280739"/>
                <a:ext cx="769873" cy="1780682"/>
              </a:xfrm>
              <a:custGeom>
                <a:avLst/>
                <a:gdLst>
                  <a:gd name="connsiteX0" fmla="*/ 0 w 769873"/>
                  <a:gd name="connsiteY0" fmla="*/ 0 h 1780682"/>
                  <a:gd name="connsiteX1" fmla="*/ 49111 w 769873"/>
                  <a:gd name="connsiteY1" fmla="*/ 11836 h 1780682"/>
                  <a:gd name="connsiteX2" fmla="*/ 102926 w 769873"/>
                  <a:gd name="connsiteY2" fmla="*/ 31089 h 1780682"/>
                  <a:gd name="connsiteX3" fmla="*/ 116652 w 769873"/>
                  <a:gd name="connsiteY3" fmla="*/ 39325 h 1780682"/>
                  <a:gd name="connsiteX4" fmla="*/ 409611 w 769873"/>
                  <a:gd name="connsiteY4" fmla="*/ 323777 h 1780682"/>
                  <a:gd name="connsiteX5" fmla="*/ 722130 w 769873"/>
                  <a:gd name="connsiteY5" fmla="*/ 1095028 h 1780682"/>
                  <a:gd name="connsiteX6" fmla="*/ 765756 w 769873"/>
                  <a:gd name="connsiteY6" fmla="*/ 1424700 h 1780682"/>
                  <a:gd name="connsiteX7" fmla="*/ 769873 w 769873"/>
                  <a:gd name="connsiteY7" fmla="*/ 1524763 h 1780682"/>
                  <a:gd name="connsiteX8" fmla="*/ 766802 w 769873"/>
                  <a:gd name="connsiteY8" fmla="*/ 1571397 h 1780682"/>
                  <a:gd name="connsiteX9" fmla="*/ 743768 w 769873"/>
                  <a:gd name="connsiteY9" fmla="*/ 1780682 h 1780682"/>
                  <a:gd name="connsiteX10" fmla="*/ 696909 w 769873"/>
                  <a:gd name="connsiteY10" fmla="*/ 1107728 h 1780682"/>
                  <a:gd name="connsiteX11" fmla="*/ 384390 w 769873"/>
                  <a:gd name="connsiteY11" fmla="*/ 336477 h 1780682"/>
                  <a:gd name="connsiteX12" fmla="*/ 0 w 769873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9873" h="1780682">
                    <a:moveTo>
                      <a:pt x="0" y="0"/>
                    </a:moveTo>
                    <a:cubicBezTo>
                      <a:pt x="0" y="0"/>
                      <a:pt x="18542" y="2599"/>
                      <a:pt x="49111" y="11836"/>
                    </a:cubicBezTo>
                    <a:lnTo>
                      <a:pt x="102926" y="31089"/>
                    </a:lnTo>
                    <a:lnTo>
                      <a:pt x="116652" y="39325"/>
                    </a:lnTo>
                    <a:cubicBezTo>
                      <a:pt x="205784" y="95561"/>
                      <a:pt x="338044" y="194737"/>
                      <a:pt x="409611" y="323777"/>
                    </a:cubicBezTo>
                    <a:cubicBezTo>
                      <a:pt x="524121" y="530245"/>
                      <a:pt x="656243" y="829373"/>
                      <a:pt x="722130" y="1095028"/>
                    </a:cubicBezTo>
                    <a:cubicBezTo>
                      <a:pt x="746706" y="1194651"/>
                      <a:pt x="759439" y="1314190"/>
                      <a:pt x="765756" y="1424700"/>
                    </a:cubicBezTo>
                    <a:lnTo>
                      <a:pt x="769873" y="1524763"/>
                    </a:lnTo>
                    <a:lnTo>
                      <a:pt x="766802" y="1571397"/>
                    </a:lnTo>
                    <a:cubicBezTo>
                      <a:pt x="757157" y="1691630"/>
                      <a:pt x="743768" y="1780682"/>
                      <a:pt x="743768" y="1780682"/>
                    </a:cubicBezTo>
                    <a:cubicBezTo>
                      <a:pt x="743768" y="1780682"/>
                      <a:pt x="762444" y="1373388"/>
                      <a:pt x="696909" y="1107728"/>
                    </a:cubicBezTo>
                    <a:cubicBezTo>
                      <a:pt x="631022" y="842073"/>
                      <a:pt x="498900" y="542945"/>
                      <a:pt x="384390" y="336477"/>
                    </a:cubicBezTo>
                    <a:cubicBezTo>
                      <a:pt x="269883" y="130013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1" name="任意多边形: 形状 240"/>
              <p:cNvSpPr/>
              <p:nvPr/>
            </p:nvSpPr>
            <p:spPr>
              <a:xfrm>
                <a:off x="5027139" y="-4230351"/>
                <a:ext cx="1036336" cy="608808"/>
              </a:xfrm>
              <a:custGeom>
                <a:avLst/>
                <a:gdLst>
                  <a:gd name="connsiteX0" fmla="*/ 182881 w 1036336"/>
                  <a:gd name="connsiteY0" fmla="*/ 134 h 608808"/>
                  <a:gd name="connsiteX1" fmla="*/ 749540 w 1036336"/>
                  <a:gd name="connsiteY1" fmla="*/ 385077 h 608808"/>
                  <a:gd name="connsiteX2" fmla="*/ 1036336 w 1036336"/>
                  <a:gd name="connsiteY2" fmla="*/ 608808 h 608808"/>
                  <a:gd name="connsiteX3" fmla="*/ 996214 w 1036336"/>
                  <a:gd name="connsiteY3" fmla="*/ 593696 h 608808"/>
                  <a:gd name="connsiteX4" fmla="*/ 971402 w 1036336"/>
                  <a:gd name="connsiteY4" fmla="*/ 583845 h 608808"/>
                  <a:gd name="connsiteX5" fmla="*/ 967006 w 1036336"/>
                  <a:gd name="connsiteY5" fmla="*/ 579796 h 608808"/>
                  <a:gd name="connsiteX6" fmla="*/ 724319 w 1036336"/>
                  <a:gd name="connsiteY6" fmla="*/ 397777 h 608808"/>
                  <a:gd name="connsiteX7" fmla="*/ 103510 w 1036336"/>
                  <a:gd name="connsiteY7" fmla="*/ 15148 h 608808"/>
                  <a:gd name="connsiteX8" fmla="*/ 48347 w 1036336"/>
                  <a:gd name="connsiteY8" fmla="*/ 25581 h 608808"/>
                  <a:gd name="connsiteX9" fmla="*/ 0 w 1036336"/>
                  <a:gd name="connsiteY9" fmla="*/ 42046 h 608808"/>
                  <a:gd name="connsiteX10" fmla="*/ 20034 w 1036336"/>
                  <a:gd name="connsiteY10" fmla="*/ 31112 h 608808"/>
                  <a:gd name="connsiteX11" fmla="*/ 128731 w 1036336"/>
                  <a:gd name="connsiteY11" fmla="*/ 2448 h 608808"/>
                  <a:gd name="connsiteX12" fmla="*/ 182881 w 1036336"/>
                  <a:gd name="connsiteY12" fmla="*/ 134 h 60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36336" h="608808">
                    <a:moveTo>
                      <a:pt x="182881" y="134"/>
                    </a:moveTo>
                    <a:cubicBezTo>
                      <a:pt x="445159" y="7061"/>
                      <a:pt x="583723" y="281691"/>
                      <a:pt x="749540" y="385077"/>
                    </a:cubicBezTo>
                    <a:cubicBezTo>
                      <a:pt x="926408" y="495359"/>
                      <a:pt x="1036336" y="608808"/>
                      <a:pt x="1036336" y="608808"/>
                    </a:cubicBezTo>
                    <a:cubicBezTo>
                      <a:pt x="1036336" y="608808"/>
                      <a:pt x="1020966" y="603281"/>
                      <a:pt x="996214" y="593696"/>
                    </a:cubicBezTo>
                    <a:lnTo>
                      <a:pt x="971402" y="583845"/>
                    </a:lnTo>
                    <a:lnTo>
                      <a:pt x="967006" y="579796"/>
                    </a:lnTo>
                    <a:cubicBezTo>
                      <a:pt x="919256" y="536867"/>
                      <a:pt x="834862" y="466703"/>
                      <a:pt x="724319" y="397777"/>
                    </a:cubicBezTo>
                    <a:cubicBezTo>
                      <a:pt x="547447" y="287498"/>
                      <a:pt x="401584" y="-17618"/>
                      <a:pt x="103510" y="15148"/>
                    </a:cubicBezTo>
                    <a:cubicBezTo>
                      <a:pt x="84881" y="17196"/>
                      <a:pt x="66478" y="20739"/>
                      <a:pt x="48347" y="25581"/>
                    </a:cubicBezTo>
                    <a:lnTo>
                      <a:pt x="0" y="42046"/>
                    </a:lnTo>
                    <a:lnTo>
                      <a:pt x="20034" y="31112"/>
                    </a:lnTo>
                    <a:cubicBezTo>
                      <a:pt x="55122" y="16618"/>
                      <a:pt x="91472" y="6544"/>
                      <a:pt x="128731" y="2448"/>
                    </a:cubicBezTo>
                    <a:cubicBezTo>
                      <a:pt x="147361" y="400"/>
                      <a:pt x="165396" y="-328"/>
                      <a:pt x="182881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0" name="任意多边形: 形状 239"/>
              <p:cNvSpPr/>
              <p:nvPr/>
            </p:nvSpPr>
            <p:spPr>
              <a:xfrm>
                <a:off x="4592639" y="-4188305"/>
                <a:ext cx="434501" cy="421266"/>
              </a:xfrm>
              <a:custGeom>
                <a:avLst/>
                <a:gdLst>
                  <a:gd name="connsiteX0" fmla="*/ 434501 w 434501"/>
                  <a:gd name="connsiteY0" fmla="*/ 0 h 421266"/>
                  <a:gd name="connsiteX1" fmla="*/ 353419 w 434501"/>
                  <a:gd name="connsiteY1" fmla="*/ 44250 h 421266"/>
                  <a:gd name="connsiteX2" fmla="*/ 116858 w 434501"/>
                  <a:gd name="connsiteY2" fmla="*/ 275403 h 421266"/>
                  <a:gd name="connsiteX3" fmla="*/ 99894 w 434501"/>
                  <a:gd name="connsiteY3" fmla="*/ 298625 h 421266"/>
                  <a:gd name="connsiteX4" fmla="*/ 57556 w 434501"/>
                  <a:gd name="connsiteY4" fmla="*/ 347408 h 421266"/>
                  <a:gd name="connsiteX5" fmla="*/ 0 w 434501"/>
                  <a:gd name="connsiteY5" fmla="*/ 421266 h 421266"/>
                  <a:gd name="connsiteX6" fmla="*/ 429314 w 434501"/>
                  <a:gd name="connsiteY6" fmla="*/ 1766 h 421266"/>
                  <a:gd name="connsiteX7" fmla="*/ 434501 w 434501"/>
                  <a:gd name="connsiteY7" fmla="*/ 0 h 421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4501" h="421266">
                    <a:moveTo>
                      <a:pt x="434501" y="0"/>
                    </a:moveTo>
                    <a:lnTo>
                      <a:pt x="353419" y="44250"/>
                    </a:lnTo>
                    <a:cubicBezTo>
                      <a:pt x="256803" y="109577"/>
                      <a:pt x="174754" y="200656"/>
                      <a:pt x="116858" y="275403"/>
                    </a:cubicBezTo>
                    <a:lnTo>
                      <a:pt x="99894" y="298625"/>
                    </a:lnTo>
                    <a:lnTo>
                      <a:pt x="57556" y="347408"/>
                    </a:lnTo>
                    <a:cubicBezTo>
                      <a:pt x="38695" y="370365"/>
                      <a:pt x="19511" y="394951"/>
                      <a:pt x="0" y="421266"/>
                    </a:cubicBezTo>
                    <a:cubicBezTo>
                      <a:pt x="0" y="421266"/>
                      <a:pt x="183704" y="103226"/>
                      <a:pt x="429314" y="1766"/>
                    </a:cubicBezTo>
                    <a:lnTo>
                      <a:pt x="4345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9" name="任意多边形: 形状 238"/>
              <p:cNvSpPr/>
              <p:nvPr/>
            </p:nvSpPr>
            <p:spPr>
              <a:xfrm>
                <a:off x="4929314" y="-4153971"/>
                <a:ext cx="1108941" cy="545129"/>
              </a:xfrm>
              <a:custGeom>
                <a:avLst/>
                <a:gdLst>
                  <a:gd name="connsiteX0" fmla="*/ 255954 w 1108941"/>
                  <a:gd name="connsiteY0" fmla="*/ 800 h 545129"/>
                  <a:gd name="connsiteX1" fmla="*/ 388629 w 1108941"/>
                  <a:gd name="connsiteY1" fmla="*/ 28949 h 545129"/>
                  <a:gd name="connsiteX2" fmla="*/ 779718 w 1108941"/>
                  <a:gd name="connsiteY2" fmla="*/ 361198 h 545129"/>
                  <a:gd name="connsiteX3" fmla="*/ 1050627 w 1108941"/>
                  <a:gd name="connsiteY3" fmla="*/ 500081 h 545129"/>
                  <a:gd name="connsiteX4" fmla="*/ 1069228 w 1108941"/>
                  <a:gd name="connsiteY4" fmla="*/ 507466 h 545129"/>
                  <a:gd name="connsiteX5" fmla="*/ 1089001 w 1108941"/>
                  <a:gd name="connsiteY5" fmla="*/ 525679 h 545129"/>
                  <a:gd name="connsiteX6" fmla="*/ 1108941 w 1108941"/>
                  <a:gd name="connsiteY6" fmla="*/ 545129 h 545129"/>
                  <a:gd name="connsiteX7" fmla="*/ 754497 w 1108941"/>
                  <a:gd name="connsiteY7" fmla="*/ 373898 h 545129"/>
                  <a:gd name="connsiteX8" fmla="*/ 363408 w 1108941"/>
                  <a:gd name="connsiteY8" fmla="*/ 41649 h 545129"/>
                  <a:gd name="connsiteX9" fmla="*/ 70709 w 1108941"/>
                  <a:gd name="connsiteY9" fmla="*/ 36055 h 545129"/>
                  <a:gd name="connsiteX10" fmla="*/ 0 w 1108941"/>
                  <a:gd name="connsiteY10" fmla="*/ 69035 h 545129"/>
                  <a:gd name="connsiteX11" fmla="*/ 5249 w 1108941"/>
                  <a:gd name="connsiteY11" fmla="*/ 65650 h 545129"/>
                  <a:gd name="connsiteX12" fmla="*/ 255954 w 1108941"/>
                  <a:gd name="connsiteY12" fmla="*/ 800 h 545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941" h="545129">
                    <a:moveTo>
                      <a:pt x="255954" y="800"/>
                    </a:moveTo>
                    <a:cubicBezTo>
                      <a:pt x="304664" y="3867"/>
                      <a:pt x="348816" y="15384"/>
                      <a:pt x="388629" y="28949"/>
                    </a:cubicBezTo>
                    <a:cubicBezTo>
                      <a:pt x="547531" y="83206"/>
                      <a:pt x="671200" y="278399"/>
                      <a:pt x="779718" y="361198"/>
                    </a:cubicBezTo>
                    <a:cubicBezTo>
                      <a:pt x="847542" y="412945"/>
                      <a:pt x="969041" y="466895"/>
                      <a:pt x="1050627" y="500081"/>
                    </a:cubicBezTo>
                    <a:lnTo>
                      <a:pt x="1069228" y="507466"/>
                    </a:lnTo>
                    <a:lnTo>
                      <a:pt x="1089001" y="525679"/>
                    </a:lnTo>
                    <a:cubicBezTo>
                      <a:pt x="1102071" y="538039"/>
                      <a:pt x="1108941" y="545129"/>
                      <a:pt x="1108941" y="545129"/>
                    </a:cubicBezTo>
                    <a:cubicBezTo>
                      <a:pt x="1108941" y="545129"/>
                      <a:pt x="863015" y="456693"/>
                      <a:pt x="754497" y="373898"/>
                    </a:cubicBezTo>
                    <a:cubicBezTo>
                      <a:pt x="645979" y="291099"/>
                      <a:pt x="522310" y="95906"/>
                      <a:pt x="363408" y="41649"/>
                    </a:cubicBezTo>
                    <a:cubicBezTo>
                      <a:pt x="283781" y="14519"/>
                      <a:pt x="186802" y="-4419"/>
                      <a:pt x="70709" y="36055"/>
                    </a:cubicBezTo>
                    <a:lnTo>
                      <a:pt x="0" y="69035"/>
                    </a:lnTo>
                    <a:lnTo>
                      <a:pt x="5249" y="65650"/>
                    </a:lnTo>
                    <a:cubicBezTo>
                      <a:pt x="99569" y="10614"/>
                      <a:pt x="182890" y="-3800"/>
                      <a:pt x="255954" y="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8" name="任意多边形: 形状 237"/>
              <p:cNvSpPr/>
              <p:nvPr/>
            </p:nvSpPr>
            <p:spPr>
              <a:xfrm>
                <a:off x="4617859" y="-4084937"/>
                <a:ext cx="311454" cy="305198"/>
              </a:xfrm>
              <a:custGeom>
                <a:avLst/>
                <a:gdLst>
                  <a:gd name="connsiteX0" fmla="*/ 311454 w 311454"/>
                  <a:gd name="connsiteY0" fmla="*/ 0 h 305198"/>
                  <a:gd name="connsiteX1" fmla="*/ 268622 w 311454"/>
                  <a:gd name="connsiteY1" fmla="*/ 27619 h 305198"/>
                  <a:gd name="connsiteX2" fmla="*/ 0 w 311454"/>
                  <a:gd name="connsiteY2" fmla="*/ 305198 h 305198"/>
                  <a:gd name="connsiteX3" fmla="*/ 42148 w 311454"/>
                  <a:gd name="connsiteY3" fmla="*/ 239780 h 305198"/>
                  <a:gd name="connsiteX4" fmla="*/ 74673 w 311454"/>
                  <a:gd name="connsiteY4" fmla="*/ 195257 h 305198"/>
                  <a:gd name="connsiteX5" fmla="*/ 87955 w 311454"/>
                  <a:gd name="connsiteY5" fmla="*/ 179953 h 305198"/>
                  <a:gd name="connsiteX6" fmla="*/ 291482 w 311454"/>
                  <a:gd name="connsiteY6" fmla="*/ 9315 h 305198"/>
                  <a:gd name="connsiteX7" fmla="*/ 311454 w 311454"/>
                  <a:gd name="connsiteY7" fmla="*/ 0 h 3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454" h="305198">
                    <a:moveTo>
                      <a:pt x="311454" y="0"/>
                    </a:moveTo>
                    <a:lnTo>
                      <a:pt x="268622" y="27619"/>
                    </a:lnTo>
                    <a:cubicBezTo>
                      <a:pt x="186950" y="85266"/>
                      <a:pt x="97552" y="173624"/>
                      <a:pt x="0" y="305198"/>
                    </a:cubicBezTo>
                    <a:cubicBezTo>
                      <a:pt x="0" y="305198"/>
                      <a:pt x="14996" y="279236"/>
                      <a:pt x="42148" y="239780"/>
                    </a:cubicBezTo>
                    <a:lnTo>
                      <a:pt x="74673" y="195257"/>
                    </a:lnTo>
                    <a:lnTo>
                      <a:pt x="87955" y="179953"/>
                    </a:lnTo>
                    <a:cubicBezTo>
                      <a:pt x="160833" y="100751"/>
                      <a:pt x="228602" y="46006"/>
                      <a:pt x="291482" y="9315"/>
                    </a:cubicBezTo>
                    <a:lnTo>
                      <a:pt x="3114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7" name="任意多边形: 形状 236"/>
              <p:cNvSpPr/>
              <p:nvPr/>
            </p:nvSpPr>
            <p:spPr>
              <a:xfrm>
                <a:off x="4916496" y="-3948166"/>
                <a:ext cx="661468" cy="206812"/>
              </a:xfrm>
              <a:custGeom>
                <a:avLst/>
                <a:gdLst>
                  <a:gd name="connsiteX0" fmla="*/ 134732 w 661468"/>
                  <a:gd name="connsiteY0" fmla="*/ 11 h 206812"/>
                  <a:gd name="connsiteX1" fmla="*/ 661468 w 661468"/>
                  <a:gd name="connsiteY1" fmla="*/ 195907 h 206812"/>
                  <a:gd name="connsiteX2" fmla="*/ 631999 w 661468"/>
                  <a:gd name="connsiteY2" fmla="*/ 202827 h 206812"/>
                  <a:gd name="connsiteX3" fmla="*/ 607722 w 661468"/>
                  <a:gd name="connsiteY3" fmla="*/ 206812 h 206812"/>
                  <a:gd name="connsiteX4" fmla="*/ 556720 w 661468"/>
                  <a:gd name="connsiteY4" fmla="*/ 203601 h 206812"/>
                  <a:gd name="connsiteX5" fmla="*/ 109511 w 661468"/>
                  <a:gd name="connsiteY5" fmla="*/ 12711 h 206812"/>
                  <a:gd name="connsiteX6" fmla="*/ 46891 w 661468"/>
                  <a:gd name="connsiteY6" fmla="*/ 21350 h 206812"/>
                  <a:gd name="connsiteX7" fmla="*/ 0 w 661468"/>
                  <a:gd name="connsiteY7" fmla="*/ 40046 h 206812"/>
                  <a:gd name="connsiteX8" fmla="*/ 12242 w 661468"/>
                  <a:gd name="connsiteY8" fmla="*/ 32520 h 206812"/>
                  <a:gd name="connsiteX9" fmla="*/ 134732 w 661468"/>
                  <a:gd name="connsiteY9" fmla="*/ 11 h 206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468" h="206812">
                    <a:moveTo>
                      <a:pt x="134732" y="11"/>
                    </a:moveTo>
                    <a:cubicBezTo>
                      <a:pt x="303851" y="1776"/>
                      <a:pt x="439146" y="207537"/>
                      <a:pt x="661468" y="195907"/>
                    </a:cubicBezTo>
                    <a:cubicBezTo>
                      <a:pt x="661468" y="195907"/>
                      <a:pt x="650678" y="199144"/>
                      <a:pt x="631999" y="202827"/>
                    </a:cubicBezTo>
                    <a:lnTo>
                      <a:pt x="607722" y="206812"/>
                    </a:lnTo>
                    <a:lnTo>
                      <a:pt x="556720" y="203601"/>
                    </a:lnTo>
                    <a:cubicBezTo>
                      <a:pt x="379573" y="171984"/>
                      <a:pt x="257490" y="14256"/>
                      <a:pt x="109511" y="12711"/>
                    </a:cubicBezTo>
                    <a:cubicBezTo>
                      <a:pt x="88371" y="12491"/>
                      <a:pt x="67402" y="15651"/>
                      <a:pt x="46891" y="21350"/>
                    </a:cubicBezTo>
                    <a:lnTo>
                      <a:pt x="0" y="40046"/>
                    </a:lnTo>
                    <a:lnTo>
                      <a:pt x="12242" y="32520"/>
                    </a:lnTo>
                    <a:cubicBezTo>
                      <a:pt x="50855" y="12652"/>
                      <a:pt x="92452" y="-429"/>
                      <a:pt x="134732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6" name="任意多边形: 形状 235"/>
              <p:cNvSpPr/>
              <p:nvPr/>
            </p:nvSpPr>
            <p:spPr>
              <a:xfrm>
                <a:off x="4698694" y="-3908119"/>
                <a:ext cx="217803" cy="185473"/>
              </a:xfrm>
              <a:custGeom>
                <a:avLst/>
                <a:gdLst>
                  <a:gd name="connsiteX0" fmla="*/ 217803 w 217803"/>
                  <a:gd name="connsiteY0" fmla="*/ 0 h 185473"/>
                  <a:gd name="connsiteX1" fmla="*/ 174651 w 217803"/>
                  <a:gd name="connsiteY1" fmla="*/ 26525 h 185473"/>
                  <a:gd name="connsiteX2" fmla="*/ 52581 w 217803"/>
                  <a:gd name="connsiteY2" fmla="*/ 139274 h 185473"/>
                  <a:gd name="connsiteX3" fmla="*/ 40220 w 217803"/>
                  <a:gd name="connsiteY3" fmla="*/ 154111 h 185473"/>
                  <a:gd name="connsiteX4" fmla="*/ 0 w 217803"/>
                  <a:gd name="connsiteY4" fmla="*/ 185473 h 185473"/>
                  <a:gd name="connsiteX5" fmla="*/ 204824 w 217803"/>
                  <a:gd name="connsiteY5" fmla="*/ 5174 h 185473"/>
                  <a:gd name="connsiteX6" fmla="*/ 217803 w 217803"/>
                  <a:gd name="connsiteY6" fmla="*/ 0 h 185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803" h="185473">
                    <a:moveTo>
                      <a:pt x="217803" y="0"/>
                    </a:moveTo>
                    <a:lnTo>
                      <a:pt x="174651" y="26525"/>
                    </a:lnTo>
                    <a:cubicBezTo>
                      <a:pt x="122070" y="63985"/>
                      <a:pt x="78792" y="109142"/>
                      <a:pt x="52581" y="139274"/>
                    </a:cubicBezTo>
                    <a:lnTo>
                      <a:pt x="40220" y="154111"/>
                    </a:lnTo>
                    <a:lnTo>
                      <a:pt x="0" y="185473"/>
                    </a:lnTo>
                    <a:cubicBezTo>
                      <a:pt x="0" y="185473"/>
                      <a:pt x="88985" y="64779"/>
                      <a:pt x="204824" y="5174"/>
                    </a:cubicBezTo>
                    <a:lnTo>
                      <a:pt x="217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5" name="任意多边形: 形状 234"/>
              <p:cNvSpPr/>
              <p:nvPr/>
            </p:nvSpPr>
            <p:spPr>
              <a:xfrm>
                <a:off x="4280508" y="-3879801"/>
                <a:ext cx="147092" cy="613072"/>
              </a:xfrm>
              <a:custGeom>
                <a:avLst/>
                <a:gdLst>
                  <a:gd name="connsiteX0" fmla="*/ 147092 w 147092"/>
                  <a:gd name="connsiteY0" fmla="*/ 0 h 613072"/>
                  <a:gd name="connsiteX1" fmla="*/ 25739 w 147092"/>
                  <a:gd name="connsiteY1" fmla="*/ 486163 h 613072"/>
                  <a:gd name="connsiteX2" fmla="*/ 28481 w 147092"/>
                  <a:gd name="connsiteY2" fmla="*/ 580344 h 613072"/>
                  <a:gd name="connsiteX3" fmla="*/ 3843 w 147092"/>
                  <a:gd name="connsiteY3" fmla="*/ 613072 h 613072"/>
                  <a:gd name="connsiteX4" fmla="*/ 76815 w 147092"/>
                  <a:gd name="connsiteY4" fmla="*/ 121467 h 613072"/>
                  <a:gd name="connsiteX5" fmla="*/ 93010 w 147092"/>
                  <a:gd name="connsiteY5" fmla="*/ 79536 h 613072"/>
                  <a:gd name="connsiteX6" fmla="*/ 147092 w 147092"/>
                  <a:gd name="connsiteY6" fmla="*/ 0 h 6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092" h="613072">
                    <a:moveTo>
                      <a:pt x="147092" y="0"/>
                    </a:moveTo>
                    <a:cubicBezTo>
                      <a:pt x="147092" y="0"/>
                      <a:pt x="34337" y="223894"/>
                      <a:pt x="25739" y="486163"/>
                    </a:cubicBezTo>
                    <a:lnTo>
                      <a:pt x="28481" y="580344"/>
                    </a:lnTo>
                    <a:lnTo>
                      <a:pt x="3843" y="613072"/>
                    </a:lnTo>
                    <a:cubicBezTo>
                      <a:pt x="-14434" y="420610"/>
                      <a:pt x="36240" y="234205"/>
                      <a:pt x="76815" y="121467"/>
                    </a:cubicBezTo>
                    <a:lnTo>
                      <a:pt x="93010" y="79536"/>
                    </a:lnTo>
                    <a:lnTo>
                      <a:pt x="1470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4" name="任意多边形: 形状 233"/>
              <p:cNvSpPr/>
              <p:nvPr/>
            </p:nvSpPr>
            <p:spPr>
              <a:xfrm>
                <a:off x="4877515" y="-3870495"/>
                <a:ext cx="675228" cy="148353"/>
              </a:xfrm>
              <a:custGeom>
                <a:avLst/>
                <a:gdLst>
                  <a:gd name="connsiteX0" fmla="*/ 151560 w 675228"/>
                  <a:gd name="connsiteY0" fmla="*/ 1574 h 148353"/>
                  <a:gd name="connsiteX1" fmla="*/ 368200 w 675228"/>
                  <a:gd name="connsiteY1" fmla="*/ 94985 h 148353"/>
                  <a:gd name="connsiteX2" fmla="*/ 637407 w 675228"/>
                  <a:gd name="connsiteY2" fmla="*/ 130667 h 148353"/>
                  <a:gd name="connsiteX3" fmla="*/ 646703 w 675228"/>
                  <a:gd name="connsiteY3" fmla="*/ 129142 h 148353"/>
                  <a:gd name="connsiteX4" fmla="*/ 675228 w 675228"/>
                  <a:gd name="connsiteY4" fmla="*/ 130937 h 148353"/>
                  <a:gd name="connsiteX5" fmla="*/ 342979 w 675228"/>
                  <a:gd name="connsiteY5" fmla="*/ 107685 h 148353"/>
                  <a:gd name="connsiteX6" fmla="*/ 66140 w 675228"/>
                  <a:gd name="connsiteY6" fmla="*/ 15271 h 148353"/>
                  <a:gd name="connsiteX7" fmla="*/ 0 w 675228"/>
                  <a:gd name="connsiteY7" fmla="*/ 34129 h 148353"/>
                  <a:gd name="connsiteX8" fmla="*/ 22513 w 675228"/>
                  <a:gd name="connsiteY8" fmla="*/ 22201 h 148353"/>
                  <a:gd name="connsiteX9" fmla="*/ 151560 w 675228"/>
                  <a:gd name="connsiteY9" fmla="*/ 1574 h 148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5228" h="148353">
                    <a:moveTo>
                      <a:pt x="151560" y="1574"/>
                    </a:moveTo>
                    <a:cubicBezTo>
                      <a:pt x="227443" y="10690"/>
                      <a:pt x="288573" y="57638"/>
                      <a:pt x="368200" y="94985"/>
                    </a:cubicBezTo>
                    <a:cubicBezTo>
                      <a:pt x="467953" y="141889"/>
                      <a:pt x="572800" y="139246"/>
                      <a:pt x="637407" y="130667"/>
                    </a:cubicBezTo>
                    <a:lnTo>
                      <a:pt x="646703" y="129142"/>
                    </a:lnTo>
                    <a:lnTo>
                      <a:pt x="675228" y="130937"/>
                    </a:lnTo>
                    <a:cubicBezTo>
                      <a:pt x="675228" y="130937"/>
                      <a:pt x="502584" y="182731"/>
                      <a:pt x="342979" y="107685"/>
                    </a:cubicBezTo>
                    <a:cubicBezTo>
                      <a:pt x="243445" y="61001"/>
                      <a:pt x="172813" y="-684"/>
                      <a:pt x="66140" y="15271"/>
                    </a:cubicBezTo>
                    <a:lnTo>
                      <a:pt x="0" y="34129"/>
                    </a:lnTo>
                    <a:lnTo>
                      <a:pt x="22513" y="22201"/>
                    </a:lnTo>
                    <a:cubicBezTo>
                      <a:pt x="71988" y="1915"/>
                      <a:pt x="113618" y="-2985"/>
                      <a:pt x="151560" y="1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3" name="任意多边形: 形状 232"/>
              <p:cNvSpPr/>
              <p:nvPr/>
            </p:nvSpPr>
            <p:spPr>
              <a:xfrm>
                <a:off x="4147399" y="-3867101"/>
                <a:ext cx="254980" cy="876584"/>
              </a:xfrm>
              <a:custGeom>
                <a:avLst/>
                <a:gdLst>
                  <a:gd name="connsiteX0" fmla="*/ 254980 w 254980"/>
                  <a:gd name="connsiteY0" fmla="*/ 0 h 876584"/>
                  <a:gd name="connsiteX1" fmla="*/ 232426 w 254980"/>
                  <a:gd name="connsiteY1" fmla="*/ 50504 h 876584"/>
                  <a:gd name="connsiteX2" fmla="*/ 226119 w 254980"/>
                  <a:gd name="connsiteY2" fmla="*/ 66836 h 876584"/>
                  <a:gd name="connsiteX3" fmla="*/ 202423 w 254980"/>
                  <a:gd name="connsiteY3" fmla="*/ 101683 h 876584"/>
                  <a:gd name="connsiteX4" fmla="*/ 93468 w 254980"/>
                  <a:gd name="connsiteY4" fmla="*/ 698657 h 876584"/>
                  <a:gd name="connsiteX5" fmla="*/ 6441 w 254980"/>
                  <a:gd name="connsiteY5" fmla="*/ 876584 h 876584"/>
                  <a:gd name="connsiteX6" fmla="*/ 0 w 254980"/>
                  <a:gd name="connsiteY6" fmla="*/ 848281 h 876584"/>
                  <a:gd name="connsiteX7" fmla="*/ 24205 w 254980"/>
                  <a:gd name="connsiteY7" fmla="*/ 795431 h 876584"/>
                  <a:gd name="connsiteX8" fmla="*/ 68247 w 254980"/>
                  <a:gd name="connsiteY8" fmla="*/ 711357 h 876584"/>
                  <a:gd name="connsiteX9" fmla="*/ 254980 w 254980"/>
                  <a:gd name="connsiteY9" fmla="*/ 0 h 876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4980" h="876584">
                    <a:moveTo>
                      <a:pt x="254980" y="0"/>
                    </a:moveTo>
                    <a:cubicBezTo>
                      <a:pt x="254980" y="0"/>
                      <a:pt x="245776" y="18277"/>
                      <a:pt x="232426" y="50504"/>
                    </a:cubicBezTo>
                    <a:lnTo>
                      <a:pt x="226119" y="66836"/>
                    </a:lnTo>
                    <a:lnTo>
                      <a:pt x="202423" y="101683"/>
                    </a:lnTo>
                    <a:cubicBezTo>
                      <a:pt x="47302" y="363931"/>
                      <a:pt x="68497" y="589829"/>
                      <a:pt x="93468" y="698657"/>
                    </a:cubicBezTo>
                    <a:cubicBezTo>
                      <a:pt x="63872" y="751505"/>
                      <a:pt x="34627" y="810697"/>
                      <a:pt x="6441" y="876584"/>
                    </a:cubicBezTo>
                    <a:lnTo>
                      <a:pt x="0" y="848281"/>
                    </a:lnTo>
                    <a:lnTo>
                      <a:pt x="24205" y="795431"/>
                    </a:lnTo>
                    <a:cubicBezTo>
                      <a:pt x="38739" y="765791"/>
                      <a:pt x="53449" y="737781"/>
                      <a:pt x="68247" y="711357"/>
                    </a:cubicBezTo>
                    <a:cubicBezTo>
                      <a:pt x="39709" y="586982"/>
                      <a:pt x="16102" y="309700"/>
                      <a:pt x="2549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2" name="任意多边形: 形状 231"/>
              <p:cNvSpPr/>
              <p:nvPr/>
            </p:nvSpPr>
            <p:spPr>
              <a:xfrm>
                <a:off x="4723915" y="-3836367"/>
                <a:ext cx="153601" cy="101020"/>
              </a:xfrm>
              <a:custGeom>
                <a:avLst/>
                <a:gdLst>
                  <a:gd name="connsiteX0" fmla="*/ 153601 w 153601"/>
                  <a:gd name="connsiteY0" fmla="*/ 0 h 101020"/>
                  <a:gd name="connsiteX1" fmla="*/ 95499 w 153601"/>
                  <a:gd name="connsiteY1" fmla="*/ 30783 h 101020"/>
                  <a:gd name="connsiteX2" fmla="*/ 0 w 153601"/>
                  <a:gd name="connsiteY2" fmla="*/ 101020 h 101020"/>
                  <a:gd name="connsiteX3" fmla="*/ 7128 w 153601"/>
                  <a:gd name="connsiteY3" fmla="*/ 91804 h 101020"/>
                  <a:gd name="connsiteX4" fmla="*/ 14999 w 153601"/>
                  <a:gd name="connsiteY4" fmla="*/ 82358 h 101020"/>
                  <a:gd name="connsiteX5" fmla="*/ 24584 w 153601"/>
                  <a:gd name="connsiteY5" fmla="*/ 74883 h 101020"/>
                  <a:gd name="connsiteX6" fmla="*/ 150893 w 153601"/>
                  <a:gd name="connsiteY6" fmla="*/ 772 h 101020"/>
                  <a:gd name="connsiteX7" fmla="*/ 153601 w 153601"/>
                  <a:gd name="connsiteY7" fmla="*/ 0 h 10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01" h="101020">
                    <a:moveTo>
                      <a:pt x="153601" y="0"/>
                    </a:moveTo>
                    <a:lnTo>
                      <a:pt x="95499" y="30783"/>
                    </a:lnTo>
                    <a:cubicBezTo>
                      <a:pt x="66320" y="49360"/>
                      <a:pt x="34660" y="72526"/>
                      <a:pt x="0" y="101020"/>
                    </a:cubicBezTo>
                    <a:cubicBezTo>
                      <a:pt x="0" y="101020"/>
                      <a:pt x="2472" y="97668"/>
                      <a:pt x="7128" y="91804"/>
                    </a:cubicBezTo>
                    <a:lnTo>
                      <a:pt x="14999" y="82358"/>
                    </a:lnTo>
                    <a:lnTo>
                      <a:pt x="24584" y="74883"/>
                    </a:lnTo>
                    <a:cubicBezTo>
                      <a:pt x="72269" y="39857"/>
                      <a:pt x="113787" y="15987"/>
                      <a:pt x="150893" y="772"/>
                    </a:cubicBezTo>
                    <a:lnTo>
                      <a:pt x="1536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1" name="任意多边形: 形状 230"/>
              <p:cNvSpPr/>
              <p:nvPr/>
            </p:nvSpPr>
            <p:spPr>
              <a:xfrm>
                <a:off x="4906724" y="-3759115"/>
                <a:ext cx="377395" cy="117491"/>
              </a:xfrm>
              <a:custGeom>
                <a:avLst/>
                <a:gdLst>
                  <a:gd name="connsiteX0" fmla="*/ 101874 w 377395"/>
                  <a:gd name="connsiteY0" fmla="*/ 166 h 117491"/>
                  <a:gd name="connsiteX1" fmla="*/ 377395 w 377395"/>
                  <a:gd name="connsiteY1" fmla="*/ 117491 h 117491"/>
                  <a:gd name="connsiteX2" fmla="*/ 266083 w 377395"/>
                  <a:gd name="connsiteY2" fmla="*/ 81947 h 117491"/>
                  <a:gd name="connsiteX3" fmla="*/ 265572 w 377395"/>
                  <a:gd name="connsiteY3" fmla="*/ 81891 h 117491"/>
                  <a:gd name="connsiteX4" fmla="*/ 248237 w 377395"/>
                  <a:gd name="connsiteY4" fmla="*/ 72849 h 117491"/>
                  <a:gd name="connsiteX5" fmla="*/ 76653 w 377395"/>
                  <a:gd name="connsiteY5" fmla="*/ 12866 h 117491"/>
                  <a:gd name="connsiteX6" fmla="*/ 30702 w 377395"/>
                  <a:gd name="connsiteY6" fmla="*/ 16405 h 117491"/>
                  <a:gd name="connsiteX7" fmla="*/ 0 w 377395"/>
                  <a:gd name="connsiteY7" fmla="*/ 25925 h 117491"/>
                  <a:gd name="connsiteX8" fmla="*/ 15228 w 377395"/>
                  <a:gd name="connsiteY8" fmla="*/ 16323 h 117491"/>
                  <a:gd name="connsiteX9" fmla="*/ 101874 w 377395"/>
                  <a:gd name="connsiteY9" fmla="*/ 166 h 117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7395" h="117491">
                    <a:moveTo>
                      <a:pt x="101874" y="166"/>
                    </a:moveTo>
                    <a:cubicBezTo>
                      <a:pt x="192071" y="3687"/>
                      <a:pt x="377395" y="117491"/>
                      <a:pt x="377395" y="117491"/>
                    </a:cubicBezTo>
                    <a:cubicBezTo>
                      <a:pt x="377395" y="117491"/>
                      <a:pt x="334339" y="94749"/>
                      <a:pt x="266083" y="81947"/>
                    </a:cubicBezTo>
                    <a:lnTo>
                      <a:pt x="265572" y="81891"/>
                    </a:lnTo>
                    <a:lnTo>
                      <a:pt x="248237" y="72849"/>
                    </a:lnTo>
                    <a:cubicBezTo>
                      <a:pt x="190632" y="43958"/>
                      <a:pt x="121752" y="14627"/>
                      <a:pt x="76653" y="12866"/>
                    </a:cubicBezTo>
                    <a:cubicBezTo>
                      <a:pt x="60490" y="12205"/>
                      <a:pt x="45158" y="13549"/>
                      <a:pt x="30702" y="16405"/>
                    </a:cubicBezTo>
                    <a:lnTo>
                      <a:pt x="0" y="25925"/>
                    </a:lnTo>
                    <a:lnTo>
                      <a:pt x="15228" y="16323"/>
                    </a:lnTo>
                    <a:cubicBezTo>
                      <a:pt x="40546" y="5539"/>
                      <a:pt x="69548" y="-1155"/>
                      <a:pt x="101874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0" name="任意多边形: 形状 229"/>
              <p:cNvSpPr/>
              <p:nvPr/>
            </p:nvSpPr>
            <p:spPr>
              <a:xfrm>
                <a:off x="4678963" y="-3733191"/>
                <a:ext cx="227761" cy="238858"/>
              </a:xfrm>
              <a:custGeom>
                <a:avLst/>
                <a:gdLst>
                  <a:gd name="connsiteX0" fmla="*/ 227761 w 227761"/>
                  <a:gd name="connsiteY0" fmla="*/ 0 h 238858"/>
                  <a:gd name="connsiteX1" fmla="*/ 178440 w 227761"/>
                  <a:gd name="connsiteY1" fmla="*/ 31097 h 238858"/>
                  <a:gd name="connsiteX2" fmla="*/ 124225 w 227761"/>
                  <a:gd name="connsiteY2" fmla="*/ 91918 h 238858"/>
                  <a:gd name="connsiteX3" fmla="*/ 54823 w 227761"/>
                  <a:gd name="connsiteY3" fmla="*/ 186021 h 238858"/>
                  <a:gd name="connsiteX4" fmla="*/ 51627 w 227761"/>
                  <a:gd name="connsiteY4" fmla="*/ 188516 h 238858"/>
                  <a:gd name="connsiteX5" fmla="*/ 0 w 227761"/>
                  <a:gd name="connsiteY5" fmla="*/ 238858 h 238858"/>
                  <a:gd name="connsiteX6" fmla="*/ 99004 w 227761"/>
                  <a:gd name="connsiteY6" fmla="*/ 104618 h 238858"/>
                  <a:gd name="connsiteX7" fmla="*/ 217768 w 227761"/>
                  <a:gd name="connsiteY7" fmla="*/ 3098 h 238858"/>
                  <a:gd name="connsiteX8" fmla="*/ 227761 w 227761"/>
                  <a:gd name="connsiteY8" fmla="*/ 0 h 23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7761" h="238858">
                    <a:moveTo>
                      <a:pt x="227761" y="0"/>
                    </a:moveTo>
                    <a:lnTo>
                      <a:pt x="178440" y="31097"/>
                    </a:lnTo>
                    <a:cubicBezTo>
                      <a:pt x="143251" y="61177"/>
                      <a:pt x="124225" y="91918"/>
                      <a:pt x="124225" y="91918"/>
                    </a:cubicBezTo>
                    <a:lnTo>
                      <a:pt x="54823" y="186021"/>
                    </a:lnTo>
                    <a:lnTo>
                      <a:pt x="51627" y="188516"/>
                    </a:lnTo>
                    <a:cubicBezTo>
                      <a:pt x="34347" y="203608"/>
                      <a:pt x="17110" y="220339"/>
                      <a:pt x="0" y="238858"/>
                    </a:cubicBezTo>
                    <a:lnTo>
                      <a:pt x="99004" y="104618"/>
                    </a:lnTo>
                    <a:cubicBezTo>
                      <a:pt x="99004" y="104618"/>
                      <a:pt x="141813" y="35451"/>
                      <a:pt x="217768" y="3098"/>
                    </a:cubicBezTo>
                    <a:lnTo>
                      <a:pt x="22776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9" name="任意多边形: 形状 228"/>
              <p:cNvSpPr/>
              <p:nvPr/>
            </p:nvSpPr>
            <p:spPr>
              <a:xfrm>
                <a:off x="4852489" y="-3685672"/>
                <a:ext cx="406409" cy="60391"/>
              </a:xfrm>
              <a:custGeom>
                <a:avLst/>
                <a:gdLst>
                  <a:gd name="connsiteX0" fmla="*/ 244323 w 406409"/>
                  <a:gd name="connsiteY0" fmla="*/ 227 h 60391"/>
                  <a:gd name="connsiteX1" fmla="*/ 319807 w 406409"/>
                  <a:gd name="connsiteY1" fmla="*/ 8448 h 60391"/>
                  <a:gd name="connsiteX2" fmla="*/ 343015 w 406409"/>
                  <a:gd name="connsiteY2" fmla="*/ 20554 h 60391"/>
                  <a:gd name="connsiteX3" fmla="*/ 406409 w 406409"/>
                  <a:gd name="connsiteY3" fmla="*/ 56748 h 60391"/>
                  <a:gd name="connsiteX4" fmla="*/ 32581 w 406409"/>
                  <a:gd name="connsiteY4" fmla="*/ 45303 h 60391"/>
                  <a:gd name="connsiteX5" fmla="*/ 0 w 406409"/>
                  <a:gd name="connsiteY5" fmla="*/ 60391 h 60391"/>
                  <a:gd name="connsiteX6" fmla="*/ 6872 w 406409"/>
                  <a:gd name="connsiteY6" fmla="*/ 56187 h 60391"/>
                  <a:gd name="connsiteX7" fmla="*/ 244323 w 406409"/>
                  <a:gd name="connsiteY7" fmla="*/ 227 h 6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409" h="60391">
                    <a:moveTo>
                      <a:pt x="244323" y="227"/>
                    </a:moveTo>
                    <a:lnTo>
                      <a:pt x="319807" y="8448"/>
                    </a:lnTo>
                    <a:lnTo>
                      <a:pt x="343015" y="20554"/>
                    </a:lnTo>
                    <a:cubicBezTo>
                      <a:pt x="380348" y="40744"/>
                      <a:pt x="406409" y="56748"/>
                      <a:pt x="406409" y="56748"/>
                    </a:cubicBezTo>
                    <a:cubicBezTo>
                      <a:pt x="406409" y="56748"/>
                      <a:pt x="234186" y="-34220"/>
                      <a:pt x="32581" y="45303"/>
                    </a:cubicBezTo>
                    <a:lnTo>
                      <a:pt x="0" y="60391"/>
                    </a:lnTo>
                    <a:lnTo>
                      <a:pt x="6872" y="56187"/>
                    </a:lnTo>
                    <a:cubicBezTo>
                      <a:pt x="92501" y="10456"/>
                      <a:pt x="175095" y="-1893"/>
                      <a:pt x="244323" y="2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8" name="任意多边形: 形状 227"/>
              <p:cNvSpPr/>
              <p:nvPr/>
            </p:nvSpPr>
            <p:spPr>
              <a:xfrm>
                <a:off x="5555766" y="-3654310"/>
                <a:ext cx="999802" cy="1664781"/>
              </a:xfrm>
              <a:custGeom>
                <a:avLst/>
                <a:gdLst>
                  <a:gd name="connsiteX0" fmla="*/ 66876 w 999802"/>
                  <a:gd name="connsiteY0" fmla="*/ 173 h 1664781"/>
                  <a:gd name="connsiteX1" fmla="*/ 842776 w 999802"/>
                  <a:gd name="connsiteY1" fmla="*/ 848064 h 1664781"/>
                  <a:gd name="connsiteX2" fmla="*/ 988528 w 999802"/>
                  <a:gd name="connsiteY2" fmla="*/ 1605496 h 1664781"/>
                  <a:gd name="connsiteX3" fmla="*/ 999802 w 999802"/>
                  <a:gd name="connsiteY3" fmla="*/ 1636347 h 1664781"/>
                  <a:gd name="connsiteX4" fmla="*/ 980331 w 999802"/>
                  <a:gd name="connsiteY4" fmla="*/ 1664781 h 1664781"/>
                  <a:gd name="connsiteX5" fmla="*/ 817555 w 999802"/>
                  <a:gd name="connsiteY5" fmla="*/ 860764 h 1664781"/>
                  <a:gd name="connsiteX6" fmla="*/ 88577 w 999802"/>
                  <a:gd name="connsiteY6" fmla="*/ 13419 h 1664781"/>
                  <a:gd name="connsiteX7" fmla="*/ 55455 w 999802"/>
                  <a:gd name="connsiteY7" fmla="*/ 13034 h 1664781"/>
                  <a:gd name="connsiteX8" fmla="*/ 0 w 999802"/>
                  <a:gd name="connsiteY8" fmla="*/ 5640 h 1664781"/>
                  <a:gd name="connsiteX9" fmla="*/ 66876 w 999802"/>
                  <a:gd name="connsiteY9" fmla="*/ 173 h 166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9802" h="1664781">
                    <a:moveTo>
                      <a:pt x="66876" y="173"/>
                    </a:moveTo>
                    <a:cubicBezTo>
                      <a:pt x="247659" y="-3926"/>
                      <a:pt x="739434" y="59107"/>
                      <a:pt x="842776" y="848064"/>
                    </a:cubicBezTo>
                    <a:cubicBezTo>
                      <a:pt x="896417" y="1258087"/>
                      <a:pt x="947362" y="1482792"/>
                      <a:pt x="988528" y="1605496"/>
                    </a:cubicBezTo>
                    <a:lnTo>
                      <a:pt x="999802" y="1636347"/>
                    </a:lnTo>
                    <a:lnTo>
                      <a:pt x="980331" y="1664781"/>
                    </a:lnTo>
                    <a:cubicBezTo>
                      <a:pt x="936641" y="1555911"/>
                      <a:pt x="878859" y="1329362"/>
                      <a:pt x="817555" y="860764"/>
                    </a:cubicBezTo>
                    <a:cubicBezTo>
                      <a:pt x="722163" y="132496"/>
                      <a:pt x="295797" y="22767"/>
                      <a:pt x="88577" y="13419"/>
                    </a:cubicBezTo>
                    <a:lnTo>
                      <a:pt x="55455" y="13034"/>
                    </a:lnTo>
                    <a:lnTo>
                      <a:pt x="0" y="5640"/>
                    </a:lnTo>
                    <a:cubicBezTo>
                      <a:pt x="0" y="5640"/>
                      <a:pt x="25158" y="1119"/>
                      <a:pt x="66876" y="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7" name="任意多边形: 形状 226"/>
              <p:cNvSpPr/>
              <p:nvPr/>
            </p:nvSpPr>
            <p:spPr>
              <a:xfrm>
                <a:off x="6152970" y="-3650080"/>
                <a:ext cx="544401" cy="1495995"/>
              </a:xfrm>
              <a:custGeom>
                <a:avLst/>
                <a:gdLst>
                  <a:gd name="connsiteX0" fmla="*/ 0 w 544401"/>
                  <a:gd name="connsiteY0" fmla="*/ 0 h 1495995"/>
                  <a:gd name="connsiteX1" fmla="*/ 356559 w 544401"/>
                  <a:gd name="connsiteY1" fmla="*/ 411171 h 1495995"/>
                  <a:gd name="connsiteX2" fmla="*/ 535188 w 544401"/>
                  <a:gd name="connsiteY2" fmla="*/ 1162341 h 1495995"/>
                  <a:gd name="connsiteX3" fmla="*/ 474587 w 544401"/>
                  <a:gd name="connsiteY3" fmla="*/ 1495995 h 1495995"/>
                  <a:gd name="connsiteX4" fmla="*/ 481865 w 544401"/>
                  <a:gd name="connsiteY4" fmla="*/ 1469989 h 1495995"/>
                  <a:gd name="connsiteX5" fmla="*/ 486476 w 544401"/>
                  <a:gd name="connsiteY5" fmla="*/ 1443918 h 1495995"/>
                  <a:gd name="connsiteX6" fmla="*/ 494464 w 544401"/>
                  <a:gd name="connsiteY6" fmla="*/ 1425105 h 1495995"/>
                  <a:gd name="connsiteX7" fmla="*/ 509967 w 544401"/>
                  <a:gd name="connsiteY7" fmla="*/ 1175041 h 1495995"/>
                  <a:gd name="connsiteX8" fmla="*/ 331338 w 544401"/>
                  <a:gd name="connsiteY8" fmla="*/ 423871 h 1495995"/>
                  <a:gd name="connsiteX9" fmla="*/ 57218 w 544401"/>
                  <a:gd name="connsiteY9" fmla="*/ 105266 h 1495995"/>
                  <a:gd name="connsiteX10" fmla="*/ 55596 w 544401"/>
                  <a:gd name="connsiteY10" fmla="*/ 103439 h 1495995"/>
                  <a:gd name="connsiteX11" fmla="*/ 31661 w 544401"/>
                  <a:gd name="connsiteY11" fmla="*/ 61240 h 1495995"/>
                  <a:gd name="connsiteX12" fmla="*/ 0 w 544401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4401" h="1495995">
                    <a:moveTo>
                      <a:pt x="0" y="0"/>
                    </a:moveTo>
                    <a:cubicBezTo>
                      <a:pt x="0" y="0"/>
                      <a:pt x="241345" y="268830"/>
                      <a:pt x="356559" y="411171"/>
                    </a:cubicBezTo>
                    <a:cubicBezTo>
                      <a:pt x="471768" y="553513"/>
                      <a:pt x="495727" y="940370"/>
                      <a:pt x="535188" y="1162341"/>
                    </a:cubicBezTo>
                    <a:cubicBezTo>
                      <a:pt x="574649" y="1384307"/>
                      <a:pt x="474587" y="1495995"/>
                      <a:pt x="474587" y="1495995"/>
                    </a:cubicBezTo>
                    <a:cubicBezTo>
                      <a:pt x="474587" y="1495995"/>
                      <a:pt x="477957" y="1487605"/>
                      <a:pt x="481865" y="1469989"/>
                    </a:cubicBezTo>
                    <a:lnTo>
                      <a:pt x="486476" y="1443918"/>
                    </a:lnTo>
                    <a:lnTo>
                      <a:pt x="494464" y="1425105"/>
                    </a:lnTo>
                    <a:cubicBezTo>
                      <a:pt x="514547" y="1369438"/>
                      <a:pt x="529698" y="1286024"/>
                      <a:pt x="509967" y="1175041"/>
                    </a:cubicBezTo>
                    <a:cubicBezTo>
                      <a:pt x="470506" y="953070"/>
                      <a:pt x="446547" y="566213"/>
                      <a:pt x="331338" y="423871"/>
                    </a:cubicBezTo>
                    <a:cubicBezTo>
                      <a:pt x="259329" y="334908"/>
                      <a:pt x="138051" y="196535"/>
                      <a:pt x="57218" y="105266"/>
                    </a:cubicBezTo>
                    <a:lnTo>
                      <a:pt x="55596" y="103439"/>
                    </a:lnTo>
                    <a:lnTo>
                      <a:pt x="31661" y="61240"/>
                    </a:lnTo>
                    <a:cubicBezTo>
                      <a:pt x="19714" y="39318"/>
                      <a:pt x="9028" y="1871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6" name="任意多边形: 形状 225"/>
              <p:cNvSpPr/>
              <p:nvPr/>
            </p:nvSpPr>
            <p:spPr>
              <a:xfrm>
                <a:off x="5530546" y="-3641438"/>
                <a:ext cx="772163" cy="998672"/>
              </a:xfrm>
              <a:custGeom>
                <a:avLst/>
                <a:gdLst>
                  <a:gd name="connsiteX0" fmla="*/ 66876 w 772163"/>
                  <a:gd name="connsiteY0" fmla="*/ 0 h 998672"/>
                  <a:gd name="connsiteX1" fmla="*/ 80676 w 772163"/>
                  <a:gd name="connsiteY1" fmla="*/ 161 h 998672"/>
                  <a:gd name="connsiteX2" fmla="*/ 113763 w 772163"/>
                  <a:gd name="connsiteY2" fmla="*/ 4572 h 998672"/>
                  <a:gd name="connsiteX3" fmla="*/ 759128 w 772163"/>
                  <a:gd name="connsiteY3" fmla="*/ 828847 h 998672"/>
                  <a:gd name="connsiteX4" fmla="*/ 772163 w 772163"/>
                  <a:gd name="connsiteY4" fmla="*/ 998672 h 998672"/>
                  <a:gd name="connsiteX5" fmla="*/ 741680 w 772163"/>
                  <a:gd name="connsiteY5" fmla="*/ 923899 h 998672"/>
                  <a:gd name="connsiteX6" fmla="*/ 738138 w 772163"/>
                  <a:gd name="connsiteY6" fmla="*/ 915171 h 998672"/>
                  <a:gd name="connsiteX7" fmla="*/ 733907 w 772163"/>
                  <a:gd name="connsiteY7" fmla="*/ 841547 h 998672"/>
                  <a:gd name="connsiteX8" fmla="*/ 0 w 772163"/>
                  <a:gd name="connsiteY8" fmla="*/ 5467 h 998672"/>
                  <a:gd name="connsiteX9" fmla="*/ 66876 w 772163"/>
                  <a:gd name="connsiteY9" fmla="*/ 0 h 99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163" h="998672">
                    <a:moveTo>
                      <a:pt x="66876" y="0"/>
                    </a:moveTo>
                    <a:lnTo>
                      <a:pt x="80676" y="161"/>
                    </a:lnTo>
                    <a:lnTo>
                      <a:pt x="113763" y="4572"/>
                    </a:lnTo>
                    <a:cubicBezTo>
                      <a:pt x="541741" y="89737"/>
                      <a:pt x="749217" y="554358"/>
                      <a:pt x="759128" y="828847"/>
                    </a:cubicBezTo>
                    <a:cubicBezTo>
                      <a:pt x="760889" y="879937"/>
                      <a:pt x="765468" y="937720"/>
                      <a:pt x="772163" y="998672"/>
                    </a:cubicBezTo>
                    <a:cubicBezTo>
                      <a:pt x="762474" y="974977"/>
                      <a:pt x="752278" y="949961"/>
                      <a:pt x="741680" y="923899"/>
                    </a:cubicBezTo>
                    <a:lnTo>
                      <a:pt x="738138" y="915171"/>
                    </a:lnTo>
                    <a:lnTo>
                      <a:pt x="733907" y="841547"/>
                    </a:lnTo>
                    <a:cubicBezTo>
                      <a:pt x="723335" y="548759"/>
                      <a:pt x="487978" y="39642"/>
                      <a:pt x="0" y="5467"/>
                    </a:cubicBezTo>
                    <a:cubicBezTo>
                      <a:pt x="0" y="5467"/>
                      <a:pt x="25158" y="946"/>
                      <a:pt x="6687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>
                <a:off x="6127749" y="-3637380"/>
                <a:ext cx="518915" cy="1495995"/>
              </a:xfrm>
              <a:custGeom>
                <a:avLst/>
                <a:gdLst>
                  <a:gd name="connsiteX0" fmla="*/ 0 w 518915"/>
                  <a:gd name="connsiteY0" fmla="*/ 0 h 1495995"/>
                  <a:gd name="connsiteX1" fmla="*/ 39510 w 518915"/>
                  <a:gd name="connsiteY1" fmla="*/ 44229 h 1495995"/>
                  <a:gd name="connsiteX2" fmla="*/ 80817 w 518915"/>
                  <a:gd name="connsiteY2" fmla="*/ 90739 h 1495995"/>
                  <a:gd name="connsiteX3" fmla="*/ 96115 w 518915"/>
                  <a:gd name="connsiteY3" fmla="*/ 117712 h 1495995"/>
                  <a:gd name="connsiteX4" fmla="*/ 357821 w 518915"/>
                  <a:gd name="connsiteY4" fmla="*/ 510866 h 1495995"/>
                  <a:gd name="connsiteX5" fmla="*/ 480432 w 518915"/>
                  <a:gd name="connsiteY5" fmla="*/ 1027029 h 1495995"/>
                  <a:gd name="connsiteX6" fmla="*/ 513001 w 518915"/>
                  <a:gd name="connsiteY6" fmla="*/ 1423840 h 1495995"/>
                  <a:gd name="connsiteX7" fmla="*/ 511697 w 518915"/>
                  <a:gd name="connsiteY7" fmla="*/ 1431218 h 1495995"/>
                  <a:gd name="connsiteX8" fmla="*/ 504166 w 518915"/>
                  <a:gd name="connsiteY8" fmla="*/ 1448951 h 1495995"/>
                  <a:gd name="connsiteX9" fmla="*/ 474587 w 518915"/>
                  <a:gd name="connsiteY9" fmla="*/ 1495995 h 1495995"/>
                  <a:gd name="connsiteX10" fmla="*/ 455211 w 518915"/>
                  <a:gd name="connsiteY10" fmla="*/ 1039729 h 1495995"/>
                  <a:gd name="connsiteX11" fmla="*/ 332600 w 518915"/>
                  <a:gd name="connsiteY11" fmla="*/ 523566 h 1495995"/>
                  <a:gd name="connsiteX12" fmla="*/ 0 w 518915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915" h="1495995">
                    <a:moveTo>
                      <a:pt x="0" y="0"/>
                    </a:moveTo>
                    <a:cubicBezTo>
                      <a:pt x="0" y="0"/>
                      <a:pt x="15084" y="16802"/>
                      <a:pt x="39510" y="44229"/>
                    </a:cubicBezTo>
                    <a:lnTo>
                      <a:pt x="80817" y="90739"/>
                    </a:lnTo>
                    <a:lnTo>
                      <a:pt x="96115" y="117712"/>
                    </a:lnTo>
                    <a:cubicBezTo>
                      <a:pt x="180575" y="261744"/>
                      <a:pt x="296249" y="433176"/>
                      <a:pt x="357821" y="510866"/>
                    </a:cubicBezTo>
                    <a:cubicBezTo>
                      <a:pt x="439913" y="614449"/>
                      <a:pt x="407147" y="704997"/>
                      <a:pt x="480432" y="1027029"/>
                    </a:cubicBezTo>
                    <a:cubicBezTo>
                      <a:pt x="526235" y="1228297"/>
                      <a:pt x="522353" y="1356209"/>
                      <a:pt x="513001" y="1423840"/>
                    </a:cubicBezTo>
                    <a:lnTo>
                      <a:pt x="511697" y="1431218"/>
                    </a:lnTo>
                    <a:lnTo>
                      <a:pt x="504166" y="1448951"/>
                    </a:lnTo>
                    <a:cubicBezTo>
                      <a:pt x="488658" y="1480289"/>
                      <a:pt x="474587" y="1495995"/>
                      <a:pt x="474587" y="1495995"/>
                    </a:cubicBezTo>
                    <a:cubicBezTo>
                      <a:pt x="474587" y="1495995"/>
                      <a:pt x="528496" y="1361758"/>
                      <a:pt x="455211" y="1039729"/>
                    </a:cubicBezTo>
                    <a:cubicBezTo>
                      <a:pt x="381926" y="717697"/>
                      <a:pt x="414692" y="627149"/>
                      <a:pt x="332600" y="523566"/>
                    </a:cubicBezTo>
                    <a:cubicBezTo>
                      <a:pt x="250504" y="419979"/>
                      <a:pt x="72226" y="1497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4" name="任意多边形: 形状 223"/>
              <p:cNvSpPr/>
              <p:nvPr/>
            </p:nvSpPr>
            <p:spPr>
              <a:xfrm>
                <a:off x="4704184" y="-3625281"/>
                <a:ext cx="148305" cy="118249"/>
              </a:xfrm>
              <a:custGeom>
                <a:avLst/>
                <a:gdLst>
                  <a:gd name="connsiteX0" fmla="*/ 148305 w 148305"/>
                  <a:gd name="connsiteY0" fmla="*/ 0 h 118249"/>
                  <a:gd name="connsiteX1" fmla="*/ 103518 w 148305"/>
                  <a:gd name="connsiteY1" fmla="*/ 27392 h 118249"/>
                  <a:gd name="connsiteX2" fmla="*/ 0 w 148305"/>
                  <a:gd name="connsiteY2" fmla="*/ 118249 h 118249"/>
                  <a:gd name="connsiteX3" fmla="*/ 29602 w 148305"/>
                  <a:gd name="connsiteY3" fmla="*/ 78112 h 118249"/>
                  <a:gd name="connsiteX4" fmla="*/ 78297 w 148305"/>
                  <a:gd name="connsiteY4" fmla="*/ 40092 h 118249"/>
                  <a:gd name="connsiteX5" fmla="*/ 129956 w 148305"/>
                  <a:gd name="connsiteY5" fmla="*/ 8496 h 118249"/>
                  <a:gd name="connsiteX6" fmla="*/ 148305 w 148305"/>
                  <a:gd name="connsiteY6" fmla="*/ 0 h 11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05" h="118249">
                    <a:moveTo>
                      <a:pt x="148305" y="0"/>
                    </a:moveTo>
                    <a:lnTo>
                      <a:pt x="103518" y="27392"/>
                    </a:lnTo>
                    <a:cubicBezTo>
                      <a:pt x="68947" y="51328"/>
                      <a:pt x="34220" y="81210"/>
                      <a:pt x="0" y="118249"/>
                    </a:cubicBezTo>
                    <a:lnTo>
                      <a:pt x="29602" y="78112"/>
                    </a:lnTo>
                    <a:lnTo>
                      <a:pt x="78297" y="40092"/>
                    </a:lnTo>
                    <a:cubicBezTo>
                      <a:pt x="95583" y="28124"/>
                      <a:pt x="112830" y="17642"/>
                      <a:pt x="129956" y="8496"/>
                    </a:cubicBezTo>
                    <a:lnTo>
                      <a:pt x="1483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3" name="任意多边形: 形状 222"/>
              <p:cNvSpPr/>
              <p:nvPr/>
            </p:nvSpPr>
            <p:spPr>
              <a:xfrm>
                <a:off x="4099285" y="-3600403"/>
                <a:ext cx="575302" cy="4034910"/>
              </a:xfrm>
              <a:custGeom>
                <a:avLst/>
                <a:gdLst>
                  <a:gd name="connsiteX0" fmla="*/ 575302 w 575302"/>
                  <a:gd name="connsiteY0" fmla="*/ 0 h 4034910"/>
                  <a:gd name="connsiteX1" fmla="*/ 40110 w 575302"/>
                  <a:gd name="connsiteY1" fmla="*/ 1124640 h 4034910"/>
                  <a:gd name="connsiteX2" fmla="*/ 29894 w 575302"/>
                  <a:gd name="connsiteY2" fmla="*/ 1463936 h 4034910"/>
                  <a:gd name="connsiteX3" fmla="*/ 121500 w 575302"/>
                  <a:gd name="connsiteY3" fmla="*/ 2840845 h 4034910"/>
                  <a:gd name="connsiteX4" fmla="*/ 409903 w 575302"/>
                  <a:gd name="connsiteY4" fmla="*/ 3918630 h 4034910"/>
                  <a:gd name="connsiteX5" fmla="*/ 433966 w 575302"/>
                  <a:gd name="connsiteY5" fmla="*/ 3974141 h 4034910"/>
                  <a:gd name="connsiteX6" fmla="*/ 429582 w 575302"/>
                  <a:gd name="connsiteY6" fmla="*/ 4034910 h 4034910"/>
                  <a:gd name="connsiteX7" fmla="*/ 96279 w 575302"/>
                  <a:gd name="connsiteY7" fmla="*/ 2853545 h 4034910"/>
                  <a:gd name="connsiteX8" fmla="*/ 4673 w 575302"/>
                  <a:gd name="connsiteY8" fmla="*/ 1476636 h 4034910"/>
                  <a:gd name="connsiteX9" fmla="*/ 14889 w 575302"/>
                  <a:gd name="connsiteY9" fmla="*/ 1137340 h 4034910"/>
                  <a:gd name="connsiteX10" fmla="*/ 550081 w 575302"/>
                  <a:gd name="connsiteY10" fmla="*/ 12700 h 4034910"/>
                  <a:gd name="connsiteX11" fmla="*/ 541984 w 575302"/>
                  <a:gd name="connsiteY11" fmla="*/ 15408 h 4034910"/>
                  <a:gd name="connsiteX12" fmla="*/ 520359 w 575302"/>
                  <a:gd name="connsiteY12" fmla="*/ 24315 h 4034910"/>
                  <a:gd name="connsiteX13" fmla="*/ 544280 w 575302"/>
                  <a:gd name="connsiteY13" fmla="*/ 12150 h 4034910"/>
                  <a:gd name="connsiteX14" fmla="*/ 575302 w 575302"/>
                  <a:gd name="connsiteY14" fmla="*/ 0 h 4034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5302" h="4034910">
                    <a:moveTo>
                      <a:pt x="575302" y="0"/>
                    </a:moveTo>
                    <a:cubicBezTo>
                      <a:pt x="254679" y="290676"/>
                      <a:pt x="104939" y="741304"/>
                      <a:pt x="40110" y="1124640"/>
                    </a:cubicBezTo>
                    <a:cubicBezTo>
                      <a:pt x="32712" y="1191936"/>
                      <a:pt x="17561" y="1285303"/>
                      <a:pt x="29894" y="1463936"/>
                    </a:cubicBezTo>
                    <a:cubicBezTo>
                      <a:pt x="52443" y="1794069"/>
                      <a:pt x="14391" y="2192556"/>
                      <a:pt x="121500" y="2840845"/>
                    </a:cubicBezTo>
                    <a:cubicBezTo>
                      <a:pt x="194256" y="3280775"/>
                      <a:pt x="304237" y="3659470"/>
                      <a:pt x="409903" y="3918630"/>
                    </a:cubicBezTo>
                    <a:lnTo>
                      <a:pt x="433966" y="3974141"/>
                    </a:lnTo>
                    <a:lnTo>
                      <a:pt x="429582" y="4034910"/>
                    </a:lnTo>
                    <a:cubicBezTo>
                      <a:pt x="311199" y="3779119"/>
                      <a:pt x="179429" y="3356322"/>
                      <a:pt x="96279" y="2853545"/>
                    </a:cubicBezTo>
                    <a:cubicBezTo>
                      <a:pt x="-10830" y="2205256"/>
                      <a:pt x="27222" y="1806769"/>
                      <a:pt x="4673" y="1476636"/>
                    </a:cubicBezTo>
                    <a:cubicBezTo>
                      <a:pt x="-7660" y="1298003"/>
                      <a:pt x="7491" y="1204636"/>
                      <a:pt x="14889" y="1137340"/>
                    </a:cubicBezTo>
                    <a:cubicBezTo>
                      <a:pt x="79718" y="754004"/>
                      <a:pt x="229458" y="303376"/>
                      <a:pt x="550081" y="12700"/>
                    </a:cubicBezTo>
                    <a:cubicBezTo>
                      <a:pt x="550081" y="12700"/>
                      <a:pt x="547268" y="13493"/>
                      <a:pt x="541984" y="15408"/>
                    </a:cubicBezTo>
                    <a:lnTo>
                      <a:pt x="520359" y="24315"/>
                    </a:lnTo>
                    <a:lnTo>
                      <a:pt x="544280" y="12150"/>
                    </a:lnTo>
                    <a:cubicBezTo>
                      <a:pt x="564050" y="3171"/>
                      <a:pt x="575302" y="0"/>
                      <a:pt x="5753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2" name="任意多边形: 形状 221"/>
              <p:cNvSpPr/>
              <p:nvPr/>
            </p:nvSpPr>
            <p:spPr>
              <a:xfrm>
                <a:off x="4308990" y="-3576087"/>
                <a:ext cx="310655" cy="296659"/>
              </a:xfrm>
              <a:custGeom>
                <a:avLst/>
                <a:gdLst>
                  <a:gd name="connsiteX0" fmla="*/ 310655 w 310655"/>
                  <a:gd name="connsiteY0" fmla="*/ 0 h 296659"/>
                  <a:gd name="connsiteX1" fmla="*/ 298877 w 310655"/>
                  <a:gd name="connsiteY1" fmla="*/ 5989 h 296659"/>
                  <a:gd name="connsiteX2" fmla="*/ 583 w 310655"/>
                  <a:gd name="connsiteY2" fmla="*/ 296659 h 296659"/>
                  <a:gd name="connsiteX3" fmla="*/ 0 w 310655"/>
                  <a:gd name="connsiteY3" fmla="*/ 276631 h 296659"/>
                  <a:gd name="connsiteX4" fmla="*/ 44154 w 310655"/>
                  <a:gd name="connsiteY4" fmla="*/ 217979 h 296659"/>
                  <a:gd name="connsiteX5" fmla="*/ 309355 w 310655"/>
                  <a:gd name="connsiteY5" fmla="*/ 535 h 296659"/>
                  <a:gd name="connsiteX6" fmla="*/ 310655 w 310655"/>
                  <a:gd name="connsiteY6" fmla="*/ 0 h 29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655" h="296659">
                    <a:moveTo>
                      <a:pt x="310655" y="0"/>
                    </a:moveTo>
                    <a:lnTo>
                      <a:pt x="298877" y="5989"/>
                    </a:lnTo>
                    <a:cubicBezTo>
                      <a:pt x="229873" y="44605"/>
                      <a:pt x="116191" y="127760"/>
                      <a:pt x="583" y="296659"/>
                    </a:cubicBezTo>
                    <a:lnTo>
                      <a:pt x="0" y="276631"/>
                    </a:lnTo>
                    <a:lnTo>
                      <a:pt x="44154" y="217979"/>
                    </a:lnTo>
                    <a:cubicBezTo>
                      <a:pt x="157282" y="81730"/>
                      <a:pt x="259933" y="22983"/>
                      <a:pt x="309355" y="535"/>
                    </a:cubicBezTo>
                    <a:lnTo>
                      <a:pt x="3106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1" name="任意多边形: 形状 220"/>
              <p:cNvSpPr/>
              <p:nvPr/>
            </p:nvSpPr>
            <p:spPr>
              <a:xfrm>
                <a:off x="4869948" y="-3563181"/>
                <a:ext cx="1203393" cy="750238"/>
              </a:xfrm>
              <a:custGeom>
                <a:avLst/>
                <a:gdLst>
                  <a:gd name="connsiteX0" fmla="*/ 131248 w 1203393"/>
                  <a:gd name="connsiteY0" fmla="*/ 1181 h 750238"/>
                  <a:gd name="connsiteX1" fmla="*/ 1203393 w 1203393"/>
                  <a:gd name="connsiteY1" fmla="*/ 750238 h 750238"/>
                  <a:gd name="connsiteX2" fmla="*/ 1139826 w 1203393"/>
                  <a:gd name="connsiteY2" fmla="*/ 689674 h 750238"/>
                  <a:gd name="connsiteX3" fmla="*/ 1096033 w 1203393"/>
                  <a:gd name="connsiteY3" fmla="*/ 649413 h 750238"/>
                  <a:gd name="connsiteX4" fmla="*/ 1090051 w 1203393"/>
                  <a:gd name="connsiteY4" fmla="*/ 641705 h 750238"/>
                  <a:gd name="connsiteX5" fmla="*/ 106027 w 1203393"/>
                  <a:gd name="connsiteY5" fmla="*/ 13881 h 750238"/>
                  <a:gd name="connsiteX6" fmla="*/ 49722 w 1203393"/>
                  <a:gd name="connsiteY6" fmla="*/ 24649 h 750238"/>
                  <a:gd name="connsiteX7" fmla="*/ 0 w 1203393"/>
                  <a:gd name="connsiteY7" fmla="*/ 43330 h 750238"/>
                  <a:gd name="connsiteX8" fmla="*/ 19390 w 1203393"/>
                  <a:gd name="connsiteY8" fmla="*/ 32820 h 750238"/>
                  <a:gd name="connsiteX9" fmla="*/ 131248 w 1203393"/>
                  <a:gd name="connsiteY9" fmla="*/ 1181 h 75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3393" h="750238">
                    <a:moveTo>
                      <a:pt x="131248" y="1181"/>
                    </a:moveTo>
                    <a:cubicBezTo>
                      <a:pt x="432844" y="-26650"/>
                      <a:pt x="1013841" y="444064"/>
                      <a:pt x="1203393" y="750238"/>
                    </a:cubicBezTo>
                    <a:cubicBezTo>
                      <a:pt x="1203393" y="750238"/>
                      <a:pt x="1180020" y="727112"/>
                      <a:pt x="1139826" y="689674"/>
                    </a:cubicBezTo>
                    <a:lnTo>
                      <a:pt x="1096033" y="649413"/>
                    </a:lnTo>
                    <a:lnTo>
                      <a:pt x="1090051" y="641705"/>
                    </a:lnTo>
                    <a:cubicBezTo>
                      <a:pt x="847737" y="346875"/>
                      <a:pt x="369924" y="-10471"/>
                      <a:pt x="106027" y="13881"/>
                    </a:cubicBezTo>
                    <a:cubicBezTo>
                      <a:pt x="87178" y="15621"/>
                      <a:pt x="68387" y="19293"/>
                      <a:pt x="49722" y="24649"/>
                    </a:cubicBezTo>
                    <a:lnTo>
                      <a:pt x="0" y="43330"/>
                    </a:lnTo>
                    <a:lnTo>
                      <a:pt x="19390" y="32820"/>
                    </a:lnTo>
                    <a:cubicBezTo>
                      <a:pt x="56086" y="15869"/>
                      <a:pt x="93549" y="4661"/>
                      <a:pt x="131248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0" name="任意多边形: 形状 219"/>
              <p:cNvSpPr/>
              <p:nvPr/>
            </p:nvSpPr>
            <p:spPr>
              <a:xfrm>
                <a:off x="4387935" y="-3519851"/>
                <a:ext cx="482012" cy="520894"/>
              </a:xfrm>
              <a:custGeom>
                <a:avLst/>
                <a:gdLst>
                  <a:gd name="connsiteX0" fmla="*/ 482012 w 482012"/>
                  <a:gd name="connsiteY0" fmla="*/ 0 h 520894"/>
                  <a:gd name="connsiteX1" fmla="*/ 446999 w 482012"/>
                  <a:gd name="connsiteY1" fmla="*/ 18976 h 520894"/>
                  <a:gd name="connsiteX2" fmla="*/ 38118 w 482012"/>
                  <a:gd name="connsiteY2" fmla="*/ 485688 h 520894"/>
                  <a:gd name="connsiteX3" fmla="*/ 30786 w 482012"/>
                  <a:gd name="connsiteY3" fmla="*/ 498383 h 520894"/>
                  <a:gd name="connsiteX4" fmla="*/ 0 w 482012"/>
                  <a:gd name="connsiteY4" fmla="*/ 520894 h 520894"/>
                  <a:gd name="connsiteX5" fmla="*/ 476181 w 482012"/>
                  <a:gd name="connsiteY5" fmla="*/ 2190 h 520894"/>
                  <a:gd name="connsiteX6" fmla="*/ 482012 w 482012"/>
                  <a:gd name="connsiteY6" fmla="*/ 0 h 520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012" h="520894">
                    <a:moveTo>
                      <a:pt x="482012" y="0"/>
                    </a:moveTo>
                    <a:lnTo>
                      <a:pt x="446999" y="18976"/>
                    </a:lnTo>
                    <a:cubicBezTo>
                      <a:pt x="250116" y="141060"/>
                      <a:pt x="84437" y="406809"/>
                      <a:pt x="38118" y="485688"/>
                    </a:cubicBezTo>
                    <a:lnTo>
                      <a:pt x="30786" y="498383"/>
                    </a:lnTo>
                    <a:lnTo>
                      <a:pt x="0" y="520894"/>
                    </a:lnTo>
                    <a:cubicBezTo>
                      <a:pt x="0" y="520894"/>
                      <a:pt x="219309" y="120849"/>
                      <a:pt x="476181" y="2190"/>
                    </a:cubicBezTo>
                    <a:lnTo>
                      <a:pt x="48201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9" name="任意多边形: 形状 218"/>
              <p:cNvSpPr/>
              <p:nvPr/>
            </p:nvSpPr>
            <p:spPr>
              <a:xfrm>
                <a:off x="5658647" y="-3492236"/>
                <a:ext cx="618840" cy="862171"/>
              </a:xfrm>
              <a:custGeom>
                <a:avLst/>
                <a:gdLst>
                  <a:gd name="connsiteX0" fmla="*/ 0 w 618840"/>
                  <a:gd name="connsiteY0" fmla="*/ 0 h 862171"/>
                  <a:gd name="connsiteX1" fmla="*/ 510176 w 618840"/>
                  <a:gd name="connsiteY1" fmla="*/ 519338 h 862171"/>
                  <a:gd name="connsiteX2" fmla="*/ 580685 w 618840"/>
                  <a:gd name="connsiteY2" fmla="*/ 693651 h 862171"/>
                  <a:gd name="connsiteX3" fmla="*/ 610036 w 618840"/>
                  <a:gd name="connsiteY3" fmla="*/ 765970 h 862171"/>
                  <a:gd name="connsiteX4" fmla="*/ 610472 w 618840"/>
                  <a:gd name="connsiteY4" fmla="*/ 773560 h 862171"/>
                  <a:gd name="connsiteX5" fmla="*/ 618840 w 618840"/>
                  <a:gd name="connsiteY5" fmla="*/ 862171 h 862171"/>
                  <a:gd name="connsiteX6" fmla="*/ 484955 w 618840"/>
                  <a:gd name="connsiteY6" fmla="*/ 532038 h 862171"/>
                  <a:gd name="connsiteX7" fmla="*/ 75618 w 618840"/>
                  <a:gd name="connsiteY7" fmla="*/ 35695 h 862171"/>
                  <a:gd name="connsiteX8" fmla="*/ 70085 w 618840"/>
                  <a:gd name="connsiteY8" fmla="*/ 34433 h 862171"/>
                  <a:gd name="connsiteX9" fmla="*/ 48991 w 618840"/>
                  <a:gd name="connsiteY9" fmla="*/ 22323 h 862171"/>
                  <a:gd name="connsiteX10" fmla="*/ 0 w 618840"/>
                  <a:gd name="connsiteY10" fmla="*/ 0 h 86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8840" h="862171">
                    <a:moveTo>
                      <a:pt x="0" y="0"/>
                    </a:moveTo>
                    <a:cubicBezTo>
                      <a:pt x="291379" y="43338"/>
                      <a:pt x="394611" y="232539"/>
                      <a:pt x="510176" y="519338"/>
                    </a:cubicBezTo>
                    <a:cubicBezTo>
                      <a:pt x="534310" y="579057"/>
                      <a:pt x="558092" y="637895"/>
                      <a:pt x="580685" y="693651"/>
                    </a:cubicBezTo>
                    <a:lnTo>
                      <a:pt x="610036" y="765970"/>
                    </a:lnTo>
                    <a:lnTo>
                      <a:pt x="610472" y="773560"/>
                    </a:lnTo>
                    <a:cubicBezTo>
                      <a:pt x="612674" y="802011"/>
                      <a:pt x="615493" y="831695"/>
                      <a:pt x="618840" y="862171"/>
                    </a:cubicBezTo>
                    <a:cubicBezTo>
                      <a:pt x="580082" y="767391"/>
                      <a:pt x="533223" y="651475"/>
                      <a:pt x="484955" y="532038"/>
                    </a:cubicBezTo>
                    <a:cubicBezTo>
                      <a:pt x="383836" y="281089"/>
                      <a:pt x="292159" y="104863"/>
                      <a:pt x="75618" y="35695"/>
                    </a:cubicBezTo>
                    <a:lnTo>
                      <a:pt x="70085" y="34433"/>
                    </a:lnTo>
                    <a:lnTo>
                      <a:pt x="48991" y="22323"/>
                    </a:lnTo>
                    <a:cubicBezTo>
                      <a:pt x="18850" y="6738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8" name="任意多边形: 形状 217"/>
              <p:cNvSpPr/>
              <p:nvPr/>
            </p:nvSpPr>
            <p:spPr>
              <a:xfrm>
                <a:off x="5529187" y="-3479536"/>
                <a:ext cx="1099778" cy="4761753"/>
              </a:xfrm>
              <a:custGeom>
                <a:avLst/>
                <a:gdLst>
                  <a:gd name="connsiteX0" fmla="*/ 104239 w 1099778"/>
                  <a:gd name="connsiteY0" fmla="*/ 0 h 4761753"/>
                  <a:gd name="connsiteX1" fmla="*/ 199545 w 1099778"/>
                  <a:gd name="connsiteY1" fmla="*/ 21733 h 4761753"/>
                  <a:gd name="connsiteX2" fmla="*/ 231186 w 1099778"/>
                  <a:gd name="connsiteY2" fmla="*/ 39899 h 4761753"/>
                  <a:gd name="connsiteX3" fmla="*/ 550497 w 1099778"/>
                  <a:gd name="connsiteY3" fmla="*/ 445682 h 4761753"/>
                  <a:gd name="connsiteX4" fmla="*/ 816859 w 1099778"/>
                  <a:gd name="connsiteY4" fmla="*/ 1118636 h 4761753"/>
                  <a:gd name="connsiteX5" fmla="*/ 996546 w 1099778"/>
                  <a:gd name="connsiteY5" fmla="*/ 1644313 h 4761753"/>
                  <a:gd name="connsiteX6" fmla="*/ 1099778 w 1099778"/>
                  <a:gd name="connsiteY6" fmla="*/ 1823649 h 4761753"/>
                  <a:gd name="connsiteX7" fmla="*/ 298228 w 1099778"/>
                  <a:gd name="connsiteY7" fmla="*/ 2630489 h 4761753"/>
                  <a:gd name="connsiteX8" fmla="*/ 371981 w 1099778"/>
                  <a:gd name="connsiteY8" fmla="*/ 4496413 h 4761753"/>
                  <a:gd name="connsiteX9" fmla="*/ 439207 w 1099778"/>
                  <a:gd name="connsiteY9" fmla="*/ 4583572 h 4761753"/>
                  <a:gd name="connsiteX10" fmla="*/ 466100 w 1099778"/>
                  <a:gd name="connsiteY10" fmla="*/ 4625960 h 4761753"/>
                  <a:gd name="connsiteX11" fmla="*/ 566849 w 1099778"/>
                  <a:gd name="connsiteY11" fmla="*/ 4761753 h 4761753"/>
                  <a:gd name="connsiteX12" fmla="*/ 273007 w 1099778"/>
                  <a:gd name="connsiteY12" fmla="*/ 2643189 h 4761753"/>
                  <a:gd name="connsiteX13" fmla="*/ 1074557 w 1099778"/>
                  <a:gd name="connsiteY13" fmla="*/ 1836349 h 4761753"/>
                  <a:gd name="connsiteX14" fmla="*/ 971325 w 1099778"/>
                  <a:gd name="connsiteY14" fmla="*/ 1657013 h 4761753"/>
                  <a:gd name="connsiteX15" fmla="*/ 791638 w 1099778"/>
                  <a:gd name="connsiteY15" fmla="*/ 1131336 h 4761753"/>
                  <a:gd name="connsiteX16" fmla="*/ 525276 w 1099778"/>
                  <a:gd name="connsiteY16" fmla="*/ 458382 h 4761753"/>
                  <a:gd name="connsiteX17" fmla="*/ 104239 w 1099778"/>
                  <a:gd name="connsiteY17" fmla="*/ 0 h 4761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99778" h="4761753">
                    <a:moveTo>
                      <a:pt x="104239" y="0"/>
                    </a:moveTo>
                    <a:lnTo>
                      <a:pt x="199545" y="21733"/>
                    </a:lnTo>
                    <a:lnTo>
                      <a:pt x="231186" y="39899"/>
                    </a:lnTo>
                    <a:cubicBezTo>
                      <a:pt x="330042" y="102297"/>
                      <a:pt x="475847" y="226576"/>
                      <a:pt x="550497" y="445682"/>
                    </a:cubicBezTo>
                    <a:cubicBezTo>
                      <a:pt x="629064" y="675753"/>
                      <a:pt x="746038" y="954448"/>
                      <a:pt x="816859" y="1118636"/>
                    </a:cubicBezTo>
                    <a:cubicBezTo>
                      <a:pt x="858784" y="1332853"/>
                      <a:pt x="921852" y="1541433"/>
                      <a:pt x="996546" y="1644313"/>
                    </a:cubicBezTo>
                    <a:cubicBezTo>
                      <a:pt x="1003944" y="1703856"/>
                      <a:pt x="1047282" y="1767276"/>
                      <a:pt x="1099778" y="1823649"/>
                    </a:cubicBezTo>
                    <a:cubicBezTo>
                      <a:pt x="810867" y="2013908"/>
                      <a:pt x="524774" y="2274281"/>
                      <a:pt x="298228" y="2630489"/>
                    </a:cubicBezTo>
                    <a:cubicBezTo>
                      <a:pt x="-220383" y="3445342"/>
                      <a:pt x="112982" y="4141125"/>
                      <a:pt x="371981" y="4496413"/>
                    </a:cubicBezTo>
                    <a:lnTo>
                      <a:pt x="439207" y="4583572"/>
                    </a:lnTo>
                    <a:lnTo>
                      <a:pt x="466100" y="4625960"/>
                    </a:lnTo>
                    <a:cubicBezTo>
                      <a:pt x="497030" y="4670952"/>
                      <a:pt x="530570" y="4716225"/>
                      <a:pt x="566849" y="4761753"/>
                    </a:cubicBezTo>
                    <a:cubicBezTo>
                      <a:pt x="566849" y="4761753"/>
                      <a:pt x="-481337" y="3828430"/>
                      <a:pt x="273007" y="2643189"/>
                    </a:cubicBezTo>
                    <a:cubicBezTo>
                      <a:pt x="499553" y="2286981"/>
                      <a:pt x="785646" y="2026608"/>
                      <a:pt x="1074557" y="1836349"/>
                    </a:cubicBezTo>
                    <a:cubicBezTo>
                      <a:pt x="1022061" y="1779976"/>
                      <a:pt x="978723" y="1716556"/>
                      <a:pt x="971325" y="1657013"/>
                    </a:cubicBezTo>
                    <a:cubicBezTo>
                      <a:pt x="896631" y="1554133"/>
                      <a:pt x="833563" y="1345553"/>
                      <a:pt x="791638" y="1131336"/>
                    </a:cubicBezTo>
                    <a:cubicBezTo>
                      <a:pt x="720817" y="967148"/>
                      <a:pt x="603843" y="688453"/>
                      <a:pt x="525276" y="458382"/>
                    </a:cubicBezTo>
                    <a:cubicBezTo>
                      <a:pt x="405835" y="107812"/>
                      <a:pt x="104239" y="0"/>
                      <a:pt x="10423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7" name="任意多边形: 形状 216"/>
              <p:cNvSpPr/>
              <p:nvPr/>
            </p:nvSpPr>
            <p:spPr>
              <a:xfrm>
                <a:off x="4841499" y="-3449765"/>
                <a:ext cx="1206621" cy="649523"/>
              </a:xfrm>
              <a:custGeom>
                <a:avLst/>
                <a:gdLst>
                  <a:gd name="connsiteX0" fmla="*/ 231573 w 1206621"/>
                  <a:gd name="connsiteY0" fmla="*/ 516 h 649523"/>
                  <a:gd name="connsiteX1" fmla="*/ 1122718 w 1206621"/>
                  <a:gd name="connsiteY1" fmla="*/ 534377 h 649523"/>
                  <a:gd name="connsiteX2" fmla="*/ 1124482 w 1206621"/>
                  <a:gd name="connsiteY2" fmla="*/ 535998 h 649523"/>
                  <a:gd name="connsiteX3" fmla="*/ 1166657 w 1206621"/>
                  <a:gd name="connsiteY3" fmla="*/ 590349 h 649523"/>
                  <a:gd name="connsiteX4" fmla="*/ 1206621 w 1206621"/>
                  <a:gd name="connsiteY4" fmla="*/ 649523 h 649523"/>
                  <a:gd name="connsiteX5" fmla="*/ 206352 w 1206621"/>
                  <a:gd name="connsiteY5" fmla="*/ 13216 h 649523"/>
                  <a:gd name="connsiteX6" fmla="*/ 88327 w 1206621"/>
                  <a:gd name="connsiteY6" fmla="*/ 34374 h 649523"/>
                  <a:gd name="connsiteX7" fmla="*/ 0 w 1206621"/>
                  <a:gd name="connsiteY7" fmla="*/ 71119 h 649523"/>
                  <a:gd name="connsiteX8" fmla="*/ 9698 w 1206621"/>
                  <a:gd name="connsiteY8" fmla="*/ 64876 h 649523"/>
                  <a:gd name="connsiteX9" fmla="*/ 231573 w 1206621"/>
                  <a:gd name="connsiteY9" fmla="*/ 516 h 64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6621" h="649523">
                    <a:moveTo>
                      <a:pt x="231573" y="516"/>
                    </a:moveTo>
                    <a:cubicBezTo>
                      <a:pt x="483137" y="-15605"/>
                      <a:pt x="920007" y="350378"/>
                      <a:pt x="1122718" y="534377"/>
                    </a:cubicBezTo>
                    <a:lnTo>
                      <a:pt x="1124482" y="535998"/>
                    </a:lnTo>
                    <a:lnTo>
                      <a:pt x="1166657" y="590349"/>
                    </a:lnTo>
                    <a:cubicBezTo>
                      <a:pt x="1181398" y="610609"/>
                      <a:pt x="1194774" y="630387"/>
                      <a:pt x="1206621" y="649523"/>
                    </a:cubicBezTo>
                    <a:cubicBezTo>
                      <a:pt x="1206621" y="649523"/>
                      <a:pt x="541771" y="-8279"/>
                      <a:pt x="206352" y="13216"/>
                    </a:cubicBezTo>
                    <a:cubicBezTo>
                      <a:pt x="164425" y="15903"/>
                      <a:pt x="125195" y="23301"/>
                      <a:pt x="88327" y="34374"/>
                    </a:cubicBezTo>
                    <a:lnTo>
                      <a:pt x="0" y="71119"/>
                    </a:lnTo>
                    <a:lnTo>
                      <a:pt x="9698" y="64876"/>
                    </a:lnTo>
                    <a:cubicBezTo>
                      <a:pt x="74654" y="30111"/>
                      <a:pt x="147718" y="5889"/>
                      <a:pt x="231573" y="5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6" name="任意多边形: 形状 215"/>
              <p:cNvSpPr/>
              <p:nvPr/>
            </p:nvSpPr>
            <p:spPr>
              <a:xfrm>
                <a:off x="4078821" y="-3417893"/>
                <a:ext cx="68579" cy="440077"/>
              </a:xfrm>
              <a:custGeom>
                <a:avLst/>
                <a:gdLst>
                  <a:gd name="connsiteX0" fmla="*/ 20408 w 68579"/>
                  <a:gd name="connsiteY0" fmla="*/ 0 h 440077"/>
                  <a:gd name="connsiteX1" fmla="*/ 59928 w 68579"/>
                  <a:gd name="connsiteY1" fmla="*/ 361065 h 440077"/>
                  <a:gd name="connsiteX2" fmla="*/ 68579 w 68579"/>
                  <a:gd name="connsiteY2" fmla="*/ 399074 h 440077"/>
                  <a:gd name="connsiteX3" fmla="*/ 49799 w 68579"/>
                  <a:gd name="connsiteY3" fmla="*/ 440077 h 440077"/>
                  <a:gd name="connsiteX4" fmla="*/ 762 w 68579"/>
                  <a:gd name="connsiteY4" fmla="*/ 103891 h 440077"/>
                  <a:gd name="connsiteX5" fmla="*/ 0 w 68579"/>
                  <a:gd name="connsiteY5" fmla="*/ 92777 h 440077"/>
                  <a:gd name="connsiteX6" fmla="*/ 3764 w 68579"/>
                  <a:gd name="connsiteY6" fmla="*/ 62715 h 440077"/>
                  <a:gd name="connsiteX7" fmla="*/ 20408 w 68579"/>
                  <a:gd name="connsiteY7" fmla="*/ 0 h 440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579" h="440077">
                    <a:moveTo>
                      <a:pt x="20408" y="0"/>
                    </a:moveTo>
                    <a:cubicBezTo>
                      <a:pt x="20408" y="0"/>
                      <a:pt x="28233" y="199349"/>
                      <a:pt x="59928" y="361065"/>
                    </a:cubicBezTo>
                    <a:lnTo>
                      <a:pt x="68579" y="399074"/>
                    </a:lnTo>
                    <a:lnTo>
                      <a:pt x="49799" y="440077"/>
                    </a:lnTo>
                    <a:cubicBezTo>
                      <a:pt x="22054" y="335700"/>
                      <a:pt x="7658" y="194850"/>
                      <a:pt x="762" y="103891"/>
                    </a:cubicBezTo>
                    <a:lnTo>
                      <a:pt x="0" y="92777"/>
                    </a:lnTo>
                    <a:lnTo>
                      <a:pt x="3764" y="62715"/>
                    </a:lnTo>
                    <a:cubicBezTo>
                      <a:pt x="7889" y="40728"/>
                      <a:pt x="13362" y="19687"/>
                      <a:pt x="204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5" name="任意多边形: 形状 214"/>
              <p:cNvSpPr/>
              <p:nvPr/>
            </p:nvSpPr>
            <p:spPr>
              <a:xfrm>
                <a:off x="4046708" y="-3405193"/>
                <a:ext cx="69081" cy="679629"/>
              </a:xfrm>
              <a:custGeom>
                <a:avLst/>
                <a:gdLst>
                  <a:gd name="connsiteX0" fmla="*/ 27300 w 69081"/>
                  <a:gd name="connsiteY0" fmla="*/ 0 h 679629"/>
                  <a:gd name="connsiteX1" fmla="*/ 29591 w 69081"/>
                  <a:gd name="connsiteY1" fmla="*/ 43293 h 679629"/>
                  <a:gd name="connsiteX2" fmla="*/ 32113 w 69081"/>
                  <a:gd name="connsiteY2" fmla="*/ 80077 h 679629"/>
                  <a:gd name="connsiteX3" fmla="*/ 27313 w 69081"/>
                  <a:gd name="connsiteY3" fmla="*/ 118412 h 679629"/>
                  <a:gd name="connsiteX4" fmla="*/ 69081 w 69081"/>
                  <a:gd name="connsiteY4" fmla="*/ 511213 h 679629"/>
                  <a:gd name="connsiteX5" fmla="*/ 13766 w 69081"/>
                  <a:gd name="connsiteY5" fmla="*/ 679629 h 679629"/>
                  <a:gd name="connsiteX6" fmla="*/ 0 w 69081"/>
                  <a:gd name="connsiteY6" fmla="*/ 657452 h 679629"/>
                  <a:gd name="connsiteX7" fmla="*/ 43860 w 69081"/>
                  <a:gd name="connsiteY7" fmla="*/ 523913 h 679629"/>
                  <a:gd name="connsiteX8" fmla="*/ 27300 w 69081"/>
                  <a:gd name="connsiteY8" fmla="*/ 0 h 679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081" h="679629">
                    <a:moveTo>
                      <a:pt x="27300" y="0"/>
                    </a:moveTo>
                    <a:cubicBezTo>
                      <a:pt x="27300" y="0"/>
                      <a:pt x="27939" y="16274"/>
                      <a:pt x="29591" y="43293"/>
                    </a:cubicBezTo>
                    <a:lnTo>
                      <a:pt x="32113" y="80077"/>
                    </a:lnTo>
                    <a:lnTo>
                      <a:pt x="27313" y="118412"/>
                    </a:lnTo>
                    <a:cubicBezTo>
                      <a:pt x="17355" y="259256"/>
                      <a:pt x="47678" y="419521"/>
                      <a:pt x="69081" y="511213"/>
                    </a:cubicBezTo>
                    <a:cubicBezTo>
                      <a:pt x="49702" y="563358"/>
                      <a:pt x="31381" y="619380"/>
                      <a:pt x="13766" y="679629"/>
                    </a:cubicBezTo>
                    <a:lnTo>
                      <a:pt x="0" y="657452"/>
                    </a:lnTo>
                    <a:lnTo>
                      <a:pt x="43860" y="523913"/>
                    </a:lnTo>
                    <a:cubicBezTo>
                      <a:pt x="15322" y="401657"/>
                      <a:pt x="-29073" y="157493"/>
                      <a:pt x="273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4" name="任意多边形: 形状 213"/>
              <p:cNvSpPr/>
              <p:nvPr/>
            </p:nvSpPr>
            <p:spPr>
              <a:xfrm>
                <a:off x="4413156" y="-3378647"/>
                <a:ext cx="428342" cy="366990"/>
              </a:xfrm>
              <a:custGeom>
                <a:avLst/>
                <a:gdLst>
                  <a:gd name="connsiteX0" fmla="*/ 428342 w 428342"/>
                  <a:gd name="connsiteY0" fmla="*/ 0 h 366990"/>
                  <a:gd name="connsiteX1" fmla="*/ 346354 w 428342"/>
                  <a:gd name="connsiteY1" fmla="*/ 52773 h 366990"/>
                  <a:gd name="connsiteX2" fmla="*/ 0 w 428342"/>
                  <a:gd name="connsiteY2" fmla="*/ 366990 h 366990"/>
                  <a:gd name="connsiteX3" fmla="*/ 3291 w 428342"/>
                  <a:gd name="connsiteY3" fmla="*/ 361115 h 366990"/>
                  <a:gd name="connsiteX4" fmla="*/ 5565 w 428342"/>
                  <a:gd name="connsiteY4" fmla="*/ 357179 h 366990"/>
                  <a:gd name="connsiteX5" fmla="*/ 35809 w 428342"/>
                  <a:gd name="connsiteY5" fmla="*/ 335063 h 366990"/>
                  <a:gd name="connsiteX6" fmla="*/ 412819 w 428342"/>
                  <a:gd name="connsiteY6" fmla="*/ 6457 h 366990"/>
                  <a:gd name="connsiteX7" fmla="*/ 428342 w 428342"/>
                  <a:gd name="connsiteY7" fmla="*/ 0 h 36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342" h="366990">
                    <a:moveTo>
                      <a:pt x="428342" y="0"/>
                    </a:moveTo>
                    <a:lnTo>
                      <a:pt x="346354" y="52773"/>
                    </a:lnTo>
                    <a:cubicBezTo>
                      <a:pt x="202563" y="160849"/>
                      <a:pt x="101076" y="308855"/>
                      <a:pt x="0" y="366990"/>
                    </a:cubicBezTo>
                    <a:cubicBezTo>
                      <a:pt x="0" y="366990"/>
                      <a:pt x="1119" y="364949"/>
                      <a:pt x="3291" y="361115"/>
                    </a:cubicBezTo>
                    <a:lnTo>
                      <a:pt x="5565" y="357179"/>
                    </a:lnTo>
                    <a:lnTo>
                      <a:pt x="35809" y="335063"/>
                    </a:lnTo>
                    <a:cubicBezTo>
                      <a:pt x="138725" y="246172"/>
                      <a:pt x="250431" y="93369"/>
                      <a:pt x="412819" y="6457"/>
                    </a:cubicBezTo>
                    <a:lnTo>
                      <a:pt x="42834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3" name="任意多边形: 形状 212"/>
              <p:cNvSpPr/>
              <p:nvPr/>
            </p:nvSpPr>
            <p:spPr>
              <a:xfrm>
                <a:off x="4985155" y="-3261341"/>
                <a:ext cx="801034" cy="437125"/>
              </a:xfrm>
              <a:custGeom>
                <a:avLst/>
                <a:gdLst>
                  <a:gd name="connsiteX0" fmla="*/ 158001 w 801034"/>
                  <a:gd name="connsiteY0" fmla="*/ 82 h 437125"/>
                  <a:gd name="connsiteX1" fmla="*/ 801034 w 801034"/>
                  <a:gd name="connsiteY1" fmla="*/ 437125 h 437125"/>
                  <a:gd name="connsiteX2" fmla="*/ 694803 w 801034"/>
                  <a:gd name="connsiteY2" fmla="*/ 339378 h 437125"/>
                  <a:gd name="connsiteX3" fmla="*/ 658422 w 801034"/>
                  <a:gd name="connsiteY3" fmla="*/ 310883 h 437125"/>
                  <a:gd name="connsiteX4" fmla="*/ 651822 w 801034"/>
                  <a:gd name="connsiteY4" fmla="*/ 303697 h 437125"/>
                  <a:gd name="connsiteX5" fmla="*/ 58338 w 801034"/>
                  <a:gd name="connsiteY5" fmla="*/ 22805 h 437125"/>
                  <a:gd name="connsiteX6" fmla="*/ 0 w 801034"/>
                  <a:gd name="connsiteY6" fmla="*/ 45354 h 437125"/>
                  <a:gd name="connsiteX7" fmla="*/ 9878 w 801034"/>
                  <a:gd name="connsiteY7" fmla="*/ 38584 h 437125"/>
                  <a:gd name="connsiteX8" fmla="*/ 158001 w 801034"/>
                  <a:gd name="connsiteY8" fmla="*/ 82 h 43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1034" h="437125">
                    <a:moveTo>
                      <a:pt x="158001" y="82"/>
                    </a:moveTo>
                    <a:cubicBezTo>
                      <a:pt x="480986" y="-6895"/>
                      <a:pt x="801034" y="437125"/>
                      <a:pt x="801034" y="437125"/>
                    </a:cubicBezTo>
                    <a:cubicBezTo>
                      <a:pt x="764392" y="400945"/>
                      <a:pt x="728985" y="368470"/>
                      <a:pt x="694803" y="339378"/>
                    </a:cubicBezTo>
                    <a:lnTo>
                      <a:pt x="658422" y="310883"/>
                    </a:lnTo>
                    <a:lnTo>
                      <a:pt x="651822" y="303697"/>
                    </a:lnTo>
                    <a:cubicBezTo>
                      <a:pt x="513859" y="158898"/>
                      <a:pt x="280956" y="-33727"/>
                      <a:pt x="58338" y="22805"/>
                    </a:cubicBezTo>
                    <a:lnTo>
                      <a:pt x="0" y="45354"/>
                    </a:lnTo>
                    <a:lnTo>
                      <a:pt x="9878" y="38584"/>
                    </a:lnTo>
                    <a:cubicBezTo>
                      <a:pt x="58552" y="12903"/>
                      <a:pt x="108312" y="1155"/>
                      <a:pt x="158001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2" name="任意多边形: 形状 211"/>
              <p:cNvSpPr/>
              <p:nvPr/>
            </p:nvSpPr>
            <p:spPr>
              <a:xfrm>
                <a:off x="4918699" y="-3215988"/>
                <a:ext cx="66457" cy="42610"/>
              </a:xfrm>
              <a:custGeom>
                <a:avLst/>
                <a:gdLst>
                  <a:gd name="connsiteX0" fmla="*/ 66457 w 66457"/>
                  <a:gd name="connsiteY0" fmla="*/ 0 h 42610"/>
                  <a:gd name="connsiteX1" fmla="*/ 4282 w 66457"/>
                  <a:gd name="connsiteY1" fmla="*/ 42610 h 42610"/>
                  <a:gd name="connsiteX2" fmla="*/ 0 w 66457"/>
                  <a:gd name="connsiteY2" fmla="*/ 40961 h 42610"/>
                  <a:gd name="connsiteX3" fmla="*/ 51114 w 66457"/>
                  <a:gd name="connsiteY3" fmla="*/ 5930 h 42610"/>
                  <a:gd name="connsiteX4" fmla="*/ 66457 w 66457"/>
                  <a:gd name="connsiteY4" fmla="*/ 0 h 4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457" h="42610">
                    <a:moveTo>
                      <a:pt x="66457" y="0"/>
                    </a:moveTo>
                    <a:lnTo>
                      <a:pt x="4282" y="42610"/>
                    </a:lnTo>
                    <a:lnTo>
                      <a:pt x="0" y="40961"/>
                    </a:lnTo>
                    <a:lnTo>
                      <a:pt x="51114" y="5930"/>
                    </a:lnTo>
                    <a:lnTo>
                      <a:pt x="664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1" name="任意多边形: 形状 210"/>
              <p:cNvSpPr/>
              <p:nvPr/>
            </p:nvSpPr>
            <p:spPr>
              <a:xfrm>
                <a:off x="4695792" y="-3186612"/>
                <a:ext cx="222906" cy="48218"/>
              </a:xfrm>
              <a:custGeom>
                <a:avLst/>
                <a:gdLst>
                  <a:gd name="connsiteX0" fmla="*/ 140233 w 222906"/>
                  <a:gd name="connsiteY0" fmla="*/ 451 h 48218"/>
                  <a:gd name="connsiteX1" fmla="*/ 216668 w 222906"/>
                  <a:gd name="connsiteY1" fmla="*/ 9182 h 48218"/>
                  <a:gd name="connsiteX2" fmla="*/ 222906 w 222906"/>
                  <a:gd name="connsiteY2" fmla="*/ 11585 h 48218"/>
                  <a:gd name="connsiteX3" fmla="*/ 201967 w 222906"/>
                  <a:gd name="connsiteY3" fmla="*/ 25934 h 48218"/>
                  <a:gd name="connsiteX4" fmla="*/ 54252 w 222906"/>
                  <a:gd name="connsiteY4" fmla="*/ 24261 h 48218"/>
                  <a:gd name="connsiteX5" fmla="*/ 0 w 222906"/>
                  <a:gd name="connsiteY5" fmla="*/ 48218 h 48218"/>
                  <a:gd name="connsiteX6" fmla="*/ 7118 w 222906"/>
                  <a:gd name="connsiteY6" fmla="*/ 43512 h 48218"/>
                  <a:gd name="connsiteX7" fmla="*/ 140233 w 222906"/>
                  <a:gd name="connsiteY7" fmla="*/ 451 h 4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906" h="48218">
                    <a:moveTo>
                      <a:pt x="140233" y="451"/>
                    </a:moveTo>
                    <a:cubicBezTo>
                      <a:pt x="176304" y="-1762"/>
                      <a:pt x="202927" y="4657"/>
                      <a:pt x="216668" y="9182"/>
                    </a:cubicBezTo>
                    <a:lnTo>
                      <a:pt x="222906" y="11585"/>
                    </a:lnTo>
                    <a:lnTo>
                      <a:pt x="201967" y="25934"/>
                    </a:lnTo>
                    <a:cubicBezTo>
                      <a:pt x="201967" y="25934"/>
                      <a:pt x="143568" y="-2693"/>
                      <a:pt x="54252" y="24261"/>
                    </a:cubicBezTo>
                    <a:lnTo>
                      <a:pt x="0" y="48218"/>
                    </a:lnTo>
                    <a:lnTo>
                      <a:pt x="7118" y="43512"/>
                    </a:lnTo>
                    <a:cubicBezTo>
                      <a:pt x="58647" y="13509"/>
                      <a:pt x="104164" y="2664"/>
                      <a:pt x="140233" y="4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0" name="任意多边形: 形状 209"/>
              <p:cNvSpPr/>
              <p:nvPr/>
            </p:nvSpPr>
            <p:spPr>
              <a:xfrm>
                <a:off x="5027632" y="-3149743"/>
                <a:ext cx="733336" cy="338227"/>
              </a:xfrm>
              <a:custGeom>
                <a:avLst/>
                <a:gdLst>
                  <a:gd name="connsiteX0" fmla="*/ 166851 w 733336"/>
                  <a:gd name="connsiteY0" fmla="*/ 4 h 338227"/>
                  <a:gd name="connsiteX1" fmla="*/ 553443 w 733336"/>
                  <a:gd name="connsiteY1" fmla="*/ 150332 h 338227"/>
                  <a:gd name="connsiteX2" fmla="*/ 615945 w 733336"/>
                  <a:gd name="connsiteY2" fmla="*/ 199285 h 338227"/>
                  <a:gd name="connsiteX3" fmla="*/ 651672 w 733336"/>
                  <a:gd name="connsiteY3" fmla="*/ 238187 h 338227"/>
                  <a:gd name="connsiteX4" fmla="*/ 733336 w 733336"/>
                  <a:gd name="connsiteY4" fmla="*/ 338227 h 338227"/>
                  <a:gd name="connsiteX5" fmla="*/ 85400 w 733336"/>
                  <a:gd name="connsiteY5" fmla="*/ 16505 h 338227"/>
                  <a:gd name="connsiteX6" fmla="*/ 0 w 733336"/>
                  <a:gd name="connsiteY6" fmla="*/ 40683 h 338227"/>
                  <a:gd name="connsiteX7" fmla="*/ 18704 w 733336"/>
                  <a:gd name="connsiteY7" fmla="*/ 29828 h 338227"/>
                  <a:gd name="connsiteX8" fmla="*/ 166851 w 733336"/>
                  <a:gd name="connsiteY8" fmla="*/ 4 h 33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336" h="338227">
                    <a:moveTo>
                      <a:pt x="166851" y="4"/>
                    </a:moveTo>
                    <a:cubicBezTo>
                      <a:pt x="266331" y="395"/>
                      <a:pt x="394722" y="37096"/>
                      <a:pt x="553443" y="150332"/>
                    </a:cubicBezTo>
                    <a:lnTo>
                      <a:pt x="615945" y="199285"/>
                    </a:lnTo>
                    <a:lnTo>
                      <a:pt x="651672" y="238187"/>
                    </a:lnTo>
                    <a:cubicBezTo>
                      <a:pt x="703036" y="296190"/>
                      <a:pt x="733336" y="338227"/>
                      <a:pt x="733336" y="338227"/>
                    </a:cubicBezTo>
                    <a:cubicBezTo>
                      <a:pt x="440197" y="48787"/>
                      <a:pt x="226156" y="-3534"/>
                      <a:pt x="85400" y="16505"/>
                    </a:cubicBezTo>
                    <a:lnTo>
                      <a:pt x="0" y="40683"/>
                    </a:lnTo>
                    <a:lnTo>
                      <a:pt x="18704" y="29828"/>
                    </a:lnTo>
                    <a:cubicBezTo>
                      <a:pt x="57883" y="12607"/>
                      <a:pt x="107163" y="-230"/>
                      <a:pt x="166851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9" name="任意多边形: 形状 208"/>
              <p:cNvSpPr/>
              <p:nvPr/>
            </p:nvSpPr>
            <p:spPr>
              <a:xfrm>
                <a:off x="4416828" y="-3138393"/>
                <a:ext cx="278964" cy="307849"/>
              </a:xfrm>
              <a:custGeom>
                <a:avLst/>
                <a:gdLst>
                  <a:gd name="connsiteX0" fmla="*/ 278964 w 278964"/>
                  <a:gd name="connsiteY0" fmla="*/ 0 h 307849"/>
                  <a:gd name="connsiteX1" fmla="*/ 246363 w 278964"/>
                  <a:gd name="connsiteY1" fmla="*/ 21553 h 307849"/>
                  <a:gd name="connsiteX2" fmla="*/ 71381 w 278964"/>
                  <a:gd name="connsiteY2" fmla="*/ 218167 h 307849"/>
                  <a:gd name="connsiteX3" fmla="*/ 35412 w 278964"/>
                  <a:gd name="connsiteY3" fmla="*/ 278154 h 307849"/>
                  <a:gd name="connsiteX4" fmla="*/ 14624 w 278964"/>
                  <a:gd name="connsiteY4" fmla="*/ 295136 h 307849"/>
                  <a:gd name="connsiteX5" fmla="*/ 0 w 278964"/>
                  <a:gd name="connsiteY5" fmla="*/ 307849 h 307849"/>
                  <a:gd name="connsiteX6" fmla="*/ 260861 w 278964"/>
                  <a:gd name="connsiteY6" fmla="*/ 7994 h 307849"/>
                  <a:gd name="connsiteX7" fmla="*/ 278964 w 278964"/>
                  <a:gd name="connsiteY7" fmla="*/ 0 h 30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8964" h="307849">
                    <a:moveTo>
                      <a:pt x="278964" y="0"/>
                    </a:moveTo>
                    <a:lnTo>
                      <a:pt x="246363" y="21553"/>
                    </a:lnTo>
                    <a:cubicBezTo>
                      <a:pt x="192043" y="61793"/>
                      <a:pt x="132571" y="123823"/>
                      <a:pt x="71381" y="218167"/>
                    </a:cubicBezTo>
                    <a:lnTo>
                      <a:pt x="35412" y="278154"/>
                    </a:lnTo>
                    <a:lnTo>
                      <a:pt x="14624" y="295136"/>
                    </a:lnTo>
                    <a:cubicBezTo>
                      <a:pt x="5208" y="303148"/>
                      <a:pt x="0" y="307849"/>
                      <a:pt x="0" y="307849"/>
                    </a:cubicBezTo>
                    <a:cubicBezTo>
                      <a:pt x="92750" y="141109"/>
                      <a:pt x="183569" y="52999"/>
                      <a:pt x="260861" y="7994"/>
                    </a:cubicBezTo>
                    <a:lnTo>
                      <a:pt x="27896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8" name="任意多边形: 形状 207"/>
              <p:cNvSpPr/>
              <p:nvPr/>
            </p:nvSpPr>
            <p:spPr>
              <a:xfrm>
                <a:off x="4920716" y="-3109060"/>
                <a:ext cx="106917" cy="75561"/>
              </a:xfrm>
              <a:custGeom>
                <a:avLst/>
                <a:gdLst>
                  <a:gd name="connsiteX0" fmla="*/ 106917 w 106917"/>
                  <a:gd name="connsiteY0" fmla="*/ 0 h 75561"/>
                  <a:gd name="connsiteX1" fmla="*/ 60641 w 106917"/>
                  <a:gd name="connsiteY1" fmla="*/ 26856 h 75561"/>
                  <a:gd name="connsiteX2" fmla="*/ 9311 w 106917"/>
                  <a:gd name="connsiteY2" fmla="*/ 75561 h 75561"/>
                  <a:gd name="connsiteX3" fmla="*/ 0 w 106917"/>
                  <a:gd name="connsiteY3" fmla="*/ 70722 h 75561"/>
                  <a:gd name="connsiteX4" fmla="*/ 35420 w 106917"/>
                  <a:gd name="connsiteY4" fmla="*/ 39556 h 75561"/>
                  <a:gd name="connsiteX5" fmla="*/ 100400 w 106917"/>
                  <a:gd name="connsiteY5" fmla="*/ 1845 h 75561"/>
                  <a:gd name="connsiteX6" fmla="*/ 106917 w 106917"/>
                  <a:gd name="connsiteY6" fmla="*/ 0 h 7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917" h="75561">
                    <a:moveTo>
                      <a:pt x="106917" y="0"/>
                    </a:moveTo>
                    <a:lnTo>
                      <a:pt x="60641" y="26856"/>
                    </a:lnTo>
                    <a:cubicBezTo>
                      <a:pt x="26179" y="52461"/>
                      <a:pt x="9311" y="75561"/>
                      <a:pt x="9311" y="75561"/>
                    </a:cubicBezTo>
                    <a:lnTo>
                      <a:pt x="0" y="70722"/>
                    </a:lnTo>
                    <a:lnTo>
                      <a:pt x="35420" y="39556"/>
                    </a:lnTo>
                    <a:cubicBezTo>
                      <a:pt x="52651" y="26754"/>
                      <a:pt x="74281" y="13325"/>
                      <a:pt x="100400" y="1845"/>
                    </a:cubicBezTo>
                    <a:lnTo>
                      <a:pt x="10691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7" name="任意多边形: 形状 206"/>
              <p:cNvSpPr/>
              <p:nvPr/>
            </p:nvSpPr>
            <p:spPr>
              <a:xfrm>
                <a:off x="4685987" y="-3057938"/>
                <a:ext cx="234729" cy="47464"/>
              </a:xfrm>
              <a:custGeom>
                <a:avLst/>
                <a:gdLst>
                  <a:gd name="connsiteX0" fmla="*/ 178664 w 234729"/>
                  <a:gd name="connsiteY0" fmla="*/ 849 h 47464"/>
                  <a:gd name="connsiteX1" fmla="*/ 213070 w 234729"/>
                  <a:gd name="connsiteY1" fmla="*/ 8343 h 47464"/>
                  <a:gd name="connsiteX2" fmla="*/ 234729 w 234729"/>
                  <a:gd name="connsiteY2" fmla="*/ 19599 h 47464"/>
                  <a:gd name="connsiteX3" fmla="*/ 231561 w 234729"/>
                  <a:gd name="connsiteY3" fmla="*/ 22387 h 47464"/>
                  <a:gd name="connsiteX4" fmla="*/ 218819 w 234729"/>
                  <a:gd name="connsiteY4" fmla="*/ 37138 h 47464"/>
                  <a:gd name="connsiteX5" fmla="*/ 77320 w 234729"/>
                  <a:gd name="connsiteY5" fmla="*/ 20192 h 47464"/>
                  <a:gd name="connsiteX6" fmla="*/ 0 w 234729"/>
                  <a:gd name="connsiteY6" fmla="*/ 47464 h 47464"/>
                  <a:gd name="connsiteX7" fmla="*/ 21669 w 234729"/>
                  <a:gd name="connsiteY7" fmla="*/ 36017 h 47464"/>
                  <a:gd name="connsiteX8" fmla="*/ 178664 w 234729"/>
                  <a:gd name="connsiteY8" fmla="*/ 849 h 47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729" h="47464">
                    <a:moveTo>
                      <a:pt x="178664" y="849"/>
                    </a:moveTo>
                    <a:cubicBezTo>
                      <a:pt x="190622" y="2029"/>
                      <a:pt x="202133" y="4469"/>
                      <a:pt x="213070" y="8343"/>
                    </a:cubicBezTo>
                    <a:lnTo>
                      <a:pt x="234729" y="19599"/>
                    </a:lnTo>
                    <a:lnTo>
                      <a:pt x="231561" y="22387"/>
                    </a:lnTo>
                    <a:cubicBezTo>
                      <a:pt x="223036" y="31363"/>
                      <a:pt x="218819" y="37138"/>
                      <a:pt x="218819" y="37138"/>
                    </a:cubicBezTo>
                    <a:cubicBezTo>
                      <a:pt x="180151" y="9480"/>
                      <a:pt x="130318" y="7541"/>
                      <a:pt x="77320" y="20192"/>
                    </a:cubicBezTo>
                    <a:lnTo>
                      <a:pt x="0" y="47464"/>
                    </a:lnTo>
                    <a:lnTo>
                      <a:pt x="21669" y="36017"/>
                    </a:lnTo>
                    <a:cubicBezTo>
                      <a:pt x="75833" y="11561"/>
                      <a:pt x="130831" y="-3872"/>
                      <a:pt x="178664" y="8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>
                <a:off x="4442050" y="-3010473"/>
                <a:ext cx="243937" cy="167229"/>
              </a:xfrm>
              <a:custGeom>
                <a:avLst/>
                <a:gdLst>
                  <a:gd name="connsiteX0" fmla="*/ 243937 w 243937"/>
                  <a:gd name="connsiteY0" fmla="*/ 0 h 167229"/>
                  <a:gd name="connsiteX1" fmla="*/ 185986 w 243937"/>
                  <a:gd name="connsiteY1" fmla="*/ 30614 h 167229"/>
                  <a:gd name="connsiteX2" fmla="*/ 0 w 243937"/>
                  <a:gd name="connsiteY2" fmla="*/ 167229 h 167229"/>
                  <a:gd name="connsiteX3" fmla="*/ 10191 w 243937"/>
                  <a:gd name="connsiteY3" fmla="*/ 150234 h 167229"/>
                  <a:gd name="connsiteX4" fmla="*/ 29274 w 243937"/>
                  <a:gd name="connsiteY4" fmla="*/ 134644 h 167229"/>
                  <a:gd name="connsiteX5" fmla="*/ 240385 w 243937"/>
                  <a:gd name="connsiteY5" fmla="*/ 1253 h 167229"/>
                  <a:gd name="connsiteX6" fmla="*/ 243937 w 243937"/>
                  <a:gd name="connsiteY6" fmla="*/ 0 h 16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937" h="167229">
                    <a:moveTo>
                      <a:pt x="243937" y="0"/>
                    </a:moveTo>
                    <a:lnTo>
                      <a:pt x="185986" y="30614"/>
                    </a:lnTo>
                    <a:cubicBezTo>
                      <a:pt x="83326" y="92007"/>
                      <a:pt x="0" y="167229"/>
                      <a:pt x="0" y="167229"/>
                    </a:cubicBezTo>
                    <a:lnTo>
                      <a:pt x="10191" y="150234"/>
                    </a:lnTo>
                    <a:lnTo>
                      <a:pt x="29274" y="134644"/>
                    </a:lnTo>
                    <a:cubicBezTo>
                      <a:pt x="79771" y="94924"/>
                      <a:pt x="159140" y="37938"/>
                      <a:pt x="240385" y="1253"/>
                    </a:cubicBezTo>
                    <a:lnTo>
                      <a:pt x="2439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5" name="任意多边形: 形状 204"/>
              <p:cNvSpPr/>
              <p:nvPr/>
            </p:nvSpPr>
            <p:spPr>
              <a:xfrm>
                <a:off x="5070168" y="-2956747"/>
                <a:ext cx="829122" cy="386208"/>
              </a:xfrm>
              <a:custGeom>
                <a:avLst/>
                <a:gdLst>
                  <a:gd name="connsiteX0" fmla="*/ 176741 w 829122"/>
                  <a:gd name="connsiteY0" fmla="*/ 43 h 386208"/>
                  <a:gd name="connsiteX1" fmla="*/ 829122 w 829122"/>
                  <a:gd name="connsiteY1" fmla="*/ 386208 h 386208"/>
                  <a:gd name="connsiteX2" fmla="*/ 708503 w 829122"/>
                  <a:gd name="connsiteY2" fmla="*/ 301425 h 386208"/>
                  <a:gd name="connsiteX3" fmla="*/ 706850 w 829122"/>
                  <a:gd name="connsiteY3" fmla="*/ 299826 h 386208"/>
                  <a:gd name="connsiteX4" fmla="*/ 70692 w 829122"/>
                  <a:gd name="connsiteY4" fmla="*/ 19869 h 386208"/>
                  <a:gd name="connsiteX5" fmla="*/ 0 w 829122"/>
                  <a:gd name="connsiteY5" fmla="*/ 42502 h 386208"/>
                  <a:gd name="connsiteX6" fmla="*/ 16387 w 829122"/>
                  <a:gd name="connsiteY6" fmla="*/ 32630 h 386208"/>
                  <a:gd name="connsiteX7" fmla="*/ 176741 w 829122"/>
                  <a:gd name="connsiteY7" fmla="*/ 43 h 386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9122" h="386208">
                    <a:moveTo>
                      <a:pt x="176741" y="43"/>
                    </a:moveTo>
                    <a:cubicBezTo>
                      <a:pt x="501123" y="4700"/>
                      <a:pt x="829122" y="386208"/>
                      <a:pt x="829122" y="386208"/>
                    </a:cubicBezTo>
                    <a:lnTo>
                      <a:pt x="708503" y="301425"/>
                    </a:lnTo>
                    <a:lnTo>
                      <a:pt x="706850" y="299826"/>
                    </a:lnTo>
                    <a:cubicBezTo>
                      <a:pt x="570486" y="172269"/>
                      <a:pt x="311799" y="-27694"/>
                      <a:pt x="70692" y="19869"/>
                    </a:cubicBezTo>
                    <a:lnTo>
                      <a:pt x="0" y="42502"/>
                    </a:lnTo>
                    <a:lnTo>
                      <a:pt x="16387" y="32630"/>
                    </a:lnTo>
                    <a:cubicBezTo>
                      <a:pt x="68715" y="8959"/>
                      <a:pt x="122678" y="-733"/>
                      <a:pt x="176741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4" name="任意多边形: 形状 203"/>
              <p:cNvSpPr/>
              <p:nvPr/>
            </p:nvSpPr>
            <p:spPr>
              <a:xfrm>
                <a:off x="4927174" y="-2914245"/>
                <a:ext cx="142994" cy="106588"/>
              </a:xfrm>
              <a:custGeom>
                <a:avLst/>
                <a:gdLst>
                  <a:gd name="connsiteX0" fmla="*/ 142994 w 142994"/>
                  <a:gd name="connsiteY0" fmla="*/ 0 h 106588"/>
                  <a:gd name="connsiteX1" fmla="*/ 82308 w 142994"/>
                  <a:gd name="connsiteY1" fmla="*/ 36557 h 106588"/>
                  <a:gd name="connsiteX2" fmla="*/ 8841 w 142994"/>
                  <a:gd name="connsiteY2" fmla="*/ 106588 h 106588"/>
                  <a:gd name="connsiteX3" fmla="*/ 1939 w 142994"/>
                  <a:gd name="connsiteY3" fmla="*/ 104235 h 106588"/>
                  <a:gd name="connsiteX4" fmla="*/ 0 w 142994"/>
                  <a:gd name="connsiteY4" fmla="*/ 103675 h 106588"/>
                  <a:gd name="connsiteX5" fmla="*/ 57087 w 142994"/>
                  <a:gd name="connsiteY5" fmla="*/ 49257 h 106588"/>
                  <a:gd name="connsiteX6" fmla="*/ 134160 w 142994"/>
                  <a:gd name="connsiteY6" fmla="*/ 2828 h 106588"/>
                  <a:gd name="connsiteX7" fmla="*/ 142994 w 142994"/>
                  <a:gd name="connsiteY7" fmla="*/ 0 h 10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994" h="106588">
                    <a:moveTo>
                      <a:pt x="142994" y="0"/>
                    </a:moveTo>
                    <a:lnTo>
                      <a:pt x="82308" y="36557"/>
                    </a:lnTo>
                    <a:cubicBezTo>
                      <a:pt x="57155" y="55821"/>
                      <a:pt x="32602" y="79018"/>
                      <a:pt x="8841" y="106588"/>
                    </a:cubicBezTo>
                    <a:cubicBezTo>
                      <a:pt x="8841" y="106588"/>
                      <a:pt x="6444" y="105687"/>
                      <a:pt x="1939" y="104235"/>
                    </a:cubicBezTo>
                    <a:lnTo>
                      <a:pt x="0" y="103675"/>
                    </a:lnTo>
                    <a:lnTo>
                      <a:pt x="57087" y="49257"/>
                    </a:lnTo>
                    <a:cubicBezTo>
                      <a:pt x="82242" y="29993"/>
                      <a:pt x="107996" y="14663"/>
                      <a:pt x="134160" y="2828"/>
                    </a:cubicBezTo>
                    <a:lnTo>
                      <a:pt x="1429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3" name="任意多边形: 形状 202"/>
              <p:cNvSpPr/>
              <p:nvPr/>
            </p:nvSpPr>
            <p:spPr>
              <a:xfrm>
                <a:off x="5080637" y="-2864615"/>
                <a:ext cx="793432" cy="306776"/>
              </a:xfrm>
              <a:custGeom>
                <a:avLst/>
                <a:gdLst>
                  <a:gd name="connsiteX0" fmla="*/ 182059 w 793432"/>
                  <a:gd name="connsiteY0" fmla="*/ 228 h 306776"/>
                  <a:gd name="connsiteX1" fmla="*/ 680568 w 793432"/>
                  <a:gd name="connsiteY1" fmla="*/ 197016 h 306776"/>
                  <a:gd name="connsiteX2" fmla="*/ 698034 w 793432"/>
                  <a:gd name="connsiteY2" fmla="*/ 209293 h 306776"/>
                  <a:gd name="connsiteX3" fmla="*/ 737114 w 793432"/>
                  <a:gd name="connsiteY3" fmla="*/ 247093 h 306776"/>
                  <a:gd name="connsiteX4" fmla="*/ 793432 w 793432"/>
                  <a:gd name="connsiteY4" fmla="*/ 306776 h 306776"/>
                  <a:gd name="connsiteX5" fmla="*/ 34730 w 793432"/>
                  <a:gd name="connsiteY5" fmla="*/ 27906 h 306776"/>
                  <a:gd name="connsiteX6" fmla="*/ 0 w 793432"/>
                  <a:gd name="connsiteY6" fmla="*/ 41757 h 306776"/>
                  <a:gd name="connsiteX7" fmla="*/ 12832 w 793432"/>
                  <a:gd name="connsiteY7" fmla="*/ 33998 h 306776"/>
                  <a:gd name="connsiteX8" fmla="*/ 182059 w 793432"/>
                  <a:gd name="connsiteY8" fmla="*/ 228 h 30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3432" h="306776">
                    <a:moveTo>
                      <a:pt x="182059" y="228"/>
                    </a:moveTo>
                    <a:cubicBezTo>
                      <a:pt x="300395" y="3961"/>
                      <a:pt x="462002" y="54325"/>
                      <a:pt x="680568" y="197016"/>
                    </a:cubicBezTo>
                    <a:lnTo>
                      <a:pt x="698034" y="209293"/>
                    </a:lnTo>
                    <a:lnTo>
                      <a:pt x="737114" y="247093"/>
                    </a:lnTo>
                    <a:cubicBezTo>
                      <a:pt x="772932" y="282932"/>
                      <a:pt x="793432" y="306776"/>
                      <a:pt x="793432" y="306776"/>
                    </a:cubicBezTo>
                    <a:cubicBezTo>
                      <a:pt x="406395" y="16456"/>
                      <a:pt x="172183" y="-14109"/>
                      <a:pt x="34730" y="27906"/>
                    </a:cubicBezTo>
                    <a:lnTo>
                      <a:pt x="0" y="41757"/>
                    </a:lnTo>
                    <a:lnTo>
                      <a:pt x="12832" y="33998"/>
                    </a:lnTo>
                    <a:cubicBezTo>
                      <a:pt x="55634" y="12535"/>
                      <a:pt x="111058" y="-2012"/>
                      <a:pt x="182059" y="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2" name="任意多边形: 形状 201"/>
              <p:cNvSpPr/>
              <p:nvPr/>
            </p:nvSpPr>
            <p:spPr>
              <a:xfrm>
                <a:off x="4600640" y="-2831321"/>
                <a:ext cx="326534" cy="43034"/>
              </a:xfrm>
              <a:custGeom>
                <a:avLst/>
                <a:gdLst>
                  <a:gd name="connsiteX0" fmla="*/ 139246 w 326534"/>
                  <a:gd name="connsiteY0" fmla="*/ 2315 h 43034"/>
                  <a:gd name="connsiteX1" fmla="*/ 308931 w 326534"/>
                  <a:gd name="connsiteY1" fmla="*/ 15662 h 43034"/>
                  <a:gd name="connsiteX2" fmla="*/ 326534 w 326534"/>
                  <a:gd name="connsiteY2" fmla="*/ 20751 h 43034"/>
                  <a:gd name="connsiteX3" fmla="*/ 310154 w 326534"/>
                  <a:gd name="connsiteY3" fmla="*/ 36364 h 43034"/>
                  <a:gd name="connsiteX4" fmla="*/ 57446 w 326534"/>
                  <a:gd name="connsiteY4" fmla="*/ 24549 h 43034"/>
                  <a:gd name="connsiteX5" fmla="*/ 0 w 326534"/>
                  <a:gd name="connsiteY5" fmla="*/ 43034 h 43034"/>
                  <a:gd name="connsiteX6" fmla="*/ 23915 w 326534"/>
                  <a:gd name="connsiteY6" fmla="*/ 30754 h 43034"/>
                  <a:gd name="connsiteX7" fmla="*/ 139246 w 326534"/>
                  <a:gd name="connsiteY7" fmla="*/ 2315 h 43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6534" h="43034">
                    <a:moveTo>
                      <a:pt x="139246" y="2315"/>
                    </a:moveTo>
                    <a:cubicBezTo>
                      <a:pt x="212459" y="-5087"/>
                      <a:pt x="275223" y="6869"/>
                      <a:pt x="308931" y="15662"/>
                    </a:cubicBezTo>
                    <a:lnTo>
                      <a:pt x="326534" y="20751"/>
                    </a:lnTo>
                    <a:lnTo>
                      <a:pt x="310154" y="36364"/>
                    </a:lnTo>
                    <a:cubicBezTo>
                      <a:pt x="310154" y="36364"/>
                      <a:pt x="192677" y="-7808"/>
                      <a:pt x="57446" y="24549"/>
                    </a:cubicBezTo>
                    <a:lnTo>
                      <a:pt x="0" y="43034"/>
                    </a:lnTo>
                    <a:lnTo>
                      <a:pt x="23915" y="30754"/>
                    </a:lnTo>
                    <a:cubicBezTo>
                      <a:pt x="63420" y="14558"/>
                      <a:pt x="102639" y="6017"/>
                      <a:pt x="139246" y="23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1" name="任意多边形: 形状 200"/>
              <p:cNvSpPr/>
              <p:nvPr/>
            </p:nvSpPr>
            <p:spPr>
              <a:xfrm>
                <a:off x="4944079" y="-2822857"/>
                <a:ext cx="136558" cy="130059"/>
              </a:xfrm>
              <a:custGeom>
                <a:avLst/>
                <a:gdLst>
                  <a:gd name="connsiteX0" fmla="*/ 136558 w 136558"/>
                  <a:gd name="connsiteY0" fmla="*/ 0 h 130059"/>
                  <a:gd name="connsiteX1" fmla="*/ 110685 w 136558"/>
                  <a:gd name="connsiteY1" fmla="*/ 15644 h 130059"/>
                  <a:gd name="connsiteX2" fmla="*/ 18362 w 136558"/>
                  <a:gd name="connsiteY2" fmla="*/ 130059 h 130059"/>
                  <a:gd name="connsiteX3" fmla="*/ 0 w 136558"/>
                  <a:gd name="connsiteY3" fmla="*/ 127637 h 130059"/>
                  <a:gd name="connsiteX4" fmla="*/ 1647 w 136558"/>
                  <a:gd name="connsiteY4" fmla="*/ 124197 h 130059"/>
                  <a:gd name="connsiteX5" fmla="*/ 124169 w 136558"/>
                  <a:gd name="connsiteY5" fmla="*/ 4941 h 130059"/>
                  <a:gd name="connsiteX6" fmla="*/ 136558 w 136558"/>
                  <a:gd name="connsiteY6" fmla="*/ 0 h 1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558" h="130059">
                    <a:moveTo>
                      <a:pt x="136558" y="0"/>
                    </a:moveTo>
                    <a:lnTo>
                      <a:pt x="110685" y="15644"/>
                    </a:lnTo>
                    <a:cubicBezTo>
                      <a:pt x="41252" y="65599"/>
                      <a:pt x="18362" y="130059"/>
                      <a:pt x="18362" y="130059"/>
                    </a:cubicBezTo>
                    <a:lnTo>
                      <a:pt x="0" y="127637"/>
                    </a:lnTo>
                    <a:lnTo>
                      <a:pt x="1647" y="124197"/>
                    </a:lnTo>
                    <a:cubicBezTo>
                      <a:pt x="16554" y="95698"/>
                      <a:pt x="52832" y="40713"/>
                      <a:pt x="124169" y="4941"/>
                    </a:cubicBezTo>
                    <a:lnTo>
                      <a:pt x="136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0" name="任意多边形: 形状 199"/>
              <p:cNvSpPr/>
              <p:nvPr/>
            </p:nvSpPr>
            <p:spPr>
              <a:xfrm>
                <a:off x="4260394" y="-2788287"/>
                <a:ext cx="340247" cy="742384"/>
              </a:xfrm>
              <a:custGeom>
                <a:avLst/>
                <a:gdLst>
                  <a:gd name="connsiteX0" fmla="*/ 340247 w 340247"/>
                  <a:gd name="connsiteY0" fmla="*/ 0 h 742384"/>
                  <a:gd name="connsiteX1" fmla="*/ 304981 w 340247"/>
                  <a:gd name="connsiteY1" fmla="*/ 18108 h 742384"/>
                  <a:gd name="connsiteX2" fmla="*/ 63688 w 340247"/>
                  <a:gd name="connsiteY2" fmla="*/ 416179 h 742384"/>
                  <a:gd name="connsiteX3" fmla="*/ 38803 w 340247"/>
                  <a:gd name="connsiteY3" fmla="*/ 558438 h 742384"/>
                  <a:gd name="connsiteX4" fmla="*/ 35344 w 340247"/>
                  <a:gd name="connsiteY4" fmla="*/ 569320 h 742384"/>
                  <a:gd name="connsiteX5" fmla="*/ 0 w 340247"/>
                  <a:gd name="connsiteY5" fmla="*/ 742384 h 742384"/>
                  <a:gd name="connsiteX6" fmla="*/ 338941 w 340247"/>
                  <a:gd name="connsiteY6" fmla="*/ 420 h 742384"/>
                  <a:gd name="connsiteX7" fmla="*/ 340247 w 340247"/>
                  <a:gd name="connsiteY7" fmla="*/ 0 h 74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47" h="742384">
                    <a:moveTo>
                      <a:pt x="340247" y="0"/>
                    </a:moveTo>
                    <a:lnTo>
                      <a:pt x="304981" y="18108"/>
                    </a:lnTo>
                    <a:cubicBezTo>
                      <a:pt x="206957" y="79495"/>
                      <a:pt x="114411" y="197523"/>
                      <a:pt x="63688" y="416179"/>
                    </a:cubicBezTo>
                    <a:lnTo>
                      <a:pt x="38803" y="558438"/>
                    </a:lnTo>
                    <a:lnTo>
                      <a:pt x="35344" y="569320"/>
                    </a:lnTo>
                    <a:cubicBezTo>
                      <a:pt x="7122" y="667858"/>
                      <a:pt x="0" y="742384"/>
                      <a:pt x="0" y="742384"/>
                    </a:cubicBezTo>
                    <a:cubicBezTo>
                      <a:pt x="18321" y="252469"/>
                      <a:pt x="180921" y="65205"/>
                      <a:pt x="338941" y="420"/>
                    </a:cubicBezTo>
                    <a:lnTo>
                      <a:pt x="34024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9" name="任意多边形: 形状 198"/>
              <p:cNvSpPr/>
              <p:nvPr/>
            </p:nvSpPr>
            <p:spPr>
              <a:xfrm>
                <a:off x="4597575" y="-2707476"/>
                <a:ext cx="346505" cy="62439"/>
              </a:xfrm>
              <a:custGeom>
                <a:avLst/>
                <a:gdLst>
                  <a:gd name="connsiteX0" fmla="*/ 257747 w 346505"/>
                  <a:gd name="connsiteY0" fmla="*/ 550 h 62439"/>
                  <a:gd name="connsiteX1" fmla="*/ 346505 w 346505"/>
                  <a:gd name="connsiteY1" fmla="*/ 12256 h 62439"/>
                  <a:gd name="connsiteX2" fmla="*/ 341663 w 346505"/>
                  <a:gd name="connsiteY2" fmla="*/ 22372 h 62439"/>
                  <a:gd name="connsiteX3" fmla="*/ 339646 w 346505"/>
                  <a:gd name="connsiteY3" fmla="*/ 27378 h 62439"/>
                  <a:gd name="connsiteX4" fmla="*/ 52935 w 346505"/>
                  <a:gd name="connsiteY4" fmla="*/ 38020 h 62439"/>
                  <a:gd name="connsiteX5" fmla="*/ 0 w 346505"/>
                  <a:gd name="connsiteY5" fmla="*/ 62439 h 62439"/>
                  <a:gd name="connsiteX6" fmla="*/ 4343 w 346505"/>
                  <a:gd name="connsiteY6" fmla="*/ 59370 h 62439"/>
                  <a:gd name="connsiteX7" fmla="*/ 257747 w 346505"/>
                  <a:gd name="connsiteY7" fmla="*/ 550 h 6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6505" h="62439">
                    <a:moveTo>
                      <a:pt x="257747" y="550"/>
                    </a:moveTo>
                    <a:lnTo>
                      <a:pt x="346505" y="12256"/>
                    </a:lnTo>
                    <a:lnTo>
                      <a:pt x="341663" y="22372"/>
                    </a:lnTo>
                    <a:cubicBezTo>
                      <a:pt x="340282" y="25588"/>
                      <a:pt x="339646" y="27378"/>
                      <a:pt x="339646" y="27378"/>
                    </a:cubicBezTo>
                    <a:cubicBezTo>
                      <a:pt x="226415" y="3200"/>
                      <a:pt x="131851" y="10384"/>
                      <a:pt x="52935" y="38020"/>
                    </a:cubicBezTo>
                    <a:lnTo>
                      <a:pt x="0" y="62439"/>
                    </a:lnTo>
                    <a:lnTo>
                      <a:pt x="4343" y="59370"/>
                    </a:lnTo>
                    <a:cubicBezTo>
                      <a:pt x="73164" y="19312"/>
                      <a:pt x="156625" y="-3932"/>
                      <a:pt x="257747" y="5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8" name="任意多边形: 形状 197"/>
              <p:cNvSpPr/>
              <p:nvPr/>
            </p:nvSpPr>
            <p:spPr>
              <a:xfrm>
                <a:off x="4285614" y="-2645037"/>
                <a:ext cx="311960" cy="586435"/>
              </a:xfrm>
              <a:custGeom>
                <a:avLst/>
                <a:gdLst>
                  <a:gd name="connsiteX0" fmla="*/ 311960 w 311960"/>
                  <a:gd name="connsiteY0" fmla="*/ 0 h 586435"/>
                  <a:gd name="connsiteX1" fmla="*/ 252252 w 311960"/>
                  <a:gd name="connsiteY1" fmla="*/ 42190 h 586435"/>
                  <a:gd name="connsiteX2" fmla="*/ 0 w 311960"/>
                  <a:gd name="connsiteY2" fmla="*/ 586435 h 586435"/>
                  <a:gd name="connsiteX3" fmla="*/ 13343 w 311960"/>
                  <a:gd name="connsiteY3" fmla="*/ 416552 h 586435"/>
                  <a:gd name="connsiteX4" fmla="*/ 13582 w 311960"/>
                  <a:gd name="connsiteY4" fmla="*/ 415189 h 586435"/>
                  <a:gd name="connsiteX5" fmla="*/ 29700 w 311960"/>
                  <a:gd name="connsiteY5" fmla="*/ 364471 h 586435"/>
                  <a:gd name="connsiteX6" fmla="*/ 291082 w 311960"/>
                  <a:gd name="connsiteY6" fmla="*/ 9631 h 586435"/>
                  <a:gd name="connsiteX7" fmla="*/ 311960 w 311960"/>
                  <a:gd name="connsiteY7" fmla="*/ 0 h 586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960" h="586435">
                    <a:moveTo>
                      <a:pt x="311960" y="0"/>
                    </a:moveTo>
                    <a:lnTo>
                      <a:pt x="252252" y="42190"/>
                    </a:lnTo>
                    <a:cubicBezTo>
                      <a:pt x="34471" y="225729"/>
                      <a:pt x="0" y="586435"/>
                      <a:pt x="0" y="586435"/>
                    </a:cubicBezTo>
                    <a:cubicBezTo>
                      <a:pt x="2290" y="525196"/>
                      <a:pt x="6835" y="468685"/>
                      <a:pt x="13343" y="416552"/>
                    </a:cubicBezTo>
                    <a:lnTo>
                      <a:pt x="13582" y="415189"/>
                    </a:lnTo>
                    <a:lnTo>
                      <a:pt x="29700" y="364471"/>
                    </a:lnTo>
                    <a:cubicBezTo>
                      <a:pt x="74366" y="237124"/>
                      <a:pt x="153442" y="89748"/>
                      <a:pt x="291082" y="9631"/>
                    </a:cubicBezTo>
                    <a:lnTo>
                      <a:pt x="3119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7" name="任意多边形: 形状 196"/>
              <p:cNvSpPr/>
              <p:nvPr/>
            </p:nvSpPr>
            <p:spPr>
              <a:xfrm>
                <a:off x="5258548" y="-2600052"/>
                <a:ext cx="944450" cy="364933"/>
              </a:xfrm>
              <a:custGeom>
                <a:avLst/>
                <a:gdLst>
                  <a:gd name="connsiteX0" fmla="*/ 196197 w 944450"/>
                  <a:gd name="connsiteY0" fmla="*/ 1954 h 364933"/>
                  <a:gd name="connsiteX1" fmla="*/ 944450 w 944450"/>
                  <a:gd name="connsiteY1" fmla="*/ 364933 h 364933"/>
                  <a:gd name="connsiteX2" fmla="*/ 845819 w 944450"/>
                  <a:gd name="connsiteY2" fmla="*/ 307985 h 364933"/>
                  <a:gd name="connsiteX3" fmla="*/ 809114 w 944450"/>
                  <a:gd name="connsiteY3" fmla="*/ 276194 h 364933"/>
                  <a:gd name="connsiteX4" fmla="*/ 76687 w 944450"/>
                  <a:gd name="connsiteY4" fmla="*/ 32318 h 364933"/>
                  <a:gd name="connsiteX5" fmla="*/ 0 w 944450"/>
                  <a:gd name="connsiteY5" fmla="*/ 63883 h 364933"/>
                  <a:gd name="connsiteX6" fmla="*/ 8607 w 944450"/>
                  <a:gd name="connsiteY6" fmla="*/ 58021 h 364933"/>
                  <a:gd name="connsiteX7" fmla="*/ 196197 w 944450"/>
                  <a:gd name="connsiteY7" fmla="*/ 1954 h 36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4450" h="364933">
                    <a:moveTo>
                      <a:pt x="196197" y="1954"/>
                    </a:moveTo>
                    <a:cubicBezTo>
                      <a:pt x="573643" y="-31044"/>
                      <a:pt x="944450" y="364933"/>
                      <a:pt x="944450" y="364933"/>
                    </a:cubicBezTo>
                    <a:lnTo>
                      <a:pt x="845819" y="307985"/>
                    </a:lnTo>
                    <a:lnTo>
                      <a:pt x="809114" y="276194"/>
                    </a:lnTo>
                    <a:cubicBezTo>
                      <a:pt x="654058" y="146952"/>
                      <a:pt x="358705" y="-50349"/>
                      <a:pt x="76687" y="32318"/>
                    </a:cubicBezTo>
                    <a:lnTo>
                      <a:pt x="0" y="63883"/>
                    </a:lnTo>
                    <a:lnTo>
                      <a:pt x="8607" y="58021"/>
                    </a:lnTo>
                    <a:cubicBezTo>
                      <a:pt x="70197" y="24870"/>
                      <a:pt x="133290" y="7454"/>
                      <a:pt x="196197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6" name="任意多边形: 形状 195"/>
              <p:cNvSpPr/>
              <p:nvPr/>
            </p:nvSpPr>
            <p:spPr>
              <a:xfrm>
                <a:off x="5079744" y="-2536169"/>
                <a:ext cx="178804" cy="144615"/>
              </a:xfrm>
              <a:custGeom>
                <a:avLst/>
                <a:gdLst>
                  <a:gd name="connsiteX0" fmla="*/ 178804 w 178804"/>
                  <a:gd name="connsiteY0" fmla="*/ 0 h 144615"/>
                  <a:gd name="connsiteX1" fmla="*/ 96362 w 178804"/>
                  <a:gd name="connsiteY1" fmla="*/ 56143 h 144615"/>
                  <a:gd name="connsiteX2" fmla="*/ 8830 w 178804"/>
                  <a:gd name="connsiteY2" fmla="*/ 144615 h 144615"/>
                  <a:gd name="connsiteX3" fmla="*/ 2452 w 178804"/>
                  <a:gd name="connsiteY3" fmla="*/ 141706 h 144615"/>
                  <a:gd name="connsiteX4" fmla="*/ 0 w 178804"/>
                  <a:gd name="connsiteY4" fmla="*/ 140748 h 144615"/>
                  <a:gd name="connsiteX5" fmla="*/ 71141 w 178804"/>
                  <a:gd name="connsiteY5" fmla="*/ 68843 h 144615"/>
                  <a:gd name="connsiteX6" fmla="*/ 162190 w 178804"/>
                  <a:gd name="connsiteY6" fmla="*/ 6838 h 144615"/>
                  <a:gd name="connsiteX7" fmla="*/ 178804 w 178804"/>
                  <a:gd name="connsiteY7" fmla="*/ 0 h 144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804" h="144615">
                    <a:moveTo>
                      <a:pt x="178804" y="0"/>
                    </a:moveTo>
                    <a:lnTo>
                      <a:pt x="96362" y="56143"/>
                    </a:lnTo>
                    <a:cubicBezTo>
                      <a:pt x="66529" y="81063"/>
                      <a:pt x="37281" y="110395"/>
                      <a:pt x="8830" y="144615"/>
                    </a:cubicBezTo>
                    <a:cubicBezTo>
                      <a:pt x="8830" y="144615"/>
                      <a:pt x="6634" y="143514"/>
                      <a:pt x="2452" y="141706"/>
                    </a:cubicBezTo>
                    <a:lnTo>
                      <a:pt x="0" y="140748"/>
                    </a:lnTo>
                    <a:lnTo>
                      <a:pt x="71141" y="68843"/>
                    </a:lnTo>
                    <a:cubicBezTo>
                      <a:pt x="100975" y="43922"/>
                      <a:pt x="131395" y="23413"/>
                      <a:pt x="162190" y="6838"/>
                    </a:cubicBezTo>
                    <a:lnTo>
                      <a:pt x="1788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5" name="任意多边形: 形状 194"/>
              <p:cNvSpPr/>
              <p:nvPr/>
            </p:nvSpPr>
            <p:spPr>
              <a:xfrm>
                <a:off x="5291875" y="-2466654"/>
                <a:ext cx="885903" cy="244235"/>
              </a:xfrm>
              <a:custGeom>
                <a:avLst/>
                <a:gdLst>
                  <a:gd name="connsiteX0" fmla="*/ 220514 w 885903"/>
                  <a:gd name="connsiteY0" fmla="*/ 1043 h 244235"/>
                  <a:gd name="connsiteX1" fmla="*/ 767127 w 885903"/>
                  <a:gd name="connsiteY1" fmla="*/ 148393 h 244235"/>
                  <a:gd name="connsiteX2" fmla="*/ 812493 w 885903"/>
                  <a:gd name="connsiteY2" fmla="*/ 174587 h 244235"/>
                  <a:gd name="connsiteX3" fmla="*/ 822067 w 885903"/>
                  <a:gd name="connsiteY3" fmla="*/ 182879 h 244235"/>
                  <a:gd name="connsiteX4" fmla="*/ 885903 w 885903"/>
                  <a:gd name="connsiteY4" fmla="*/ 244235 h 244235"/>
                  <a:gd name="connsiteX5" fmla="*/ 50395 w 885903"/>
                  <a:gd name="connsiteY5" fmla="*/ 40498 h 244235"/>
                  <a:gd name="connsiteX6" fmla="*/ 0 w 885903"/>
                  <a:gd name="connsiteY6" fmla="*/ 60654 h 244235"/>
                  <a:gd name="connsiteX7" fmla="*/ 17436 w 885903"/>
                  <a:gd name="connsiteY7" fmla="*/ 51067 h 244235"/>
                  <a:gd name="connsiteX8" fmla="*/ 220514 w 885903"/>
                  <a:gd name="connsiteY8" fmla="*/ 1043 h 24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5903" h="244235">
                    <a:moveTo>
                      <a:pt x="220514" y="1043"/>
                    </a:moveTo>
                    <a:cubicBezTo>
                      <a:pt x="357756" y="-6733"/>
                      <a:pt x="537298" y="27675"/>
                      <a:pt x="767127" y="148393"/>
                    </a:cubicBezTo>
                    <a:lnTo>
                      <a:pt x="812493" y="174587"/>
                    </a:lnTo>
                    <a:lnTo>
                      <a:pt x="822067" y="182879"/>
                    </a:lnTo>
                    <a:cubicBezTo>
                      <a:pt x="862728" y="219487"/>
                      <a:pt x="885903" y="244235"/>
                      <a:pt x="885903" y="244235"/>
                    </a:cubicBezTo>
                    <a:cubicBezTo>
                      <a:pt x="485479" y="-6978"/>
                      <a:pt x="217884" y="-14641"/>
                      <a:pt x="50395" y="40498"/>
                    </a:cubicBezTo>
                    <a:lnTo>
                      <a:pt x="0" y="60654"/>
                    </a:lnTo>
                    <a:lnTo>
                      <a:pt x="17436" y="51067"/>
                    </a:lnTo>
                    <a:cubicBezTo>
                      <a:pt x="71052" y="25561"/>
                      <a:pt x="138169" y="5709"/>
                      <a:pt x="220514" y="10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>
                <a:off x="4701846" y="-2425864"/>
                <a:ext cx="377899" cy="58991"/>
              </a:xfrm>
              <a:custGeom>
                <a:avLst/>
                <a:gdLst>
                  <a:gd name="connsiteX0" fmla="*/ 195188 w 377899"/>
                  <a:gd name="connsiteY0" fmla="*/ 606 h 58991"/>
                  <a:gd name="connsiteX1" fmla="*/ 362062 w 377899"/>
                  <a:gd name="connsiteY1" fmla="*/ 24253 h 58991"/>
                  <a:gd name="connsiteX2" fmla="*/ 377899 w 377899"/>
                  <a:gd name="connsiteY2" fmla="*/ 30443 h 58991"/>
                  <a:gd name="connsiteX3" fmla="*/ 361508 w 377899"/>
                  <a:gd name="connsiteY3" fmla="*/ 47010 h 58991"/>
                  <a:gd name="connsiteX4" fmla="*/ 48065 w 377899"/>
                  <a:gd name="connsiteY4" fmla="*/ 37585 h 58991"/>
                  <a:gd name="connsiteX5" fmla="*/ 0 w 377899"/>
                  <a:gd name="connsiteY5" fmla="*/ 58991 h 58991"/>
                  <a:gd name="connsiteX6" fmla="*/ 7161 w 377899"/>
                  <a:gd name="connsiteY6" fmla="*/ 54334 h 58991"/>
                  <a:gd name="connsiteX7" fmla="*/ 195188 w 377899"/>
                  <a:gd name="connsiteY7" fmla="*/ 606 h 5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899" h="58991">
                    <a:moveTo>
                      <a:pt x="195188" y="606"/>
                    </a:moveTo>
                    <a:cubicBezTo>
                      <a:pt x="270165" y="-3349"/>
                      <a:pt x="330302" y="12949"/>
                      <a:pt x="362062" y="24253"/>
                    </a:cubicBezTo>
                    <a:lnTo>
                      <a:pt x="377899" y="30443"/>
                    </a:lnTo>
                    <a:lnTo>
                      <a:pt x="361508" y="47010"/>
                    </a:lnTo>
                    <a:cubicBezTo>
                      <a:pt x="361508" y="47010"/>
                      <a:pt x="220928" y="-23456"/>
                      <a:pt x="48065" y="37585"/>
                    </a:cubicBezTo>
                    <a:lnTo>
                      <a:pt x="0" y="58991"/>
                    </a:lnTo>
                    <a:lnTo>
                      <a:pt x="7161" y="54334"/>
                    </a:lnTo>
                    <a:cubicBezTo>
                      <a:pt x="74377" y="17932"/>
                      <a:pt x="138956" y="3572"/>
                      <a:pt x="195188" y="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3" name="任意多边形: 形状 192"/>
              <p:cNvSpPr/>
              <p:nvPr/>
            </p:nvSpPr>
            <p:spPr>
              <a:xfrm>
                <a:off x="5118796" y="-2406000"/>
                <a:ext cx="173078" cy="140227"/>
              </a:xfrm>
              <a:custGeom>
                <a:avLst/>
                <a:gdLst>
                  <a:gd name="connsiteX0" fmla="*/ 173078 w 173078"/>
                  <a:gd name="connsiteY0" fmla="*/ 0 h 140227"/>
                  <a:gd name="connsiteX1" fmla="*/ 141336 w 173078"/>
                  <a:gd name="connsiteY1" fmla="*/ 17451 h 140227"/>
                  <a:gd name="connsiteX2" fmla="*/ 13822 w 173078"/>
                  <a:gd name="connsiteY2" fmla="*/ 140227 h 140227"/>
                  <a:gd name="connsiteX3" fmla="*/ 0 w 173078"/>
                  <a:gd name="connsiteY3" fmla="*/ 136122 h 140227"/>
                  <a:gd name="connsiteX4" fmla="*/ 1747 w 173078"/>
                  <a:gd name="connsiteY4" fmla="*/ 133637 h 140227"/>
                  <a:gd name="connsiteX5" fmla="*/ 165293 w 173078"/>
                  <a:gd name="connsiteY5" fmla="*/ 3113 h 140227"/>
                  <a:gd name="connsiteX6" fmla="*/ 173078 w 173078"/>
                  <a:gd name="connsiteY6" fmla="*/ 0 h 140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078" h="140227">
                    <a:moveTo>
                      <a:pt x="173078" y="0"/>
                    </a:moveTo>
                    <a:lnTo>
                      <a:pt x="141336" y="17451"/>
                    </a:lnTo>
                    <a:cubicBezTo>
                      <a:pt x="51725" y="73884"/>
                      <a:pt x="13822" y="140227"/>
                      <a:pt x="13822" y="140227"/>
                    </a:cubicBezTo>
                    <a:lnTo>
                      <a:pt x="0" y="136122"/>
                    </a:lnTo>
                    <a:lnTo>
                      <a:pt x="1747" y="133637"/>
                    </a:lnTo>
                    <a:cubicBezTo>
                      <a:pt x="24082" y="103840"/>
                      <a:pt x="75935" y="45623"/>
                      <a:pt x="165293" y="3113"/>
                    </a:cubicBezTo>
                    <a:lnTo>
                      <a:pt x="1730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2" name="任意多边形: 形状 191"/>
              <p:cNvSpPr/>
              <p:nvPr/>
            </p:nvSpPr>
            <p:spPr>
              <a:xfrm>
                <a:off x="4242775" y="-2366873"/>
                <a:ext cx="459071" cy="758213"/>
              </a:xfrm>
              <a:custGeom>
                <a:avLst/>
                <a:gdLst>
                  <a:gd name="connsiteX0" fmla="*/ 459071 w 459071"/>
                  <a:gd name="connsiteY0" fmla="*/ 0 h 758213"/>
                  <a:gd name="connsiteX1" fmla="*/ 398350 w 459071"/>
                  <a:gd name="connsiteY1" fmla="*/ 39488 h 758213"/>
                  <a:gd name="connsiteX2" fmla="*/ 50297 w 459071"/>
                  <a:gd name="connsiteY2" fmla="*/ 650741 h 758213"/>
                  <a:gd name="connsiteX3" fmla="*/ 45012 w 459071"/>
                  <a:gd name="connsiteY3" fmla="*/ 670715 h 758213"/>
                  <a:gd name="connsiteX4" fmla="*/ 39062 w 459071"/>
                  <a:gd name="connsiteY4" fmla="*/ 681383 h 758213"/>
                  <a:gd name="connsiteX5" fmla="*/ 0 w 459071"/>
                  <a:gd name="connsiteY5" fmla="*/ 758213 h 758213"/>
                  <a:gd name="connsiteX6" fmla="*/ 441011 w 459071"/>
                  <a:gd name="connsiteY6" fmla="*/ 8043 h 758213"/>
                  <a:gd name="connsiteX7" fmla="*/ 459071 w 459071"/>
                  <a:gd name="connsiteY7" fmla="*/ 0 h 758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9071" h="758213">
                    <a:moveTo>
                      <a:pt x="459071" y="0"/>
                    </a:moveTo>
                    <a:lnTo>
                      <a:pt x="398350" y="39488"/>
                    </a:lnTo>
                    <a:cubicBezTo>
                      <a:pt x="273063" y="135338"/>
                      <a:pt x="145315" y="317212"/>
                      <a:pt x="50297" y="650741"/>
                    </a:cubicBezTo>
                    <a:lnTo>
                      <a:pt x="45012" y="670715"/>
                    </a:lnTo>
                    <a:lnTo>
                      <a:pt x="39062" y="681383"/>
                    </a:lnTo>
                    <a:cubicBezTo>
                      <a:pt x="13687" y="728436"/>
                      <a:pt x="0" y="758213"/>
                      <a:pt x="0" y="758213"/>
                    </a:cubicBezTo>
                    <a:cubicBezTo>
                      <a:pt x="112988" y="297937"/>
                      <a:pt x="284176" y="92983"/>
                      <a:pt x="441011" y="8043"/>
                    </a:cubicBezTo>
                    <a:lnTo>
                      <a:pt x="459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1" name="任意多边形: 形状 190"/>
              <p:cNvSpPr/>
              <p:nvPr/>
            </p:nvSpPr>
            <p:spPr>
              <a:xfrm>
                <a:off x="5332066" y="-2310038"/>
                <a:ext cx="262104" cy="39440"/>
              </a:xfrm>
              <a:custGeom>
                <a:avLst/>
                <a:gdLst>
                  <a:gd name="connsiteX0" fmla="*/ 148961 w 262104"/>
                  <a:gd name="connsiteY0" fmla="*/ 92 h 39440"/>
                  <a:gd name="connsiteX1" fmla="*/ 262104 w 262104"/>
                  <a:gd name="connsiteY1" fmla="*/ 21364 h 39440"/>
                  <a:gd name="connsiteX2" fmla="*/ 212458 w 262104"/>
                  <a:gd name="connsiteY2" fmla="*/ 24742 h 39440"/>
                  <a:gd name="connsiteX3" fmla="*/ 206786 w 262104"/>
                  <a:gd name="connsiteY3" fmla="*/ 22784 h 39440"/>
                  <a:gd name="connsiteX4" fmla="*/ 65758 w 262104"/>
                  <a:gd name="connsiteY4" fmla="*/ 19458 h 39440"/>
                  <a:gd name="connsiteX5" fmla="*/ 0 w 262104"/>
                  <a:gd name="connsiteY5" fmla="*/ 39440 h 39440"/>
                  <a:gd name="connsiteX6" fmla="*/ 23834 w 262104"/>
                  <a:gd name="connsiteY6" fmla="*/ 27161 h 39440"/>
                  <a:gd name="connsiteX7" fmla="*/ 148961 w 262104"/>
                  <a:gd name="connsiteY7" fmla="*/ 92 h 3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2104" h="39440">
                    <a:moveTo>
                      <a:pt x="148961" y="92"/>
                    </a:moveTo>
                    <a:cubicBezTo>
                      <a:pt x="219560" y="-1625"/>
                      <a:pt x="262104" y="21364"/>
                      <a:pt x="262104" y="21364"/>
                    </a:cubicBezTo>
                    <a:lnTo>
                      <a:pt x="212458" y="24742"/>
                    </a:lnTo>
                    <a:lnTo>
                      <a:pt x="206786" y="22784"/>
                    </a:lnTo>
                    <a:cubicBezTo>
                      <a:pt x="177595" y="14485"/>
                      <a:pt x="128548" y="6669"/>
                      <a:pt x="65758" y="19458"/>
                    </a:cubicBezTo>
                    <a:lnTo>
                      <a:pt x="0" y="39440"/>
                    </a:lnTo>
                    <a:lnTo>
                      <a:pt x="23834" y="27161"/>
                    </a:lnTo>
                    <a:cubicBezTo>
                      <a:pt x="71349" y="7987"/>
                      <a:pt x="113662" y="951"/>
                      <a:pt x="148961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0" name="任意多边形: 形状 189"/>
              <p:cNvSpPr/>
              <p:nvPr/>
            </p:nvSpPr>
            <p:spPr>
              <a:xfrm>
                <a:off x="4782624" y="-2297079"/>
                <a:ext cx="336172" cy="54992"/>
              </a:xfrm>
              <a:custGeom>
                <a:avLst/>
                <a:gdLst>
                  <a:gd name="connsiteX0" fmla="*/ 176380 w 336172"/>
                  <a:gd name="connsiteY0" fmla="*/ 829 h 54992"/>
                  <a:gd name="connsiteX1" fmla="*/ 261957 w 336172"/>
                  <a:gd name="connsiteY1" fmla="*/ 5156 h 54992"/>
                  <a:gd name="connsiteX2" fmla="*/ 336172 w 336172"/>
                  <a:gd name="connsiteY2" fmla="*/ 27200 h 54992"/>
                  <a:gd name="connsiteX3" fmla="*/ 327995 w 336172"/>
                  <a:gd name="connsiteY3" fmla="*/ 38829 h 54992"/>
                  <a:gd name="connsiteX4" fmla="*/ 324773 w 336172"/>
                  <a:gd name="connsiteY4" fmla="*/ 44005 h 54992"/>
                  <a:gd name="connsiteX5" fmla="*/ 68485 w 336172"/>
                  <a:gd name="connsiteY5" fmla="*/ 28245 h 54992"/>
                  <a:gd name="connsiteX6" fmla="*/ 0 w 336172"/>
                  <a:gd name="connsiteY6" fmla="*/ 54992 h 54992"/>
                  <a:gd name="connsiteX7" fmla="*/ 14380 w 336172"/>
                  <a:gd name="connsiteY7" fmla="*/ 46526 h 54992"/>
                  <a:gd name="connsiteX8" fmla="*/ 176380 w 336172"/>
                  <a:gd name="connsiteY8" fmla="*/ 829 h 54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6172" h="54992">
                    <a:moveTo>
                      <a:pt x="176380" y="829"/>
                    </a:moveTo>
                    <a:cubicBezTo>
                      <a:pt x="204447" y="-1057"/>
                      <a:pt x="232997" y="231"/>
                      <a:pt x="261957" y="5156"/>
                    </a:cubicBezTo>
                    <a:lnTo>
                      <a:pt x="336172" y="27200"/>
                    </a:lnTo>
                    <a:lnTo>
                      <a:pt x="327995" y="38829"/>
                    </a:lnTo>
                    <a:cubicBezTo>
                      <a:pt x="325826" y="42162"/>
                      <a:pt x="324773" y="44005"/>
                      <a:pt x="324773" y="44005"/>
                    </a:cubicBezTo>
                    <a:cubicBezTo>
                      <a:pt x="235655" y="6019"/>
                      <a:pt x="149559" y="4933"/>
                      <a:pt x="68485" y="28245"/>
                    </a:cubicBezTo>
                    <a:lnTo>
                      <a:pt x="0" y="54992"/>
                    </a:lnTo>
                    <a:lnTo>
                      <a:pt x="14380" y="46526"/>
                    </a:lnTo>
                    <a:cubicBezTo>
                      <a:pt x="66050" y="21068"/>
                      <a:pt x="120247" y="4601"/>
                      <a:pt x="176380" y="8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9" name="任意多边形: 形状 188"/>
              <p:cNvSpPr/>
              <p:nvPr/>
            </p:nvSpPr>
            <p:spPr>
              <a:xfrm>
                <a:off x="5445225" y="-2285295"/>
                <a:ext cx="123725" cy="32427"/>
              </a:xfrm>
              <a:custGeom>
                <a:avLst/>
                <a:gdLst>
                  <a:gd name="connsiteX0" fmla="*/ 99300 w 123725"/>
                  <a:gd name="connsiteY0" fmla="*/ 0 h 32427"/>
                  <a:gd name="connsiteX1" fmla="*/ 115974 w 123725"/>
                  <a:gd name="connsiteY1" fmla="*/ 5757 h 32427"/>
                  <a:gd name="connsiteX2" fmla="*/ 123725 w 123725"/>
                  <a:gd name="connsiteY2" fmla="*/ 9322 h 32427"/>
                  <a:gd name="connsiteX3" fmla="*/ 50087 w 123725"/>
                  <a:gd name="connsiteY3" fmla="*/ 14333 h 32427"/>
                  <a:gd name="connsiteX4" fmla="*/ 0 w 123725"/>
                  <a:gd name="connsiteY4" fmla="*/ 32427 h 32427"/>
                  <a:gd name="connsiteX5" fmla="*/ 12038 w 123725"/>
                  <a:gd name="connsiteY5" fmla="*/ 24489 h 32427"/>
                  <a:gd name="connsiteX6" fmla="*/ 75308 w 123725"/>
                  <a:gd name="connsiteY6" fmla="*/ 1633 h 32427"/>
                  <a:gd name="connsiteX7" fmla="*/ 99300 w 123725"/>
                  <a:gd name="connsiteY7" fmla="*/ 0 h 3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725" h="32427">
                    <a:moveTo>
                      <a:pt x="99300" y="0"/>
                    </a:moveTo>
                    <a:lnTo>
                      <a:pt x="115974" y="5757"/>
                    </a:lnTo>
                    <a:cubicBezTo>
                      <a:pt x="121066" y="7885"/>
                      <a:pt x="123725" y="9322"/>
                      <a:pt x="123725" y="9322"/>
                    </a:cubicBezTo>
                    <a:cubicBezTo>
                      <a:pt x="97433" y="7384"/>
                      <a:pt x="72896" y="9372"/>
                      <a:pt x="50087" y="14333"/>
                    </a:cubicBezTo>
                    <a:lnTo>
                      <a:pt x="0" y="32427"/>
                    </a:lnTo>
                    <a:lnTo>
                      <a:pt x="12038" y="24489"/>
                    </a:lnTo>
                    <a:cubicBezTo>
                      <a:pt x="31419" y="14530"/>
                      <a:pt x="52500" y="6595"/>
                      <a:pt x="75308" y="1633"/>
                    </a:cubicBezTo>
                    <a:lnTo>
                      <a:pt x="993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8" name="任意多边形: 形状 187"/>
              <p:cNvSpPr/>
              <p:nvPr/>
            </p:nvSpPr>
            <p:spPr>
              <a:xfrm>
                <a:off x="5191904" y="-2270597"/>
                <a:ext cx="140162" cy="87623"/>
              </a:xfrm>
              <a:custGeom>
                <a:avLst/>
                <a:gdLst>
                  <a:gd name="connsiteX0" fmla="*/ 140162 w 140162"/>
                  <a:gd name="connsiteY0" fmla="*/ 0 h 87623"/>
                  <a:gd name="connsiteX1" fmla="*/ 89048 w 140162"/>
                  <a:gd name="connsiteY1" fmla="*/ 26332 h 87623"/>
                  <a:gd name="connsiteX2" fmla="*/ 7655 w 140162"/>
                  <a:gd name="connsiteY2" fmla="*/ 87623 h 87623"/>
                  <a:gd name="connsiteX3" fmla="*/ 0 w 140162"/>
                  <a:gd name="connsiteY3" fmla="*/ 87095 h 87623"/>
                  <a:gd name="connsiteX4" fmla="*/ 63827 w 140162"/>
                  <a:gd name="connsiteY4" fmla="*/ 39032 h 87623"/>
                  <a:gd name="connsiteX5" fmla="*/ 138775 w 140162"/>
                  <a:gd name="connsiteY5" fmla="*/ 421 h 87623"/>
                  <a:gd name="connsiteX6" fmla="*/ 140162 w 140162"/>
                  <a:gd name="connsiteY6" fmla="*/ 0 h 87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162" h="87623">
                    <a:moveTo>
                      <a:pt x="140162" y="0"/>
                    </a:moveTo>
                    <a:lnTo>
                      <a:pt x="89048" y="26332"/>
                    </a:lnTo>
                    <a:cubicBezTo>
                      <a:pt x="62916" y="42734"/>
                      <a:pt x="35709" y="62916"/>
                      <a:pt x="7655" y="87623"/>
                    </a:cubicBezTo>
                    <a:lnTo>
                      <a:pt x="0" y="87095"/>
                    </a:lnTo>
                    <a:lnTo>
                      <a:pt x="63827" y="39032"/>
                    </a:lnTo>
                    <a:cubicBezTo>
                      <a:pt x="89960" y="22630"/>
                      <a:pt x="115018" y="10008"/>
                      <a:pt x="138775" y="421"/>
                    </a:cubicBezTo>
                    <a:lnTo>
                      <a:pt x="14016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7" name="任意多边形: 形状 186"/>
              <p:cNvSpPr/>
              <p:nvPr/>
            </p:nvSpPr>
            <p:spPr>
              <a:xfrm>
                <a:off x="5269274" y="-2252868"/>
                <a:ext cx="175950" cy="184401"/>
              </a:xfrm>
              <a:custGeom>
                <a:avLst/>
                <a:gdLst>
                  <a:gd name="connsiteX0" fmla="*/ 175950 w 175950"/>
                  <a:gd name="connsiteY0" fmla="*/ 0 h 184401"/>
                  <a:gd name="connsiteX1" fmla="*/ 134916 w 175950"/>
                  <a:gd name="connsiteY1" fmla="*/ 27057 h 184401"/>
                  <a:gd name="connsiteX2" fmla="*/ 16605 w 175950"/>
                  <a:gd name="connsiteY2" fmla="*/ 184401 h 184401"/>
                  <a:gd name="connsiteX3" fmla="*/ 0 w 175950"/>
                  <a:gd name="connsiteY3" fmla="*/ 179428 h 184401"/>
                  <a:gd name="connsiteX4" fmla="*/ 9975 w 175950"/>
                  <a:gd name="connsiteY4" fmla="*/ 160514 h 184401"/>
                  <a:gd name="connsiteX5" fmla="*/ 162767 w 175950"/>
                  <a:gd name="connsiteY5" fmla="*/ 4762 h 184401"/>
                  <a:gd name="connsiteX6" fmla="*/ 175950 w 175950"/>
                  <a:gd name="connsiteY6" fmla="*/ 0 h 18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0" h="184401">
                    <a:moveTo>
                      <a:pt x="175950" y="0"/>
                    </a:moveTo>
                    <a:lnTo>
                      <a:pt x="134916" y="27057"/>
                    </a:lnTo>
                    <a:cubicBezTo>
                      <a:pt x="54867" y="92327"/>
                      <a:pt x="16605" y="184401"/>
                      <a:pt x="16605" y="184401"/>
                    </a:cubicBezTo>
                    <a:lnTo>
                      <a:pt x="0" y="179428"/>
                    </a:lnTo>
                    <a:lnTo>
                      <a:pt x="9975" y="160514"/>
                    </a:lnTo>
                    <a:cubicBezTo>
                      <a:pt x="34914" y="116803"/>
                      <a:pt x="85243" y="44597"/>
                      <a:pt x="162767" y="4762"/>
                    </a:cubicBezTo>
                    <a:lnTo>
                      <a:pt x="1759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6" name="任意多边形: 形状 185"/>
              <p:cNvSpPr/>
              <p:nvPr/>
            </p:nvSpPr>
            <p:spPr>
              <a:xfrm>
                <a:off x="4267996" y="-2242087"/>
                <a:ext cx="514629" cy="620726"/>
              </a:xfrm>
              <a:custGeom>
                <a:avLst/>
                <a:gdLst>
                  <a:gd name="connsiteX0" fmla="*/ 514629 w 514629"/>
                  <a:gd name="connsiteY0" fmla="*/ 0 h 620726"/>
                  <a:gd name="connsiteX1" fmla="*/ 453476 w 514629"/>
                  <a:gd name="connsiteY1" fmla="*/ 36003 h 620726"/>
                  <a:gd name="connsiteX2" fmla="*/ 0 w 514629"/>
                  <a:gd name="connsiteY2" fmla="*/ 620726 h 620726"/>
                  <a:gd name="connsiteX3" fmla="*/ 19791 w 514629"/>
                  <a:gd name="connsiteY3" fmla="*/ 545928 h 620726"/>
                  <a:gd name="connsiteX4" fmla="*/ 43038 w 514629"/>
                  <a:gd name="connsiteY4" fmla="*/ 504247 h 620726"/>
                  <a:gd name="connsiteX5" fmla="*/ 503788 w 514629"/>
                  <a:gd name="connsiteY5" fmla="*/ 4234 h 620726"/>
                  <a:gd name="connsiteX6" fmla="*/ 514629 w 514629"/>
                  <a:gd name="connsiteY6" fmla="*/ 0 h 620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629" h="620726">
                    <a:moveTo>
                      <a:pt x="514629" y="0"/>
                    </a:moveTo>
                    <a:lnTo>
                      <a:pt x="453476" y="36003"/>
                    </a:lnTo>
                    <a:cubicBezTo>
                      <a:pt x="184017" y="220384"/>
                      <a:pt x="0" y="620726"/>
                      <a:pt x="0" y="620726"/>
                    </a:cubicBezTo>
                    <a:lnTo>
                      <a:pt x="19791" y="545928"/>
                    </a:lnTo>
                    <a:lnTo>
                      <a:pt x="43038" y="504247"/>
                    </a:lnTo>
                    <a:cubicBezTo>
                      <a:pt x="130889" y="351765"/>
                      <a:pt x="297113" y="106069"/>
                      <a:pt x="503788" y="4234"/>
                    </a:cubicBezTo>
                    <a:lnTo>
                      <a:pt x="5146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5637271" y="-2225652"/>
                <a:ext cx="624918" cy="176915"/>
              </a:xfrm>
              <a:custGeom>
                <a:avLst/>
                <a:gdLst>
                  <a:gd name="connsiteX0" fmla="*/ 230920 w 624918"/>
                  <a:gd name="connsiteY0" fmla="*/ 337 h 176915"/>
                  <a:gd name="connsiteX1" fmla="*/ 624918 w 624918"/>
                  <a:gd name="connsiteY1" fmla="*/ 176915 h 176915"/>
                  <a:gd name="connsiteX2" fmla="*/ 557351 w 624918"/>
                  <a:gd name="connsiteY2" fmla="*/ 153279 h 176915"/>
                  <a:gd name="connsiteX3" fmla="*/ 557116 w 624918"/>
                  <a:gd name="connsiteY3" fmla="*/ 153087 h 176915"/>
                  <a:gd name="connsiteX4" fmla="*/ 64892 w 624918"/>
                  <a:gd name="connsiteY4" fmla="*/ 29679 h 176915"/>
                  <a:gd name="connsiteX5" fmla="*/ 0 w 624918"/>
                  <a:gd name="connsiteY5" fmla="*/ 53957 h 176915"/>
                  <a:gd name="connsiteX6" fmla="*/ 16367 w 624918"/>
                  <a:gd name="connsiteY6" fmla="*/ 44569 h 176915"/>
                  <a:gd name="connsiteX7" fmla="*/ 230920 w 624918"/>
                  <a:gd name="connsiteY7" fmla="*/ 337 h 17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4918" h="176915">
                    <a:moveTo>
                      <a:pt x="230920" y="337"/>
                    </a:moveTo>
                    <a:cubicBezTo>
                      <a:pt x="455910" y="8870"/>
                      <a:pt x="624918" y="176915"/>
                      <a:pt x="624918" y="176915"/>
                    </a:cubicBezTo>
                    <a:lnTo>
                      <a:pt x="557351" y="153279"/>
                    </a:lnTo>
                    <a:lnTo>
                      <a:pt x="557116" y="153087"/>
                    </a:lnTo>
                    <a:cubicBezTo>
                      <a:pt x="475007" y="88875"/>
                      <a:pt x="283467" y="-31857"/>
                      <a:pt x="64892" y="29679"/>
                    </a:cubicBezTo>
                    <a:lnTo>
                      <a:pt x="0" y="53957"/>
                    </a:lnTo>
                    <a:lnTo>
                      <a:pt x="16367" y="44569"/>
                    </a:lnTo>
                    <a:cubicBezTo>
                      <a:pt x="90889" y="9573"/>
                      <a:pt x="163424" y="-2223"/>
                      <a:pt x="230920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4973468" y="-2184246"/>
                <a:ext cx="218436" cy="46117"/>
              </a:xfrm>
              <a:custGeom>
                <a:avLst/>
                <a:gdLst>
                  <a:gd name="connsiteX0" fmla="*/ 181257 w 218436"/>
                  <a:gd name="connsiteY0" fmla="*/ 199 h 46117"/>
                  <a:gd name="connsiteX1" fmla="*/ 213963 w 218436"/>
                  <a:gd name="connsiteY1" fmla="*/ 436 h 46117"/>
                  <a:gd name="connsiteX2" fmla="*/ 218436 w 218436"/>
                  <a:gd name="connsiteY2" fmla="*/ 744 h 46117"/>
                  <a:gd name="connsiteX3" fmla="*/ 200870 w 218436"/>
                  <a:gd name="connsiteY3" fmla="*/ 13972 h 46117"/>
                  <a:gd name="connsiteX4" fmla="*/ 50954 w 218436"/>
                  <a:gd name="connsiteY4" fmla="*/ 27846 h 46117"/>
                  <a:gd name="connsiteX5" fmla="*/ 0 w 218436"/>
                  <a:gd name="connsiteY5" fmla="*/ 46117 h 46117"/>
                  <a:gd name="connsiteX6" fmla="*/ 14831 w 218436"/>
                  <a:gd name="connsiteY6" fmla="*/ 37142 h 46117"/>
                  <a:gd name="connsiteX7" fmla="*/ 181257 w 218436"/>
                  <a:gd name="connsiteY7" fmla="*/ 199 h 4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436" h="46117">
                    <a:moveTo>
                      <a:pt x="181257" y="199"/>
                    </a:moveTo>
                    <a:cubicBezTo>
                      <a:pt x="194976" y="-200"/>
                      <a:pt x="206185" y="68"/>
                      <a:pt x="213963" y="436"/>
                    </a:cubicBezTo>
                    <a:lnTo>
                      <a:pt x="218436" y="744"/>
                    </a:lnTo>
                    <a:lnTo>
                      <a:pt x="200870" y="13972"/>
                    </a:lnTo>
                    <a:cubicBezTo>
                      <a:pt x="200870" y="13972"/>
                      <a:pt x="131285" y="6485"/>
                      <a:pt x="50954" y="27846"/>
                    </a:cubicBezTo>
                    <a:lnTo>
                      <a:pt x="0" y="46117"/>
                    </a:lnTo>
                    <a:lnTo>
                      <a:pt x="14831" y="37142"/>
                    </a:lnTo>
                    <a:cubicBezTo>
                      <a:pt x="76351" y="8601"/>
                      <a:pt x="140101" y="1396"/>
                      <a:pt x="181257" y="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3" name="任意多边形: 形状 182"/>
              <p:cNvSpPr/>
              <p:nvPr/>
            </p:nvSpPr>
            <p:spPr>
              <a:xfrm>
                <a:off x="5414611" y="-2171695"/>
                <a:ext cx="222660" cy="174045"/>
              </a:xfrm>
              <a:custGeom>
                <a:avLst/>
                <a:gdLst>
                  <a:gd name="connsiteX0" fmla="*/ 222660 w 222660"/>
                  <a:gd name="connsiteY0" fmla="*/ 0 h 174045"/>
                  <a:gd name="connsiteX1" fmla="*/ 163957 w 222660"/>
                  <a:gd name="connsiteY1" fmla="*/ 33669 h 174045"/>
                  <a:gd name="connsiteX2" fmla="*/ 12555 w 222660"/>
                  <a:gd name="connsiteY2" fmla="*/ 174045 h 174045"/>
                  <a:gd name="connsiteX3" fmla="*/ 2727 w 222660"/>
                  <a:gd name="connsiteY3" fmla="*/ 173415 h 174045"/>
                  <a:gd name="connsiteX4" fmla="*/ 0 w 222660"/>
                  <a:gd name="connsiteY4" fmla="*/ 173377 h 174045"/>
                  <a:gd name="connsiteX5" fmla="*/ 63019 w 222660"/>
                  <a:gd name="connsiteY5" fmla="*/ 106858 h 174045"/>
                  <a:gd name="connsiteX6" fmla="*/ 213806 w 222660"/>
                  <a:gd name="connsiteY6" fmla="*/ 3312 h 174045"/>
                  <a:gd name="connsiteX7" fmla="*/ 222660 w 222660"/>
                  <a:gd name="connsiteY7" fmla="*/ 0 h 17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660" h="174045">
                    <a:moveTo>
                      <a:pt x="222660" y="0"/>
                    </a:moveTo>
                    <a:lnTo>
                      <a:pt x="163957" y="33669"/>
                    </a:lnTo>
                    <a:cubicBezTo>
                      <a:pt x="113619" y="67966"/>
                      <a:pt x="62850" y="113885"/>
                      <a:pt x="12555" y="174045"/>
                    </a:cubicBezTo>
                    <a:cubicBezTo>
                      <a:pt x="12555" y="174045"/>
                      <a:pt x="9157" y="173711"/>
                      <a:pt x="2727" y="173415"/>
                    </a:cubicBezTo>
                    <a:lnTo>
                      <a:pt x="0" y="173377"/>
                    </a:lnTo>
                    <a:lnTo>
                      <a:pt x="63019" y="106858"/>
                    </a:lnTo>
                    <a:cubicBezTo>
                      <a:pt x="113562" y="60285"/>
                      <a:pt x="164125" y="26643"/>
                      <a:pt x="213806" y="3312"/>
                    </a:cubicBezTo>
                    <a:lnTo>
                      <a:pt x="2226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2" name="任意多边形: 形状 181"/>
              <p:cNvSpPr/>
              <p:nvPr/>
            </p:nvSpPr>
            <p:spPr>
              <a:xfrm>
                <a:off x="4810030" y="-2138129"/>
                <a:ext cx="163439" cy="168685"/>
              </a:xfrm>
              <a:custGeom>
                <a:avLst/>
                <a:gdLst>
                  <a:gd name="connsiteX0" fmla="*/ 163439 w 163439"/>
                  <a:gd name="connsiteY0" fmla="*/ 0 h 168685"/>
                  <a:gd name="connsiteX1" fmla="*/ 118412 w 163439"/>
                  <a:gd name="connsiteY1" fmla="*/ 27246 h 168685"/>
                  <a:gd name="connsiteX2" fmla="*/ 65557 w 163439"/>
                  <a:gd name="connsiteY2" fmla="*/ 81097 h 168685"/>
                  <a:gd name="connsiteX3" fmla="*/ 28310 w 163439"/>
                  <a:gd name="connsiteY3" fmla="*/ 150251 h 168685"/>
                  <a:gd name="connsiteX4" fmla="*/ 10967 w 163439"/>
                  <a:gd name="connsiteY4" fmla="*/ 161103 h 168685"/>
                  <a:gd name="connsiteX5" fmla="*/ 0 w 163439"/>
                  <a:gd name="connsiteY5" fmla="*/ 168685 h 168685"/>
                  <a:gd name="connsiteX6" fmla="*/ 153049 w 163439"/>
                  <a:gd name="connsiteY6" fmla="*/ 3725 h 168685"/>
                  <a:gd name="connsiteX7" fmla="*/ 163439 w 163439"/>
                  <a:gd name="connsiteY7" fmla="*/ 0 h 168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439" h="168685">
                    <a:moveTo>
                      <a:pt x="163439" y="0"/>
                    </a:moveTo>
                    <a:lnTo>
                      <a:pt x="118412" y="27246"/>
                    </a:lnTo>
                    <a:cubicBezTo>
                      <a:pt x="99321" y="42069"/>
                      <a:pt x="81396" y="59830"/>
                      <a:pt x="65557" y="81097"/>
                    </a:cubicBezTo>
                    <a:lnTo>
                      <a:pt x="28310" y="150251"/>
                    </a:lnTo>
                    <a:lnTo>
                      <a:pt x="10967" y="161103"/>
                    </a:lnTo>
                    <a:cubicBezTo>
                      <a:pt x="3843" y="165861"/>
                      <a:pt x="0" y="168685"/>
                      <a:pt x="0" y="168685"/>
                    </a:cubicBezTo>
                    <a:cubicBezTo>
                      <a:pt x="32239" y="82144"/>
                      <a:pt x="91529" y="32267"/>
                      <a:pt x="153049" y="3725"/>
                    </a:cubicBezTo>
                    <a:lnTo>
                      <a:pt x="163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1" name="任意多边形: 形状 180"/>
              <p:cNvSpPr/>
              <p:nvPr/>
            </p:nvSpPr>
            <p:spPr>
              <a:xfrm>
                <a:off x="5726318" y="-2102631"/>
                <a:ext cx="510650" cy="82925"/>
              </a:xfrm>
              <a:custGeom>
                <a:avLst/>
                <a:gdLst>
                  <a:gd name="connsiteX0" fmla="*/ 295302 w 510650"/>
                  <a:gd name="connsiteY0" fmla="*/ 109 h 82925"/>
                  <a:gd name="connsiteX1" fmla="*/ 450422 w 510650"/>
                  <a:gd name="connsiteY1" fmla="*/ 24003 h 82925"/>
                  <a:gd name="connsiteX2" fmla="*/ 468304 w 510650"/>
                  <a:gd name="connsiteY2" fmla="*/ 30258 h 82925"/>
                  <a:gd name="connsiteX3" fmla="*/ 491273 w 510650"/>
                  <a:gd name="connsiteY3" fmla="*/ 49049 h 82925"/>
                  <a:gd name="connsiteX4" fmla="*/ 510650 w 510650"/>
                  <a:gd name="connsiteY4" fmla="*/ 66594 h 82925"/>
                  <a:gd name="connsiteX5" fmla="*/ 77397 w 510650"/>
                  <a:gd name="connsiteY5" fmla="*/ 44919 h 82925"/>
                  <a:gd name="connsiteX6" fmla="*/ 0 w 510650"/>
                  <a:gd name="connsiteY6" fmla="*/ 82925 h 82925"/>
                  <a:gd name="connsiteX7" fmla="*/ 1253 w 510650"/>
                  <a:gd name="connsiteY7" fmla="*/ 81994 h 82925"/>
                  <a:gd name="connsiteX8" fmla="*/ 295302 w 510650"/>
                  <a:gd name="connsiteY8" fmla="*/ 109 h 8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650" h="82925">
                    <a:moveTo>
                      <a:pt x="295302" y="109"/>
                    </a:moveTo>
                    <a:cubicBezTo>
                      <a:pt x="343478" y="1066"/>
                      <a:pt x="395201" y="8386"/>
                      <a:pt x="450422" y="24003"/>
                    </a:cubicBezTo>
                    <a:lnTo>
                      <a:pt x="468304" y="30258"/>
                    </a:lnTo>
                    <a:lnTo>
                      <a:pt x="491273" y="49049"/>
                    </a:lnTo>
                    <a:cubicBezTo>
                      <a:pt x="503890" y="59872"/>
                      <a:pt x="510650" y="66594"/>
                      <a:pt x="510650" y="66594"/>
                    </a:cubicBezTo>
                    <a:cubicBezTo>
                      <a:pt x="334529" y="-6602"/>
                      <a:pt x="189672" y="3589"/>
                      <a:pt x="77397" y="44919"/>
                    </a:cubicBezTo>
                    <a:lnTo>
                      <a:pt x="0" y="82925"/>
                    </a:lnTo>
                    <a:lnTo>
                      <a:pt x="1253" y="81994"/>
                    </a:lnTo>
                    <a:cubicBezTo>
                      <a:pt x="76592" y="35090"/>
                      <a:pt x="174863" y="-2284"/>
                      <a:pt x="295302" y="1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0" name="任意多边形: 形状 179"/>
              <p:cNvSpPr/>
              <p:nvPr/>
            </p:nvSpPr>
            <p:spPr>
              <a:xfrm>
                <a:off x="4908054" y="-2095778"/>
                <a:ext cx="361221" cy="69982"/>
              </a:xfrm>
              <a:custGeom>
                <a:avLst/>
                <a:gdLst>
                  <a:gd name="connsiteX0" fmla="*/ 221056 w 361221"/>
                  <a:gd name="connsiteY0" fmla="*/ 962 h 69982"/>
                  <a:gd name="connsiteX1" fmla="*/ 299691 w 361221"/>
                  <a:gd name="connsiteY1" fmla="*/ 3909 h 69982"/>
                  <a:gd name="connsiteX2" fmla="*/ 361221 w 361221"/>
                  <a:gd name="connsiteY2" fmla="*/ 22337 h 69982"/>
                  <a:gd name="connsiteX3" fmla="*/ 357225 w 361221"/>
                  <a:gd name="connsiteY3" fmla="*/ 29912 h 69982"/>
                  <a:gd name="connsiteX4" fmla="*/ 352605 w 361221"/>
                  <a:gd name="connsiteY4" fmla="*/ 40010 h 69982"/>
                  <a:gd name="connsiteX5" fmla="*/ 50527 w 361221"/>
                  <a:gd name="connsiteY5" fmla="*/ 47762 h 69982"/>
                  <a:gd name="connsiteX6" fmla="*/ 0 w 361221"/>
                  <a:gd name="connsiteY6" fmla="*/ 69982 h 69982"/>
                  <a:gd name="connsiteX7" fmla="*/ 15804 w 361221"/>
                  <a:gd name="connsiteY7" fmla="*/ 61423 h 69982"/>
                  <a:gd name="connsiteX8" fmla="*/ 221056 w 361221"/>
                  <a:gd name="connsiteY8" fmla="*/ 962 h 6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221" h="69982">
                    <a:moveTo>
                      <a:pt x="221056" y="962"/>
                    </a:moveTo>
                    <a:cubicBezTo>
                      <a:pt x="246977" y="-871"/>
                      <a:pt x="273376" y="-185"/>
                      <a:pt x="299691" y="3909"/>
                    </a:cubicBezTo>
                    <a:lnTo>
                      <a:pt x="361221" y="22337"/>
                    </a:lnTo>
                    <a:lnTo>
                      <a:pt x="357225" y="29912"/>
                    </a:lnTo>
                    <a:cubicBezTo>
                      <a:pt x="354136" y="36327"/>
                      <a:pt x="352605" y="40010"/>
                      <a:pt x="352605" y="40010"/>
                    </a:cubicBezTo>
                    <a:cubicBezTo>
                      <a:pt x="250253" y="-7202"/>
                      <a:pt x="137596" y="14378"/>
                      <a:pt x="50527" y="47762"/>
                    </a:cubicBezTo>
                    <a:lnTo>
                      <a:pt x="0" y="69982"/>
                    </a:lnTo>
                    <a:lnTo>
                      <a:pt x="15804" y="61423"/>
                    </a:lnTo>
                    <a:cubicBezTo>
                      <a:pt x="69828" y="34630"/>
                      <a:pt x="143293" y="6462"/>
                      <a:pt x="221056" y="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9" name="任意多边形: 形状 178"/>
              <p:cNvSpPr/>
              <p:nvPr/>
            </p:nvSpPr>
            <p:spPr>
              <a:xfrm>
                <a:off x="4835251" y="-2025795"/>
                <a:ext cx="72803" cy="43651"/>
              </a:xfrm>
              <a:custGeom>
                <a:avLst/>
                <a:gdLst>
                  <a:gd name="connsiteX0" fmla="*/ 72803 w 72803"/>
                  <a:gd name="connsiteY0" fmla="*/ 0 h 43651"/>
                  <a:gd name="connsiteX1" fmla="*/ 41624 w 72803"/>
                  <a:gd name="connsiteY1" fmla="*/ 16885 h 43651"/>
                  <a:gd name="connsiteX2" fmla="*/ 0 w 72803"/>
                  <a:gd name="connsiteY2" fmla="*/ 43651 h 43651"/>
                  <a:gd name="connsiteX3" fmla="*/ 3089 w 72803"/>
                  <a:gd name="connsiteY3" fmla="*/ 37917 h 43651"/>
                  <a:gd name="connsiteX4" fmla="*/ 16403 w 72803"/>
                  <a:gd name="connsiteY4" fmla="*/ 29585 h 43651"/>
                  <a:gd name="connsiteX5" fmla="*/ 63386 w 72803"/>
                  <a:gd name="connsiteY5" fmla="*/ 4141 h 43651"/>
                  <a:gd name="connsiteX6" fmla="*/ 72803 w 72803"/>
                  <a:gd name="connsiteY6" fmla="*/ 0 h 4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03" h="43651">
                    <a:moveTo>
                      <a:pt x="72803" y="0"/>
                    </a:moveTo>
                    <a:lnTo>
                      <a:pt x="41624" y="16885"/>
                    </a:lnTo>
                    <a:cubicBezTo>
                      <a:pt x="15371" y="32354"/>
                      <a:pt x="0" y="43651"/>
                      <a:pt x="0" y="43651"/>
                    </a:cubicBezTo>
                    <a:lnTo>
                      <a:pt x="3089" y="37917"/>
                    </a:lnTo>
                    <a:lnTo>
                      <a:pt x="16403" y="29585"/>
                    </a:lnTo>
                    <a:cubicBezTo>
                      <a:pt x="29531" y="21850"/>
                      <a:pt x="45378" y="13072"/>
                      <a:pt x="63386" y="4141"/>
                    </a:cubicBezTo>
                    <a:lnTo>
                      <a:pt x="72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8" name="任意多边形: 形状 177"/>
              <p:cNvSpPr/>
              <p:nvPr/>
            </p:nvSpPr>
            <p:spPr>
              <a:xfrm>
                <a:off x="5528216" y="-2019706"/>
                <a:ext cx="198102" cy="174241"/>
              </a:xfrm>
              <a:custGeom>
                <a:avLst/>
                <a:gdLst>
                  <a:gd name="connsiteX0" fmla="*/ 198102 w 198102"/>
                  <a:gd name="connsiteY0" fmla="*/ 0 h 174241"/>
                  <a:gd name="connsiteX1" fmla="*/ 120005 w 198102"/>
                  <a:gd name="connsiteY1" fmla="*/ 57993 h 174241"/>
                  <a:gd name="connsiteX2" fmla="*/ 16979 w 198102"/>
                  <a:gd name="connsiteY2" fmla="*/ 173560 h 174241"/>
                  <a:gd name="connsiteX3" fmla="*/ 0 w 198102"/>
                  <a:gd name="connsiteY3" fmla="*/ 174241 h 174241"/>
                  <a:gd name="connsiteX4" fmla="*/ 3303 w 198102"/>
                  <a:gd name="connsiteY4" fmla="*/ 169549 h 174241"/>
                  <a:gd name="connsiteX5" fmla="*/ 174134 w 198102"/>
                  <a:gd name="connsiteY5" fmla="*/ 11769 h 174241"/>
                  <a:gd name="connsiteX6" fmla="*/ 198102 w 198102"/>
                  <a:gd name="connsiteY6" fmla="*/ 0 h 17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102" h="174241">
                    <a:moveTo>
                      <a:pt x="198102" y="0"/>
                    </a:moveTo>
                    <a:lnTo>
                      <a:pt x="120005" y="57993"/>
                    </a:lnTo>
                    <a:cubicBezTo>
                      <a:pt x="51761" y="117622"/>
                      <a:pt x="16979" y="173560"/>
                      <a:pt x="16979" y="173560"/>
                    </a:cubicBezTo>
                    <a:lnTo>
                      <a:pt x="0" y="174241"/>
                    </a:lnTo>
                    <a:lnTo>
                      <a:pt x="3303" y="169549"/>
                    </a:lnTo>
                    <a:cubicBezTo>
                      <a:pt x="26345" y="138062"/>
                      <a:pt x="83728" y="68053"/>
                      <a:pt x="174134" y="11769"/>
                    </a:cubicBezTo>
                    <a:lnTo>
                      <a:pt x="1981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7" name="任意多边形: 形状 176"/>
              <p:cNvSpPr/>
              <p:nvPr/>
            </p:nvSpPr>
            <p:spPr>
              <a:xfrm>
                <a:off x="5032943" y="-1998676"/>
                <a:ext cx="381669" cy="90730"/>
              </a:xfrm>
              <a:custGeom>
                <a:avLst/>
                <a:gdLst>
                  <a:gd name="connsiteX0" fmla="*/ 356378 w 381669"/>
                  <a:gd name="connsiteY0" fmla="*/ 0 h 90730"/>
                  <a:gd name="connsiteX1" fmla="*/ 381669 w 381669"/>
                  <a:gd name="connsiteY1" fmla="*/ 357 h 90730"/>
                  <a:gd name="connsiteX2" fmla="*/ 369003 w 381669"/>
                  <a:gd name="connsiteY2" fmla="*/ 13725 h 90730"/>
                  <a:gd name="connsiteX3" fmla="*/ 81143 w 381669"/>
                  <a:gd name="connsiteY3" fmla="*/ 58280 h 90730"/>
                  <a:gd name="connsiteX4" fmla="*/ 0 w 381669"/>
                  <a:gd name="connsiteY4" fmla="*/ 90730 h 90730"/>
                  <a:gd name="connsiteX5" fmla="*/ 20366 w 381669"/>
                  <a:gd name="connsiteY5" fmla="*/ 79971 h 90730"/>
                  <a:gd name="connsiteX6" fmla="*/ 356378 w 381669"/>
                  <a:gd name="connsiteY6" fmla="*/ 0 h 9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669" h="90730">
                    <a:moveTo>
                      <a:pt x="356378" y="0"/>
                    </a:moveTo>
                    <a:lnTo>
                      <a:pt x="381669" y="357"/>
                    </a:lnTo>
                    <a:lnTo>
                      <a:pt x="369003" y="13725"/>
                    </a:lnTo>
                    <a:cubicBezTo>
                      <a:pt x="369003" y="13725"/>
                      <a:pt x="246672" y="1686"/>
                      <a:pt x="81143" y="58280"/>
                    </a:cubicBezTo>
                    <a:lnTo>
                      <a:pt x="0" y="90730"/>
                    </a:lnTo>
                    <a:lnTo>
                      <a:pt x="20366" y="79971"/>
                    </a:lnTo>
                    <a:cubicBezTo>
                      <a:pt x="168475" y="11876"/>
                      <a:pt x="295744" y="781"/>
                      <a:pt x="35637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4292808" y="-1907945"/>
                <a:ext cx="740135" cy="1195969"/>
              </a:xfrm>
              <a:custGeom>
                <a:avLst/>
                <a:gdLst>
                  <a:gd name="connsiteX0" fmla="*/ 740135 w 740135"/>
                  <a:gd name="connsiteY0" fmla="*/ 0 h 1195969"/>
                  <a:gd name="connsiteX1" fmla="*/ 669501 w 740135"/>
                  <a:gd name="connsiteY1" fmla="*/ 37312 h 1195969"/>
                  <a:gd name="connsiteX2" fmla="*/ 77101 w 740135"/>
                  <a:gd name="connsiteY2" fmla="*/ 945085 h 1195969"/>
                  <a:gd name="connsiteX3" fmla="*/ 50816 w 740135"/>
                  <a:gd name="connsiteY3" fmla="*/ 1054409 h 1195969"/>
                  <a:gd name="connsiteX4" fmla="*/ 36863 w 740135"/>
                  <a:gd name="connsiteY4" fmla="*/ 1089274 h 1195969"/>
                  <a:gd name="connsiteX5" fmla="*/ 0 w 740135"/>
                  <a:gd name="connsiteY5" fmla="*/ 1195969 h 1195969"/>
                  <a:gd name="connsiteX6" fmla="*/ 735280 w 740135"/>
                  <a:gd name="connsiteY6" fmla="*/ 1941 h 1195969"/>
                  <a:gd name="connsiteX7" fmla="*/ 740135 w 740135"/>
                  <a:gd name="connsiteY7" fmla="*/ 0 h 1195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0135" h="1195969">
                    <a:moveTo>
                      <a:pt x="740135" y="0"/>
                    </a:moveTo>
                    <a:lnTo>
                      <a:pt x="669501" y="37312"/>
                    </a:lnTo>
                    <a:cubicBezTo>
                      <a:pt x="453043" y="167179"/>
                      <a:pt x="213690" y="427068"/>
                      <a:pt x="77101" y="945085"/>
                    </a:cubicBezTo>
                    <a:lnTo>
                      <a:pt x="50816" y="1054409"/>
                    </a:lnTo>
                    <a:lnTo>
                      <a:pt x="36863" y="1089274"/>
                    </a:lnTo>
                    <a:cubicBezTo>
                      <a:pt x="11805" y="1155229"/>
                      <a:pt x="0" y="1195969"/>
                      <a:pt x="0" y="1195969"/>
                    </a:cubicBezTo>
                    <a:cubicBezTo>
                      <a:pt x="134567" y="431763"/>
                      <a:pt x="468684" y="124512"/>
                      <a:pt x="735280" y="1941"/>
                    </a:cubicBezTo>
                    <a:lnTo>
                      <a:pt x="7401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>
                <a:off x="7743785" y="-1863046"/>
                <a:ext cx="1839557" cy="1294629"/>
              </a:xfrm>
              <a:custGeom>
                <a:avLst/>
                <a:gdLst>
                  <a:gd name="connsiteX0" fmla="*/ 57708 w 1839557"/>
                  <a:gd name="connsiteY0" fmla="*/ 1199 h 1294629"/>
                  <a:gd name="connsiteX1" fmla="*/ 268084 w 1839557"/>
                  <a:gd name="connsiteY1" fmla="*/ 29936 h 1294629"/>
                  <a:gd name="connsiteX2" fmla="*/ 466443 w 1839557"/>
                  <a:gd name="connsiteY2" fmla="*/ 116962 h 1294629"/>
                  <a:gd name="connsiteX3" fmla="*/ 593282 w 1839557"/>
                  <a:gd name="connsiteY3" fmla="*/ 134226 h 1294629"/>
                  <a:gd name="connsiteX4" fmla="*/ 945262 w 1839557"/>
                  <a:gd name="connsiteY4" fmla="*/ 180733 h 1294629"/>
                  <a:gd name="connsiteX5" fmla="*/ 1232062 w 1839557"/>
                  <a:gd name="connsiteY5" fmla="*/ 410453 h 1294629"/>
                  <a:gd name="connsiteX6" fmla="*/ 1578755 w 1839557"/>
                  <a:gd name="connsiteY6" fmla="*/ 596484 h 1294629"/>
                  <a:gd name="connsiteX7" fmla="*/ 1839480 w 1839557"/>
                  <a:gd name="connsiteY7" fmla="*/ 1081291 h 1294629"/>
                  <a:gd name="connsiteX8" fmla="*/ 1751747 w 1839557"/>
                  <a:gd name="connsiteY8" fmla="*/ 1294099 h 1294629"/>
                  <a:gd name="connsiteX9" fmla="*/ 1739113 w 1839557"/>
                  <a:gd name="connsiteY9" fmla="*/ 1294629 h 1294629"/>
                  <a:gd name="connsiteX10" fmla="*/ 1766346 w 1839557"/>
                  <a:gd name="connsiteY10" fmla="*/ 1268296 h 1294629"/>
                  <a:gd name="connsiteX11" fmla="*/ 1814259 w 1839557"/>
                  <a:gd name="connsiteY11" fmla="*/ 1093991 h 1294629"/>
                  <a:gd name="connsiteX12" fmla="*/ 1553534 w 1839557"/>
                  <a:gd name="connsiteY12" fmla="*/ 609184 h 1294629"/>
                  <a:gd name="connsiteX13" fmla="*/ 1206840 w 1839557"/>
                  <a:gd name="connsiteY13" fmla="*/ 423153 h 1294629"/>
                  <a:gd name="connsiteX14" fmla="*/ 920041 w 1839557"/>
                  <a:gd name="connsiteY14" fmla="*/ 193433 h 1294629"/>
                  <a:gd name="connsiteX15" fmla="*/ 568061 w 1839557"/>
                  <a:gd name="connsiteY15" fmla="*/ 146926 h 1294629"/>
                  <a:gd name="connsiteX16" fmla="*/ 441222 w 1839557"/>
                  <a:gd name="connsiteY16" fmla="*/ 129662 h 1294629"/>
                  <a:gd name="connsiteX17" fmla="*/ 242863 w 1839557"/>
                  <a:gd name="connsiteY17" fmla="*/ 42636 h 1294629"/>
                  <a:gd name="connsiteX18" fmla="*/ 3793 w 1839557"/>
                  <a:gd name="connsiteY18" fmla="*/ 20710 h 1294629"/>
                  <a:gd name="connsiteX19" fmla="*/ 0 w 1839557"/>
                  <a:gd name="connsiteY19" fmla="*/ 22584 h 1294629"/>
                  <a:gd name="connsiteX20" fmla="*/ 312 w 1839557"/>
                  <a:gd name="connsiteY20" fmla="*/ 22186 h 1294629"/>
                  <a:gd name="connsiteX21" fmla="*/ 57708 w 1839557"/>
                  <a:gd name="connsiteY21" fmla="*/ 1199 h 129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39557" h="1294629">
                    <a:moveTo>
                      <a:pt x="57708" y="1199"/>
                    </a:moveTo>
                    <a:cubicBezTo>
                      <a:pt x="115545" y="-6068"/>
                      <a:pt x="177446" y="21743"/>
                      <a:pt x="268084" y="29936"/>
                    </a:cubicBezTo>
                    <a:cubicBezTo>
                      <a:pt x="341368" y="36631"/>
                      <a:pt x="417472" y="82081"/>
                      <a:pt x="466443" y="116962"/>
                    </a:cubicBezTo>
                    <a:cubicBezTo>
                      <a:pt x="509430" y="113792"/>
                      <a:pt x="551003" y="118372"/>
                      <a:pt x="593282" y="134226"/>
                    </a:cubicBezTo>
                    <a:cubicBezTo>
                      <a:pt x="761698" y="198000"/>
                      <a:pt x="791294" y="188486"/>
                      <a:pt x="945262" y="180733"/>
                    </a:cubicBezTo>
                    <a:cubicBezTo>
                      <a:pt x="1099230" y="172984"/>
                      <a:pt x="1198589" y="330473"/>
                      <a:pt x="1232062" y="410453"/>
                    </a:cubicBezTo>
                    <a:cubicBezTo>
                      <a:pt x="1265530" y="490433"/>
                      <a:pt x="1404702" y="462598"/>
                      <a:pt x="1578755" y="596484"/>
                    </a:cubicBezTo>
                    <a:cubicBezTo>
                      <a:pt x="1752805" y="730369"/>
                      <a:pt x="1837013" y="917809"/>
                      <a:pt x="1839480" y="1081291"/>
                    </a:cubicBezTo>
                    <a:cubicBezTo>
                      <a:pt x="1841241" y="1183469"/>
                      <a:pt x="1813054" y="1247591"/>
                      <a:pt x="1751747" y="1294099"/>
                    </a:cubicBezTo>
                    <a:lnTo>
                      <a:pt x="1739113" y="1294629"/>
                    </a:lnTo>
                    <a:lnTo>
                      <a:pt x="1766346" y="1268296"/>
                    </a:lnTo>
                    <a:cubicBezTo>
                      <a:pt x="1800055" y="1225852"/>
                      <a:pt x="1815580" y="1170625"/>
                      <a:pt x="1814259" y="1093991"/>
                    </a:cubicBezTo>
                    <a:cubicBezTo>
                      <a:pt x="1811792" y="930509"/>
                      <a:pt x="1727584" y="743069"/>
                      <a:pt x="1553534" y="609184"/>
                    </a:cubicBezTo>
                    <a:cubicBezTo>
                      <a:pt x="1379480" y="475298"/>
                      <a:pt x="1240309" y="503133"/>
                      <a:pt x="1206840" y="423153"/>
                    </a:cubicBezTo>
                    <a:cubicBezTo>
                      <a:pt x="1173368" y="343173"/>
                      <a:pt x="1074008" y="185684"/>
                      <a:pt x="920041" y="193433"/>
                    </a:cubicBezTo>
                    <a:cubicBezTo>
                      <a:pt x="766073" y="201186"/>
                      <a:pt x="736478" y="210700"/>
                      <a:pt x="568061" y="146926"/>
                    </a:cubicBezTo>
                    <a:cubicBezTo>
                      <a:pt x="525782" y="131072"/>
                      <a:pt x="484209" y="126492"/>
                      <a:pt x="441222" y="129662"/>
                    </a:cubicBezTo>
                    <a:cubicBezTo>
                      <a:pt x="392251" y="94781"/>
                      <a:pt x="316147" y="49331"/>
                      <a:pt x="242863" y="42636"/>
                    </a:cubicBezTo>
                    <a:cubicBezTo>
                      <a:pt x="137119" y="33078"/>
                      <a:pt x="70488" y="-3184"/>
                      <a:pt x="3793" y="20710"/>
                    </a:cubicBezTo>
                    <a:lnTo>
                      <a:pt x="0" y="22584"/>
                    </a:lnTo>
                    <a:lnTo>
                      <a:pt x="312" y="22186"/>
                    </a:lnTo>
                    <a:cubicBezTo>
                      <a:pt x="19602" y="9942"/>
                      <a:pt x="38429" y="3622"/>
                      <a:pt x="57708" y="1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4" name="任意多边形: 形状 173"/>
              <p:cNvSpPr/>
              <p:nvPr/>
            </p:nvSpPr>
            <p:spPr>
              <a:xfrm>
                <a:off x="5084344" y="-1845465"/>
                <a:ext cx="443872" cy="98327"/>
              </a:xfrm>
              <a:custGeom>
                <a:avLst/>
                <a:gdLst>
                  <a:gd name="connsiteX0" fmla="*/ 443872 w 443872"/>
                  <a:gd name="connsiteY0" fmla="*/ 0 h 98327"/>
                  <a:gd name="connsiteX1" fmla="*/ 438522 w 443872"/>
                  <a:gd name="connsiteY1" fmla="*/ 7599 h 98327"/>
                  <a:gd name="connsiteX2" fmla="*/ 435630 w 443872"/>
                  <a:gd name="connsiteY2" fmla="*/ 12019 h 98327"/>
                  <a:gd name="connsiteX3" fmla="*/ 126972 w 443872"/>
                  <a:gd name="connsiteY3" fmla="*/ 49485 h 98327"/>
                  <a:gd name="connsiteX4" fmla="*/ 0 w 443872"/>
                  <a:gd name="connsiteY4" fmla="*/ 98327 h 98327"/>
                  <a:gd name="connsiteX5" fmla="*/ 16593 w 443872"/>
                  <a:gd name="connsiteY5" fmla="*/ 88946 h 98327"/>
                  <a:gd name="connsiteX6" fmla="*/ 300172 w 443872"/>
                  <a:gd name="connsiteY6" fmla="*/ 5759 h 98327"/>
                  <a:gd name="connsiteX7" fmla="*/ 443872 w 443872"/>
                  <a:gd name="connsiteY7" fmla="*/ 0 h 98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872" h="98327">
                    <a:moveTo>
                      <a:pt x="443872" y="0"/>
                    </a:moveTo>
                    <a:lnTo>
                      <a:pt x="438522" y="7599"/>
                    </a:lnTo>
                    <a:cubicBezTo>
                      <a:pt x="436596" y="10465"/>
                      <a:pt x="435630" y="12019"/>
                      <a:pt x="435630" y="12019"/>
                    </a:cubicBezTo>
                    <a:cubicBezTo>
                      <a:pt x="324206" y="7351"/>
                      <a:pt x="221463" y="21373"/>
                      <a:pt x="126972" y="49485"/>
                    </a:cubicBezTo>
                    <a:lnTo>
                      <a:pt x="0" y="98327"/>
                    </a:lnTo>
                    <a:lnTo>
                      <a:pt x="16593" y="88946"/>
                    </a:lnTo>
                    <a:cubicBezTo>
                      <a:pt x="102939" y="47894"/>
                      <a:pt x="197322" y="18631"/>
                      <a:pt x="300172" y="5759"/>
                    </a:cubicBezTo>
                    <a:lnTo>
                      <a:pt x="4438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3" name="任意多边形: 形状 172"/>
              <p:cNvSpPr/>
              <p:nvPr/>
            </p:nvSpPr>
            <p:spPr>
              <a:xfrm>
                <a:off x="7697248" y="-1840462"/>
                <a:ext cx="457665" cy="152177"/>
              </a:xfrm>
              <a:custGeom>
                <a:avLst/>
                <a:gdLst>
                  <a:gd name="connsiteX0" fmla="*/ 46537 w 457665"/>
                  <a:gd name="connsiteY0" fmla="*/ 0 h 152177"/>
                  <a:gd name="connsiteX1" fmla="*/ 30305 w 457665"/>
                  <a:gd name="connsiteY1" fmla="*/ 20664 h 152177"/>
                  <a:gd name="connsiteX2" fmla="*/ 44030 w 457665"/>
                  <a:gd name="connsiteY2" fmla="*/ 139477 h 152177"/>
                  <a:gd name="connsiteX3" fmla="*/ 371345 w 457665"/>
                  <a:gd name="connsiteY3" fmla="*/ 83806 h 152177"/>
                  <a:gd name="connsiteX4" fmla="*/ 457665 w 457665"/>
                  <a:gd name="connsiteY4" fmla="*/ 102128 h 152177"/>
                  <a:gd name="connsiteX5" fmla="*/ 420906 w 457665"/>
                  <a:gd name="connsiteY5" fmla="*/ 111123 h 152177"/>
                  <a:gd name="connsiteX6" fmla="*/ 390341 w 457665"/>
                  <a:gd name="connsiteY6" fmla="*/ 101309 h 152177"/>
                  <a:gd name="connsiteX7" fmla="*/ 346124 w 457665"/>
                  <a:gd name="connsiteY7" fmla="*/ 96506 h 152177"/>
                  <a:gd name="connsiteX8" fmla="*/ 18809 w 457665"/>
                  <a:gd name="connsiteY8" fmla="*/ 152177 h 152177"/>
                  <a:gd name="connsiteX9" fmla="*/ 21628 w 457665"/>
                  <a:gd name="connsiteY9" fmla="*/ 12302 h 152177"/>
                  <a:gd name="connsiteX10" fmla="*/ 46537 w 457665"/>
                  <a:gd name="connsiteY10" fmla="*/ 0 h 15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665" h="152177">
                    <a:moveTo>
                      <a:pt x="46537" y="0"/>
                    </a:moveTo>
                    <a:lnTo>
                      <a:pt x="30305" y="20664"/>
                    </a:lnTo>
                    <a:cubicBezTo>
                      <a:pt x="19718" y="47782"/>
                      <a:pt x="26325" y="91649"/>
                      <a:pt x="44030" y="139477"/>
                    </a:cubicBezTo>
                    <a:cubicBezTo>
                      <a:pt x="149374" y="119395"/>
                      <a:pt x="329065" y="85571"/>
                      <a:pt x="371345" y="83806"/>
                    </a:cubicBezTo>
                    <a:cubicBezTo>
                      <a:pt x="399883" y="82401"/>
                      <a:pt x="431946" y="91911"/>
                      <a:pt x="457665" y="102128"/>
                    </a:cubicBezTo>
                    <a:lnTo>
                      <a:pt x="420906" y="111123"/>
                    </a:lnTo>
                    <a:lnTo>
                      <a:pt x="390341" y="101309"/>
                    </a:lnTo>
                    <a:cubicBezTo>
                      <a:pt x="375543" y="97830"/>
                      <a:pt x="360393" y="95804"/>
                      <a:pt x="346124" y="96506"/>
                    </a:cubicBezTo>
                    <a:cubicBezTo>
                      <a:pt x="303844" y="98271"/>
                      <a:pt x="124153" y="132095"/>
                      <a:pt x="18809" y="152177"/>
                    </a:cubicBezTo>
                    <a:cubicBezTo>
                      <a:pt x="-4798" y="88406"/>
                      <a:pt x="-8674" y="31678"/>
                      <a:pt x="21628" y="12302"/>
                    </a:cubicBezTo>
                    <a:lnTo>
                      <a:pt x="465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2" name="任意多边形: 形状 171"/>
              <p:cNvSpPr/>
              <p:nvPr/>
            </p:nvSpPr>
            <p:spPr>
              <a:xfrm>
                <a:off x="5721304" y="-1809833"/>
                <a:ext cx="771312" cy="81022"/>
              </a:xfrm>
              <a:custGeom>
                <a:avLst/>
                <a:gdLst>
                  <a:gd name="connsiteX0" fmla="*/ 356600 w 771312"/>
                  <a:gd name="connsiteY0" fmla="*/ 10 h 81022"/>
                  <a:gd name="connsiteX1" fmla="*/ 771312 w 771312"/>
                  <a:gd name="connsiteY1" fmla="*/ 71853 h 81022"/>
                  <a:gd name="connsiteX2" fmla="*/ 701765 w 771312"/>
                  <a:gd name="connsiteY2" fmla="*/ 58712 h 81022"/>
                  <a:gd name="connsiteX3" fmla="*/ 636112 w 771312"/>
                  <a:gd name="connsiteY3" fmla="*/ 52884 h 81022"/>
                  <a:gd name="connsiteX4" fmla="*/ 629438 w 771312"/>
                  <a:gd name="connsiteY4" fmla="*/ 50962 h 81022"/>
                  <a:gd name="connsiteX5" fmla="*/ 48694 w 771312"/>
                  <a:gd name="connsiteY5" fmla="*/ 60771 h 81022"/>
                  <a:gd name="connsiteX6" fmla="*/ 0 w 771312"/>
                  <a:gd name="connsiteY6" fmla="*/ 81022 h 81022"/>
                  <a:gd name="connsiteX7" fmla="*/ 22592 w 771312"/>
                  <a:gd name="connsiteY7" fmla="*/ 69415 h 81022"/>
                  <a:gd name="connsiteX8" fmla="*/ 356600 w 771312"/>
                  <a:gd name="connsiteY8" fmla="*/ 10 h 8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1312" h="81022">
                    <a:moveTo>
                      <a:pt x="356600" y="10"/>
                    </a:moveTo>
                    <a:cubicBezTo>
                      <a:pt x="472226" y="-485"/>
                      <a:pt x="609856" y="19003"/>
                      <a:pt x="771312" y="71853"/>
                    </a:cubicBezTo>
                    <a:cubicBezTo>
                      <a:pt x="771312" y="71853"/>
                      <a:pt x="745922" y="64696"/>
                      <a:pt x="701765" y="58712"/>
                    </a:cubicBezTo>
                    <a:lnTo>
                      <a:pt x="636112" y="52884"/>
                    </a:lnTo>
                    <a:lnTo>
                      <a:pt x="629438" y="50962"/>
                    </a:lnTo>
                    <a:cubicBezTo>
                      <a:pt x="367538" y="-13797"/>
                      <a:pt x="177213" y="13371"/>
                      <a:pt x="48694" y="60771"/>
                    </a:cubicBezTo>
                    <a:lnTo>
                      <a:pt x="0" y="81022"/>
                    </a:lnTo>
                    <a:lnTo>
                      <a:pt x="22592" y="69415"/>
                    </a:lnTo>
                    <a:cubicBezTo>
                      <a:pt x="101919" y="32474"/>
                      <a:pt x="212069" y="630"/>
                      <a:pt x="35660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1" name="任意多边形: 形状 170"/>
              <p:cNvSpPr/>
              <p:nvPr/>
            </p:nvSpPr>
            <p:spPr>
              <a:xfrm>
                <a:off x="5839383" y="-1759114"/>
                <a:ext cx="628013" cy="117681"/>
              </a:xfrm>
              <a:custGeom>
                <a:avLst/>
                <a:gdLst>
                  <a:gd name="connsiteX0" fmla="*/ 504203 w 628013"/>
                  <a:gd name="connsiteY0" fmla="*/ 938 h 117681"/>
                  <a:gd name="connsiteX1" fmla="*/ 518034 w 628013"/>
                  <a:gd name="connsiteY1" fmla="*/ 2166 h 117681"/>
                  <a:gd name="connsiteX2" fmla="*/ 628013 w 628013"/>
                  <a:gd name="connsiteY2" fmla="*/ 33835 h 117681"/>
                  <a:gd name="connsiteX3" fmla="*/ 50816 w 628013"/>
                  <a:gd name="connsiteY3" fmla="*/ 92984 h 117681"/>
                  <a:gd name="connsiteX4" fmla="*/ 0 w 628013"/>
                  <a:gd name="connsiteY4" fmla="*/ 117681 h 117681"/>
                  <a:gd name="connsiteX5" fmla="*/ 4105 w 628013"/>
                  <a:gd name="connsiteY5" fmla="*/ 115243 h 117681"/>
                  <a:gd name="connsiteX6" fmla="*/ 504203 w 628013"/>
                  <a:gd name="connsiteY6" fmla="*/ 938 h 11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8013" h="117681">
                    <a:moveTo>
                      <a:pt x="504203" y="938"/>
                    </a:moveTo>
                    <a:lnTo>
                      <a:pt x="518034" y="2166"/>
                    </a:lnTo>
                    <a:lnTo>
                      <a:pt x="628013" y="33835"/>
                    </a:lnTo>
                    <a:cubicBezTo>
                      <a:pt x="628013" y="33835"/>
                      <a:pt x="359831" y="-41760"/>
                      <a:pt x="50816" y="92984"/>
                    </a:cubicBezTo>
                    <a:lnTo>
                      <a:pt x="0" y="117681"/>
                    </a:lnTo>
                    <a:lnTo>
                      <a:pt x="4105" y="115243"/>
                    </a:lnTo>
                    <a:cubicBezTo>
                      <a:pt x="197306" y="11368"/>
                      <a:pt x="381666" y="-4521"/>
                      <a:pt x="504203" y="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0" name="任意多边形: 形状 169"/>
              <p:cNvSpPr/>
              <p:nvPr/>
            </p:nvSpPr>
            <p:spPr>
              <a:xfrm>
                <a:off x="4318028" y="-1747139"/>
                <a:ext cx="766316" cy="1022462"/>
              </a:xfrm>
              <a:custGeom>
                <a:avLst/>
                <a:gdLst>
                  <a:gd name="connsiteX0" fmla="*/ 766316 w 766316"/>
                  <a:gd name="connsiteY0" fmla="*/ 0 h 1022462"/>
                  <a:gd name="connsiteX1" fmla="*/ 659364 w 766316"/>
                  <a:gd name="connsiteY1" fmla="*/ 60467 h 1022462"/>
                  <a:gd name="connsiteX2" fmla="*/ 0 w 766316"/>
                  <a:gd name="connsiteY2" fmla="*/ 1022462 h 1022462"/>
                  <a:gd name="connsiteX3" fmla="*/ 24230 w 766316"/>
                  <a:gd name="connsiteY3" fmla="*/ 899279 h 1022462"/>
                  <a:gd name="connsiteX4" fmla="*/ 25595 w 766316"/>
                  <a:gd name="connsiteY4" fmla="*/ 893602 h 1022462"/>
                  <a:gd name="connsiteX5" fmla="*/ 41171 w 766316"/>
                  <a:gd name="connsiteY5" fmla="*/ 854681 h 1022462"/>
                  <a:gd name="connsiteX6" fmla="*/ 757688 w 766316"/>
                  <a:gd name="connsiteY6" fmla="*/ 3319 h 1022462"/>
                  <a:gd name="connsiteX7" fmla="*/ 766316 w 766316"/>
                  <a:gd name="connsiteY7" fmla="*/ 0 h 102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6316" h="1022462">
                    <a:moveTo>
                      <a:pt x="766316" y="0"/>
                    </a:moveTo>
                    <a:lnTo>
                      <a:pt x="659364" y="60467"/>
                    </a:lnTo>
                    <a:cubicBezTo>
                      <a:pt x="188871" y="370629"/>
                      <a:pt x="0" y="1022462"/>
                      <a:pt x="0" y="1022462"/>
                    </a:cubicBezTo>
                    <a:cubicBezTo>
                      <a:pt x="7476" y="980006"/>
                      <a:pt x="15568" y="938961"/>
                      <a:pt x="24230" y="899279"/>
                    </a:cubicBezTo>
                    <a:lnTo>
                      <a:pt x="25595" y="893602"/>
                    </a:lnTo>
                    <a:lnTo>
                      <a:pt x="41171" y="854681"/>
                    </a:lnTo>
                    <a:cubicBezTo>
                      <a:pt x="143336" y="611556"/>
                      <a:pt x="369132" y="188057"/>
                      <a:pt x="757688" y="3319"/>
                    </a:cubicBezTo>
                    <a:lnTo>
                      <a:pt x="7663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9" name="任意多边形: 形状 168"/>
              <p:cNvSpPr/>
              <p:nvPr/>
            </p:nvSpPr>
            <p:spPr>
              <a:xfrm>
                <a:off x="7824161" y="-1729340"/>
                <a:ext cx="305530" cy="90816"/>
              </a:xfrm>
              <a:custGeom>
                <a:avLst/>
                <a:gdLst>
                  <a:gd name="connsiteX0" fmla="*/ 293992 w 305530"/>
                  <a:gd name="connsiteY0" fmla="*/ 0 h 90816"/>
                  <a:gd name="connsiteX1" fmla="*/ 305530 w 305530"/>
                  <a:gd name="connsiteY1" fmla="*/ 3705 h 90816"/>
                  <a:gd name="connsiteX2" fmla="*/ 78558 w 305530"/>
                  <a:gd name="connsiteY2" fmla="*/ 69205 h 90816"/>
                  <a:gd name="connsiteX3" fmla="*/ 0 w 305530"/>
                  <a:gd name="connsiteY3" fmla="*/ 90816 h 90816"/>
                  <a:gd name="connsiteX4" fmla="*/ 14005 w 305530"/>
                  <a:gd name="connsiteY4" fmla="*/ 81201 h 90816"/>
                  <a:gd name="connsiteX5" fmla="*/ 260600 w 305530"/>
                  <a:gd name="connsiteY5" fmla="*/ 8171 h 90816"/>
                  <a:gd name="connsiteX6" fmla="*/ 293992 w 305530"/>
                  <a:gd name="connsiteY6" fmla="*/ 0 h 9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5530" h="90816">
                    <a:moveTo>
                      <a:pt x="293992" y="0"/>
                    </a:moveTo>
                    <a:lnTo>
                      <a:pt x="305530" y="3705"/>
                    </a:lnTo>
                    <a:cubicBezTo>
                      <a:pt x="237356" y="16919"/>
                      <a:pt x="164027" y="43607"/>
                      <a:pt x="78558" y="69205"/>
                    </a:cubicBezTo>
                    <a:lnTo>
                      <a:pt x="0" y="90816"/>
                    </a:lnTo>
                    <a:lnTo>
                      <a:pt x="14005" y="81201"/>
                    </a:lnTo>
                    <a:cubicBezTo>
                      <a:pt x="108343" y="57947"/>
                      <a:pt x="188213" y="28749"/>
                      <a:pt x="260600" y="8171"/>
                    </a:cubicBezTo>
                    <a:lnTo>
                      <a:pt x="2939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8" name="任意多边形: 形状 167"/>
              <p:cNvSpPr/>
              <p:nvPr/>
            </p:nvSpPr>
            <p:spPr>
              <a:xfrm>
                <a:off x="5565016" y="-1728811"/>
                <a:ext cx="156288" cy="105840"/>
              </a:xfrm>
              <a:custGeom>
                <a:avLst/>
                <a:gdLst>
                  <a:gd name="connsiteX0" fmla="*/ 156288 w 156288"/>
                  <a:gd name="connsiteY0" fmla="*/ 0 h 105840"/>
                  <a:gd name="connsiteX1" fmla="*/ 134954 w 156288"/>
                  <a:gd name="connsiteY1" fmla="*/ 10960 h 105840"/>
                  <a:gd name="connsiteX2" fmla="*/ 17176 w 156288"/>
                  <a:gd name="connsiteY2" fmla="*/ 101816 h 105840"/>
                  <a:gd name="connsiteX3" fmla="*/ 0 w 156288"/>
                  <a:gd name="connsiteY3" fmla="*/ 105840 h 105840"/>
                  <a:gd name="connsiteX4" fmla="*/ 4586 w 156288"/>
                  <a:gd name="connsiteY4" fmla="*/ 101076 h 105840"/>
                  <a:gd name="connsiteX5" fmla="*/ 153659 w 156288"/>
                  <a:gd name="connsiteY5" fmla="*/ 1093 h 105840"/>
                  <a:gd name="connsiteX6" fmla="*/ 156288 w 156288"/>
                  <a:gd name="connsiteY6" fmla="*/ 0 h 1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288" h="105840">
                    <a:moveTo>
                      <a:pt x="156288" y="0"/>
                    </a:moveTo>
                    <a:lnTo>
                      <a:pt x="134954" y="10960"/>
                    </a:lnTo>
                    <a:cubicBezTo>
                      <a:pt x="54385" y="56481"/>
                      <a:pt x="17176" y="101816"/>
                      <a:pt x="17176" y="101816"/>
                    </a:cubicBezTo>
                    <a:lnTo>
                      <a:pt x="0" y="105840"/>
                    </a:lnTo>
                    <a:lnTo>
                      <a:pt x="4586" y="101076"/>
                    </a:lnTo>
                    <a:cubicBezTo>
                      <a:pt x="25827" y="80071"/>
                      <a:pt x="74332" y="38033"/>
                      <a:pt x="153659" y="1093"/>
                    </a:cubicBezTo>
                    <a:lnTo>
                      <a:pt x="156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8006542" y="-1693939"/>
                <a:ext cx="89531" cy="139135"/>
              </a:xfrm>
              <a:custGeom>
                <a:avLst/>
                <a:gdLst>
                  <a:gd name="connsiteX0" fmla="*/ 89531 w 89531"/>
                  <a:gd name="connsiteY0" fmla="*/ 0 h 139135"/>
                  <a:gd name="connsiteX1" fmla="*/ 27876 w 89531"/>
                  <a:gd name="connsiteY1" fmla="*/ 133535 h 139135"/>
                  <a:gd name="connsiteX2" fmla="*/ 2125 w 89531"/>
                  <a:gd name="connsiteY2" fmla="*/ 139135 h 139135"/>
                  <a:gd name="connsiteX3" fmla="*/ 0 w 89531"/>
                  <a:gd name="connsiteY3" fmla="*/ 110654 h 139135"/>
                  <a:gd name="connsiteX4" fmla="*/ 64310 w 89531"/>
                  <a:gd name="connsiteY4" fmla="*/ 12700 h 139135"/>
                  <a:gd name="connsiteX5" fmla="*/ 30461 w 89531"/>
                  <a:gd name="connsiteY5" fmla="*/ 23629 h 139135"/>
                  <a:gd name="connsiteX6" fmla="*/ 44655 w 89531"/>
                  <a:gd name="connsiteY6" fmla="*/ 14489 h 139135"/>
                  <a:gd name="connsiteX7" fmla="*/ 89531 w 89531"/>
                  <a:gd name="connsiteY7" fmla="*/ 0 h 139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531" h="139135">
                    <a:moveTo>
                      <a:pt x="89531" y="0"/>
                    </a:moveTo>
                    <a:cubicBezTo>
                      <a:pt x="45490" y="11626"/>
                      <a:pt x="13427" y="94776"/>
                      <a:pt x="27876" y="133535"/>
                    </a:cubicBezTo>
                    <a:lnTo>
                      <a:pt x="2125" y="139135"/>
                    </a:lnTo>
                    <a:lnTo>
                      <a:pt x="0" y="110654"/>
                    </a:lnTo>
                    <a:cubicBezTo>
                      <a:pt x="4986" y="70371"/>
                      <a:pt x="31279" y="21420"/>
                      <a:pt x="64310" y="12700"/>
                    </a:cubicBezTo>
                    <a:lnTo>
                      <a:pt x="30461" y="23629"/>
                    </a:lnTo>
                    <a:lnTo>
                      <a:pt x="44655" y="14489"/>
                    </a:lnTo>
                    <a:cubicBezTo>
                      <a:pt x="59144" y="8279"/>
                      <a:pt x="74558" y="3875"/>
                      <a:pt x="895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8188565" y="-1671922"/>
                <a:ext cx="158722" cy="28165"/>
              </a:xfrm>
              <a:custGeom>
                <a:avLst/>
                <a:gdLst>
                  <a:gd name="connsiteX0" fmla="*/ 83014 w 158722"/>
                  <a:gd name="connsiteY0" fmla="*/ 4 h 28165"/>
                  <a:gd name="connsiteX1" fmla="*/ 158722 w 158722"/>
                  <a:gd name="connsiteY1" fmla="*/ 18502 h 28165"/>
                  <a:gd name="connsiteX2" fmla="*/ 125556 w 158722"/>
                  <a:gd name="connsiteY2" fmla="*/ 28165 h 28165"/>
                  <a:gd name="connsiteX3" fmla="*/ 96853 w 158722"/>
                  <a:gd name="connsiteY3" fmla="*/ 17196 h 28165"/>
                  <a:gd name="connsiteX4" fmla="*/ 18799 w 158722"/>
                  <a:gd name="connsiteY4" fmla="*/ 17725 h 28165"/>
                  <a:gd name="connsiteX5" fmla="*/ 0 w 158722"/>
                  <a:gd name="connsiteY5" fmla="*/ 25221 h 28165"/>
                  <a:gd name="connsiteX6" fmla="*/ 7569 w 158722"/>
                  <a:gd name="connsiteY6" fmla="*/ 19560 h 28165"/>
                  <a:gd name="connsiteX7" fmla="*/ 83014 w 158722"/>
                  <a:gd name="connsiteY7" fmla="*/ 4 h 28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722" h="28165">
                    <a:moveTo>
                      <a:pt x="83014" y="4"/>
                    </a:moveTo>
                    <a:cubicBezTo>
                      <a:pt x="109307" y="-172"/>
                      <a:pt x="135644" y="5994"/>
                      <a:pt x="158722" y="18502"/>
                    </a:cubicBezTo>
                    <a:lnTo>
                      <a:pt x="125556" y="28165"/>
                    </a:lnTo>
                    <a:lnTo>
                      <a:pt x="96853" y="17196"/>
                    </a:lnTo>
                    <a:cubicBezTo>
                      <a:pt x="71342" y="11030"/>
                      <a:pt x="44223" y="11206"/>
                      <a:pt x="18799" y="17725"/>
                    </a:cubicBezTo>
                    <a:lnTo>
                      <a:pt x="0" y="25221"/>
                    </a:lnTo>
                    <a:lnTo>
                      <a:pt x="7569" y="19560"/>
                    </a:lnTo>
                    <a:cubicBezTo>
                      <a:pt x="30472" y="6699"/>
                      <a:pt x="56721" y="180"/>
                      <a:pt x="83014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7956244" y="-1670311"/>
                <a:ext cx="80759" cy="81526"/>
              </a:xfrm>
              <a:custGeom>
                <a:avLst/>
                <a:gdLst>
                  <a:gd name="connsiteX0" fmla="*/ 80759 w 80759"/>
                  <a:gd name="connsiteY0" fmla="*/ 0 h 81526"/>
                  <a:gd name="connsiteX1" fmla="*/ 55625 w 80759"/>
                  <a:gd name="connsiteY1" fmla="*/ 16184 h 81526"/>
                  <a:gd name="connsiteX2" fmla="*/ 17924 w 80759"/>
                  <a:gd name="connsiteY2" fmla="*/ 76433 h 81526"/>
                  <a:gd name="connsiteX3" fmla="*/ 0 w 80759"/>
                  <a:gd name="connsiteY3" fmla="*/ 81526 h 81526"/>
                  <a:gd name="connsiteX4" fmla="*/ 2112 w 80759"/>
                  <a:gd name="connsiteY4" fmla="*/ 79324 h 81526"/>
                  <a:gd name="connsiteX5" fmla="*/ 30404 w 80759"/>
                  <a:gd name="connsiteY5" fmla="*/ 28884 h 81526"/>
                  <a:gd name="connsiteX6" fmla="*/ 69732 w 80759"/>
                  <a:gd name="connsiteY6" fmla="*/ 3560 h 81526"/>
                  <a:gd name="connsiteX7" fmla="*/ 80759 w 80759"/>
                  <a:gd name="connsiteY7" fmla="*/ 0 h 8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759" h="81526">
                    <a:moveTo>
                      <a:pt x="80759" y="0"/>
                    </a:moveTo>
                    <a:lnTo>
                      <a:pt x="55625" y="16184"/>
                    </a:lnTo>
                    <a:cubicBezTo>
                      <a:pt x="43643" y="28165"/>
                      <a:pt x="30257" y="71502"/>
                      <a:pt x="17924" y="76433"/>
                    </a:cubicBezTo>
                    <a:lnTo>
                      <a:pt x="0" y="81526"/>
                    </a:lnTo>
                    <a:lnTo>
                      <a:pt x="2112" y="79324"/>
                    </a:lnTo>
                    <a:cubicBezTo>
                      <a:pt x="11641" y="64493"/>
                      <a:pt x="21418" y="37870"/>
                      <a:pt x="30404" y="28884"/>
                    </a:cubicBezTo>
                    <a:cubicBezTo>
                      <a:pt x="41679" y="17785"/>
                      <a:pt x="55243" y="9769"/>
                      <a:pt x="69732" y="3560"/>
                    </a:cubicBezTo>
                    <a:lnTo>
                      <a:pt x="8075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4" name="任意多边形: 形状 163"/>
              <p:cNvSpPr/>
              <p:nvPr/>
            </p:nvSpPr>
            <p:spPr>
              <a:xfrm>
                <a:off x="8091127" y="-1646701"/>
                <a:ext cx="97439" cy="132467"/>
              </a:xfrm>
              <a:custGeom>
                <a:avLst/>
                <a:gdLst>
                  <a:gd name="connsiteX0" fmla="*/ 97439 w 97439"/>
                  <a:gd name="connsiteY0" fmla="*/ 0 h 132467"/>
                  <a:gd name="connsiteX1" fmla="*/ 73580 w 97439"/>
                  <a:gd name="connsiteY1" fmla="*/ 17845 h 132467"/>
                  <a:gd name="connsiteX2" fmla="*/ 24676 w 97439"/>
                  <a:gd name="connsiteY2" fmla="*/ 122588 h 132467"/>
                  <a:gd name="connsiteX3" fmla="*/ 0 w 97439"/>
                  <a:gd name="connsiteY3" fmla="*/ 132467 h 132467"/>
                  <a:gd name="connsiteX4" fmla="*/ 6905 w 97439"/>
                  <a:gd name="connsiteY4" fmla="*/ 96717 h 132467"/>
                  <a:gd name="connsiteX5" fmla="*/ 79787 w 97439"/>
                  <a:gd name="connsiteY5" fmla="*/ 7039 h 132467"/>
                  <a:gd name="connsiteX6" fmla="*/ 97439 w 97439"/>
                  <a:gd name="connsiteY6" fmla="*/ 0 h 132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439" h="132467">
                    <a:moveTo>
                      <a:pt x="97439" y="0"/>
                    </a:moveTo>
                    <a:lnTo>
                      <a:pt x="73580" y="17845"/>
                    </a:lnTo>
                    <a:cubicBezTo>
                      <a:pt x="45290" y="45227"/>
                      <a:pt x="27057" y="83212"/>
                      <a:pt x="24676" y="122588"/>
                    </a:cubicBezTo>
                    <a:lnTo>
                      <a:pt x="0" y="132467"/>
                    </a:lnTo>
                    <a:lnTo>
                      <a:pt x="6905" y="96717"/>
                    </a:lnTo>
                    <a:cubicBezTo>
                      <a:pt x="19210" y="59292"/>
                      <a:pt x="45436" y="26328"/>
                      <a:pt x="79787" y="7039"/>
                    </a:cubicBezTo>
                    <a:lnTo>
                      <a:pt x="97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3" name="任意多边形: 形状 162"/>
              <p:cNvSpPr/>
              <p:nvPr/>
            </p:nvSpPr>
            <p:spPr>
              <a:xfrm>
                <a:off x="8264772" y="-1643758"/>
                <a:ext cx="57295" cy="19730"/>
              </a:xfrm>
              <a:custGeom>
                <a:avLst/>
                <a:gdLst>
                  <a:gd name="connsiteX0" fmla="*/ 49350 w 57295"/>
                  <a:gd name="connsiteY0" fmla="*/ 0 h 19730"/>
                  <a:gd name="connsiteX1" fmla="*/ 57295 w 57295"/>
                  <a:gd name="connsiteY1" fmla="*/ 3037 h 19730"/>
                  <a:gd name="connsiteX2" fmla="*/ 0 w 57295"/>
                  <a:gd name="connsiteY2" fmla="*/ 19730 h 19730"/>
                  <a:gd name="connsiteX3" fmla="*/ 13590 w 57295"/>
                  <a:gd name="connsiteY3" fmla="*/ 10419 h 19730"/>
                  <a:gd name="connsiteX4" fmla="*/ 49350 w 57295"/>
                  <a:gd name="connsiteY4" fmla="*/ 0 h 1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295" h="19730">
                    <a:moveTo>
                      <a:pt x="49350" y="0"/>
                    </a:moveTo>
                    <a:lnTo>
                      <a:pt x="57295" y="3037"/>
                    </a:lnTo>
                    <a:lnTo>
                      <a:pt x="0" y="19730"/>
                    </a:lnTo>
                    <a:lnTo>
                      <a:pt x="13590" y="10419"/>
                    </a:lnTo>
                    <a:lnTo>
                      <a:pt x="493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2" name="任意多边形: 形状 161"/>
              <p:cNvSpPr/>
              <p:nvPr/>
            </p:nvSpPr>
            <p:spPr>
              <a:xfrm>
                <a:off x="5672537" y="-1641434"/>
                <a:ext cx="188659" cy="157186"/>
              </a:xfrm>
              <a:custGeom>
                <a:avLst/>
                <a:gdLst>
                  <a:gd name="connsiteX0" fmla="*/ 166846 w 188659"/>
                  <a:gd name="connsiteY0" fmla="*/ 0 h 157186"/>
                  <a:gd name="connsiteX1" fmla="*/ 98190 w 188659"/>
                  <a:gd name="connsiteY1" fmla="*/ 40769 h 157186"/>
                  <a:gd name="connsiteX2" fmla="*/ 25221 w 188659"/>
                  <a:gd name="connsiteY2" fmla="*/ 93006 h 157186"/>
                  <a:gd name="connsiteX3" fmla="*/ 158549 w 188659"/>
                  <a:gd name="connsiteY3" fmla="*/ 144438 h 157186"/>
                  <a:gd name="connsiteX4" fmla="*/ 188659 w 188659"/>
                  <a:gd name="connsiteY4" fmla="*/ 139068 h 157186"/>
                  <a:gd name="connsiteX5" fmla="*/ 167211 w 188659"/>
                  <a:gd name="connsiteY5" fmla="*/ 151095 h 157186"/>
                  <a:gd name="connsiteX6" fmla="*/ 0 w 188659"/>
                  <a:gd name="connsiteY6" fmla="*/ 105706 h 157186"/>
                  <a:gd name="connsiteX7" fmla="*/ 145730 w 188659"/>
                  <a:gd name="connsiteY7" fmla="*/ 10262 h 157186"/>
                  <a:gd name="connsiteX8" fmla="*/ 166846 w 188659"/>
                  <a:gd name="connsiteY8" fmla="*/ 0 h 15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659" h="157186">
                    <a:moveTo>
                      <a:pt x="166846" y="0"/>
                    </a:moveTo>
                    <a:lnTo>
                      <a:pt x="98190" y="40769"/>
                    </a:lnTo>
                    <a:cubicBezTo>
                      <a:pt x="73867" y="56633"/>
                      <a:pt x="49510" y="74002"/>
                      <a:pt x="25221" y="93006"/>
                    </a:cubicBezTo>
                    <a:cubicBezTo>
                      <a:pt x="25221" y="93006"/>
                      <a:pt x="90621" y="146320"/>
                      <a:pt x="158549" y="144438"/>
                    </a:cubicBezTo>
                    <a:lnTo>
                      <a:pt x="188659" y="139068"/>
                    </a:lnTo>
                    <a:lnTo>
                      <a:pt x="167211" y="151095"/>
                    </a:lnTo>
                    <a:cubicBezTo>
                      <a:pt x="89017" y="178272"/>
                      <a:pt x="0" y="105706"/>
                      <a:pt x="0" y="105706"/>
                    </a:cubicBezTo>
                    <a:cubicBezTo>
                      <a:pt x="48577" y="67698"/>
                      <a:pt x="97430" y="36231"/>
                      <a:pt x="145730" y="10262"/>
                    </a:cubicBezTo>
                    <a:lnTo>
                      <a:pt x="16684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1" name="任意多边形: 形状 160"/>
              <p:cNvSpPr/>
              <p:nvPr/>
            </p:nvSpPr>
            <p:spPr>
              <a:xfrm>
                <a:off x="7168035" y="-1638523"/>
                <a:ext cx="656127" cy="478011"/>
              </a:xfrm>
              <a:custGeom>
                <a:avLst/>
                <a:gdLst>
                  <a:gd name="connsiteX0" fmla="*/ 656127 w 656127"/>
                  <a:gd name="connsiteY0" fmla="*/ 0 h 478011"/>
                  <a:gd name="connsiteX1" fmla="*/ 607508 w 656127"/>
                  <a:gd name="connsiteY1" fmla="*/ 33376 h 478011"/>
                  <a:gd name="connsiteX2" fmla="*/ 0 w 656127"/>
                  <a:gd name="connsiteY2" fmla="*/ 478011 h 478011"/>
                  <a:gd name="connsiteX3" fmla="*/ 9164 w 656127"/>
                  <a:gd name="connsiteY3" fmla="*/ 465984 h 478011"/>
                  <a:gd name="connsiteX4" fmla="*/ 18216 w 656127"/>
                  <a:gd name="connsiteY4" fmla="*/ 454679 h 478011"/>
                  <a:gd name="connsiteX5" fmla="*/ 57404 w 656127"/>
                  <a:gd name="connsiteY5" fmla="*/ 422171 h 478011"/>
                  <a:gd name="connsiteX6" fmla="*/ 644911 w 656127"/>
                  <a:gd name="connsiteY6" fmla="*/ 3085 h 478011"/>
                  <a:gd name="connsiteX7" fmla="*/ 656127 w 656127"/>
                  <a:gd name="connsiteY7" fmla="*/ 0 h 478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127" h="478011">
                    <a:moveTo>
                      <a:pt x="656127" y="0"/>
                    </a:moveTo>
                    <a:lnTo>
                      <a:pt x="607508" y="33376"/>
                    </a:lnTo>
                    <a:cubicBezTo>
                      <a:pt x="445672" y="143711"/>
                      <a:pt x="182508" y="320167"/>
                      <a:pt x="0" y="478011"/>
                    </a:cubicBezTo>
                    <a:cubicBezTo>
                      <a:pt x="0" y="478011"/>
                      <a:pt x="3127" y="473767"/>
                      <a:pt x="9164" y="465984"/>
                    </a:cubicBezTo>
                    <a:lnTo>
                      <a:pt x="18216" y="454679"/>
                    </a:lnTo>
                    <a:lnTo>
                      <a:pt x="57404" y="422171"/>
                    </a:lnTo>
                    <a:cubicBezTo>
                      <a:pt x="259243" y="260739"/>
                      <a:pt x="515740" y="92799"/>
                      <a:pt x="644911" y="3085"/>
                    </a:cubicBezTo>
                    <a:lnTo>
                      <a:pt x="656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0" name="任意多边形: 形状 159"/>
              <p:cNvSpPr/>
              <p:nvPr/>
            </p:nvSpPr>
            <p:spPr>
              <a:xfrm>
                <a:off x="8150721" y="-1624027"/>
                <a:ext cx="114051" cy="162697"/>
              </a:xfrm>
              <a:custGeom>
                <a:avLst/>
                <a:gdLst>
                  <a:gd name="connsiteX0" fmla="*/ 114051 w 114051"/>
                  <a:gd name="connsiteY0" fmla="*/ 0 h 162697"/>
                  <a:gd name="connsiteX1" fmla="*/ 69021 w 114051"/>
                  <a:gd name="connsiteY1" fmla="*/ 30853 h 162697"/>
                  <a:gd name="connsiteX2" fmla="*/ 28502 w 114051"/>
                  <a:gd name="connsiteY2" fmla="*/ 162275 h 162697"/>
                  <a:gd name="connsiteX3" fmla="*/ 2142 w 114051"/>
                  <a:gd name="connsiteY3" fmla="*/ 162697 h 162697"/>
                  <a:gd name="connsiteX4" fmla="*/ 0 w 114051"/>
                  <a:gd name="connsiteY4" fmla="*/ 139626 h 162697"/>
                  <a:gd name="connsiteX5" fmla="*/ 43800 w 114051"/>
                  <a:gd name="connsiteY5" fmla="*/ 43553 h 162697"/>
                  <a:gd name="connsiteX6" fmla="*/ 102420 w 114051"/>
                  <a:gd name="connsiteY6" fmla="*/ 3389 h 162697"/>
                  <a:gd name="connsiteX7" fmla="*/ 114051 w 114051"/>
                  <a:gd name="connsiteY7" fmla="*/ 0 h 16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051" h="162697">
                    <a:moveTo>
                      <a:pt x="114051" y="0"/>
                    </a:moveTo>
                    <a:lnTo>
                      <a:pt x="69021" y="30853"/>
                    </a:lnTo>
                    <a:cubicBezTo>
                      <a:pt x="35549" y="65032"/>
                      <a:pt x="16876" y="115767"/>
                      <a:pt x="28502" y="162275"/>
                    </a:cubicBezTo>
                    <a:lnTo>
                      <a:pt x="2142" y="162697"/>
                    </a:lnTo>
                    <a:lnTo>
                      <a:pt x="0" y="139626"/>
                    </a:lnTo>
                    <a:cubicBezTo>
                      <a:pt x="1917" y="104134"/>
                      <a:pt x="18696" y="69187"/>
                      <a:pt x="43800" y="43553"/>
                    </a:cubicBezTo>
                    <a:cubicBezTo>
                      <a:pt x="60537" y="26466"/>
                      <a:pt x="80620" y="13254"/>
                      <a:pt x="102420" y="3389"/>
                    </a:cubicBezTo>
                    <a:lnTo>
                      <a:pt x="1140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5335366" y="-1622971"/>
                <a:ext cx="229651" cy="74858"/>
              </a:xfrm>
              <a:custGeom>
                <a:avLst/>
                <a:gdLst>
                  <a:gd name="connsiteX0" fmla="*/ 229651 w 229651"/>
                  <a:gd name="connsiteY0" fmla="*/ 0 h 74858"/>
                  <a:gd name="connsiteX1" fmla="*/ 224735 w 229651"/>
                  <a:gd name="connsiteY1" fmla="*/ 5107 h 74858"/>
                  <a:gd name="connsiteX2" fmla="*/ 221606 w 229651"/>
                  <a:gd name="connsiteY2" fmla="*/ 8676 h 74858"/>
                  <a:gd name="connsiteX3" fmla="*/ 102434 w 229651"/>
                  <a:gd name="connsiteY3" fmla="*/ 36596 h 74858"/>
                  <a:gd name="connsiteX4" fmla="*/ 0 w 229651"/>
                  <a:gd name="connsiteY4" fmla="*/ 74858 h 74858"/>
                  <a:gd name="connsiteX5" fmla="*/ 21360 w 229651"/>
                  <a:gd name="connsiteY5" fmla="*/ 63600 h 74858"/>
                  <a:gd name="connsiteX6" fmla="*/ 127655 w 229651"/>
                  <a:gd name="connsiteY6" fmla="*/ 23896 h 74858"/>
                  <a:gd name="connsiteX7" fmla="*/ 229651 w 229651"/>
                  <a:gd name="connsiteY7" fmla="*/ 0 h 74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51" h="74858">
                    <a:moveTo>
                      <a:pt x="229651" y="0"/>
                    </a:moveTo>
                    <a:lnTo>
                      <a:pt x="224735" y="5107"/>
                    </a:lnTo>
                    <a:cubicBezTo>
                      <a:pt x="222640" y="7417"/>
                      <a:pt x="221606" y="8676"/>
                      <a:pt x="221606" y="8676"/>
                    </a:cubicBezTo>
                    <a:cubicBezTo>
                      <a:pt x="179657" y="15811"/>
                      <a:pt x="139973" y="25221"/>
                      <a:pt x="102434" y="36596"/>
                    </a:cubicBezTo>
                    <a:lnTo>
                      <a:pt x="0" y="74858"/>
                    </a:lnTo>
                    <a:lnTo>
                      <a:pt x="21360" y="63600"/>
                    </a:lnTo>
                    <a:cubicBezTo>
                      <a:pt x="54725" y="48610"/>
                      <a:pt x="90117" y="35271"/>
                      <a:pt x="127655" y="23896"/>
                    </a:cubicBezTo>
                    <a:lnTo>
                      <a:pt x="2296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7142813" y="-1613607"/>
                <a:ext cx="514608" cy="465795"/>
              </a:xfrm>
              <a:custGeom>
                <a:avLst/>
                <a:gdLst>
                  <a:gd name="connsiteX0" fmla="*/ 514608 w 514608"/>
                  <a:gd name="connsiteY0" fmla="*/ 0 h 465795"/>
                  <a:gd name="connsiteX1" fmla="*/ 61010 w 514608"/>
                  <a:gd name="connsiteY1" fmla="*/ 407815 h 465795"/>
                  <a:gd name="connsiteX2" fmla="*/ 43437 w 514608"/>
                  <a:gd name="connsiteY2" fmla="*/ 429763 h 465795"/>
                  <a:gd name="connsiteX3" fmla="*/ 0 w 514608"/>
                  <a:gd name="connsiteY3" fmla="*/ 465795 h 465795"/>
                  <a:gd name="connsiteX4" fmla="*/ 489387 w 514608"/>
                  <a:gd name="connsiteY4" fmla="*/ 12700 h 465795"/>
                  <a:gd name="connsiteX5" fmla="*/ 365504 w 514608"/>
                  <a:gd name="connsiteY5" fmla="*/ 33568 h 465795"/>
                  <a:gd name="connsiteX6" fmla="*/ 382838 w 514608"/>
                  <a:gd name="connsiteY6" fmla="*/ 22197 h 465795"/>
                  <a:gd name="connsiteX7" fmla="*/ 514608 w 514608"/>
                  <a:gd name="connsiteY7" fmla="*/ 0 h 46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608" h="465795">
                    <a:moveTo>
                      <a:pt x="514608" y="0"/>
                    </a:moveTo>
                    <a:cubicBezTo>
                      <a:pt x="297661" y="136088"/>
                      <a:pt x="130854" y="322910"/>
                      <a:pt x="61010" y="407815"/>
                    </a:cubicBezTo>
                    <a:lnTo>
                      <a:pt x="43437" y="429763"/>
                    </a:lnTo>
                    <a:lnTo>
                      <a:pt x="0" y="465795"/>
                    </a:lnTo>
                    <a:cubicBezTo>
                      <a:pt x="0" y="465795"/>
                      <a:pt x="200124" y="194151"/>
                      <a:pt x="489387" y="12700"/>
                    </a:cubicBezTo>
                    <a:lnTo>
                      <a:pt x="365504" y="33568"/>
                    </a:lnTo>
                    <a:lnTo>
                      <a:pt x="382838" y="22197"/>
                    </a:lnTo>
                    <a:cubicBezTo>
                      <a:pt x="429697" y="14444"/>
                      <a:pt x="474089" y="6695"/>
                      <a:pt x="5146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7" name="任意多边形: 形状 156"/>
              <p:cNvSpPr/>
              <p:nvPr/>
            </p:nvSpPr>
            <p:spPr>
              <a:xfrm>
                <a:off x="5919774" y="-1610086"/>
                <a:ext cx="399847" cy="76515"/>
              </a:xfrm>
              <a:custGeom>
                <a:avLst/>
                <a:gdLst>
                  <a:gd name="connsiteX0" fmla="*/ 399847 w 399847"/>
                  <a:gd name="connsiteY0" fmla="*/ 0 h 76515"/>
                  <a:gd name="connsiteX1" fmla="*/ 367823 w 399847"/>
                  <a:gd name="connsiteY1" fmla="*/ 10532 h 76515"/>
                  <a:gd name="connsiteX2" fmla="*/ 358762 w 399847"/>
                  <a:gd name="connsiteY2" fmla="*/ 13838 h 76515"/>
                  <a:gd name="connsiteX3" fmla="*/ 320417 w 399847"/>
                  <a:gd name="connsiteY3" fmla="*/ 17061 h 76515"/>
                  <a:gd name="connsiteX4" fmla="*/ 53713 w 399847"/>
                  <a:gd name="connsiteY4" fmla="*/ 59079 h 76515"/>
                  <a:gd name="connsiteX5" fmla="*/ 0 w 399847"/>
                  <a:gd name="connsiteY5" fmla="*/ 76515 h 76515"/>
                  <a:gd name="connsiteX6" fmla="*/ 19865 w 399847"/>
                  <a:gd name="connsiteY6" fmla="*/ 65554 h 76515"/>
                  <a:gd name="connsiteX7" fmla="*/ 399847 w 399847"/>
                  <a:gd name="connsiteY7" fmla="*/ 0 h 76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847" h="76515">
                    <a:moveTo>
                      <a:pt x="399847" y="0"/>
                    </a:moveTo>
                    <a:cubicBezTo>
                      <a:pt x="399847" y="0"/>
                      <a:pt x="388330" y="3391"/>
                      <a:pt x="367823" y="10532"/>
                    </a:cubicBezTo>
                    <a:lnTo>
                      <a:pt x="358762" y="13838"/>
                    </a:lnTo>
                    <a:lnTo>
                      <a:pt x="320417" y="17061"/>
                    </a:lnTo>
                    <a:cubicBezTo>
                      <a:pt x="254322" y="23139"/>
                      <a:pt x="140684" y="36089"/>
                      <a:pt x="53713" y="59079"/>
                    </a:cubicBezTo>
                    <a:lnTo>
                      <a:pt x="0" y="76515"/>
                    </a:lnTo>
                    <a:lnTo>
                      <a:pt x="19865" y="65554"/>
                    </a:lnTo>
                    <a:cubicBezTo>
                      <a:pt x="140615" y="16188"/>
                      <a:pt x="399847" y="0"/>
                      <a:pt x="3998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6" name="任意多边形: 形状 155"/>
              <p:cNvSpPr/>
              <p:nvPr/>
            </p:nvSpPr>
            <p:spPr>
              <a:xfrm>
                <a:off x="6071015" y="-1597387"/>
                <a:ext cx="223385" cy="91870"/>
              </a:xfrm>
              <a:custGeom>
                <a:avLst/>
                <a:gdLst>
                  <a:gd name="connsiteX0" fmla="*/ 223385 w 223385"/>
                  <a:gd name="connsiteY0" fmla="*/ 0 h 91870"/>
                  <a:gd name="connsiteX1" fmla="*/ 46926 w 223385"/>
                  <a:gd name="connsiteY1" fmla="*/ 69177 h 91870"/>
                  <a:gd name="connsiteX2" fmla="*/ 0 w 223385"/>
                  <a:gd name="connsiteY2" fmla="*/ 91870 h 91870"/>
                  <a:gd name="connsiteX3" fmla="*/ 5876 w 223385"/>
                  <a:gd name="connsiteY3" fmla="*/ 88525 h 91870"/>
                  <a:gd name="connsiteX4" fmla="*/ 179395 w 223385"/>
                  <a:gd name="connsiteY4" fmla="*/ 11399 h 91870"/>
                  <a:gd name="connsiteX5" fmla="*/ 207521 w 223385"/>
                  <a:gd name="connsiteY5" fmla="*/ 1138 h 91870"/>
                  <a:gd name="connsiteX6" fmla="*/ 208673 w 223385"/>
                  <a:gd name="connsiteY6" fmla="*/ 1041 h 91870"/>
                  <a:gd name="connsiteX7" fmla="*/ 223385 w 223385"/>
                  <a:gd name="connsiteY7" fmla="*/ 0 h 9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385" h="91870">
                    <a:moveTo>
                      <a:pt x="223385" y="0"/>
                    </a:moveTo>
                    <a:cubicBezTo>
                      <a:pt x="223385" y="0"/>
                      <a:pt x="151405" y="21196"/>
                      <a:pt x="46926" y="69177"/>
                    </a:cubicBezTo>
                    <a:lnTo>
                      <a:pt x="0" y="91870"/>
                    </a:lnTo>
                    <a:lnTo>
                      <a:pt x="5876" y="88525"/>
                    </a:lnTo>
                    <a:cubicBezTo>
                      <a:pt x="75416" y="53173"/>
                      <a:pt x="136098" y="27867"/>
                      <a:pt x="179395" y="11399"/>
                    </a:cubicBezTo>
                    <a:lnTo>
                      <a:pt x="207521" y="1138"/>
                    </a:lnTo>
                    <a:lnTo>
                      <a:pt x="208673" y="1041"/>
                    </a:lnTo>
                    <a:cubicBezTo>
                      <a:pt x="218095" y="330"/>
                      <a:pt x="223385" y="0"/>
                      <a:pt x="22338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>
                <a:off x="7817409" y="-1588784"/>
                <a:ext cx="138834" cy="50271"/>
              </a:xfrm>
              <a:custGeom>
                <a:avLst/>
                <a:gdLst>
                  <a:gd name="connsiteX0" fmla="*/ 138834 w 138834"/>
                  <a:gd name="connsiteY0" fmla="*/ 0 h 50271"/>
                  <a:gd name="connsiteX1" fmla="*/ 131537 w 138834"/>
                  <a:gd name="connsiteY1" fmla="*/ 7607 h 50271"/>
                  <a:gd name="connsiteX2" fmla="*/ 24428 w 138834"/>
                  <a:gd name="connsiteY2" fmla="*/ 38040 h 50271"/>
                  <a:gd name="connsiteX3" fmla="*/ 0 w 138834"/>
                  <a:gd name="connsiteY3" fmla="*/ 50271 h 50271"/>
                  <a:gd name="connsiteX4" fmla="*/ 290 w 138834"/>
                  <a:gd name="connsiteY4" fmla="*/ 50054 h 50271"/>
                  <a:gd name="connsiteX5" fmla="*/ 49649 w 138834"/>
                  <a:gd name="connsiteY5" fmla="*/ 25340 h 50271"/>
                  <a:gd name="connsiteX6" fmla="*/ 138834 w 138834"/>
                  <a:gd name="connsiteY6" fmla="*/ 0 h 50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834" h="50271">
                    <a:moveTo>
                      <a:pt x="138834" y="0"/>
                    </a:moveTo>
                    <a:lnTo>
                      <a:pt x="131537" y="7607"/>
                    </a:lnTo>
                    <a:cubicBezTo>
                      <a:pt x="95246" y="14478"/>
                      <a:pt x="58692" y="23991"/>
                      <a:pt x="24428" y="38040"/>
                    </a:cubicBezTo>
                    <a:lnTo>
                      <a:pt x="0" y="50271"/>
                    </a:lnTo>
                    <a:lnTo>
                      <a:pt x="290" y="50054"/>
                    </a:lnTo>
                    <a:cubicBezTo>
                      <a:pt x="15958" y="40524"/>
                      <a:pt x="32517" y="32365"/>
                      <a:pt x="49649" y="25340"/>
                    </a:cubicBezTo>
                    <a:lnTo>
                      <a:pt x="1388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4" name="任意多边形: 形状 153"/>
              <p:cNvSpPr/>
              <p:nvPr/>
            </p:nvSpPr>
            <p:spPr>
              <a:xfrm>
                <a:off x="6661735" y="-1580039"/>
                <a:ext cx="846582" cy="624937"/>
              </a:xfrm>
              <a:custGeom>
                <a:avLst/>
                <a:gdLst>
                  <a:gd name="connsiteX0" fmla="*/ 846582 w 846582"/>
                  <a:gd name="connsiteY0" fmla="*/ 0 h 624937"/>
                  <a:gd name="connsiteX1" fmla="*/ 779481 w 846582"/>
                  <a:gd name="connsiteY1" fmla="*/ 44020 h 624937"/>
                  <a:gd name="connsiteX2" fmla="*/ 0 w 846582"/>
                  <a:gd name="connsiteY2" fmla="*/ 624937 h 624937"/>
                  <a:gd name="connsiteX3" fmla="*/ 15525 w 846582"/>
                  <a:gd name="connsiteY3" fmla="*/ 607728 h 624937"/>
                  <a:gd name="connsiteX4" fmla="*/ 36485 w 846582"/>
                  <a:gd name="connsiteY4" fmla="*/ 584966 h 624937"/>
                  <a:gd name="connsiteX5" fmla="*/ 82334 w 846582"/>
                  <a:gd name="connsiteY5" fmla="*/ 545829 h 624937"/>
                  <a:gd name="connsiteX6" fmla="*/ 838695 w 846582"/>
                  <a:gd name="connsiteY6" fmla="*/ 1329 h 624937"/>
                  <a:gd name="connsiteX7" fmla="*/ 846582 w 846582"/>
                  <a:gd name="connsiteY7" fmla="*/ 0 h 62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6582" h="624937">
                    <a:moveTo>
                      <a:pt x="846582" y="0"/>
                    </a:moveTo>
                    <a:lnTo>
                      <a:pt x="779481" y="44020"/>
                    </a:lnTo>
                    <a:cubicBezTo>
                      <a:pt x="565286" y="185934"/>
                      <a:pt x="240155" y="411909"/>
                      <a:pt x="0" y="624937"/>
                    </a:cubicBezTo>
                    <a:cubicBezTo>
                      <a:pt x="0" y="624937"/>
                      <a:pt x="5439" y="618826"/>
                      <a:pt x="15525" y="607728"/>
                    </a:cubicBezTo>
                    <a:lnTo>
                      <a:pt x="36485" y="584966"/>
                    </a:lnTo>
                    <a:lnTo>
                      <a:pt x="82334" y="545829"/>
                    </a:lnTo>
                    <a:cubicBezTo>
                      <a:pt x="342770" y="331082"/>
                      <a:pt x="660194" y="117246"/>
                      <a:pt x="838695" y="1329"/>
                    </a:cubicBezTo>
                    <a:lnTo>
                      <a:pt x="84658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7854182" y="-1554805"/>
                <a:ext cx="155014" cy="46596"/>
              </a:xfrm>
              <a:custGeom>
                <a:avLst/>
                <a:gdLst>
                  <a:gd name="connsiteX0" fmla="*/ 154484 w 155014"/>
                  <a:gd name="connsiteY0" fmla="*/ 0 h 46596"/>
                  <a:gd name="connsiteX1" fmla="*/ 155014 w 155014"/>
                  <a:gd name="connsiteY1" fmla="*/ 7100 h 46596"/>
                  <a:gd name="connsiteX2" fmla="*/ 46275 w 155014"/>
                  <a:gd name="connsiteY2" fmla="*/ 30749 h 46596"/>
                  <a:gd name="connsiteX3" fmla="*/ 0 w 155014"/>
                  <a:gd name="connsiteY3" fmla="*/ 46596 h 46596"/>
                  <a:gd name="connsiteX4" fmla="*/ 19752 w 155014"/>
                  <a:gd name="connsiteY4" fmla="*/ 35769 h 46596"/>
                  <a:gd name="connsiteX5" fmla="*/ 71496 w 155014"/>
                  <a:gd name="connsiteY5" fmla="*/ 18049 h 46596"/>
                  <a:gd name="connsiteX6" fmla="*/ 154484 w 155014"/>
                  <a:gd name="connsiteY6" fmla="*/ 0 h 4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014" h="46596">
                    <a:moveTo>
                      <a:pt x="154484" y="0"/>
                    </a:moveTo>
                    <a:lnTo>
                      <a:pt x="155014" y="7100"/>
                    </a:lnTo>
                    <a:cubicBezTo>
                      <a:pt x="117667" y="15203"/>
                      <a:pt x="81377" y="21192"/>
                      <a:pt x="46275" y="30749"/>
                    </a:cubicBezTo>
                    <a:lnTo>
                      <a:pt x="0" y="46596"/>
                    </a:lnTo>
                    <a:lnTo>
                      <a:pt x="19752" y="35769"/>
                    </a:lnTo>
                    <a:cubicBezTo>
                      <a:pt x="36692" y="28497"/>
                      <a:pt x="53946" y="22827"/>
                      <a:pt x="71496" y="18049"/>
                    </a:cubicBezTo>
                    <a:lnTo>
                      <a:pt x="15448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6636515" y="-1553359"/>
                <a:ext cx="663645" cy="610956"/>
              </a:xfrm>
              <a:custGeom>
                <a:avLst/>
                <a:gdLst>
                  <a:gd name="connsiteX0" fmla="*/ 663645 w 663645"/>
                  <a:gd name="connsiteY0" fmla="*/ 0 h 610956"/>
                  <a:gd name="connsiteX1" fmla="*/ 84148 w 663645"/>
                  <a:gd name="connsiteY1" fmla="*/ 533912 h 610956"/>
                  <a:gd name="connsiteX2" fmla="*/ 61706 w 663645"/>
                  <a:gd name="connsiteY2" fmla="*/ 558285 h 610956"/>
                  <a:gd name="connsiteX3" fmla="*/ 0 w 663645"/>
                  <a:gd name="connsiteY3" fmla="*/ 610956 h 610956"/>
                  <a:gd name="connsiteX4" fmla="*/ 638424 w 663645"/>
                  <a:gd name="connsiteY4" fmla="*/ 12700 h 610956"/>
                  <a:gd name="connsiteX5" fmla="*/ 183915 w 663645"/>
                  <a:gd name="connsiteY5" fmla="*/ 89862 h 610956"/>
                  <a:gd name="connsiteX6" fmla="*/ 166356 w 663645"/>
                  <a:gd name="connsiteY6" fmla="*/ 97723 h 610956"/>
                  <a:gd name="connsiteX7" fmla="*/ 182498 w 663645"/>
                  <a:gd name="connsiteY7" fmla="*/ 89087 h 610956"/>
                  <a:gd name="connsiteX8" fmla="*/ 209136 w 663645"/>
                  <a:gd name="connsiteY8" fmla="*/ 77162 h 610956"/>
                  <a:gd name="connsiteX9" fmla="*/ 663645 w 663645"/>
                  <a:gd name="connsiteY9" fmla="*/ 0 h 61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3645" h="610956">
                    <a:moveTo>
                      <a:pt x="663645" y="0"/>
                    </a:moveTo>
                    <a:cubicBezTo>
                      <a:pt x="445904" y="155378"/>
                      <a:pt x="195661" y="414208"/>
                      <a:pt x="84148" y="533912"/>
                    </a:cubicBezTo>
                    <a:lnTo>
                      <a:pt x="61706" y="558285"/>
                    </a:lnTo>
                    <a:lnTo>
                      <a:pt x="0" y="610956"/>
                    </a:lnTo>
                    <a:cubicBezTo>
                      <a:pt x="0" y="610956"/>
                      <a:pt x="348103" y="219871"/>
                      <a:pt x="638424" y="12700"/>
                    </a:cubicBezTo>
                    <a:cubicBezTo>
                      <a:pt x="403418" y="52513"/>
                      <a:pt x="183915" y="89862"/>
                      <a:pt x="183915" y="89862"/>
                    </a:cubicBezTo>
                    <a:lnTo>
                      <a:pt x="166356" y="97723"/>
                    </a:lnTo>
                    <a:lnTo>
                      <a:pt x="182498" y="89087"/>
                    </a:lnTo>
                    <a:cubicBezTo>
                      <a:pt x="192661" y="84052"/>
                      <a:pt x="201583" y="80069"/>
                      <a:pt x="209136" y="77162"/>
                    </a:cubicBezTo>
                    <a:cubicBezTo>
                      <a:pt x="209136" y="77162"/>
                      <a:pt x="428639" y="39813"/>
                      <a:pt x="66364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1" name="任意多边形: 形状 150"/>
              <p:cNvSpPr/>
              <p:nvPr/>
            </p:nvSpPr>
            <p:spPr>
              <a:xfrm>
                <a:off x="4794527" y="-1548113"/>
                <a:ext cx="540838" cy="744882"/>
              </a:xfrm>
              <a:custGeom>
                <a:avLst/>
                <a:gdLst>
                  <a:gd name="connsiteX0" fmla="*/ 540838 w 540838"/>
                  <a:gd name="connsiteY0" fmla="*/ 0 h 744882"/>
                  <a:gd name="connsiteX1" fmla="*/ 468063 w 540838"/>
                  <a:gd name="connsiteY1" fmla="*/ 38356 h 744882"/>
                  <a:gd name="connsiteX2" fmla="*/ 38066 w 540838"/>
                  <a:gd name="connsiteY2" fmla="*/ 667115 h 744882"/>
                  <a:gd name="connsiteX3" fmla="*/ 31726 w 540838"/>
                  <a:gd name="connsiteY3" fmla="*/ 696180 h 744882"/>
                  <a:gd name="connsiteX4" fmla="*/ 0 w 540838"/>
                  <a:gd name="connsiteY4" fmla="*/ 744882 h 744882"/>
                  <a:gd name="connsiteX5" fmla="*/ 536977 w 540838"/>
                  <a:gd name="connsiteY5" fmla="*/ 1442 h 744882"/>
                  <a:gd name="connsiteX6" fmla="*/ 540838 w 540838"/>
                  <a:gd name="connsiteY6" fmla="*/ 0 h 74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0838" h="744882">
                    <a:moveTo>
                      <a:pt x="540838" y="0"/>
                    </a:moveTo>
                    <a:lnTo>
                      <a:pt x="468063" y="38356"/>
                    </a:lnTo>
                    <a:cubicBezTo>
                      <a:pt x="173754" y="218167"/>
                      <a:pt x="70192" y="531894"/>
                      <a:pt x="38066" y="667115"/>
                    </a:cubicBezTo>
                    <a:lnTo>
                      <a:pt x="31726" y="696180"/>
                    </a:lnTo>
                    <a:lnTo>
                      <a:pt x="0" y="744882"/>
                    </a:lnTo>
                    <a:cubicBezTo>
                      <a:pt x="0" y="744882"/>
                      <a:pt x="69864" y="211308"/>
                      <a:pt x="536977" y="1442"/>
                    </a:cubicBezTo>
                    <a:lnTo>
                      <a:pt x="54083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0" name="任意多边形: 形状 149"/>
              <p:cNvSpPr/>
              <p:nvPr/>
            </p:nvSpPr>
            <p:spPr>
              <a:xfrm>
                <a:off x="7679437" y="-1538514"/>
                <a:ext cx="137973" cy="245896"/>
              </a:xfrm>
              <a:custGeom>
                <a:avLst/>
                <a:gdLst>
                  <a:gd name="connsiteX0" fmla="*/ 137973 w 137973"/>
                  <a:gd name="connsiteY0" fmla="*/ 0 h 245896"/>
                  <a:gd name="connsiteX1" fmla="*/ 94256 w 137973"/>
                  <a:gd name="connsiteY1" fmla="*/ 32721 h 245896"/>
                  <a:gd name="connsiteX2" fmla="*/ 34402 w 137973"/>
                  <a:gd name="connsiteY2" fmla="*/ 125690 h 245896"/>
                  <a:gd name="connsiteX3" fmla="*/ 26044 w 137973"/>
                  <a:gd name="connsiteY3" fmla="*/ 174869 h 245896"/>
                  <a:gd name="connsiteX4" fmla="*/ 18441 w 137973"/>
                  <a:gd name="connsiteY4" fmla="*/ 191257 h 245896"/>
                  <a:gd name="connsiteX5" fmla="*/ 8785 w 137973"/>
                  <a:gd name="connsiteY5" fmla="*/ 245896 h 245896"/>
                  <a:gd name="connsiteX6" fmla="*/ 69035 w 137973"/>
                  <a:gd name="connsiteY6" fmla="*/ 45421 h 245896"/>
                  <a:gd name="connsiteX7" fmla="*/ 113042 w 137973"/>
                  <a:gd name="connsiteY7" fmla="*/ 12483 h 245896"/>
                  <a:gd name="connsiteX8" fmla="*/ 137973 w 137973"/>
                  <a:gd name="connsiteY8" fmla="*/ 0 h 24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973" h="245896">
                    <a:moveTo>
                      <a:pt x="137973" y="0"/>
                    </a:moveTo>
                    <a:lnTo>
                      <a:pt x="94256" y="32721"/>
                    </a:lnTo>
                    <a:cubicBezTo>
                      <a:pt x="67126" y="57736"/>
                      <a:pt x="45809" y="90501"/>
                      <a:pt x="34402" y="125690"/>
                    </a:cubicBezTo>
                    <a:lnTo>
                      <a:pt x="26044" y="174869"/>
                    </a:lnTo>
                    <a:lnTo>
                      <a:pt x="18441" y="191257"/>
                    </a:lnTo>
                    <a:cubicBezTo>
                      <a:pt x="12771" y="208901"/>
                      <a:pt x="9402" y="227223"/>
                      <a:pt x="8785" y="245896"/>
                    </a:cubicBezTo>
                    <a:cubicBezTo>
                      <a:pt x="-16231" y="176484"/>
                      <a:pt x="14774" y="95450"/>
                      <a:pt x="69035" y="45421"/>
                    </a:cubicBezTo>
                    <a:cubicBezTo>
                      <a:pt x="82599" y="32913"/>
                      <a:pt x="97375" y="22012"/>
                      <a:pt x="113042" y="12483"/>
                    </a:cubicBezTo>
                    <a:lnTo>
                      <a:pt x="137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5861195" y="-1533572"/>
                <a:ext cx="58578" cy="31206"/>
              </a:xfrm>
              <a:custGeom>
                <a:avLst/>
                <a:gdLst>
                  <a:gd name="connsiteX0" fmla="*/ 58578 w 58578"/>
                  <a:gd name="connsiteY0" fmla="*/ 0 h 31206"/>
                  <a:gd name="connsiteX1" fmla="*/ 36331 w 58578"/>
                  <a:gd name="connsiteY1" fmla="*/ 12276 h 31206"/>
                  <a:gd name="connsiteX2" fmla="*/ 3773 w 58578"/>
                  <a:gd name="connsiteY2" fmla="*/ 30533 h 31206"/>
                  <a:gd name="connsiteX3" fmla="*/ 0 w 58578"/>
                  <a:gd name="connsiteY3" fmla="*/ 31206 h 31206"/>
                  <a:gd name="connsiteX4" fmla="*/ 11110 w 58578"/>
                  <a:gd name="connsiteY4" fmla="*/ 24976 h 31206"/>
                  <a:gd name="connsiteX5" fmla="*/ 53222 w 58578"/>
                  <a:gd name="connsiteY5" fmla="*/ 1739 h 31206"/>
                  <a:gd name="connsiteX6" fmla="*/ 58578 w 58578"/>
                  <a:gd name="connsiteY6" fmla="*/ 0 h 3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578" h="31206">
                    <a:moveTo>
                      <a:pt x="58578" y="0"/>
                    </a:moveTo>
                    <a:lnTo>
                      <a:pt x="36331" y="12276"/>
                    </a:lnTo>
                    <a:cubicBezTo>
                      <a:pt x="25893" y="20732"/>
                      <a:pt x="14944" y="26650"/>
                      <a:pt x="3773" y="30533"/>
                    </a:cubicBezTo>
                    <a:lnTo>
                      <a:pt x="0" y="31206"/>
                    </a:lnTo>
                    <a:lnTo>
                      <a:pt x="11110" y="24976"/>
                    </a:lnTo>
                    <a:cubicBezTo>
                      <a:pt x="21548" y="16520"/>
                      <a:pt x="35972" y="8791"/>
                      <a:pt x="53222" y="1739"/>
                    </a:cubicBezTo>
                    <a:lnTo>
                      <a:pt x="585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8792850" y="-1530107"/>
                <a:ext cx="610724" cy="551752"/>
              </a:xfrm>
              <a:custGeom>
                <a:avLst/>
                <a:gdLst>
                  <a:gd name="connsiteX0" fmla="*/ 37480 w 610724"/>
                  <a:gd name="connsiteY0" fmla="*/ 0 h 551752"/>
                  <a:gd name="connsiteX1" fmla="*/ 46994 w 610724"/>
                  <a:gd name="connsiteY1" fmla="*/ 107815 h 551752"/>
                  <a:gd name="connsiteX2" fmla="*/ 51222 w 610724"/>
                  <a:gd name="connsiteY2" fmla="*/ 229720 h 551752"/>
                  <a:gd name="connsiteX3" fmla="*/ 610724 w 610724"/>
                  <a:gd name="connsiteY3" fmla="*/ 551752 h 551752"/>
                  <a:gd name="connsiteX4" fmla="*/ 441875 w 610724"/>
                  <a:gd name="connsiteY4" fmla="*/ 306979 h 551752"/>
                  <a:gd name="connsiteX5" fmla="*/ 436291 w 610724"/>
                  <a:gd name="connsiteY5" fmla="*/ 304266 h 551752"/>
                  <a:gd name="connsiteX6" fmla="*/ 411591 w 610724"/>
                  <a:gd name="connsiteY6" fmla="*/ 280832 h 551752"/>
                  <a:gd name="connsiteX7" fmla="*/ 26000 w 610724"/>
                  <a:gd name="connsiteY7" fmla="*/ 242420 h 551752"/>
                  <a:gd name="connsiteX8" fmla="*/ 21772 w 610724"/>
                  <a:gd name="connsiteY8" fmla="*/ 120515 h 551752"/>
                  <a:gd name="connsiteX9" fmla="*/ 7751 w 610724"/>
                  <a:gd name="connsiteY9" fmla="*/ 21519 h 551752"/>
                  <a:gd name="connsiteX10" fmla="*/ 11338 w 610724"/>
                  <a:gd name="connsiteY10" fmla="*/ 14502 h 551752"/>
                  <a:gd name="connsiteX11" fmla="*/ 22127 w 610724"/>
                  <a:gd name="connsiteY11" fmla="*/ 7366 h 551752"/>
                  <a:gd name="connsiteX12" fmla="*/ 37480 w 610724"/>
                  <a:gd name="connsiteY12" fmla="*/ 0 h 55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0724" h="551752">
                    <a:moveTo>
                      <a:pt x="37480" y="0"/>
                    </a:moveTo>
                    <a:cubicBezTo>
                      <a:pt x="37480" y="0"/>
                      <a:pt x="4362" y="50736"/>
                      <a:pt x="46994" y="107815"/>
                    </a:cubicBezTo>
                    <a:cubicBezTo>
                      <a:pt x="89980" y="165246"/>
                      <a:pt x="51222" y="229720"/>
                      <a:pt x="51222" y="229720"/>
                    </a:cubicBezTo>
                    <a:cubicBezTo>
                      <a:pt x="525812" y="85266"/>
                      <a:pt x="610724" y="551752"/>
                      <a:pt x="610724" y="551752"/>
                    </a:cubicBezTo>
                    <a:cubicBezTo>
                      <a:pt x="582317" y="432444"/>
                      <a:pt x="517939" y="354854"/>
                      <a:pt x="441875" y="306979"/>
                    </a:cubicBezTo>
                    <a:lnTo>
                      <a:pt x="436291" y="304266"/>
                    </a:lnTo>
                    <a:lnTo>
                      <a:pt x="411591" y="280832"/>
                    </a:lnTo>
                    <a:cubicBezTo>
                      <a:pt x="327145" y="219993"/>
                      <a:pt x="203972" y="188250"/>
                      <a:pt x="26000" y="242420"/>
                    </a:cubicBezTo>
                    <a:cubicBezTo>
                      <a:pt x="26000" y="242420"/>
                      <a:pt x="64759" y="177946"/>
                      <a:pt x="21772" y="120515"/>
                    </a:cubicBezTo>
                    <a:cubicBezTo>
                      <a:pt x="-10200" y="77706"/>
                      <a:pt x="435" y="38465"/>
                      <a:pt x="7751" y="21519"/>
                    </a:cubicBezTo>
                    <a:lnTo>
                      <a:pt x="11338" y="14502"/>
                    </a:lnTo>
                    <a:lnTo>
                      <a:pt x="22127" y="7366"/>
                    </a:lnTo>
                    <a:cubicBezTo>
                      <a:pt x="31424" y="2378"/>
                      <a:pt x="37480" y="0"/>
                      <a:pt x="374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8694479" y="-1517406"/>
                <a:ext cx="110631" cy="168045"/>
              </a:xfrm>
              <a:custGeom>
                <a:avLst/>
                <a:gdLst>
                  <a:gd name="connsiteX0" fmla="*/ 110631 w 110631"/>
                  <a:gd name="connsiteY0" fmla="*/ 0 h 168045"/>
                  <a:gd name="connsiteX1" fmla="*/ 109710 w 110631"/>
                  <a:gd name="connsiteY1" fmla="*/ 1802 h 168045"/>
                  <a:gd name="connsiteX2" fmla="*/ 85690 w 110631"/>
                  <a:gd name="connsiteY2" fmla="*/ 17689 h 168045"/>
                  <a:gd name="connsiteX3" fmla="*/ 25222 w 110631"/>
                  <a:gd name="connsiteY3" fmla="*/ 116255 h 168045"/>
                  <a:gd name="connsiteX4" fmla="*/ 41782 w 110631"/>
                  <a:gd name="connsiteY4" fmla="*/ 104274 h 168045"/>
                  <a:gd name="connsiteX5" fmla="*/ 83707 w 110631"/>
                  <a:gd name="connsiteY5" fmla="*/ 126120 h 168045"/>
                  <a:gd name="connsiteX6" fmla="*/ 61864 w 110631"/>
                  <a:gd name="connsiteY6" fmla="*/ 168045 h 168045"/>
                  <a:gd name="connsiteX7" fmla="*/ 51834 w 110631"/>
                  <a:gd name="connsiteY7" fmla="*/ 167920 h 168045"/>
                  <a:gd name="connsiteX8" fmla="*/ 56152 w 110631"/>
                  <a:gd name="connsiteY8" fmla="*/ 164275 h 168045"/>
                  <a:gd name="connsiteX9" fmla="*/ 58486 w 110631"/>
                  <a:gd name="connsiteY9" fmla="*/ 138820 h 168045"/>
                  <a:gd name="connsiteX10" fmla="*/ 16561 w 110631"/>
                  <a:gd name="connsiteY10" fmla="*/ 116974 h 168045"/>
                  <a:gd name="connsiteX11" fmla="*/ 0 w 110631"/>
                  <a:gd name="connsiteY11" fmla="*/ 128955 h 168045"/>
                  <a:gd name="connsiteX12" fmla="*/ 110631 w 110631"/>
                  <a:gd name="connsiteY12" fmla="*/ 0 h 168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631" h="168045">
                    <a:moveTo>
                      <a:pt x="110631" y="0"/>
                    </a:moveTo>
                    <a:lnTo>
                      <a:pt x="109710" y="1802"/>
                    </a:lnTo>
                    <a:lnTo>
                      <a:pt x="85690" y="17689"/>
                    </a:lnTo>
                    <a:cubicBezTo>
                      <a:pt x="59750" y="38565"/>
                      <a:pt x="32093" y="70804"/>
                      <a:pt x="25222" y="116255"/>
                    </a:cubicBezTo>
                    <a:cubicBezTo>
                      <a:pt x="29098" y="110618"/>
                      <a:pt x="34736" y="106390"/>
                      <a:pt x="41782" y="104274"/>
                    </a:cubicBezTo>
                    <a:cubicBezTo>
                      <a:pt x="59397" y="98992"/>
                      <a:pt x="78070" y="108502"/>
                      <a:pt x="83707" y="126120"/>
                    </a:cubicBezTo>
                    <a:cubicBezTo>
                      <a:pt x="88992" y="143735"/>
                      <a:pt x="79479" y="162411"/>
                      <a:pt x="61864" y="168045"/>
                    </a:cubicBezTo>
                    <a:lnTo>
                      <a:pt x="51834" y="167920"/>
                    </a:lnTo>
                    <a:lnTo>
                      <a:pt x="56152" y="164275"/>
                    </a:lnTo>
                    <a:cubicBezTo>
                      <a:pt x="60072" y="156700"/>
                      <a:pt x="61129" y="147628"/>
                      <a:pt x="58486" y="138820"/>
                    </a:cubicBezTo>
                    <a:cubicBezTo>
                      <a:pt x="52848" y="121202"/>
                      <a:pt x="34176" y="111692"/>
                      <a:pt x="16561" y="116974"/>
                    </a:cubicBezTo>
                    <a:cubicBezTo>
                      <a:pt x="9514" y="119090"/>
                      <a:pt x="3878" y="123318"/>
                      <a:pt x="0" y="128955"/>
                    </a:cubicBezTo>
                    <a:cubicBezTo>
                      <a:pt x="13742" y="38052"/>
                      <a:pt x="110631" y="0"/>
                      <a:pt x="1106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8038938" y="-1514235"/>
                <a:ext cx="52189" cy="23496"/>
              </a:xfrm>
              <a:custGeom>
                <a:avLst/>
                <a:gdLst>
                  <a:gd name="connsiteX0" fmla="*/ 52189 w 52189"/>
                  <a:gd name="connsiteY0" fmla="*/ 0 h 23496"/>
                  <a:gd name="connsiteX1" fmla="*/ 51644 w 52189"/>
                  <a:gd name="connsiteY1" fmla="*/ 2821 h 23496"/>
                  <a:gd name="connsiteX2" fmla="*/ 0 w 52189"/>
                  <a:gd name="connsiteY2" fmla="*/ 23496 h 23496"/>
                  <a:gd name="connsiteX3" fmla="*/ 9142 w 52189"/>
                  <a:gd name="connsiteY3" fmla="*/ 17233 h 23496"/>
                  <a:gd name="connsiteX4" fmla="*/ 52189 w 52189"/>
                  <a:gd name="connsiteY4" fmla="*/ 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89" h="23496">
                    <a:moveTo>
                      <a:pt x="52189" y="0"/>
                    </a:moveTo>
                    <a:lnTo>
                      <a:pt x="51644" y="2821"/>
                    </a:lnTo>
                    <a:lnTo>
                      <a:pt x="0" y="23496"/>
                    </a:lnTo>
                    <a:lnTo>
                      <a:pt x="9142" y="17233"/>
                    </a:lnTo>
                    <a:lnTo>
                      <a:pt x="521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7704658" y="-1508208"/>
                <a:ext cx="149524" cy="202891"/>
              </a:xfrm>
              <a:custGeom>
                <a:avLst/>
                <a:gdLst>
                  <a:gd name="connsiteX0" fmla="*/ 149524 w 149524"/>
                  <a:gd name="connsiteY0" fmla="*/ 0 h 202891"/>
                  <a:gd name="connsiteX1" fmla="*/ 119414 w 149524"/>
                  <a:gd name="connsiteY1" fmla="*/ 16505 h 202891"/>
                  <a:gd name="connsiteX2" fmla="*/ 8784 w 149524"/>
                  <a:gd name="connsiteY2" fmla="*/ 202891 h 202891"/>
                  <a:gd name="connsiteX3" fmla="*/ 14 w 149524"/>
                  <a:gd name="connsiteY3" fmla="*/ 149319 h 202891"/>
                  <a:gd name="connsiteX4" fmla="*/ 822 w 149524"/>
                  <a:gd name="connsiteY4" fmla="*/ 144564 h 202891"/>
                  <a:gd name="connsiteX5" fmla="*/ 16683 w 149524"/>
                  <a:gd name="connsiteY5" fmla="*/ 110376 h 202891"/>
                  <a:gd name="connsiteX6" fmla="*/ 94193 w 149524"/>
                  <a:gd name="connsiteY6" fmla="*/ 29205 h 202891"/>
                  <a:gd name="connsiteX7" fmla="*/ 144055 w 149524"/>
                  <a:gd name="connsiteY7" fmla="*/ 1873 h 202891"/>
                  <a:gd name="connsiteX8" fmla="*/ 149524 w 149524"/>
                  <a:gd name="connsiteY8" fmla="*/ 0 h 202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524" h="202891">
                    <a:moveTo>
                      <a:pt x="149524" y="0"/>
                    </a:moveTo>
                    <a:lnTo>
                      <a:pt x="119414" y="16505"/>
                    </a:lnTo>
                    <a:cubicBezTo>
                      <a:pt x="57759" y="59140"/>
                      <a:pt x="11251" y="128197"/>
                      <a:pt x="8784" y="202891"/>
                    </a:cubicBezTo>
                    <a:cubicBezTo>
                      <a:pt x="2530" y="185538"/>
                      <a:pt x="-222" y="167459"/>
                      <a:pt x="14" y="149319"/>
                    </a:cubicBezTo>
                    <a:lnTo>
                      <a:pt x="822" y="144564"/>
                    </a:lnTo>
                    <a:lnTo>
                      <a:pt x="16683" y="110376"/>
                    </a:lnTo>
                    <a:cubicBezTo>
                      <a:pt x="36325" y="78446"/>
                      <a:pt x="63366" y="50523"/>
                      <a:pt x="94193" y="29205"/>
                    </a:cubicBezTo>
                    <a:cubicBezTo>
                      <a:pt x="110489" y="18019"/>
                      <a:pt x="127115" y="9145"/>
                      <a:pt x="144055" y="1873"/>
                    </a:cubicBezTo>
                    <a:lnTo>
                      <a:pt x="1495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5914640" y="-1505517"/>
                <a:ext cx="156374" cy="87360"/>
              </a:xfrm>
              <a:custGeom>
                <a:avLst/>
                <a:gdLst>
                  <a:gd name="connsiteX0" fmla="*/ 156374 w 156374"/>
                  <a:gd name="connsiteY0" fmla="*/ 0 h 87360"/>
                  <a:gd name="connsiteX1" fmla="*/ 13891 w 156374"/>
                  <a:gd name="connsiteY1" fmla="*/ 81109 h 87360"/>
                  <a:gd name="connsiteX2" fmla="*/ 0 w 156374"/>
                  <a:gd name="connsiteY2" fmla="*/ 87360 h 87360"/>
                  <a:gd name="connsiteX3" fmla="*/ 137029 w 156374"/>
                  <a:gd name="connsiteY3" fmla="*/ 9355 h 87360"/>
                  <a:gd name="connsiteX4" fmla="*/ 156374 w 156374"/>
                  <a:gd name="connsiteY4" fmla="*/ 0 h 8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74" h="87360">
                    <a:moveTo>
                      <a:pt x="156374" y="0"/>
                    </a:moveTo>
                    <a:lnTo>
                      <a:pt x="13891" y="81109"/>
                    </a:lnTo>
                    <a:lnTo>
                      <a:pt x="0" y="87360"/>
                    </a:lnTo>
                    <a:lnTo>
                      <a:pt x="137029" y="9355"/>
                    </a:lnTo>
                    <a:lnTo>
                      <a:pt x="15637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7847417" y="-1490738"/>
                <a:ext cx="191520" cy="447571"/>
              </a:xfrm>
              <a:custGeom>
                <a:avLst/>
                <a:gdLst>
                  <a:gd name="connsiteX0" fmla="*/ 191520 w 191520"/>
                  <a:gd name="connsiteY0" fmla="*/ 0 h 447571"/>
                  <a:gd name="connsiteX1" fmla="*/ 140403 w 191520"/>
                  <a:gd name="connsiteY1" fmla="*/ 35019 h 447571"/>
                  <a:gd name="connsiteX2" fmla="*/ 53114 w 191520"/>
                  <a:gd name="connsiteY2" fmla="*/ 151242 h 447571"/>
                  <a:gd name="connsiteX3" fmla="*/ 25323 w 191520"/>
                  <a:gd name="connsiteY3" fmla="*/ 293718 h 447571"/>
                  <a:gd name="connsiteX4" fmla="*/ 33829 w 191520"/>
                  <a:gd name="connsiteY4" fmla="*/ 357925 h 447571"/>
                  <a:gd name="connsiteX5" fmla="*/ 32048 w 191520"/>
                  <a:gd name="connsiteY5" fmla="*/ 373107 h 447571"/>
                  <a:gd name="connsiteX6" fmla="*/ 34940 w 191520"/>
                  <a:gd name="connsiteY6" fmla="*/ 447571 h 447571"/>
                  <a:gd name="connsiteX7" fmla="*/ 27893 w 191520"/>
                  <a:gd name="connsiteY7" fmla="*/ 163942 h 447571"/>
                  <a:gd name="connsiteX8" fmla="*/ 175441 w 191520"/>
                  <a:gd name="connsiteY8" fmla="*/ 6437 h 447571"/>
                  <a:gd name="connsiteX9" fmla="*/ 191520 w 191520"/>
                  <a:gd name="connsiteY9" fmla="*/ 0 h 447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1520" h="447571">
                    <a:moveTo>
                      <a:pt x="191520" y="0"/>
                    </a:moveTo>
                    <a:lnTo>
                      <a:pt x="140403" y="35019"/>
                    </a:lnTo>
                    <a:cubicBezTo>
                      <a:pt x="103321" y="66773"/>
                      <a:pt x="73020" y="106497"/>
                      <a:pt x="53114" y="151242"/>
                    </a:cubicBezTo>
                    <a:cubicBezTo>
                      <a:pt x="33384" y="195814"/>
                      <a:pt x="24134" y="244876"/>
                      <a:pt x="25323" y="293718"/>
                    </a:cubicBezTo>
                    <a:lnTo>
                      <a:pt x="33829" y="357925"/>
                    </a:lnTo>
                    <a:lnTo>
                      <a:pt x="32048" y="373107"/>
                    </a:lnTo>
                    <a:cubicBezTo>
                      <a:pt x="30997" y="398750"/>
                      <a:pt x="31945" y="423876"/>
                      <a:pt x="34940" y="447571"/>
                    </a:cubicBezTo>
                    <a:cubicBezTo>
                      <a:pt x="-9105" y="360193"/>
                      <a:pt x="-11568" y="253085"/>
                      <a:pt x="27893" y="163942"/>
                    </a:cubicBezTo>
                    <a:cubicBezTo>
                      <a:pt x="57752" y="96825"/>
                      <a:pt x="110999" y="41003"/>
                      <a:pt x="175441" y="6437"/>
                    </a:cubicBezTo>
                    <a:lnTo>
                      <a:pt x="19152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8326498" y="-1485009"/>
                <a:ext cx="384892" cy="198028"/>
              </a:xfrm>
              <a:custGeom>
                <a:avLst/>
                <a:gdLst>
                  <a:gd name="connsiteX0" fmla="*/ 0 w 384892"/>
                  <a:gd name="connsiteY0" fmla="*/ 0 h 198028"/>
                  <a:gd name="connsiteX1" fmla="*/ 358666 w 384892"/>
                  <a:gd name="connsiteY1" fmla="*/ 130499 h 198028"/>
                  <a:gd name="connsiteX2" fmla="*/ 368467 w 384892"/>
                  <a:gd name="connsiteY2" fmla="*/ 139885 h 198028"/>
                  <a:gd name="connsiteX3" fmla="*/ 384892 w 384892"/>
                  <a:gd name="connsiteY3" fmla="*/ 198028 h 198028"/>
                  <a:gd name="connsiteX4" fmla="*/ 77677 w 384892"/>
                  <a:gd name="connsiteY4" fmla="*/ 24812 h 198028"/>
                  <a:gd name="connsiteX5" fmla="*/ 66079 w 384892"/>
                  <a:gd name="connsiteY5" fmla="*/ 23447 h 198028"/>
                  <a:gd name="connsiteX6" fmla="*/ 49635 w 384892"/>
                  <a:gd name="connsiteY6" fmla="*/ 17127 h 198028"/>
                  <a:gd name="connsiteX7" fmla="*/ 0 w 384892"/>
                  <a:gd name="connsiteY7" fmla="*/ 0 h 198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892" h="198028">
                    <a:moveTo>
                      <a:pt x="0" y="0"/>
                    </a:moveTo>
                    <a:cubicBezTo>
                      <a:pt x="185635" y="9031"/>
                      <a:pt x="299427" y="79167"/>
                      <a:pt x="358666" y="130499"/>
                    </a:cubicBezTo>
                    <a:lnTo>
                      <a:pt x="368467" y="139885"/>
                    </a:lnTo>
                    <a:lnTo>
                      <a:pt x="384892" y="198028"/>
                    </a:lnTo>
                    <a:cubicBezTo>
                      <a:pt x="384892" y="198028"/>
                      <a:pt x="298302" y="67199"/>
                      <a:pt x="77677" y="24812"/>
                    </a:cubicBezTo>
                    <a:lnTo>
                      <a:pt x="66079" y="23447"/>
                    </a:lnTo>
                    <a:lnTo>
                      <a:pt x="49635" y="17127"/>
                    </a:lnTo>
                    <a:cubicBezTo>
                      <a:pt x="19268" y="603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8301278" y="-1472309"/>
                <a:ext cx="1077075" cy="506654"/>
              </a:xfrm>
              <a:custGeom>
                <a:avLst/>
                <a:gdLst>
                  <a:gd name="connsiteX0" fmla="*/ 0 w 1077075"/>
                  <a:gd name="connsiteY0" fmla="*/ 0 h 506654"/>
                  <a:gd name="connsiteX1" fmla="*/ 91300 w 1077075"/>
                  <a:gd name="connsiteY1" fmla="*/ 10747 h 506654"/>
                  <a:gd name="connsiteX2" fmla="*/ 127708 w 1077075"/>
                  <a:gd name="connsiteY2" fmla="*/ 24739 h 506654"/>
                  <a:gd name="connsiteX3" fmla="*/ 427230 w 1077075"/>
                  <a:gd name="connsiteY3" fmla="*/ 214553 h 506654"/>
                  <a:gd name="connsiteX4" fmla="*/ 568163 w 1077075"/>
                  <a:gd name="connsiteY4" fmla="*/ 201869 h 506654"/>
                  <a:gd name="connsiteX5" fmla="*/ 854387 w 1077075"/>
                  <a:gd name="connsiteY5" fmla="*/ 210767 h 506654"/>
                  <a:gd name="connsiteX6" fmla="*/ 927864 w 1077075"/>
                  <a:gd name="connsiteY6" fmla="*/ 246468 h 506654"/>
                  <a:gd name="connsiteX7" fmla="*/ 975296 w 1077075"/>
                  <a:gd name="connsiteY7" fmla="*/ 291468 h 506654"/>
                  <a:gd name="connsiteX8" fmla="*/ 1077075 w 1077075"/>
                  <a:gd name="connsiteY8" fmla="*/ 506654 h 506654"/>
                  <a:gd name="connsiteX9" fmla="*/ 542941 w 1077075"/>
                  <a:gd name="connsiteY9" fmla="*/ 214569 h 506654"/>
                  <a:gd name="connsiteX10" fmla="*/ 402009 w 1077075"/>
                  <a:gd name="connsiteY10" fmla="*/ 227253 h 506654"/>
                  <a:gd name="connsiteX11" fmla="*/ 0 w 1077075"/>
                  <a:gd name="connsiteY11" fmla="*/ 0 h 50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77075" h="506654">
                    <a:moveTo>
                      <a:pt x="0" y="0"/>
                    </a:moveTo>
                    <a:lnTo>
                      <a:pt x="91300" y="10747"/>
                    </a:lnTo>
                    <a:lnTo>
                      <a:pt x="127708" y="24739"/>
                    </a:lnTo>
                    <a:cubicBezTo>
                      <a:pt x="226265" y="64511"/>
                      <a:pt x="368656" y="132858"/>
                      <a:pt x="427230" y="214553"/>
                    </a:cubicBezTo>
                    <a:cubicBezTo>
                      <a:pt x="427230" y="214553"/>
                      <a:pt x="441323" y="249435"/>
                      <a:pt x="568163" y="201869"/>
                    </a:cubicBezTo>
                    <a:cubicBezTo>
                      <a:pt x="631582" y="178088"/>
                      <a:pt x="746177" y="171570"/>
                      <a:pt x="854387" y="210767"/>
                    </a:cubicBezTo>
                    <a:lnTo>
                      <a:pt x="927864" y="246468"/>
                    </a:lnTo>
                    <a:lnTo>
                      <a:pt x="975296" y="291468"/>
                    </a:lnTo>
                    <a:cubicBezTo>
                      <a:pt x="1055847" y="390033"/>
                      <a:pt x="1077075" y="506654"/>
                      <a:pt x="1077075" y="506654"/>
                    </a:cubicBezTo>
                    <a:cubicBezTo>
                      <a:pt x="1001323" y="188498"/>
                      <a:pt x="669781" y="167007"/>
                      <a:pt x="542941" y="214569"/>
                    </a:cubicBezTo>
                    <a:cubicBezTo>
                      <a:pt x="416103" y="262135"/>
                      <a:pt x="402009" y="227253"/>
                      <a:pt x="402009" y="227253"/>
                    </a:cubicBezTo>
                    <a:cubicBezTo>
                      <a:pt x="308291" y="9654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8049619" y="-1461331"/>
                <a:ext cx="104383" cy="29114"/>
              </a:xfrm>
              <a:custGeom>
                <a:avLst/>
                <a:gdLst>
                  <a:gd name="connsiteX0" fmla="*/ 103244 w 104383"/>
                  <a:gd name="connsiteY0" fmla="*/ 0 h 29114"/>
                  <a:gd name="connsiteX1" fmla="*/ 104383 w 104383"/>
                  <a:gd name="connsiteY1" fmla="*/ 12278 h 29114"/>
                  <a:gd name="connsiteX2" fmla="*/ 42202 w 104383"/>
                  <a:gd name="connsiteY2" fmla="*/ 13274 h 29114"/>
                  <a:gd name="connsiteX3" fmla="*/ 0 w 104383"/>
                  <a:gd name="connsiteY3" fmla="*/ 29114 h 29114"/>
                  <a:gd name="connsiteX4" fmla="*/ 8711 w 104383"/>
                  <a:gd name="connsiteY4" fmla="*/ 22611 h 29114"/>
                  <a:gd name="connsiteX5" fmla="*/ 67423 w 104383"/>
                  <a:gd name="connsiteY5" fmla="*/ 574 h 29114"/>
                  <a:gd name="connsiteX6" fmla="*/ 103244 w 104383"/>
                  <a:gd name="connsiteY6" fmla="*/ 0 h 29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383" h="29114">
                    <a:moveTo>
                      <a:pt x="103244" y="0"/>
                    </a:moveTo>
                    <a:lnTo>
                      <a:pt x="104383" y="12278"/>
                    </a:lnTo>
                    <a:cubicBezTo>
                      <a:pt x="83508" y="8578"/>
                      <a:pt x="62566" y="9172"/>
                      <a:pt x="42202" y="13274"/>
                    </a:cubicBezTo>
                    <a:lnTo>
                      <a:pt x="0" y="29114"/>
                    </a:lnTo>
                    <a:lnTo>
                      <a:pt x="8711" y="22611"/>
                    </a:lnTo>
                    <a:cubicBezTo>
                      <a:pt x="27275" y="12284"/>
                      <a:pt x="47060" y="4675"/>
                      <a:pt x="67423" y="574"/>
                    </a:cubicBezTo>
                    <a:lnTo>
                      <a:pt x="10324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5685266" y="-1455636"/>
                <a:ext cx="1117605" cy="2725152"/>
              </a:xfrm>
              <a:custGeom>
                <a:avLst/>
                <a:gdLst>
                  <a:gd name="connsiteX0" fmla="*/ 1117605 w 1117605"/>
                  <a:gd name="connsiteY0" fmla="*/ 0 h 2725152"/>
                  <a:gd name="connsiteX1" fmla="*/ 1099665 w 1117605"/>
                  <a:gd name="connsiteY1" fmla="*/ 9597 h 2725152"/>
                  <a:gd name="connsiteX2" fmla="*/ 435992 w 1117605"/>
                  <a:gd name="connsiteY2" fmla="*/ 2725152 h 2725152"/>
                  <a:gd name="connsiteX3" fmla="*/ 284000 w 1117605"/>
                  <a:gd name="connsiteY3" fmla="*/ 2560801 h 2725152"/>
                  <a:gd name="connsiteX4" fmla="*/ 283129 w 1117605"/>
                  <a:gd name="connsiteY4" fmla="*/ 2559671 h 2725152"/>
                  <a:gd name="connsiteX5" fmla="*/ 224935 w 1117605"/>
                  <a:gd name="connsiteY5" fmla="*/ 2467950 h 2725152"/>
                  <a:gd name="connsiteX6" fmla="*/ 1108526 w 1117605"/>
                  <a:gd name="connsiteY6" fmla="*/ 4064 h 2725152"/>
                  <a:gd name="connsiteX7" fmla="*/ 1117605 w 1117605"/>
                  <a:gd name="connsiteY7" fmla="*/ 0 h 272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7605" h="2725152">
                    <a:moveTo>
                      <a:pt x="1117605" y="0"/>
                    </a:moveTo>
                    <a:lnTo>
                      <a:pt x="1099665" y="9597"/>
                    </a:lnTo>
                    <a:cubicBezTo>
                      <a:pt x="724189" y="222950"/>
                      <a:pt x="-652382" y="1359319"/>
                      <a:pt x="435992" y="2725152"/>
                    </a:cubicBezTo>
                    <a:cubicBezTo>
                      <a:pt x="435992" y="2725152"/>
                      <a:pt x="370481" y="2666819"/>
                      <a:pt x="284000" y="2560801"/>
                    </a:cubicBezTo>
                    <a:lnTo>
                      <a:pt x="283129" y="2559671"/>
                    </a:lnTo>
                    <a:lnTo>
                      <a:pt x="224935" y="2467950"/>
                    </a:lnTo>
                    <a:cubicBezTo>
                      <a:pt x="-524346" y="1180200"/>
                      <a:pt x="813804" y="150077"/>
                      <a:pt x="1108526" y="4064"/>
                    </a:cubicBezTo>
                    <a:lnTo>
                      <a:pt x="11176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7881246" y="-1432216"/>
                <a:ext cx="168372" cy="376349"/>
              </a:xfrm>
              <a:custGeom>
                <a:avLst/>
                <a:gdLst>
                  <a:gd name="connsiteX0" fmla="*/ 168372 w 168372"/>
                  <a:gd name="connsiteY0" fmla="*/ 0 h 376349"/>
                  <a:gd name="connsiteX1" fmla="*/ 125704 w 168372"/>
                  <a:gd name="connsiteY1" fmla="*/ 31853 h 376349"/>
                  <a:gd name="connsiteX2" fmla="*/ 85523 w 168372"/>
                  <a:gd name="connsiteY2" fmla="*/ 81801 h 376349"/>
                  <a:gd name="connsiteX3" fmla="*/ 26332 w 168372"/>
                  <a:gd name="connsiteY3" fmla="*/ 376349 h 376349"/>
                  <a:gd name="connsiteX4" fmla="*/ 1100 w 168372"/>
                  <a:gd name="connsiteY4" fmla="*/ 307705 h 376349"/>
                  <a:gd name="connsiteX5" fmla="*/ 0 w 168372"/>
                  <a:gd name="connsiteY5" fmla="*/ 299403 h 376349"/>
                  <a:gd name="connsiteX6" fmla="*/ 7319 w 168372"/>
                  <a:gd name="connsiteY6" fmla="*/ 237017 h 376349"/>
                  <a:gd name="connsiteX7" fmla="*/ 60302 w 168372"/>
                  <a:gd name="connsiteY7" fmla="*/ 94501 h 376349"/>
                  <a:gd name="connsiteX8" fmla="*/ 151862 w 168372"/>
                  <a:gd name="connsiteY8" fmla="*/ 6197 h 376349"/>
                  <a:gd name="connsiteX9" fmla="*/ 168372 w 168372"/>
                  <a:gd name="connsiteY9" fmla="*/ 0 h 37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372" h="376349">
                    <a:moveTo>
                      <a:pt x="168372" y="0"/>
                    </a:moveTo>
                    <a:lnTo>
                      <a:pt x="125704" y="31853"/>
                    </a:lnTo>
                    <a:cubicBezTo>
                      <a:pt x="110230" y="46832"/>
                      <a:pt x="96621" y="63744"/>
                      <a:pt x="85523" y="81801"/>
                    </a:cubicBezTo>
                    <a:cubicBezTo>
                      <a:pt x="35139" y="163893"/>
                      <a:pt x="14350" y="281570"/>
                      <a:pt x="26332" y="376349"/>
                    </a:cubicBezTo>
                    <a:cubicBezTo>
                      <a:pt x="15321" y="354505"/>
                      <a:pt x="6909" y="331427"/>
                      <a:pt x="1100" y="307705"/>
                    </a:cubicBezTo>
                    <a:lnTo>
                      <a:pt x="0" y="299403"/>
                    </a:lnTo>
                    <a:lnTo>
                      <a:pt x="7319" y="237017"/>
                    </a:lnTo>
                    <a:cubicBezTo>
                      <a:pt x="17317" y="185489"/>
                      <a:pt x="35110" y="135547"/>
                      <a:pt x="60302" y="94501"/>
                    </a:cubicBezTo>
                    <a:cubicBezTo>
                      <a:pt x="82498" y="58388"/>
                      <a:pt x="114736" y="26853"/>
                      <a:pt x="151862" y="6197"/>
                    </a:cubicBezTo>
                    <a:lnTo>
                      <a:pt x="1683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5355416" y="-1430563"/>
                <a:ext cx="559225" cy="50373"/>
              </a:xfrm>
              <a:custGeom>
                <a:avLst/>
                <a:gdLst>
                  <a:gd name="connsiteX0" fmla="*/ 230325 w 559225"/>
                  <a:gd name="connsiteY0" fmla="*/ 274 h 50373"/>
                  <a:gd name="connsiteX1" fmla="*/ 533077 w 559225"/>
                  <a:gd name="connsiteY1" fmla="*/ 24172 h 50373"/>
                  <a:gd name="connsiteX2" fmla="*/ 559225 w 559225"/>
                  <a:gd name="connsiteY2" fmla="*/ 12407 h 50373"/>
                  <a:gd name="connsiteX3" fmla="*/ 547895 w 559225"/>
                  <a:gd name="connsiteY3" fmla="*/ 18856 h 50373"/>
                  <a:gd name="connsiteX4" fmla="*/ 72977 w 559225"/>
                  <a:gd name="connsiteY4" fmla="*/ 26355 h 50373"/>
                  <a:gd name="connsiteX5" fmla="*/ 0 w 559225"/>
                  <a:gd name="connsiteY5" fmla="*/ 50373 h 50373"/>
                  <a:gd name="connsiteX6" fmla="*/ 24896 w 559225"/>
                  <a:gd name="connsiteY6" fmla="*/ 37780 h 50373"/>
                  <a:gd name="connsiteX7" fmla="*/ 230325 w 559225"/>
                  <a:gd name="connsiteY7" fmla="*/ 274 h 5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9225" h="50373">
                    <a:moveTo>
                      <a:pt x="230325" y="274"/>
                    </a:moveTo>
                    <a:cubicBezTo>
                      <a:pt x="353418" y="4168"/>
                      <a:pt x="450637" y="47950"/>
                      <a:pt x="533077" y="24172"/>
                    </a:cubicBezTo>
                    <a:lnTo>
                      <a:pt x="559225" y="12407"/>
                    </a:lnTo>
                    <a:lnTo>
                      <a:pt x="547895" y="18856"/>
                    </a:lnTo>
                    <a:cubicBezTo>
                      <a:pt x="431164" y="92779"/>
                      <a:pt x="285337" y="-25600"/>
                      <a:pt x="72977" y="26355"/>
                    </a:cubicBezTo>
                    <a:lnTo>
                      <a:pt x="0" y="50373"/>
                    </a:lnTo>
                    <a:lnTo>
                      <a:pt x="24896" y="37780"/>
                    </a:lnTo>
                    <a:cubicBezTo>
                      <a:pt x="100765" y="6352"/>
                      <a:pt x="168779" y="-1673"/>
                      <a:pt x="230325" y="2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4819749" y="-1380191"/>
                <a:ext cx="535667" cy="564260"/>
              </a:xfrm>
              <a:custGeom>
                <a:avLst/>
                <a:gdLst>
                  <a:gd name="connsiteX0" fmla="*/ 535667 w 535667"/>
                  <a:gd name="connsiteY0" fmla="*/ 0 h 564260"/>
                  <a:gd name="connsiteX1" fmla="*/ 482024 w 535667"/>
                  <a:gd name="connsiteY1" fmla="*/ 27134 h 564260"/>
                  <a:gd name="connsiteX2" fmla="*/ 0 w 535667"/>
                  <a:gd name="connsiteY2" fmla="*/ 564260 h 564260"/>
                  <a:gd name="connsiteX3" fmla="*/ 5232 w 535667"/>
                  <a:gd name="connsiteY3" fmla="*/ 534092 h 564260"/>
                  <a:gd name="connsiteX4" fmla="*/ 6505 w 535667"/>
                  <a:gd name="connsiteY4" fmla="*/ 528258 h 564260"/>
                  <a:gd name="connsiteX5" fmla="*/ 30317 w 535667"/>
                  <a:gd name="connsiteY5" fmla="*/ 491704 h 564260"/>
                  <a:gd name="connsiteX6" fmla="*/ 535342 w 535667"/>
                  <a:gd name="connsiteY6" fmla="*/ 107 h 564260"/>
                  <a:gd name="connsiteX7" fmla="*/ 535667 w 535667"/>
                  <a:gd name="connsiteY7" fmla="*/ 0 h 56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667" h="564260">
                    <a:moveTo>
                      <a:pt x="535667" y="0"/>
                    </a:moveTo>
                    <a:lnTo>
                      <a:pt x="482024" y="27134"/>
                    </a:lnTo>
                    <a:cubicBezTo>
                      <a:pt x="346592" y="108004"/>
                      <a:pt x="188057" y="266320"/>
                      <a:pt x="0" y="564260"/>
                    </a:cubicBezTo>
                    <a:cubicBezTo>
                      <a:pt x="0" y="564260"/>
                      <a:pt x="1426" y="553371"/>
                      <a:pt x="5232" y="534092"/>
                    </a:cubicBezTo>
                    <a:lnTo>
                      <a:pt x="6505" y="528258"/>
                    </a:lnTo>
                    <a:lnTo>
                      <a:pt x="30317" y="491704"/>
                    </a:lnTo>
                    <a:cubicBezTo>
                      <a:pt x="230755" y="194004"/>
                      <a:pt x="396249" y="57725"/>
                      <a:pt x="535342" y="107"/>
                    </a:cubicBezTo>
                    <a:lnTo>
                      <a:pt x="5356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8718994" y="-1362046"/>
                <a:ext cx="27319" cy="25384"/>
              </a:xfrm>
              <a:custGeom>
                <a:avLst/>
                <a:gdLst>
                  <a:gd name="connsiteX0" fmla="*/ 0 w 27319"/>
                  <a:gd name="connsiteY0" fmla="*/ 0 h 25384"/>
                  <a:gd name="connsiteX1" fmla="*/ 16297 w 27319"/>
                  <a:gd name="connsiteY1" fmla="*/ 12422 h 25384"/>
                  <a:gd name="connsiteX2" fmla="*/ 27319 w 27319"/>
                  <a:gd name="connsiteY2" fmla="*/ 12559 h 25384"/>
                  <a:gd name="connsiteX3" fmla="*/ 12128 w 27319"/>
                  <a:gd name="connsiteY3" fmla="*/ 25384 h 25384"/>
                  <a:gd name="connsiteX4" fmla="*/ 7154 w 27319"/>
                  <a:gd name="connsiteY4" fmla="*/ 25322 h 25384"/>
                  <a:gd name="connsiteX5" fmla="*/ 0 w 27319"/>
                  <a:gd name="connsiteY5" fmla="*/ 0 h 2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319" h="25384">
                    <a:moveTo>
                      <a:pt x="0" y="0"/>
                    </a:moveTo>
                    <a:cubicBezTo>
                      <a:pt x="4053" y="5815"/>
                      <a:pt x="9779" y="10132"/>
                      <a:pt x="16297" y="12422"/>
                    </a:cubicBezTo>
                    <a:lnTo>
                      <a:pt x="27319" y="12559"/>
                    </a:lnTo>
                    <a:lnTo>
                      <a:pt x="12128" y="25384"/>
                    </a:lnTo>
                    <a:lnTo>
                      <a:pt x="7154" y="253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8693772" y="-1349345"/>
                <a:ext cx="42840" cy="49665"/>
              </a:xfrm>
              <a:custGeom>
                <a:avLst/>
                <a:gdLst>
                  <a:gd name="connsiteX0" fmla="*/ 0 w 42840"/>
                  <a:gd name="connsiteY0" fmla="*/ 0 h 49665"/>
                  <a:gd name="connsiteX1" fmla="*/ 16297 w 42840"/>
                  <a:gd name="connsiteY1" fmla="*/ 12422 h 49665"/>
                  <a:gd name="connsiteX2" fmla="*/ 32375 w 42840"/>
                  <a:gd name="connsiteY2" fmla="*/ 12622 h 49665"/>
                  <a:gd name="connsiteX3" fmla="*/ 42840 w 42840"/>
                  <a:gd name="connsiteY3" fmla="*/ 49665 h 49665"/>
                  <a:gd name="connsiteX4" fmla="*/ 20528 w 42840"/>
                  <a:gd name="connsiteY4" fmla="*/ 22739 h 49665"/>
                  <a:gd name="connsiteX5" fmla="*/ 1193 w 42840"/>
                  <a:gd name="connsiteY5" fmla="*/ 4222 h 49665"/>
                  <a:gd name="connsiteX6" fmla="*/ 0 w 42840"/>
                  <a:gd name="connsiteY6" fmla="*/ 0 h 4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840" h="49665">
                    <a:moveTo>
                      <a:pt x="0" y="0"/>
                    </a:moveTo>
                    <a:cubicBezTo>
                      <a:pt x="4052" y="5815"/>
                      <a:pt x="9778" y="10132"/>
                      <a:pt x="16297" y="12422"/>
                    </a:cubicBezTo>
                    <a:lnTo>
                      <a:pt x="32375" y="12622"/>
                    </a:lnTo>
                    <a:lnTo>
                      <a:pt x="42840" y="49665"/>
                    </a:lnTo>
                    <a:cubicBezTo>
                      <a:pt x="42840" y="49665"/>
                      <a:pt x="35771" y="38985"/>
                      <a:pt x="20528" y="22739"/>
                    </a:cubicBezTo>
                    <a:lnTo>
                      <a:pt x="1193" y="42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5364255" y="-1292988"/>
                <a:ext cx="356754" cy="116089"/>
              </a:xfrm>
              <a:custGeom>
                <a:avLst/>
                <a:gdLst>
                  <a:gd name="connsiteX0" fmla="*/ 356754 w 356754"/>
                  <a:gd name="connsiteY0" fmla="*/ 0 h 116089"/>
                  <a:gd name="connsiteX1" fmla="*/ 330017 w 356754"/>
                  <a:gd name="connsiteY1" fmla="*/ 12856 h 116089"/>
                  <a:gd name="connsiteX2" fmla="*/ 319353 w 356754"/>
                  <a:gd name="connsiteY2" fmla="*/ 13955 h 116089"/>
                  <a:gd name="connsiteX3" fmla="*/ 77846 w 356754"/>
                  <a:gd name="connsiteY3" fmla="*/ 80361 h 116089"/>
                  <a:gd name="connsiteX4" fmla="*/ 0 w 356754"/>
                  <a:gd name="connsiteY4" fmla="*/ 116089 h 116089"/>
                  <a:gd name="connsiteX5" fmla="*/ 9736 w 356754"/>
                  <a:gd name="connsiteY5" fmla="*/ 110496 h 116089"/>
                  <a:gd name="connsiteX6" fmla="*/ 356754 w 356754"/>
                  <a:gd name="connsiteY6" fmla="*/ 0 h 116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754" h="116089">
                    <a:moveTo>
                      <a:pt x="356754" y="0"/>
                    </a:moveTo>
                    <a:lnTo>
                      <a:pt x="330017" y="12856"/>
                    </a:lnTo>
                    <a:lnTo>
                      <a:pt x="319353" y="13955"/>
                    </a:lnTo>
                    <a:cubicBezTo>
                      <a:pt x="287551" y="17785"/>
                      <a:pt x="196209" y="32178"/>
                      <a:pt x="77846" y="80361"/>
                    </a:cubicBezTo>
                    <a:lnTo>
                      <a:pt x="0" y="116089"/>
                    </a:lnTo>
                    <a:lnTo>
                      <a:pt x="9736" y="110496"/>
                    </a:lnTo>
                    <a:cubicBezTo>
                      <a:pt x="204498" y="10703"/>
                      <a:pt x="356754" y="0"/>
                      <a:pt x="35675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5543718" y="-1280288"/>
                <a:ext cx="152071" cy="73121"/>
              </a:xfrm>
              <a:custGeom>
                <a:avLst/>
                <a:gdLst>
                  <a:gd name="connsiteX0" fmla="*/ 152071 w 152071"/>
                  <a:gd name="connsiteY0" fmla="*/ 0 h 73121"/>
                  <a:gd name="connsiteX1" fmla="*/ 0 w 152071"/>
                  <a:gd name="connsiteY1" fmla="*/ 73121 h 73121"/>
                  <a:gd name="connsiteX2" fmla="*/ 4009 w 152071"/>
                  <a:gd name="connsiteY2" fmla="*/ 70620 h 73121"/>
                  <a:gd name="connsiteX3" fmla="*/ 150555 w 152071"/>
                  <a:gd name="connsiteY3" fmla="*/ 156 h 73121"/>
                  <a:gd name="connsiteX4" fmla="*/ 152071 w 152071"/>
                  <a:gd name="connsiteY4" fmla="*/ 0 h 7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071" h="73121">
                    <a:moveTo>
                      <a:pt x="152071" y="0"/>
                    </a:moveTo>
                    <a:lnTo>
                      <a:pt x="0" y="73121"/>
                    </a:lnTo>
                    <a:lnTo>
                      <a:pt x="4009" y="70620"/>
                    </a:lnTo>
                    <a:lnTo>
                      <a:pt x="150555" y="156"/>
                    </a:lnTo>
                    <a:lnTo>
                      <a:pt x="152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7302374" y="-1263748"/>
                <a:ext cx="193326" cy="435852"/>
              </a:xfrm>
              <a:custGeom>
                <a:avLst/>
                <a:gdLst>
                  <a:gd name="connsiteX0" fmla="*/ 193326 w 193326"/>
                  <a:gd name="connsiteY0" fmla="*/ 3 h 435852"/>
                  <a:gd name="connsiteX1" fmla="*/ 69660 w 193326"/>
                  <a:gd name="connsiteY1" fmla="*/ 193436 h 435852"/>
                  <a:gd name="connsiteX2" fmla="*/ 25513 w 193326"/>
                  <a:gd name="connsiteY2" fmla="*/ 398951 h 435852"/>
                  <a:gd name="connsiteX3" fmla="*/ 25391 w 193326"/>
                  <a:gd name="connsiteY3" fmla="*/ 406383 h 435852"/>
                  <a:gd name="connsiteX4" fmla="*/ 44 w 193326"/>
                  <a:gd name="connsiteY4" fmla="*/ 435852 h 435852"/>
                  <a:gd name="connsiteX5" fmla="*/ 44439 w 193326"/>
                  <a:gd name="connsiteY5" fmla="*/ 206136 h 435852"/>
                  <a:gd name="connsiteX6" fmla="*/ 168105 w 193326"/>
                  <a:gd name="connsiteY6" fmla="*/ 12703 h 435852"/>
                  <a:gd name="connsiteX7" fmla="*/ 143674 w 193326"/>
                  <a:gd name="connsiteY7" fmla="*/ 19045 h 435852"/>
                  <a:gd name="connsiteX8" fmla="*/ 115701 w 193326"/>
                  <a:gd name="connsiteY8" fmla="*/ 32329 h 435852"/>
                  <a:gd name="connsiteX9" fmla="*/ 120482 w 193326"/>
                  <a:gd name="connsiteY9" fmla="*/ 29335 h 435852"/>
                  <a:gd name="connsiteX10" fmla="*/ 193326 w 193326"/>
                  <a:gd name="connsiteY10" fmla="*/ 3 h 43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3326" h="435852">
                    <a:moveTo>
                      <a:pt x="193326" y="3"/>
                    </a:moveTo>
                    <a:cubicBezTo>
                      <a:pt x="193326" y="3"/>
                      <a:pt x="117222" y="110286"/>
                      <a:pt x="69660" y="193436"/>
                    </a:cubicBezTo>
                    <a:cubicBezTo>
                      <a:pt x="33986" y="255796"/>
                      <a:pt x="26851" y="353831"/>
                      <a:pt x="25513" y="398951"/>
                    </a:cubicBezTo>
                    <a:lnTo>
                      <a:pt x="25391" y="406383"/>
                    </a:lnTo>
                    <a:lnTo>
                      <a:pt x="44" y="435852"/>
                    </a:lnTo>
                    <a:cubicBezTo>
                      <a:pt x="44" y="435852"/>
                      <a:pt x="-3126" y="289282"/>
                      <a:pt x="44439" y="206136"/>
                    </a:cubicBezTo>
                    <a:cubicBezTo>
                      <a:pt x="92001" y="122986"/>
                      <a:pt x="168105" y="12703"/>
                      <a:pt x="168105" y="12703"/>
                    </a:cubicBezTo>
                    <a:cubicBezTo>
                      <a:pt x="164054" y="12615"/>
                      <a:pt x="155862" y="14443"/>
                      <a:pt x="143674" y="19045"/>
                    </a:cubicBezTo>
                    <a:lnTo>
                      <a:pt x="115701" y="32329"/>
                    </a:lnTo>
                    <a:lnTo>
                      <a:pt x="120482" y="29335"/>
                    </a:lnTo>
                    <a:cubicBezTo>
                      <a:pt x="160560" y="7314"/>
                      <a:pt x="185223" y="-172"/>
                      <a:pt x="193326" y="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4905520" y="-1252469"/>
                <a:ext cx="1076920" cy="2562029"/>
              </a:xfrm>
              <a:custGeom>
                <a:avLst/>
                <a:gdLst>
                  <a:gd name="connsiteX0" fmla="*/ 1076920 w 1076920"/>
                  <a:gd name="connsiteY0" fmla="*/ 0 h 2562029"/>
                  <a:gd name="connsiteX1" fmla="*/ 57979 w 1076920"/>
                  <a:gd name="connsiteY1" fmla="*/ 2561799 h 2562029"/>
                  <a:gd name="connsiteX2" fmla="*/ 8342 w 1076920"/>
                  <a:gd name="connsiteY2" fmla="*/ 2238138 h 2562029"/>
                  <a:gd name="connsiteX3" fmla="*/ 313 w 1076920"/>
                  <a:gd name="connsiteY3" fmla="*/ 2142220 h 2562029"/>
                  <a:gd name="connsiteX4" fmla="*/ 0 w 1076920"/>
                  <a:gd name="connsiteY4" fmla="*/ 2126389 h 2562029"/>
                  <a:gd name="connsiteX5" fmla="*/ 1051699 w 1076920"/>
                  <a:gd name="connsiteY5" fmla="*/ 12700 h 2562029"/>
                  <a:gd name="connsiteX6" fmla="*/ 934523 w 1076920"/>
                  <a:gd name="connsiteY6" fmla="*/ 65222 h 2562029"/>
                  <a:gd name="connsiteX7" fmla="*/ 946495 w 1076920"/>
                  <a:gd name="connsiteY7" fmla="*/ 58461 h 2562029"/>
                  <a:gd name="connsiteX8" fmla="*/ 1076920 w 1076920"/>
                  <a:gd name="connsiteY8" fmla="*/ 0 h 256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6920" h="2562029">
                    <a:moveTo>
                      <a:pt x="1076920" y="0"/>
                    </a:moveTo>
                    <a:cubicBezTo>
                      <a:pt x="1076920" y="0"/>
                      <a:pt x="-192881" y="895978"/>
                      <a:pt x="57979" y="2561799"/>
                    </a:cubicBezTo>
                    <a:cubicBezTo>
                      <a:pt x="58859" y="2568317"/>
                      <a:pt x="29174" y="2435928"/>
                      <a:pt x="8342" y="2238138"/>
                    </a:cubicBezTo>
                    <a:lnTo>
                      <a:pt x="313" y="2142220"/>
                    </a:lnTo>
                    <a:lnTo>
                      <a:pt x="0" y="2126389"/>
                    </a:lnTo>
                    <a:cubicBezTo>
                      <a:pt x="8826" y="748557"/>
                      <a:pt x="1051699" y="12700"/>
                      <a:pt x="1051699" y="12700"/>
                    </a:cubicBezTo>
                    <a:lnTo>
                      <a:pt x="934523" y="65222"/>
                    </a:lnTo>
                    <a:lnTo>
                      <a:pt x="946495" y="58461"/>
                    </a:lnTo>
                    <a:cubicBezTo>
                      <a:pt x="988236" y="37356"/>
                      <a:pt x="1031690" y="17815"/>
                      <a:pt x="10769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7119765" y="-1231419"/>
                <a:ext cx="298310" cy="639570"/>
              </a:xfrm>
              <a:custGeom>
                <a:avLst/>
                <a:gdLst>
                  <a:gd name="connsiteX0" fmla="*/ 298310 w 298310"/>
                  <a:gd name="connsiteY0" fmla="*/ 0 h 639570"/>
                  <a:gd name="connsiteX1" fmla="*/ 231556 w 298310"/>
                  <a:gd name="connsiteY1" fmla="*/ 41796 h 639570"/>
                  <a:gd name="connsiteX2" fmla="*/ 137759 w 298310"/>
                  <a:gd name="connsiteY2" fmla="*/ 113541 h 639570"/>
                  <a:gd name="connsiteX3" fmla="*/ 137056 w 298310"/>
                  <a:gd name="connsiteY3" fmla="*/ 342554 h 639570"/>
                  <a:gd name="connsiteX4" fmla="*/ 0 w 298310"/>
                  <a:gd name="connsiteY4" fmla="*/ 639570 h 639570"/>
                  <a:gd name="connsiteX5" fmla="*/ 2269 w 298310"/>
                  <a:gd name="connsiteY5" fmla="*/ 629293 h 639570"/>
                  <a:gd name="connsiteX6" fmla="*/ 4562 w 298310"/>
                  <a:gd name="connsiteY6" fmla="*/ 617621 h 639570"/>
                  <a:gd name="connsiteX7" fmla="*/ 24740 w 298310"/>
                  <a:gd name="connsiteY7" fmla="*/ 591923 h 639570"/>
                  <a:gd name="connsiteX8" fmla="*/ 111835 w 298310"/>
                  <a:gd name="connsiteY8" fmla="*/ 355254 h 639570"/>
                  <a:gd name="connsiteX9" fmla="*/ 112538 w 298310"/>
                  <a:gd name="connsiteY9" fmla="*/ 126241 h 639570"/>
                  <a:gd name="connsiteX10" fmla="*/ 277870 w 298310"/>
                  <a:gd name="connsiteY10" fmla="*/ 9706 h 639570"/>
                  <a:gd name="connsiteX11" fmla="*/ 298310 w 298310"/>
                  <a:gd name="connsiteY11" fmla="*/ 0 h 63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8310" h="639570">
                    <a:moveTo>
                      <a:pt x="298310" y="0"/>
                    </a:moveTo>
                    <a:lnTo>
                      <a:pt x="231556" y="41796"/>
                    </a:lnTo>
                    <a:cubicBezTo>
                      <a:pt x="203953" y="60932"/>
                      <a:pt x="172640" y="84561"/>
                      <a:pt x="137759" y="113541"/>
                    </a:cubicBezTo>
                    <a:cubicBezTo>
                      <a:pt x="118383" y="187884"/>
                      <a:pt x="122256" y="267509"/>
                      <a:pt x="137056" y="342554"/>
                    </a:cubicBezTo>
                    <a:cubicBezTo>
                      <a:pt x="162072" y="470100"/>
                      <a:pt x="0" y="639570"/>
                      <a:pt x="0" y="639570"/>
                    </a:cubicBezTo>
                    <a:cubicBezTo>
                      <a:pt x="0" y="639570"/>
                      <a:pt x="865" y="635915"/>
                      <a:pt x="2269" y="629293"/>
                    </a:cubicBezTo>
                    <a:lnTo>
                      <a:pt x="4562" y="617621"/>
                    </a:lnTo>
                    <a:lnTo>
                      <a:pt x="24740" y="591923"/>
                    </a:lnTo>
                    <a:cubicBezTo>
                      <a:pt x="70024" y="531063"/>
                      <a:pt x="127470" y="434970"/>
                      <a:pt x="111835" y="355254"/>
                    </a:cubicBezTo>
                    <a:cubicBezTo>
                      <a:pt x="97035" y="280209"/>
                      <a:pt x="93162" y="200584"/>
                      <a:pt x="112538" y="126241"/>
                    </a:cubicBezTo>
                    <a:cubicBezTo>
                      <a:pt x="182300" y="68281"/>
                      <a:pt x="237792" y="31727"/>
                      <a:pt x="277870" y="9706"/>
                    </a:cubicBezTo>
                    <a:lnTo>
                      <a:pt x="29831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4624461" y="-1207167"/>
                <a:ext cx="2016632" cy="4387037"/>
              </a:xfrm>
              <a:custGeom>
                <a:avLst/>
                <a:gdLst>
                  <a:gd name="connsiteX0" fmla="*/ 919256 w 2016632"/>
                  <a:gd name="connsiteY0" fmla="*/ 0 h 4387037"/>
                  <a:gd name="connsiteX1" fmla="*/ 770544 w 2016632"/>
                  <a:gd name="connsiteY1" fmla="*/ 92755 h 4387037"/>
                  <a:gd name="connsiteX2" fmla="*/ 88881 w 2016632"/>
                  <a:gd name="connsiteY2" fmla="*/ 1914010 h 4387037"/>
                  <a:gd name="connsiteX3" fmla="*/ 101916 w 2016632"/>
                  <a:gd name="connsiteY3" fmla="*/ 2132103 h 4387037"/>
                  <a:gd name="connsiteX4" fmla="*/ 53296 w 2016632"/>
                  <a:gd name="connsiteY4" fmla="*/ 3339542 h 4387037"/>
                  <a:gd name="connsiteX5" fmla="*/ 242497 w 2016632"/>
                  <a:gd name="connsiteY5" fmla="*/ 4142856 h 4387037"/>
                  <a:gd name="connsiteX6" fmla="*/ 1119097 w 2016632"/>
                  <a:gd name="connsiteY6" fmla="*/ 4210152 h 4387037"/>
                  <a:gd name="connsiteX7" fmla="*/ 1957203 w 2016632"/>
                  <a:gd name="connsiteY7" fmla="*/ 4321227 h 4387037"/>
                  <a:gd name="connsiteX8" fmla="*/ 1994197 w 2016632"/>
                  <a:gd name="connsiteY8" fmla="*/ 4344437 h 4387037"/>
                  <a:gd name="connsiteX9" fmla="*/ 2016632 w 2016632"/>
                  <a:gd name="connsiteY9" fmla="*/ 4387037 h 4387037"/>
                  <a:gd name="connsiteX10" fmla="*/ 1093876 w 2016632"/>
                  <a:gd name="connsiteY10" fmla="*/ 4222852 h 4387037"/>
                  <a:gd name="connsiteX11" fmla="*/ 217276 w 2016632"/>
                  <a:gd name="connsiteY11" fmla="*/ 4155556 h 4387037"/>
                  <a:gd name="connsiteX12" fmla="*/ 28075 w 2016632"/>
                  <a:gd name="connsiteY12" fmla="*/ 3352242 h 4387037"/>
                  <a:gd name="connsiteX13" fmla="*/ 76695 w 2016632"/>
                  <a:gd name="connsiteY13" fmla="*/ 2144803 h 4387037"/>
                  <a:gd name="connsiteX14" fmla="*/ 63660 w 2016632"/>
                  <a:gd name="connsiteY14" fmla="*/ 1926710 h 4387037"/>
                  <a:gd name="connsiteX15" fmla="*/ 898044 w 2016632"/>
                  <a:gd name="connsiteY15" fmla="*/ 10199 h 4387037"/>
                  <a:gd name="connsiteX16" fmla="*/ 919256 w 2016632"/>
                  <a:gd name="connsiteY16" fmla="*/ 0 h 438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16632" h="4387037">
                    <a:moveTo>
                      <a:pt x="919256" y="0"/>
                    </a:moveTo>
                    <a:lnTo>
                      <a:pt x="770544" y="92755"/>
                    </a:lnTo>
                    <a:cubicBezTo>
                      <a:pt x="103873" y="563008"/>
                      <a:pt x="67917" y="1378512"/>
                      <a:pt x="88881" y="1914010"/>
                    </a:cubicBezTo>
                    <a:cubicBezTo>
                      <a:pt x="88881" y="1986943"/>
                      <a:pt x="94167" y="2060583"/>
                      <a:pt x="101916" y="2132103"/>
                    </a:cubicBezTo>
                    <a:cubicBezTo>
                      <a:pt x="148424" y="2558777"/>
                      <a:pt x="88529" y="2918154"/>
                      <a:pt x="53296" y="3339542"/>
                    </a:cubicBezTo>
                    <a:cubicBezTo>
                      <a:pt x="29338" y="3626693"/>
                      <a:pt x="-50291" y="3898692"/>
                      <a:pt x="242497" y="4142856"/>
                    </a:cubicBezTo>
                    <a:cubicBezTo>
                      <a:pt x="535285" y="4387021"/>
                      <a:pt x="561356" y="4370464"/>
                      <a:pt x="1119097" y="4210152"/>
                    </a:cubicBezTo>
                    <a:cubicBezTo>
                      <a:pt x="1473321" y="4108108"/>
                      <a:pt x="1749859" y="4200286"/>
                      <a:pt x="1957203" y="4321227"/>
                    </a:cubicBezTo>
                    <a:lnTo>
                      <a:pt x="1994197" y="4344437"/>
                    </a:lnTo>
                    <a:lnTo>
                      <a:pt x="2016632" y="4387037"/>
                    </a:lnTo>
                    <a:cubicBezTo>
                      <a:pt x="1802063" y="4243286"/>
                      <a:pt x="1498703" y="4106230"/>
                      <a:pt x="1093876" y="4222852"/>
                    </a:cubicBezTo>
                    <a:cubicBezTo>
                      <a:pt x="536135" y="4383164"/>
                      <a:pt x="510064" y="4399721"/>
                      <a:pt x="217276" y="4155556"/>
                    </a:cubicBezTo>
                    <a:cubicBezTo>
                      <a:pt x="-75512" y="3911392"/>
                      <a:pt x="4117" y="3639393"/>
                      <a:pt x="28075" y="3352242"/>
                    </a:cubicBezTo>
                    <a:cubicBezTo>
                      <a:pt x="63308" y="2930854"/>
                      <a:pt x="123203" y="2571477"/>
                      <a:pt x="76695" y="2144803"/>
                    </a:cubicBezTo>
                    <a:cubicBezTo>
                      <a:pt x="68946" y="2073283"/>
                      <a:pt x="63660" y="1999643"/>
                      <a:pt x="63660" y="1926710"/>
                    </a:cubicBezTo>
                    <a:cubicBezTo>
                      <a:pt x="41199" y="1352962"/>
                      <a:pt x="84079" y="457778"/>
                      <a:pt x="898044" y="10199"/>
                    </a:cubicBezTo>
                    <a:lnTo>
                      <a:pt x="91925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4868843" y="-1187247"/>
                <a:ext cx="971200" cy="2509507"/>
              </a:xfrm>
              <a:custGeom>
                <a:avLst/>
                <a:gdLst>
                  <a:gd name="connsiteX0" fmla="*/ 971200 w 971200"/>
                  <a:gd name="connsiteY0" fmla="*/ 0 h 2509507"/>
                  <a:gd name="connsiteX1" fmla="*/ 863030 w 971200"/>
                  <a:gd name="connsiteY1" fmla="*/ 61091 h 2509507"/>
                  <a:gd name="connsiteX2" fmla="*/ 48499 w 971200"/>
                  <a:gd name="connsiteY2" fmla="*/ 1456848 h 2509507"/>
                  <a:gd name="connsiteX3" fmla="*/ 31671 w 971200"/>
                  <a:gd name="connsiteY3" fmla="*/ 2013460 h 2509507"/>
                  <a:gd name="connsiteX4" fmla="*/ 36990 w 971200"/>
                  <a:gd name="connsiteY4" fmla="*/ 2076998 h 2509507"/>
                  <a:gd name="connsiteX5" fmla="*/ 39538 w 971200"/>
                  <a:gd name="connsiteY5" fmla="*/ 2205988 h 2509507"/>
                  <a:gd name="connsiteX6" fmla="*/ 69435 w 971200"/>
                  <a:gd name="connsiteY6" fmla="*/ 2509277 h 2509507"/>
                  <a:gd name="connsiteX7" fmla="*/ 23278 w 971200"/>
                  <a:gd name="connsiteY7" fmla="*/ 1469548 h 2509507"/>
                  <a:gd name="connsiteX8" fmla="*/ 957951 w 971200"/>
                  <a:gd name="connsiteY8" fmla="*/ 5939 h 2509507"/>
                  <a:gd name="connsiteX9" fmla="*/ 971200 w 971200"/>
                  <a:gd name="connsiteY9" fmla="*/ 0 h 25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1200" h="2509507">
                    <a:moveTo>
                      <a:pt x="971200" y="0"/>
                    </a:moveTo>
                    <a:lnTo>
                      <a:pt x="863030" y="61091"/>
                    </a:lnTo>
                    <a:cubicBezTo>
                      <a:pt x="325766" y="398144"/>
                      <a:pt x="112006" y="1010444"/>
                      <a:pt x="48499" y="1456848"/>
                    </a:cubicBezTo>
                    <a:cubicBezTo>
                      <a:pt x="21281" y="1648164"/>
                      <a:pt x="21215" y="1844038"/>
                      <a:pt x="31671" y="2013460"/>
                    </a:cubicBezTo>
                    <a:lnTo>
                      <a:pt x="36990" y="2076998"/>
                    </a:lnTo>
                    <a:lnTo>
                      <a:pt x="39538" y="2205988"/>
                    </a:lnTo>
                    <a:cubicBezTo>
                      <a:pt x="44018" y="2304057"/>
                      <a:pt x="53756" y="2405163"/>
                      <a:pt x="69435" y="2509277"/>
                    </a:cubicBezTo>
                    <a:cubicBezTo>
                      <a:pt x="71195" y="2522312"/>
                      <a:pt x="-49304" y="1979723"/>
                      <a:pt x="23278" y="1469548"/>
                    </a:cubicBezTo>
                    <a:cubicBezTo>
                      <a:pt x="91321" y="991258"/>
                      <a:pt x="331849" y="322527"/>
                      <a:pt x="957951" y="5939"/>
                    </a:cubicBezTo>
                    <a:lnTo>
                      <a:pt x="9712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4533251" y="-1176899"/>
                <a:ext cx="831004" cy="1598707"/>
              </a:xfrm>
              <a:custGeom>
                <a:avLst/>
                <a:gdLst>
                  <a:gd name="connsiteX0" fmla="*/ 831004 w 831004"/>
                  <a:gd name="connsiteY0" fmla="*/ 0 h 1598707"/>
                  <a:gd name="connsiteX1" fmla="*/ 740326 w 831004"/>
                  <a:gd name="connsiteY1" fmla="*/ 52091 h 1598707"/>
                  <a:gd name="connsiteX2" fmla="*/ 20837 w 831004"/>
                  <a:gd name="connsiteY2" fmla="*/ 1598707 h 1598707"/>
                  <a:gd name="connsiteX3" fmla="*/ 0 w 831004"/>
                  <a:gd name="connsiteY3" fmla="*/ 1550638 h 1598707"/>
                  <a:gd name="connsiteX4" fmla="*/ 6372 w 831004"/>
                  <a:gd name="connsiteY4" fmla="*/ 1462312 h 1598707"/>
                  <a:gd name="connsiteX5" fmla="*/ 815519 w 831004"/>
                  <a:gd name="connsiteY5" fmla="*/ 7107 h 1598707"/>
                  <a:gd name="connsiteX6" fmla="*/ 831004 w 831004"/>
                  <a:gd name="connsiteY6" fmla="*/ 0 h 159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1004" h="1598707">
                    <a:moveTo>
                      <a:pt x="831004" y="0"/>
                    </a:moveTo>
                    <a:lnTo>
                      <a:pt x="740326" y="52091"/>
                    </a:lnTo>
                    <a:cubicBezTo>
                      <a:pt x="431504" y="249593"/>
                      <a:pt x="68204" y="676944"/>
                      <a:pt x="20837" y="1598707"/>
                    </a:cubicBezTo>
                    <a:lnTo>
                      <a:pt x="0" y="1550638"/>
                    </a:lnTo>
                    <a:lnTo>
                      <a:pt x="6372" y="1462312"/>
                    </a:lnTo>
                    <a:cubicBezTo>
                      <a:pt x="92218" y="546465"/>
                      <a:pt x="507147" y="165113"/>
                      <a:pt x="815519" y="7107"/>
                    </a:cubicBezTo>
                    <a:lnTo>
                      <a:pt x="8310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8536579" y="-1081434"/>
                <a:ext cx="494230" cy="162974"/>
              </a:xfrm>
              <a:custGeom>
                <a:avLst/>
                <a:gdLst>
                  <a:gd name="connsiteX0" fmla="*/ 192568 w 494230"/>
                  <a:gd name="connsiteY0" fmla="*/ 129 h 162974"/>
                  <a:gd name="connsiteX1" fmla="*/ 494230 w 494230"/>
                  <a:gd name="connsiteY1" fmla="*/ 162974 h 162974"/>
                  <a:gd name="connsiteX2" fmla="*/ 331696 w 494230"/>
                  <a:gd name="connsiteY2" fmla="*/ 60221 h 162974"/>
                  <a:gd name="connsiteX3" fmla="*/ 330545 w 494230"/>
                  <a:gd name="connsiteY3" fmla="*/ 59962 h 162974"/>
                  <a:gd name="connsiteX4" fmla="*/ 304250 w 494230"/>
                  <a:gd name="connsiteY4" fmla="*/ 44784 h 162974"/>
                  <a:gd name="connsiteX5" fmla="*/ 56837 w 494230"/>
                  <a:gd name="connsiteY5" fmla="*/ 27020 h 162974"/>
                  <a:gd name="connsiteX6" fmla="*/ 0 w 494230"/>
                  <a:gd name="connsiteY6" fmla="*/ 47618 h 162974"/>
                  <a:gd name="connsiteX7" fmla="*/ 21519 w 494230"/>
                  <a:gd name="connsiteY7" fmla="*/ 36260 h 162974"/>
                  <a:gd name="connsiteX8" fmla="*/ 192568 w 494230"/>
                  <a:gd name="connsiteY8" fmla="*/ 129 h 162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4230" h="162974">
                    <a:moveTo>
                      <a:pt x="192568" y="129"/>
                    </a:moveTo>
                    <a:cubicBezTo>
                      <a:pt x="381655" y="5270"/>
                      <a:pt x="494230" y="162974"/>
                      <a:pt x="494230" y="162974"/>
                    </a:cubicBezTo>
                    <a:cubicBezTo>
                      <a:pt x="443847" y="111710"/>
                      <a:pt x="388090" y="79208"/>
                      <a:pt x="331696" y="60221"/>
                    </a:cubicBezTo>
                    <a:lnTo>
                      <a:pt x="330545" y="59962"/>
                    </a:lnTo>
                    <a:lnTo>
                      <a:pt x="304250" y="44784"/>
                    </a:lnTo>
                    <a:cubicBezTo>
                      <a:pt x="238490" y="15112"/>
                      <a:pt x="154890" y="-523"/>
                      <a:pt x="56837" y="27020"/>
                    </a:cubicBezTo>
                    <a:lnTo>
                      <a:pt x="0" y="47618"/>
                    </a:lnTo>
                    <a:lnTo>
                      <a:pt x="21519" y="36260"/>
                    </a:lnTo>
                    <a:cubicBezTo>
                      <a:pt x="83738" y="8672"/>
                      <a:pt x="140998" y="-1273"/>
                      <a:pt x="192568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8498868" y="-1043562"/>
                <a:ext cx="506720" cy="137803"/>
              </a:xfrm>
              <a:custGeom>
                <a:avLst/>
                <a:gdLst>
                  <a:gd name="connsiteX0" fmla="*/ 203040 w 506720"/>
                  <a:gd name="connsiteY0" fmla="*/ 686 h 137803"/>
                  <a:gd name="connsiteX1" fmla="*/ 284927 w 506720"/>
                  <a:gd name="connsiteY1" fmla="*/ 3349 h 137803"/>
                  <a:gd name="connsiteX2" fmla="*/ 368256 w 506720"/>
                  <a:gd name="connsiteY2" fmla="*/ 22091 h 137803"/>
                  <a:gd name="connsiteX3" fmla="*/ 412092 w 506720"/>
                  <a:gd name="connsiteY3" fmla="*/ 47394 h 137803"/>
                  <a:gd name="connsiteX4" fmla="*/ 506720 w 506720"/>
                  <a:gd name="connsiteY4" fmla="*/ 137803 h 137803"/>
                  <a:gd name="connsiteX5" fmla="*/ 36027 w 506720"/>
                  <a:gd name="connsiteY5" fmla="*/ 41335 h 137803"/>
                  <a:gd name="connsiteX6" fmla="*/ 0 w 506720"/>
                  <a:gd name="connsiteY6" fmla="*/ 56852 h 137803"/>
                  <a:gd name="connsiteX7" fmla="*/ 8446 w 506720"/>
                  <a:gd name="connsiteY7" fmla="*/ 51377 h 137803"/>
                  <a:gd name="connsiteX8" fmla="*/ 203040 w 506720"/>
                  <a:gd name="connsiteY8" fmla="*/ 686 h 137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6720" h="137803">
                    <a:moveTo>
                      <a:pt x="203040" y="686"/>
                    </a:moveTo>
                    <a:cubicBezTo>
                      <a:pt x="229509" y="-712"/>
                      <a:pt x="257002" y="-43"/>
                      <a:pt x="284927" y="3349"/>
                    </a:cubicBezTo>
                    <a:lnTo>
                      <a:pt x="368256" y="22091"/>
                    </a:lnTo>
                    <a:lnTo>
                      <a:pt x="412092" y="47394"/>
                    </a:lnTo>
                    <a:cubicBezTo>
                      <a:pt x="473226" y="90883"/>
                      <a:pt x="506720" y="137803"/>
                      <a:pt x="506720" y="137803"/>
                    </a:cubicBezTo>
                    <a:cubicBezTo>
                      <a:pt x="355570" y="-15988"/>
                      <a:pt x="156062" y="-927"/>
                      <a:pt x="36027" y="41335"/>
                    </a:cubicBezTo>
                    <a:lnTo>
                      <a:pt x="0" y="56852"/>
                    </a:lnTo>
                    <a:lnTo>
                      <a:pt x="8446" y="51377"/>
                    </a:lnTo>
                    <a:cubicBezTo>
                      <a:pt x="53443" y="27680"/>
                      <a:pt x="123634" y="4881"/>
                      <a:pt x="203040" y="6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8421245" y="-1033815"/>
                <a:ext cx="115335" cy="69203"/>
              </a:xfrm>
              <a:custGeom>
                <a:avLst/>
                <a:gdLst>
                  <a:gd name="connsiteX0" fmla="*/ 115335 w 115335"/>
                  <a:gd name="connsiteY0" fmla="*/ 0 h 69203"/>
                  <a:gd name="connsiteX1" fmla="*/ 73008 w 115335"/>
                  <a:gd name="connsiteY1" fmla="*/ 22342 h 69203"/>
                  <a:gd name="connsiteX2" fmla="*/ 6019 w 115335"/>
                  <a:gd name="connsiteY2" fmla="*/ 69203 h 69203"/>
                  <a:gd name="connsiteX3" fmla="*/ 0 w 115335"/>
                  <a:gd name="connsiteY3" fmla="*/ 68471 h 69203"/>
                  <a:gd name="connsiteX4" fmla="*/ 47787 w 115335"/>
                  <a:gd name="connsiteY4" fmla="*/ 35042 h 69203"/>
                  <a:gd name="connsiteX5" fmla="*/ 111633 w 115335"/>
                  <a:gd name="connsiteY5" fmla="*/ 1342 h 69203"/>
                  <a:gd name="connsiteX6" fmla="*/ 115335 w 115335"/>
                  <a:gd name="connsiteY6" fmla="*/ 0 h 69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335" h="69203">
                    <a:moveTo>
                      <a:pt x="115335" y="0"/>
                    </a:moveTo>
                    <a:lnTo>
                      <a:pt x="73008" y="22342"/>
                    </a:lnTo>
                    <a:cubicBezTo>
                      <a:pt x="51193" y="35692"/>
                      <a:pt x="28855" y="51234"/>
                      <a:pt x="6019" y="69203"/>
                    </a:cubicBezTo>
                    <a:lnTo>
                      <a:pt x="0" y="68471"/>
                    </a:lnTo>
                    <a:lnTo>
                      <a:pt x="47787" y="35042"/>
                    </a:lnTo>
                    <a:cubicBezTo>
                      <a:pt x="69602" y="21693"/>
                      <a:pt x="90893" y="10537"/>
                      <a:pt x="111633" y="1342"/>
                    </a:cubicBezTo>
                    <a:lnTo>
                      <a:pt x="1153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7078703" y="-987869"/>
                <a:ext cx="65751" cy="408720"/>
              </a:xfrm>
              <a:custGeom>
                <a:avLst/>
                <a:gdLst>
                  <a:gd name="connsiteX0" fmla="*/ 23796 w 65751"/>
                  <a:gd name="connsiteY0" fmla="*/ 0 h 408720"/>
                  <a:gd name="connsiteX1" fmla="*/ 41415 w 65751"/>
                  <a:gd name="connsiteY1" fmla="*/ 46859 h 408720"/>
                  <a:gd name="connsiteX2" fmla="*/ 48847 w 65751"/>
                  <a:gd name="connsiteY2" fmla="*/ 357666 h 408720"/>
                  <a:gd name="connsiteX3" fmla="*/ 45625 w 65751"/>
                  <a:gd name="connsiteY3" fmla="*/ 374071 h 408720"/>
                  <a:gd name="connsiteX4" fmla="*/ 40775 w 65751"/>
                  <a:gd name="connsiteY4" fmla="*/ 380247 h 408720"/>
                  <a:gd name="connsiteX5" fmla="*/ 15842 w 65751"/>
                  <a:gd name="connsiteY5" fmla="*/ 408720 h 408720"/>
                  <a:gd name="connsiteX6" fmla="*/ 16194 w 65751"/>
                  <a:gd name="connsiteY6" fmla="*/ 59559 h 408720"/>
                  <a:gd name="connsiteX7" fmla="*/ 0 w 65751"/>
                  <a:gd name="connsiteY7" fmla="*/ 16490 h 408720"/>
                  <a:gd name="connsiteX8" fmla="*/ 23796 w 65751"/>
                  <a:gd name="connsiteY8" fmla="*/ 0 h 40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751" h="408720">
                    <a:moveTo>
                      <a:pt x="23796" y="0"/>
                    </a:moveTo>
                    <a:cubicBezTo>
                      <a:pt x="28024" y="14800"/>
                      <a:pt x="33661" y="30303"/>
                      <a:pt x="41415" y="46859"/>
                    </a:cubicBezTo>
                    <a:cubicBezTo>
                      <a:pt x="82637" y="133270"/>
                      <a:pt x="61828" y="286467"/>
                      <a:pt x="48847" y="357666"/>
                    </a:cubicBezTo>
                    <a:lnTo>
                      <a:pt x="45625" y="374071"/>
                    </a:lnTo>
                    <a:lnTo>
                      <a:pt x="40775" y="380247"/>
                    </a:lnTo>
                    <a:cubicBezTo>
                      <a:pt x="25972" y="398128"/>
                      <a:pt x="15842" y="408720"/>
                      <a:pt x="15842" y="408720"/>
                    </a:cubicBezTo>
                    <a:cubicBezTo>
                      <a:pt x="15842" y="408720"/>
                      <a:pt x="71157" y="174773"/>
                      <a:pt x="16194" y="59559"/>
                    </a:cubicBezTo>
                    <a:lnTo>
                      <a:pt x="0" y="16490"/>
                    </a:lnTo>
                    <a:lnTo>
                      <a:pt x="2379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8275724" y="-986710"/>
                <a:ext cx="223145" cy="255135"/>
              </a:xfrm>
              <a:custGeom>
                <a:avLst/>
                <a:gdLst>
                  <a:gd name="connsiteX0" fmla="*/ 223145 w 223145"/>
                  <a:gd name="connsiteY0" fmla="*/ 0 h 255135"/>
                  <a:gd name="connsiteX1" fmla="*/ 195584 w 223145"/>
                  <a:gd name="connsiteY1" fmla="*/ 17866 h 255135"/>
                  <a:gd name="connsiteX2" fmla="*/ 145551 w 223145"/>
                  <a:gd name="connsiteY2" fmla="*/ 119693 h 255135"/>
                  <a:gd name="connsiteX3" fmla="*/ 6120 w 223145"/>
                  <a:gd name="connsiteY3" fmla="*/ 253471 h 255135"/>
                  <a:gd name="connsiteX4" fmla="*/ 0 w 223145"/>
                  <a:gd name="connsiteY4" fmla="*/ 255135 h 255135"/>
                  <a:gd name="connsiteX5" fmla="*/ 22560 w 223145"/>
                  <a:gd name="connsiteY5" fmla="*/ 242100 h 255135"/>
                  <a:gd name="connsiteX6" fmla="*/ 120331 w 223145"/>
                  <a:gd name="connsiteY6" fmla="*/ 132393 h 255135"/>
                  <a:gd name="connsiteX7" fmla="*/ 170363 w 223145"/>
                  <a:gd name="connsiteY7" fmla="*/ 30566 h 255135"/>
                  <a:gd name="connsiteX8" fmla="*/ 206370 w 223145"/>
                  <a:gd name="connsiteY8" fmla="*/ 7225 h 255135"/>
                  <a:gd name="connsiteX9" fmla="*/ 223145 w 223145"/>
                  <a:gd name="connsiteY9" fmla="*/ 0 h 255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145" h="255135">
                    <a:moveTo>
                      <a:pt x="223145" y="0"/>
                    </a:moveTo>
                    <a:lnTo>
                      <a:pt x="195584" y="17866"/>
                    </a:lnTo>
                    <a:cubicBezTo>
                      <a:pt x="195584" y="17866"/>
                      <a:pt x="174795" y="81641"/>
                      <a:pt x="145551" y="119693"/>
                    </a:cubicBezTo>
                    <a:cubicBezTo>
                      <a:pt x="127495" y="143475"/>
                      <a:pt x="81362" y="221070"/>
                      <a:pt x="6120" y="253471"/>
                    </a:cubicBezTo>
                    <a:lnTo>
                      <a:pt x="0" y="255135"/>
                    </a:lnTo>
                    <a:lnTo>
                      <a:pt x="22560" y="242100"/>
                    </a:lnTo>
                    <a:cubicBezTo>
                      <a:pt x="73472" y="204885"/>
                      <a:pt x="105886" y="151419"/>
                      <a:pt x="120331" y="132393"/>
                    </a:cubicBezTo>
                    <a:cubicBezTo>
                      <a:pt x="149575" y="94341"/>
                      <a:pt x="170363" y="30566"/>
                      <a:pt x="170363" y="30566"/>
                    </a:cubicBezTo>
                    <a:cubicBezTo>
                      <a:pt x="179171" y="23123"/>
                      <a:pt x="191371" y="15124"/>
                      <a:pt x="206370" y="7225"/>
                    </a:cubicBezTo>
                    <a:lnTo>
                      <a:pt x="2231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8271886" y="-981885"/>
                <a:ext cx="149358" cy="29973"/>
              </a:xfrm>
              <a:custGeom>
                <a:avLst/>
                <a:gdLst>
                  <a:gd name="connsiteX0" fmla="*/ 0 w 149358"/>
                  <a:gd name="connsiteY0" fmla="*/ 6 h 29973"/>
                  <a:gd name="connsiteX1" fmla="*/ 80068 w 149358"/>
                  <a:gd name="connsiteY1" fmla="*/ 8111 h 29973"/>
                  <a:gd name="connsiteX2" fmla="*/ 149358 w 149358"/>
                  <a:gd name="connsiteY2" fmla="*/ 16541 h 29973"/>
                  <a:gd name="connsiteX3" fmla="*/ 130156 w 149358"/>
                  <a:gd name="connsiteY3" fmla="*/ 29973 h 29973"/>
                  <a:gd name="connsiteX4" fmla="*/ 54847 w 149358"/>
                  <a:gd name="connsiteY4" fmla="*/ 20811 h 29973"/>
                  <a:gd name="connsiteX5" fmla="*/ 12037 w 149358"/>
                  <a:gd name="connsiteY5" fmla="*/ 16478 h 29973"/>
                  <a:gd name="connsiteX6" fmla="*/ 0 w 149358"/>
                  <a:gd name="connsiteY6" fmla="*/ 6 h 2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358" h="29973">
                    <a:moveTo>
                      <a:pt x="0" y="6"/>
                    </a:moveTo>
                    <a:cubicBezTo>
                      <a:pt x="27306" y="-169"/>
                      <a:pt x="54083" y="3883"/>
                      <a:pt x="80068" y="8111"/>
                    </a:cubicBezTo>
                    <a:lnTo>
                      <a:pt x="149358" y="16541"/>
                    </a:lnTo>
                    <a:lnTo>
                      <a:pt x="130156" y="29973"/>
                    </a:lnTo>
                    <a:cubicBezTo>
                      <a:pt x="106022" y="29444"/>
                      <a:pt x="80831" y="25040"/>
                      <a:pt x="54847" y="20811"/>
                    </a:cubicBezTo>
                    <a:lnTo>
                      <a:pt x="12037" y="16478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6854958" y="-975169"/>
                <a:ext cx="223745" cy="358292"/>
              </a:xfrm>
              <a:custGeom>
                <a:avLst/>
                <a:gdLst>
                  <a:gd name="connsiteX0" fmla="*/ 222320 w 223745"/>
                  <a:gd name="connsiteY0" fmla="*/ 0 h 358292"/>
                  <a:gd name="connsiteX1" fmla="*/ 223745 w 223745"/>
                  <a:gd name="connsiteY1" fmla="*/ 3790 h 358292"/>
                  <a:gd name="connsiteX2" fmla="*/ 162630 w 223745"/>
                  <a:gd name="connsiteY2" fmla="*/ 46140 h 358292"/>
                  <a:gd name="connsiteX3" fmla="*/ 112246 w 223745"/>
                  <a:gd name="connsiteY3" fmla="*/ 252253 h 358292"/>
                  <a:gd name="connsiteX4" fmla="*/ 12789 w 223745"/>
                  <a:gd name="connsiteY4" fmla="*/ 353260 h 358292"/>
                  <a:gd name="connsiteX5" fmla="*/ 0 w 223745"/>
                  <a:gd name="connsiteY5" fmla="*/ 358292 h 358292"/>
                  <a:gd name="connsiteX6" fmla="*/ 24702 w 223745"/>
                  <a:gd name="connsiteY6" fmla="*/ 343055 h 358292"/>
                  <a:gd name="connsiteX7" fmla="*/ 87025 w 223745"/>
                  <a:gd name="connsiteY7" fmla="*/ 264953 h 358292"/>
                  <a:gd name="connsiteX8" fmla="*/ 137409 w 223745"/>
                  <a:gd name="connsiteY8" fmla="*/ 58840 h 358292"/>
                  <a:gd name="connsiteX9" fmla="*/ 222320 w 223745"/>
                  <a:gd name="connsiteY9" fmla="*/ 0 h 35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745" h="358292">
                    <a:moveTo>
                      <a:pt x="222320" y="0"/>
                    </a:moveTo>
                    <a:lnTo>
                      <a:pt x="223745" y="3790"/>
                    </a:lnTo>
                    <a:lnTo>
                      <a:pt x="162630" y="46140"/>
                    </a:lnTo>
                    <a:cubicBezTo>
                      <a:pt x="158754" y="101807"/>
                      <a:pt x="146776" y="178617"/>
                      <a:pt x="112246" y="252253"/>
                    </a:cubicBezTo>
                    <a:cubicBezTo>
                      <a:pt x="88068" y="303914"/>
                      <a:pt x="50414" y="334814"/>
                      <a:pt x="12789" y="353260"/>
                    </a:cubicBezTo>
                    <a:lnTo>
                      <a:pt x="0" y="358292"/>
                    </a:lnTo>
                    <a:lnTo>
                      <a:pt x="24702" y="343055"/>
                    </a:lnTo>
                    <a:cubicBezTo>
                      <a:pt x="48798" y="324607"/>
                      <a:pt x="70907" y="299394"/>
                      <a:pt x="87025" y="264953"/>
                    </a:cubicBezTo>
                    <a:cubicBezTo>
                      <a:pt x="121555" y="191317"/>
                      <a:pt x="133533" y="114507"/>
                      <a:pt x="137409" y="58840"/>
                    </a:cubicBezTo>
                    <a:cubicBezTo>
                      <a:pt x="166654" y="40168"/>
                      <a:pt x="194840" y="20437"/>
                      <a:pt x="2223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8246666" y="-969179"/>
                <a:ext cx="55351" cy="115145"/>
              </a:xfrm>
              <a:custGeom>
                <a:avLst/>
                <a:gdLst>
                  <a:gd name="connsiteX0" fmla="*/ 0 w 55351"/>
                  <a:gd name="connsiteY0" fmla="*/ 0 h 115145"/>
                  <a:gd name="connsiteX1" fmla="*/ 37258 w 55351"/>
                  <a:gd name="connsiteY1" fmla="*/ 3772 h 115145"/>
                  <a:gd name="connsiteX2" fmla="*/ 51998 w 55351"/>
                  <a:gd name="connsiteY2" fmla="*/ 23942 h 115145"/>
                  <a:gd name="connsiteX3" fmla="*/ 4788 w 55351"/>
                  <a:gd name="connsiteY3" fmla="*/ 114846 h 115145"/>
                  <a:gd name="connsiteX4" fmla="*/ 1962 w 55351"/>
                  <a:gd name="connsiteY4" fmla="*/ 115145 h 115145"/>
                  <a:gd name="connsiteX5" fmla="*/ 4682 w 55351"/>
                  <a:gd name="connsiteY5" fmla="*/ 113639 h 115145"/>
                  <a:gd name="connsiteX6" fmla="*/ 26777 w 55351"/>
                  <a:gd name="connsiteY6" fmla="*/ 36642 h 115145"/>
                  <a:gd name="connsiteX7" fmla="*/ 0 w 55351"/>
                  <a:gd name="connsiteY7" fmla="*/ 0 h 11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351" h="115145">
                    <a:moveTo>
                      <a:pt x="0" y="0"/>
                    </a:moveTo>
                    <a:lnTo>
                      <a:pt x="37258" y="3772"/>
                    </a:lnTo>
                    <a:lnTo>
                      <a:pt x="51998" y="23942"/>
                    </a:lnTo>
                    <a:cubicBezTo>
                      <a:pt x="63979" y="61994"/>
                      <a:pt x="42840" y="102865"/>
                      <a:pt x="4788" y="114846"/>
                    </a:cubicBezTo>
                    <a:lnTo>
                      <a:pt x="1962" y="115145"/>
                    </a:lnTo>
                    <a:lnTo>
                      <a:pt x="4682" y="113639"/>
                    </a:lnTo>
                    <a:cubicBezTo>
                      <a:pt x="26119" y="95306"/>
                      <a:pt x="35763" y="65181"/>
                      <a:pt x="26777" y="36642"/>
                    </a:cubicBezTo>
                    <a:cubicBezTo>
                      <a:pt x="21847" y="21140"/>
                      <a:pt x="11981" y="881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8131931" y="-951577"/>
                <a:ext cx="116696" cy="113295"/>
              </a:xfrm>
              <a:custGeom>
                <a:avLst/>
                <a:gdLst>
                  <a:gd name="connsiteX0" fmla="*/ 31086 w 116696"/>
                  <a:gd name="connsiteY0" fmla="*/ 0 h 113295"/>
                  <a:gd name="connsiteX1" fmla="*/ 28619 w 116696"/>
                  <a:gd name="connsiteY1" fmla="*/ 50029 h 113295"/>
                  <a:gd name="connsiteX2" fmla="*/ 90950 w 116696"/>
                  <a:gd name="connsiteY2" fmla="*/ 100271 h 113295"/>
                  <a:gd name="connsiteX3" fmla="*/ 116696 w 116696"/>
                  <a:gd name="connsiteY3" fmla="*/ 97543 h 113295"/>
                  <a:gd name="connsiteX4" fmla="*/ 94301 w 116696"/>
                  <a:gd name="connsiteY4" fmla="*/ 109944 h 113295"/>
                  <a:gd name="connsiteX5" fmla="*/ 3398 w 116696"/>
                  <a:gd name="connsiteY5" fmla="*/ 62729 h 113295"/>
                  <a:gd name="connsiteX6" fmla="*/ 138 w 116696"/>
                  <a:gd name="connsiteY6" fmla="*/ 37055 h 113295"/>
                  <a:gd name="connsiteX7" fmla="*/ 3403 w 116696"/>
                  <a:gd name="connsiteY7" fmla="*/ 23169 h 113295"/>
                  <a:gd name="connsiteX8" fmla="*/ 31086 w 116696"/>
                  <a:gd name="connsiteY8" fmla="*/ 0 h 113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696" h="113295">
                    <a:moveTo>
                      <a:pt x="31086" y="0"/>
                    </a:moveTo>
                    <a:cubicBezTo>
                      <a:pt x="24742" y="15503"/>
                      <a:pt x="22981" y="32766"/>
                      <a:pt x="28619" y="50029"/>
                    </a:cubicBezTo>
                    <a:cubicBezTo>
                      <a:pt x="37605" y="78568"/>
                      <a:pt x="62841" y="97594"/>
                      <a:pt x="90950" y="100271"/>
                    </a:cubicBezTo>
                    <a:lnTo>
                      <a:pt x="116696" y="97543"/>
                    </a:lnTo>
                    <a:lnTo>
                      <a:pt x="94301" y="109944"/>
                    </a:lnTo>
                    <a:cubicBezTo>
                      <a:pt x="56249" y="121921"/>
                      <a:pt x="15379" y="100781"/>
                      <a:pt x="3398" y="62729"/>
                    </a:cubicBezTo>
                    <a:cubicBezTo>
                      <a:pt x="579" y="54098"/>
                      <a:pt x="-390" y="45466"/>
                      <a:pt x="138" y="37055"/>
                    </a:cubicBezTo>
                    <a:lnTo>
                      <a:pt x="3403" y="23169"/>
                    </a:lnTo>
                    <a:lnTo>
                      <a:pt x="310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9151101" y="-943925"/>
                <a:ext cx="331796" cy="390598"/>
              </a:xfrm>
              <a:custGeom>
                <a:avLst/>
                <a:gdLst>
                  <a:gd name="connsiteX0" fmla="*/ 228865 w 331796"/>
                  <a:gd name="connsiteY0" fmla="*/ 803 h 390598"/>
                  <a:gd name="connsiteX1" fmla="*/ 259519 w 331796"/>
                  <a:gd name="connsiteY1" fmla="*/ 98047 h 390598"/>
                  <a:gd name="connsiteX2" fmla="*/ 201385 w 331796"/>
                  <a:gd name="connsiteY2" fmla="*/ 277031 h 390598"/>
                  <a:gd name="connsiteX3" fmla="*/ 186234 w 331796"/>
                  <a:gd name="connsiteY3" fmla="*/ 291124 h 390598"/>
                  <a:gd name="connsiteX4" fmla="*/ 196099 w 331796"/>
                  <a:gd name="connsiteY4" fmla="*/ 339744 h 390598"/>
                  <a:gd name="connsiteX5" fmla="*/ 232391 w 331796"/>
                  <a:gd name="connsiteY5" fmla="*/ 376035 h 390598"/>
                  <a:gd name="connsiteX6" fmla="*/ 278237 w 331796"/>
                  <a:gd name="connsiteY6" fmla="*/ 377752 h 390598"/>
                  <a:gd name="connsiteX7" fmla="*/ 331796 w 331796"/>
                  <a:gd name="connsiteY7" fmla="*/ 375507 h 390598"/>
                  <a:gd name="connsiteX8" fmla="*/ 319209 w 331796"/>
                  <a:gd name="connsiteY8" fmla="*/ 387677 h 390598"/>
                  <a:gd name="connsiteX9" fmla="*/ 207169 w 331796"/>
                  <a:gd name="connsiteY9" fmla="*/ 388735 h 390598"/>
                  <a:gd name="connsiteX10" fmla="*/ 170879 w 331796"/>
                  <a:gd name="connsiteY10" fmla="*/ 352444 h 390598"/>
                  <a:gd name="connsiteX11" fmla="*/ 161013 w 331796"/>
                  <a:gd name="connsiteY11" fmla="*/ 303824 h 390598"/>
                  <a:gd name="connsiteX12" fmla="*/ 176165 w 331796"/>
                  <a:gd name="connsiteY12" fmla="*/ 289731 h 390598"/>
                  <a:gd name="connsiteX13" fmla="*/ 234298 w 331796"/>
                  <a:gd name="connsiteY13" fmla="*/ 110747 h 390598"/>
                  <a:gd name="connsiteX14" fmla="*/ 203645 w 331796"/>
                  <a:gd name="connsiteY14" fmla="*/ 13503 h 390598"/>
                  <a:gd name="connsiteX15" fmla="*/ 59718 w 331796"/>
                  <a:gd name="connsiteY15" fmla="*/ 50585 h 390598"/>
                  <a:gd name="connsiteX16" fmla="*/ 0 w 331796"/>
                  <a:gd name="connsiteY16" fmla="*/ 80339 h 390598"/>
                  <a:gd name="connsiteX17" fmla="*/ 1251 w 331796"/>
                  <a:gd name="connsiteY17" fmla="*/ 79581 h 390598"/>
                  <a:gd name="connsiteX18" fmla="*/ 228865 w 331796"/>
                  <a:gd name="connsiteY18" fmla="*/ 803 h 39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1796" h="390598">
                    <a:moveTo>
                      <a:pt x="228865" y="803"/>
                    </a:moveTo>
                    <a:cubicBezTo>
                      <a:pt x="289467" y="10313"/>
                      <a:pt x="279956" y="58586"/>
                      <a:pt x="259519" y="98047"/>
                    </a:cubicBezTo>
                    <a:cubicBezTo>
                      <a:pt x="239085" y="137508"/>
                      <a:pt x="278191" y="195641"/>
                      <a:pt x="201385" y="277031"/>
                    </a:cubicBezTo>
                    <a:cubicBezTo>
                      <a:pt x="196099" y="282313"/>
                      <a:pt x="191169" y="287247"/>
                      <a:pt x="186234" y="291124"/>
                    </a:cubicBezTo>
                    <a:cubicBezTo>
                      <a:pt x="191169" y="305920"/>
                      <a:pt x="195397" y="323538"/>
                      <a:pt x="196099" y="339744"/>
                    </a:cubicBezTo>
                    <a:cubicBezTo>
                      <a:pt x="197509" y="377795"/>
                      <a:pt x="204204" y="369691"/>
                      <a:pt x="232391" y="376035"/>
                    </a:cubicBezTo>
                    <a:cubicBezTo>
                      <a:pt x="240318" y="377796"/>
                      <a:pt x="257582" y="378148"/>
                      <a:pt x="278237" y="377752"/>
                    </a:cubicBezTo>
                    <a:lnTo>
                      <a:pt x="331796" y="375507"/>
                    </a:lnTo>
                    <a:lnTo>
                      <a:pt x="319209" y="387677"/>
                    </a:lnTo>
                    <a:cubicBezTo>
                      <a:pt x="276227" y="390144"/>
                      <a:pt x="223023" y="392256"/>
                      <a:pt x="207169" y="388735"/>
                    </a:cubicBezTo>
                    <a:cubicBezTo>
                      <a:pt x="178983" y="382391"/>
                      <a:pt x="172288" y="390495"/>
                      <a:pt x="170879" y="352444"/>
                    </a:cubicBezTo>
                    <a:cubicBezTo>
                      <a:pt x="170175" y="336238"/>
                      <a:pt x="165947" y="318620"/>
                      <a:pt x="161013" y="303824"/>
                    </a:cubicBezTo>
                    <a:cubicBezTo>
                      <a:pt x="165947" y="299947"/>
                      <a:pt x="170879" y="295013"/>
                      <a:pt x="176165" y="289731"/>
                    </a:cubicBezTo>
                    <a:cubicBezTo>
                      <a:pt x="252971" y="208341"/>
                      <a:pt x="213865" y="150208"/>
                      <a:pt x="234298" y="110747"/>
                    </a:cubicBezTo>
                    <a:cubicBezTo>
                      <a:pt x="254735" y="71286"/>
                      <a:pt x="264245" y="23013"/>
                      <a:pt x="203645" y="13503"/>
                    </a:cubicBezTo>
                    <a:cubicBezTo>
                      <a:pt x="173344" y="8746"/>
                      <a:pt x="117059" y="25658"/>
                      <a:pt x="59718" y="50585"/>
                    </a:cubicBezTo>
                    <a:lnTo>
                      <a:pt x="0" y="80339"/>
                    </a:lnTo>
                    <a:lnTo>
                      <a:pt x="1251" y="79581"/>
                    </a:lnTo>
                    <a:cubicBezTo>
                      <a:pt x="79501" y="35287"/>
                      <a:pt x="183415" y="-6332"/>
                      <a:pt x="228865" y="8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7948940" y="-938878"/>
                <a:ext cx="188857" cy="217990"/>
              </a:xfrm>
              <a:custGeom>
                <a:avLst/>
                <a:gdLst>
                  <a:gd name="connsiteX0" fmla="*/ 188857 w 188857"/>
                  <a:gd name="connsiteY0" fmla="*/ 0 h 217990"/>
                  <a:gd name="connsiteX1" fmla="*/ 186395 w 188857"/>
                  <a:gd name="connsiteY1" fmla="*/ 10469 h 217990"/>
                  <a:gd name="connsiteX2" fmla="*/ 182946 w 188857"/>
                  <a:gd name="connsiteY2" fmla="*/ 13356 h 217990"/>
                  <a:gd name="connsiteX3" fmla="*/ 108378 w 188857"/>
                  <a:gd name="connsiteY3" fmla="*/ 129642 h 217990"/>
                  <a:gd name="connsiteX4" fmla="*/ 18312 w 188857"/>
                  <a:gd name="connsiteY4" fmla="*/ 209884 h 217990"/>
                  <a:gd name="connsiteX5" fmla="*/ 0 w 188857"/>
                  <a:gd name="connsiteY5" fmla="*/ 217990 h 217990"/>
                  <a:gd name="connsiteX6" fmla="*/ 37876 w 188857"/>
                  <a:gd name="connsiteY6" fmla="*/ 192802 h 217990"/>
                  <a:gd name="connsiteX7" fmla="*/ 83157 w 188857"/>
                  <a:gd name="connsiteY7" fmla="*/ 142342 h 217990"/>
                  <a:gd name="connsiteX8" fmla="*/ 188857 w 188857"/>
                  <a:gd name="connsiteY8" fmla="*/ 0 h 217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857" h="217990">
                    <a:moveTo>
                      <a:pt x="188857" y="0"/>
                    </a:moveTo>
                    <a:lnTo>
                      <a:pt x="186395" y="10469"/>
                    </a:lnTo>
                    <a:lnTo>
                      <a:pt x="182946" y="13356"/>
                    </a:lnTo>
                    <a:cubicBezTo>
                      <a:pt x="156603" y="42307"/>
                      <a:pt x="141409" y="80227"/>
                      <a:pt x="108378" y="129642"/>
                    </a:cubicBezTo>
                    <a:cubicBezTo>
                      <a:pt x="80543" y="171393"/>
                      <a:pt x="45486" y="195703"/>
                      <a:pt x="18312" y="209884"/>
                    </a:cubicBezTo>
                    <a:lnTo>
                      <a:pt x="0" y="217990"/>
                    </a:lnTo>
                    <a:lnTo>
                      <a:pt x="37876" y="192802"/>
                    </a:lnTo>
                    <a:cubicBezTo>
                      <a:pt x="53517" y="179733"/>
                      <a:pt x="69240" y="163217"/>
                      <a:pt x="83157" y="142342"/>
                    </a:cubicBezTo>
                    <a:cubicBezTo>
                      <a:pt x="127198" y="76455"/>
                      <a:pt x="139530" y="31005"/>
                      <a:pt x="1888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7271061" y="-908595"/>
                <a:ext cx="115066" cy="312534"/>
              </a:xfrm>
              <a:custGeom>
                <a:avLst/>
                <a:gdLst>
                  <a:gd name="connsiteX0" fmla="*/ 115066 w 115066"/>
                  <a:gd name="connsiteY0" fmla="*/ 0 h 312534"/>
                  <a:gd name="connsiteX1" fmla="*/ 29082 w 115066"/>
                  <a:gd name="connsiteY1" fmla="*/ 291748 h 312534"/>
                  <a:gd name="connsiteX2" fmla="*/ 27543 w 115066"/>
                  <a:gd name="connsiteY2" fmla="*/ 294971 h 312534"/>
                  <a:gd name="connsiteX3" fmla="*/ 0 w 115066"/>
                  <a:gd name="connsiteY3" fmla="*/ 312534 h 312534"/>
                  <a:gd name="connsiteX4" fmla="*/ 85984 w 115066"/>
                  <a:gd name="connsiteY4" fmla="*/ 59168 h 312534"/>
                  <a:gd name="connsiteX5" fmla="*/ 88316 w 115066"/>
                  <a:gd name="connsiteY5" fmla="*/ 31100 h 312534"/>
                  <a:gd name="connsiteX6" fmla="*/ 115066 w 115066"/>
                  <a:gd name="connsiteY6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066" h="312534">
                    <a:moveTo>
                      <a:pt x="115066" y="0"/>
                    </a:moveTo>
                    <a:cubicBezTo>
                      <a:pt x="115066" y="102352"/>
                      <a:pt x="46279" y="255149"/>
                      <a:pt x="29082" y="291748"/>
                    </a:cubicBezTo>
                    <a:lnTo>
                      <a:pt x="27543" y="294971"/>
                    </a:lnTo>
                    <a:lnTo>
                      <a:pt x="0" y="312534"/>
                    </a:lnTo>
                    <a:cubicBezTo>
                      <a:pt x="0" y="312534"/>
                      <a:pt x="68788" y="172532"/>
                      <a:pt x="85984" y="59168"/>
                    </a:cubicBezTo>
                    <a:lnTo>
                      <a:pt x="88316" y="31100"/>
                    </a:lnTo>
                    <a:lnTo>
                      <a:pt x="1150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8533640" y="-906026"/>
                <a:ext cx="431635" cy="60431"/>
              </a:xfrm>
              <a:custGeom>
                <a:avLst/>
                <a:gdLst>
                  <a:gd name="connsiteX0" fmla="*/ 203280 w 431635"/>
                  <a:gd name="connsiteY0" fmla="*/ 735 h 60431"/>
                  <a:gd name="connsiteX1" fmla="*/ 431635 w 431635"/>
                  <a:gd name="connsiteY1" fmla="*/ 36893 h 60431"/>
                  <a:gd name="connsiteX2" fmla="*/ 227612 w 431635"/>
                  <a:gd name="connsiteY2" fmla="*/ 13056 h 60431"/>
                  <a:gd name="connsiteX3" fmla="*/ 216495 w 431635"/>
                  <a:gd name="connsiteY3" fmla="*/ 14624 h 60431"/>
                  <a:gd name="connsiteX4" fmla="*/ 178058 w 431635"/>
                  <a:gd name="connsiteY4" fmla="*/ 13435 h 60431"/>
                  <a:gd name="connsiteX5" fmla="*/ 26919 w 431635"/>
                  <a:gd name="connsiteY5" fmla="*/ 47022 h 60431"/>
                  <a:gd name="connsiteX6" fmla="*/ 0 w 431635"/>
                  <a:gd name="connsiteY6" fmla="*/ 60431 h 60431"/>
                  <a:gd name="connsiteX7" fmla="*/ 728 w 431635"/>
                  <a:gd name="connsiteY7" fmla="*/ 59932 h 60431"/>
                  <a:gd name="connsiteX8" fmla="*/ 203280 w 431635"/>
                  <a:gd name="connsiteY8" fmla="*/ 735 h 6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1635" h="60431">
                    <a:moveTo>
                      <a:pt x="203280" y="735"/>
                    </a:moveTo>
                    <a:cubicBezTo>
                      <a:pt x="330956" y="-6091"/>
                      <a:pt x="431635" y="36893"/>
                      <a:pt x="431635" y="36893"/>
                    </a:cubicBezTo>
                    <a:cubicBezTo>
                      <a:pt x="357447" y="14300"/>
                      <a:pt x="289329" y="8144"/>
                      <a:pt x="227612" y="13056"/>
                    </a:cubicBezTo>
                    <a:lnTo>
                      <a:pt x="216495" y="14624"/>
                    </a:lnTo>
                    <a:lnTo>
                      <a:pt x="178058" y="13435"/>
                    </a:lnTo>
                    <a:cubicBezTo>
                      <a:pt x="130180" y="15995"/>
                      <a:pt x="78505" y="25560"/>
                      <a:pt x="26919" y="47022"/>
                    </a:cubicBezTo>
                    <a:lnTo>
                      <a:pt x="0" y="60431"/>
                    </a:lnTo>
                    <a:lnTo>
                      <a:pt x="728" y="59932"/>
                    </a:lnTo>
                    <a:cubicBezTo>
                      <a:pt x="68854" y="20014"/>
                      <a:pt x="139442" y="4148"/>
                      <a:pt x="203280" y="7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7327596" y="-895894"/>
                <a:ext cx="33311" cy="55299"/>
              </a:xfrm>
              <a:custGeom>
                <a:avLst/>
                <a:gdLst>
                  <a:gd name="connsiteX0" fmla="*/ 33311 w 33311"/>
                  <a:gd name="connsiteY0" fmla="*/ 0 h 55299"/>
                  <a:gd name="connsiteX1" fmla="*/ 31782 w 33311"/>
                  <a:gd name="connsiteY1" fmla="*/ 18400 h 55299"/>
                  <a:gd name="connsiteX2" fmla="*/ 44 w 33311"/>
                  <a:gd name="connsiteY2" fmla="*/ 55299 h 55299"/>
                  <a:gd name="connsiteX3" fmla="*/ 1 w 33311"/>
                  <a:gd name="connsiteY3" fmla="*/ 48839 h 55299"/>
                  <a:gd name="connsiteX4" fmla="*/ 170 w 33311"/>
                  <a:gd name="connsiteY4" fmla="*/ 38530 h 55299"/>
                  <a:gd name="connsiteX5" fmla="*/ 33311 w 33311"/>
                  <a:gd name="connsiteY5" fmla="*/ 0 h 5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311" h="55299">
                    <a:moveTo>
                      <a:pt x="33311" y="0"/>
                    </a:moveTo>
                    <a:lnTo>
                      <a:pt x="31782" y="18400"/>
                    </a:lnTo>
                    <a:lnTo>
                      <a:pt x="44" y="55299"/>
                    </a:lnTo>
                    <a:cubicBezTo>
                      <a:pt x="44" y="55299"/>
                      <a:pt x="-5" y="53009"/>
                      <a:pt x="1" y="48839"/>
                    </a:cubicBezTo>
                    <a:lnTo>
                      <a:pt x="170" y="38530"/>
                    </a:lnTo>
                    <a:lnTo>
                      <a:pt x="333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8576432" y="-891402"/>
                <a:ext cx="363621" cy="51761"/>
              </a:xfrm>
              <a:custGeom>
                <a:avLst/>
                <a:gdLst>
                  <a:gd name="connsiteX0" fmla="*/ 173703 w 363621"/>
                  <a:gd name="connsiteY0" fmla="*/ 0 h 51761"/>
                  <a:gd name="connsiteX1" fmla="*/ 224810 w 363621"/>
                  <a:gd name="connsiteY1" fmla="*/ 1581 h 51761"/>
                  <a:gd name="connsiteX2" fmla="*/ 363621 w 363621"/>
                  <a:gd name="connsiteY2" fmla="*/ 34969 h 51761"/>
                  <a:gd name="connsiteX3" fmla="*/ 100028 w 363621"/>
                  <a:gd name="connsiteY3" fmla="*/ 19534 h 51761"/>
                  <a:gd name="connsiteX4" fmla="*/ 0 w 363621"/>
                  <a:gd name="connsiteY4" fmla="*/ 51761 h 51761"/>
                  <a:gd name="connsiteX5" fmla="*/ 19206 w 363621"/>
                  <a:gd name="connsiteY5" fmla="*/ 40999 h 51761"/>
                  <a:gd name="connsiteX6" fmla="*/ 125249 w 363621"/>
                  <a:gd name="connsiteY6" fmla="*/ 6834 h 51761"/>
                  <a:gd name="connsiteX7" fmla="*/ 173703 w 363621"/>
                  <a:gd name="connsiteY7" fmla="*/ 0 h 5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621" h="51761">
                    <a:moveTo>
                      <a:pt x="173703" y="0"/>
                    </a:moveTo>
                    <a:lnTo>
                      <a:pt x="224810" y="1581"/>
                    </a:lnTo>
                    <a:cubicBezTo>
                      <a:pt x="306989" y="10790"/>
                      <a:pt x="363621" y="34969"/>
                      <a:pt x="363621" y="34969"/>
                    </a:cubicBezTo>
                    <a:cubicBezTo>
                      <a:pt x="264704" y="4845"/>
                      <a:pt x="176577" y="3943"/>
                      <a:pt x="100028" y="19534"/>
                    </a:cubicBezTo>
                    <a:lnTo>
                      <a:pt x="0" y="51761"/>
                    </a:lnTo>
                    <a:lnTo>
                      <a:pt x="19206" y="40999"/>
                    </a:lnTo>
                    <a:cubicBezTo>
                      <a:pt x="51594" y="26548"/>
                      <a:pt x="86974" y="14629"/>
                      <a:pt x="125249" y="6834"/>
                    </a:cubicBezTo>
                    <a:lnTo>
                      <a:pt x="1737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8995679" y="-863586"/>
                <a:ext cx="155423" cy="182492"/>
              </a:xfrm>
              <a:custGeom>
                <a:avLst/>
                <a:gdLst>
                  <a:gd name="connsiteX0" fmla="*/ 155423 w 155423"/>
                  <a:gd name="connsiteY0" fmla="*/ 0 h 182492"/>
                  <a:gd name="connsiteX1" fmla="*/ 120077 w 155423"/>
                  <a:gd name="connsiteY1" fmla="*/ 21398 h 182492"/>
                  <a:gd name="connsiteX2" fmla="*/ 90094 w 155423"/>
                  <a:gd name="connsiteY2" fmla="*/ 42720 h 182492"/>
                  <a:gd name="connsiteX3" fmla="*/ 24910 w 155423"/>
                  <a:gd name="connsiteY3" fmla="*/ 171324 h 182492"/>
                  <a:gd name="connsiteX4" fmla="*/ 11274 w 155423"/>
                  <a:gd name="connsiteY4" fmla="*/ 178084 h 182492"/>
                  <a:gd name="connsiteX5" fmla="*/ 0 w 155423"/>
                  <a:gd name="connsiteY5" fmla="*/ 182492 h 182492"/>
                  <a:gd name="connsiteX6" fmla="*/ 5812 w 155423"/>
                  <a:gd name="connsiteY6" fmla="*/ 153772 h 182492"/>
                  <a:gd name="connsiteX7" fmla="*/ 64874 w 155423"/>
                  <a:gd name="connsiteY7" fmla="*/ 55420 h 182492"/>
                  <a:gd name="connsiteX8" fmla="*/ 131453 w 155423"/>
                  <a:gd name="connsiteY8" fmla="*/ 11942 h 182492"/>
                  <a:gd name="connsiteX9" fmla="*/ 155423 w 155423"/>
                  <a:gd name="connsiteY9" fmla="*/ 0 h 18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23" h="182492">
                    <a:moveTo>
                      <a:pt x="155423" y="0"/>
                    </a:moveTo>
                    <a:lnTo>
                      <a:pt x="120077" y="21398"/>
                    </a:lnTo>
                    <a:cubicBezTo>
                      <a:pt x="108850" y="28716"/>
                      <a:pt x="98726" y="35894"/>
                      <a:pt x="90094" y="42720"/>
                    </a:cubicBezTo>
                    <a:cubicBezTo>
                      <a:pt x="45348" y="78308"/>
                      <a:pt x="30196" y="135384"/>
                      <a:pt x="24910" y="171324"/>
                    </a:cubicBezTo>
                    <a:cubicBezTo>
                      <a:pt x="24910" y="171324"/>
                      <a:pt x="19889" y="174121"/>
                      <a:pt x="11274" y="178084"/>
                    </a:cubicBezTo>
                    <a:lnTo>
                      <a:pt x="0" y="182492"/>
                    </a:lnTo>
                    <a:lnTo>
                      <a:pt x="5812" y="153772"/>
                    </a:lnTo>
                    <a:cubicBezTo>
                      <a:pt x="14401" y="120889"/>
                      <a:pt x="31313" y="82111"/>
                      <a:pt x="64874" y="55420"/>
                    </a:cubicBezTo>
                    <a:cubicBezTo>
                      <a:pt x="82138" y="41768"/>
                      <a:pt x="105370" y="26706"/>
                      <a:pt x="131453" y="11942"/>
                    </a:cubicBezTo>
                    <a:lnTo>
                      <a:pt x="1554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8321359" y="-845596"/>
                <a:ext cx="212280" cy="215712"/>
              </a:xfrm>
              <a:custGeom>
                <a:avLst/>
                <a:gdLst>
                  <a:gd name="connsiteX0" fmla="*/ 212280 w 212280"/>
                  <a:gd name="connsiteY0" fmla="*/ 0 h 215712"/>
                  <a:gd name="connsiteX1" fmla="*/ 162518 w 212280"/>
                  <a:gd name="connsiteY1" fmla="*/ 34131 h 215712"/>
                  <a:gd name="connsiteX2" fmla="*/ 67761 w 212280"/>
                  <a:gd name="connsiteY2" fmla="*/ 134799 h 215712"/>
                  <a:gd name="connsiteX3" fmla="*/ 65278 w 212280"/>
                  <a:gd name="connsiteY3" fmla="*/ 138780 h 215712"/>
                  <a:gd name="connsiteX4" fmla="*/ 41030 w 212280"/>
                  <a:gd name="connsiteY4" fmla="*/ 163369 h 215712"/>
                  <a:gd name="connsiteX5" fmla="*/ 0 w 212280"/>
                  <a:gd name="connsiteY5" fmla="*/ 215712 h 215712"/>
                  <a:gd name="connsiteX6" fmla="*/ 187787 w 212280"/>
                  <a:gd name="connsiteY6" fmla="*/ 12201 h 215712"/>
                  <a:gd name="connsiteX7" fmla="*/ 212280 w 212280"/>
                  <a:gd name="connsiteY7" fmla="*/ 0 h 21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280" h="215712">
                    <a:moveTo>
                      <a:pt x="212280" y="0"/>
                    </a:moveTo>
                    <a:lnTo>
                      <a:pt x="162518" y="34131"/>
                    </a:lnTo>
                    <a:cubicBezTo>
                      <a:pt x="129358" y="60466"/>
                      <a:pt x="97389" y="93538"/>
                      <a:pt x="67761" y="134799"/>
                    </a:cubicBezTo>
                    <a:lnTo>
                      <a:pt x="65278" y="138780"/>
                    </a:lnTo>
                    <a:lnTo>
                      <a:pt x="41030" y="163369"/>
                    </a:lnTo>
                    <a:cubicBezTo>
                      <a:pt x="13939" y="194022"/>
                      <a:pt x="0" y="215712"/>
                      <a:pt x="0" y="215712"/>
                    </a:cubicBezTo>
                    <a:cubicBezTo>
                      <a:pt x="53995" y="116090"/>
                      <a:pt x="119660" y="52120"/>
                      <a:pt x="187787" y="12201"/>
                    </a:cubicBezTo>
                    <a:lnTo>
                      <a:pt x="2122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8346581" y="-839642"/>
                <a:ext cx="229851" cy="197058"/>
              </a:xfrm>
              <a:custGeom>
                <a:avLst/>
                <a:gdLst>
                  <a:gd name="connsiteX0" fmla="*/ 229851 w 229851"/>
                  <a:gd name="connsiteY0" fmla="*/ 0 h 197058"/>
                  <a:gd name="connsiteX1" fmla="*/ 160971 w 229851"/>
                  <a:gd name="connsiteY1" fmla="*/ 38597 h 197058"/>
                  <a:gd name="connsiteX2" fmla="*/ 0 w 229851"/>
                  <a:gd name="connsiteY2" fmla="*/ 197058 h 197058"/>
                  <a:gd name="connsiteX3" fmla="*/ 40057 w 229851"/>
                  <a:gd name="connsiteY3" fmla="*/ 132826 h 197058"/>
                  <a:gd name="connsiteX4" fmla="*/ 66211 w 229851"/>
                  <a:gd name="connsiteY4" fmla="*/ 106305 h 197058"/>
                  <a:gd name="connsiteX5" fmla="*/ 223836 w 229851"/>
                  <a:gd name="connsiteY5" fmla="*/ 1938 h 197058"/>
                  <a:gd name="connsiteX6" fmla="*/ 229851 w 229851"/>
                  <a:gd name="connsiteY6" fmla="*/ 0 h 19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851" h="197058">
                    <a:moveTo>
                      <a:pt x="229851" y="0"/>
                    </a:moveTo>
                    <a:lnTo>
                      <a:pt x="160971" y="38597"/>
                    </a:lnTo>
                    <a:cubicBezTo>
                      <a:pt x="55756" y="110297"/>
                      <a:pt x="0" y="197058"/>
                      <a:pt x="0" y="197058"/>
                    </a:cubicBezTo>
                    <a:lnTo>
                      <a:pt x="40057" y="132826"/>
                    </a:lnTo>
                    <a:lnTo>
                      <a:pt x="66211" y="106305"/>
                    </a:lnTo>
                    <a:cubicBezTo>
                      <a:pt x="106257" y="69872"/>
                      <a:pt x="159061" y="30840"/>
                      <a:pt x="223836" y="1938"/>
                    </a:cubicBezTo>
                    <a:lnTo>
                      <a:pt x="2298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6405365" y="-828967"/>
                <a:ext cx="449592" cy="246802"/>
              </a:xfrm>
              <a:custGeom>
                <a:avLst/>
                <a:gdLst>
                  <a:gd name="connsiteX0" fmla="*/ 433589 w 449592"/>
                  <a:gd name="connsiteY0" fmla="*/ 0 h 246802"/>
                  <a:gd name="connsiteX1" fmla="*/ 426191 w 449592"/>
                  <a:gd name="connsiteY1" fmla="*/ 59543 h 246802"/>
                  <a:gd name="connsiteX2" fmla="*/ 337053 w 449592"/>
                  <a:gd name="connsiteY2" fmla="*/ 233948 h 246802"/>
                  <a:gd name="connsiteX3" fmla="*/ 425268 w 449592"/>
                  <a:gd name="connsiteY3" fmla="*/ 221660 h 246802"/>
                  <a:gd name="connsiteX4" fmla="*/ 449592 w 449592"/>
                  <a:gd name="connsiteY4" fmla="*/ 212090 h 246802"/>
                  <a:gd name="connsiteX5" fmla="*/ 437160 w 449592"/>
                  <a:gd name="connsiteY5" fmla="*/ 219758 h 246802"/>
                  <a:gd name="connsiteX6" fmla="*/ 311832 w 449592"/>
                  <a:gd name="connsiteY6" fmla="*/ 246648 h 246802"/>
                  <a:gd name="connsiteX7" fmla="*/ 400970 w 449592"/>
                  <a:gd name="connsiteY7" fmla="*/ 72243 h 246802"/>
                  <a:gd name="connsiteX8" fmla="*/ 408368 w 449592"/>
                  <a:gd name="connsiteY8" fmla="*/ 12700 h 246802"/>
                  <a:gd name="connsiteX9" fmla="*/ 174421 w 449592"/>
                  <a:gd name="connsiteY9" fmla="*/ 94793 h 246802"/>
                  <a:gd name="connsiteX10" fmla="*/ 27941 w 449592"/>
                  <a:gd name="connsiteY10" fmla="*/ 106508 h 246802"/>
                  <a:gd name="connsiteX11" fmla="*/ 0 w 449592"/>
                  <a:gd name="connsiteY11" fmla="*/ 113708 h 246802"/>
                  <a:gd name="connsiteX12" fmla="*/ 10178 w 449592"/>
                  <a:gd name="connsiteY12" fmla="*/ 104884 h 246802"/>
                  <a:gd name="connsiteX13" fmla="*/ 199642 w 449592"/>
                  <a:gd name="connsiteY13" fmla="*/ 82093 h 246802"/>
                  <a:gd name="connsiteX14" fmla="*/ 433589 w 449592"/>
                  <a:gd name="connsiteY14" fmla="*/ 0 h 246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9592" h="246802">
                    <a:moveTo>
                      <a:pt x="433589" y="0"/>
                    </a:moveTo>
                    <a:cubicBezTo>
                      <a:pt x="430068" y="21843"/>
                      <a:pt x="427249" y="42983"/>
                      <a:pt x="426191" y="59543"/>
                    </a:cubicBezTo>
                    <a:cubicBezTo>
                      <a:pt x="423021" y="115916"/>
                      <a:pt x="421612" y="189553"/>
                      <a:pt x="337053" y="233948"/>
                    </a:cubicBezTo>
                    <a:cubicBezTo>
                      <a:pt x="337053" y="233948"/>
                      <a:pt x="377131" y="236414"/>
                      <a:pt x="425268" y="221660"/>
                    </a:cubicBezTo>
                    <a:lnTo>
                      <a:pt x="449592" y="212090"/>
                    </a:lnTo>
                    <a:lnTo>
                      <a:pt x="437160" y="219758"/>
                    </a:lnTo>
                    <a:cubicBezTo>
                      <a:pt x="374454" y="250502"/>
                      <a:pt x="311832" y="246648"/>
                      <a:pt x="311832" y="246648"/>
                    </a:cubicBezTo>
                    <a:cubicBezTo>
                      <a:pt x="396391" y="202253"/>
                      <a:pt x="397800" y="128616"/>
                      <a:pt x="400970" y="72243"/>
                    </a:cubicBezTo>
                    <a:cubicBezTo>
                      <a:pt x="402028" y="55683"/>
                      <a:pt x="404847" y="34543"/>
                      <a:pt x="408368" y="12700"/>
                    </a:cubicBezTo>
                    <a:cubicBezTo>
                      <a:pt x="317117" y="57092"/>
                      <a:pt x="232909" y="87039"/>
                      <a:pt x="174421" y="94793"/>
                    </a:cubicBezTo>
                    <a:cubicBezTo>
                      <a:pt x="106422" y="103954"/>
                      <a:pt x="61412" y="102809"/>
                      <a:pt x="27941" y="106508"/>
                    </a:cubicBezTo>
                    <a:lnTo>
                      <a:pt x="0" y="113708"/>
                    </a:lnTo>
                    <a:lnTo>
                      <a:pt x="10178" y="104884"/>
                    </a:lnTo>
                    <a:cubicBezTo>
                      <a:pt x="47371" y="86387"/>
                      <a:pt x="97644" y="95834"/>
                      <a:pt x="199642" y="82093"/>
                    </a:cubicBezTo>
                    <a:cubicBezTo>
                      <a:pt x="258130" y="74339"/>
                      <a:pt x="342338" y="44392"/>
                      <a:pt x="43358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8998187" y="-759657"/>
                <a:ext cx="312547" cy="513460"/>
              </a:xfrm>
              <a:custGeom>
                <a:avLst/>
                <a:gdLst>
                  <a:gd name="connsiteX0" fmla="*/ 231338 w 312547"/>
                  <a:gd name="connsiteY0" fmla="*/ 1157 h 513460"/>
                  <a:gd name="connsiteX1" fmla="*/ 220414 w 312547"/>
                  <a:gd name="connsiteY1" fmla="*/ 85716 h 513460"/>
                  <a:gd name="connsiteX2" fmla="*/ 307792 w 312547"/>
                  <a:gd name="connsiteY2" fmla="*/ 125880 h 513460"/>
                  <a:gd name="connsiteX3" fmla="*/ 291584 w 312547"/>
                  <a:gd name="connsiteY3" fmla="*/ 232637 h 513460"/>
                  <a:gd name="connsiteX4" fmla="*/ 97331 w 312547"/>
                  <a:gd name="connsiteY4" fmla="*/ 431253 h 513460"/>
                  <a:gd name="connsiteX5" fmla="*/ 68486 w 312547"/>
                  <a:gd name="connsiteY5" fmla="*/ 459168 h 513460"/>
                  <a:gd name="connsiteX6" fmla="*/ 40006 w 312547"/>
                  <a:gd name="connsiteY6" fmla="*/ 481800 h 513460"/>
                  <a:gd name="connsiteX7" fmla="*/ 0 w 312547"/>
                  <a:gd name="connsiteY7" fmla="*/ 513460 h 513460"/>
                  <a:gd name="connsiteX8" fmla="*/ 266362 w 312547"/>
                  <a:gd name="connsiteY8" fmla="*/ 245337 h 513460"/>
                  <a:gd name="connsiteX9" fmla="*/ 282572 w 312547"/>
                  <a:gd name="connsiteY9" fmla="*/ 138580 h 513460"/>
                  <a:gd name="connsiteX10" fmla="*/ 195194 w 312547"/>
                  <a:gd name="connsiteY10" fmla="*/ 98416 h 513460"/>
                  <a:gd name="connsiteX11" fmla="*/ 206116 w 312547"/>
                  <a:gd name="connsiteY11" fmla="*/ 13857 h 513460"/>
                  <a:gd name="connsiteX12" fmla="*/ 183202 w 312547"/>
                  <a:gd name="connsiteY12" fmla="*/ 15719 h 513460"/>
                  <a:gd name="connsiteX13" fmla="*/ 201059 w 312547"/>
                  <a:gd name="connsiteY13" fmla="*/ 3617 h 513460"/>
                  <a:gd name="connsiteX14" fmla="*/ 231338 w 312547"/>
                  <a:gd name="connsiteY14" fmla="*/ 1157 h 51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2547" h="513460">
                    <a:moveTo>
                      <a:pt x="231338" y="1157"/>
                    </a:moveTo>
                    <a:cubicBezTo>
                      <a:pt x="271853" y="9964"/>
                      <a:pt x="211958" y="71974"/>
                      <a:pt x="220414" y="85716"/>
                    </a:cubicBezTo>
                    <a:cubicBezTo>
                      <a:pt x="226754" y="96284"/>
                      <a:pt x="258115" y="144201"/>
                      <a:pt x="307792" y="125880"/>
                    </a:cubicBezTo>
                    <a:cubicBezTo>
                      <a:pt x="314840" y="157592"/>
                      <a:pt x="317306" y="200574"/>
                      <a:pt x="291584" y="232637"/>
                    </a:cubicBezTo>
                    <a:cubicBezTo>
                      <a:pt x="262738" y="268971"/>
                      <a:pt x="165902" y="364623"/>
                      <a:pt x="97331" y="431253"/>
                    </a:cubicBezTo>
                    <a:lnTo>
                      <a:pt x="68486" y="459168"/>
                    </a:lnTo>
                    <a:lnTo>
                      <a:pt x="40006" y="481800"/>
                    </a:lnTo>
                    <a:cubicBezTo>
                      <a:pt x="15745" y="501040"/>
                      <a:pt x="0" y="513460"/>
                      <a:pt x="0" y="513460"/>
                    </a:cubicBezTo>
                    <a:cubicBezTo>
                      <a:pt x="0" y="513460"/>
                      <a:pt x="220210" y="303471"/>
                      <a:pt x="266362" y="245337"/>
                    </a:cubicBezTo>
                    <a:cubicBezTo>
                      <a:pt x="292086" y="213274"/>
                      <a:pt x="289618" y="170292"/>
                      <a:pt x="282572" y="138580"/>
                    </a:cubicBezTo>
                    <a:cubicBezTo>
                      <a:pt x="232894" y="156901"/>
                      <a:pt x="201534" y="108984"/>
                      <a:pt x="195194" y="98416"/>
                    </a:cubicBezTo>
                    <a:cubicBezTo>
                      <a:pt x="186738" y="84674"/>
                      <a:pt x="246632" y="22664"/>
                      <a:pt x="206116" y="13857"/>
                    </a:cubicBezTo>
                    <a:lnTo>
                      <a:pt x="183202" y="15719"/>
                    </a:lnTo>
                    <a:lnTo>
                      <a:pt x="201059" y="3617"/>
                    </a:lnTo>
                    <a:cubicBezTo>
                      <a:pt x="210858" y="-33"/>
                      <a:pt x="221208" y="-1046"/>
                      <a:pt x="231338" y="11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8092363" y="-745114"/>
                <a:ext cx="183361" cy="38992"/>
              </a:xfrm>
              <a:custGeom>
                <a:avLst/>
                <a:gdLst>
                  <a:gd name="connsiteX0" fmla="*/ 22386 w 183361"/>
                  <a:gd name="connsiteY0" fmla="*/ 0 h 38992"/>
                  <a:gd name="connsiteX1" fmla="*/ 140835 w 183361"/>
                  <a:gd name="connsiteY1" fmla="*/ 25099 h 38992"/>
                  <a:gd name="connsiteX2" fmla="*/ 183361 w 183361"/>
                  <a:gd name="connsiteY2" fmla="*/ 13538 h 38992"/>
                  <a:gd name="connsiteX3" fmla="*/ 164260 w 183361"/>
                  <a:gd name="connsiteY3" fmla="*/ 24574 h 38992"/>
                  <a:gd name="connsiteX4" fmla="*/ 59932 w 183361"/>
                  <a:gd name="connsiteY4" fmla="*/ 35425 h 38992"/>
                  <a:gd name="connsiteX5" fmla="*/ 0 w 183361"/>
                  <a:gd name="connsiteY5" fmla="*/ 13726 h 38992"/>
                  <a:gd name="connsiteX6" fmla="*/ 7423 w 183361"/>
                  <a:gd name="connsiteY6" fmla="*/ 10118 h 38992"/>
                  <a:gd name="connsiteX7" fmla="*/ 22386 w 183361"/>
                  <a:gd name="connsiteY7" fmla="*/ 0 h 38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361" h="38992">
                    <a:moveTo>
                      <a:pt x="22386" y="0"/>
                    </a:moveTo>
                    <a:cubicBezTo>
                      <a:pt x="66603" y="22990"/>
                      <a:pt x="106064" y="29245"/>
                      <a:pt x="140835" y="25099"/>
                    </a:cubicBezTo>
                    <a:lnTo>
                      <a:pt x="183361" y="13538"/>
                    </a:lnTo>
                    <a:lnTo>
                      <a:pt x="164260" y="24574"/>
                    </a:lnTo>
                    <a:cubicBezTo>
                      <a:pt x="134164" y="37535"/>
                      <a:pt x="99410" y="43264"/>
                      <a:pt x="59932" y="35425"/>
                    </a:cubicBezTo>
                    <a:lnTo>
                      <a:pt x="0" y="13726"/>
                    </a:lnTo>
                    <a:lnTo>
                      <a:pt x="7423" y="10118"/>
                    </a:lnTo>
                    <a:cubicBezTo>
                      <a:pt x="17057" y="4250"/>
                      <a:pt x="22386" y="0"/>
                      <a:pt x="2238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9116228" y="-743937"/>
                <a:ext cx="65160" cy="103115"/>
              </a:xfrm>
              <a:custGeom>
                <a:avLst/>
                <a:gdLst>
                  <a:gd name="connsiteX0" fmla="*/ 65160 w 65160"/>
                  <a:gd name="connsiteY0" fmla="*/ 0 h 103115"/>
                  <a:gd name="connsiteX1" fmla="*/ 56041 w 65160"/>
                  <a:gd name="connsiteY1" fmla="*/ 6180 h 103115"/>
                  <a:gd name="connsiteX2" fmla="*/ 30497 w 65160"/>
                  <a:gd name="connsiteY2" fmla="*/ 76337 h 103115"/>
                  <a:gd name="connsiteX3" fmla="*/ 4028 w 65160"/>
                  <a:gd name="connsiteY3" fmla="*/ 103115 h 103115"/>
                  <a:gd name="connsiteX4" fmla="*/ 0 w 65160"/>
                  <a:gd name="connsiteY4" fmla="*/ 103112 h 103115"/>
                  <a:gd name="connsiteX5" fmla="*/ 5276 w 65160"/>
                  <a:gd name="connsiteY5" fmla="*/ 89037 h 103115"/>
                  <a:gd name="connsiteX6" fmla="*/ 57796 w 65160"/>
                  <a:gd name="connsiteY6" fmla="*/ 598 h 103115"/>
                  <a:gd name="connsiteX7" fmla="*/ 65160 w 65160"/>
                  <a:gd name="connsiteY7" fmla="*/ 0 h 10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160" h="103115">
                    <a:moveTo>
                      <a:pt x="65160" y="0"/>
                    </a:moveTo>
                    <a:lnTo>
                      <a:pt x="56041" y="6180"/>
                    </a:lnTo>
                    <a:cubicBezTo>
                      <a:pt x="40186" y="22872"/>
                      <a:pt x="29616" y="47799"/>
                      <a:pt x="30497" y="76337"/>
                    </a:cubicBezTo>
                    <a:cubicBezTo>
                      <a:pt x="31026" y="93249"/>
                      <a:pt x="19927" y="100825"/>
                      <a:pt x="4028" y="103115"/>
                    </a:cubicBezTo>
                    <a:lnTo>
                      <a:pt x="0" y="103112"/>
                    </a:lnTo>
                    <a:lnTo>
                      <a:pt x="5276" y="89037"/>
                    </a:lnTo>
                    <a:cubicBezTo>
                      <a:pt x="3956" y="46230"/>
                      <a:pt x="28398" y="11547"/>
                      <a:pt x="57796" y="598"/>
                    </a:cubicBezTo>
                    <a:lnTo>
                      <a:pt x="651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8077180" y="-732414"/>
                <a:ext cx="15182" cy="8406"/>
              </a:xfrm>
              <a:custGeom>
                <a:avLst/>
                <a:gdLst>
                  <a:gd name="connsiteX0" fmla="*/ 12347 w 15182"/>
                  <a:gd name="connsiteY0" fmla="*/ 0 h 8406"/>
                  <a:gd name="connsiteX1" fmla="*/ 15182 w 15182"/>
                  <a:gd name="connsiteY1" fmla="*/ 1026 h 8406"/>
                  <a:gd name="connsiteX2" fmla="*/ 0 w 15182"/>
                  <a:gd name="connsiteY2" fmla="*/ 8406 h 8406"/>
                  <a:gd name="connsiteX3" fmla="*/ 8478 w 15182"/>
                  <a:gd name="connsiteY3" fmla="*/ 2859 h 8406"/>
                  <a:gd name="connsiteX4" fmla="*/ 12347 w 15182"/>
                  <a:gd name="connsiteY4" fmla="*/ 0 h 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82" h="8406">
                    <a:moveTo>
                      <a:pt x="12347" y="0"/>
                    </a:moveTo>
                    <a:lnTo>
                      <a:pt x="15182" y="1026"/>
                    </a:lnTo>
                    <a:lnTo>
                      <a:pt x="0" y="8406"/>
                    </a:lnTo>
                    <a:lnTo>
                      <a:pt x="8478" y="2859"/>
                    </a:lnTo>
                    <a:cubicBezTo>
                      <a:pt x="11015" y="1063"/>
                      <a:pt x="12347" y="0"/>
                      <a:pt x="123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7898814" y="-724008"/>
                <a:ext cx="178367" cy="35936"/>
              </a:xfrm>
              <a:custGeom>
                <a:avLst/>
                <a:gdLst>
                  <a:gd name="connsiteX0" fmla="*/ 178367 w 178367"/>
                  <a:gd name="connsiteY0" fmla="*/ 0 h 35936"/>
                  <a:gd name="connsiteX1" fmla="*/ 175751 w 178367"/>
                  <a:gd name="connsiteY1" fmla="*/ 1712 h 35936"/>
                  <a:gd name="connsiteX2" fmla="*/ 455 w 178367"/>
                  <a:gd name="connsiteY2" fmla="*/ 27179 h 35936"/>
                  <a:gd name="connsiteX3" fmla="*/ 10258 w 178367"/>
                  <a:gd name="connsiteY3" fmla="*/ 22303 h 35936"/>
                  <a:gd name="connsiteX4" fmla="*/ 27224 w 178367"/>
                  <a:gd name="connsiteY4" fmla="*/ 14793 h 35936"/>
                  <a:gd name="connsiteX5" fmla="*/ 63996 w 178367"/>
                  <a:gd name="connsiteY5" fmla="*/ 22256 h 35936"/>
                  <a:gd name="connsiteX6" fmla="*/ 160178 w 178367"/>
                  <a:gd name="connsiteY6" fmla="*/ 8842 h 35936"/>
                  <a:gd name="connsiteX7" fmla="*/ 178367 w 178367"/>
                  <a:gd name="connsiteY7" fmla="*/ 0 h 35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367" h="35936">
                    <a:moveTo>
                      <a:pt x="178367" y="0"/>
                    </a:moveTo>
                    <a:lnTo>
                      <a:pt x="175751" y="1712"/>
                    </a:lnTo>
                    <a:cubicBezTo>
                      <a:pt x="146848" y="19318"/>
                      <a:pt x="79200" y="51490"/>
                      <a:pt x="455" y="27179"/>
                    </a:cubicBezTo>
                    <a:cubicBezTo>
                      <a:pt x="-1395" y="26563"/>
                      <a:pt x="2502" y="25242"/>
                      <a:pt x="10258" y="22303"/>
                    </a:cubicBezTo>
                    <a:lnTo>
                      <a:pt x="27224" y="14793"/>
                    </a:lnTo>
                    <a:lnTo>
                      <a:pt x="63996" y="22256"/>
                    </a:lnTo>
                    <a:cubicBezTo>
                      <a:pt x="101135" y="25985"/>
                      <a:pt x="134348" y="18553"/>
                      <a:pt x="160178" y="8842"/>
                    </a:cubicBezTo>
                    <a:lnTo>
                      <a:pt x="1783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7924035" y="-720887"/>
                <a:ext cx="24905" cy="11673"/>
              </a:xfrm>
              <a:custGeom>
                <a:avLst/>
                <a:gdLst>
                  <a:gd name="connsiteX0" fmla="*/ 24905 w 24905"/>
                  <a:gd name="connsiteY0" fmla="*/ 0 h 11673"/>
                  <a:gd name="connsiteX1" fmla="*/ 17996 w 24905"/>
                  <a:gd name="connsiteY1" fmla="*/ 4594 h 11673"/>
                  <a:gd name="connsiteX2" fmla="*/ 2003 w 24905"/>
                  <a:gd name="connsiteY2" fmla="*/ 11673 h 11673"/>
                  <a:gd name="connsiteX3" fmla="*/ 455 w 24905"/>
                  <a:gd name="connsiteY3" fmla="*/ 11359 h 11673"/>
                  <a:gd name="connsiteX4" fmla="*/ 10258 w 24905"/>
                  <a:gd name="connsiteY4" fmla="*/ 6483 h 11673"/>
                  <a:gd name="connsiteX5" fmla="*/ 24905 w 24905"/>
                  <a:gd name="connsiteY5" fmla="*/ 0 h 1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905" h="11673">
                    <a:moveTo>
                      <a:pt x="24905" y="0"/>
                    </a:moveTo>
                    <a:lnTo>
                      <a:pt x="17996" y="4594"/>
                    </a:lnTo>
                    <a:lnTo>
                      <a:pt x="2003" y="11673"/>
                    </a:lnTo>
                    <a:lnTo>
                      <a:pt x="455" y="11359"/>
                    </a:lnTo>
                    <a:cubicBezTo>
                      <a:pt x="-1395" y="10743"/>
                      <a:pt x="2502" y="9422"/>
                      <a:pt x="10258" y="6483"/>
                    </a:cubicBezTo>
                    <a:lnTo>
                      <a:pt x="249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6352102" y="-715258"/>
                <a:ext cx="789386" cy="491073"/>
              </a:xfrm>
              <a:custGeom>
                <a:avLst/>
                <a:gdLst>
                  <a:gd name="connsiteX0" fmla="*/ 53263 w 789386"/>
                  <a:gd name="connsiteY0" fmla="*/ 0 h 491073"/>
                  <a:gd name="connsiteX1" fmla="*/ 29177 w 789386"/>
                  <a:gd name="connsiteY1" fmla="*/ 20881 h 491073"/>
                  <a:gd name="connsiteX2" fmla="*/ 29198 w 789386"/>
                  <a:gd name="connsiteY2" fmla="*/ 57814 h 491073"/>
                  <a:gd name="connsiteX3" fmla="*/ 39217 w 789386"/>
                  <a:gd name="connsiteY3" fmla="*/ 78913 h 491073"/>
                  <a:gd name="connsiteX4" fmla="*/ 41917 w 789386"/>
                  <a:gd name="connsiteY4" fmla="*/ 88677 h 491073"/>
                  <a:gd name="connsiteX5" fmla="*/ 49951 w 789386"/>
                  <a:gd name="connsiteY5" fmla="*/ 101518 h 491073"/>
                  <a:gd name="connsiteX6" fmla="*/ 58480 w 789386"/>
                  <a:gd name="connsiteY6" fmla="*/ 119479 h 491073"/>
                  <a:gd name="connsiteX7" fmla="*/ 572821 w 789386"/>
                  <a:gd name="connsiteY7" fmla="*/ 477502 h 491073"/>
                  <a:gd name="connsiteX8" fmla="*/ 744996 w 789386"/>
                  <a:gd name="connsiteY8" fmla="*/ 437232 h 491073"/>
                  <a:gd name="connsiteX9" fmla="*/ 789386 w 789386"/>
                  <a:gd name="connsiteY9" fmla="*/ 415901 h 491073"/>
                  <a:gd name="connsiteX10" fmla="*/ 785902 w 789386"/>
                  <a:gd name="connsiteY10" fmla="*/ 418155 h 491073"/>
                  <a:gd name="connsiteX11" fmla="*/ 547600 w 789386"/>
                  <a:gd name="connsiteY11" fmla="*/ 490202 h 491073"/>
                  <a:gd name="connsiteX12" fmla="*/ 3956 w 789386"/>
                  <a:gd name="connsiteY12" fmla="*/ 33581 h 491073"/>
                  <a:gd name="connsiteX13" fmla="*/ 38220 w 789386"/>
                  <a:gd name="connsiteY13" fmla="*/ 3876 h 491073"/>
                  <a:gd name="connsiteX14" fmla="*/ 53263 w 789386"/>
                  <a:gd name="connsiteY14" fmla="*/ 0 h 491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9386" h="491073">
                    <a:moveTo>
                      <a:pt x="53263" y="0"/>
                    </a:moveTo>
                    <a:lnTo>
                      <a:pt x="29177" y="20881"/>
                    </a:lnTo>
                    <a:cubicBezTo>
                      <a:pt x="23760" y="28016"/>
                      <a:pt x="24041" y="40854"/>
                      <a:pt x="29198" y="57814"/>
                    </a:cubicBezTo>
                    <a:lnTo>
                      <a:pt x="39217" y="78913"/>
                    </a:lnTo>
                    <a:lnTo>
                      <a:pt x="41917" y="88677"/>
                    </a:lnTo>
                    <a:lnTo>
                      <a:pt x="49951" y="101518"/>
                    </a:lnTo>
                    <a:lnTo>
                      <a:pt x="58480" y="119479"/>
                    </a:lnTo>
                    <a:cubicBezTo>
                      <a:pt x="143023" y="261216"/>
                      <a:pt x="373579" y="494414"/>
                      <a:pt x="572821" y="477502"/>
                    </a:cubicBezTo>
                    <a:cubicBezTo>
                      <a:pt x="639324" y="471777"/>
                      <a:pt x="696556" y="456671"/>
                      <a:pt x="744996" y="437232"/>
                    </a:cubicBezTo>
                    <a:lnTo>
                      <a:pt x="789386" y="415901"/>
                    </a:lnTo>
                    <a:lnTo>
                      <a:pt x="785902" y="418155"/>
                    </a:lnTo>
                    <a:cubicBezTo>
                      <a:pt x="726250" y="451919"/>
                      <a:pt x="647354" y="481614"/>
                      <a:pt x="547600" y="490202"/>
                    </a:cubicBezTo>
                    <a:cubicBezTo>
                      <a:pt x="281944" y="512751"/>
                      <a:pt x="-39382" y="90660"/>
                      <a:pt x="3956" y="33581"/>
                    </a:cubicBezTo>
                    <a:cubicBezTo>
                      <a:pt x="14878" y="19312"/>
                      <a:pt x="25823" y="10042"/>
                      <a:pt x="38220" y="3876"/>
                    </a:cubicBezTo>
                    <a:lnTo>
                      <a:pt x="532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6415047" y="-700015"/>
                <a:ext cx="845469" cy="291580"/>
              </a:xfrm>
              <a:custGeom>
                <a:avLst/>
                <a:gdLst>
                  <a:gd name="connsiteX0" fmla="*/ 41279 w 845469"/>
                  <a:gd name="connsiteY0" fmla="*/ 0 h 291580"/>
                  <a:gd name="connsiteX1" fmla="*/ 151557 w 845469"/>
                  <a:gd name="connsiteY1" fmla="*/ 143751 h 291580"/>
                  <a:gd name="connsiteX2" fmla="*/ 756390 w 845469"/>
                  <a:gd name="connsiteY2" fmla="*/ 257704 h 291580"/>
                  <a:gd name="connsiteX3" fmla="*/ 845469 w 845469"/>
                  <a:gd name="connsiteY3" fmla="*/ 226597 h 291580"/>
                  <a:gd name="connsiteX4" fmla="*/ 841570 w 845469"/>
                  <a:gd name="connsiteY4" fmla="*/ 231851 h 291580"/>
                  <a:gd name="connsiteX5" fmla="*/ 126336 w 845469"/>
                  <a:gd name="connsiteY5" fmla="*/ 156451 h 291580"/>
                  <a:gd name="connsiteX6" fmla="*/ 7988 w 845469"/>
                  <a:gd name="connsiteY6" fmla="*/ 65602 h 291580"/>
                  <a:gd name="connsiteX7" fmla="*/ 298 w 845469"/>
                  <a:gd name="connsiteY7" fmla="*/ 46642 h 291580"/>
                  <a:gd name="connsiteX8" fmla="*/ 0 w 845469"/>
                  <a:gd name="connsiteY8" fmla="*/ 45566 h 291580"/>
                  <a:gd name="connsiteX9" fmla="*/ 878 w 845469"/>
                  <a:gd name="connsiteY9" fmla="*/ 30964 h 291580"/>
                  <a:gd name="connsiteX10" fmla="*/ 16058 w 845469"/>
                  <a:gd name="connsiteY10" fmla="*/ 12700 h 291580"/>
                  <a:gd name="connsiteX11" fmla="*/ 10634 w 845469"/>
                  <a:gd name="connsiteY11" fmla="*/ 14799 h 291580"/>
                  <a:gd name="connsiteX12" fmla="*/ 14563 w 845469"/>
                  <a:gd name="connsiteY12" fmla="*/ 10338 h 291580"/>
                  <a:gd name="connsiteX13" fmla="*/ 41279 w 845469"/>
                  <a:gd name="connsiteY13" fmla="*/ 0 h 29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45469" h="291580">
                    <a:moveTo>
                      <a:pt x="41279" y="0"/>
                    </a:moveTo>
                    <a:cubicBezTo>
                      <a:pt x="41279" y="0"/>
                      <a:pt x="-38350" y="40519"/>
                      <a:pt x="151557" y="143751"/>
                    </a:cubicBezTo>
                    <a:cubicBezTo>
                      <a:pt x="299229" y="223906"/>
                      <a:pt x="505168" y="322946"/>
                      <a:pt x="756390" y="257704"/>
                    </a:cubicBezTo>
                    <a:lnTo>
                      <a:pt x="845469" y="226597"/>
                    </a:lnTo>
                    <a:lnTo>
                      <a:pt x="841570" y="231851"/>
                    </a:lnTo>
                    <a:cubicBezTo>
                      <a:pt x="539975" y="364328"/>
                      <a:pt x="295104" y="248057"/>
                      <a:pt x="126336" y="156451"/>
                    </a:cubicBezTo>
                    <a:cubicBezTo>
                      <a:pt x="55121" y="117739"/>
                      <a:pt x="21809" y="87846"/>
                      <a:pt x="7988" y="65602"/>
                    </a:cubicBezTo>
                    <a:lnTo>
                      <a:pt x="298" y="46642"/>
                    </a:lnTo>
                    <a:lnTo>
                      <a:pt x="0" y="45566"/>
                    </a:lnTo>
                    <a:lnTo>
                      <a:pt x="878" y="30964"/>
                    </a:lnTo>
                    <a:cubicBezTo>
                      <a:pt x="4860" y="18398"/>
                      <a:pt x="16058" y="12700"/>
                      <a:pt x="16058" y="12700"/>
                    </a:cubicBezTo>
                    <a:lnTo>
                      <a:pt x="10634" y="14799"/>
                    </a:lnTo>
                    <a:lnTo>
                      <a:pt x="14563" y="10338"/>
                    </a:lnTo>
                    <a:cubicBezTo>
                      <a:pt x="21009" y="6056"/>
                      <a:pt x="29740" y="2510"/>
                      <a:pt x="4127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6388757" y="-685216"/>
                <a:ext cx="919859" cy="385858"/>
              </a:xfrm>
              <a:custGeom>
                <a:avLst/>
                <a:gdLst>
                  <a:gd name="connsiteX0" fmla="*/ 36924 w 919859"/>
                  <a:gd name="connsiteY0" fmla="*/ 0 h 385858"/>
                  <a:gd name="connsiteX1" fmla="*/ 27853 w 919859"/>
                  <a:gd name="connsiteY1" fmla="*/ 10299 h 385858"/>
                  <a:gd name="connsiteX2" fmla="*/ 25440 w 919859"/>
                  <a:gd name="connsiteY2" fmla="*/ 27693 h 385858"/>
                  <a:gd name="connsiteX3" fmla="*/ 26290 w 919859"/>
                  <a:gd name="connsiteY3" fmla="*/ 30767 h 385858"/>
                  <a:gd name="connsiteX4" fmla="*/ 26272 w 919859"/>
                  <a:gd name="connsiteY4" fmla="*/ 31065 h 385858"/>
                  <a:gd name="connsiteX5" fmla="*/ 26588 w 919859"/>
                  <a:gd name="connsiteY5" fmla="*/ 31843 h 385858"/>
                  <a:gd name="connsiteX6" fmla="*/ 30484 w 919859"/>
                  <a:gd name="connsiteY6" fmla="*/ 45934 h 385858"/>
                  <a:gd name="connsiteX7" fmla="*/ 62634 w 919859"/>
                  <a:gd name="connsiteY7" fmla="*/ 91606 h 385858"/>
                  <a:gd name="connsiteX8" fmla="*/ 800417 w 919859"/>
                  <a:gd name="connsiteY8" fmla="*/ 283274 h 385858"/>
                  <a:gd name="connsiteX9" fmla="*/ 919859 w 919859"/>
                  <a:gd name="connsiteY9" fmla="*/ 251563 h 385858"/>
                  <a:gd name="connsiteX10" fmla="*/ 774469 w 919859"/>
                  <a:gd name="connsiteY10" fmla="*/ 375412 h 385858"/>
                  <a:gd name="connsiteX11" fmla="*/ 752732 w 919859"/>
                  <a:gd name="connsiteY11" fmla="*/ 385858 h 385858"/>
                  <a:gd name="connsiteX12" fmla="*/ 802546 w 919859"/>
                  <a:gd name="connsiteY12" fmla="*/ 353623 h 385858"/>
                  <a:gd name="connsiteX13" fmla="*/ 894638 w 919859"/>
                  <a:gd name="connsiteY13" fmla="*/ 264263 h 385858"/>
                  <a:gd name="connsiteX14" fmla="*/ 775196 w 919859"/>
                  <a:gd name="connsiteY14" fmla="*/ 295974 h 385858"/>
                  <a:gd name="connsiteX15" fmla="*/ 37413 w 919859"/>
                  <a:gd name="connsiteY15" fmla="*/ 104306 h 385858"/>
                  <a:gd name="connsiteX16" fmla="*/ 25203 w 919859"/>
                  <a:gd name="connsiteY16" fmla="*/ 90504 h 385858"/>
                  <a:gd name="connsiteX17" fmla="*/ 13297 w 919859"/>
                  <a:gd name="connsiteY17" fmla="*/ 71475 h 385858"/>
                  <a:gd name="connsiteX18" fmla="*/ 2563 w 919859"/>
                  <a:gd name="connsiteY18" fmla="*/ 48870 h 385858"/>
                  <a:gd name="connsiteX19" fmla="*/ 219 w 919859"/>
                  <a:gd name="connsiteY19" fmla="*/ 40393 h 385858"/>
                  <a:gd name="connsiteX20" fmla="*/ 15632 w 919859"/>
                  <a:gd name="connsiteY20" fmla="*/ 8239 h 385858"/>
                  <a:gd name="connsiteX21" fmla="*/ 36924 w 919859"/>
                  <a:gd name="connsiteY21" fmla="*/ 0 h 38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9859" h="385858">
                    <a:moveTo>
                      <a:pt x="36924" y="0"/>
                    </a:moveTo>
                    <a:lnTo>
                      <a:pt x="27853" y="10299"/>
                    </a:lnTo>
                    <a:cubicBezTo>
                      <a:pt x="25459" y="15757"/>
                      <a:pt x="24828" y="21655"/>
                      <a:pt x="25440" y="27693"/>
                    </a:cubicBezTo>
                    <a:lnTo>
                      <a:pt x="26290" y="30767"/>
                    </a:lnTo>
                    <a:lnTo>
                      <a:pt x="26272" y="31065"/>
                    </a:lnTo>
                    <a:lnTo>
                      <a:pt x="26588" y="31843"/>
                    </a:lnTo>
                    <a:lnTo>
                      <a:pt x="30484" y="45934"/>
                    </a:lnTo>
                    <a:cubicBezTo>
                      <a:pt x="40790" y="70025"/>
                      <a:pt x="62634" y="91606"/>
                      <a:pt x="62634" y="91606"/>
                    </a:cubicBezTo>
                    <a:cubicBezTo>
                      <a:pt x="338159" y="352683"/>
                      <a:pt x="650678" y="336829"/>
                      <a:pt x="800417" y="283274"/>
                    </a:cubicBezTo>
                    <a:lnTo>
                      <a:pt x="919859" y="251563"/>
                    </a:lnTo>
                    <a:cubicBezTo>
                      <a:pt x="919859" y="251563"/>
                      <a:pt x="873890" y="319139"/>
                      <a:pt x="774469" y="375412"/>
                    </a:cubicBezTo>
                    <a:lnTo>
                      <a:pt x="752732" y="385858"/>
                    </a:lnTo>
                    <a:lnTo>
                      <a:pt x="802546" y="353623"/>
                    </a:lnTo>
                    <a:cubicBezTo>
                      <a:pt x="865218" y="307512"/>
                      <a:pt x="894638" y="264263"/>
                      <a:pt x="894638" y="264263"/>
                    </a:cubicBezTo>
                    <a:lnTo>
                      <a:pt x="775196" y="295974"/>
                    </a:lnTo>
                    <a:cubicBezTo>
                      <a:pt x="625457" y="349529"/>
                      <a:pt x="312938" y="365383"/>
                      <a:pt x="37413" y="104306"/>
                    </a:cubicBezTo>
                    <a:cubicBezTo>
                      <a:pt x="37413" y="104306"/>
                      <a:pt x="31952" y="98911"/>
                      <a:pt x="25203" y="90504"/>
                    </a:cubicBezTo>
                    <a:lnTo>
                      <a:pt x="13297" y="71475"/>
                    </a:lnTo>
                    <a:lnTo>
                      <a:pt x="2563" y="48870"/>
                    </a:lnTo>
                    <a:lnTo>
                      <a:pt x="219" y="40393"/>
                    </a:lnTo>
                    <a:cubicBezTo>
                      <a:pt x="-1005" y="28316"/>
                      <a:pt x="2741" y="16803"/>
                      <a:pt x="15632" y="8239"/>
                    </a:cubicBezTo>
                    <a:lnTo>
                      <a:pt x="369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8870850" y="-681093"/>
                <a:ext cx="124829" cy="32027"/>
              </a:xfrm>
              <a:custGeom>
                <a:avLst/>
                <a:gdLst>
                  <a:gd name="connsiteX0" fmla="*/ 124829 w 124829"/>
                  <a:gd name="connsiteY0" fmla="*/ 0 h 32027"/>
                  <a:gd name="connsiteX1" fmla="*/ 124519 w 124829"/>
                  <a:gd name="connsiteY1" fmla="*/ 1532 h 32027"/>
                  <a:gd name="connsiteX2" fmla="*/ 75677 w 124829"/>
                  <a:gd name="connsiteY2" fmla="*/ 22056 h 32027"/>
                  <a:gd name="connsiteX3" fmla="*/ 31919 w 124829"/>
                  <a:gd name="connsiteY3" fmla="*/ 32027 h 32027"/>
                  <a:gd name="connsiteX4" fmla="*/ 13141 w 124829"/>
                  <a:gd name="connsiteY4" fmla="*/ 25677 h 32027"/>
                  <a:gd name="connsiteX5" fmla="*/ 0 w 124829"/>
                  <a:gd name="connsiteY5" fmla="*/ 18779 h 32027"/>
                  <a:gd name="connsiteX6" fmla="*/ 100898 w 124829"/>
                  <a:gd name="connsiteY6" fmla="*/ 9356 h 32027"/>
                  <a:gd name="connsiteX7" fmla="*/ 124829 w 124829"/>
                  <a:gd name="connsiteY7" fmla="*/ 0 h 3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829" h="32027">
                    <a:moveTo>
                      <a:pt x="124829" y="0"/>
                    </a:moveTo>
                    <a:lnTo>
                      <a:pt x="124519" y="1532"/>
                    </a:lnTo>
                    <a:cubicBezTo>
                      <a:pt x="124519" y="1532"/>
                      <a:pt x="104436" y="12719"/>
                      <a:pt x="75677" y="22056"/>
                    </a:cubicBezTo>
                    <a:lnTo>
                      <a:pt x="31919" y="32027"/>
                    </a:lnTo>
                    <a:lnTo>
                      <a:pt x="13141" y="25677"/>
                    </a:lnTo>
                    <a:cubicBezTo>
                      <a:pt x="4492" y="21730"/>
                      <a:pt x="0" y="18779"/>
                      <a:pt x="0" y="18779"/>
                    </a:cubicBezTo>
                    <a:cubicBezTo>
                      <a:pt x="34704" y="26179"/>
                      <a:pt x="72139" y="18692"/>
                      <a:pt x="100898" y="9356"/>
                    </a:cubicBezTo>
                    <a:lnTo>
                      <a:pt x="124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7260516" y="-657736"/>
                <a:ext cx="112573" cy="184318"/>
              </a:xfrm>
              <a:custGeom>
                <a:avLst/>
                <a:gdLst>
                  <a:gd name="connsiteX0" fmla="*/ 112573 w 112573"/>
                  <a:gd name="connsiteY0" fmla="*/ 0 h 184318"/>
                  <a:gd name="connsiteX1" fmla="*/ 21322 w 112573"/>
                  <a:gd name="connsiteY1" fmla="*/ 176872 h 184318"/>
                  <a:gd name="connsiteX2" fmla="*/ 0 w 112573"/>
                  <a:gd name="connsiteY2" fmla="*/ 184318 h 184318"/>
                  <a:gd name="connsiteX3" fmla="*/ 53882 w 112573"/>
                  <a:gd name="connsiteY3" fmla="*/ 111708 h 184318"/>
                  <a:gd name="connsiteX4" fmla="*/ 75175 w 112573"/>
                  <a:gd name="connsiteY4" fmla="*/ 64616 h 184318"/>
                  <a:gd name="connsiteX5" fmla="*/ 86419 w 112573"/>
                  <a:gd name="connsiteY5" fmla="*/ 16677 h 184318"/>
                  <a:gd name="connsiteX6" fmla="*/ 112573 w 112573"/>
                  <a:gd name="connsiteY6" fmla="*/ 0 h 184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73" h="184318">
                    <a:moveTo>
                      <a:pt x="112573" y="0"/>
                    </a:moveTo>
                    <a:cubicBezTo>
                      <a:pt x="103766" y="72231"/>
                      <a:pt x="62544" y="132832"/>
                      <a:pt x="21322" y="176872"/>
                    </a:cubicBezTo>
                    <a:lnTo>
                      <a:pt x="0" y="184318"/>
                    </a:lnTo>
                    <a:lnTo>
                      <a:pt x="53882" y="111708"/>
                    </a:lnTo>
                    <a:cubicBezTo>
                      <a:pt x="62162" y="96866"/>
                      <a:pt x="69429" y="81143"/>
                      <a:pt x="75175" y="64616"/>
                    </a:cubicBezTo>
                    <a:lnTo>
                      <a:pt x="86419" y="16677"/>
                    </a:lnTo>
                    <a:lnTo>
                      <a:pt x="1125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8845628" y="-649615"/>
                <a:ext cx="270600" cy="26908"/>
              </a:xfrm>
              <a:custGeom>
                <a:avLst/>
                <a:gdLst>
                  <a:gd name="connsiteX0" fmla="*/ 0 w 270600"/>
                  <a:gd name="connsiteY0" fmla="*/ 0 h 26908"/>
                  <a:gd name="connsiteX1" fmla="*/ 52678 w 270600"/>
                  <a:gd name="connsiteY1" fmla="*/ 1565 h 26908"/>
                  <a:gd name="connsiteX2" fmla="*/ 57140 w 270600"/>
                  <a:gd name="connsiteY2" fmla="*/ 548 h 26908"/>
                  <a:gd name="connsiteX3" fmla="*/ 76441 w 270600"/>
                  <a:gd name="connsiteY3" fmla="*/ 7075 h 26908"/>
                  <a:gd name="connsiteX4" fmla="*/ 219356 w 270600"/>
                  <a:gd name="connsiteY4" fmla="*/ 3861 h 26908"/>
                  <a:gd name="connsiteX5" fmla="*/ 248032 w 270600"/>
                  <a:gd name="connsiteY5" fmla="*/ 8771 h 26908"/>
                  <a:gd name="connsiteX6" fmla="*/ 270600 w 270600"/>
                  <a:gd name="connsiteY6" fmla="*/ 8789 h 26908"/>
                  <a:gd name="connsiteX7" fmla="*/ 268802 w 270600"/>
                  <a:gd name="connsiteY7" fmla="*/ 13586 h 26908"/>
                  <a:gd name="connsiteX8" fmla="*/ 194135 w 270600"/>
                  <a:gd name="connsiteY8" fmla="*/ 16561 h 26908"/>
                  <a:gd name="connsiteX9" fmla="*/ 0 w 270600"/>
                  <a:gd name="connsiteY9" fmla="*/ 0 h 2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0600" h="26908">
                    <a:moveTo>
                      <a:pt x="0" y="0"/>
                    </a:moveTo>
                    <a:cubicBezTo>
                      <a:pt x="17352" y="3700"/>
                      <a:pt x="35387" y="3678"/>
                      <a:pt x="52678" y="1565"/>
                    </a:cubicBezTo>
                    <a:lnTo>
                      <a:pt x="57140" y="548"/>
                    </a:lnTo>
                    <a:lnTo>
                      <a:pt x="76441" y="7075"/>
                    </a:lnTo>
                    <a:cubicBezTo>
                      <a:pt x="109692" y="15047"/>
                      <a:pt x="158226" y="19188"/>
                      <a:pt x="219356" y="3861"/>
                    </a:cubicBezTo>
                    <a:cubicBezTo>
                      <a:pt x="228692" y="5975"/>
                      <a:pt x="238536" y="7780"/>
                      <a:pt x="248032" y="8771"/>
                    </a:cubicBezTo>
                    <a:lnTo>
                      <a:pt x="270600" y="8789"/>
                    </a:lnTo>
                    <a:lnTo>
                      <a:pt x="268802" y="13586"/>
                    </a:lnTo>
                    <a:cubicBezTo>
                      <a:pt x="254714" y="26469"/>
                      <a:pt x="222144" y="22902"/>
                      <a:pt x="194135" y="16561"/>
                    </a:cubicBezTo>
                    <a:cubicBezTo>
                      <a:pt x="71876" y="4721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7296283" y="-645035"/>
                <a:ext cx="51585" cy="36275"/>
              </a:xfrm>
              <a:custGeom>
                <a:avLst/>
                <a:gdLst>
                  <a:gd name="connsiteX0" fmla="*/ 51585 w 51585"/>
                  <a:gd name="connsiteY0" fmla="*/ 0 h 36275"/>
                  <a:gd name="connsiteX1" fmla="*/ 50652 w 51585"/>
                  <a:gd name="connsiteY1" fmla="*/ 3977 h 36275"/>
                  <a:gd name="connsiteX2" fmla="*/ 0 w 51585"/>
                  <a:gd name="connsiteY2" fmla="*/ 36275 h 36275"/>
                  <a:gd name="connsiteX3" fmla="*/ 2322 w 51585"/>
                  <a:gd name="connsiteY3" fmla="*/ 31412 h 36275"/>
                  <a:gd name="connsiteX4" fmla="*/ 51585 w 51585"/>
                  <a:gd name="connsiteY4" fmla="*/ 0 h 3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85" h="36275">
                    <a:moveTo>
                      <a:pt x="51585" y="0"/>
                    </a:moveTo>
                    <a:lnTo>
                      <a:pt x="50652" y="3977"/>
                    </a:lnTo>
                    <a:lnTo>
                      <a:pt x="0" y="36275"/>
                    </a:lnTo>
                    <a:lnTo>
                      <a:pt x="2322" y="31412"/>
                    </a:lnTo>
                    <a:lnTo>
                      <a:pt x="5158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7634872" y="-547452"/>
                <a:ext cx="962569" cy="394349"/>
              </a:xfrm>
              <a:custGeom>
                <a:avLst/>
                <a:gdLst>
                  <a:gd name="connsiteX0" fmla="*/ 0 w 962569"/>
                  <a:gd name="connsiteY0" fmla="*/ 0 h 394349"/>
                  <a:gd name="connsiteX1" fmla="*/ 962569 w 962569"/>
                  <a:gd name="connsiteY1" fmla="*/ 286795 h 394349"/>
                  <a:gd name="connsiteX2" fmla="*/ 844373 w 962569"/>
                  <a:gd name="connsiteY2" fmla="*/ 352621 h 394349"/>
                  <a:gd name="connsiteX3" fmla="*/ 842742 w 962569"/>
                  <a:gd name="connsiteY3" fmla="*/ 353344 h 394349"/>
                  <a:gd name="connsiteX4" fmla="*/ 868142 w 962569"/>
                  <a:gd name="connsiteY4" fmla="*/ 340448 h 394349"/>
                  <a:gd name="connsiteX5" fmla="*/ 937348 w 962569"/>
                  <a:gd name="connsiteY5" fmla="*/ 299495 h 394349"/>
                  <a:gd name="connsiteX6" fmla="*/ 85274 w 962569"/>
                  <a:gd name="connsiteY6" fmla="*/ 189066 h 394349"/>
                  <a:gd name="connsiteX7" fmla="*/ 67262 w 962569"/>
                  <a:gd name="connsiteY7" fmla="*/ 166528 h 394349"/>
                  <a:gd name="connsiteX8" fmla="*/ 48551 w 962569"/>
                  <a:gd name="connsiteY8" fmla="*/ 132874 h 394349"/>
                  <a:gd name="connsiteX9" fmla="*/ 0 w 962569"/>
                  <a:gd name="connsiteY9" fmla="*/ 0 h 394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2569" h="394349">
                    <a:moveTo>
                      <a:pt x="0" y="0"/>
                    </a:moveTo>
                    <a:cubicBezTo>
                      <a:pt x="0" y="351"/>
                      <a:pt x="226550" y="610940"/>
                      <a:pt x="962569" y="286795"/>
                    </a:cubicBezTo>
                    <a:cubicBezTo>
                      <a:pt x="962569" y="286795"/>
                      <a:pt x="916722" y="318042"/>
                      <a:pt x="844373" y="352621"/>
                    </a:cubicBezTo>
                    <a:lnTo>
                      <a:pt x="842742" y="353344"/>
                    </a:lnTo>
                    <a:lnTo>
                      <a:pt x="868142" y="340448"/>
                    </a:lnTo>
                    <a:cubicBezTo>
                      <a:pt x="911559" y="317072"/>
                      <a:pt x="937348" y="299495"/>
                      <a:pt x="937348" y="299495"/>
                    </a:cubicBezTo>
                    <a:cubicBezTo>
                      <a:pt x="477336" y="502086"/>
                      <a:pt x="216336" y="339546"/>
                      <a:pt x="85274" y="189066"/>
                    </a:cubicBezTo>
                    <a:lnTo>
                      <a:pt x="67262" y="166528"/>
                    </a:lnTo>
                    <a:lnTo>
                      <a:pt x="48551" y="132874"/>
                    </a:lnTo>
                    <a:cubicBezTo>
                      <a:pt x="30598" y="93318"/>
                      <a:pt x="14314" y="4917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9344486" y="-547452"/>
                <a:ext cx="131087" cy="242131"/>
              </a:xfrm>
              <a:custGeom>
                <a:avLst/>
                <a:gdLst>
                  <a:gd name="connsiteX0" fmla="*/ 123566 w 131087"/>
                  <a:gd name="connsiteY0" fmla="*/ 0 h 242131"/>
                  <a:gd name="connsiteX1" fmla="*/ 32311 w 131087"/>
                  <a:gd name="connsiteY1" fmla="*/ 240990 h 242131"/>
                  <a:gd name="connsiteX2" fmla="*/ 25442 w 131087"/>
                  <a:gd name="connsiteY2" fmla="*/ 241125 h 242131"/>
                  <a:gd name="connsiteX3" fmla="*/ 24373 w 131087"/>
                  <a:gd name="connsiteY3" fmla="*/ 238508 h 242131"/>
                  <a:gd name="connsiteX4" fmla="*/ 41268 w 131087"/>
                  <a:gd name="connsiteY4" fmla="*/ 223666 h 242131"/>
                  <a:gd name="connsiteX5" fmla="*/ 98345 w 131087"/>
                  <a:gd name="connsiteY5" fmla="*/ 12700 h 242131"/>
                  <a:gd name="connsiteX6" fmla="*/ 0 w 131087"/>
                  <a:gd name="connsiteY6" fmla="*/ 26421 h 242131"/>
                  <a:gd name="connsiteX7" fmla="*/ 7869 w 131087"/>
                  <a:gd name="connsiteY7" fmla="*/ 20345 h 242131"/>
                  <a:gd name="connsiteX8" fmla="*/ 17515 w 131087"/>
                  <a:gd name="connsiteY8" fmla="*/ 14796 h 242131"/>
                  <a:gd name="connsiteX9" fmla="*/ 123566 w 131087"/>
                  <a:gd name="connsiteY9" fmla="*/ 0 h 242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087" h="242131">
                    <a:moveTo>
                      <a:pt x="123566" y="0"/>
                    </a:moveTo>
                    <a:cubicBezTo>
                      <a:pt x="157390" y="133530"/>
                      <a:pt x="68251" y="214568"/>
                      <a:pt x="32311" y="240990"/>
                    </a:cubicBezTo>
                    <a:cubicBezTo>
                      <a:pt x="30021" y="242577"/>
                      <a:pt x="27379" y="242402"/>
                      <a:pt x="25442" y="241125"/>
                    </a:cubicBezTo>
                    <a:lnTo>
                      <a:pt x="24373" y="238508"/>
                    </a:lnTo>
                    <a:lnTo>
                      <a:pt x="41268" y="223666"/>
                    </a:lnTo>
                    <a:cubicBezTo>
                      <a:pt x="79914" y="183468"/>
                      <a:pt x="123713" y="112848"/>
                      <a:pt x="98345" y="12700"/>
                    </a:cubicBezTo>
                    <a:lnTo>
                      <a:pt x="0" y="26421"/>
                    </a:lnTo>
                    <a:lnTo>
                      <a:pt x="7869" y="20345"/>
                    </a:lnTo>
                    <a:cubicBezTo>
                      <a:pt x="14872" y="15501"/>
                      <a:pt x="17515" y="14796"/>
                      <a:pt x="17515" y="14796"/>
                    </a:cubicBezTo>
                    <a:lnTo>
                      <a:pt x="12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8571703" y="-538646"/>
                <a:ext cx="189570" cy="127804"/>
              </a:xfrm>
              <a:custGeom>
                <a:avLst/>
                <a:gdLst>
                  <a:gd name="connsiteX0" fmla="*/ 189570 w 189570"/>
                  <a:gd name="connsiteY0" fmla="*/ 0 h 127804"/>
                  <a:gd name="connsiteX1" fmla="*/ 13842 w 189570"/>
                  <a:gd name="connsiteY1" fmla="*/ 121680 h 127804"/>
                  <a:gd name="connsiteX2" fmla="*/ 0 w 189570"/>
                  <a:gd name="connsiteY2" fmla="*/ 127804 h 127804"/>
                  <a:gd name="connsiteX3" fmla="*/ 38449 w 189570"/>
                  <a:gd name="connsiteY3" fmla="*/ 105584 h 127804"/>
                  <a:gd name="connsiteX4" fmla="*/ 158694 w 189570"/>
                  <a:gd name="connsiteY4" fmla="*/ 17757 h 127804"/>
                  <a:gd name="connsiteX5" fmla="*/ 160969 w 189570"/>
                  <a:gd name="connsiteY5" fmla="*/ 15723 h 127804"/>
                  <a:gd name="connsiteX6" fmla="*/ 189570 w 189570"/>
                  <a:gd name="connsiteY6" fmla="*/ 0 h 12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570" h="127804">
                    <a:moveTo>
                      <a:pt x="189570" y="0"/>
                    </a:moveTo>
                    <a:cubicBezTo>
                      <a:pt x="189570" y="0"/>
                      <a:pt x="119858" y="64707"/>
                      <a:pt x="13842" y="121680"/>
                    </a:cubicBezTo>
                    <a:lnTo>
                      <a:pt x="0" y="127804"/>
                    </a:lnTo>
                    <a:lnTo>
                      <a:pt x="38449" y="105584"/>
                    </a:lnTo>
                    <a:cubicBezTo>
                      <a:pt x="100440" y="67225"/>
                      <a:pt x="143822" y="30795"/>
                      <a:pt x="158694" y="17757"/>
                    </a:cubicBezTo>
                    <a:lnTo>
                      <a:pt x="160969" y="15723"/>
                    </a:lnTo>
                    <a:lnTo>
                      <a:pt x="18957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7609651" y="-534753"/>
                <a:ext cx="867963" cy="443388"/>
              </a:xfrm>
              <a:custGeom>
                <a:avLst/>
                <a:gdLst>
                  <a:gd name="connsiteX0" fmla="*/ 0 w 867963"/>
                  <a:gd name="connsiteY0" fmla="*/ 0 h 443388"/>
                  <a:gd name="connsiteX1" fmla="*/ 75006 w 867963"/>
                  <a:gd name="connsiteY1" fmla="*/ 131961 h 443388"/>
                  <a:gd name="connsiteX2" fmla="*/ 92483 w 867963"/>
                  <a:gd name="connsiteY2" fmla="*/ 153828 h 443388"/>
                  <a:gd name="connsiteX3" fmla="*/ 132334 w 867963"/>
                  <a:gd name="connsiteY3" fmla="*/ 225508 h 443388"/>
                  <a:gd name="connsiteX4" fmla="*/ 810666 w 867963"/>
                  <a:gd name="connsiteY4" fmla="*/ 366042 h 443388"/>
                  <a:gd name="connsiteX5" fmla="*/ 867963 w 867963"/>
                  <a:gd name="connsiteY5" fmla="*/ 340644 h 443388"/>
                  <a:gd name="connsiteX6" fmla="*/ 844373 w 867963"/>
                  <a:gd name="connsiteY6" fmla="*/ 352621 h 443388"/>
                  <a:gd name="connsiteX7" fmla="*/ 0 w 867963"/>
                  <a:gd name="connsiteY7" fmla="*/ 0 h 44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7963" h="443388">
                    <a:moveTo>
                      <a:pt x="0" y="0"/>
                    </a:moveTo>
                    <a:cubicBezTo>
                      <a:pt x="0" y="110"/>
                      <a:pt x="22124" y="59813"/>
                      <a:pt x="75006" y="131961"/>
                    </a:cubicBezTo>
                    <a:lnTo>
                      <a:pt x="92483" y="153828"/>
                    </a:lnTo>
                    <a:lnTo>
                      <a:pt x="132334" y="225508"/>
                    </a:lnTo>
                    <a:cubicBezTo>
                      <a:pt x="321225" y="502816"/>
                      <a:pt x="620787" y="443664"/>
                      <a:pt x="810666" y="366042"/>
                    </a:cubicBezTo>
                    <a:lnTo>
                      <a:pt x="867963" y="340644"/>
                    </a:lnTo>
                    <a:lnTo>
                      <a:pt x="844373" y="352621"/>
                    </a:lnTo>
                    <a:cubicBezTo>
                      <a:pt x="627327" y="456355"/>
                      <a:pt x="171763" y="59006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7907579" y="-531950"/>
                <a:ext cx="741665" cy="161647"/>
              </a:xfrm>
              <a:custGeom>
                <a:avLst/>
                <a:gdLst>
                  <a:gd name="connsiteX0" fmla="*/ 0 w 741665"/>
                  <a:gd name="connsiteY0" fmla="*/ 0 h 161647"/>
                  <a:gd name="connsiteX1" fmla="*/ 657791 w 741665"/>
                  <a:gd name="connsiteY1" fmla="*/ 90819 h 161647"/>
                  <a:gd name="connsiteX2" fmla="*/ 741665 w 741665"/>
                  <a:gd name="connsiteY2" fmla="*/ 53726 h 161647"/>
                  <a:gd name="connsiteX3" fmla="*/ 727280 w 741665"/>
                  <a:gd name="connsiteY3" fmla="*/ 61634 h 161647"/>
                  <a:gd name="connsiteX4" fmla="*/ 199212 w 741665"/>
                  <a:gd name="connsiteY4" fmla="*/ 142797 h 161647"/>
                  <a:gd name="connsiteX5" fmla="*/ 116479 w 741665"/>
                  <a:gd name="connsiteY5" fmla="*/ 111989 h 161647"/>
                  <a:gd name="connsiteX6" fmla="*/ 68579 w 741665"/>
                  <a:gd name="connsiteY6" fmla="*/ 74651 h 161647"/>
                  <a:gd name="connsiteX7" fmla="*/ 0 w 741665"/>
                  <a:gd name="connsiteY7" fmla="*/ 0 h 16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1665" h="161647">
                    <a:moveTo>
                      <a:pt x="0" y="0"/>
                    </a:moveTo>
                    <a:cubicBezTo>
                      <a:pt x="15105" y="17572"/>
                      <a:pt x="230908" y="256342"/>
                      <a:pt x="657791" y="90819"/>
                    </a:cubicBezTo>
                    <a:lnTo>
                      <a:pt x="741665" y="53726"/>
                    </a:lnTo>
                    <a:lnTo>
                      <a:pt x="727280" y="61634"/>
                    </a:lnTo>
                    <a:cubicBezTo>
                      <a:pt x="498734" y="174869"/>
                      <a:pt x="323145" y="175861"/>
                      <a:pt x="199212" y="142797"/>
                    </a:cubicBezTo>
                    <a:lnTo>
                      <a:pt x="116479" y="111989"/>
                    </a:lnTo>
                    <a:lnTo>
                      <a:pt x="68579" y="74651"/>
                    </a:lnTo>
                    <a:cubicBezTo>
                      <a:pt x="45284" y="53112"/>
                      <a:pt x="22373" y="283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8649244" y="-525945"/>
                <a:ext cx="86809" cy="47721"/>
              </a:xfrm>
              <a:custGeom>
                <a:avLst/>
                <a:gdLst>
                  <a:gd name="connsiteX0" fmla="*/ 86809 w 86809"/>
                  <a:gd name="connsiteY0" fmla="*/ 0 h 47721"/>
                  <a:gd name="connsiteX1" fmla="*/ 83429 w 86809"/>
                  <a:gd name="connsiteY1" fmla="*/ 3023 h 47721"/>
                  <a:gd name="connsiteX2" fmla="*/ 10836 w 86809"/>
                  <a:gd name="connsiteY2" fmla="*/ 42929 h 47721"/>
                  <a:gd name="connsiteX3" fmla="*/ 0 w 86809"/>
                  <a:gd name="connsiteY3" fmla="*/ 47721 h 47721"/>
                  <a:gd name="connsiteX4" fmla="*/ 86809 w 86809"/>
                  <a:gd name="connsiteY4" fmla="*/ 0 h 4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809" h="47721">
                    <a:moveTo>
                      <a:pt x="86809" y="0"/>
                    </a:moveTo>
                    <a:lnTo>
                      <a:pt x="83429" y="3023"/>
                    </a:lnTo>
                    <a:lnTo>
                      <a:pt x="10836" y="42929"/>
                    </a:lnTo>
                    <a:lnTo>
                      <a:pt x="0" y="47721"/>
                    </a:lnTo>
                    <a:lnTo>
                      <a:pt x="868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9023409" y="-521031"/>
                <a:ext cx="321077" cy="262135"/>
              </a:xfrm>
              <a:custGeom>
                <a:avLst/>
                <a:gdLst>
                  <a:gd name="connsiteX0" fmla="*/ 321077 w 321077"/>
                  <a:gd name="connsiteY0" fmla="*/ 0 h 262135"/>
                  <a:gd name="connsiteX1" fmla="*/ 314956 w 321077"/>
                  <a:gd name="connsiteY1" fmla="*/ 4726 h 262135"/>
                  <a:gd name="connsiteX2" fmla="*/ 293139 w 321077"/>
                  <a:gd name="connsiteY2" fmla="*/ 24314 h 262135"/>
                  <a:gd name="connsiteX3" fmla="*/ 0 w 321077"/>
                  <a:gd name="connsiteY3" fmla="*/ 262135 h 262135"/>
                  <a:gd name="connsiteX4" fmla="*/ 35129 w 321077"/>
                  <a:gd name="connsiteY4" fmla="*/ 228416 h 262135"/>
                  <a:gd name="connsiteX5" fmla="*/ 43264 w 321077"/>
                  <a:gd name="connsiteY5" fmla="*/ 220543 h 262135"/>
                  <a:gd name="connsiteX6" fmla="*/ 56660 w 321077"/>
                  <a:gd name="connsiteY6" fmla="*/ 209898 h 262135"/>
                  <a:gd name="connsiteX7" fmla="*/ 267918 w 321077"/>
                  <a:gd name="connsiteY7" fmla="*/ 37014 h 262135"/>
                  <a:gd name="connsiteX8" fmla="*/ 313371 w 321077"/>
                  <a:gd name="connsiteY8" fmla="*/ 1075 h 262135"/>
                  <a:gd name="connsiteX9" fmla="*/ 321077 w 321077"/>
                  <a:gd name="connsiteY9" fmla="*/ 0 h 26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077" h="262135">
                    <a:moveTo>
                      <a:pt x="321077" y="0"/>
                    </a:moveTo>
                    <a:lnTo>
                      <a:pt x="314956" y="4726"/>
                    </a:lnTo>
                    <a:cubicBezTo>
                      <a:pt x="309060" y="9647"/>
                      <a:pt x="301859" y="16034"/>
                      <a:pt x="293139" y="24314"/>
                    </a:cubicBezTo>
                    <a:cubicBezTo>
                      <a:pt x="251917" y="63420"/>
                      <a:pt x="0" y="262135"/>
                      <a:pt x="0" y="262135"/>
                    </a:cubicBezTo>
                    <a:cubicBezTo>
                      <a:pt x="0" y="262135"/>
                      <a:pt x="13763" y="249011"/>
                      <a:pt x="35129" y="228416"/>
                    </a:cubicBezTo>
                    <a:lnTo>
                      <a:pt x="43264" y="220543"/>
                    </a:lnTo>
                    <a:lnTo>
                      <a:pt x="56660" y="209898"/>
                    </a:lnTo>
                    <a:cubicBezTo>
                      <a:pt x="134087" y="148244"/>
                      <a:pt x="242154" y="61455"/>
                      <a:pt x="267918" y="37014"/>
                    </a:cubicBezTo>
                    <a:cubicBezTo>
                      <a:pt x="302800" y="3893"/>
                      <a:pt x="313371" y="1075"/>
                      <a:pt x="313371" y="1075"/>
                    </a:cubicBezTo>
                    <a:lnTo>
                      <a:pt x="32107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7882357" y="-519251"/>
                <a:ext cx="689346" cy="199810"/>
              </a:xfrm>
              <a:custGeom>
                <a:avLst/>
                <a:gdLst>
                  <a:gd name="connsiteX0" fmla="*/ 0 w 689346"/>
                  <a:gd name="connsiteY0" fmla="*/ 0 h 199810"/>
                  <a:gd name="connsiteX1" fmla="*/ 130827 w 689346"/>
                  <a:gd name="connsiteY1" fmla="*/ 95240 h 199810"/>
                  <a:gd name="connsiteX2" fmla="*/ 141700 w 689346"/>
                  <a:gd name="connsiteY2" fmla="*/ 99289 h 199810"/>
                  <a:gd name="connsiteX3" fmla="*/ 164679 w 689346"/>
                  <a:gd name="connsiteY3" fmla="*/ 117201 h 199810"/>
                  <a:gd name="connsiteX4" fmla="*/ 586307 w 689346"/>
                  <a:gd name="connsiteY4" fmla="*/ 153995 h 199810"/>
                  <a:gd name="connsiteX5" fmla="*/ 689346 w 689346"/>
                  <a:gd name="connsiteY5" fmla="*/ 108409 h 199810"/>
                  <a:gd name="connsiteX6" fmla="*/ 677967 w 689346"/>
                  <a:gd name="connsiteY6" fmla="*/ 114985 h 199810"/>
                  <a:gd name="connsiteX7" fmla="*/ 0 w 689346"/>
                  <a:gd name="connsiteY7" fmla="*/ 0 h 19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9346" h="199810">
                    <a:moveTo>
                      <a:pt x="0" y="0"/>
                    </a:moveTo>
                    <a:cubicBezTo>
                      <a:pt x="6474" y="7531"/>
                      <a:pt x="49810" y="55690"/>
                      <a:pt x="130827" y="95240"/>
                    </a:cubicBezTo>
                    <a:lnTo>
                      <a:pt x="141700" y="99289"/>
                    </a:lnTo>
                    <a:lnTo>
                      <a:pt x="164679" y="117201"/>
                    </a:lnTo>
                    <a:cubicBezTo>
                      <a:pt x="308120" y="209644"/>
                      <a:pt x="459798" y="197761"/>
                      <a:pt x="586307" y="153995"/>
                    </a:cubicBezTo>
                    <a:lnTo>
                      <a:pt x="689346" y="108409"/>
                    </a:lnTo>
                    <a:lnTo>
                      <a:pt x="677967" y="114985"/>
                    </a:lnTo>
                    <a:cubicBezTo>
                      <a:pt x="501272" y="209938"/>
                      <a:pt x="223730" y="28340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9341939" y="-400180"/>
                <a:ext cx="28386" cy="107559"/>
              </a:xfrm>
              <a:custGeom>
                <a:avLst/>
                <a:gdLst>
                  <a:gd name="connsiteX0" fmla="*/ 24992 w 28386"/>
                  <a:gd name="connsiteY0" fmla="*/ 0 h 107559"/>
                  <a:gd name="connsiteX1" fmla="*/ 25343 w 28386"/>
                  <a:gd name="connsiteY1" fmla="*/ 87378 h 107559"/>
                  <a:gd name="connsiteX2" fmla="*/ 26919 w 28386"/>
                  <a:gd name="connsiteY2" fmla="*/ 91236 h 107559"/>
                  <a:gd name="connsiteX3" fmla="*/ 9637 w 28386"/>
                  <a:gd name="connsiteY3" fmla="*/ 106418 h 107559"/>
                  <a:gd name="connsiteX4" fmla="*/ 123 w 28386"/>
                  <a:gd name="connsiteY4" fmla="*/ 100078 h 107559"/>
                  <a:gd name="connsiteX5" fmla="*/ 817 w 28386"/>
                  <a:gd name="connsiteY5" fmla="*/ 21398 h 107559"/>
                  <a:gd name="connsiteX6" fmla="*/ 14 w 28386"/>
                  <a:gd name="connsiteY6" fmla="*/ 14717 h 107559"/>
                  <a:gd name="connsiteX7" fmla="*/ 12253 w 28386"/>
                  <a:gd name="connsiteY7" fmla="*/ 7080 h 107559"/>
                  <a:gd name="connsiteX8" fmla="*/ 24992 w 28386"/>
                  <a:gd name="connsiteY8" fmla="*/ 0 h 107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386" h="107559">
                    <a:moveTo>
                      <a:pt x="24992" y="0"/>
                    </a:moveTo>
                    <a:cubicBezTo>
                      <a:pt x="24992" y="0"/>
                      <a:pt x="32390" y="52145"/>
                      <a:pt x="25343" y="87378"/>
                    </a:cubicBezTo>
                    <a:lnTo>
                      <a:pt x="26919" y="91236"/>
                    </a:lnTo>
                    <a:lnTo>
                      <a:pt x="9637" y="106418"/>
                    </a:lnTo>
                    <a:cubicBezTo>
                      <a:pt x="5057" y="109592"/>
                      <a:pt x="-932" y="105716"/>
                      <a:pt x="123" y="100078"/>
                    </a:cubicBezTo>
                    <a:cubicBezTo>
                      <a:pt x="5407" y="73653"/>
                      <a:pt x="2567" y="37716"/>
                      <a:pt x="817" y="21398"/>
                    </a:cubicBezTo>
                    <a:lnTo>
                      <a:pt x="14" y="14717"/>
                    </a:lnTo>
                    <a:lnTo>
                      <a:pt x="12253" y="7080"/>
                    </a:lnTo>
                    <a:cubicBezTo>
                      <a:pt x="20192" y="2488"/>
                      <a:pt x="24992" y="0"/>
                      <a:pt x="249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9161663" y="-387481"/>
                <a:ext cx="180291" cy="141338"/>
              </a:xfrm>
              <a:custGeom>
                <a:avLst/>
                <a:gdLst>
                  <a:gd name="connsiteX0" fmla="*/ 180048 w 180291"/>
                  <a:gd name="connsiteY0" fmla="*/ 0 h 141338"/>
                  <a:gd name="connsiteX1" fmla="*/ 180291 w 180291"/>
                  <a:gd name="connsiteY1" fmla="*/ 2017 h 141338"/>
                  <a:gd name="connsiteX2" fmla="*/ 160964 w 180291"/>
                  <a:gd name="connsiteY2" fmla="*/ 14077 h 141338"/>
                  <a:gd name="connsiteX3" fmla="*/ 81248 w 180291"/>
                  <a:gd name="connsiteY3" fmla="*/ 82076 h 141338"/>
                  <a:gd name="connsiteX4" fmla="*/ 15276 w 180291"/>
                  <a:gd name="connsiteY4" fmla="*/ 134927 h 141338"/>
                  <a:gd name="connsiteX5" fmla="*/ 0 w 180291"/>
                  <a:gd name="connsiteY5" fmla="*/ 141338 h 141338"/>
                  <a:gd name="connsiteX6" fmla="*/ 21027 w 180291"/>
                  <a:gd name="connsiteY6" fmla="*/ 128039 h 141338"/>
                  <a:gd name="connsiteX7" fmla="*/ 56028 w 180291"/>
                  <a:gd name="connsiteY7" fmla="*/ 94776 h 141338"/>
                  <a:gd name="connsiteX8" fmla="*/ 180048 w 180291"/>
                  <a:gd name="connsiteY8" fmla="*/ 0 h 1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91" h="141338">
                    <a:moveTo>
                      <a:pt x="180048" y="0"/>
                    </a:moveTo>
                    <a:lnTo>
                      <a:pt x="180291" y="2017"/>
                    </a:lnTo>
                    <a:lnTo>
                      <a:pt x="160964" y="14077"/>
                    </a:lnTo>
                    <a:cubicBezTo>
                      <a:pt x="135860" y="30901"/>
                      <a:pt x="104855" y="54595"/>
                      <a:pt x="81248" y="82076"/>
                    </a:cubicBezTo>
                    <a:cubicBezTo>
                      <a:pt x="57643" y="109558"/>
                      <a:pt x="33509" y="125678"/>
                      <a:pt x="15276" y="134927"/>
                    </a:cubicBezTo>
                    <a:lnTo>
                      <a:pt x="0" y="141338"/>
                    </a:lnTo>
                    <a:lnTo>
                      <a:pt x="21027" y="128039"/>
                    </a:lnTo>
                    <a:cubicBezTo>
                      <a:pt x="32290" y="119417"/>
                      <a:pt x="44225" y="108517"/>
                      <a:pt x="56028" y="94776"/>
                    </a:cubicBezTo>
                    <a:cubicBezTo>
                      <a:pt x="103242" y="39813"/>
                      <a:pt x="180048" y="0"/>
                      <a:pt x="18004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7417134" y="-377983"/>
                <a:ext cx="956931" cy="689242"/>
              </a:xfrm>
              <a:custGeom>
                <a:avLst/>
                <a:gdLst>
                  <a:gd name="connsiteX0" fmla="*/ 0 w 956931"/>
                  <a:gd name="connsiteY0" fmla="*/ 0 h 689242"/>
                  <a:gd name="connsiteX1" fmla="*/ 956931 w 956931"/>
                  <a:gd name="connsiteY1" fmla="*/ 605658 h 689242"/>
                  <a:gd name="connsiteX2" fmla="*/ 875112 w 956931"/>
                  <a:gd name="connsiteY2" fmla="*/ 654623 h 689242"/>
                  <a:gd name="connsiteX3" fmla="*/ 851548 w 956931"/>
                  <a:gd name="connsiteY3" fmla="*/ 666385 h 689242"/>
                  <a:gd name="connsiteX4" fmla="*/ 893699 w 956931"/>
                  <a:gd name="connsiteY4" fmla="*/ 642522 h 689242"/>
                  <a:gd name="connsiteX5" fmla="*/ 931710 w 956931"/>
                  <a:gd name="connsiteY5" fmla="*/ 618358 h 689242"/>
                  <a:gd name="connsiteX6" fmla="*/ 45029 w 956931"/>
                  <a:gd name="connsiteY6" fmla="*/ 291660 h 689242"/>
                  <a:gd name="connsiteX7" fmla="*/ 33590 w 956931"/>
                  <a:gd name="connsiteY7" fmla="*/ 259995 h 689242"/>
                  <a:gd name="connsiteX8" fmla="*/ 23230 w 956931"/>
                  <a:gd name="connsiteY8" fmla="*/ 208452 h 689242"/>
                  <a:gd name="connsiteX9" fmla="*/ 0 w 956931"/>
                  <a:gd name="connsiteY9" fmla="*/ 0 h 68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6931" h="689242">
                    <a:moveTo>
                      <a:pt x="0" y="0"/>
                    </a:moveTo>
                    <a:cubicBezTo>
                      <a:pt x="0" y="0"/>
                      <a:pt x="75045" y="936849"/>
                      <a:pt x="956931" y="605658"/>
                    </a:cubicBezTo>
                    <a:cubicBezTo>
                      <a:pt x="956931" y="605658"/>
                      <a:pt x="925952" y="627384"/>
                      <a:pt x="875112" y="654623"/>
                    </a:cubicBezTo>
                    <a:lnTo>
                      <a:pt x="851548" y="666385"/>
                    </a:lnTo>
                    <a:lnTo>
                      <a:pt x="893699" y="642522"/>
                    </a:lnTo>
                    <a:cubicBezTo>
                      <a:pt x="917942" y="628014"/>
                      <a:pt x="931710" y="618358"/>
                      <a:pt x="931710" y="618358"/>
                    </a:cubicBezTo>
                    <a:cubicBezTo>
                      <a:pt x="380531" y="825352"/>
                      <a:pt x="144525" y="537019"/>
                      <a:pt x="45029" y="291660"/>
                    </a:cubicBezTo>
                    <a:lnTo>
                      <a:pt x="33590" y="259995"/>
                    </a:lnTo>
                    <a:lnTo>
                      <a:pt x="23230" y="208452"/>
                    </a:lnTo>
                    <a:cubicBezTo>
                      <a:pt x="12615" y="145762"/>
                      <a:pt x="4734" y="7647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7391913" y="-365282"/>
                <a:ext cx="876769" cy="761707"/>
              </a:xfrm>
              <a:custGeom>
                <a:avLst/>
                <a:gdLst>
                  <a:gd name="connsiteX0" fmla="*/ 0 w 876769"/>
                  <a:gd name="connsiteY0" fmla="*/ 0 h 761707"/>
                  <a:gd name="connsiteX1" fmla="*/ 44318 w 876769"/>
                  <a:gd name="connsiteY1" fmla="*/ 207180 h 761707"/>
                  <a:gd name="connsiteX2" fmla="*/ 58811 w 876769"/>
                  <a:gd name="connsiteY2" fmla="*/ 247295 h 761707"/>
                  <a:gd name="connsiteX3" fmla="*/ 66372 w 876769"/>
                  <a:gd name="connsiteY3" fmla="*/ 284918 h 761707"/>
                  <a:gd name="connsiteX4" fmla="*/ 843284 w 876769"/>
                  <a:gd name="connsiteY4" fmla="*/ 670399 h 761707"/>
                  <a:gd name="connsiteX5" fmla="*/ 876769 w 876769"/>
                  <a:gd name="connsiteY5" fmla="*/ 653685 h 761707"/>
                  <a:gd name="connsiteX6" fmla="*/ 875112 w 876769"/>
                  <a:gd name="connsiteY6" fmla="*/ 654623 h 761707"/>
                  <a:gd name="connsiteX7" fmla="*/ 0 w 876769"/>
                  <a:gd name="connsiteY7" fmla="*/ 0 h 76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6769" h="761707">
                    <a:moveTo>
                      <a:pt x="0" y="0"/>
                    </a:moveTo>
                    <a:cubicBezTo>
                      <a:pt x="0" y="0"/>
                      <a:pt x="7329" y="91489"/>
                      <a:pt x="44318" y="207180"/>
                    </a:cubicBezTo>
                    <a:lnTo>
                      <a:pt x="58811" y="247295"/>
                    </a:lnTo>
                    <a:lnTo>
                      <a:pt x="66372" y="284918"/>
                    </a:lnTo>
                    <a:cubicBezTo>
                      <a:pt x="205460" y="875515"/>
                      <a:pt x="623323" y="772293"/>
                      <a:pt x="843284" y="670399"/>
                    </a:cubicBezTo>
                    <a:lnTo>
                      <a:pt x="876769" y="653685"/>
                    </a:lnTo>
                    <a:lnTo>
                      <a:pt x="875112" y="654623"/>
                    </a:lnTo>
                    <a:cubicBezTo>
                      <a:pt x="654804" y="772658"/>
                      <a:pt x="61545" y="99421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8933561" y="-293779"/>
                <a:ext cx="90569" cy="346514"/>
              </a:xfrm>
              <a:custGeom>
                <a:avLst/>
                <a:gdLst>
                  <a:gd name="connsiteX0" fmla="*/ 23258 w 90569"/>
                  <a:gd name="connsiteY0" fmla="*/ 0 h 346514"/>
                  <a:gd name="connsiteX1" fmla="*/ 35238 w 90569"/>
                  <a:gd name="connsiteY1" fmla="*/ 77513 h 346514"/>
                  <a:gd name="connsiteX2" fmla="*/ 63070 w 90569"/>
                  <a:gd name="connsiteY2" fmla="*/ 115565 h 346514"/>
                  <a:gd name="connsiteX3" fmla="*/ 79279 w 90569"/>
                  <a:gd name="connsiteY3" fmla="*/ 325910 h 346514"/>
                  <a:gd name="connsiteX4" fmla="*/ 81146 w 90569"/>
                  <a:gd name="connsiteY4" fmla="*/ 332376 h 346514"/>
                  <a:gd name="connsiteX5" fmla="*/ 62866 w 90569"/>
                  <a:gd name="connsiteY5" fmla="*/ 345656 h 346514"/>
                  <a:gd name="connsiteX6" fmla="*/ 54058 w 90569"/>
                  <a:gd name="connsiteY6" fmla="*/ 338610 h 346514"/>
                  <a:gd name="connsiteX7" fmla="*/ 37849 w 90569"/>
                  <a:gd name="connsiteY7" fmla="*/ 128265 h 346514"/>
                  <a:gd name="connsiteX8" fmla="*/ 10018 w 90569"/>
                  <a:gd name="connsiteY8" fmla="*/ 90213 h 346514"/>
                  <a:gd name="connsiteX9" fmla="*/ 0 w 90569"/>
                  <a:gd name="connsiteY9" fmla="*/ 25407 h 346514"/>
                  <a:gd name="connsiteX10" fmla="*/ 23258 w 90569"/>
                  <a:gd name="connsiteY10" fmla="*/ 0 h 34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569" h="346514">
                    <a:moveTo>
                      <a:pt x="23258" y="0"/>
                    </a:moveTo>
                    <a:lnTo>
                      <a:pt x="35238" y="77513"/>
                    </a:lnTo>
                    <a:lnTo>
                      <a:pt x="63070" y="115565"/>
                    </a:lnTo>
                    <a:cubicBezTo>
                      <a:pt x="63070" y="115565"/>
                      <a:pt x="112045" y="235357"/>
                      <a:pt x="79279" y="325910"/>
                    </a:cubicBezTo>
                    <a:lnTo>
                      <a:pt x="81146" y="332376"/>
                    </a:lnTo>
                    <a:lnTo>
                      <a:pt x="62866" y="345656"/>
                    </a:lnTo>
                    <a:cubicBezTo>
                      <a:pt x="57934" y="348475"/>
                      <a:pt x="52298" y="343892"/>
                      <a:pt x="54058" y="338610"/>
                    </a:cubicBezTo>
                    <a:cubicBezTo>
                      <a:pt x="86824" y="248057"/>
                      <a:pt x="37849" y="128265"/>
                      <a:pt x="37849" y="128265"/>
                    </a:cubicBezTo>
                    <a:lnTo>
                      <a:pt x="10018" y="90213"/>
                    </a:lnTo>
                    <a:lnTo>
                      <a:pt x="0" y="25407"/>
                    </a:lnTo>
                    <a:lnTo>
                      <a:pt x="232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8801940" y="-281079"/>
                <a:ext cx="131621" cy="202224"/>
              </a:xfrm>
              <a:custGeom>
                <a:avLst/>
                <a:gdLst>
                  <a:gd name="connsiteX0" fmla="*/ 129657 w 131621"/>
                  <a:gd name="connsiteY0" fmla="*/ 0 h 202224"/>
                  <a:gd name="connsiteX1" fmla="*/ 131621 w 131621"/>
                  <a:gd name="connsiteY1" fmla="*/ 12707 h 202224"/>
                  <a:gd name="connsiteX2" fmla="*/ 25221 w 131621"/>
                  <a:gd name="connsiteY2" fmla="*/ 128939 h 202224"/>
                  <a:gd name="connsiteX3" fmla="*/ 43542 w 131621"/>
                  <a:gd name="connsiteY3" fmla="*/ 156423 h 202224"/>
                  <a:gd name="connsiteX4" fmla="*/ 10776 w 131621"/>
                  <a:gd name="connsiteY4" fmla="*/ 202224 h 202224"/>
                  <a:gd name="connsiteX5" fmla="*/ 2796 w 131621"/>
                  <a:gd name="connsiteY5" fmla="*/ 190824 h 202224"/>
                  <a:gd name="connsiteX6" fmla="*/ 18321 w 131621"/>
                  <a:gd name="connsiteY6" fmla="*/ 169123 h 202224"/>
                  <a:gd name="connsiteX7" fmla="*/ 0 w 131621"/>
                  <a:gd name="connsiteY7" fmla="*/ 141639 h 202224"/>
                  <a:gd name="connsiteX8" fmla="*/ 129657 w 131621"/>
                  <a:gd name="connsiteY8" fmla="*/ 0 h 202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621" h="202224">
                    <a:moveTo>
                      <a:pt x="129657" y="0"/>
                    </a:moveTo>
                    <a:lnTo>
                      <a:pt x="131621" y="12707"/>
                    </a:lnTo>
                    <a:lnTo>
                      <a:pt x="25221" y="128939"/>
                    </a:lnTo>
                    <a:cubicBezTo>
                      <a:pt x="31916" y="137747"/>
                      <a:pt x="37905" y="146909"/>
                      <a:pt x="43542" y="156423"/>
                    </a:cubicBezTo>
                    <a:cubicBezTo>
                      <a:pt x="31565" y="170867"/>
                      <a:pt x="20641" y="186015"/>
                      <a:pt x="10776" y="202224"/>
                    </a:cubicBezTo>
                    <a:lnTo>
                      <a:pt x="2796" y="190824"/>
                    </a:lnTo>
                    <a:lnTo>
                      <a:pt x="18321" y="169123"/>
                    </a:lnTo>
                    <a:cubicBezTo>
                      <a:pt x="12683" y="159609"/>
                      <a:pt x="6695" y="150447"/>
                      <a:pt x="0" y="141639"/>
                    </a:cubicBezTo>
                    <a:lnTo>
                      <a:pt x="1296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9146374" y="-246142"/>
                <a:ext cx="15288" cy="8465"/>
              </a:xfrm>
              <a:custGeom>
                <a:avLst/>
                <a:gdLst>
                  <a:gd name="connsiteX0" fmla="*/ 15288 w 15288"/>
                  <a:gd name="connsiteY0" fmla="*/ 0 h 8465"/>
                  <a:gd name="connsiteX1" fmla="*/ 5343 w 15288"/>
                  <a:gd name="connsiteY1" fmla="*/ 6289 h 8465"/>
                  <a:gd name="connsiteX2" fmla="*/ 157 w 15288"/>
                  <a:gd name="connsiteY2" fmla="*/ 8465 h 8465"/>
                  <a:gd name="connsiteX3" fmla="*/ 0 w 15288"/>
                  <a:gd name="connsiteY3" fmla="*/ 5216 h 8465"/>
                  <a:gd name="connsiteX4" fmla="*/ 8445 w 15288"/>
                  <a:gd name="connsiteY4" fmla="*/ 2871 h 8465"/>
                  <a:gd name="connsiteX5" fmla="*/ 15288 w 15288"/>
                  <a:gd name="connsiteY5" fmla="*/ 0 h 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88" h="8465">
                    <a:moveTo>
                      <a:pt x="15288" y="0"/>
                    </a:moveTo>
                    <a:lnTo>
                      <a:pt x="5343" y="6289"/>
                    </a:lnTo>
                    <a:lnTo>
                      <a:pt x="157" y="8465"/>
                    </a:lnTo>
                    <a:lnTo>
                      <a:pt x="0" y="5216"/>
                    </a:lnTo>
                    <a:cubicBezTo>
                      <a:pt x="0" y="5216"/>
                      <a:pt x="3083" y="4621"/>
                      <a:pt x="8445" y="2871"/>
                    </a:cubicBezTo>
                    <a:lnTo>
                      <a:pt x="15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9014706" y="-237678"/>
                <a:ext cx="134646" cy="277714"/>
              </a:xfrm>
              <a:custGeom>
                <a:avLst/>
                <a:gdLst>
                  <a:gd name="connsiteX0" fmla="*/ 131825 w 134646"/>
                  <a:gd name="connsiteY0" fmla="*/ 0 h 277714"/>
                  <a:gd name="connsiteX1" fmla="*/ 134646 w 134646"/>
                  <a:gd name="connsiteY1" fmla="*/ 58397 h 277714"/>
                  <a:gd name="connsiteX2" fmla="*/ 6940 w 134646"/>
                  <a:gd name="connsiteY2" fmla="*/ 276855 h 277714"/>
                  <a:gd name="connsiteX3" fmla="*/ 27 w 134646"/>
                  <a:gd name="connsiteY3" fmla="*/ 276370 h 277714"/>
                  <a:gd name="connsiteX4" fmla="*/ 0 w 134646"/>
                  <a:gd name="connsiteY4" fmla="*/ 276275 h 277714"/>
                  <a:gd name="connsiteX5" fmla="*/ 21572 w 134646"/>
                  <a:gd name="connsiteY5" fmla="*/ 260603 h 277714"/>
                  <a:gd name="connsiteX6" fmla="*/ 106446 w 134646"/>
                  <a:gd name="connsiteY6" fmla="*/ 9451 h 277714"/>
                  <a:gd name="connsiteX7" fmla="*/ 114891 w 134646"/>
                  <a:gd name="connsiteY7" fmla="*/ 7106 h 277714"/>
                  <a:gd name="connsiteX8" fmla="*/ 131825 w 134646"/>
                  <a:gd name="connsiteY8" fmla="*/ 0 h 277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646" h="277714">
                    <a:moveTo>
                      <a:pt x="131825" y="0"/>
                    </a:moveTo>
                    <a:lnTo>
                      <a:pt x="134646" y="58397"/>
                    </a:lnTo>
                    <a:cubicBezTo>
                      <a:pt x="129101" y="192113"/>
                      <a:pt x="42395" y="256199"/>
                      <a:pt x="6940" y="276855"/>
                    </a:cubicBezTo>
                    <a:cubicBezTo>
                      <a:pt x="4475" y="278265"/>
                      <a:pt x="1833" y="277824"/>
                      <a:pt x="27" y="276370"/>
                    </a:cubicBezTo>
                    <a:lnTo>
                      <a:pt x="0" y="276275"/>
                    </a:lnTo>
                    <a:lnTo>
                      <a:pt x="21572" y="260603"/>
                    </a:lnTo>
                    <a:cubicBezTo>
                      <a:pt x="67798" y="219792"/>
                      <a:pt x="123885" y="141575"/>
                      <a:pt x="106446" y="9451"/>
                    </a:cubicBezTo>
                    <a:cubicBezTo>
                      <a:pt x="106446" y="9451"/>
                      <a:pt x="109529" y="8856"/>
                      <a:pt x="114891" y="7106"/>
                    </a:cubicBezTo>
                    <a:lnTo>
                      <a:pt x="13182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6413626" y="-192331"/>
                <a:ext cx="636024" cy="1641535"/>
              </a:xfrm>
              <a:custGeom>
                <a:avLst/>
                <a:gdLst>
                  <a:gd name="connsiteX0" fmla="*/ 165310 w 636024"/>
                  <a:gd name="connsiteY0" fmla="*/ 380 h 1641535"/>
                  <a:gd name="connsiteX1" fmla="*/ 636024 w 636024"/>
                  <a:gd name="connsiteY1" fmla="*/ 1641535 h 1641535"/>
                  <a:gd name="connsiteX2" fmla="*/ 526614 w 636024"/>
                  <a:gd name="connsiteY2" fmla="*/ 1580054 h 1641535"/>
                  <a:gd name="connsiteX3" fmla="*/ 457269 w 636024"/>
                  <a:gd name="connsiteY3" fmla="*/ 1534748 h 1641535"/>
                  <a:gd name="connsiteX4" fmla="*/ 438359 w 636024"/>
                  <a:gd name="connsiteY4" fmla="*/ 1518971 h 1641535"/>
                  <a:gd name="connsiteX5" fmla="*/ 102532 w 636024"/>
                  <a:gd name="connsiteY5" fmla="*/ 95665 h 1641535"/>
                  <a:gd name="connsiteX6" fmla="*/ 106764 w 636024"/>
                  <a:gd name="connsiteY6" fmla="*/ 86004 h 1641535"/>
                  <a:gd name="connsiteX7" fmla="*/ 165310 w 636024"/>
                  <a:gd name="connsiteY7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024" h="1641535">
                    <a:moveTo>
                      <a:pt x="165310" y="380"/>
                    </a:moveTo>
                    <a:cubicBezTo>
                      <a:pt x="181515" y="-21818"/>
                      <a:pt x="-379396" y="934055"/>
                      <a:pt x="636024" y="1641535"/>
                    </a:cubicBezTo>
                    <a:cubicBezTo>
                      <a:pt x="636024" y="1641535"/>
                      <a:pt x="592411" y="1620750"/>
                      <a:pt x="526614" y="1580054"/>
                    </a:cubicBezTo>
                    <a:lnTo>
                      <a:pt x="457269" y="1534748"/>
                    </a:lnTo>
                    <a:lnTo>
                      <a:pt x="438359" y="1518971"/>
                    </a:lnTo>
                    <a:cubicBezTo>
                      <a:pt x="-181734" y="968667"/>
                      <a:pt x="9152" y="321761"/>
                      <a:pt x="102532" y="95665"/>
                    </a:cubicBezTo>
                    <a:lnTo>
                      <a:pt x="106764" y="86004"/>
                    </a:lnTo>
                    <a:lnTo>
                      <a:pt x="165310" y="3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6301847" y="-179631"/>
                <a:ext cx="722583" cy="1641535"/>
              </a:xfrm>
              <a:custGeom>
                <a:avLst/>
                <a:gdLst>
                  <a:gd name="connsiteX0" fmla="*/ 251869 w 722583"/>
                  <a:gd name="connsiteY0" fmla="*/ 380 h 1641535"/>
                  <a:gd name="connsiteX1" fmla="*/ 235100 w 722583"/>
                  <a:gd name="connsiteY1" fmla="*/ 35507 h 1641535"/>
                  <a:gd name="connsiteX2" fmla="*/ 218544 w 722583"/>
                  <a:gd name="connsiteY2" fmla="*/ 73304 h 1641535"/>
                  <a:gd name="connsiteX3" fmla="*/ 210708 w 722583"/>
                  <a:gd name="connsiteY3" fmla="*/ 84764 h 1641535"/>
                  <a:gd name="connsiteX4" fmla="*/ 565996 w 722583"/>
                  <a:gd name="connsiteY4" fmla="*/ 1520053 h 1641535"/>
                  <a:gd name="connsiteX5" fmla="*/ 569049 w 722583"/>
                  <a:gd name="connsiteY5" fmla="*/ 1522048 h 1641535"/>
                  <a:gd name="connsiteX6" fmla="*/ 631940 w 722583"/>
                  <a:gd name="connsiteY6" fmla="*/ 1574518 h 1641535"/>
                  <a:gd name="connsiteX7" fmla="*/ 722583 w 722583"/>
                  <a:gd name="connsiteY7" fmla="*/ 1641535 h 1641535"/>
                  <a:gd name="connsiteX8" fmla="*/ 251869 w 722583"/>
                  <a:gd name="connsiteY8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2583" h="1641535">
                    <a:moveTo>
                      <a:pt x="251869" y="380"/>
                    </a:moveTo>
                    <a:cubicBezTo>
                      <a:pt x="253895" y="-2395"/>
                      <a:pt x="246903" y="10113"/>
                      <a:pt x="235100" y="35507"/>
                    </a:cubicBezTo>
                    <a:lnTo>
                      <a:pt x="218544" y="73304"/>
                    </a:lnTo>
                    <a:lnTo>
                      <a:pt x="210708" y="84764"/>
                    </a:lnTo>
                    <a:cubicBezTo>
                      <a:pt x="-254587" y="818713"/>
                      <a:pt x="266210" y="1313538"/>
                      <a:pt x="565996" y="1520053"/>
                    </a:cubicBezTo>
                    <a:lnTo>
                      <a:pt x="569049" y="1522048"/>
                    </a:lnTo>
                    <a:lnTo>
                      <a:pt x="631940" y="1574518"/>
                    </a:lnTo>
                    <a:cubicBezTo>
                      <a:pt x="660659" y="1597075"/>
                      <a:pt x="690851" y="1619426"/>
                      <a:pt x="722583" y="1641535"/>
                    </a:cubicBezTo>
                    <a:cubicBezTo>
                      <a:pt x="722583" y="1641535"/>
                      <a:pt x="-517974" y="1050326"/>
                      <a:pt x="251869" y="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4875063" y="-138397"/>
                <a:ext cx="582600" cy="2277467"/>
              </a:xfrm>
              <a:custGeom>
                <a:avLst/>
                <a:gdLst>
                  <a:gd name="connsiteX0" fmla="*/ 545057 w 582600"/>
                  <a:gd name="connsiteY0" fmla="*/ 0 h 2277467"/>
                  <a:gd name="connsiteX1" fmla="*/ 507357 w 582600"/>
                  <a:gd name="connsiteY1" fmla="*/ 1018941 h 2277467"/>
                  <a:gd name="connsiteX2" fmla="*/ 379811 w 582600"/>
                  <a:gd name="connsiteY2" fmla="*/ 1725364 h 2277467"/>
                  <a:gd name="connsiteX3" fmla="*/ 0 w 582600"/>
                  <a:gd name="connsiteY3" fmla="*/ 2277467 h 2277467"/>
                  <a:gd name="connsiteX4" fmla="*/ 2334 w 582600"/>
                  <a:gd name="connsiteY4" fmla="*/ 2199489 h 2277467"/>
                  <a:gd name="connsiteX5" fmla="*/ 11251 w 582600"/>
                  <a:gd name="connsiteY5" fmla="*/ 2174562 h 2277467"/>
                  <a:gd name="connsiteX6" fmla="*/ 354590 w 582600"/>
                  <a:gd name="connsiteY6" fmla="*/ 1738064 h 2277467"/>
                  <a:gd name="connsiteX7" fmla="*/ 482136 w 582600"/>
                  <a:gd name="connsiteY7" fmla="*/ 1031641 h 2277467"/>
                  <a:gd name="connsiteX8" fmla="*/ 497287 w 582600"/>
                  <a:gd name="connsiteY8" fmla="*/ 136215 h 2277467"/>
                  <a:gd name="connsiteX9" fmla="*/ 501891 w 582600"/>
                  <a:gd name="connsiteY9" fmla="*/ 110995 h 2277467"/>
                  <a:gd name="connsiteX10" fmla="*/ 517496 w 582600"/>
                  <a:gd name="connsiteY10" fmla="*/ 69099 h 2277467"/>
                  <a:gd name="connsiteX11" fmla="*/ 545057 w 582600"/>
                  <a:gd name="connsiteY11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600" h="2277467">
                    <a:moveTo>
                      <a:pt x="545057" y="0"/>
                    </a:moveTo>
                    <a:cubicBezTo>
                      <a:pt x="414341" y="691272"/>
                      <a:pt x="454154" y="850881"/>
                      <a:pt x="507357" y="1018941"/>
                    </a:cubicBezTo>
                    <a:cubicBezTo>
                      <a:pt x="560559" y="1187002"/>
                      <a:pt x="697264" y="1501281"/>
                      <a:pt x="379811" y="1725364"/>
                    </a:cubicBezTo>
                    <a:cubicBezTo>
                      <a:pt x="62361" y="1949446"/>
                      <a:pt x="0" y="2277467"/>
                      <a:pt x="0" y="2277467"/>
                    </a:cubicBezTo>
                    <a:lnTo>
                      <a:pt x="2334" y="2199489"/>
                    </a:lnTo>
                    <a:lnTo>
                      <a:pt x="11251" y="2174562"/>
                    </a:lnTo>
                    <a:cubicBezTo>
                      <a:pt x="57422" y="2058768"/>
                      <a:pt x="156184" y="1878115"/>
                      <a:pt x="354590" y="1738064"/>
                    </a:cubicBezTo>
                    <a:cubicBezTo>
                      <a:pt x="672043" y="1513981"/>
                      <a:pt x="535338" y="1199702"/>
                      <a:pt x="482136" y="1031641"/>
                    </a:cubicBezTo>
                    <a:cubicBezTo>
                      <a:pt x="432258" y="874085"/>
                      <a:pt x="394149" y="723956"/>
                      <a:pt x="497287" y="136215"/>
                    </a:cubicBezTo>
                    <a:lnTo>
                      <a:pt x="501891" y="110995"/>
                    </a:lnTo>
                    <a:lnTo>
                      <a:pt x="517496" y="69099"/>
                    </a:lnTo>
                    <a:cubicBezTo>
                      <a:pt x="534281" y="25157"/>
                      <a:pt x="545057" y="0"/>
                      <a:pt x="5450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4849643" y="-125697"/>
                <a:ext cx="545257" cy="2277467"/>
              </a:xfrm>
              <a:custGeom>
                <a:avLst/>
                <a:gdLst>
                  <a:gd name="connsiteX0" fmla="*/ 545257 w 545257"/>
                  <a:gd name="connsiteY0" fmla="*/ 0 h 2277467"/>
                  <a:gd name="connsiteX1" fmla="*/ 527312 w 545257"/>
                  <a:gd name="connsiteY1" fmla="*/ 98295 h 2277467"/>
                  <a:gd name="connsiteX2" fmla="*/ 524306 w 545257"/>
                  <a:gd name="connsiteY2" fmla="*/ 106366 h 2277467"/>
                  <a:gd name="connsiteX3" fmla="*/ 374227 w 545257"/>
                  <a:gd name="connsiteY3" fmla="*/ 1167255 h 2277467"/>
                  <a:gd name="connsiteX4" fmla="*/ 28692 w 545257"/>
                  <a:gd name="connsiteY4" fmla="*/ 2155473 h 2277467"/>
                  <a:gd name="connsiteX5" fmla="*/ 27755 w 545257"/>
                  <a:gd name="connsiteY5" fmla="*/ 2186789 h 2277467"/>
                  <a:gd name="connsiteX6" fmla="*/ 14904 w 545257"/>
                  <a:gd name="connsiteY6" fmla="*/ 2222712 h 2277467"/>
                  <a:gd name="connsiteX7" fmla="*/ 200 w 545257"/>
                  <a:gd name="connsiteY7" fmla="*/ 2277467 h 2277467"/>
                  <a:gd name="connsiteX8" fmla="*/ 349006 w 545257"/>
                  <a:gd name="connsiteY8" fmla="*/ 1179955 h 2277467"/>
                  <a:gd name="connsiteX9" fmla="*/ 545257 w 545257"/>
                  <a:gd name="connsiteY9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5257" h="2277467">
                    <a:moveTo>
                      <a:pt x="545257" y="0"/>
                    </a:moveTo>
                    <a:lnTo>
                      <a:pt x="527312" y="98295"/>
                    </a:lnTo>
                    <a:lnTo>
                      <a:pt x="524306" y="106366"/>
                    </a:lnTo>
                    <a:cubicBezTo>
                      <a:pt x="443264" y="329392"/>
                      <a:pt x="291518" y="818978"/>
                      <a:pt x="374227" y="1167255"/>
                    </a:cubicBezTo>
                    <a:cubicBezTo>
                      <a:pt x="477617" y="1602936"/>
                      <a:pt x="70673" y="1641932"/>
                      <a:pt x="28692" y="2155473"/>
                    </a:cubicBezTo>
                    <a:lnTo>
                      <a:pt x="27755" y="2186789"/>
                    </a:lnTo>
                    <a:lnTo>
                      <a:pt x="14904" y="2222712"/>
                    </a:lnTo>
                    <a:cubicBezTo>
                      <a:pt x="4098" y="2256966"/>
                      <a:pt x="200" y="2277467"/>
                      <a:pt x="200" y="2277467"/>
                    </a:cubicBezTo>
                    <a:cubicBezTo>
                      <a:pt x="-11075" y="1658068"/>
                      <a:pt x="459288" y="1644681"/>
                      <a:pt x="349006" y="1179955"/>
                    </a:cubicBezTo>
                    <a:cubicBezTo>
                      <a:pt x="238727" y="715585"/>
                      <a:pt x="545257" y="0"/>
                      <a:pt x="5452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8793625" y="-99995"/>
                <a:ext cx="11110" cy="25270"/>
              </a:xfrm>
              <a:custGeom>
                <a:avLst/>
                <a:gdLst>
                  <a:gd name="connsiteX0" fmla="*/ 4291 w 11110"/>
                  <a:gd name="connsiteY0" fmla="*/ 0 h 25270"/>
                  <a:gd name="connsiteX1" fmla="*/ 11110 w 11110"/>
                  <a:gd name="connsiteY1" fmla="*/ 9740 h 25270"/>
                  <a:gd name="connsiteX2" fmla="*/ 0 w 11110"/>
                  <a:gd name="connsiteY2" fmla="*/ 25270 h 25270"/>
                  <a:gd name="connsiteX3" fmla="*/ 4291 w 11110"/>
                  <a:gd name="connsiteY3" fmla="*/ 0 h 2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10" h="25270">
                    <a:moveTo>
                      <a:pt x="4291" y="0"/>
                    </a:moveTo>
                    <a:lnTo>
                      <a:pt x="11110" y="9740"/>
                    </a:lnTo>
                    <a:lnTo>
                      <a:pt x="0" y="25270"/>
                    </a:lnTo>
                    <a:lnTo>
                      <a:pt x="429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8722596" y="-87294"/>
                <a:ext cx="264847" cy="612705"/>
              </a:xfrm>
              <a:custGeom>
                <a:avLst/>
                <a:gdLst>
                  <a:gd name="connsiteX0" fmla="*/ 50099 w 264847"/>
                  <a:gd name="connsiteY0" fmla="*/ 0 h 612705"/>
                  <a:gd name="connsiteX1" fmla="*/ 64899 w 264847"/>
                  <a:gd name="connsiteY1" fmla="*/ 21140 h 612705"/>
                  <a:gd name="connsiteX2" fmla="*/ 71030 w 264847"/>
                  <a:gd name="connsiteY2" fmla="*/ 12570 h 612705"/>
                  <a:gd name="connsiteX3" fmla="*/ 62637 w 264847"/>
                  <a:gd name="connsiteY3" fmla="*/ 61994 h 612705"/>
                  <a:gd name="connsiteX4" fmla="*/ 72857 w 264847"/>
                  <a:gd name="connsiteY4" fmla="*/ 451671 h 612705"/>
                  <a:gd name="connsiteX5" fmla="*/ 216689 w 264847"/>
                  <a:gd name="connsiteY5" fmla="*/ 580049 h 612705"/>
                  <a:gd name="connsiteX6" fmla="*/ 264847 w 264847"/>
                  <a:gd name="connsiteY6" fmla="*/ 595929 h 612705"/>
                  <a:gd name="connsiteX7" fmla="*/ 251988 w 264847"/>
                  <a:gd name="connsiteY7" fmla="*/ 612705 h 612705"/>
                  <a:gd name="connsiteX8" fmla="*/ 47636 w 264847"/>
                  <a:gd name="connsiteY8" fmla="*/ 464371 h 612705"/>
                  <a:gd name="connsiteX9" fmla="*/ 37415 w 264847"/>
                  <a:gd name="connsiteY9" fmla="*/ 74694 h 612705"/>
                  <a:gd name="connsiteX10" fmla="*/ 50099 w 264847"/>
                  <a:gd name="connsiteY10" fmla="*/ 0 h 61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4847" h="612705">
                    <a:moveTo>
                      <a:pt x="50099" y="0"/>
                    </a:moveTo>
                    <a:cubicBezTo>
                      <a:pt x="55034" y="6340"/>
                      <a:pt x="59965" y="13391"/>
                      <a:pt x="64899" y="21140"/>
                    </a:cubicBezTo>
                    <a:lnTo>
                      <a:pt x="71030" y="12570"/>
                    </a:lnTo>
                    <a:lnTo>
                      <a:pt x="62637" y="61994"/>
                    </a:lnTo>
                    <a:cubicBezTo>
                      <a:pt x="10491" y="184255"/>
                      <a:pt x="11901" y="335755"/>
                      <a:pt x="72857" y="451671"/>
                    </a:cubicBezTo>
                    <a:cubicBezTo>
                      <a:pt x="105093" y="513243"/>
                      <a:pt x="157744" y="554796"/>
                      <a:pt x="216689" y="580049"/>
                    </a:cubicBezTo>
                    <a:lnTo>
                      <a:pt x="264847" y="595929"/>
                    </a:lnTo>
                    <a:lnTo>
                      <a:pt x="251988" y="612705"/>
                    </a:lnTo>
                    <a:cubicBezTo>
                      <a:pt x="169892" y="592974"/>
                      <a:pt x="90619" y="546467"/>
                      <a:pt x="47636" y="464371"/>
                    </a:cubicBezTo>
                    <a:cubicBezTo>
                      <a:pt x="-13321" y="348455"/>
                      <a:pt x="-14729" y="196955"/>
                      <a:pt x="37415" y="74694"/>
                    </a:cubicBezTo>
                    <a:cubicBezTo>
                      <a:pt x="40589" y="50736"/>
                      <a:pt x="44462" y="26074"/>
                      <a:pt x="5009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7712033" y="-78504"/>
                <a:ext cx="635254" cy="193794"/>
              </a:xfrm>
              <a:custGeom>
                <a:avLst/>
                <a:gdLst>
                  <a:gd name="connsiteX0" fmla="*/ 0 w 635254"/>
                  <a:gd name="connsiteY0" fmla="*/ 0 h 193794"/>
                  <a:gd name="connsiteX1" fmla="*/ 635254 w 635254"/>
                  <a:gd name="connsiteY1" fmla="*/ 119091 h 193794"/>
                  <a:gd name="connsiteX2" fmla="*/ 567804 w 635254"/>
                  <a:gd name="connsiteY2" fmla="*/ 162714 h 193794"/>
                  <a:gd name="connsiteX3" fmla="*/ 548312 w 635254"/>
                  <a:gd name="connsiteY3" fmla="*/ 172029 h 193794"/>
                  <a:gd name="connsiteX4" fmla="*/ 570832 w 635254"/>
                  <a:gd name="connsiteY4" fmla="*/ 158722 h 193794"/>
                  <a:gd name="connsiteX5" fmla="*/ 610033 w 635254"/>
                  <a:gd name="connsiteY5" fmla="*/ 131791 h 193794"/>
                  <a:gd name="connsiteX6" fmla="*/ 130157 w 635254"/>
                  <a:gd name="connsiteY6" fmla="*/ 143724 h 193794"/>
                  <a:gd name="connsiteX7" fmla="*/ 70576 w 635254"/>
                  <a:gd name="connsiteY7" fmla="*/ 106228 h 193794"/>
                  <a:gd name="connsiteX8" fmla="*/ 44240 w 635254"/>
                  <a:gd name="connsiteY8" fmla="*/ 74264 h 193794"/>
                  <a:gd name="connsiteX9" fmla="*/ 0 w 635254"/>
                  <a:gd name="connsiteY9" fmla="*/ 0 h 1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5254" h="193794">
                    <a:moveTo>
                      <a:pt x="0" y="0"/>
                    </a:moveTo>
                    <a:cubicBezTo>
                      <a:pt x="0" y="0"/>
                      <a:pt x="202591" y="309701"/>
                      <a:pt x="635254" y="119091"/>
                    </a:cubicBezTo>
                    <a:cubicBezTo>
                      <a:pt x="635342" y="119091"/>
                      <a:pt x="609754" y="139306"/>
                      <a:pt x="567804" y="162714"/>
                    </a:cubicBezTo>
                    <a:lnTo>
                      <a:pt x="548312" y="172029"/>
                    </a:lnTo>
                    <a:lnTo>
                      <a:pt x="570832" y="158722"/>
                    </a:lnTo>
                    <a:cubicBezTo>
                      <a:pt x="595722" y="143162"/>
                      <a:pt x="610099" y="131791"/>
                      <a:pt x="610033" y="131791"/>
                    </a:cubicBezTo>
                    <a:cubicBezTo>
                      <a:pt x="393702" y="227096"/>
                      <a:pt x="234888" y="197323"/>
                      <a:pt x="130157" y="143724"/>
                    </a:cubicBezTo>
                    <a:lnTo>
                      <a:pt x="70576" y="106228"/>
                    </a:lnTo>
                    <a:lnTo>
                      <a:pt x="44240" y="74264"/>
                    </a:lnTo>
                    <a:cubicBezTo>
                      <a:pt x="28867" y="52324"/>
                      <a:pt x="14071" y="2765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7686813" y="-65804"/>
                <a:ext cx="573533" cy="233130"/>
              </a:xfrm>
              <a:custGeom>
                <a:avLst/>
                <a:gdLst>
                  <a:gd name="connsiteX0" fmla="*/ 0 w 573533"/>
                  <a:gd name="connsiteY0" fmla="*/ 0 h 233130"/>
                  <a:gd name="connsiteX1" fmla="*/ 86917 w 573533"/>
                  <a:gd name="connsiteY1" fmla="*/ 87940 h 233130"/>
                  <a:gd name="connsiteX2" fmla="*/ 95797 w 573533"/>
                  <a:gd name="connsiteY2" fmla="*/ 93528 h 233130"/>
                  <a:gd name="connsiteX3" fmla="*/ 117171 w 573533"/>
                  <a:gd name="connsiteY3" fmla="*/ 119471 h 233130"/>
                  <a:gd name="connsiteX4" fmla="*/ 518994 w 573533"/>
                  <a:gd name="connsiteY4" fmla="*/ 185392 h 233130"/>
                  <a:gd name="connsiteX5" fmla="*/ 573533 w 573533"/>
                  <a:gd name="connsiteY5" fmla="*/ 159329 h 233130"/>
                  <a:gd name="connsiteX6" fmla="*/ 567804 w 573533"/>
                  <a:gd name="connsiteY6" fmla="*/ 162714 h 233130"/>
                  <a:gd name="connsiteX7" fmla="*/ 0 w 573533"/>
                  <a:gd name="connsiteY7" fmla="*/ 0 h 233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3533" h="233130">
                    <a:moveTo>
                      <a:pt x="0" y="0"/>
                    </a:moveTo>
                    <a:cubicBezTo>
                      <a:pt x="0" y="0"/>
                      <a:pt x="28490" y="43552"/>
                      <a:pt x="86917" y="87940"/>
                    </a:cubicBezTo>
                    <a:lnTo>
                      <a:pt x="95797" y="93528"/>
                    </a:lnTo>
                    <a:lnTo>
                      <a:pt x="117171" y="119471"/>
                    </a:lnTo>
                    <a:cubicBezTo>
                      <a:pt x="248250" y="253500"/>
                      <a:pt x="407030" y="230082"/>
                      <a:pt x="518994" y="185392"/>
                    </a:cubicBezTo>
                    <a:lnTo>
                      <a:pt x="573533" y="159329"/>
                    </a:lnTo>
                    <a:lnTo>
                      <a:pt x="567804" y="162714"/>
                    </a:lnTo>
                    <a:cubicBezTo>
                      <a:pt x="441956" y="232937"/>
                      <a:pt x="168855" y="33189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7076076" y="-4160"/>
                <a:ext cx="963146" cy="911935"/>
              </a:xfrm>
              <a:custGeom>
                <a:avLst/>
                <a:gdLst>
                  <a:gd name="connsiteX0" fmla="*/ 0 w 963146"/>
                  <a:gd name="connsiteY0" fmla="*/ 0 h 911935"/>
                  <a:gd name="connsiteX1" fmla="*/ 914783 w 963146"/>
                  <a:gd name="connsiteY1" fmla="*/ 878740 h 911935"/>
                  <a:gd name="connsiteX2" fmla="*/ 963146 w 963146"/>
                  <a:gd name="connsiteY2" fmla="*/ 859203 h 911935"/>
                  <a:gd name="connsiteX3" fmla="*/ 946684 w 963146"/>
                  <a:gd name="connsiteY3" fmla="*/ 868365 h 911935"/>
                  <a:gd name="connsiteX4" fmla="*/ 98445 w 963146"/>
                  <a:gd name="connsiteY4" fmla="*/ 296047 h 911935"/>
                  <a:gd name="connsiteX5" fmla="*/ 93728 w 963146"/>
                  <a:gd name="connsiteY5" fmla="*/ 286295 h 911935"/>
                  <a:gd name="connsiteX6" fmla="*/ 48353 w 963146"/>
                  <a:gd name="connsiteY6" fmla="*/ 155374 h 911935"/>
                  <a:gd name="connsiteX7" fmla="*/ 0 w 963146"/>
                  <a:gd name="connsiteY7" fmla="*/ 0 h 911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3146" h="911935">
                    <a:moveTo>
                      <a:pt x="0" y="0"/>
                    </a:moveTo>
                    <a:cubicBezTo>
                      <a:pt x="0" y="0"/>
                      <a:pt x="368651" y="1058210"/>
                      <a:pt x="914783" y="878740"/>
                    </a:cubicBezTo>
                    <a:lnTo>
                      <a:pt x="963146" y="859203"/>
                    </a:lnTo>
                    <a:lnTo>
                      <a:pt x="946684" y="868365"/>
                    </a:lnTo>
                    <a:cubicBezTo>
                      <a:pt x="561756" y="1052887"/>
                      <a:pt x="258108" y="611085"/>
                      <a:pt x="98445" y="296047"/>
                    </a:cubicBezTo>
                    <a:lnTo>
                      <a:pt x="93728" y="286295"/>
                    </a:lnTo>
                    <a:lnTo>
                      <a:pt x="48353" y="155374"/>
                    </a:lnTo>
                    <a:cubicBezTo>
                      <a:pt x="32188" y="106145"/>
                      <a:pt x="16064" y="5439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9422320" y="-4008"/>
                <a:ext cx="252034" cy="771455"/>
              </a:xfrm>
              <a:custGeom>
                <a:avLst/>
                <a:gdLst>
                  <a:gd name="connsiteX0" fmla="*/ 3318 w 252034"/>
                  <a:gd name="connsiteY0" fmla="*/ 1345 h 771455"/>
                  <a:gd name="connsiteX1" fmla="*/ 12610 w 252034"/>
                  <a:gd name="connsiteY1" fmla="*/ 2315 h 771455"/>
                  <a:gd name="connsiteX2" fmla="*/ 140858 w 252034"/>
                  <a:gd name="connsiteY2" fmla="*/ 231684 h 771455"/>
                  <a:gd name="connsiteX3" fmla="*/ 251844 w 252034"/>
                  <a:gd name="connsiteY3" fmla="*/ 468095 h 771455"/>
                  <a:gd name="connsiteX4" fmla="*/ 150724 w 252034"/>
                  <a:gd name="connsiteY4" fmla="*/ 771455 h 771455"/>
                  <a:gd name="connsiteX5" fmla="*/ 148287 w 252034"/>
                  <a:gd name="connsiteY5" fmla="*/ 741399 h 771455"/>
                  <a:gd name="connsiteX6" fmla="*/ 156291 w 252034"/>
                  <a:gd name="connsiteY6" fmla="*/ 725424 h 771455"/>
                  <a:gd name="connsiteX7" fmla="*/ 226623 w 252034"/>
                  <a:gd name="connsiteY7" fmla="*/ 480795 h 771455"/>
                  <a:gd name="connsiteX8" fmla="*/ 115638 w 252034"/>
                  <a:gd name="connsiteY8" fmla="*/ 244384 h 771455"/>
                  <a:gd name="connsiteX9" fmla="*/ 20410 w 252034"/>
                  <a:gd name="connsiteY9" fmla="*/ 52439 h 771455"/>
                  <a:gd name="connsiteX10" fmla="*/ 10770 w 252034"/>
                  <a:gd name="connsiteY10" fmla="*/ 41514 h 771455"/>
                  <a:gd name="connsiteX11" fmla="*/ 632 w 252034"/>
                  <a:gd name="connsiteY11" fmla="*/ 10420 h 771455"/>
                  <a:gd name="connsiteX12" fmla="*/ 3318 w 252034"/>
                  <a:gd name="connsiteY12" fmla="*/ 1345 h 77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2034" h="771455">
                    <a:moveTo>
                      <a:pt x="3318" y="1345"/>
                    </a:moveTo>
                    <a:cubicBezTo>
                      <a:pt x="6004" y="-505"/>
                      <a:pt x="9791" y="-681"/>
                      <a:pt x="12610" y="2315"/>
                    </a:cubicBezTo>
                    <a:cubicBezTo>
                      <a:pt x="51720" y="42480"/>
                      <a:pt x="115846" y="122460"/>
                      <a:pt x="140858" y="231684"/>
                    </a:cubicBezTo>
                    <a:cubicBezTo>
                      <a:pt x="209564" y="252118"/>
                      <a:pt x="255369" y="354647"/>
                      <a:pt x="251844" y="468095"/>
                    </a:cubicBezTo>
                    <a:cubicBezTo>
                      <a:pt x="247264" y="609383"/>
                      <a:pt x="150724" y="771455"/>
                      <a:pt x="150724" y="771455"/>
                    </a:cubicBezTo>
                    <a:lnTo>
                      <a:pt x="148287" y="741399"/>
                    </a:lnTo>
                    <a:lnTo>
                      <a:pt x="156291" y="725424"/>
                    </a:lnTo>
                    <a:cubicBezTo>
                      <a:pt x="184977" y="665524"/>
                      <a:pt x="223761" y="569100"/>
                      <a:pt x="226623" y="480795"/>
                    </a:cubicBezTo>
                    <a:cubicBezTo>
                      <a:pt x="230148" y="367347"/>
                      <a:pt x="184343" y="264818"/>
                      <a:pt x="115638" y="244384"/>
                    </a:cubicBezTo>
                    <a:cubicBezTo>
                      <a:pt x="96878" y="162466"/>
                      <a:pt x="56117" y="96998"/>
                      <a:pt x="20410" y="52439"/>
                    </a:cubicBezTo>
                    <a:lnTo>
                      <a:pt x="10770" y="41514"/>
                    </a:lnTo>
                    <a:lnTo>
                      <a:pt x="632" y="10420"/>
                    </a:lnTo>
                    <a:cubicBezTo>
                      <a:pt x="-953" y="6719"/>
                      <a:pt x="632" y="3195"/>
                      <a:pt x="3318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7050856" y="8541"/>
                <a:ext cx="882945" cy="1044743"/>
              </a:xfrm>
              <a:custGeom>
                <a:avLst/>
                <a:gdLst>
                  <a:gd name="connsiteX0" fmla="*/ 0 w 882945"/>
                  <a:gd name="connsiteY0" fmla="*/ 0 h 1044743"/>
                  <a:gd name="connsiteX1" fmla="*/ 80150 w 882945"/>
                  <a:gd name="connsiteY1" fmla="*/ 193391 h 1044743"/>
                  <a:gd name="connsiteX2" fmla="*/ 118949 w 882945"/>
                  <a:gd name="connsiteY2" fmla="*/ 273594 h 1044743"/>
                  <a:gd name="connsiteX3" fmla="*/ 122172 w 882945"/>
                  <a:gd name="connsiteY3" fmla="*/ 282895 h 1044743"/>
                  <a:gd name="connsiteX4" fmla="*/ 837770 w 882945"/>
                  <a:gd name="connsiteY4" fmla="*/ 1012681 h 1044743"/>
                  <a:gd name="connsiteX5" fmla="*/ 882945 w 882945"/>
                  <a:gd name="connsiteY5" fmla="*/ 990919 h 1044743"/>
                  <a:gd name="connsiteX6" fmla="*/ 880492 w 882945"/>
                  <a:gd name="connsiteY6" fmla="*/ 992651 h 1044743"/>
                  <a:gd name="connsiteX7" fmla="*/ 0 w 882945"/>
                  <a:gd name="connsiteY7" fmla="*/ 0 h 104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945" h="1044743">
                    <a:moveTo>
                      <a:pt x="0" y="0"/>
                    </a:moveTo>
                    <a:cubicBezTo>
                      <a:pt x="0" y="0"/>
                      <a:pt x="28054" y="80530"/>
                      <a:pt x="80150" y="193391"/>
                    </a:cubicBezTo>
                    <a:lnTo>
                      <a:pt x="118949" y="273594"/>
                    </a:lnTo>
                    <a:lnTo>
                      <a:pt x="122172" y="282895"/>
                    </a:lnTo>
                    <a:cubicBezTo>
                      <a:pt x="381805" y="991535"/>
                      <a:pt x="646895" y="1082296"/>
                      <a:pt x="837770" y="1012681"/>
                    </a:cubicBezTo>
                    <a:lnTo>
                      <a:pt x="882945" y="990919"/>
                    </a:lnTo>
                    <a:lnTo>
                      <a:pt x="880492" y="992651"/>
                    </a:lnTo>
                    <a:cubicBezTo>
                      <a:pt x="666647" y="1120852"/>
                      <a:pt x="321280" y="108782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9217557" y="8692"/>
                <a:ext cx="227034" cy="490511"/>
              </a:xfrm>
              <a:custGeom>
                <a:avLst/>
                <a:gdLst>
                  <a:gd name="connsiteX0" fmla="*/ 182861 w 227034"/>
                  <a:gd name="connsiteY0" fmla="*/ 1345 h 490511"/>
                  <a:gd name="connsiteX1" fmla="*/ 192152 w 227034"/>
                  <a:gd name="connsiteY1" fmla="*/ 2316 h 490511"/>
                  <a:gd name="connsiteX2" fmla="*/ 215533 w 227034"/>
                  <a:gd name="connsiteY2" fmla="*/ 28814 h 490511"/>
                  <a:gd name="connsiteX3" fmla="*/ 219704 w 227034"/>
                  <a:gd name="connsiteY3" fmla="*/ 41607 h 490511"/>
                  <a:gd name="connsiteX4" fmla="*/ 176857 w 227034"/>
                  <a:gd name="connsiteY4" fmla="*/ 293678 h 490511"/>
                  <a:gd name="connsiteX5" fmla="*/ 52482 w 227034"/>
                  <a:gd name="connsiteY5" fmla="*/ 451874 h 490511"/>
                  <a:gd name="connsiteX6" fmla="*/ 22579 w 227034"/>
                  <a:gd name="connsiteY6" fmla="*/ 480325 h 490511"/>
                  <a:gd name="connsiteX7" fmla="*/ 0 w 227034"/>
                  <a:gd name="connsiteY7" fmla="*/ 490511 h 490511"/>
                  <a:gd name="connsiteX8" fmla="*/ 27261 w 227034"/>
                  <a:gd name="connsiteY8" fmla="*/ 464574 h 490511"/>
                  <a:gd name="connsiteX9" fmla="*/ 151637 w 227034"/>
                  <a:gd name="connsiteY9" fmla="*/ 306378 h 490511"/>
                  <a:gd name="connsiteX10" fmla="*/ 180175 w 227034"/>
                  <a:gd name="connsiteY10" fmla="*/ 10420 h 490511"/>
                  <a:gd name="connsiteX11" fmla="*/ 182861 w 227034"/>
                  <a:gd name="connsiteY11" fmla="*/ 1345 h 490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7034" h="490511">
                    <a:moveTo>
                      <a:pt x="182861" y="1345"/>
                    </a:moveTo>
                    <a:cubicBezTo>
                      <a:pt x="185547" y="-505"/>
                      <a:pt x="189333" y="-680"/>
                      <a:pt x="192152" y="2316"/>
                    </a:cubicBezTo>
                    <a:lnTo>
                      <a:pt x="215533" y="28814"/>
                    </a:lnTo>
                    <a:lnTo>
                      <a:pt x="219704" y="41607"/>
                    </a:lnTo>
                    <a:cubicBezTo>
                      <a:pt x="243524" y="143770"/>
                      <a:pt x="203987" y="242193"/>
                      <a:pt x="176857" y="293678"/>
                    </a:cubicBezTo>
                    <a:cubicBezTo>
                      <a:pt x="129292" y="339480"/>
                      <a:pt x="87364" y="397968"/>
                      <a:pt x="52482" y="451874"/>
                    </a:cubicBezTo>
                    <a:cubicBezTo>
                      <a:pt x="45613" y="462620"/>
                      <a:pt x="35395" y="472133"/>
                      <a:pt x="22579" y="480325"/>
                    </a:cubicBezTo>
                    <a:lnTo>
                      <a:pt x="0" y="490511"/>
                    </a:lnTo>
                    <a:lnTo>
                      <a:pt x="27261" y="464574"/>
                    </a:lnTo>
                    <a:cubicBezTo>
                      <a:pt x="62143" y="410668"/>
                      <a:pt x="104071" y="352180"/>
                      <a:pt x="151637" y="306378"/>
                    </a:cubicBezTo>
                    <a:cubicBezTo>
                      <a:pt x="182642" y="247538"/>
                      <a:pt x="229853" y="127391"/>
                      <a:pt x="180175" y="10420"/>
                    </a:cubicBezTo>
                    <a:cubicBezTo>
                      <a:pt x="178590" y="6720"/>
                      <a:pt x="180175" y="3195"/>
                      <a:pt x="182861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6762851" y="22265"/>
                <a:ext cx="1055942" cy="1567974"/>
              </a:xfrm>
              <a:custGeom>
                <a:avLst/>
                <a:gdLst>
                  <a:gd name="connsiteX0" fmla="*/ 0 w 1055942"/>
                  <a:gd name="connsiteY0" fmla="*/ 0 h 1567974"/>
                  <a:gd name="connsiteX1" fmla="*/ 994617 w 1055942"/>
                  <a:gd name="connsiteY1" fmla="*/ 1542751 h 1567974"/>
                  <a:gd name="connsiteX2" fmla="*/ 1055942 w 1055942"/>
                  <a:gd name="connsiteY2" fmla="*/ 1519899 h 1567974"/>
                  <a:gd name="connsiteX3" fmla="*/ 1039601 w 1055942"/>
                  <a:gd name="connsiteY3" fmla="*/ 1529290 h 1567974"/>
                  <a:gd name="connsiteX4" fmla="*/ 59179 w 1055942"/>
                  <a:gd name="connsiteY4" fmla="*/ 349170 h 1567974"/>
                  <a:gd name="connsiteX5" fmla="*/ 44244 w 1055942"/>
                  <a:gd name="connsiteY5" fmla="*/ 294148 h 1567974"/>
                  <a:gd name="connsiteX6" fmla="*/ 36959 w 1055942"/>
                  <a:gd name="connsiteY6" fmla="*/ 252397 h 1567974"/>
                  <a:gd name="connsiteX7" fmla="*/ 0 w 1055942"/>
                  <a:gd name="connsiteY7" fmla="*/ 0 h 156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5942" h="1567974">
                    <a:moveTo>
                      <a:pt x="0" y="0"/>
                    </a:moveTo>
                    <a:cubicBezTo>
                      <a:pt x="0" y="0"/>
                      <a:pt x="349872" y="1717789"/>
                      <a:pt x="994617" y="1542751"/>
                    </a:cubicBezTo>
                    <a:lnTo>
                      <a:pt x="1055942" y="1519899"/>
                    </a:lnTo>
                    <a:lnTo>
                      <a:pt x="1039601" y="1529290"/>
                    </a:lnTo>
                    <a:cubicBezTo>
                      <a:pt x="540299" y="1765424"/>
                      <a:pt x="205757" y="864308"/>
                      <a:pt x="59179" y="349170"/>
                    </a:cubicBezTo>
                    <a:lnTo>
                      <a:pt x="44244" y="294148"/>
                    </a:lnTo>
                    <a:lnTo>
                      <a:pt x="36959" y="252397"/>
                    </a:lnTo>
                    <a:cubicBezTo>
                      <a:pt x="24149" y="172354"/>
                      <a:pt x="11814" y="882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6737630" y="34966"/>
                <a:ext cx="981736" cy="1730821"/>
              </a:xfrm>
              <a:custGeom>
                <a:avLst/>
                <a:gdLst>
                  <a:gd name="connsiteX0" fmla="*/ 0 w 981736"/>
                  <a:gd name="connsiteY0" fmla="*/ 0 h 1730821"/>
                  <a:gd name="connsiteX1" fmla="*/ 47656 w 981736"/>
                  <a:gd name="connsiteY1" fmla="*/ 201107 h 1730821"/>
                  <a:gd name="connsiteX2" fmla="*/ 69465 w 981736"/>
                  <a:gd name="connsiteY2" fmla="*/ 281448 h 1730821"/>
                  <a:gd name="connsiteX3" fmla="*/ 101997 w 981736"/>
                  <a:gd name="connsiteY3" fmla="*/ 467911 h 1730821"/>
                  <a:gd name="connsiteX4" fmla="*/ 911945 w 981736"/>
                  <a:gd name="connsiteY4" fmla="*/ 1695667 h 1730821"/>
                  <a:gd name="connsiteX5" fmla="*/ 981736 w 981736"/>
                  <a:gd name="connsiteY5" fmla="*/ 1661198 h 1730821"/>
                  <a:gd name="connsiteX6" fmla="*/ 980718 w 981736"/>
                  <a:gd name="connsiteY6" fmla="*/ 1661944 h 1730821"/>
                  <a:gd name="connsiteX7" fmla="*/ 0 w 981736"/>
                  <a:gd name="connsiteY7" fmla="*/ 0 h 1730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1736" h="1730821">
                    <a:moveTo>
                      <a:pt x="0" y="0"/>
                    </a:moveTo>
                    <a:cubicBezTo>
                      <a:pt x="0" y="0"/>
                      <a:pt x="16066" y="78878"/>
                      <a:pt x="47656" y="201107"/>
                    </a:cubicBezTo>
                    <a:lnTo>
                      <a:pt x="69465" y="281448"/>
                    </a:lnTo>
                    <a:lnTo>
                      <a:pt x="101997" y="467911"/>
                    </a:lnTo>
                    <a:cubicBezTo>
                      <a:pt x="321500" y="1622447"/>
                      <a:pt x="651628" y="1790397"/>
                      <a:pt x="911945" y="1695667"/>
                    </a:cubicBezTo>
                    <a:lnTo>
                      <a:pt x="981736" y="1661198"/>
                    </a:lnTo>
                    <a:lnTo>
                      <a:pt x="980718" y="1661944"/>
                    </a:lnTo>
                    <a:cubicBezTo>
                      <a:pt x="680662" y="1848305"/>
                      <a:pt x="236284" y="1765617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6099520" y="110199"/>
                <a:ext cx="870503" cy="1498258"/>
              </a:xfrm>
              <a:custGeom>
                <a:avLst/>
                <a:gdLst>
                  <a:gd name="connsiteX0" fmla="*/ 71771 w 870503"/>
                  <a:gd name="connsiteY0" fmla="*/ 147 h 1498258"/>
                  <a:gd name="connsiteX1" fmla="*/ 870503 w 870503"/>
                  <a:gd name="connsiteY1" fmla="*/ 1498258 h 1498258"/>
                  <a:gd name="connsiteX2" fmla="*/ 750809 w 870503"/>
                  <a:gd name="connsiteY2" fmla="*/ 1451237 h 1498258"/>
                  <a:gd name="connsiteX3" fmla="*/ 705362 w 870503"/>
                  <a:gd name="connsiteY3" fmla="*/ 1430208 h 1498258"/>
                  <a:gd name="connsiteX4" fmla="*/ 647508 w 870503"/>
                  <a:gd name="connsiteY4" fmla="*/ 1394003 h 1498258"/>
                  <a:gd name="connsiteX5" fmla="*/ 13000 w 870503"/>
                  <a:gd name="connsiteY5" fmla="*/ 155961 h 1498258"/>
                  <a:gd name="connsiteX6" fmla="*/ 20553 w 870503"/>
                  <a:gd name="connsiteY6" fmla="*/ 115463 h 1498258"/>
                  <a:gd name="connsiteX7" fmla="*/ 26851 w 870503"/>
                  <a:gd name="connsiteY7" fmla="*/ 98246 h 1498258"/>
                  <a:gd name="connsiteX8" fmla="*/ 71771 w 870503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0503" h="1498258">
                    <a:moveTo>
                      <a:pt x="71771" y="147"/>
                    </a:moveTo>
                    <a:cubicBezTo>
                      <a:pt x="78462" y="-13239"/>
                      <a:pt x="-275630" y="891546"/>
                      <a:pt x="870503" y="1498258"/>
                    </a:cubicBezTo>
                    <a:cubicBezTo>
                      <a:pt x="870503" y="1498192"/>
                      <a:pt x="823558" y="1482965"/>
                      <a:pt x="750809" y="1451237"/>
                    </a:cubicBezTo>
                    <a:lnTo>
                      <a:pt x="705362" y="1430208"/>
                    </a:lnTo>
                    <a:lnTo>
                      <a:pt x="647508" y="1394003"/>
                    </a:lnTo>
                    <a:cubicBezTo>
                      <a:pt x="-16530" y="954540"/>
                      <a:pt x="-26454" y="410119"/>
                      <a:pt x="13000" y="155961"/>
                    </a:cubicBezTo>
                    <a:lnTo>
                      <a:pt x="20553" y="115463"/>
                    </a:lnTo>
                    <a:lnTo>
                      <a:pt x="26851" y="98246"/>
                    </a:lnTo>
                    <a:cubicBezTo>
                      <a:pt x="40062" y="66162"/>
                      <a:pt x="55002" y="33464"/>
                      <a:pt x="71771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6018913" y="122899"/>
                <a:ext cx="925889" cy="1498258"/>
              </a:xfrm>
              <a:custGeom>
                <a:avLst/>
                <a:gdLst>
                  <a:gd name="connsiteX0" fmla="*/ 127157 w 925889"/>
                  <a:gd name="connsiteY0" fmla="*/ 147 h 1498258"/>
                  <a:gd name="connsiteX1" fmla="*/ 105137 w 925889"/>
                  <a:gd name="connsiteY1" fmla="*/ 81438 h 1498258"/>
                  <a:gd name="connsiteX2" fmla="*/ 101160 w 925889"/>
                  <a:gd name="connsiteY2" fmla="*/ 102763 h 1498258"/>
                  <a:gd name="connsiteX3" fmla="*/ 72919 w 925889"/>
                  <a:gd name="connsiteY3" fmla="*/ 179965 h 1498258"/>
                  <a:gd name="connsiteX4" fmla="*/ 750849 w 925889"/>
                  <a:gd name="connsiteY4" fmla="*/ 1401258 h 1498258"/>
                  <a:gd name="connsiteX5" fmla="*/ 785969 w 925889"/>
                  <a:gd name="connsiteY5" fmla="*/ 1417508 h 1498258"/>
                  <a:gd name="connsiteX6" fmla="*/ 822777 w 925889"/>
                  <a:gd name="connsiteY6" fmla="*/ 1440543 h 1498258"/>
                  <a:gd name="connsiteX7" fmla="*/ 925889 w 925889"/>
                  <a:gd name="connsiteY7" fmla="*/ 1498258 h 1498258"/>
                  <a:gd name="connsiteX8" fmla="*/ 127157 w 925889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5889" h="1498258">
                    <a:moveTo>
                      <a:pt x="127157" y="147"/>
                    </a:moveTo>
                    <a:cubicBezTo>
                      <a:pt x="128412" y="-2363"/>
                      <a:pt x="116983" y="27407"/>
                      <a:pt x="105137" y="81438"/>
                    </a:cubicBezTo>
                    <a:lnTo>
                      <a:pt x="101160" y="102763"/>
                    </a:lnTo>
                    <a:lnTo>
                      <a:pt x="72919" y="179965"/>
                    </a:lnTo>
                    <a:cubicBezTo>
                      <a:pt x="-143738" y="858960"/>
                      <a:pt x="429640" y="1244038"/>
                      <a:pt x="750849" y="1401258"/>
                    </a:cubicBezTo>
                    <a:lnTo>
                      <a:pt x="785969" y="1417508"/>
                    </a:lnTo>
                    <a:lnTo>
                      <a:pt x="822777" y="1440543"/>
                    </a:lnTo>
                    <a:cubicBezTo>
                      <a:pt x="855721" y="1460047"/>
                      <a:pt x="890073" y="1479298"/>
                      <a:pt x="925889" y="1498258"/>
                    </a:cubicBezTo>
                    <a:cubicBezTo>
                      <a:pt x="925889" y="1497907"/>
                      <a:pt x="-409444" y="1066302"/>
                      <a:pt x="127157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9103621" y="199056"/>
                <a:ext cx="113936" cy="323185"/>
              </a:xfrm>
              <a:custGeom>
                <a:avLst/>
                <a:gdLst>
                  <a:gd name="connsiteX0" fmla="*/ 5272 w 113936"/>
                  <a:gd name="connsiteY0" fmla="*/ 565 h 323185"/>
                  <a:gd name="connsiteX1" fmla="*/ 14917 w 113936"/>
                  <a:gd name="connsiteY1" fmla="*/ 3955 h 323185"/>
                  <a:gd name="connsiteX2" fmla="*/ 91021 w 113936"/>
                  <a:gd name="connsiteY2" fmla="*/ 310485 h 323185"/>
                  <a:gd name="connsiteX3" fmla="*/ 113936 w 113936"/>
                  <a:gd name="connsiteY3" fmla="*/ 300147 h 323185"/>
                  <a:gd name="connsiteX4" fmla="*/ 111294 w 113936"/>
                  <a:gd name="connsiteY4" fmla="*/ 302661 h 323185"/>
                  <a:gd name="connsiteX5" fmla="*/ 65800 w 113936"/>
                  <a:gd name="connsiteY5" fmla="*/ 323185 h 323185"/>
                  <a:gd name="connsiteX6" fmla="*/ 17443 w 113936"/>
                  <a:gd name="connsiteY6" fmla="*/ 69356 h 323185"/>
                  <a:gd name="connsiteX7" fmla="*/ 2705 w 113936"/>
                  <a:gd name="connsiteY7" fmla="*/ 41363 h 323185"/>
                  <a:gd name="connsiteX8" fmla="*/ 118 w 113936"/>
                  <a:gd name="connsiteY8" fmla="*/ 9593 h 323185"/>
                  <a:gd name="connsiteX9" fmla="*/ 5272 w 113936"/>
                  <a:gd name="connsiteY9" fmla="*/ 565 h 32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936" h="323185">
                    <a:moveTo>
                      <a:pt x="5272" y="565"/>
                    </a:moveTo>
                    <a:cubicBezTo>
                      <a:pt x="8575" y="-712"/>
                      <a:pt x="12627" y="81"/>
                      <a:pt x="14917" y="3955"/>
                    </a:cubicBezTo>
                    <a:cubicBezTo>
                      <a:pt x="48741" y="60680"/>
                      <a:pt x="102295" y="174483"/>
                      <a:pt x="91021" y="310485"/>
                    </a:cubicBezTo>
                    <a:lnTo>
                      <a:pt x="113936" y="300147"/>
                    </a:lnTo>
                    <a:lnTo>
                      <a:pt x="111294" y="302661"/>
                    </a:lnTo>
                    <a:cubicBezTo>
                      <a:pt x="98478" y="310853"/>
                      <a:pt x="83063" y="317724"/>
                      <a:pt x="65800" y="323185"/>
                    </a:cubicBezTo>
                    <a:cubicBezTo>
                      <a:pt x="74256" y="221184"/>
                      <a:pt x="46246" y="131669"/>
                      <a:pt x="17443" y="69356"/>
                    </a:cubicBezTo>
                    <a:lnTo>
                      <a:pt x="2705" y="41363"/>
                    </a:lnTo>
                    <a:lnTo>
                      <a:pt x="118" y="9593"/>
                    </a:lnTo>
                    <a:cubicBezTo>
                      <a:pt x="-587" y="5189"/>
                      <a:pt x="1969" y="1842"/>
                      <a:pt x="5272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8987443" y="211756"/>
                <a:ext cx="120343" cy="300955"/>
              </a:xfrm>
              <a:custGeom>
                <a:avLst/>
                <a:gdLst>
                  <a:gd name="connsiteX0" fmla="*/ 96230 w 120343"/>
                  <a:gd name="connsiteY0" fmla="*/ 565 h 300955"/>
                  <a:gd name="connsiteX1" fmla="*/ 105876 w 120343"/>
                  <a:gd name="connsiteY1" fmla="*/ 3955 h 300955"/>
                  <a:gd name="connsiteX2" fmla="*/ 118884 w 120343"/>
                  <a:gd name="connsiteY2" fmla="*/ 28663 h 300955"/>
                  <a:gd name="connsiteX3" fmla="*/ 120343 w 120343"/>
                  <a:gd name="connsiteY3" fmla="*/ 46577 h 300955"/>
                  <a:gd name="connsiteX4" fmla="*/ 12362 w 120343"/>
                  <a:gd name="connsiteY4" fmla="*/ 300955 h 300955"/>
                  <a:gd name="connsiteX5" fmla="*/ 0 w 120343"/>
                  <a:gd name="connsiteY5" fmla="*/ 296879 h 300955"/>
                  <a:gd name="connsiteX6" fmla="*/ 26519 w 120343"/>
                  <a:gd name="connsiteY6" fmla="*/ 262280 h 300955"/>
                  <a:gd name="connsiteX7" fmla="*/ 91076 w 120343"/>
                  <a:gd name="connsiteY7" fmla="*/ 9593 h 300955"/>
                  <a:gd name="connsiteX8" fmla="*/ 96230 w 120343"/>
                  <a:gd name="connsiteY8" fmla="*/ 565 h 30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343" h="300955">
                    <a:moveTo>
                      <a:pt x="96230" y="565"/>
                    </a:moveTo>
                    <a:cubicBezTo>
                      <a:pt x="99534" y="-712"/>
                      <a:pt x="103586" y="81"/>
                      <a:pt x="105876" y="3955"/>
                    </a:cubicBezTo>
                    <a:lnTo>
                      <a:pt x="118884" y="28663"/>
                    </a:lnTo>
                    <a:lnTo>
                      <a:pt x="120343" y="46577"/>
                    </a:lnTo>
                    <a:cubicBezTo>
                      <a:pt x="119800" y="159873"/>
                      <a:pt x="53671" y="253477"/>
                      <a:pt x="12362" y="300955"/>
                    </a:cubicBezTo>
                    <a:lnTo>
                      <a:pt x="0" y="296879"/>
                    </a:lnTo>
                    <a:lnTo>
                      <a:pt x="26519" y="262280"/>
                    </a:lnTo>
                    <a:cubicBezTo>
                      <a:pt x="67758" y="200842"/>
                      <a:pt x="108254" y="111064"/>
                      <a:pt x="91076" y="9593"/>
                    </a:cubicBezTo>
                    <a:cubicBezTo>
                      <a:pt x="90371" y="5189"/>
                      <a:pt x="92926" y="1842"/>
                      <a:pt x="96230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8431213" y="551647"/>
                <a:ext cx="804024" cy="465407"/>
              </a:xfrm>
              <a:custGeom>
                <a:avLst/>
                <a:gdLst>
                  <a:gd name="connsiteX0" fmla="*/ 57694 w 804024"/>
                  <a:gd name="connsiteY0" fmla="*/ 1500 h 465407"/>
                  <a:gd name="connsiteX1" fmla="*/ 315264 w 804024"/>
                  <a:gd name="connsiteY1" fmla="*/ 280274 h 465407"/>
                  <a:gd name="connsiteX2" fmla="*/ 633420 w 804024"/>
                  <a:gd name="connsiteY2" fmla="*/ 401475 h 465407"/>
                  <a:gd name="connsiteX3" fmla="*/ 558371 w 804024"/>
                  <a:gd name="connsiteY3" fmla="*/ 450099 h 465407"/>
                  <a:gd name="connsiteX4" fmla="*/ 759204 w 804024"/>
                  <a:gd name="connsiteY4" fmla="*/ 417392 h 465407"/>
                  <a:gd name="connsiteX5" fmla="*/ 804024 w 804024"/>
                  <a:gd name="connsiteY5" fmla="*/ 396833 h 465407"/>
                  <a:gd name="connsiteX6" fmla="*/ 792776 w 804024"/>
                  <a:gd name="connsiteY6" fmla="*/ 403123 h 465407"/>
                  <a:gd name="connsiteX7" fmla="*/ 533149 w 804024"/>
                  <a:gd name="connsiteY7" fmla="*/ 462799 h 465407"/>
                  <a:gd name="connsiteX8" fmla="*/ 608199 w 804024"/>
                  <a:gd name="connsiteY8" fmla="*/ 414175 h 465407"/>
                  <a:gd name="connsiteX9" fmla="*/ 290043 w 804024"/>
                  <a:gd name="connsiteY9" fmla="*/ 292974 h 465407"/>
                  <a:gd name="connsiteX10" fmla="*/ 32472 w 804024"/>
                  <a:gd name="connsiteY10" fmla="*/ 14200 h 465407"/>
                  <a:gd name="connsiteX11" fmla="*/ 0 w 804024"/>
                  <a:gd name="connsiteY11" fmla="*/ 15867 h 465407"/>
                  <a:gd name="connsiteX12" fmla="*/ 13599 w 804024"/>
                  <a:gd name="connsiteY12" fmla="*/ 6539 h 465407"/>
                  <a:gd name="connsiteX13" fmla="*/ 21773 w 804024"/>
                  <a:gd name="connsiteY13" fmla="*/ 3344 h 465407"/>
                  <a:gd name="connsiteX14" fmla="*/ 57694 w 804024"/>
                  <a:gd name="connsiteY14" fmla="*/ 1500 h 465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4024" h="465407">
                    <a:moveTo>
                      <a:pt x="57694" y="1500"/>
                    </a:moveTo>
                    <a:cubicBezTo>
                      <a:pt x="140426" y="18422"/>
                      <a:pt x="216918" y="174841"/>
                      <a:pt x="315264" y="280274"/>
                    </a:cubicBezTo>
                    <a:cubicBezTo>
                      <a:pt x="427659" y="400773"/>
                      <a:pt x="633420" y="401475"/>
                      <a:pt x="633420" y="401475"/>
                    </a:cubicBezTo>
                    <a:lnTo>
                      <a:pt x="558371" y="450099"/>
                    </a:lnTo>
                    <a:cubicBezTo>
                      <a:pt x="626151" y="459480"/>
                      <a:pt x="697053" y="442403"/>
                      <a:pt x="759204" y="417392"/>
                    </a:cubicBezTo>
                    <a:lnTo>
                      <a:pt x="804024" y="396833"/>
                    </a:lnTo>
                    <a:lnTo>
                      <a:pt x="792776" y="403123"/>
                    </a:lnTo>
                    <a:cubicBezTo>
                      <a:pt x="719447" y="440779"/>
                      <a:pt x="623523" y="475307"/>
                      <a:pt x="533149" y="462799"/>
                    </a:cubicBezTo>
                    <a:lnTo>
                      <a:pt x="608199" y="414175"/>
                    </a:lnTo>
                    <a:cubicBezTo>
                      <a:pt x="608199" y="414175"/>
                      <a:pt x="402437" y="413473"/>
                      <a:pt x="290043" y="292974"/>
                    </a:cubicBezTo>
                    <a:cubicBezTo>
                      <a:pt x="191698" y="187541"/>
                      <a:pt x="115204" y="31122"/>
                      <a:pt x="32472" y="14200"/>
                    </a:cubicBezTo>
                    <a:lnTo>
                      <a:pt x="0" y="15867"/>
                    </a:lnTo>
                    <a:lnTo>
                      <a:pt x="13599" y="6539"/>
                    </a:lnTo>
                    <a:cubicBezTo>
                      <a:pt x="18663" y="4071"/>
                      <a:pt x="21773" y="3344"/>
                      <a:pt x="21773" y="3344"/>
                    </a:cubicBezTo>
                    <a:cubicBezTo>
                      <a:pt x="33929" y="-488"/>
                      <a:pt x="45875" y="-917"/>
                      <a:pt x="57694" y="1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8337916" y="567514"/>
                <a:ext cx="216907" cy="1713387"/>
              </a:xfrm>
              <a:custGeom>
                <a:avLst/>
                <a:gdLst>
                  <a:gd name="connsiteX0" fmla="*/ 93298 w 216907"/>
                  <a:gd name="connsiteY0" fmla="*/ 0 h 1713387"/>
                  <a:gd name="connsiteX1" fmla="*/ 87005 w 216907"/>
                  <a:gd name="connsiteY1" fmla="*/ 4317 h 1713387"/>
                  <a:gd name="connsiteX2" fmla="*/ 110488 w 216907"/>
                  <a:gd name="connsiteY2" fmla="*/ 646688 h 1713387"/>
                  <a:gd name="connsiteX3" fmla="*/ 31356 w 216907"/>
                  <a:gd name="connsiteY3" fmla="*/ 1702612 h 1713387"/>
                  <a:gd name="connsiteX4" fmla="*/ 8773 w 216907"/>
                  <a:gd name="connsiteY4" fmla="*/ 1713387 h 1713387"/>
                  <a:gd name="connsiteX5" fmla="*/ 48569 w 216907"/>
                  <a:gd name="connsiteY5" fmla="*/ 1684335 h 1713387"/>
                  <a:gd name="connsiteX6" fmla="*/ 85267 w 216907"/>
                  <a:gd name="connsiteY6" fmla="*/ 659388 h 1713387"/>
                  <a:gd name="connsiteX7" fmla="*/ 89850 w 216907"/>
                  <a:gd name="connsiteY7" fmla="*/ 177 h 1713387"/>
                  <a:gd name="connsiteX8" fmla="*/ 93298 w 216907"/>
                  <a:gd name="connsiteY8" fmla="*/ 0 h 171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907" h="1713387">
                    <a:moveTo>
                      <a:pt x="93298" y="0"/>
                    </a:moveTo>
                    <a:lnTo>
                      <a:pt x="87005" y="4317"/>
                    </a:lnTo>
                    <a:cubicBezTo>
                      <a:pt x="40134" y="46118"/>
                      <a:pt x="-35377" y="187160"/>
                      <a:pt x="110488" y="646688"/>
                    </a:cubicBezTo>
                    <a:cubicBezTo>
                      <a:pt x="280356" y="1182801"/>
                      <a:pt x="241706" y="1577026"/>
                      <a:pt x="31356" y="1702612"/>
                    </a:cubicBezTo>
                    <a:lnTo>
                      <a:pt x="8773" y="1713387"/>
                    </a:lnTo>
                    <a:lnTo>
                      <a:pt x="48569" y="1684335"/>
                    </a:lnTo>
                    <a:cubicBezTo>
                      <a:pt x="220943" y="1532684"/>
                      <a:pt x="243002" y="1157208"/>
                      <a:pt x="85267" y="659388"/>
                    </a:cubicBezTo>
                    <a:cubicBezTo>
                      <a:pt x="-109220" y="46684"/>
                      <a:pt x="89850" y="177"/>
                      <a:pt x="89850" y="177"/>
                    </a:cubicBezTo>
                    <a:lnTo>
                      <a:pt x="9329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9542461" y="663156"/>
                <a:ext cx="28146" cy="116990"/>
              </a:xfrm>
              <a:custGeom>
                <a:avLst/>
                <a:gdLst>
                  <a:gd name="connsiteX0" fmla="*/ 22127 w 28146"/>
                  <a:gd name="connsiteY0" fmla="*/ 0 h 116990"/>
                  <a:gd name="connsiteX1" fmla="*/ 28146 w 28146"/>
                  <a:gd name="connsiteY1" fmla="*/ 74234 h 116990"/>
                  <a:gd name="connsiteX2" fmla="*/ 20518 w 28146"/>
                  <a:gd name="connsiteY2" fmla="*/ 89459 h 116990"/>
                  <a:gd name="connsiteX3" fmla="*/ 5362 w 28146"/>
                  <a:gd name="connsiteY3" fmla="*/ 116990 h 116990"/>
                  <a:gd name="connsiteX4" fmla="*/ 0 w 28146"/>
                  <a:gd name="connsiteY4" fmla="*/ 50861 h 116990"/>
                  <a:gd name="connsiteX5" fmla="*/ 9372 w 28146"/>
                  <a:gd name="connsiteY5" fmla="*/ 31148 h 116990"/>
                  <a:gd name="connsiteX6" fmla="*/ 22127 w 28146"/>
                  <a:gd name="connsiteY6" fmla="*/ 0 h 11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146" h="116990">
                    <a:moveTo>
                      <a:pt x="22127" y="0"/>
                    </a:moveTo>
                    <a:lnTo>
                      <a:pt x="28146" y="74234"/>
                    </a:lnTo>
                    <a:lnTo>
                      <a:pt x="20518" y="89459"/>
                    </a:lnTo>
                    <a:cubicBezTo>
                      <a:pt x="11396" y="106861"/>
                      <a:pt x="5362" y="116990"/>
                      <a:pt x="5362" y="116990"/>
                    </a:cubicBezTo>
                    <a:lnTo>
                      <a:pt x="0" y="50861"/>
                    </a:lnTo>
                    <a:lnTo>
                      <a:pt x="9372" y="31148"/>
                    </a:lnTo>
                    <a:cubicBezTo>
                      <a:pt x="18075" y="11561"/>
                      <a:pt x="22127" y="0"/>
                      <a:pt x="2212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9331699" y="675856"/>
                <a:ext cx="210763" cy="316024"/>
              </a:xfrm>
              <a:custGeom>
                <a:avLst/>
                <a:gdLst>
                  <a:gd name="connsiteX0" fmla="*/ 207669 w 210763"/>
                  <a:gd name="connsiteY0" fmla="*/ 0 h 316024"/>
                  <a:gd name="connsiteX1" fmla="*/ 210763 w 210763"/>
                  <a:gd name="connsiteY1" fmla="*/ 38161 h 316024"/>
                  <a:gd name="connsiteX2" fmla="*/ 203515 w 210763"/>
                  <a:gd name="connsiteY2" fmla="*/ 53407 h 316024"/>
                  <a:gd name="connsiteX3" fmla="*/ 0 w 210763"/>
                  <a:gd name="connsiteY3" fmla="*/ 316024 h 316024"/>
                  <a:gd name="connsiteX4" fmla="*/ 5287 w 210763"/>
                  <a:gd name="connsiteY4" fmla="*/ 299714 h 316024"/>
                  <a:gd name="connsiteX5" fmla="*/ 33038 w 210763"/>
                  <a:gd name="connsiteY5" fmla="*/ 273327 h 316024"/>
                  <a:gd name="connsiteX6" fmla="*/ 207669 w 210763"/>
                  <a:gd name="connsiteY6" fmla="*/ 0 h 3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763" h="316024">
                    <a:moveTo>
                      <a:pt x="207669" y="0"/>
                    </a:moveTo>
                    <a:lnTo>
                      <a:pt x="210763" y="38161"/>
                    </a:lnTo>
                    <a:lnTo>
                      <a:pt x="203515" y="53407"/>
                    </a:lnTo>
                    <a:cubicBezTo>
                      <a:pt x="169751" y="120233"/>
                      <a:pt x="105038" y="226180"/>
                      <a:pt x="0" y="316024"/>
                    </a:cubicBezTo>
                    <a:lnTo>
                      <a:pt x="5287" y="299714"/>
                    </a:lnTo>
                    <a:lnTo>
                      <a:pt x="33038" y="273327"/>
                    </a:lnTo>
                    <a:cubicBezTo>
                      <a:pt x="158034" y="141620"/>
                      <a:pt x="207669" y="0"/>
                      <a:pt x="20766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7933801" y="776605"/>
                <a:ext cx="232035" cy="222854"/>
              </a:xfrm>
              <a:custGeom>
                <a:avLst/>
                <a:gdLst>
                  <a:gd name="connsiteX0" fmla="*/ 232035 w 232035"/>
                  <a:gd name="connsiteY0" fmla="*/ 0 h 222854"/>
                  <a:gd name="connsiteX1" fmla="*/ 22768 w 232035"/>
                  <a:gd name="connsiteY1" fmla="*/ 211886 h 222854"/>
                  <a:gd name="connsiteX2" fmla="*/ 0 w 232035"/>
                  <a:gd name="connsiteY2" fmla="*/ 222854 h 222854"/>
                  <a:gd name="connsiteX3" fmla="*/ 57600 w 232035"/>
                  <a:gd name="connsiteY3" fmla="*/ 182182 h 222854"/>
                  <a:gd name="connsiteX4" fmla="*/ 200223 w 232035"/>
                  <a:gd name="connsiteY4" fmla="*/ 23054 h 222854"/>
                  <a:gd name="connsiteX5" fmla="*/ 200659 w 232035"/>
                  <a:gd name="connsiteY5" fmla="*/ 22370 h 222854"/>
                  <a:gd name="connsiteX6" fmla="*/ 232035 w 232035"/>
                  <a:gd name="connsiteY6" fmla="*/ 0 h 222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035" h="222854">
                    <a:moveTo>
                      <a:pt x="232035" y="0"/>
                    </a:moveTo>
                    <a:cubicBezTo>
                      <a:pt x="232035" y="0"/>
                      <a:pt x="151076" y="134965"/>
                      <a:pt x="22768" y="211886"/>
                    </a:cubicBezTo>
                    <a:lnTo>
                      <a:pt x="0" y="222854"/>
                    </a:lnTo>
                    <a:lnTo>
                      <a:pt x="57600" y="182182"/>
                    </a:lnTo>
                    <a:cubicBezTo>
                      <a:pt x="131994" y="121577"/>
                      <a:pt x="182855" y="49471"/>
                      <a:pt x="200223" y="23054"/>
                    </a:cubicBezTo>
                    <a:lnTo>
                      <a:pt x="200659" y="22370"/>
                    </a:lnTo>
                    <a:lnTo>
                      <a:pt x="2320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8039222" y="789306"/>
                <a:ext cx="101392" cy="65737"/>
              </a:xfrm>
              <a:custGeom>
                <a:avLst/>
                <a:gdLst>
                  <a:gd name="connsiteX0" fmla="*/ 101392 w 101392"/>
                  <a:gd name="connsiteY0" fmla="*/ 0 h 65737"/>
                  <a:gd name="connsiteX1" fmla="*/ 95237 w 101392"/>
                  <a:gd name="connsiteY1" fmla="*/ 9670 h 65737"/>
                  <a:gd name="connsiteX2" fmla="*/ 67100 w 101392"/>
                  <a:gd name="connsiteY2" fmla="*/ 29730 h 65737"/>
                  <a:gd name="connsiteX3" fmla="*/ 8759 w 101392"/>
                  <a:gd name="connsiteY3" fmla="*/ 62199 h 65737"/>
                  <a:gd name="connsiteX4" fmla="*/ 0 w 101392"/>
                  <a:gd name="connsiteY4" fmla="*/ 65737 h 65737"/>
                  <a:gd name="connsiteX5" fmla="*/ 41879 w 101392"/>
                  <a:gd name="connsiteY5" fmla="*/ 42430 h 65737"/>
                  <a:gd name="connsiteX6" fmla="*/ 101392 w 101392"/>
                  <a:gd name="connsiteY6" fmla="*/ 0 h 6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92" h="65737">
                    <a:moveTo>
                      <a:pt x="101392" y="0"/>
                    </a:moveTo>
                    <a:lnTo>
                      <a:pt x="95237" y="9670"/>
                    </a:lnTo>
                    <a:lnTo>
                      <a:pt x="67100" y="29730"/>
                    </a:lnTo>
                    <a:cubicBezTo>
                      <a:pt x="47455" y="42181"/>
                      <a:pt x="28006" y="52973"/>
                      <a:pt x="8759" y="62199"/>
                    </a:cubicBezTo>
                    <a:lnTo>
                      <a:pt x="0" y="65737"/>
                    </a:lnTo>
                    <a:lnTo>
                      <a:pt x="41879" y="42430"/>
                    </a:lnTo>
                    <a:cubicBezTo>
                      <a:pt x="61524" y="29978"/>
                      <a:pt x="81364" y="15866"/>
                      <a:pt x="1013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8495872" y="805144"/>
                <a:ext cx="1032780" cy="933327"/>
              </a:xfrm>
              <a:custGeom>
                <a:avLst/>
                <a:gdLst>
                  <a:gd name="connsiteX0" fmla="*/ 1506 w 1032780"/>
                  <a:gd name="connsiteY0" fmla="*/ 0 h 933327"/>
                  <a:gd name="connsiteX1" fmla="*/ 71269 w 1032780"/>
                  <a:gd name="connsiteY1" fmla="*/ 58488 h 933327"/>
                  <a:gd name="connsiteX2" fmla="*/ 1027846 w 1032780"/>
                  <a:gd name="connsiteY2" fmla="*/ 922755 h 933327"/>
                  <a:gd name="connsiteX3" fmla="*/ 1032780 w 1032780"/>
                  <a:gd name="connsiteY3" fmla="*/ 933327 h 933327"/>
                  <a:gd name="connsiteX4" fmla="*/ 986944 w 1032780"/>
                  <a:gd name="connsiteY4" fmla="*/ 908606 h 933327"/>
                  <a:gd name="connsiteX5" fmla="*/ 908255 w 1032780"/>
                  <a:gd name="connsiteY5" fmla="*/ 773866 h 933327"/>
                  <a:gd name="connsiteX6" fmla="*/ 46048 w 1032780"/>
                  <a:gd name="connsiteY6" fmla="*/ 71188 h 933327"/>
                  <a:gd name="connsiteX7" fmla="*/ 7599 w 1032780"/>
                  <a:gd name="connsiteY7" fmla="*/ 41680 h 933327"/>
                  <a:gd name="connsiteX8" fmla="*/ 0 w 1032780"/>
                  <a:gd name="connsiteY8" fmla="*/ 34647 h 933327"/>
                  <a:gd name="connsiteX9" fmla="*/ 1506 w 1032780"/>
                  <a:gd name="connsiteY9" fmla="*/ 0 h 933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2780" h="933327">
                    <a:moveTo>
                      <a:pt x="1506" y="0"/>
                    </a:moveTo>
                    <a:cubicBezTo>
                      <a:pt x="20178" y="19027"/>
                      <a:pt x="43083" y="38758"/>
                      <a:pt x="71269" y="58488"/>
                    </a:cubicBezTo>
                    <a:cubicBezTo>
                      <a:pt x="304159" y="223028"/>
                      <a:pt x="809049" y="465783"/>
                      <a:pt x="1027846" y="922755"/>
                    </a:cubicBezTo>
                    <a:cubicBezTo>
                      <a:pt x="1029255" y="926280"/>
                      <a:pt x="1031019" y="929802"/>
                      <a:pt x="1032780" y="933327"/>
                    </a:cubicBezTo>
                    <a:lnTo>
                      <a:pt x="986944" y="908606"/>
                    </a:lnTo>
                    <a:lnTo>
                      <a:pt x="908255" y="773866"/>
                    </a:lnTo>
                    <a:cubicBezTo>
                      <a:pt x="661856" y="419016"/>
                      <a:pt x="249827" y="215161"/>
                      <a:pt x="46048" y="71188"/>
                    </a:cubicBezTo>
                    <a:cubicBezTo>
                      <a:pt x="31955" y="61323"/>
                      <a:pt x="19182" y="51458"/>
                      <a:pt x="7599" y="41680"/>
                    </a:cubicBezTo>
                    <a:lnTo>
                      <a:pt x="0" y="34647"/>
                    </a:lnTo>
                    <a:lnTo>
                      <a:pt x="150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8465749" y="817843"/>
                <a:ext cx="218621" cy="1460554"/>
              </a:xfrm>
              <a:custGeom>
                <a:avLst/>
                <a:gdLst>
                  <a:gd name="connsiteX0" fmla="*/ 6409 w 218621"/>
                  <a:gd name="connsiteY0" fmla="*/ 0 h 1460554"/>
                  <a:gd name="connsiteX1" fmla="*/ 30124 w 218621"/>
                  <a:gd name="connsiteY1" fmla="*/ 21947 h 1460554"/>
                  <a:gd name="connsiteX2" fmla="*/ 28151 w 218621"/>
                  <a:gd name="connsiteY2" fmla="*/ 67324 h 1460554"/>
                  <a:gd name="connsiteX3" fmla="*/ 34448 w 218621"/>
                  <a:gd name="connsiteY3" fmla="*/ 171921 h 1460554"/>
                  <a:gd name="connsiteX4" fmla="*/ 216958 w 218621"/>
                  <a:gd name="connsiteY4" fmla="*/ 1135898 h 1460554"/>
                  <a:gd name="connsiteX5" fmla="*/ 2696 w 218621"/>
                  <a:gd name="connsiteY5" fmla="*/ 1459780 h 1460554"/>
                  <a:gd name="connsiteX6" fmla="*/ 0 w 218621"/>
                  <a:gd name="connsiteY6" fmla="*/ 1460554 h 1460554"/>
                  <a:gd name="connsiteX7" fmla="*/ 52232 w 218621"/>
                  <a:gd name="connsiteY7" fmla="*/ 1432897 h 1460554"/>
                  <a:gd name="connsiteX8" fmla="*/ 191737 w 218621"/>
                  <a:gd name="connsiteY8" fmla="*/ 1148598 h 1460554"/>
                  <a:gd name="connsiteX9" fmla="*/ 9228 w 218621"/>
                  <a:gd name="connsiteY9" fmla="*/ 184621 h 1460554"/>
                  <a:gd name="connsiteX10" fmla="*/ 6409 w 218621"/>
                  <a:gd name="connsiteY10" fmla="*/ 0 h 1460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621" h="1460554">
                    <a:moveTo>
                      <a:pt x="6409" y="0"/>
                    </a:moveTo>
                    <a:lnTo>
                      <a:pt x="30124" y="21947"/>
                    </a:lnTo>
                    <a:lnTo>
                      <a:pt x="28151" y="67324"/>
                    </a:lnTo>
                    <a:cubicBezTo>
                      <a:pt x="28370" y="98021"/>
                      <a:pt x="30220" y="132813"/>
                      <a:pt x="34448" y="171921"/>
                    </a:cubicBezTo>
                    <a:cubicBezTo>
                      <a:pt x="57349" y="378740"/>
                      <a:pt x="237742" y="712043"/>
                      <a:pt x="216958" y="1135898"/>
                    </a:cubicBezTo>
                    <a:cubicBezTo>
                      <a:pt x="207268" y="1332148"/>
                      <a:pt x="103770" y="1420495"/>
                      <a:pt x="2696" y="1459780"/>
                    </a:cubicBezTo>
                    <a:lnTo>
                      <a:pt x="0" y="1460554"/>
                    </a:lnTo>
                    <a:lnTo>
                      <a:pt x="52232" y="1432897"/>
                    </a:lnTo>
                    <a:cubicBezTo>
                      <a:pt x="124436" y="1382277"/>
                      <a:pt x="184470" y="1295785"/>
                      <a:pt x="191737" y="1148598"/>
                    </a:cubicBezTo>
                    <a:cubicBezTo>
                      <a:pt x="212522" y="724743"/>
                      <a:pt x="32128" y="391440"/>
                      <a:pt x="9228" y="184621"/>
                    </a:cubicBezTo>
                    <a:cubicBezTo>
                      <a:pt x="772" y="106405"/>
                      <a:pt x="1830" y="45453"/>
                      <a:pt x="640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9306477" y="863632"/>
                <a:ext cx="66798" cy="140949"/>
              </a:xfrm>
              <a:custGeom>
                <a:avLst/>
                <a:gdLst>
                  <a:gd name="connsiteX0" fmla="*/ 66798 w 66798"/>
                  <a:gd name="connsiteY0" fmla="*/ 0 h 140949"/>
                  <a:gd name="connsiteX1" fmla="*/ 30508 w 66798"/>
                  <a:gd name="connsiteY1" fmla="*/ 111939 h 140949"/>
                  <a:gd name="connsiteX2" fmla="*/ 0 w 66798"/>
                  <a:gd name="connsiteY2" fmla="*/ 140949 h 140949"/>
                  <a:gd name="connsiteX3" fmla="*/ 39147 w 66798"/>
                  <a:gd name="connsiteY3" fmla="*/ 20195 h 140949"/>
                  <a:gd name="connsiteX4" fmla="*/ 57725 w 66798"/>
                  <a:gd name="connsiteY4" fmla="*/ 6961 h 140949"/>
                  <a:gd name="connsiteX5" fmla="*/ 66798 w 66798"/>
                  <a:gd name="connsiteY5" fmla="*/ 0 h 14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98" h="140949">
                    <a:moveTo>
                      <a:pt x="66798" y="0"/>
                    </a:moveTo>
                    <a:lnTo>
                      <a:pt x="30508" y="111939"/>
                    </a:lnTo>
                    <a:lnTo>
                      <a:pt x="0" y="140949"/>
                    </a:lnTo>
                    <a:lnTo>
                      <a:pt x="39147" y="20195"/>
                    </a:lnTo>
                    <a:lnTo>
                      <a:pt x="57725" y="6961"/>
                    </a:lnTo>
                    <a:cubicBezTo>
                      <a:pt x="63627" y="2549"/>
                      <a:pt x="66798" y="0"/>
                      <a:pt x="6679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9235238" y="876331"/>
                <a:ext cx="112817" cy="72148"/>
              </a:xfrm>
              <a:custGeom>
                <a:avLst/>
                <a:gdLst>
                  <a:gd name="connsiteX0" fmla="*/ 112817 w 112817"/>
                  <a:gd name="connsiteY0" fmla="*/ 0 h 72148"/>
                  <a:gd name="connsiteX1" fmla="*/ 110387 w 112817"/>
                  <a:gd name="connsiteY1" fmla="*/ 7495 h 72148"/>
                  <a:gd name="connsiteX2" fmla="*/ 103504 w 112817"/>
                  <a:gd name="connsiteY2" fmla="*/ 12398 h 72148"/>
                  <a:gd name="connsiteX3" fmla="*/ 13973 w 112817"/>
                  <a:gd name="connsiteY3" fmla="*/ 65738 h 72148"/>
                  <a:gd name="connsiteX4" fmla="*/ 0 w 112817"/>
                  <a:gd name="connsiteY4" fmla="*/ 72148 h 72148"/>
                  <a:gd name="connsiteX5" fmla="*/ 39073 w 112817"/>
                  <a:gd name="connsiteY5" fmla="*/ 50296 h 72148"/>
                  <a:gd name="connsiteX6" fmla="*/ 112817 w 112817"/>
                  <a:gd name="connsiteY6" fmla="*/ 0 h 7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817" h="72148">
                    <a:moveTo>
                      <a:pt x="112817" y="0"/>
                    </a:moveTo>
                    <a:lnTo>
                      <a:pt x="110387" y="7495"/>
                    </a:lnTo>
                    <a:lnTo>
                      <a:pt x="103504" y="12398"/>
                    </a:lnTo>
                    <a:cubicBezTo>
                      <a:pt x="81654" y="27301"/>
                      <a:pt x="50638" y="46910"/>
                      <a:pt x="13973" y="65738"/>
                    </a:cubicBezTo>
                    <a:lnTo>
                      <a:pt x="0" y="72148"/>
                    </a:lnTo>
                    <a:lnTo>
                      <a:pt x="39073" y="50296"/>
                    </a:lnTo>
                    <a:cubicBezTo>
                      <a:pt x="84278" y="22940"/>
                      <a:pt x="112817" y="0"/>
                      <a:pt x="11281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5801693" y="1065868"/>
                <a:ext cx="2090881" cy="1133819"/>
              </a:xfrm>
              <a:custGeom>
                <a:avLst/>
                <a:gdLst>
                  <a:gd name="connsiteX0" fmla="*/ 0 w 2090881"/>
                  <a:gd name="connsiteY0" fmla="*/ 0 h 1133819"/>
                  <a:gd name="connsiteX1" fmla="*/ 291730 w 2090881"/>
                  <a:gd name="connsiteY1" fmla="*/ 536601 h 1133819"/>
                  <a:gd name="connsiteX2" fmla="*/ 340002 w 2090881"/>
                  <a:gd name="connsiteY2" fmla="*/ 543999 h 1133819"/>
                  <a:gd name="connsiteX3" fmla="*/ 1389594 w 2090881"/>
                  <a:gd name="connsiteY3" fmla="*/ 800848 h 1133819"/>
                  <a:gd name="connsiteX4" fmla="*/ 1743689 w 2090881"/>
                  <a:gd name="connsiteY4" fmla="*/ 984415 h 1133819"/>
                  <a:gd name="connsiteX5" fmla="*/ 2076591 w 2090881"/>
                  <a:gd name="connsiteY5" fmla="*/ 1111204 h 1133819"/>
                  <a:gd name="connsiteX6" fmla="*/ 2084341 w 2090881"/>
                  <a:gd name="connsiteY6" fmla="*/ 1113179 h 1133819"/>
                  <a:gd name="connsiteX7" fmla="*/ 2090881 w 2090881"/>
                  <a:gd name="connsiteY7" fmla="*/ 1133819 h 1133819"/>
                  <a:gd name="connsiteX8" fmla="*/ 1718468 w 2090881"/>
                  <a:gd name="connsiteY8" fmla="*/ 997115 h 1133819"/>
                  <a:gd name="connsiteX9" fmla="*/ 1364373 w 2090881"/>
                  <a:gd name="connsiteY9" fmla="*/ 813548 h 1133819"/>
                  <a:gd name="connsiteX10" fmla="*/ 314781 w 2090881"/>
                  <a:gd name="connsiteY10" fmla="*/ 556699 h 1133819"/>
                  <a:gd name="connsiteX11" fmla="*/ 266509 w 2090881"/>
                  <a:gd name="connsiteY11" fmla="*/ 549301 h 1133819"/>
                  <a:gd name="connsiteX12" fmla="*/ 61046 w 2090881"/>
                  <a:gd name="connsiteY12" fmla="*/ 90699 h 1133819"/>
                  <a:gd name="connsiteX13" fmla="*/ 48639 w 2090881"/>
                  <a:gd name="connsiteY13" fmla="*/ 78517 h 1133819"/>
                  <a:gd name="connsiteX14" fmla="*/ 0 w 2090881"/>
                  <a:gd name="connsiteY14" fmla="*/ 0 h 113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90881" h="1133819">
                    <a:moveTo>
                      <a:pt x="0" y="0"/>
                    </a:moveTo>
                    <a:cubicBezTo>
                      <a:pt x="0" y="0"/>
                      <a:pt x="268829" y="188498"/>
                      <a:pt x="291730" y="536601"/>
                    </a:cubicBezTo>
                    <a:lnTo>
                      <a:pt x="340002" y="543999"/>
                    </a:lnTo>
                    <a:cubicBezTo>
                      <a:pt x="831856" y="649699"/>
                      <a:pt x="1389594" y="800848"/>
                      <a:pt x="1389594" y="800848"/>
                    </a:cubicBezTo>
                    <a:cubicBezTo>
                      <a:pt x="1524889" y="864974"/>
                      <a:pt x="1611213" y="903377"/>
                      <a:pt x="1743689" y="984415"/>
                    </a:cubicBezTo>
                    <a:cubicBezTo>
                      <a:pt x="1843310" y="1045457"/>
                      <a:pt x="2002982" y="1091832"/>
                      <a:pt x="2076591" y="1111204"/>
                    </a:cubicBezTo>
                    <a:lnTo>
                      <a:pt x="2084341" y="1113179"/>
                    </a:lnTo>
                    <a:lnTo>
                      <a:pt x="2090881" y="1133819"/>
                    </a:lnTo>
                    <a:cubicBezTo>
                      <a:pt x="2090881" y="1133819"/>
                      <a:pt x="1851296" y="1078504"/>
                      <a:pt x="1718468" y="997115"/>
                    </a:cubicBezTo>
                    <a:cubicBezTo>
                      <a:pt x="1585992" y="916077"/>
                      <a:pt x="1499668" y="877674"/>
                      <a:pt x="1364373" y="813548"/>
                    </a:cubicBezTo>
                    <a:cubicBezTo>
                      <a:pt x="1364373" y="813548"/>
                      <a:pt x="806635" y="662399"/>
                      <a:pt x="314781" y="556699"/>
                    </a:cubicBezTo>
                    <a:lnTo>
                      <a:pt x="266509" y="549301"/>
                    </a:lnTo>
                    <a:cubicBezTo>
                      <a:pt x="252196" y="331737"/>
                      <a:pt x="141817" y="176518"/>
                      <a:pt x="61046" y="90699"/>
                    </a:cubicBezTo>
                    <a:lnTo>
                      <a:pt x="48639" y="785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5776472" y="1078568"/>
                <a:ext cx="1657925" cy="2106939"/>
              </a:xfrm>
              <a:custGeom>
                <a:avLst/>
                <a:gdLst>
                  <a:gd name="connsiteX0" fmla="*/ 0 w 1657925"/>
                  <a:gd name="connsiteY0" fmla="*/ 0 h 2106939"/>
                  <a:gd name="connsiteX1" fmla="*/ 42362 w 1657925"/>
                  <a:gd name="connsiteY1" fmla="*/ 34892 h 2106939"/>
                  <a:gd name="connsiteX2" fmla="*/ 73860 w 1657925"/>
                  <a:gd name="connsiteY2" fmla="*/ 65817 h 2106939"/>
                  <a:gd name="connsiteX3" fmla="*/ 98904 w 1657925"/>
                  <a:gd name="connsiteY3" fmla="*/ 106246 h 2106939"/>
                  <a:gd name="connsiteX4" fmla="*/ 238029 w 1657925"/>
                  <a:gd name="connsiteY4" fmla="*/ 511924 h 2106939"/>
                  <a:gd name="connsiteX5" fmla="*/ 241905 w 1657925"/>
                  <a:gd name="connsiteY5" fmla="*/ 541165 h 2106939"/>
                  <a:gd name="connsiteX6" fmla="*/ 156994 w 1657925"/>
                  <a:gd name="connsiteY6" fmla="*/ 761726 h 2106939"/>
                  <a:gd name="connsiteX7" fmla="*/ 220765 w 1657925"/>
                  <a:gd name="connsiteY7" fmla="*/ 767714 h 2106939"/>
                  <a:gd name="connsiteX8" fmla="*/ 1317926 w 1657925"/>
                  <a:gd name="connsiteY8" fmla="*/ 1207423 h 2106939"/>
                  <a:gd name="connsiteX9" fmla="*/ 1657925 w 1657925"/>
                  <a:gd name="connsiteY9" fmla="*/ 1538966 h 2106939"/>
                  <a:gd name="connsiteX10" fmla="*/ 1294157 w 1657925"/>
                  <a:gd name="connsiteY10" fmla="*/ 1976888 h 2106939"/>
                  <a:gd name="connsiteX11" fmla="*/ 1293293 w 1657925"/>
                  <a:gd name="connsiteY11" fmla="*/ 2025669 h 2106939"/>
                  <a:gd name="connsiteX12" fmla="*/ 1276145 w 1657925"/>
                  <a:gd name="connsiteY12" fmla="*/ 2106939 h 2106939"/>
                  <a:gd name="connsiteX13" fmla="*/ 1632704 w 1657925"/>
                  <a:gd name="connsiteY13" fmla="*/ 1551666 h 2106939"/>
                  <a:gd name="connsiteX14" fmla="*/ 1292705 w 1657925"/>
                  <a:gd name="connsiteY14" fmla="*/ 1220123 h 2106939"/>
                  <a:gd name="connsiteX15" fmla="*/ 195544 w 1657925"/>
                  <a:gd name="connsiteY15" fmla="*/ 780414 h 2106939"/>
                  <a:gd name="connsiteX16" fmla="*/ 131773 w 1657925"/>
                  <a:gd name="connsiteY16" fmla="*/ 774426 h 2106939"/>
                  <a:gd name="connsiteX17" fmla="*/ 216684 w 1657925"/>
                  <a:gd name="connsiteY17" fmla="*/ 553865 h 2106939"/>
                  <a:gd name="connsiteX18" fmla="*/ 212808 w 1657925"/>
                  <a:gd name="connsiteY18" fmla="*/ 524624 h 2106939"/>
                  <a:gd name="connsiteX19" fmla="*/ 0 w 1657925"/>
                  <a:gd name="connsiteY19" fmla="*/ 0 h 2106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7925" h="2106939">
                    <a:moveTo>
                      <a:pt x="0" y="0"/>
                    </a:moveTo>
                    <a:cubicBezTo>
                      <a:pt x="0" y="0"/>
                      <a:pt x="16802" y="11781"/>
                      <a:pt x="42362" y="34892"/>
                    </a:cubicBezTo>
                    <a:lnTo>
                      <a:pt x="73860" y="65817"/>
                    </a:lnTo>
                    <a:lnTo>
                      <a:pt x="98904" y="106246"/>
                    </a:lnTo>
                    <a:cubicBezTo>
                      <a:pt x="247202" y="367336"/>
                      <a:pt x="238029" y="511924"/>
                      <a:pt x="238029" y="511924"/>
                    </a:cubicBezTo>
                    <a:cubicBezTo>
                      <a:pt x="238029" y="511924"/>
                      <a:pt x="239793" y="523550"/>
                      <a:pt x="241905" y="541165"/>
                    </a:cubicBezTo>
                    <a:cubicBezTo>
                      <a:pt x="252828" y="678927"/>
                      <a:pt x="156994" y="761726"/>
                      <a:pt x="156994" y="761726"/>
                    </a:cubicBezTo>
                    <a:cubicBezTo>
                      <a:pt x="179192" y="765602"/>
                      <a:pt x="200683" y="767363"/>
                      <a:pt x="220765" y="767714"/>
                    </a:cubicBezTo>
                    <a:cubicBezTo>
                      <a:pt x="414549" y="788854"/>
                      <a:pt x="1002589" y="878699"/>
                      <a:pt x="1317926" y="1207423"/>
                    </a:cubicBezTo>
                    <a:cubicBezTo>
                      <a:pt x="1478589" y="1374781"/>
                      <a:pt x="1582173" y="1478013"/>
                      <a:pt x="1657925" y="1538966"/>
                    </a:cubicBezTo>
                    <a:cubicBezTo>
                      <a:pt x="1373418" y="1677256"/>
                      <a:pt x="1305264" y="1859587"/>
                      <a:pt x="1294157" y="1976888"/>
                    </a:cubicBezTo>
                    <a:lnTo>
                      <a:pt x="1293293" y="2025669"/>
                    </a:lnTo>
                    <a:lnTo>
                      <a:pt x="1276145" y="2106939"/>
                    </a:lnTo>
                    <a:cubicBezTo>
                      <a:pt x="1276145" y="2106939"/>
                      <a:pt x="1177492" y="1772929"/>
                      <a:pt x="1632704" y="1551666"/>
                    </a:cubicBezTo>
                    <a:cubicBezTo>
                      <a:pt x="1556952" y="1490713"/>
                      <a:pt x="1453368" y="1387481"/>
                      <a:pt x="1292705" y="1220123"/>
                    </a:cubicBezTo>
                    <a:cubicBezTo>
                      <a:pt x="977368" y="891399"/>
                      <a:pt x="389328" y="801554"/>
                      <a:pt x="195544" y="780414"/>
                    </a:cubicBezTo>
                    <a:cubicBezTo>
                      <a:pt x="175462" y="780063"/>
                      <a:pt x="153971" y="778302"/>
                      <a:pt x="131773" y="774426"/>
                    </a:cubicBezTo>
                    <a:cubicBezTo>
                      <a:pt x="131773" y="774426"/>
                      <a:pt x="227607" y="691627"/>
                      <a:pt x="216684" y="553865"/>
                    </a:cubicBezTo>
                    <a:cubicBezTo>
                      <a:pt x="214572" y="536250"/>
                      <a:pt x="212808" y="524624"/>
                      <a:pt x="212808" y="524624"/>
                    </a:cubicBezTo>
                    <a:cubicBezTo>
                      <a:pt x="212808" y="524624"/>
                      <a:pt x="224789" y="33577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7719366" y="1363587"/>
                <a:ext cx="332314" cy="332577"/>
              </a:xfrm>
              <a:custGeom>
                <a:avLst/>
                <a:gdLst>
                  <a:gd name="connsiteX0" fmla="*/ 332314 w 332314"/>
                  <a:gd name="connsiteY0" fmla="*/ 0 h 332577"/>
                  <a:gd name="connsiteX1" fmla="*/ 24203 w 332314"/>
                  <a:gd name="connsiteY1" fmla="*/ 320623 h 332577"/>
                  <a:gd name="connsiteX2" fmla="*/ 0 w 332314"/>
                  <a:gd name="connsiteY2" fmla="*/ 332577 h 332577"/>
                  <a:gd name="connsiteX3" fmla="*/ 84316 w 332314"/>
                  <a:gd name="connsiteY3" fmla="*/ 270758 h 332577"/>
                  <a:gd name="connsiteX4" fmla="*/ 267220 w 332314"/>
                  <a:gd name="connsiteY4" fmla="*/ 71036 h 332577"/>
                  <a:gd name="connsiteX5" fmla="*/ 282989 w 332314"/>
                  <a:gd name="connsiteY5" fmla="*/ 48463 h 332577"/>
                  <a:gd name="connsiteX6" fmla="*/ 332314 w 332314"/>
                  <a:gd name="connsiteY6" fmla="*/ 0 h 332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314" h="332577">
                    <a:moveTo>
                      <a:pt x="332314" y="0"/>
                    </a:moveTo>
                    <a:cubicBezTo>
                      <a:pt x="332314" y="133"/>
                      <a:pt x="204237" y="208807"/>
                      <a:pt x="24203" y="320623"/>
                    </a:cubicBezTo>
                    <a:lnTo>
                      <a:pt x="0" y="332577"/>
                    </a:lnTo>
                    <a:lnTo>
                      <a:pt x="84316" y="270758"/>
                    </a:lnTo>
                    <a:cubicBezTo>
                      <a:pt x="164617" y="202948"/>
                      <a:pt x="228756" y="123649"/>
                      <a:pt x="267220" y="71036"/>
                    </a:cubicBezTo>
                    <a:lnTo>
                      <a:pt x="282989" y="48463"/>
                    </a:lnTo>
                    <a:lnTo>
                      <a:pt x="33231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7818793" y="1376286"/>
                <a:ext cx="207666" cy="165878"/>
              </a:xfrm>
              <a:custGeom>
                <a:avLst/>
                <a:gdLst>
                  <a:gd name="connsiteX0" fmla="*/ 207666 w 207666"/>
                  <a:gd name="connsiteY0" fmla="*/ 0 h 165878"/>
                  <a:gd name="connsiteX1" fmla="*/ 197345 w 207666"/>
                  <a:gd name="connsiteY1" fmla="*/ 16031 h 165878"/>
                  <a:gd name="connsiteX2" fmla="*/ 183562 w 207666"/>
                  <a:gd name="connsiteY2" fmla="*/ 35763 h 165878"/>
                  <a:gd name="connsiteX3" fmla="*/ 156002 w 207666"/>
                  <a:gd name="connsiteY3" fmla="*/ 62840 h 165878"/>
                  <a:gd name="connsiteX4" fmla="*/ 8880 w 207666"/>
                  <a:gd name="connsiteY4" fmla="*/ 162569 h 165878"/>
                  <a:gd name="connsiteX5" fmla="*/ 0 w 207666"/>
                  <a:gd name="connsiteY5" fmla="*/ 165878 h 165878"/>
                  <a:gd name="connsiteX6" fmla="*/ 56107 w 207666"/>
                  <a:gd name="connsiteY6" fmla="*/ 133634 h 165878"/>
                  <a:gd name="connsiteX7" fmla="*/ 207666 w 207666"/>
                  <a:gd name="connsiteY7" fmla="*/ 0 h 165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7666" h="165878">
                    <a:moveTo>
                      <a:pt x="207666" y="0"/>
                    </a:moveTo>
                    <a:cubicBezTo>
                      <a:pt x="207666" y="22"/>
                      <a:pt x="204109" y="5837"/>
                      <a:pt x="197345" y="16031"/>
                    </a:cubicBezTo>
                    <a:lnTo>
                      <a:pt x="183562" y="35763"/>
                    </a:lnTo>
                    <a:lnTo>
                      <a:pt x="156002" y="62840"/>
                    </a:lnTo>
                    <a:cubicBezTo>
                      <a:pt x="105480" y="107276"/>
                      <a:pt x="56433" y="140080"/>
                      <a:pt x="8880" y="162569"/>
                    </a:cubicBezTo>
                    <a:lnTo>
                      <a:pt x="0" y="165878"/>
                    </a:lnTo>
                    <a:lnTo>
                      <a:pt x="56107" y="133634"/>
                    </a:lnTo>
                    <a:cubicBezTo>
                      <a:pt x="105149" y="100501"/>
                      <a:pt x="155675" y="56395"/>
                      <a:pt x="20766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9052149" y="1611174"/>
                <a:ext cx="451282" cy="139997"/>
              </a:xfrm>
              <a:custGeom>
                <a:avLst/>
                <a:gdLst>
                  <a:gd name="connsiteX0" fmla="*/ 138302 w 451282"/>
                  <a:gd name="connsiteY0" fmla="*/ 949 h 139997"/>
                  <a:gd name="connsiteX1" fmla="*/ 396860 w 451282"/>
                  <a:gd name="connsiteY1" fmla="*/ 84343 h 139997"/>
                  <a:gd name="connsiteX2" fmla="*/ 430667 w 451282"/>
                  <a:gd name="connsiteY2" fmla="*/ 102576 h 139997"/>
                  <a:gd name="connsiteX3" fmla="*/ 446347 w 451282"/>
                  <a:gd name="connsiteY3" fmla="*/ 129425 h 139997"/>
                  <a:gd name="connsiteX4" fmla="*/ 451282 w 451282"/>
                  <a:gd name="connsiteY4" fmla="*/ 139997 h 139997"/>
                  <a:gd name="connsiteX5" fmla="*/ 18697 w 451282"/>
                  <a:gd name="connsiteY5" fmla="*/ 21809 h 139997"/>
                  <a:gd name="connsiteX6" fmla="*/ 0 w 451282"/>
                  <a:gd name="connsiteY6" fmla="*/ 29407 h 139997"/>
                  <a:gd name="connsiteX7" fmla="*/ 5172 w 451282"/>
                  <a:gd name="connsiteY7" fmla="*/ 24856 h 139997"/>
                  <a:gd name="connsiteX8" fmla="*/ 138302 w 451282"/>
                  <a:gd name="connsiteY8" fmla="*/ 949 h 13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1282" h="139997">
                    <a:moveTo>
                      <a:pt x="138302" y="949"/>
                    </a:moveTo>
                    <a:cubicBezTo>
                      <a:pt x="208838" y="6182"/>
                      <a:pt x="294741" y="33169"/>
                      <a:pt x="396860" y="84343"/>
                    </a:cubicBezTo>
                    <a:lnTo>
                      <a:pt x="430667" y="102576"/>
                    </a:lnTo>
                    <a:lnTo>
                      <a:pt x="446347" y="129425"/>
                    </a:lnTo>
                    <a:cubicBezTo>
                      <a:pt x="447757" y="132950"/>
                      <a:pt x="449521" y="136472"/>
                      <a:pt x="451282" y="139997"/>
                    </a:cubicBezTo>
                    <a:cubicBezTo>
                      <a:pt x="258292" y="29013"/>
                      <a:pt x="115612" y="-6036"/>
                      <a:pt x="18697" y="21809"/>
                    </a:cubicBezTo>
                    <a:lnTo>
                      <a:pt x="0" y="29407"/>
                    </a:lnTo>
                    <a:lnTo>
                      <a:pt x="5172" y="24856"/>
                    </a:lnTo>
                    <a:cubicBezTo>
                      <a:pt x="41142" y="5335"/>
                      <a:pt x="85400" y="-2977"/>
                      <a:pt x="138302" y="9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8630969" y="1640580"/>
                <a:ext cx="421180" cy="945132"/>
              </a:xfrm>
              <a:custGeom>
                <a:avLst/>
                <a:gdLst>
                  <a:gd name="connsiteX0" fmla="*/ 421180 w 421180"/>
                  <a:gd name="connsiteY0" fmla="*/ 0 h 945132"/>
                  <a:gd name="connsiteX1" fmla="*/ 365353 w 421180"/>
                  <a:gd name="connsiteY1" fmla="*/ 49133 h 945132"/>
                  <a:gd name="connsiteX2" fmla="*/ 308585 w 421180"/>
                  <a:gd name="connsiteY2" fmla="*/ 371295 h 945132"/>
                  <a:gd name="connsiteX3" fmla="*/ 5559 w 421180"/>
                  <a:gd name="connsiteY3" fmla="*/ 942718 h 945132"/>
                  <a:gd name="connsiteX4" fmla="*/ 0 w 421180"/>
                  <a:gd name="connsiteY4" fmla="*/ 945132 h 945132"/>
                  <a:gd name="connsiteX5" fmla="*/ 19925 w 421180"/>
                  <a:gd name="connsiteY5" fmla="*/ 934708 h 945132"/>
                  <a:gd name="connsiteX6" fmla="*/ 283365 w 421180"/>
                  <a:gd name="connsiteY6" fmla="*/ 383995 h 945132"/>
                  <a:gd name="connsiteX7" fmla="*/ 401130 w 421180"/>
                  <a:gd name="connsiteY7" fmla="*/ 8149 h 945132"/>
                  <a:gd name="connsiteX8" fmla="*/ 421180 w 421180"/>
                  <a:gd name="connsiteY8" fmla="*/ 0 h 94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180" h="945132">
                    <a:moveTo>
                      <a:pt x="421180" y="0"/>
                    </a:moveTo>
                    <a:lnTo>
                      <a:pt x="365353" y="49133"/>
                    </a:lnTo>
                    <a:cubicBezTo>
                      <a:pt x="315191" y="117156"/>
                      <a:pt x="297222" y="227280"/>
                      <a:pt x="308585" y="371295"/>
                    </a:cubicBezTo>
                    <a:cubicBezTo>
                      <a:pt x="339722" y="764365"/>
                      <a:pt x="72781" y="911961"/>
                      <a:pt x="5559" y="942718"/>
                    </a:cubicBezTo>
                    <a:lnTo>
                      <a:pt x="0" y="945132"/>
                    </a:lnTo>
                    <a:lnTo>
                      <a:pt x="19925" y="934708"/>
                    </a:lnTo>
                    <a:cubicBezTo>
                      <a:pt x="117746" y="877481"/>
                      <a:pt x="310053" y="720912"/>
                      <a:pt x="283365" y="383995"/>
                    </a:cubicBezTo>
                    <a:cubicBezTo>
                      <a:pt x="268213" y="191976"/>
                      <a:pt x="305208" y="60205"/>
                      <a:pt x="401130" y="8149"/>
                    </a:cubicBezTo>
                    <a:lnTo>
                      <a:pt x="4211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9151715" y="1736197"/>
                <a:ext cx="1238034" cy="1260346"/>
              </a:xfrm>
              <a:custGeom>
                <a:avLst/>
                <a:gdLst>
                  <a:gd name="connsiteX0" fmla="*/ 120742 w 1238034"/>
                  <a:gd name="connsiteY0" fmla="*/ 74 h 1260346"/>
                  <a:gd name="connsiteX1" fmla="*/ 406181 w 1238034"/>
                  <a:gd name="connsiteY1" fmla="*/ 62519 h 1260346"/>
                  <a:gd name="connsiteX2" fmla="*/ 1030157 w 1238034"/>
                  <a:gd name="connsiteY2" fmla="*/ 1106827 h 1260346"/>
                  <a:gd name="connsiteX3" fmla="*/ 1238034 w 1238034"/>
                  <a:gd name="connsiteY3" fmla="*/ 1226620 h 1260346"/>
                  <a:gd name="connsiteX4" fmla="*/ 1196303 w 1238034"/>
                  <a:gd name="connsiteY4" fmla="*/ 1254088 h 1260346"/>
                  <a:gd name="connsiteX5" fmla="*/ 1180869 w 1238034"/>
                  <a:gd name="connsiteY5" fmla="*/ 1260346 h 1260346"/>
                  <a:gd name="connsiteX6" fmla="*/ 1212813 w 1238034"/>
                  <a:gd name="connsiteY6" fmla="*/ 1239320 h 1260346"/>
                  <a:gd name="connsiteX7" fmla="*/ 1004936 w 1238034"/>
                  <a:gd name="connsiteY7" fmla="*/ 1119527 h 1260346"/>
                  <a:gd name="connsiteX8" fmla="*/ 380961 w 1238034"/>
                  <a:gd name="connsiteY8" fmla="*/ 75219 h 1260346"/>
                  <a:gd name="connsiteX9" fmla="*/ 42753 w 1238034"/>
                  <a:gd name="connsiteY9" fmla="*/ 17795 h 1260346"/>
                  <a:gd name="connsiteX10" fmla="*/ 0 w 1238034"/>
                  <a:gd name="connsiteY10" fmla="*/ 30042 h 1260346"/>
                  <a:gd name="connsiteX11" fmla="*/ 19747 w 1238034"/>
                  <a:gd name="connsiteY11" fmla="*/ 18910 h 1260346"/>
                  <a:gd name="connsiteX12" fmla="*/ 120742 w 1238034"/>
                  <a:gd name="connsiteY12" fmla="*/ 74 h 126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8034" h="1260346">
                    <a:moveTo>
                      <a:pt x="120742" y="74"/>
                    </a:moveTo>
                    <a:cubicBezTo>
                      <a:pt x="211736" y="-1670"/>
                      <a:pt x="316115" y="27947"/>
                      <a:pt x="406181" y="62519"/>
                    </a:cubicBezTo>
                    <a:cubicBezTo>
                      <a:pt x="614055" y="498706"/>
                      <a:pt x="825453" y="953211"/>
                      <a:pt x="1030157" y="1106827"/>
                    </a:cubicBezTo>
                    <a:cubicBezTo>
                      <a:pt x="1114013" y="1169544"/>
                      <a:pt x="1182719" y="1208299"/>
                      <a:pt x="1238034" y="1226620"/>
                    </a:cubicBezTo>
                    <a:cubicBezTo>
                      <a:pt x="1224910" y="1237366"/>
                      <a:pt x="1210947" y="1246468"/>
                      <a:pt x="1196303" y="1254088"/>
                    </a:cubicBezTo>
                    <a:lnTo>
                      <a:pt x="1180869" y="1260346"/>
                    </a:lnTo>
                    <a:lnTo>
                      <a:pt x="1212813" y="1239320"/>
                    </a:lnTo>
                    <a:cubicBezTo>
                      <a:pt x="1157498" y="1220999"/>
                      <a:pt x="1088793" y="1182244"/>
                      <a:pt x="1004936" y="1119527"/>
                    </a:cubicBezTo>
                    <a:cubicBezTo>
                      <a:pt x="800233" y="965911"/>
                      <a:pt x="588834" y="511406"/>
                      <a:pt x="380961" y="75219"/>
                    </a:cubicBezTo>
                    <a:cubicBezTo>
                      <a:pt x="272881" y="33733"/>
                      <a:pt x="144192" y="-619"/>
                      <a:pt x="42753" y="17795"/>
                    </a:cubicBezTo>
                    <a:lnTo>
                      <a:pt x="0" y="30042"/>
                    </a:lnTo>
                    <a:lnTo>
                      <a:pt x="19747" y="18910"/>
                    </a:lnTo>
                    <a:cubicBezTo>
                      <a:pt x="50089" y="6487"/>
                      <a:pt x="84345" y="771"/>
                      <a:pt x="120742" y="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8811067" y="1766239"/>
                <a:ext cx="340648" cy="763590"/>
              </a:xfrm>
              <a:custGeom>
                <a:avLst/>
                <a:gdLst>
                  <a:gd name="connsiteX0" fmla="*/ 340648 w 340648"/>
                  <a:gd name="connsiteY0" fmla="*/ 0 h 763590"/>
                  <a:gd name="connsiteX1" fmla="*/ 318039 w 340648"/>
                  <a:gd name="connsiteY1" fmla="*/ 12746 h 763590"/>
                  <a:gd name="connsiteX2" fmla="*/ 13407 w 340648"/>
                  <a:gd name="connsiteY2" fmla="*/ 758149 h 763590"/>
                  <a:gd name="connsiteX3" fmla="*/ 0 w 340648"/>
                  <a:gd name="connsiteY3" fmla="*/ 763590 h 763590"/>
                  <a:gd name="connsiteX4" fmla="*/ 60110 w 340648"/>
                  <a:gd name="connsiteY4" fmla="*/ 726654 h 763590"/>
                  <a:gd name="connsiteX5" fmla="*/ 292819 w 340648"/>
                  <a:gd name="connsiteY5" fmla="*/ 25446 h 763590"/>
                  <a:gd name="connsiteX6" fmla="*/ 335175 w 340648"/>
                  <a:gd name="connsiteY6" fmla="*/ 1568 h 763590"/>
                  <a:gd name="connsiteX7" fmla="*/ 340648 w 340648"/>
                  <a:gd name="connsiteY7" fmla="*/ 0 h 763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648" h="763590">
                    <a:moveTo>
                      <a:pt x="340648" y="0"/>
                    </a:moveTo>
                    <a:lnTo>
                      <a:pt x="318039" y="12746"/>
                    </a:lnTo>
                    <a:cubicBezTo>
                      <a:pt x="149407" y="139454"/>
                      <a:pt x="391608" y="568016"/>
                      <a:pt x="13407" y="758149"/>
                    </a:cubicBezTo>
                    <a:lnTo>
                      <a:pt x="0" y="763590"/>
                    </a:lnTo>
                    <a:lnTo>
                      <a:pt x="60110" y="726654"/>
                    </a:lnTo>
                    <a:cubicBezTo>
                      <a:pt x="333883" y="521033"/>
                      <a:pt x="136232" y="143103"/>
                      <a:pt x="292819" y="25446"/>
                    </a:cubicBezTo>
                    <a:cubicBezTo>
                      <a:pt x="305811" y="15669"/>
                      <a:pt x="320004" y="7780"/>
                      <a:pt x="335175" y="1568"/>
                    </a:cubicBezTo>
                    <a:lnTo>
                      <a:pt x="34064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7868116" y="2030201"/>
                <a:ext cx="2260348" cy="2105897"/>
              </a:xfrm>
              <a:custGeom>
                <a:avLst/>
                <a:gdLst>
                  <a:gd name="connsiteX0" fmla="*/ 0 w 2260348"/>
                  <a:gd name="connsiteY0" fmla="*/ 0 h 2105897"/>
                  <a:gd name="connsiteX1" fmla="*/ 1238796 w 2260348"/>
                  <a:gd name="connsiteY1" fmla="*/ 1054170 h 2105897"/>
                  <a:gd name="connsiteX2" fmla="*/ 1837760 w 2260348"/>
                  <a:gd name="connsiteY2" fmla="*/ 1801467 h 2105897"/>
                  <a:gd name="connsiteX3" fmla="*/ 2107994 w 2260348"/>
                  <a:gd name="connsiteY3" fmla="*/ 1979041 h 2105897"/>
                  <a:gd name="connsiteX4" fmla="*/ 2207732 w 2260348"/>
                  <a:gd name="connsiteY4" fmla="*/ 2056334 h 2105897"/>
                  <a:gd name="connsiteX5" fmla="*/ 2249407 w 2260348"/>
                  <a:gd name="connsiteY5" fmla="*/ 2076071 h 2105897"/>
                  <a:gd name="connsiteX6" fmla="*/ 2260348 w 2260348"/>
                  <a:gd name="connsiteY6" fmla="*/ 2105897 h 2105897"/>
                  <a:gd name="connsiteX7" fmla="*/ 2082774 w 2260348"/>
                  <a:gd name="connsiteY7" fmla="*/ 1991741 h 2105897"/>
                  <a:gd name="connsiteX8" fmla="*/ 1812538 w 2260348"/>
                  <a:gd name="connsiteY8" fmla="*/ 1814167 h 2105897"/>
                  <a:gd name="connsiteX9" fmla="*/ 1213576 w 2260348"/>
                  <a:gd name="connsiteY9" fmla="*/ 1066870 h 2105897"/>
                  <a:gd name="connsiteX10" fmla="*/ 47442 w 2260348"/>
                  <a:gd name="connsiteY10" fmla="*/ 115770 h 2105897"/>
                  <a:gd name="connsiteX11" fmla="*/ 27898 w 2260348"/>
                  <a:gd name="connsiteY11" fmla="*/ 88048 h 2105897"/>
                  <a:gd name="connsiteX12" fmla="*/ 0 w 2260348"/>
                  <a:gd name="connsiteY12" fmla="*/ 0 h 210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0348" h="2105897">
                    <a:moveTo>
                      <a:pt x="0" y="0"/>
                    </a:moveTo>
                    <a:cubicBezTo>
                      <a:pt x="378402" y="570772"/>
                      <a:pt x="910424" y="796619"/>
                      <a:pt x="1238796" y="1054170"/>
                    </a:cubicBezTo>
                    <a:cubicBezTo>
                      <a:pt x="1567169" y="1311725"/>
                      <a:pt x="1722546" y="1542151"/>
                      <a:pt x="1837760" y="1801467"/>
                    </a:cubicBezTo>
                    <a:cubicBezTo>
                      <a:pt x="1952969" y="2060782"/>
                      <a:pt x="2107994" y="1979041"/>
                      <a:pt x="2107994" y="1979041"/>
                    </a:cubicBezTo>
                    <a:cubicBezTo>
                      <a:pt x="2107994" y="1979041"/>
                      <a:pt x="2141092" y="2017886"/>
                      <a:pt x="2207732" y="2056334"/>
                    </a:cubicBezTo>
                    <a:lnTo>
                      <a:pt x="2249407" y="2076071"/>
                    </a:lnTo>
                    <a:lnTo>
                      <a:pt x="2260348" y="2105897"/>
                    </a:lnTo>
                    <a:cubicBezTo>
                      <a:pt x="2141614" y="2060798"/>
                      <a:pt x="2082774" y="1991741"/>
                      <a:pt x="2082774" y="1991741"/>
                    </a:cubicBezTo>
                    <a:cubicBezTo>
                      <a:pt x="2082774" y="1991741"/>
                      <a:pt x="1927748" y="2073482"/>
                      <a:pt x="1812538" y="1814167"/>
                    </a:cubicBezTo>
                    <a:cubicBezTo>
                      <a:pt x="1697325" y="1554851"/>
                      <a:pt x="1541948" y="1324425"/>
                      <a:pt x="1213576" y="1066870"/>
                    </a:cubicBezTo>
                    <a:cubicBezTo>
                      <a:pt x="905726" y="825416"/>
                      <a:pt x="418888" y="611827"/>
                      <a:pt x="47442" y="115770"/>
                    </a:cubicBezTo>
                    <a:lnTo>
                      <a:pt x="27898" y="880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7842896" y="2042900"/>
                <a:ext cx="74899" cy="144086"/>
              </a:xfrm>
              <a:custGeom>
                <a:avLst/>
                <a:gdLst>
                  <a:gd name="connsiteX0" fmla="*/ 0 w 74899"/>
                  <a:gd name="connsiteY0" fmla="*/ 0 h 144086"/>
                  <a:gd name="connsiteX1" fmla="*/ 53119 w 74899"/>
                  <a:gd name="connsiteY1" fmla="*/ 75348 h 144086"/>
                  <a:gd name="connsiteX2" fmla="*/ 74899 w 74899"/>
                  <a:gd name="connsiteY2" fmla="*/ 144086 h 144086"/>
                  <a:gd name="connsiteX3" fmla="*/ 64345 w 74899"/>
                  <a:gd name="connsiteY3" fmla="*/ 141550 h 144086"/>
                  <a:gd name="connsiteX4" fmla="*/ 43138 w 74899"/>
                  <a:gd name="connsiteY4" fmla="*/ 136146 h 144086"/>
                  <a:gd name="connsiteX5" fmla="*/ 0 w 74899"/>
                  <a:gd name="connsiteY5" fmla="*/ 0 h 14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899" h="144086">
                    <a:moveTo>
                      <a:pt x="0" y="0"/>
                    </a:moveTo>
                    <a:lnTo>
                      <a:pt x="53119" y="75348"/>
                    </a:lnTo>
                    <a:lnTo>
                      <a:pt x="74899" y="144086"/>
                    </a:lnTo>
                    <a:cubicBezTo>
                      <a:pt x="74899" y="144086"/>
                      <a:pt x="71156" y="143222"/>
                      <a:pt x="64345" y="141550"/>
                    </a:cubicBezTo>
                    <a:lnTo>
                      <a:pt x="43138" y="1361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5167453" y="2046054"/>
                <a:ext cx="975650" cy="769240"/>
              </a:xfrm>
              <a:custGeom>
                <a:avLst/>
                <a:gdLst>
                  <a:gd name="connsiteX0" fmla="*/ 749 w 975650"/>
                  <a:gd name="connsiteY0" fmla="*/ 0 h 769240"/>
                  <a:gd name="connsiteX1" fmla="*/ 975650 w 975650"/>
                  <a:gd name="connsiteY1" fmla="*/ 765965 h 769240"/>
                  <a:gd name="connsiteX2" fmla="*/ 930797 w 975650"/>
                  <a:gd name="connsiteY2" fmla="*/ 768616 h 769240"/>
                  <a:gd name="connsiteX3" fmla="*/ 897607 w 975650"/>
                  <a:gd name="connsiteY3" fmla="*/ 769240 h 769240"/>
                  <a:gd name="connsiteX4" fmla="*/ 787995 w 975650"/>
                  <a:gd name="connsiteY4" fmla="*/ 749683 h 769240"/>
                  <a:gd name="connsiteX5" fmla="*/ 16492 w 975650"/>
                  <a:gd name="connsiteY5" fmla="*/ 165445 h 769240"/>
                  <a:gd name="connsiteX6" fmla="*/ 0 w 975650"/>
                  <a:gd name="connsiteY6" fmla="*/ 118968 h 769240"/>
                  <a:gd name="connsiteX7" fmla="*/ 749 w 975650"/>
                  <a:gd name="connsiteY7" fmla="*/ 0 h 76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5650" h="769240">
                    <a:moveTo>
                      <a:pt x="749" y="0"/>
                    </a:moveTo>
                    <a:cubicBezTo>
                      <a:pt x="749" y="0"/>
                      <a:pt x="56416" y="642300"/>
                      <a:pt x="975650" y="765965"/>
                    </a:cubicBezTo>
                    <a:cubicBezTo>
                      <a:pt x="975650" y="765965"/>
                      <a:pt x="959289" y="767545"/>
                      <a:pt x="930797" y="768616"/>
                    </a:cubicBezTo>
                    <a:lnTo>
                      <a:pt x="897607" y="769240"/>
                    </a:lnTo>
                    <a:lnTo>
                      <a:pt x="787995" y="749683"/>
                    </a:lnTo>
                    <a:cubicBezTo>
                      <a:pt x="278968" y="634709"/>
                      <a:pt x="87547" y="345486"/>
                      <a:pt x="16492" y="165445"/>
                    </a:cubicBezTo>
                    <a:lnTo>
                      <a:pt x="0" y="118968"/>
                    </a:lnTo>
                    <a:lnTo>
                      <a:pt x="74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5139410" y="2058754"/>
                <a:ext cx="978473" cy="769582"/>
              </a:xfrm>
              <a:custGeom>
                <a:avLst/>
                <a:gdLst>
                  <a:gd name="connsiteX0" fmla="*/ 3572 w 978473"/>
                  <a:gd name="connsiteY0" fmla="*/ 0 h 769582"/>
                  <a:gd name="connsiteX1" fmla="*/ 26633 w 978473"/>
                  <a:gd name="connsiteY1" fmla="*/ 102292 h 769582"/>
                  <a:gd name="connsiteX2" fmla="*/ 28044 w 978473"/>
                  <a:gd name="connsiteY2" fmla="*/ 106268 h 769582"/>
                  <a:gd name="connsiteX3" fmla="*/ 27839 w 978473"/>
                  <a:gd name="connsiteY3" fmla="*/ 138793 h 769582"/>
                  <a:gd name="connsiteX4" fmla="*/ 907536 w 978473"/>
                  <a:gd name="connsiteY4" fmla="*/ 756881 h 769582"/>
                  <a:gd name="connsiteX5" fmla="*/ 925651 w 978473"/>
                  <a:gd name="connsiteY5" fmla="*/ 756540 h 769582"/>
                  <a:gd name="connsiteX6" fmla="*/ 978473 w 978473"/>
                  <a:gd name="connsiteY6" fmla="*/ 765965 h 769582"/>
                  <a:gd name="connsiteX7" fmla="*/ 3572 w 978473"/>
                  <a:gd name="connsiteY7" fmla="*/ 0 h 76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8473" h="769582">
                    <a:moveTo>
                      <a:pt x="3572" y="0"/>
                    </a:moveTo>
                    <a:cubicBezTo>
                      <a:pt x="3572" y="0"/>
                      <a:pt x="7051" y="40144"/>
                      <a:pt x="26633" y="102292"/>
                    </a:cubicBezTo>
                    <a:lnTo>
                      <a:pt x="28044" y="106268"/>
                    </a:lnTo>
                    <a:lnTo>
                      <a:pt x="27839" y="138793"/>
                    </a:lnTo>
                    <a:cubicBezTo>
                      <a:pt x="72261" y="701471"/>
                      <a:pt x="670155" y="757126"/>
                      <a:pt x="907536" y="756881"/>
                    </a:cubicBezTo>
                    <a:lnTo>
                      <a:pt x="925651" y="756540"/>
                    </a:lnTo>
                    <a:lnTo>
                      <a:pt x="978473" y="765965"/>
                    </a:lnTo>
                    <a:cubicBezTo>
                      <a:pt x="978473" y="765965"/>
                      <a:pt x="-68655" y="867085"/>
                      <a:pt x="357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5718541" y="2145409"/>
                <a:ext cx="1789639" cy="1831434"/>
              </a:xfrm>
              <a:custGeom>
                <a:avLst/>
                <a:gdLst>
                  <a:gd name="connsiteX0" fmla="*/ 2 w 1789639"/>
                  <a:gd name="connsiteY0" fmla="*/ 0 h 1831434"/>
                  <a:gd name="connsiteX1" fmla="*/ 459090 w 1789639"/>
                  <a:gd name="connsiteY1" fmla="*/ 355856 h 1831434"/>
                  <a:gd name="connsiteX2" fmla="*/ 949535 w 1789639"/>
                  <a:gd name="connsiteY2" fmla="*/ 841721 h 1831434"/>
                  <a:gd name="connsiteX3" fmla="*/ 1037264 w 1789639"/>
                  <a:gd name="connsiteY3" fmla="*/ 1085179 h 1831434"/>
                  <a:gd name="connsiteX4" fmla="*/ 1153535 w 1789639"/>
                  <a:gd name="connsiteY4" fmla="*/ 1173967 h 1831434"/>
                  <a:gd name="connsiteX5" fmla="*/ 1455482 w 1789639"/>
                  <a:gd name="connsiteY5" fmla="*/ 1711274 h 1831434"/>
                  <a:gd name="connsiteX6" fmla="*/ 1737636 w 1789639"/>
                  <a:gd name="connsiteY6" fmla="*/ 1811687 h 1831434"/>
                  <a:gd name="connsiteX7" fmla="*/ 1784938 w 1789639"/>
                  <a:gd name="connsiteY7" fmla="*/ 1816770 h 1831434"/>
                  <a:gd name="connsiteX8" fmla="*/ 1789639 w 1789639"/>
                  <a:gd name="connsiteY8" fmla="*/ 1831434 h 1831434"/>
                  <a:gd name="connsiteX9" fmla="*/ 1768148 w 1789639"/>
                  <a:gd name="connsiteY9" fmla="*/ 1830376 h 1831434"/>
                  <a:gd name="connsiteX10" fmla="*/ 1430261 w 1789639"/>
                  <a:gd name="connsiteY10" fmla="*/ 1723974 h 1831434"/>
                  <a:gd name="connsiteX11" fmla="*/ 1128314 w 1789639"/>
                  <a:gd name="connsiteY11" fmla="*/ 1186667 h 1831434"/>
                  <a:gd name="connsiteX12" fmla="*/ 1012043 w 1789639"/>
                  <a:gd name="connsiteY12" fmla="*/ 1097879 h 1831434"/>
                  <a:gd name="connsiteX13" fmla="*/ 924314 w 1789639"/>
                  <a:gd name="connsiteY13" fmla="*/ 854421 h 1831434"/>
                  <a:gd name="connsiteX14" fmla="*/ 433869 w 1789639"/>
                  <a:gd name="connsiteY14" fmla="*/ 368556 h 1831434"/>
                  <a:gd name="connsiteX15" fmla="*/ 33843 w 1789639"/>
                  <a:gd name="connsiteY15" fmla="*/ 88338 h 1831434"/>
                  <a:gd name="connsiteX16" fmla="*/ 8825 w 1789639"/>
                  <a:gd name="connsiteY16" fmla="*/ 56298 h 1831434"/>
                  <a:gd name="connsiteX17" fmla="*/ 6916 w 1789639"/>
                  <a:gd name="connsiteY17" fmla="*/ 50097 h 1831434"/>
                  <a:gd name="connsiteX18" fmla="*/ 2 w 1789639"/>
                  <a:gd name="connsiteY18" fmla="*/ 0 h 183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89639" h="1831434">
                    <a:moveTo>
                      <a:pt x="2" y="0"/>
                    </a:moveTo>
                    <a:cubicBezTo>
                      <a:pt x="170178" y="225492"/>
                      <a:pt x="226903" y="248748"/>
                      <a:pt x="459090" y="355856"/>
                    </a:cubicBezTo>
                    <a:cubicBezTo>
                      <a:pt x="691277" y="462965"/>
                      <a:pt x="813888" y="621512"/>
                      <a:pt x="949535" y="841721"/>
                    </a:cubicBezTo>
                    <a:cubicBezTo>
                      <a:pt x="1003441" y="929096"/>
                      <a:pt x="1027754" y="1014010"/>
                      <a:pt x="1037264" y="1085179"/>
                    </a:cubicBezTo>
                    <a:cubicBezTo>
                      <a:pt x="1080602" y="1117242"/>
                      <a:pt x="1119005" y="1147896"/>
                      <a:pt x="1153535" y="1173967"/>
                    </a:cubicBezTo>
                    <a:cubicBezTo>
                      <a:pt x="1359297" y="1330753"/>
                      <a:pt x="1318426" y="1590424"/>
                      <a:pt x="1455482" y="1711274"/>
                    </a:cubicBezTo>
                    <a:cubicBezTo>
                      <a:pt x="1575406" y="1817015"/>
                      <a:pt x="1619262" y="1802178"/>
                      <a:pt x="1737636" y="1811687"/>
                    </a:cubicBezTo>
                    <a:lnTo>
                      <a:pt x="1784938" y="1816770"/>
                    </a:lnTo>
                    <a:lnTo>
                      <a:pt x="1789639" y="1831434"/>
                    </a:lnTo>
                    <a:cubicBezTo>
                      <a:pt x="1782241" y="1831434"/>
                      <a:pt x="1775194" y="1831434"/>
                      <a:pt x="1768148" y="1830376"/>
                    </a:cubicBezTo>
                    <a:cubicBezTo>
                      <a:pt x="1605018" y="1808178"/>
                      <a:pt x="1567317" y="1844821"/>
                      <a:pt x="1430261" y="1723974"/>
                    </a:cubicBezTo>
                    <a:cubicBezTo>
                      <a:pt x="1293205" y="1603124"/>
                      <a:pt x="1334076" y="1343453"/>
                      <a:pt x="1128314" y="1186667"/>
                    </a:cubicBezTo>
                    <a:cubicBezTo>
                      <a:pt x="1093784" y="1160596"/>
                      <a:pt x="1055381" y="1129942"/>
                      <a:pt x="1012043" y="1097879"/>
                    </a:cubicBezTo>
                    <a:cubicBezTo>
                      <a:pt x="1002533" y="1026710"/>
                      <a:pt x="978220" y="941796"/>
                      <a:pt x="924314" y="854421"/>
                    </a:cubicBezTo>
                    <a:cubicBezTo>
                      <a:pt x="788667" y="634212"/>
                      <a:pt x="666056" y="475665"/>
                      <a:pt x="433869" y="368556"/>
                    </a:cubicBezTo>
                    <a:cubicBezTo>
                      <a:pt x="230706" y="274837"/>
                      <a:pt x="161880" y="245316"/>
                      <a:pt x="33843" y="88338"/>
                    </a:cubicBezTo>
                    <a:lnTo>
                      <a:pt x="8825" y="56298"/>
                    </a:lnTo>
                    <a:lnTo>
                      <a:pt x="6916" y="50097"/>
                    </a:lnTo>
                    <a:cubicBezTo>
                      <a:pt x="-262" y="18586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5693320" y="2158109"/>
                <a:ext cx="972995" cy="1009060"/>
              </a:xfrm>
              <a:custGeom>
                <a:avLst/>
                <a:gdLst>
                  <a:gd name="connsiteX0" fmla="*/ 2 w 972995"/>
                  <a:gd name="connsiteY0" fmla="*/ 0 h 1009060"/>
                  <a:gd name="connsiteX1" fmla="*/ 34046 w 972995"/>
                  <a:gd name="connsiteY1" fmla="*/ 43598 h 1009060"/>
                  <a:gd name="connsiteX2" fmla="*/ 49451 w 972995"/>
                  <a:gd name="connsiteY2" fmla="*/ 93652 h 1009060"/>
                  <a:gd name="connsiteX3" fmla="*/ 505802 w 972995"/>
                  <a:gd name="connsiteY3" fmla="*/ 517206 h 1009060"/>
                  <a:gd name="connsiteX4" fmla="*/ 972995 w 972995"/>
                  <a:gd name="connsiteY4" fmla="*/ 1009060 h 1009060"/>
                  <a:gd name="connsiteX5" fmla="*/ 925339 w 972995"/>
                  <a:gd name="connsiteY5" fmla="*/ 979160 h 1009060"/>
                  <a:gd name="connsiteX6" fmla="*/ 879928 w 972995"/>
                  <a:gd name="connsiteY6" fmla="*/ 892934 h 1009060"/>
                  <a:gd name="connsiteX7" fmla="*/ 480581 w 972995"/>
                  <a:gd name="connsiteY7" fmla="*/ 529906 h 1009060"/>
                  <a:gd name="connsiteX8" fmla="*/ 2 w 972995"/>
                  <a:gd name="connsiteY8" fmla="*/ 0 h 100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2995" h="1009060">
                    <a:moveTo>
                      <a:pt x="2" y="0"/>
                    </a:moveTo>
                    <a:lnTo>
                      <a:pt x="34046" y="43598"/>
                    </a:lnTo>
                    <a:lnTo>
                      <a:pt x="49451" y="93652"/>
                    </a:lnTo>
                    <a:cubicBezTo>
                      <a:pt x="90823" y="201209"/>
                      <a:pt x="202798" y="371869"/>
                      <a:pt x="505802" y="517206"/>
                    </a:cubicBezTo>
                    <a:cubicBezTo>
                      <a:pt x="762299" y="640168"/>
                      <a:pt x="899710" y="844875"/>
                      <a:pt x="972995" y="1009060"/>
                    </a:cubicBezTo>
                    <a:lnTo>
                      <a:pt x="925339" y="979160"/>
                    </a:lnTo>
                    <a:lnTo>
                      <a:pt x="879928" y="892934"/>
                    </a:lnTo>
                    <a:cubicBezTo>
                      <a:pt x="798341" y="760331"/>
                      <a:pt x="672954" y="622128"/>
                      <a:pt x="480581" y="529906"/>
                    </a:cubicBezTo>
                    <a:cubicBezTo>
                      <a:pt x="-4226" y="297367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8243496" y="2278398"/>
                <a:ext cx="222253" cy="42513"/>
              </a:xfrm>
              <a:custGeom>
                <a:avLst/>
                <a:gdLst>
                  <a:gd name="connsiteX0" fmla="*/ 222253 w 222253"/>
                  <a:gd name="connsiteY0" fmla="*/ 0 h 42513"/>
                  <a:gd name="connsiteX1" fmla="*/ 199728 w 222253"/>
                  <a:gd name="connsiteY1" fmla="*/ 11926 h 42513"/>
                  <a:gd name="connsiteX2" fmla="*/ 0 w 222253"/>
                  <a:gd name="connsiteY2" fmla="*/ 41433 h 42513"/>
                  <a:gd name="connsiteX3" fmla="*/ 43844 w 222253"/>
                  <a:gd name="connsiteY3" fmla="*/ 29613 h 42513"/>
                  <a:gd name="connsiteX4" fmla="*/ 87182 w 222253"/>
                  <a:gd name="connsiteY4" fmla="*/ 28711 h 42513"/>
                  <a:gd name="connsiteX5" fmla="*/ 151100 w 222253"/>
                  <a:gd name="connsiteY5" fmla="*/ 20409 h 42513"/>
                  <a:gd name="connsiteX6" fmla="*/ 222253 w 222253"/>
                  <a:gd name="connsiteY6" fmla="*/ 0 h 4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253" h="42513">
                    <a:moveTo>
                      <a:pt x="222253" y="0"/>
                    </a:moveTo>
                    <a:lnTo>
                      <a:pt x="199728" y="11926"/>
                    </a:lnTo>
                    <a:cubicBezTo>
                      <a:pt x="98653" y="51211"/>
                      <a:pt x="0" y="41433"/>
                      <a:pt x="0" y="41433"/>
                    </a:cubicBezTo>
                    <a:lnTo>
                      <a:pt x="43844" y="29613"/>
                    </a:lnTo>
                    <a:lnTo>
                      <a:pt x="87182" y="28711"/>
                    </a:lnTo>
                    <a:cubicBezTo>
                      <a:pt x="105831" y="27478"/>
                      <a:pt x="127638" y="25017"/>
                      <a:pt x="151100" y="20409"/>
                    </a:cubicBezTo>
                    <a:lnTo>
                      <a:pt x="222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8268716" y="2280900"/>
                <a:ext cx="77972" cy="27144"/>
              </a:xfrm>
              <a:custGeom>
                <a:avLst/>
                <a:gdLst>
                  <a:gd name="connsiteX0" fmla="*/ 77972 w 77972"/>
                  <a:gd name="connsiteY0" fmla="*/ 0 h 27144"/>
                  <a:gd name="connsiteX1" fmla="*/ 75334 w 77972"/>
                  <a:gd name="connsiteY1" fmla="*/ 1925 h 27144"/>
                  <a:gd name="connsiteX2" fmla="*/ 27644 w 77972"/>
                  <a:gd name="connsiteY2" fmla="*/ 24678 h 27144"/>
                  <a:gd name="connsiteX3" fmla="*/ 18623 w 77972"/>
                  <a:gd name="connsiteY3" fmla="*/ 27110 h 27144"/>
                  <a:gd name="connsiteX4" fmla="*/ 16994 w 77972"/>
                  <a:gd name="connsiteY4" fmla="*/ 27144 h 27144"/>
                  <a:gd name="connsiteX5" fmla="*/ 0 w 77972"/>
                  <a:gd name="connsiteY5" fmla="*/ 26230 h 27144"/>
                  <a:gd name="connsiteX6" fmla="*/ 52865 w 77972"/>
                  <a:gd name="connsiteY6" fmla="*/ 11978 h 27144"/>
                  <a:gd name="connsiteX7" fmla="*/ 77972 w 77972"/>
                  <a:gd name="connsiteY7" fmla="*/ 0 h 2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972" h="27144">
                    <a:moveTo>
                      <a:pt x="77972" y="0"/>
                    </a:moveTo>
                    <a:lnTo>
                      <a:pt x="75334" y="1925"/>
                    </a:lnTo>
                    <a:cubicBezTo>
                      <a:pt x="60309" y="10895"/>
                      <a:pt x="44408" y="18495"/>
                      <a:pt x="27644" y="24678"/>
                    </a:cubicBezTo>
                    <a:lnTo>
                      <a:pt x="18623" y="27110"/>
                    </a:lnTo>
                    <a:lnTo>
                      <a:pt x="16994" y="27144"/>
                    </a:lnTo>
                    <a:cubicBezTo>
                      <a:pt x="6166" y="26841"/>
                      <a:pt x="0" y="26230"/>
                      <a:pt x="0" y="26230"/>
                    </a:cubicBezTo>
                    <a:cubicBezTo>
                      <a:pt x="18476" y="22927"/>
                      <a:pt x="36102" y="18161"/>
                      <a:pt x="52865" y="11978"/>
                    </a:cubicBezTo>
                    <a:lnTo>
                      <a:pt x="779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8596179" y="2529829"/>
                <a:ext cx="214889" cy="72572"/>
              </a:xfrm>
              <a:custGeom>
                <a:avLst/>
                <a:gdLst>
                  <a:gd name="connsiteX0" fmla="*/ 214889 w 214889"/>
                  <a:gd name="connsiteY0" fmla="*/ 0 h 72572"/>
                  <a:gd name="connsiteX1" fmla="*/ 203076 w 214889"/>
                  <a:gd name="connsiteY1" fmla="*/ 7259 h 72572"/>
                  <a:gd name="connsiteX2" fmla="*/ 0 w 214889"/>
                  <a:gd name="connsiteY2" fmla="*/ 72572 h 72572"/>
                  <a:gd name="connsiteX3" fmla="*/ 15130 w 214889"/>
                  <a:gd name="connsiteY3" fmla="*/ 66169 h 72572"/>
                  <a:gd name="connsiteX4" fmla="*/ 28994 w 214889"/>
                  <a:gd name="connsiteY4" fmla="*/ 58916 h 72572"/>
                  <a:gd name="connsiteX5" fmla="*/ 137382 w 214889"/>
                  <a:gd name="connsiteY5" fmla="*/ 31456 h 72572"/>
                  <a:gd name="connsiteX6" fmla="*/ 214889 w 214889"/>
                  <a:gd name="connsiteY6" fmla="*/ 0 h 7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889" h="72572">
                    <a:moveTo>
                      <a:pt x="214889" y="0"/>
                    </a:moveTo>
                    <a:lnTo>
                      <a:pt x="203076" y="7259"/>
                    </a:lnTo>
                    <a:cubicBezTo>
                      <a:pt x="149047" y="34421"/>
                      <a:pt x="82358" y="56717"/>
                      <a:pt x="0" y="72572"/>
                    </a:cubicBezTo>
                    <a:cubicBezTo>
                      <a:pt x="0" y="72572"/>
                      <a:pt x="5527" y="70563"/>
                      <a:pt x="15130" y="66169"/>
                    </a:cubicBezTo>
                    <a:lnTo>
                      <a:pt x="28994" y="58916"/>
                    </a:lnTo>
                    <a:lnTo>
                      <a:pt x="137382" y="31456"/>
                    </a:lnTo>
                    <a:lnTo>
                      <a:pt x="2148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8621399" y="2585713"/>
                <a:ext cx="9571" cy="3989"/>
              </a:xfrm>
              <a:custGeom>
                <a:avLst/>
                <a:gdLst>
                  <a:gd name="connsiteX0" fmla="*/ 9571 w 9571"/>
                  <a:gd name="connsiteY0" fmla="*/ 0 h 3989"/>
                  <a:gd name="connsiteX1" fmla="*/ 3774 w 9571"/>
                  <a:gd name="connsiteY1" fmla="*/ 3033 h 3989"/>
                  <a:gd name="connsiteX2" fmla="*/ 0 w 9571"/>
                  <a:gd name="connsiteY2" fmla="*/ 3989 h 3989"/>
                  <a:gd name="connsiteX3" fmla="*/ 3964 w 9571"/>
                  <a:gd name="connsiteY3" fmla="*/ 2435 h 3989"/>
                  <a:gd name="connsiteX4" fmla="*/ 9571 w 9571"/>
                  <a:gd name="connsiteY4" fmla="*/ 0 h 3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71" h="3989">
                    <a:moveTo>
                      <a:pt x="9571" y="0"/>
                    </a:moveTo>
                    <a:lnTo>
                      <a:pt x="3774" y="3033"/>
                    </a:lnTo>
                    <a:lnTo>
                      <a:pt x="0" y="3989"/>
                    </a:lnTo>
                    <a:cubicBezTo>
                      <a:pt x="0" y="3989"/>
                      <a:pt x="1382" y="3487"/>
                      <a:pt x="3964" y="2435"/>
                    </a:cubicBezTo>
                    <a:lnTo>
                      <a:pt x="95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7388644" y="2622161"/>
                <a:ext cx="971328" cy="471373"/>
              </a:xfrm>
              <a:custGeom>
                <a:avLst/>
                <a:gdLst>
                  <a:gd name="connsiteX0" fmla="*/ 521266 w 971328"/>
                  <a:gd name="connsiteY0" fmla="*/ 571 h 471373"/>
                  <a:gd name="connsiteX1" fmla="*/ 827576 w 971328"/>
                  <a:gd name="connsiteY1" fmla="*/ 114107 h 471373"/>
                  <a:gd name="connsiteX2" fmla="*/ 920591 w 971328"/>
                  <a:gd name="connsiteY2" fmla="*/ 471373 h 471373"/>
                  <a:gd name="connsiteX3" fmla="*/ 908049 w 971328"/>
                  <a:gd name="connsiteY3" fmla="*/ 461174 h 471373"/>
                  <a:gd name="connsiteX4" fmla="*/ 920665 w 971328"/>
                  <a:gd name="connsiteY4" fmla="*/ 438389 h 471373"/>
                  <a:gd name="connsiteX5" fmla="*/ 802355 w 971328"/>
                  <a:gd name="connsiteY5" fmla="*/ 126807 h 471373"/>
                  <a:gd name="connsiteX6" fmla="*/ 250251 w 971328"/>
                  <a:gd name="connsiteY6" fmla="*/ 71492 h 471373"/>
                  <a:gd name="connsiteX7" fmla="*/ 173089 w 971328"/>
                  <a:gd name="connsiteY7" fmla="*/ 83825 h 471373"/>
                  <a:gd name="connsiteX8" fmla="*/ 82354 w 971328"/>
                  <a:gd name="connsiteY8" fmla="*/ 107623 h 471373"/>
                  <a:gd name="connsiteX9" fmla="*/ 0 w 971328"/>
                  <a:gd name="connsiteY9" fmla="*/ 139354 h 471373"/>
                  <a:gd name="connsiteX10" fmla="*/ 20014 w 971328"/>
                  <a:gd name="connsiteY10" fmla="*/ 128660 h 471373"/>
                  <a:gd name="connsiteX11" fmla="*/ 198310 w 971328"/>
                  <a:gd name="connsiteY11" fmla="*/ 71125 h 471373"/>
                  <a:gd name="connsiteX12" fmla="*/ 275472 w 971328"/>
                  <a:gd name="connsiteY12" fmla="*/ 58792 h 471373"/>
                  <a:gd name="connsiteX13" fmla="*/ 521266 w 971328"/>
                  <a:gd name="connsiteY13" fmla="*/ 571 h 47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1328" h="471373">
                    <a:moveTo>
                      <a:pt x="521266" y="571"/>
                    </a:moveTo>
                    <a:cubicBezTo>
                      <a:pt x="617409" y="-4185"/>
                      <a:pt x="723637" y="19685"/>
                      <a:pt x="827576" y="114107"/>
                    </a:cubicBezTo>
                    <a:cubicBezTo>
                      <a:pt x="1001625" y="272307"/>
                      <a:pt x="997749" y="343124"/>
                      <a:pt x="920591" y="471373"/>
                    </a:cubicBezTo>
                    <a:lnTo>
                      <a:pt x="908049" y="461174"/>
                    </a:lnTo>
                    <a:lnTo>
                      <a:pt x="920665" y="438389"/>
                    </a:lnTo>
                    <a:cubicBezTo>
                      <a:pt x="970717" y="336755"/>
                      <a:pt x="954648" y="265232"/>
                      <a:pt x="802355" y="126807"/>
                    </a:cubicBezTo>
                    <a:cubicBezTo>
                      <a:pt x="594477" y="-62038"/>
                      <a:pt x="377441" y="31328"/>
                      <a:pt x="250251" y="71492"/>
                    </a:cubicBezTo>
                    <a:cubicBezTo>
                      <a:pt x="222767" y="80303"/>
                      <a:pt x="198457" y="85234"/>
                      <a:pt x="173089" y="83825"/>
                    </a:cubicBezTo>
                    <a:cubicBezTo>
                      <a:pt x="142569" y="90123"/>
                      <a:pt x="112197" y="98045"/>
                      <a:pt x="82354" y="107623"/>
                    </a:cubicBezTo>
                    <a:lnTo>
                      <a:pt x="0" y="139354"/>
                    </a:lnTo>
                    <a:lnTo>
                      <a:pt x="20014" y="128660"/>
                    </a:lnTo>
                    <a:cubicBezTo>
                      <a:pt x="76823" y="102813"/>
                      <a:pt x="137269" y="83721"/>
                      <a:pt x="198310" y="71125"/>
                    </a:cubicBezTo>
                    <a:cubicBezTo>
                      <a:pt x="223678" y="72534"/>
                      <a:pt x="247988" y="67603"/>
                      <a:pt x="275472" y="58792"/>
                    </a:cubicBezTo>
                    <a:cubicBezTo>
                      <a:pt x="339067" y="38710"/>
                      <a:pt x="425124" y="5328"/>
                      <a:pt x="521266" y="5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7069536" y="2761514"/>
                <a:ext cx="319109" cy="411292"/>
              </a:xfrm>
              <a:custGeom>
                <a:avLst/>
                <a:gdLst>
                  <a:gd name="connsiteX0" fmla="*/ 319109 w 319109"/>
                  <a:gd name="connsiteY0" fmla="*/ 0 h 411292"/>
                  <a:gd name="connsiteX1" fmla="*/ 257021 w 319109"/>
                  <a:gd name="connsiteY1" fmla="*/ 33174 h 411292"/>
                  <a:gd name="connsiteX2" fmla="*/ 8302 w 319109"/>
                  <a:gd name="connsiteY2" fmla="*/ 411292 h 411292"/>
                  <a:gd name="connsiteX3" fmla="*/ 0 w 319109"/>
                  <a:gd name="connsiteY3" fmla="*/ 355646 h 411292"/>
                  <a:gd name="connsiteX4" fmla="*/ 229 w 319109"/>
                  <a:gd name="connsiteY4" fmla="*/ 342722 h 411292"/>
                  <a:gd name="connsiteX5" fmla="*/ 3641 w 319109"/>
                  <a:gd name="connsiteY5" fmla="*/ 326551 h 411292"/>
                  <a:gd name="connsiteX6" fmla="*/ 313902 w 319109"/>
                  <a:gd name="connsiteY6" fmla="*/ 2006 h 411292"/>
                  <a:gd name="connsiteX7" fmla="*/ 319109 w 319109"/>
                  <a:gd name="connsiteY7" fmla="*/ 0 h 411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109" h="411292">
                    <a:moveTo>
                      <a:pt x="319109" y="0"/>
                    </a:moveTo>
                    <a:lnTo>
                      <a:pt x="257021" y="33174"/>
                    </a:lnTo>
                    <a:cubicBezTo>
                      <a:pt x="126002" y="114840"/>
                      <a:pt x="27238" y="239531"/>
                      <a:pt x="8302" y="411292"/>
                    </a:cubicBezTo>
                    <a:cubicBezTo>
                      <a:pt x="8302" y="411292"/>
                      <a:pt x="2136" y="390417"/>
                      <a:pt x="0" y="355646"/>
                    </a:cubicBezTo>
                    <a:lnTo>
                      <a:pt x="229" y="342722"/>
                    </a:lnTo>
                    <a:lnTo>
                      <a:pt x="3641" y="326551"/>
                    </a:lnTo>
                    <a:cubicBezTo>
                      <a:pt x="52606" y="173456"/>
                      <a:pt x="171883" y="66622"/>
                      <a:pt x="313902" y="2006"/>
                    </a:cubicBezTo>
                    <a:lnTo>
                      <a:pt x="3191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10622494" y="2799798"/>
                <a:ext cx="520851" cy="539309"/>
              </a:xfrm>
              <a:custGeom>
                <a:avLst/>
                <a:gdLst>
                  <a:gd name="connsiteX0" fmla="*/ 163628 w 520851"/>
                  <a:gd name="connsiteY0" fmla="*/ 68 h 539309"/>
                  <a:gd name="connsiteX1" fmla="*/ 493761 w 520851"/>
                  <a:gd name="connsiteY1" fmla="*/ 189797 h 539309"/>
                  <a:gd name="connsiteX2" fmla="*/ 455007 w 520851"/>
                  <a:gd name="connsiteY2" fmla="*/ 539309 h 539309"/>
                  <a:gd name="connsiteX3" fmla="*/ 441700 w 520851"/>
                  <a:gd name="connsiteY3" fmla="*/ 529192 h 539309"/>
                  <a:gd name="connsiteX4" fmla="*/ 466046 w 520851"/>
                  <a:gd name="connsiteY4" fmla="*/ 482569 h 539309"/>
                  <a:gd name="connsiteX5" fmla="*/ 468540 w 520851"/>
                  <a:gd name="connsiteY5" fmla="*/ 202497 h 539309"/>
                  <a:gd name="connsiteX6" fmla="*/ 57422 w 520851"/>
                  <a:gd name="connsiteY6" fmla="*/ 22810 h 539309"/>
                  <a:gd name="connsiteX7" fmla="*/ 0 w 520851"/>
                  <a:gd name="connsiteY7" fmla="*/ 42658 h 539309"/>
                  <a:gd name="connsiteX8" fmla="*/ 13458 w 520851"/>
                  <a:gd name="connsiteY8" fmla="*/ 34024 h 539309"/>
                  <a:gd name="connsiteX9" fmla="*/ 163628 w 520851"/>
                  <a:gd name="connsiteY9" fmla="*/ 68 h 539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851" h="539309">
                    <a:moveTo>
                      <a:pt x="163628" y="68"/>
                    </a:moveTo>
                    <a:cubicBezTo>
                      <a:pt x="276991" y="-2046"/>
                      <a:pt x="406912" y="44990"/>
                      <a:pt x="493761" y="189797"/>
                    </a:cubicBezTo>
                    <a:cubicBezTo>
                      <a:pt x="493761" y="189797"/>
                      <a:pt x="575502" y="349757"/>
                      <a:pt x="455007" y="539309"/>
                    </a:cubicBezTo>
                    <a:lnTo>
                      <a:pt x="441700" y="529192"/>
                    </a:lnTo>
                    <a:lnTo>
                      <a:pt x="466046" y="482569"/>
                    </a:lnTo>
                    <a:cubicBezTo>
                      <a:pt x="531123" y="324967"/>
                      <a:pt x="468540" y="202497"/>
                      <a:pt x="468540" y="202497"/>
                    </a:cubicBezTo>
                    <a:cubicBezTo>
                      <a:pt x="359979" y="21488"/>
                      <a:pt x="184117" y="-6753"/>
                      <a:pt x="57422" y="22810"/>
                    </a:cubicBezTo>
                    <a:lnTo>
                      <a:pt x="0" y="42658"/>
                    </a:lnTo>
                    <a:lnTo>
                      <a:pt x="13458" y="34024"/>
                    </a:lnTo>
                    <a:cubicBezTo>
                      <a:pt x="54406" y="14470"/>
                      <a:pt x="106947" y="1125"/>
                      <a:pt x="163628" y="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10338757" y="2842455"/>
                <a:ext cx="283736" cy="249994"/>
              </a:xfrm>
              <a:custGeom>
                <a:avLst/>
                <a:gdLst>
                  <a:gd name="connsiteX0" fmla="*/ 283736 w 283736"/>
                  <a:gd name="connsiteY0" fmla="*/ 0 h 249994"/>
                  <a:gd name="connsiteX1" fmla="*/ 245399 w 283736"/>
                  <a:gd name="connsiteY1" fmla="*/ 24595 h 249994"/>
                  <a:gd name="connsiteX2" fmla="*/ 216586 w 283736"/>
                  <a:gd name="connsiteY2" fmla="*/ 62580 h 249994"/>
                  <a:gd name="connsiteX3" fmla="*/ 171843 w 283736"/>
                  <a:gd name="connsiteY3" fmla="*/ 118953 h 249994"/>
                  <a:gd name="connsiteX4" fmla="*/ 5455 w 283736"/>
                  <a:gd name="connsiteY4" fmla="*/ 248671 h 249994"/>
                  <a:gd name="connsiteX5" fmla="*/ 0 w 283736"/>
                  <a:gd name="connsiteY5" fmla="*/ 249994 h 249994"/>
                  <a:gd name="connsiteX6" fmla="*/ 67225 w 283736"/>
                  <a:gd name="connsiteY6" fmla="*/ 211304 h 249994"/>
                  <a:gd name="connsiteX7" fmla="*/ 146621 w 283736"/>
                  <a:gd name="connsiteY7" fmla="*/ 131653 h 249994"/>
                  <a:gd name="connsiteX8" fmla="*/ 191365 w 283736"/>
                  <a:gd name="connsiteY8" fmla="*/ 75280 h 249994"/>
                  <a:gd name="connsiteX9" fmla="*/ 271973 w 283736"/>
                  <a:gd name="connsiteY9" fmla="*/ 4066 h 249994"/>
                  <a:gd name="connsiteX10" fmla="*/ 283736 w 283736"/>
                  <a:gd name="connsiteY10" fmla="*/ 0 h 24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3736" h="249994">
                    <a:moveTo>
                      <a:pt x="283736" y="0"/>
                    </a:moveTo>
                    <a:lnTo>
                      <a:pt x="245399" y="24595"/>
                    </a:lnTo>
                    <a:cubicBezTo>
                      <a:pt x="231654" y="36717"/>
                      <a:pt x="221739" y="49632"/>
                      <a:pt x="216586" y="62580"/>
                    </a:cubicBezTo>
                    <a:cubicBezTo>
                      <a:pt x="206369" y="88303"/>
                      <a:pt x="191573" y="107327"/>
                      <a:pt x="171843" y="118953"/>
                    </a:cubicBezTo>
                    <a:cubicBezTo>
                      <a:pt x="121812" y="182373"/>
                      <a:pt x="65615" y="224696"/>
                      <a:pt x="5455" y="248671"/>
                    </a:cubicBezTo>
                    <a:lnTo>
                      <a:pt x="0" y="249994"/>
                    </a:lnTo>
                    <a:lnTo>
                      <a:pt x="67225" y="211304"/>
                    </a:lnTo>
                    <a:cubicBezTo>
                      <a:pt x="95049" y="189799"/>
                      <a:pt x="121605" y="163363"/>
                      <a:pt x="146621" y="131653"/>
                    </a:cubicBezTo>
                    <a:cubicBezTo>
                      <a:pt x="166352" y="120027"/>
                      <a:pt x="181149" y="101003"/>
                      <a:pt x="191365" y="75280"/>
                    </a:cubicBezTo>
                    <a:cubicBezTo>
                      <a:pt x="201671" y="49384"/>
                      <a:pt x="231026" y="23620"/>
                      <a:pt x="271973" y="4066"/>
                    </a:cubicBezTo>
                    <a:lnTo>
                      <a:pt x="28373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7749733" y="2868759"/>
                <a:ext cx="546960" cy="237474"/>
              </a:xfrm>
              <a:custGeom>
                <a:avLst/>
                <a:gdLst>
                  <a:gd name="connsiteX0" fmla="*/ 81007 w 546960"/>
                  <a:gd name="connsiteY0" fmla="*/ 203 h 237474"/>
                  <a:gd name="connsiteX1" fmla="*/ 439676 w 546960"/>
                  <a:gd name="connsiteY1" fmla="*/ 127332 h 237474"/>
                  <a:gd name="connsiteX2" fmla="*/ 546960 w 546960"/>
                  <a:gd name="connsiteY2" fmla="*/ 214575 h 237474"/>
                  <a:gd name="connsiteX3" fmla="*/ 534281 w 546960"/>
                  <a:gd name="connsiteY3" fmla="*/ 237474 h 237474"/>
                  <a:gd name="connsiteX4" fmla="*/ 133845 w 546960"/>
                  <a:gd name="connsiteY4" fmla="*/ 20459 h 237474"/>
                  <a:gd name="connsiteX5" fmla="*/ 57165 w 546960"/>
                  <a:gd name="connsiteY5" fmla="*/ 13037 h 237474"/>
                  <a:gd name="connsiteX6" fmla="*/ 44988 w 546960"/>
                  <a:gd name="connsiteY6" fmla="*/ 10054 h 237474"/>
                  <a:gd name="connsiteX7" fmla="*/ 0 w 546960"/>
                  <a:gd name="connsiteY7" fmla="*/ 3861 h 237474"/>
                  <a:gd name="connsiteX8" fmla="*/ 81007 w 546960"/>
                  <a:gd name="connsiteY8" fmla="*/ 203 h 23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960" h="237474">
                    <a:moveTo>
                      <a:pt x="81007" y="203"/>
                    </a:moveTo>
                    <a:cubicBezTo>
                      <a:pt x="213593" y="3768"/>
                      <a:pt x="333894" y="54058"/>
                      <a:pt x="439676" y="127332"/>
                    </a:cubicBezTo>
                    <a:lnTo>
                      <a:pt x="546960" y="214575"/>
                    </a:lnTo>
                    <a:lnTo>
                      <a:pt x="534281" y="237474"/>
                    </a:lnTo>
                    <a:cubicBezTo>
                      <a:pt x="421710" y="132038"/>
                      <a:pt x="286944" y="46026"/>
                      <a:pt x="133845" y="20459"/>
                    </a:cubicBezTo>
                    <a:lnTo>
                      <a:pt x="57165" y="13037"/>
                    </a:lnTo>
                    <a:lnTo>
                      <a:pt x="44988" y="10054"/>
                    </a:lnTo>
                    <a:cubicBezTo>
                      <a:pt x="16472" y="4500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7724513" y="2881459"/>
                <a:ext cx="533127" cy="756424"/>
              </a:xfrm>
              <a:custGeom>
                <a:avLst/>
                <a:gdLst>
                  <a:gd name="connsiteX0" fmla="*/ 81007 w 533127"/>
                  <a:gd name="connsiteY0" fmla="*/ 203 h 756424"/>
                  <a:gd name="connsiteX1" fmla="*/ 82386 w 533127"/>
                  <a:gd name="connsiteY1" fmla="*/ 337 h 756424"/>
                  <a:gd name="connsiteX2" fmla="*/ 121465 w 533127"/>
                  <a:gd name="connsiteY2" fmla="*/ 9908 h 756424"/>
                  <a:gd name="connsiteX3" fmla="*/ 532578 w 533127"/>
                  <a:gd name="connsiteY3" fmla="*/ 295575 h 756424"/>
                  <a:gd name="connsiteX4" fmla="*/ 407500 w 533127"/>
                  <a:gd name="connsiteY4" fmla="*/ 621480 h 756424"/>
                  <a:gd name="connsiteX5" fmla="*/ 285591 w 533127"/>
                  <a:gd name="connsiteY5" fmla="*/ 756424 h 756424"/>
                  <a:gd name="connsiteX6" fmla="*/ 282841 w 533127"/>
                  <a:gd name="connsiteY6" fmla="*/ 749770 h 756424"/>
                  <a:gd name="connsiteX7" fmla="*/ 316431 w 533127"/>
                  <a:gd name="connsiteY7" fmla="*/ 720837 h 756424"/>
                  <a:gd name="connsiteX8" fmla="*/ 382279 w 533127"/>
                  <a:gd name="connsiteY8" fmla="*/ 634180 h 756424"/>
                  <a:gd name="connsiteX9" fmla="*/ 507357 w 533127"/>
                  <a:gd name="connsiteY9" fmla="*/ 308275 h 756424"/>
                  <a:gd name="connsiteX10" fmla="*/ 0 w 533127"/>
                  <a:gd name="connsiteY10" fmla="*/ 3861 h 756424"/>
                  <a:gd name="connsiteX11" fmla="*/ 81007 w 533127"/>
                  <a:gd name="connsiteY11" fmla="*/ 203 h 75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3127" h="756424">
                    <a:moveTo>
                      <a:pt x="81007" y="203"/>
                    </a:moveTo>
                    <a:lnTo>
                      <a:pt x="82386" y="337"/>
                    </a:lnTo>
                    <a:lnTo>
                      <a:pt x="121465" y="9908"/>
                    </a:lnTo>
                    <a:cubicBezTo>
                      <a:pt x="220105" y="38759"/>
                      <a:pt x="380195" y="111702"/>
                      <a:pt x="532578" y="295575"/>
                    </a:cubicBezTo>
                    <a:cubicBezTo>
                      <a:pt x="533632" y="310023"/>
                      <a:pt x="543498" y="476324"/>
                      <a:pt x="407500" y="621480"/>
                    </a:cubicBezTo>
                    <a:cubicBezTo>
                      <a:pt x="407500" y="621480"/>
                      <a:pt x="373324" y="691946"/>
                      <a:pt x="285591" y="756424"/>
                    </a:cubicBezTo>
                    <a:lnTo>
                      <a:pt x="282841" y="749770"/>
                    </a:lnTo>
                    <a:lnTo>
                      <a:pt x="316431" y="720837"/>
                    </a:lnTo>
                    <a:cubicBezTo>
                      <a:pt x="363055" y="673817"/>
                      <a:pt x="382279" y="634180"/>
                      <a:pt x="382279" y="634180"/>
                    </a:cubicBezTo>
                    <a:cubicBezTo>
                      <a:pt x="518277" y="489024"/>
                      <a:pt x="508411" y="322723"/>
                      <a:pt x="507357" y="308275"/>
                    </a:cubicBezTo>
                    <a:cubicBezTo>
                      <a:pt x="263544" y="14078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9755202" y="2885659"/>
                <a:ext cx="577382" cy="150370"/>
              </a:xfrm>
              <a:custGeom>
                <a:avLst/>
                <a:gdLst>
                  <a:gd name="connsiteX0" fmla="*/ 0 w 577382"/>
                  <a:gd name="connsiteY0" fmla="*/ 0 h 150370"/>
                  <a:gd name="connsiteX1" fmla="*/ 546991 w 577382"/>
                  <a:gd name="connsiteY1" fmla="*/ 123207 h 150370"/>
                  <a:gd name="connsiteX2" fmla="*/ 577382 w 577382"/>
                  <a:gd name="connsiteY2" fmla="*/ 110884 h 150370"/>
                  <a:gd name="connsiteX3" fmla="*/ 567595 w 577382"/>
                  <a:gd name="connsiteY3" fmla="*/ 117326 h 150370"/>
                  <a:gd name="connsiteX4" fmla="*/ 120185 w 577382"/>
                  <a:gd name="connsiteY4" fmla="*/ 82448 h 150370"/>
                  <a:gd name="connsiteX5" fmla="*/ 70173 w 577382"/>
                  <a:gd name="connsiteY5" fmla="*/ 60333 h 150370"/>
                  <a:gd name="connsiteX6" fmla="*/ 0 w 577382"/>
                  <a:gd name="connsiteY6" fmla="*/ 0 h 15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382" h="150370">
                    <a:moveTo>
                      <a:pt x="0" y="0"/>
                    </a:moveTo>
                    <a:cubicBezTo>
                      <a:pt x="0" y="0"/>
                      <a:pt x="325052" y="190713"/>
                      <a:pt x="546991" y="123207"/>
                    </a:cubicBezTo>
                    <a:lnTo>
                      <a:pt x="577382" y="110884"/>
                    </a:lnTo>
                    <a:lnTo>
                      <a:pt x="567595" y="117326"/>
                    </a:lnTo>
                    <a:cubicBezTo>
                      <a:pt x="435793" y="185909"/>
                      <a:pt x="248740" y="134527"/>
                      <a:pt x="120185" y="82448"/>
                    </a:cubicBezTo>
                    <a:lnTo>
                      <a:pt x="70173" y="603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9729981" y="2898360"/>
                <a:ext cx="608776" cy="229791"/>
              </a:xfrm>
              <a:custGeom>
                <a:avLst/>
                <a:gdLst>
                  <a:gd name="connsiteX0" fmla="*/ 0 w 608776"/>
                  <a:gd name="connsiteY0" fmla="*/ 0 h 229791"/>
                  <a:gd name="connsiteX1" fmla="*/ 69618 w 608776"/>
                  <a:gd name="connsiteY1" fmla="*/ 36235 h 229791"/>
                  <a:gd name="connsiteX2" fmla="*/ 95394 w 608776"/>
                  <a:gd name="connsiteY2" fmla="*/ 47633 h 229791"/>
                  <a:gd name="connsiteX3" fmla="*/ 123114 w 608776"/>
                  <a:gd name="connsiteY3" fmla="*/ 71466 h 229791"/>
                  <a:gd name="connsiteX4" fmla="*/ 521292 w 608776"/>
                  <a:gd name="connsiteY4" fmla="*/ 215312 h 229791"/>
                  <a:gd name="connsiteX5" fmla="*/ 608776 w 608776"/>
                  <a:gd name="connsiteY5" fmla="*/ 194090 h 229791"/>
                  <a:gd name="connsiteX6" fmla="*/ 589009 w 608776"/>
                  <a:gd name="connsiteY6" fmla="*/ 205467 h 229791"/>
                  <a:gd name="connsiteX7" fmla="*/ 0 w 608776"/>
                  <a:gd name="connsiteY7" fmla="*/ 0 h 22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8776" h="229791">
                    <a:moveTo>
                      <a:pt x="0" y="0"/>
                    </a:moveTo>
                    <a:cubicBezTo>
                      <a:pt x="0" y="0"/>
                      <a:pt x="26535" y="15569"/>
                      <a:pt x="69618" y="36235"/>
                    </a:cubicBezTo>
                    <a:lnTo>
                      <a:pt x="95394" y="47633"/>
                    </a:lnTo>
                    <a:lnTo>
                      <a:pt x="123114" y="71466"/>
                    </a:lnTo>
                    <a:cubicBezTo>
                      <a:pt x="255546" y="172665"/>
                      <a:pt x="394145" y="227939"/>
                      <a:pt x="521292" y="215312"/>
                    </a:cubicBezTo>
                    <a:lnTo>
                      <a:pt x="608776" y="194090"/>
                    </a:lnTo>
                    <a:lnTo>
                      <a:pt x="589009" y="205467"/>
                    </a:lnTo>
                    <a:cubicBezTo>
                      <a:pt x="408527" y="277393"/>
                      <a:pt x="192373" y="1841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7510851" y="3130175"/>
                <a:ext cx="496502" cy="520408"/>
              </a:xfrm>
              <a:custGeom>
                <a:avLst/>
                <a:gdLst>
                  <a:gd name="connsiteX0" fmla="*/ 0 w 496502"/>
                  <a:gd name="connsiteY0" fmla="*/ 0 h 520408"/>
                  <a:gd name="connsiteX1" fmla="*/ 467756 w 496502"/>
                  <a:gd name="connsiteY1" fmla="*/ 431513 h 520408"/>
                  <a:gd name="connsiteX2" fmla="*/ 496502 w 496502"/>
                  <a:gd name="connsiteY2" fmla="*/ 501054 h 520408"/>
                  <a:gd name="connsiteX3" fmla="*/ 474031 w 496502"/>
                  <a:gd name="connsiteY3" fmla="*/ 520408 h 520408"/>
                  <a:gd name="connsiteX4" fmla="*/ 72981 w 496502"/>
                  <a:gd name="connsiteY4" fmla="*/ 56872 h 520408"/>
                  <a:gd name="connsiteX5" fmla="*/ 49287 w 496502"/>
                  <a:gd name="connsiteY5" fmla="*/ 46214 h 520408"/>
                  <a:gd name="connsiteX6" fmla="*/ 44129 w 496502"/>
                  <a:gd name="connsiteY6" fmla="*/ 40865 h 520408"/>
                  <a:gd name="connsiteX7" fmla="*/ 0 w 496502"/>
                  <a:gd name="connsiteY7" fmla="*/ 0 h 520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6502" h="520408">
                    <a:moveTo>
                      <a:pt x="0" y="0"/>
                    </a:moveTo>
                    <a:cubicBezTo>
                      <a:pt x="243240" y="93721"/>
                      <a:pt x="385862" y="255418"/>
                      <a:pt x="467756" y="431513"/>
                    </a:cubicBezTo>
                    <a:lnTo>
                      <a:pt x="496502" y="501054"/>
                    </a:lnTo>
                    <a:lnTo>
                      <a:pt x="474031" y="520408"/>
                    </a:lnTo>
                    <a:cubicBezTo>
                      <a:pt x="408674" y="341293"/>
                      <a:pt x="288287" y="168921"/>
                      <a:pt x="72981" y="56872"/>
                    </a:cubicBezTo>
                    <a:lnTo>
                      <a:pt x="49287" y="46214"/>
                    </a:lnTo>
                    <a:lnTo>
                      <a:pt x="44129" y="40865"/>
                    </a:lnTo>
                    <a:cubicBezTo>
                      <a:pt x="17000" y="1418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7485630" y="3142875"/>
                <a:ext cx="401510" cy="787796"/>
              </a:xfrm>
              <a:custGeom>
                <a:avLst/>
                <a:gdLst>
                  <a:gd name="connsiteX0" fmla="*/ 0 w 401510"/>
                  <a:gd name="connsiteY0" fmla="*/ 0 h 787796"/>
                  <a:gd name="connsiteX1" fmla="*/ 74508 w 401510"/>
                  <a:gd name="connsiteY1" fmla="*/ 33514 h 787796"/>
                  <a:gd name="connsiteX2" fmla="*/ 116783 w 401510"/>
                  <a:gd name="connsiteY2" fmla="*/ 77357 h 787796"/>
                  <a:gd name="connsiteX3" fmla="*/ 401510 w 401510"/>
                  <a:gd name="connsiteY3" fmla="*/ 560543 h 787796"/>
                  <a:gd name="connsiteX4" fmla="*/ 396580 w 401510"/>
                  <a:gd name="connsiteY4" fmla="*/ 562655 h 787796"/>
                  <a:gd name="connsiteX5" fmla="*/ 155230 w 401510"/>
                  <a:gd name="connsiteY5" fmla="*/ 787796 h 787796"/>
                  <a:gd name="connsiteX6" fmla="*/ 154087 w 401510"/>
                  <a:gd name="connsiteY6" fmla="*/ 785144 h 787796"/>
                  <a:gd name="connsiteX7" fmla="*/ 176594 w 401510"/>
                  <a:gd name="connsiteY7" fmla="*/ 770793 h 787796"/>
                  <a:gd name="connsiteX8" fmla="*/ 371359 w 401510"/>
                  <a:gd name="connsiteY8" fmla="*/ 575355 h 787796"/>
                  <a:gd name="connsiteX9" fmla="*/ 376289 w 401510"/>
                  <a:gd name="connsiteY9" fmla="*/ 573243 h 787796"/>
                  <a:gd name="connsiteX10" fmla="*/ 0 w 401510"/>
                  <a:gd name="connsiteY10" fmla="*/ 0 h 787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510" h="787796">
                    <a:moveTo>
                      <a:pt x="0" y="0"/>
                    </a:moveTo>
                    <a:lnTo>
                      <a:pt x="74508" y="33514"/>
                    </a:lnTo>
                    <a:lnTo>
                      <a:pt x="116783" y="77357"/>
                    </a:lnTo>
                    <a:cubicBezTo>
                      <a:pt x="205636" y="174272"/>
                      <a:pt x="336329" y="344079"/>
                      <a:pt x="401510" y="560543"/>
                    </a:cubicBezTo>
                    <a:cubicBezTo>
                      <a:pt x="399750" y="561246"/>
                      <a:pt x="398340" y="561953"/>
                      <a:pt x="396580" y="562655"/>
                    </a:cubicBezTo>
                    <a:cubicBezTo>
                      <a:pt x="396580" y="562655"/>
                      <a:pt x="281366" y="718036"/>
                      <a:pt x="155230" y="787796"/>
                    </a:cubicBezTo>
                    <a:lnTo>
                      <a:pt x="154087" y="785144"/>
                    </a:lnTo>
                    <a:lnTo>
                      <a:pt x="176594" y="770793"/>
                    </a:lnTo>
                    <a:cubicBezTo>
                      <a:pt x="283149" y="694319"/>
                      <a:pt x="371359" y="575355"/>
                      <a:pt x="371359" y="575355"/>
                    </a:cubicBezTo>
                    <a:cubicBezTo>
                      <a:pt x="373119" y="574653"/>
                      <a:pt x="374529" y="573946"/>
                      <a:pt x="376289" y="573243"/>
                    </a:cubicBezTo>
                    <a:cubicBezTo>
                      <a:pt x="271999" y="22690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10535613" y="3148848"/>
                <a:ext cx="528581" cy="202958"/>
              </a:xfrm>
              <a:custGeom>
                <a:avLst/>
                <a:gdLst>
                  <a:gd name="connsiteX0" fmla="*/ 0 w 528581"/>
                  <a:gd name="connsiteY0" fmla="*/ 0 h 202958"/>
                  <a:gd name="connsiteX1" fmla="*/ 446416 w 528581"/>
                  <a:gd name="connsiteY1" fmla="*/ 117673 h 202958"/>
                  <a:gd name="connsiteX2" fmla="*/ 528581 w 528581"/>
                  <a:gd name="connsiteY2" fmla="*/ 180141 h 202958"/>
                  <a:gd name="connsiteX3" fmla="*/ 516666 w 528581"/>
                  <a:gd name="connsiteY3" fmla="*/ 202958 h 202958"/>
                  <a:gd name="connsiteX4" fmla="*/ 153092 w 528581"/>
                  <a:gd name="connsiteY4" fmla="*/ 29596 h 202958"/>
                  <a:gd name="connsiteX5" fmla="*/ 88663 w 528581"/>
                  <a:gd name="connsiteY5" fmla="*/ 20649 h 202958"/>
                  <a:gd name="connsiteX6" fmla="*/ 46332 w 528581"/>
                  <a:gd name="connsiteY6" fmla="*/ 8742 h 202958"/>
                  <a:gd name="connsiteX7" fmla="*/ 0 w 528581"/>
                  <a:gd name="connsiteY7" fmla="*/ 0 h 20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8581" h="202958">
                    <a:moveTo>
                      <a:pt x="0" y="0"/>
                    </a:moveTo>
                    <a:cubicBezTo>
                      <a:pt x="194487" y="2907"/>
                      <a:pt x="339031" y="50604"/>
                      <a:pt x="446416" y="117673"/>
                    </a:cubicBezTo>
                    <a:lnTo>
                      <a:pt x="528581" y="180141"/>
                    </a:lnTo>
                    <a:lnTo>
                      <a:pt x="516666" y="202958"/>
                    </a:lnTo>
                    <a:cubicBezTo>
                      <a:pt x="432634" y="125798"/>
                      <a:pt x="315704" y="59538"/>
                      <a:pt x="153092" y="29596"/>
                    </a:cubicBezTo>
                    <a:lnTo>
                      <a:pt x="88663" y="20649"/>
                    </a:lnTo>
                    <a:lnTo>
                      <a:pt x="46332" y="8742"/>
                    </a:lnTo>
                    <a:cubicBezTo>
                      <a:pt x="17308" y="185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10510392" y="3161549"/>
                <a:ext cx="498050" cy="601765"/>
              </a:xfrm>
              <a:custGeom>
                <a:avLst/>
                <a:gdLst>
                  <a:gd name="connsiteX0" fmla="*/ 0 w 498050"/>
                  <a:gd name="connsiteY0" fmla="*/ 0 h 601765"/>
                  <a:gd name="connsiteX1" fmla="*/ 93140 w 498050"/>
                  <a:gd name="connsiteY1" fmla="*/ 5068 h 601765"/>
                  <a:gd name="connsiteX2" fmla="*/ 113883 w 498050"/>
                  <a:gd name="connsiteY2" fmla="*/ 7949 h 601765"/>
                  <a:gd name="connsiteX3" fmla="*/ 123174 w 498050"/>
                  <a:gd name="connsiteY3" fmla="*/ 10562 h 601765"/>
                  <a:gd name="connsiteX4" fmla="*/ 498050 w 498050"/>
                  <a:gd name="connsiteY4" fmla="*/ 280439 h 601765"/>
                  <a:gd name="connsiteX5" fmla="*/ 320124 w 498050"/>
                  <a:gd name="connsiteY5" fmla="*/ 601765 h 601765"/>
                  <a:gd name="connsiteX6" fmla="*/ 314744 w 498050"/>
                  <a:gd name="connsiteY6" fmla="*/ 591733 h 601765"/>
                  <a:gd name="connsiteX7" fmla="*/ 347289 w 498050"/>
                  <a:gd name="connsiteY7" fmla="*/ 554444 h 601765"/>
                  <a:gd name="connsiteX8" fmla="*/ 472830 w 498050"/>
                  <a:gd name="connsiteY8" fmla="*/ 293139 h 601765"/>
                  <a:gd name="connsiteX9" fmla="*/ 0 w 498050"/>
                  <a:gd name="connsiteY9" fmla="*/ 0 h 60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8050" h="601765">
                    <a:moveTo>
                      <a:pt x="0" y="0"/>
                    </a:moveTo>
                    <a:cubicBezTo>
                      <a:pt x="32414" y="485"/>
                      <a:pt x="63441" y="2213"/>
                      <a:pt x="93140" y="5068"/>
                    </a:cubicBezTo>
                    <a:lnTo>
                      <a:pt x="113883" y="7949"/>
                    </a:lnTo>
                    <a:lnTo>
                      <a:pt x="123174" y="10562"/>
                    </a:lnTo>
                    <a:cubicBezTo>
                      <a:pt x="221525" y="42395"/>
                      <a:pt x="375615" y="115724"/>
                      <a:pt x="498050" y="280439"/>
                    </a:cubicBezTo>
                    <a:cubicBezTo>
                      <a:pt x="496290" y="320251"/>
                      <a:pt x="476204" y="435113"/>
                      <a:pt x="320124" y="601765"/>
                    </a:cubicBezTo>
                    <a:lnTo>
                      <a:pt x="314744" y="591733"/>
                    </a:lnTo>
                    <a:lnTo>
                      <a:pt x="347289" y="554444"/>
                    </a:lnTo>
                    <a:cubicBezTo>
                      <a:pt x="455719" y="420270"/>
                      <a:pt x="471289" y="327975"/>
                      <a:pt x="472830" y="293139"/>
                    </a:cubicBezTo>
                    <a:cubicBezTo>
                      <a:pt x="276934" y="29595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10298144" y="3372579"/>
                <a:ext cx="526993" cy="403434"/>
              </a:xfrm>
              <a:custGeom>
                <a:avLst/>
                <a:gdLst>
                  <a:gd name="connsiteX0" fmla="*/ 0 w 526993"/>
                  <a:gd name="connsiteY0" fmla="*/ 0 h 403434"/>
                  <a:gd name="connsiteX1" fmla="*/ 496116 w 526993"/>
                  <a:gd name="connsiteY1" fmla="*/ 323121 h 403434"/>
                  <a:gd name="connsiteX2" fmla="*/ 526993 w 526993"/>
                  <a:gd name="connsiteY2" fmla="*/ 380702 h 403434"/>
                  <a:gd name="connsiteX3" fmla="*/ 507153 w 526993"/>
                  <a:gd name="connsiteY3" fmla="*/ 403434 h 403434"/>
                  <a:gd name="connsiteX4" fmla="*/ 76008 w 526993"/>
                  <a:gd name="connsiteY4" fmla="*/ 27480 h 403434"/>
                  <a:gd name="connsiteX5" fmla="*/ 54626 w 526993"/>
                  <a:gd name="connsiteY5" fmla="*/ 24358 h 403434"/>
                  <a:gd name="connsiteX6" fmla="*/ 52591 w 526993"/>
                  <a:gd name="connsiteY6" fmla="*/ 23199 h 403434"/>
                  <a:gd name="connsiteX7" fmla="*/ 0 w 526993"/>
                  <a:gd name="connsiteY7" fmla="*/ 0 h 403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6993" h="403434">
                    <a:moveTo>
                      <a:pt x="0" y="0"/>
                    </a:moveTo>
                    <a:cubicBezTo>
                      <a:pt x="249714" y="16338"/>
                      <a:pt x="403128" y="165667"/>
                      <a:pt x="496116" y="323121"/>
                    </a:cubicBezTo>
                    <a:lnTo>
                      <a:pt x="526993" y="380702"/>
                    </a:lnTo>
                    <a:lnTo>
                      <a:pt x="507153" y="403434"/>
                    </a:lnTo>
                    <a:cubicBezTo>
                      <a:pt x="430696" y="246208"/>
                      <a:pt x="298939" y="79268"/>
                      <a:pt x="76008" y="27480"/>
                    </a:cubicBezTo>
                    <a:lnTo>
                      <a:pt x="54626" y="24358"/>
                    </a:lnTo>
                    <a:lnTo>
                      <a:pt x="52591" y="23199"/>
                    </a:lnTo>
                    <a:cubicBezTo>
                      <a:pt x="20215" y="676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10272922" y="3385280"/>
                <a:ext cx="480082" cy="749179"/>
              </a:xfrm>
              <a:custGeom>
                <a:avLst/>
                <a:gdLst>
                  <a:gd name="connsiteX0" fmla="*/ 0 w 480082"/>
                  <a:gd name="connsiteY0" fmla="*/ 0 h 749179"/>
                  <a:gd name="connsiteX1" fmla="*/ 79847 w 480082"/>
                  <a:gd name="connsiteY1" fmla="*/ 11658 h 749179"/>
                  <a:gd name="connsiteX2" fmla="*/ 134489 w 480082"/>
                  <a:gd name="connsiteY2" fmla="*/ 42780 h 749179"/>
                  <a:gd name="connsiteX3" fmla="*/ 480082 w 480082"/>
                  <a:gd name="connsiteY3" fmla="*/ 498533 h 749179"/>
                  <a:gd name="connsiteX4" fmla="*/ 232544 w 480082"/>
                  <a:gd name="connsiteY4" fmla="*/ 746760 h 749179"/>
                  <a:gd name="connsiteX5" fmla="*/ 225552 w 480082"/>
                  <a:gd name="connsiteY5" fmla="*/ 749179 h 749179"/>
                  <a:gd name="connsiteX6" fmla="*/ 262948 w 480082"/>
                  <a:gd name="connsiteY6" fmla="*/ 728087 h 749179"/>
                  <a:gd name="connsiteX7" fmla="*/ 454860 w 480082"/>
                  <a:gd name="connsiteY7" fmla="*/ 511233 h 749179"/>
                  <a:gd name="connsiteX8" fmla="*/ 0 w 480082"/>
                  <a:gd name="connsiteY8" fmla="*/ 0 h 74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0082" h="749179">
                    <a:moveTo>
                      <a:pt x="0" y="0"/>
                    </a:moveTo>
                    <a:lnTo>
                      <a:pt x="79847" y="11658"/>
                    </a:lnTo>
                    <a:lnTo>
                      <a:pt x="134489" y="42780"/>
                    </a:lnTo>
                    <a:cubicBezTo>
                      <a:pt x="240797" y="109895"/>
                      <a:pt x="397943" y="246616"/>
                      <a:pt x="480082" y="498533"/>
                    </a:cubicBezTo>
                    <a:cubicBezTo>
                      <a:pt x="433044" y="578598"/>
                      <a:pt x="349342" y="693348"/>
                      <a:pt x="232544" y="746760"/>
                    </a:cubicBezTo>
                    <a:lnTo>
                      <a:pt x="225552" y="749179"/>
                    </a:lnTo>
                    <a:lnTo>
                      <a:pt x="262948" y="728087"/>
                    </a:lnTo>
                    <a:cubicBezTo>
                      <a:pt x="351003" y="668761"/>
                      <a:pt x="415662" y="577954"/>
                      <a:pt x="454860" y="511233"/>
                    </a:cubicBezTo>
                    <a:cubicBezTo>
                      <a:pt x="323438" y="10816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7233215" y="3473347"/>
                <a:ext cx="406503" cy="470024"/>
              </a:xfrm>
              <a:custGeom>
                <a:avLst/>
                <a:gdLst>
                  <a:gd name="connsiteX0" fmla="*/ 0 w 406503"/>
                  <a:gd name="connsiteY0" fmla="*/ 0 h 470024"/>
                  <a:gd name="connsiteX1" fmla="*/ 355893 w 406503"/>
                  <a:gd name="connsiteY1" fmla="*/ 337261 h 470024"/>
                  <a:gd name="connsiteX2" fmla="*/ 406503 w 406503"/>
                  <a:gd name="connsiteY2" fmla="*/ 454672 h 470024"/>
                  <a:gd name="connsiteX3" fmla="*/ 382425 w 406503"/>
                  <a:gd name="connsiteY3" fmla="*/ 470024 h 470024"/>
                  <a:gd name="connsiteX4" fmla="*/ 132167 w 406503"/>
                  <a:gd name="connsiteY4" fmla="*/ 117500 h 470024"/>
                  <a:gd name="connsiteX5" fmla="*/ 67799 w 406503"/>
                  <a:gd name="connsiteY5" fmla="*/ 70298 h 470024"/>
                  <a:gd name="connsiteX6" fmla="*/ 36995 w 406503"/>
                  <a:gd name="connsiteY6" fmla="*/ 36405 h 470024"/>
                  <a:gd name="connsiteX7" fmla="*/ 0 w 406503"/>
                  <a:gd name="connsiteY7" fmla="*/ 0 h 47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03" h="470024">
                    <a:moveTo>
                      <a:pt x="0" y="0"/>
                    </a:moveTo>
                    <a:cubicBezTo>
                      <a:pt x="179426" y="99091"/>
                      <a:pt x="290080" y="217210"/>
                      <a:pt x="355893" y="337261"/>
                    </a:cubicBezTo>
                    <a:lnTo>
                      <a:pt x="406503" y="454672"/>
                    </a:lnTo>
                    <a:lnTo>
                      <a:pt x="382425" y="470024"/>
                    </a:lnTo>
                    <a:cubicBezTo>
                      <a:pt x="343847" y="350584"/>
                      <a:pt x="268404" y="227377"/>
                      <a:pt x="132167" y="117500"/>
                    </a:cubicBezTo>
                    <a:lnTo>
                      <a:pt x="67799" y="70298"/>
                    </a:lnTo>
                    <a:lnTo>
                      <a:pt x="36995" y="36405"/>
                    </a:lnTo>
                    <a:cubicBezTo>
                      <a:pt x="14358" y="1277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7207994" y="3486047"/>
                <a:ext cx="325407" cy="478096"/>
              </a:xfrm>
              <a:custGeom>
                <a:avLst/>
                <a:gdLst>
                  <a:gd name="connsiteX0" fmla="*/ 0 w 325407"/>
                  <a:gd name="connsiteY0" fmla="*/ 0 h 478096"/>
                  <a:gd name="connsiteX1" fmla="*/ 84093 w 325407"/>
                  <a:gd name="connsiteY1" fmla="*/ 51052 h 478096"/>
                  <a:gd name="connsiteX2" fmla="*/ 93020 w 325407"/>
                  <a:gd name="connsiteY2" fmla="*/ 57598 h 478096"/>
                  <a:gd name="connsiteX3" fmla="*/ 101622 w 325407"/>
                  <a:gd name="connsiteY3" fmla="*/ 67063 h 478096"/>
                  <a:gd name="connsiteX4" fmla="*/ 325407 w 325407"/>
                  <a:gd name="connsiteY4" fmla="*/ 478096 h 478096"/>
                  <a:gd name="connsiteX5" fmla="*/ 303916 w 325407"/>
                  <a:gd name="connsiteY5" fmla="*/ 477038 h 478096"/>
                  <a:gd name="connsiteX6" fmla="*/ 295485 w 325407"/>
                  <a:gd name="connsiteY6" fmla="*/ 476132 h 478096"/>
                  <a:gd name="connsiteX7" fmla="*/ 267056 w 325407"/>
                  <a:gd name="connsiteY7" fmla="*/ 387465 h 478096"/>
                  <a:gd name="connsiteX8" fmla="*/ 0 w 325407"/>
                  <a:gd name="connsiteY8" fmla="*/ 0 h 47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407" h="478096">
                    <a:moveTo>
                      <a:pt x="0" y="0"/>
                    </a:moveTo>
                    <a:cubicBezTo>
                      <a:pt x="29904" y="16515"/>
                      <a:pt x="57898" y="33559"/>
                      <a:pt x="84093" y="51052"/>
                    </a:cubicBezTo>
                    <a:lnTo>
                      <a:pt x="93020" y="57598"/>
                    </a:lnTo>
                    <a:lnTo>
                      <a:pt x="101622" y="67063"/>
                    </a:lnTo>
                    <a:cubicBezTo>
                      <a:pt x="175116" y="152106"/>
                      <a:pt x="281366" y="299066"/>
                      <a:pt x="325407" y="478096"/>
                    </a:cubicBezTo>
                    <a:cubicBezTo>
                      <a:pt x="318009" y="478096"/>
                      <a:pt x="310962" y="478096"/>
                      <a:pt x="303916" y="477038"/>
                    </a:cubicBezTo>
                    <a:lnTo>
                      <a:pt x="295485" y="476132"/>
                    </a:lnTo>
                    <a:lnTo>
                      <a:pt x="267056" y="387465"/>
                    </a:lnTo>
                    <a:cubicBezTo>
                      <a:pt x="175880" y="15645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10111326" y="3613924"/>
                <a:ext cx="387149" cy="560330"/>
              </a:xfrm>
              <a:custGeom>
                <a:avLst/>
                <a:gdLst>
                  <a:gd name="connsiteX0" fmla="*/ 28974 w 387149"/>
                  <a:gd name="connsiteY0" fmla="*/ 0 h 560330"/>
                  <a:gd name="connsiteX1" fmla="*/ 162153 w 387149"/>
                  <a:gd name="connsiteY1" fmla="*/ 540478 h 560330"/>
                  <a:gd name="connsiteX2" fmla="*/ 266443 w 387149"/>
                  <a:gd name="connsiteY2" fmla="*/ 547524 h 560330"/>
                  <a:gd name="connsiteX3" fmla="*/ 333001 w 387149"/>
                  <a:gd name="connsiteY3" fmla="*/ 539265 h 560330"/>
                  <a:gd name="connsiteX4" fmla="*/ 387149 w 387149"/>
                  <a:gd name="connsiteY4" fmla="*/ 520534 h 560330"/>
                  <a:gd name="connsiteX5" fmla="*/ 368920 w 387149"/>
                  <a:gd name="connsiteY5" fmla="*/ 530815 h 560330"/>
                  <a:gd name="connsiteX6" fmla="*/ 241222 w 387149"/>
                  <a:gd name="connsiteY6" fmla="*/ 560224 h 560330"/>
                  <a:gd name="connsiteX7" fmla="*/ 136932 w 387149"/>
                  <a:gd name="connsiteY7" fmla="*/ 553178 h 560330"/>
                  <a:gd name="connsiteX8" fmla="*/ 0 w 387149"/>
                  <a:gd name="connsiteY8" fmla="*/ 115429 h 560330"/>
                  <a:gd name="connsiteX9" fmla="*/ 72 w 387149"/>
                  <a:gd name="connsiteY9" fmla="*/ 70219 h 560330"/>
                  <a:gd name="connsiteX10" fmla="*/ 922 w 387149"/>
                  <a:gd name="connsiteY10" fmla="*/ 66922 h 560330"/>
                  <a:gd name="connsiteX11" fmla="*/ 28974 w 387149"/>
                  <a:gd name="connsiteY11" fmla="*/ 0 h 560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149" h="560330">
                    <a:moveTo>
                      <a:pt x="28974" y="0"/>
                    </a:moveTo>
                    <a:cubicBezTo>
                      <a:pt x="28974" y="0"/>
                      <a:pt x="-11897" y="281514"/>
                      <a:pt x="162153" y="540478"/>
                    </a:cubicBezTo>
                    <a:cubicBezTo>
                      <a:pt x="194216" y="545409"/>
                      <a:pt x="228747" y="548227"/>
                      <a:pt x="266443" y="547524"/>
                    </a:cubicBezTo>
                    <a:cubicBezTo>
                      <a:pt x="289521" y="547216"/>
                      <a:pt x="311712" y="544314"/>
                      <a:pt x="333001" y="539265"/>
                    </a:cubicBezTo>
                    <a:lnTo>
                      <a:pt x="387149" y="520534"/>
                    </a:lnTo>
                    <a:lnTo>
                      <a:pt x="368920" y="530815"/>
                    </a:lnTo>
                    <a:cubicBezTo>
                      <a:pt x="329987" y="548619"/>
                      <a:pt x="287377" y="559607"/>
                      <a:pt x="241222" y="560224"/>
                    </a:cubicBezTo>
                    <a:cubicBezTo>
                      <a:pt x="203525" y="560927"/>
                      <a:pt x="168995" y="558109"/>
                      <a:pt x="136932" y="553178"/>
                    </a:cubicBezTo>
                    <a:cubicBezTo>
                      <a:pt x="28151" y="391326"/>
                      <a:pt x="3323" y="220665"/>
                      <a:pt x="0" y="115429"/>
                    </a:cubicBezTo>
                    <a:lnTo>
                      <a:pt x="72" y="70219"/>
                    </a:lnTo>
                    <a:lnTo>
                      <a:pt x="922" y="66922"/>
                    </a:lnTo>
                    <a:cubicBezTo>
                      <a:pt x="8412" y="44576"/>
                      <a:pt x="17699" y="22241"/>
                      <a:pt x="2897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0061506" y="3626625"/>
                <a:ext cx="92181" cy="496773"/>
              </a:xfrm>
              <a:custGeom>
                <a:avLst/>
                <a:gdLst>
                  <a:gd name="connsiteX0" fmla="*/ 53573 w 92181"/>
                  <a:gd name="connsiteY0" fmla="*/ 0 h 496773"/>
                  <a:gd name="connsiteX1" fmla="*/ 49907 w 92181"/>
                  <a:gd name="connsiteY1" fmla="*/ 48033 h 496773"/>
                  <a:gd name="connsiteX2" fmla="*/ 49892 w 92181"/>
                  <a:gd name="connsiteY2" fmla="*/ 57519 h 496773"/>
                  <a:gd name="connsiteX3" fmla="*/ 33470 w 92181"/>
                  <a:gd name="connsiteY3" fmla="*/ 121209 h 496773"/>
                  <a:gd name="connsiteX4" fmla="*/ 92181 w 92181"/>
                  <a:gd name="connsiteY4" fmla="*/ 496773 h 496773"/>
                  <a:gd name="connsiteX5" fmla="*/ 56018 w 92181"/>
                  <a:gd name="connsiteY5" fmla="*/ 479647 h 496773"/>
                  <a:gd name="connsiteX6" fmla="*/ 24091 w 92181"/>
                  <a:gd name="connsiteY6" fmla="*/ 392609 h 496773"/>
                  <a:gd name="connsiteX7" fmla="*/ 53573 w 92181"/>
                  <a:gd name="connsiteY7" fmla="*/ 0 h 496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181" h="496773">
                    <a:moveTo>
                      <a:pt x="53573" y="0"/>
                    </a:moveTo>
                    <a:cubicBezTo>
                      <a:pt x="53573" y="0"/>
                      <a:pt x="51019" y="17595"/>
                      <a:pt x="49907" y="48033"/>
                    </a:cubicBezTo>
                    <a:lnTo>
                      <a:pt x="49892" y="57519"/>
                    </a:lnTo>
                    <a:lnTo>
                      <a:pt x="33470" y="121209"/>
                    </a:lnTo>
                    <a:cubicBezTo>
                      <a:pt x="8944" y="254920"/>
                      <a:pt x="42239" y="386052"/>
                      <a:pt x="92181" y="496773"/>
                    </a:cubicBezTo>
                    <a:lnTo>
                      <a:pt x="56018" y="479647"/>
                    </a:lnTo>
                    <a:lnTo>
                      <a:pt x="24091" y="392609"/>
                    </a:lnTo>
                    <a:cubicBezTo>
                      <a:pt x="-10178" y="270262"/>
                      <a:pt x="-14075" y="133448"/>
                      <a:pt x="5357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3934282" y="2162584"/>
            <a:ext cx="4552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8000" dirty="0">
                <a:solidFill>
                  <a:srgbClr val="FFF4B7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虎气冲天</a:t>
            </a:r>
            <a:endParaRPr kumimoji="1" lang="zh-CN" altLang="en-US" sz="8000" dirty="0">
              <a:solidFill>
                <a:srgbClr val="FFF4B7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7555" y="3501318"/>
            <a:ext cx="3782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 dirty="0">
                <a:solidFill>
                  <a:srgbClr val="FFF4B7"/>
                </a:solidFill>
                <a:cs typeface="+mn-ea"/>
                <a:sym typeface="+mn-lt"/>
              </a:rPr>
              <a:t>部门新年工作规划方案</a:t>
            </a:r>
            <a:endParaRPr kumimoji="1" lang="zh-CN" altLang="en-US" sz="2000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597" name="矩形 596"/>
          <p:cNvSpPr/>
          <p:nvPr/>
        </p:nvSpPr>
        <p:spPr>
          <a:xfrm>
            <a:off x="4025270" y="3486023"/>
            <a:ext cx="4318618" cy="400110"/>
          </a:xfrm>
          <a:prstGeom prst="rect">
            <a:avLst/>
          </a:prstGeom>
          <a:noFill/>
          <a:ln>
            <a:solidFill>
              <a:srgbClr val="FFF4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2" name="任意多边形: 形状 591"/>
          <p:cNvSpPr/>
          <p:nvPr/>
        </p:nvSpPr>
        <p:spPr>
          <a:xfrm>
            <a:off x="5733673" y="5391323"/>
            <a:ext cx="3655365" cy="1699361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3" name="任意多边形: 形状 592"/>
          <p:cNvSpPr/>
          <p:nvPr/>
        </p:nvSpPr>
        <p:spPr>
          <a:xfrm>
            <a:off x="8146379" y="5184263"/>
            <a:ext cx="2491627" cy="1158345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0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4" name="任意多边形: 形状 593"/>
          <p:cNvSpPr/>
          <p:nvPr/>
        </p:nvSpPr>
        <p:spPr>
          <a:xfrm>
            <a:off x="8343888" y="5458098"/>
            <a:ext cx="6172648" cy="2869634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8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17" name="图片 616"/>
          <p:cNvPicPr>
            <a:picLocks noChangeAspect="1"/>
          </p:cNvPicPr>
          <p:nvPr/>
        </p:nvPicPr>
        <p:blipFill rotWithShape="1">
          <a:blip r:embed="rId2"/>
          <a:srcRect b="17061"/>
          <a:stretch>
            <a:fillRect/>
          </a:stretch>
        </p:blipFill>
        <p:spPr>
          <a:xfrm>
            <a:off x="4144505" y="-1480193"/>
            <a:ext cx="6720950" cy="5687945"/>
          </a:xfrm>
          <a:prstGeom prst="rect">
            <a:avLst/>
          </a:prstGeom>
        </p:spPr>
      </p:pic>
      <p:pic>
        <p:nvPicPr>
          <p:cNvPr id="619" name="图片 6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483" y="-2751956"/>
            <a:ext cx="4254799" cy="4254799"/>
          </a:xfrm>
          <a:prstGeom prst="rect">
            <a:avLst/>
          </a:prstGeom>
        </p:spPr>
      </p:pic>
      <p:pic>
        <p:nvPicPr>
          <p:cNvPr id="591" name="图形 590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52875" y="-4022775"/>
            <a:ext cx="4345434" cy="8922281"/>
          </a:xfrm>
          <a:prstGeom prst="rect">
            <a:avLst/>
          </a:prstGeom>
        </p:spPr>
      </p:pic>
      <p:pic>
        <p:nvPicPr>
          <p:cNvPr id="595" name="图形 594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64963" y="-1385835"/>
            <a:ext cx="1724075" cy="3539964"/>
          </a:xfrm>
          <a:prstGeom prst="rect">
            <a:avLst/>
          </a:prstGeom>
        </p:spPr>
      </p:pic>
      <p:pic>
        <p:nvPicPr>
          <p:cNvPr id="621" name="图片 62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62513" y="4245449"/>
            <a:ext cx="3448050" cy="34099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62438" y="4494923"/>
            <a:ext cx="15506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</a:rPr>
              <a:t>汇报人：</a:t>
            </a:r>
            <a:r>
              <a:rPr lang="en-US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</a:rPr>
              <a:t>XXX</a:t>
            </a:r>
            <a:endParaRPr lang="en-US" b="1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/>
          <p:cNvSpPr txBox="1"/>
          <p:nvPr/>
        </p:nvSpPr>
        <p:spPr>
          <a:xfrm>
            <a:off x="2548347" y="239944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市场前景分析</a:t>
            </a:r>
            <a:endParaRPr kumimoji="1" lang="en-US" altLang="zh-CN" sz="28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1357020" y="-52444"/>
            <a:ext cx="132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02</a:t>
            </a:r>
            <a:endParaRPr kumimoji="1" lang="zh-CN" altLang="en-US" sz="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3590" y="1944425"/>
            <a:ext cx="2932546" cy="55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33590" y="1492204"/>
            <a:ext cx="2932546" cy="447705"/>
          </a:xfrm>
          <a:prstGeom prst="rect">
            <a:avLst/>
          </a:prstGeom>
          <a:solidFill>
            <a:srgbClr val="B6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 bwMode="auto">
          <a:xfrm>
            <a:off x="5480191" y="1510677"/>
            <a:ext cx="124879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4B7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609" y="4922607"/>
            <a:ext cx="2597746" cy="55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23609" y="4470386"/>
            <a:ext cx="2597746" cy="447705"/>
          </a:xfrm>
          <a:prstGeom prst="rect">
            <a:avLst/>
          </a:pr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2202810" y="4488859"/>
            <a:ext cx="124879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4B7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00990" y="4922607"/>
            <a:ext cx="2597746" cy="55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800990" y="4470386"/>
            <a:ext cx="2597746" cy="447705"/>
          </a:xfrm>
          <a:prstGeom prst="rect">
            <a:avLst/>
          </a:pr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 bwMode="auto">
          <a:xfrm>
            <a:off x="5480191" y="4488859"/>
            <a:ext cx="124879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4B7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086097" y="4922607"/>
            <a:ext cx="2597746" cy="55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86097" y="4470386"/>
            <a:ext cx="2597746" cy="447705"/>
          </a:xfrm>
          <a:prstGeom prst="rect">
            <a:avLst/>
          </a:pr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8765298" y="4488859"/>
            <a:ext cx="124879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4B7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62300" y="3433516"/>
            <a:ext cx="2597746" cy="55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162300" y="2981295"/>
            <a:ext cx="2597746" cy="447705"/>
          </a:xfrm>
          <a:prstGeom prst="rect">
            <a:avLst/>
          </a:pr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 bwMode="auto">
          <a:xfrm>
            <a:off x="3841501" y="2999768"/>
            <a:ext cx="124879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4B7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43544" y="2981295"/>
            <a:ext cx="2597746" cy="447705"/>
          </a:xfrm>
          <a:prstGeom prst="rect">
            <a:avLst/>
          </a:pr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7122745" y="2999768"/>
            <a:ext cx="124879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4B7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cxnSp>
        <p:nvCxnSpPr>
          <p:cNvPr id="36" name="连接符: 肘形 45"/>
          <p:cNvCxnSpPr>
            <a:stCxn id="16" idx="2"/>
            <a:endCxn id="31" idx="0"/>
          </p:cNvCxnSpPr>
          <p:nvPr/>
        </p:nvCxnSpPr>
        <p:spPr>
          <a:xfrm rot="5400000">
            <a:off x="5041711" y="1923143"/>
            <a:ext cx="477614" cy="1638690"/>
          </a:xfrm>
          <a:prstGeom prst="bentConnector3">
            <a:avLst/>
          </a:prstGeom>
          <a:ln w="3175">
            <a:solidFill>
              <a:srgbClr val="FFF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连接符: 肘形 47"/>
          <p:cNvCxnSpPr>
            <a:stCxn id="16" idx="2"/>
            <a:endCxn id="34" idx="0"/>
          </p:cNvCxnSpPr>
          <p:nvPr/>
        </p:nvCxnSpPr>
        <p:spPr>
          <a:xfrm rot="16200000" flipH="1">
            <a:off x="6682333" y="1921211"/>
            <a:ext cx="477614" cy="1642554"/>
          </a:xfrm>
          <a:prstGeom prst="bentConnector3">
            <a:avLst>
              <a:gd name="adj1" fmla="val 50000"/>
            </a:avLst>
          </a:prstGeom>
          <a:ln w="3175">
            <a:solidFill>
              <a:srgbClr val="FFF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连接符: 肘形 50"/>
          <p:cNvCxnSpPr>
            <a:stCxn id="30" idx="2"/>
            <a:endCxn id="20" idx="0"/>
          </p:cNvCxnSpPr>
          <p:nvPr/>
        </p:nvCxnSpPr>
        <p:spPr>
          <a:xfrm rot="5400000">
            <a:off x="3403021" y="3412234"/>
            <a:ext cx="477614" cy="1638691"/>
          </a:xfrm>
          <a:prstGeom prst="bentConnector3">
            <a:avLst/>
          </a:prstGeom>
          <a:ln w="3175">
            <a:solidFill>
              <a:srgbClr val="FFF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连接符: 肘形 52"/>
          <p:cNvCxnSpPr>
            <a:stCxn id="30" idx="2"/>
            <a:endCxn id="25" idx="0"/>
          </p:cNvCxnSpPr>
          <p:nvPr/>
        </p:nvCxnSpPr>
        <p:spPr>
          <a:xfrm rot="16200000" flipH="1">
            <a:off x="5041711" y="3412234"/>
            <a:ext cx="477614" cy="1638690"/>
          </a:xfrm>
          <a:prstGeom prst="bentConnector3">
            <a:avLst>
              <a:gd name="adj1" fmla="val 50000"/>
            </a:avLst>
          </a:prstGeom>
          <a:ln w="3175">
            <a:solidFill>
              <a:srgbClr val="FFF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连接符: 肘形 58"/>
          <p:cNvCxnSpPr/>
          <p:nvPr/>
        </p:nvCxnSpPr>
        <p:spPr>
          <a:xfrm rot="5400000">
            <a:off x="6676782" y="3412235"/>
            <a:ext cx="477614" cy="1638691"/>
          </a:xfrm>
          <a:prstGeom prst="bentConnector3">
            <a:avLst/>
          </a:prstGeom>
          <a:ln w="3175">
            <a:solidFill>
              <a:srgbClr val="FFF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连接符: 肘形 59"/>
          <p:cNvCxnSpPr/>
          <p:nvPr/>
        </p:nvCxnSpPr>
        <p:spPr>
          <a:xfrm rot="16200000" flipH="1">
            <a:off x="8315472" y="3412235"/>
            <a:ext cx="477614" cy="1638690"/>
          </a:xfrm>
          <a:prstGeom prst="bentConnector3">
            <a:avLst>
              <a:gd name="adj1" fmla="val 50000"/>
            </a:avLst>
          </a:prstGeom>
          <a:ln w="3175">
            <a:solidFill>
              <a:srgbClr val="FFF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4840801" y="1957959"/>
            <a:ext cx="2615349" cy="55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153498" y="3448760"/>
            <a:ext cx="2615349" cy="55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545285" y="4935783"/>
            <a:ext cx="2615349" cy="555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858076" y="4935782"/>
            <a:ext cx="2615349" cy="555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160256" y="4935781"/>
            <a:ext cx="2615349" cy="555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443542" y="3433516"/>
            <a:ext cx="2597747" cy="559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423155" y="3448760"/>
            <a:ext cx="2615349" cy="55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/>
          <p:cNvSpPr txBox="1"/>
          <p:nvPr/>
        </p:nvSpPr>
        <p:spPr>
          <a:xfrm>
            <a:off x="2548347" y="239944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市场前景分析</a:t>
            </a:r>
            <a:endParaRPr kumimoji="1" lang="en-US" altLang="zh-CN" sz="28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1357020" y="-52444"/>
            <a:ext cx="132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02</a:t>
            </a:r>
            <a:endParaRPr kumimoji="1" lang="zh-CN" altLang="en-US" sz="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4" name="六边形 3"/>
          <p:cNvSpPr/>
          <p:nvPr/>
        </p:nvSpPr>
        <p:spPr>
          <a:xfrm rot="5400000">
            <a:off x="1608092" y="1787372"/>
            <a:ext cx="900410" cy="776214"/>
          </a:xfrm>
          <a:prstGeom prst="hexagon">
            <a:avLst/>
          </a:pr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Oval 7"/>
          <p:cNvSpPr/>
          <p:nvPr/>
        </p:nvSpPr>
        <p:spPr>
          <a:xfrm>
            <a:off x="1867180" y="1984673"/>
            <a:ext cx="382235" cy="381612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rgbClr val="FFF4B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六边形 5"/>
          <p:cNvSpPr/>
          <p:nvPr/>
        </p:nvSpPr>
        <p:spPr>
          <a:xfrm rot="5400000">
            <a:off x="1608092" y="3228251"/>
            <a:ext cx="900410" cy="776214"/>
          </a:xfrm>
          <a:prstGeom prst="hexagon">
            <a:avLst/>
          </a:pr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13"/>
          <p:cNvSpPr/>
          <p:nvPr/>
        </p:nvSpPr>
        <p:spPr>
          <a:xfrm>
            <a:off x="1867180" y="3461665"/>
            <a:ext cx="382235" cy="309385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rgbClr val="FFF4B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六边形 7"/>
          <p:cNvSpPr/>
          <p:nvPr/>
        </p:nvSpPr>
        <p:spPr>
          <a:xfrm rot="5400000">
            <a:off x="1608092" y="4669130"/>
            <a:ext cx="900410" cy="776214"/>
          </a:xfrm>
          <a:prstGeom prst="hexagon">
            <a:avLst/>
          </a:pr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val 19"/>
          <p:cNvSpPr/>
          <p:nvPr/>
        </p:nvSpPr>
        <p:spPr>
          <a:xfrm>
            <a:off x="1867180" y="4866477"/>
            <a:ext cx="382235" cy="381519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rgbClr val="FFF4B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28"/>
          <p:cNvSpPr/>
          <p:nvPr/>
        </p:nvSpPr>
        <p:spPr>
          <a:xfrm>
            <a:off x="7135549" y="1367451"/>
            <a:ext cx="3760122" cy="3880545"/>
          </a:xfrm>
          <a:custGeom>
            <a:avLst/>
            <a:gdLst>
              <a:gd name="connsiteX0" fmla="*/ 2869608 w 3760122"/>
              <a:gd name="connsiteY0" fmla="*/ 1814548 h 3880545"/>
              <a:gd name="connsiteX1" fmla="*/ 3760122 w 3760122"/>
              <a:gd name="connsiteY1" fmla="*/ 2259806 h 3880545"/>
              <a:gd name="connsiteX2" fmla="*/ 3760122 w 3760122"/>
              <a:gd name="connsiteY2" fmla="*/ 3435289 h 3880545"/>
              <a:gd name="connsiteX3" fmla="*/ 2869608 w 3760122"/>
              <a:gd name="connsiteY3" fmla="*/ 3880545 h 3880545"/>
              <a:gd name="connsiteX4" fmla="*/ 1979093 w 3760122"/>
              <a:gd name="connsiteY4" fmla="*/ 3435289 h 3880545"/>
              <a:gd name="connsiteX5" fmla="*/ 1979093 w 3760122"/>
              <a:gd name="connsiteY5" fmla="*/ 2259806 h 3880545"/>
              <a:gd name="connsiteX6" fmla="*/ 890514 w 3760122"/>
              <a:gd name="connsiteY6" fmla="*/ 1814548 h 3880545"/>
              <a:gd name="connsiteX7" fmla="*/ 1781029 w 3760122"/>
              <a:gd name="connsiteY7" fmla="*/ 2259806 h 3880545"/>
              <a:gd name="connsiteX8" fmla="*/ 1781029 w 3760122"/>
              <a:gd name="connsiteY8" fmla="*/ 3435289 h 3880545"/>
              <a:gd name="connsiteX9" fmla="*/ 890514 w 3760122"/>
              <a:gd name="connsiteY9" fmla="*/ 3880545 h 3880545"/>
              <a:gd name="connsiteX10" fmla="*/ 0 w 3760122"/>
              <a:gd name="connsiteY10" fmla="*/ 3435289 h 3880545"/>
              <a:gd name="connsiteX11" fmla="*/ 0 w 3760122"/>
              <a:gd name="connsiteY11" fmla="*/ 2259806 h 3880545"/>
              <a:gd name="connsiteX12" fmla="*/ 1880060 w 3760122"/>
              <a:gd name="connsiteY12" fmla="*/ 0 h 3880545"/>
              <a:gd name="connsiteX13" fmla="*/ 2770575 w 3760122"/>
              <a:gd name="connsiteY13" fmla="*/ 445258 h 3880545"/>
              <a:gd name="connsiteX14" fmla="*/ 2770575 w 3760122"/>
              <a:gd name="connsiteY14" fmla="*/ 1620741 h 3880545"/>
              <a:gd name="connsiteX15" fmla="*/ 1880060 w 3760122"/>
              <a:gd name="connsiteY15" fmla="*/ 2065997 h 3880545"/>
              <a:gd name="connsiteX16" fmla="*/ 989546 w 3760122"/>
              <a:gd name="connsiteY16" fmla="*/ 1620741 h 3880545"/>
              <a:gd name="connsiteX17" fmla="*/ 989546 w 3760122"/>
              <a:gd name="connsiteY17" fmla="*/ 445258 h 3880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60122" h="3880545">
                <a:moveTo>
                  <a:pt x="2869608" y="1814548"/>
                </a:moveTo>
                <a:lnTo>
                  <a:pt x="3760122" y="2259806"/>
                </a:lnTo>
                <a:lnTo>
                  <a:pt x="3760122" y="3435289"/>
                </a:lnTo>
                <a:lnTo>
                  <a:pt x="2869608" y="3880545"/>
                </a:lnTo>
                <a:lnTo>
                  <a:pt x="1979093" y="3435289"/>
                </a:lnTo>
                <a:lnTo>
                  <a:pt x="1979093" y="2259806"/>
                </a:lnTo>
                <a:close/>
                <a:moveTo>
                  <a:pt x="890514" y="1814548"/>
                </a:moveTo>
                <a:lnTo>
                  <a:pt x="1781029" y="2259806"/>
                </a:lnTo>
                <a:lnTo>
                  <a:pt x="1781029" y="3435289"/>
                </a:lnTo>
                <a:lnTo>
                  <a:pt x="890514" y="3880545"/>
                </a:lnTo>
                <a:lnTo>
                  <a:pt x="0" y="3435289"/>
                </a:lnTo>
                <a:lnTo>
                  <a:pt x="0" y="2259806"/>
                </a:lnTo>
                <a:close/>
                <a:moveTo>
                  <a:pt x="1880060" y="0"/>
                </a:moveTo>
                <a:lnTo>
                  <a:pt x="2770575" y="445258"/>
                </a:lnTo>
                <a:lnTo>
                  <a:pt x="2770575" y="1620741"/>
                </a:lnTo>
                <a:lnTo>
                  <a:pt x="1880060" y="2065997"/>
                </a:lnTo>
                <a:lnTo>
                  <a:pt x="989546" y="1620741"/>
                </a:lnTo>
                <a:lnTo>
                  <a:pt x="989546" y="445258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33"/>
          <p:cNvSpPr txBox="1"/>
          <p:nvPr/>
        </p:nvSpPr>
        <p:spPr>
          <a:xfrm>
            <a:off x="2665794" y="2128042"/>
            <a:ext cx="4076056" cy="5012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gradFill flip="none" rotWithShape="1"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 flip="none" rotWithShape="1"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gradFill flip="none" rotWithShape="1"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  <a:tileRect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2677243" y="1777039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输入标题文本</a:t>
            </a:r>
            <a:endParaRPr lang="zh-CN" altLang="en-US" sz="2000" b="1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33"/>
          <p:cNvSpPr txBox="1"/>
          <p:nvPr/>
        </p:nvSpPr>
        <p:spPr>
          <a:xfrm>
            <a:off x="2677243" y="3589798"/>
            <a:ext cx="4076056" cy="5012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gradFill flip="none" rotWithShape="1"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 flip="none" rotWithShape="1"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gradFill flip="none" rotWithShape="1"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  <a:tileRect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2688692" y="3238795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输入标题文本</a:t>
            </a:r>
            <a:endParaRPr lang="zh-CN" altLang="en-US" sz="2000" b="1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33"/>
          <p:cNvSpPr txBox="1"/>
          <p:nvPr/>
        </p:nvSpPr>
        <p:spPr>
          <a:xfrm>
            <a:off x="2677243" y="5030063"/>
            <a:ext cx="4076056" cy="5012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gradFill flip="none" rotWithShape="1"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 flip="none" rotWithShape="1"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gradFill flip="none" rotWithShape="1"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  <a:tileRect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9"/>
          <p:cNvSpPr txBox="1"/>
          <p:nvPr/>
        </p:nvSpPr>
        <p:spPr>
          <a:xfrm>
            <a:off x="2688692" y="4679060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20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0" lvl="1" defTabSz="1219200">
              <a:defRPr sz="2055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 lvl="1"/>
            <a:r>
              <a:rPr lang="zh-CN" altLang="en-US" sz="2000" b="1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输入标题文本</a:t>
            </a:r>
            <a:endParaRPr lang="zh-CN" altLang="en-US" sz="2000" b="1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/>
          <p:cNvSpPr txBox="1"/>
          <p:nvPr/>
        </p:nvSpPr>
        <p:spPr>
          <a:xfrm>
            <a:off x="2548347" y="239944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市场前景分析</a:t>
            </a:r>
            <a:endParaRPr kumimoji="1" lang="en-US" altLang="zh-CN" sz="28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1357020" y="-52444"/>
            <a:ext cx="132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02</a:t>
            </a:r>
            <a:endParaRPr kumimoji="1" lang="zh-CN" altLang="en-US" sz="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4" name="Freeform: Shape 10"/>
          <p:cNvSpPr/>
          <p:nvPr/>
        </p:nvSpPr>
        <p:spPr bwMode="auto">
          <a:xfrm>
            <a:off x="4241572" y="2534396"/>
            <a:ext cx="1456031" cy="1863181"/>
          </a:xfrm>
          <a:custGeom>
            <a:avLst/>
            <a:gdLst>
              <a:gd name="T0" fmla="*/ 821 w 821"/>
              <a:gd name="T1" fmla="*/ 0 h 1051"/>
              <a:gd name="T2" fmla="*/ 387 w 821"/>
              <a:gd name="T3" fmla="*/ 66 h 1051"/>
              <a:gd name="T4" fmla="*/ 101 w 821"/>
              <a:gd name="T5" fmla="*/ 248 h 1051"/>
              <a:gd name="T6" fmla="*/ 25 w 821"/>
              <a:gd name="T7" fmla="*/ 371 h 1051"/>
              <a:gd name="T8" fmla="*/ 45 w 821"/>
              <a:gd name="T9" fmla="*/ 613 h 1051"/>
              <a:gd name="T10" fmla="*/ 298 w 821"/>
              <a:gd name="T11" fmla="*/ 1051 h 1051"/>
              <a:gd name="T12" fmla="*/ 306 w 821"/>
              <a:gd name="T13" fmla="*/ 783 h 1051"/>
              <a:gd name="T14" fmla="*/ 585 w 821"/>
              <a:gd name="T15" fmla="*/ 179 h 1051"/>
              <a:gd name="T16" fmla="*/ 821 w 821"/>
              <a:gd name="T17" fmla="*/ 0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1" h="1051">
                <a:moveTo>
                  <a:pt x="821" y="0"/>
                </a:moveTo>
                <a:cubicBezTo>
                  <a:pt x="701" y="2"/>
                  <a:pt x="539" y="17"/>
                  <a:pt x="387" y="66"/>
                </a:cubicBezTo>
                <a:cubicBezTo>
                  <a:pt x="269" y="104"/>
                  <a:pt x="173" y="165"/>
                  <a:pt x="101" y="248"/>
                </a:cubicBezTo>
                <a:cubicBezTo>
                  <a:pt x="48" y="310"/>
                  <a:pt x="27" y="363"/>
                  <a:pt x="25" y="371"/>
                </a:cubicBezTo>
                <a:cubicBezTo>
                  <a:pt x="0" y="450"/>
                  <a:pt x="9" y="550"/>
                  <a:pt x="45" y="613"/>
                </a:cubicBezTo>
                <a:cubicBezTo>
                  <a:pt x="298" y="1051"/>
                  <a:pt x="298" y="1051"/>
                  <a:pt x="298" y="1051"/>
                </a:cubicBezTo>
                <a:cubicBezTo>
                  <a:pt x="285" y="978"/>
                  <a:pt x="283" y="889"/>
                  <a:pt x="306" y="783"/>
                </a:cubicBezTo>
                <a:cubicBezTo>
                  <a:pt x="371" y="478"/>
                  <a:pt x="564" y="209"/>
                  <a:pt x="585" y="179"/>
                </a:cubicBezTo>
                <a:cubicBezTo>
                  <a:pt x="644" y="96"/>
                  <a:pt x="727" y="34"/>
                  <a:pt x="821" y="0"/>
                </a:cubicBezTo>
              </a:path>
            </a:pathLst>
          </a:custGeom>
          <a:solidFill>
            <a:srgbClr val="C00000"/>
          </a:solidFill>
          <a:ln>
            <a:solidFill>
              <a:srgbClr val="FFF4B7"/>
            </a:solidFill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11"/>
          <p:cNvSpPr/>
          <p:nvPr/>
        </p:nvSpPr>
        <p:spPr bwMode="auto">
          <a:xfrm>
            <a:off x="4487838" y="1785708"/>
            <a:ext cx="2078888" cy="1031805"/>
          </a:xfrm>
          <a:custGeom>
            <a:avLst/>
            <a:gdLst>
              <a:gd name="T0" fmla="*/ 507 w 1172"/>
              <a:gd name="T1" fmla="*/ 0 h 582"/>
              <a:gd name="T2" fmla="*/ 453 w 1172"/>
              <a:gd name="T3" fmla="*/ 4 h 582"/>
              <a:gd name="T4" fmla="*/ 254 w 1172"/>
              <a:gd name="T5" fmla="*/ 143 h 582"/>
              <a:gd name="T6" fmla="*/ 0 w 1172"/>
              <a:gd name="T7" fmla="*/ 582 h 582"/>
              <a:gd name="T8" fmla="*/ 237 w 1172"/>
              <a:gd name="T9" fmla="*/ 454 h 582"/>
              <a:gd name="T10" fmla="*/ 721 w 1172"/>
              <a:gd name="T11" fmla="*/ 386 h 582"/>
              <a:gd name="T12" fmla="*/ 898 w 1172"/>
              <a:gd name="T13" fmla="*/ 394 h 582"/>
              <a:gd name="T14" fmla="*/ 1172 w 1172"/>
              <a:gd name="T15" fmla="*/ 508 h 582"/>
              <a:gd name="T16" fmla="*/ 898 w 1172"/>
              <a:gd name="T17" fmla="*/ 166 h 582"/>
              <a:gd name="T18" fmla="*/ 507 w 1172"/>
              <a:gd name="T1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2" h="582">
                <a:moveTo>
                  <a:pt x="507" y="0"/>
                </a:moveTo>
                <a:cubicBezTo>
                  <a:pt x="477" y="0"/>
                  <a:pt x="457" y="4"/>
                  <a:pt x="453" y="4"/>
                </a:cubicBezTo>
                <a:cubicBezTo>
                  <a:pt x="372" y="23"/>
                  <a:pt x="290" y="80"/>
                  <a:pt x="254" y="143"/>
                </a:cubicBezTo>
                <a:cubicBezTo>
                  <a:pt x="0" y="582"/>
                  <a:pt x="0" y="582"/>
                  <a:pt x="0" y="582"/>
                </a:cubicBezTo>
                <a:cubicBezTo>
                  <a:pt x="57" y="534"/>
                  <a:pt x="134" y="487"/>
                  <a:pt x="237" y="454"/>
                </a:cubicBezTo>
                <a:cubicBezTo>
                  <a:pt x="411" y="397"/>
                  <a:pt x="596" y="386"/>
                  <a:pt x="721" y="386"/>
                </a:cubicBezTo>
                <a:cubicBezTo>
                  <a:pt x="812" y="386"/>
                  <a:pt x="879" y="392"/>
                  <a:pt x="898" y="394"/>
                </a:cubicBezTo>
                <a:cubicBezTo>
                  <a:pt x="1000" y="403"/>
                  <a:pt x="1095" y="444"/>
                  <a:pt x="1172" y="508"/>
                </a:cubicBezTo>
                <a:cubicBezTo>
                  <a:pt x="1108" y="403"/>
                  <a:pt x="1015" y="272"/>
                  <a:pt x="898" y="166"/>
                </a:cubicBezTo>
                <a:cubicBezTo>
                  <a:pt x="739" y="22"/>
                  <a:pt x="585" y="0"/>
                  <a:pt x="507" y="0"/>
                </a:cubicBezTo>
              </a:path>
            </a:pathLst>
          </a:custGeom>
          <a:solidFill>
            <a:srgbClr val="FFF4B7"/>
          </a:solidFill>
          <a:ln>
            <a:noFill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12"/>
          <p:cNvSpPr/>
          <p:nvPr/>
        </p:nvSpPr>
        <p:spPr bwMode="auto">
          <a:xfrm>
            <a:off x="5715579" y="1782113"/>
            <a:ext cx="1482095" cy="1732857"/>
          </a:xfrm>
          <a:custGeom>
            <a:avLst/>
            <a:gdLst>
              <a:gd name="T0" fmla="*/ 508 w 836"/>
              <a:gd name="T1" fmla="*/ 0 h 977"/>
              <a:gd name="T2" fmla="*/ 0 w 836"/>
              <a:gd name="T3" fmla="*/ 0 h 977"/>
              <a:gd name="T4" fmla="*/ 230 w 836"/>
              <a:gd name="T5" fmla="*/ 141 h 977"/>
              <a:gd name="T6" fmla="*/ 609 w 836"/>
              <a:gd name="T7" fmla="*/ 675 h 977"/>
              <a:gd name="T8" fmla="*/ 658 w 836"/>
              <a:gd name="T9" fmla="*/ 892 h 977"/>
              <a:gd name="T10" fmla="*/ 651 w 836"/>
              <a:gd name="T11" fmla="*/ 977 h 977"/>
              <a:gd name="T12" fmla="*/ 810 w 836"/>
              <a:gd name="T13" fmla="*/ 570 h 977"/>
              <a:gd name="T14" fmla="*/ 796 w 836"/>
              <a:gd name="T15" fmla="*/ 231 h 977"/>
              <a:gd name="T16" fmla="*/ 728 w 836"/>
              <a:gd name="T17" fmla="*/ 104 h 977"/>
              <a:gd name="T18" fmla="*/ 508 w 836"/>
              <a:gd name="T19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6" h="977">
                <a:moveTo>
                  <a:pt x="508" y="0"/>
                </a:moveTo>
                <a:cubicBezTo>
                  <a:pt x="0" y="0"/>
                  <a:pt x="0" y="0"/>
                  <a:pt x="0" y="0"/>
                </a:cubicBezTo>
                <a:cubicBezTo>
                  <a:pt x="70" y="25"/>
                  <a:pt x="150" y="68"/>
                  <a:pt x="230" y="141"/>
                </a:cubicBezTo>
                <a:cubicBezTo>
                  <a:pt x="443" y="333"/>
                  <a:pt x="574" y="598"/>
                  <a:pt x="609" y="675"/>
                </a:cubicBezTo>
                <a:cubicBezTo>
                  <a:pt x="642" y="743"/>
                  <a:pt x="658" y="816"/>
                  <a:pt x="658" y="892"/>
                </a:cubicBezTo>
                <a:cubicBezTo>
                  <a:pt x="658" y="921"/>
                  <a:pt x="656" y="949"/>
                  <a:pt x="651" y="977"/>
                </a:cubicBezTo>
                <a:cubicBezTo>
                  <a:pt x="711" y="869"/>
                  <a:pt x="777" y="724"/>
                  <a:pt x="810" y="570"/>
                </a:cubicBezTo>
                <a:cubicBezTo>
                  <a:pt x="836" y="448"/>
                  <a:pt x="831" y="334"/>
                  <a:pt x="796" y="231"/>
                </a:cubicBezTo>
                <a:cubicBezTo>
                  <a:pt x="769" y="154"/>
                  <a:pt x="733" y="110"/>
                  <a:pt x="728" y="104"/>
                </a:cubicBezTo>
                <a:cubicBezTo>
                  <a:pt x="671" y="43"/>
                  <a:pt x="581" y="0"/>
                  <a:pt x="508" y="0"/>
                </a:cubicBezTo>
              </a:path>
            </a:pathLst>
          </a:custGeom>
          <a:solidFill>
            <a:srgbClr val="C00000"/>
          </a:solidFill>
          <a:ln>
            <a:solidFill>
              <a:srgbClr val="FFF4B7"/>
            </a:solidFill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13"/>
          <p:cNvSpPr/>
          <p:nvPr/>
        </p:nvSpPr>
        <p:spPr bwMode="auto">
          <a:xfrm>
            <a:off x="6302485" y="2328574"/>
            <a:ext cx="1454233" cy="1864979"/>
          </a:xfrm>
          <a:custGeom>
            <a:avLst/>
            <a:gdLst>
              <a:gd name="T0" fmla="*/ 522 w 820"/>
              <a:gd name="T1" fmla="*/ 0 h 1052"/>
              <a:gd name="T2" fmla="*/ 515 w 820"/>
              <a:gd name="T3" fmla="*/ 269 h 1052"/>
              <a:gd name="T4" fmla="*/ 235 w 820"/>
              <a:gd name="T5" fmla="*/ 873 h 1052"/>
              <a:gd name="T6" fmla="*/ 0 w 820"/>
              <a:gd name="T7" fmla="*/ 1052 h 1052"/>
              <a:gd name="T8" fmla="*/ 433 w 820"/>
              <a:gd name="T9" fmla="*/ 986 h 1052"/>
              <a:gd name="T10" fmla="*/ 796 w 820"/>
              <a:gd name="T11" fmla="*/ 681 h 1052"/>
              <a:gd name="T12" fmla="*/ 775 w 820"/>
              <a:gd name="T13" fmla="*/ 439 h 1052"/>
              <a:gd name="T14" fmla="*/ 522 w 820"/>
              <a:gd name="T15" fmla="*/ 0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0" h="1052">
                <a:moveTo>
                  <a:pt x="522" y="0"/>
                </a:moveTo>
                <a:cubicBezTo>
                  <a:pt x="535" y="74"/>
                  <a:pt x="537" y="163"/>
                  <a:pt x="515" y="269"/>
                </a:cubicBezTo>
                <a:cubicBezTo>
                  <a:pt x="449" y="574"/>
                  <a:pt x="257" y="843"/>
                  <a:pt x="235" y="873"/>
                </a:cubicBezTo>
                <a:cubicBezTo>
                  <a:pt x="176" y="956"/>
                  <a:pt x="93" y="1018"/>
                  <a:pt x="0" y="1052"/>
                </a:cubicBezTo>
                <a:cubicBezTo>
                  <a:pt x="119" y="1050"/>
                  <a:pt x="281" y="1035"/>
                  <a:pt x="433" y="986"/>
                </a:cubicBezTo>
                <a:cubicBezTo>
                  <a:pt x="715" y="895"/>
                  <a:pt x="791" y="694"/>
                  <a:pt x="796" y="681"/>
                </a:cubicBezTo>
                <a:cubicBezTo>
                  <a:pt x="820" y="602"/>
                  <a:pt x="812" y="502"/>
                  <a:pt x="775" y="439"/>
                </a:cubicBezTo>
                <a:cubicBezTo>
                  <a:pt x="522" y="0"/>
                  <a:pt x="522" y="0"/>
                  <a:pt x="522" y="0"/>
                </a:cubicBezTo>
              </a:path>
            </a:pathLst>
          </a:custGeom>
          <a:solidFill>
            <a:srgbClr val="FFF4B7"/>
          </a:solidFill>
          <a:ln>
            <a:noFill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14"/>
          <p:cNvSpPr/>
          <p:nvPr/>
        </p:nvSpPr>
        <p:spPr bwMode="auto">
          <a:xfrm>
            <a:off x="4736802" y="3212978"/>
            <a:ext cx="1545910" cy="1732857"/>
          </a:xfrm>
          <a:custGeom>
            <a:avLst/>
            <a:gdLst>
              <a:gd name="T0" fmla="*/ 221 w 872"/>
              <a:gd name="T1" fmla="*/ 0 h 977"/>
              <a:gd name="T2" fmla="*/ 62 w 872"/>
              <a:gd name="T3" fmla="*/ 407 h 977"/>
              <a:gd name="T4" fmla="*/ 145 w 872"/>
              <a:gd name="T5" fmla="*/ 873 h 977"/>
              <a:gd name="T6" fmla="*/ 365 w 872"/>
              <a:gd name="T7" fmla="*/ 977 h 977"/>
              <a:gd name="T8" fmla="*/ 872 w 872"/>
              <a:gd name="T9" fmla="*/ 977 h 977"/>
              <a:gd name="T10" fmla="*/ 642 w 872"/>
              <a:gd name="T11" fmla="*/ 836 h 977"/>
              <a:gd name="T12" fmla="*/ 263 w 872"/>
              <a:gd name="T13" fmla="*/ 302 h 977"/>
              <a:gd name="T14" fmla="*/ 214 w 872"/>
              <a:gd name="T15" fmla="*/ 85 h 977"/>
              <a:gd name="T16" fmla="*/ 221 w 872"/>
              <a:gd name="T17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2" h="977">
                <a:moveTo>
                  <a:pt x="221" y="0"/>
                </a:moveTo>
                <a:cubicBezTo>
                  <a:pt x="162" y="108"/>
                  <a:pt x="95" y="253"/>
                  <a:pt x="62" y="407"/>
                </a:cubicBezTo>
                <a:cubicBezTo>
                  <a:pt x="0" y="697"/>
                  <a:pt x="136" y="863"/>
                  <a:pt x="145" y="873"/>
                </a:cubicBezTo>
                <a:cubicBezTo>
                  <a:pt x="201" y="934"/>
                  <a:pt x="292" y="977"/>
                  <a:pt x="365" y="977"/>
                </a:cubicBezTo>
                <a:cubicBezTo>
                  <a:pt x="872" y="977"/>
                  <a:pt x="872" y="977"/>
                  <a:pt x="872" y="977"/>
                </a:cubicBezTo>
                <a:cubicBezTo>
                  <a:pt x="802" y="952"/>
                  <a:pt x="723" y="909"/>
                  <a:pt x="642" y="836"/>
                </a:cubicBezTo>
                <a:cubicBezTo>
                  <a:pt x="429" y="644"/>
                  <a:pt x="298" y="379"/>
                  <a:pt x="263" y="302"/>
                </a:cubicBezTo>
                <a:cubicBezTo>
                  <a:pt x="230" y="234"/>
                  <a:pt x="214" y="161"/>
                  <a:pt x="214" y="85"/>
                </a:cubicBezTo>
                <a:cubicBezTo>
                  <a:pt x="214" y="56"/>
                  <a:pt x="216" y="28"/>
                  <a:pt x="221" y="0"/>
                </a:cubicBezTo>
              </a:path>
            </a:pathLst>
          </a:custGeom>
          <a:solidFill>
            <a:srgbClr val="FFF4B7"/>
          </a:solidFill>
          <a:ln>
            <a:noFill/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15"/>
          <p:cNvSpPr/>
          <p:nvPr/>
        </p:nvSpPr>
        <p:spPr bwMode="auto">
          <a:xfrm>
            <a:off x="5431563" y="3910435"/>
            <a:ext cx="2077991" cy="1031805"/>
          </a:xfrm>
          <a:custGeom>
            <a:avLst/>
            <a:gdLst>
              <a:gd name="T0" fmla="*/ 1172 w 1172"/>
              <a:gd name="T1" fmla="*/ 0 h 582"/>
              <a:gd name="T2" fmla="*/ 936 w 1172"/>
              <a:gd name="T3" fmla="*/ 128 h 582"/>
              <a:gd name="T4" fmla="*/ 451 w 1172"/>
              <a:gd name="T5" fmla="*/ 196 h 582"/>
              <a:gd name="T6" fmla="*/ 275 w 1172"/>
              <a:gd name="T7" fmla="*/ 188 h 582"/>
              <a:gd name="T8" fmla="*/ 0 w 1172"/>
              <a:gd name="T9" fmla="*/ 74 h 582"/>
              <a:gd name="T10" fmla="*/ 274 w 1172"/>
              <a:gd name="T11" fmla="*/ 416 h 582"/>
              <a:gd name="T12" fmla="*/ 665 w 1172"/>
              <a:gd name="T13" fmla="*/ 582 h 582"/>
              <a:gd name="T14" fmla="*/ 719 w 1172"/>
              <a:gd name="T15" fmla="*/ 578 h 582"/>
              <a:gd name="T16" fmla="*/ 919 w 1172"/>
              <a:gd name="T17" fmla="*/ 439 h 582"/>
              <a:gd name="T18" fmla="*/ 1172 w 1172"/>
              <a:gd name="T1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2" h="582">
                <a:moveTo>
                  <a:pt x="1172" y="0"/>
                </a:moveTo>
                <a:cubicBezTo>
                  <a:pt x="1115" y="48"/>
                  <a:pt x="1038" y="95"/>
                  <a:pt x="936" y="128"/>
                </a:cubicBezTo>
                <a:cubicBezTo>
                  <a:pt x="761" y="185"/>
                  <a:pt x="576" y="196"/>
                  <a:pt x="451" y="196"/>
                </a:cubicBezTo>
                <a:cubicBezTo>
                  <a:pt x="360" y="196"/>
                  <a:pt x="293" y="190"/>
                  <a:pt x="275" y="188"/>
                </a:cubicBezTo>
                <a:cubicBezTo>
                  <a:pt x="173" y="179"/>
                  <a:pt x="77" y="138"/>
                  <a:pt x="0" y="74"/>
                </a:cubicBezTo>
                <a:cubicBezTo>
                  <a:pt x="64" y="179"/>
                  <a:pt x="157" y="310"/>
                  <a:pt x="274" y="416"/>
                </a:cubicBezTo>
                <a:cubicBezTo>
                  <a:pt x="434" y="560"/>
                  <a:pt x="588" y="582"/>
                  <a:pt x="665" y="582"/>
                </a:cubicBezTo>
                <a:cubicBezTo>
                  <a:pt x="695" y="582"/>
                  <a:pt x="715" y="578"/>
                  <a:pt x="719" y="578"/>
                </a:cubicBezTo>
                <a:cubicBezTo>
                  <a:pt x="800" y="559"/>
                  <a:pt x="882" y="502"/>
                  <a:pt x="919" y="439"/>
                </a:cubicBezTo>
                <a:cubicBezTo>
                  <a:pt x="1172" y="0"/>
                  <a:pt x="1172" y="0"/>
                  <a:pt x="1172" y="0"/>
                </a:cubicBezTo>
              </a:path>
            </a:pathLst>
          </a:custGeom>
          <a:solidFill>
            <a:srgbClr val="C00000"/>
          </a:solidFill>
          <a:ln>
            <a:solidFill>
              <a:srgbClr val="FFF4B7"/>
            </a:solidFill>
          </a:ln>
          <a:effectLst/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0" name="Group 16"/>
          <p:cNvGrpSpPr/>
          <p:nvPr/>
        </p:nvGrpSpPr>
        <p:grpSpPr>
          <a:xfrm>
            <a:off x="6566727" y="2010947"/>
            <a:ext cx="384904" cy="385562"/>
            <a:chOff x="9145588" y="4435475"/>
            <a:chExt cx="464344" cy="465138"/>
          </a:xfrm>
          <a:solidFill>
            <a:srgbClr val="FFF4B7"/>
          </a:solidFill>
          <a:effectLst/>
        </p:grpSpPr>
        <p:sp>
          <p:nvSpPr>
            <p:cNvPr id="11" name="Freeform: Shape 43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44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45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46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47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Freeform: Shape 48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Freeform: Shape 49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Freeform: Shape 50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51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Group 17"/>
          <p:cNvGrpSpPr/>
          <p:nvPr/>
        </p:nvGrpSpPr>
        <p:grpSpPr>
          <a:xfrm>
            <a:off x="7220816" y="3224066"/>
            <a:ext cx="384907" cy="373718"/>
            <a:chOff x="8216107" y="4449763"/>
            <a:chExt cx="464344" cy="450850"/>
          </a:xfrm>
          <a:solidFill>
            <a:srgbClr val="B60000"/>
          </a:solidFill>
          <a:effectLst/>
        </p:grpSpPr>
        <p:sp>
          <p:nvSpPr>
            <p:cNvPr id="21" name="Freeform: Shape 41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42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Group 18"/>
          <p:cNvGrpSpPr/>
          <p:nvPr/>
        </p:nvGrpSpPr>
        <p:grpSpPr>
          <a:xfrm>
            <a:off x="6421330" y="4467053"/>
            <a:ext cx="385563" cy="324373"/>
            <a:chOff x="5368132" y="2625725"/>
            <a:chExt cx="465138" cy="391319"/>
          </a:xfrm>
          <a:solidFill>
            <a:srgbClr val="FFF4B7"/>
          </a:solidFill>
          <a:effectLst/>
        </p:grpSpPr>
        <p:sp>
          <p:nvSpPr>
            <p:cNvPr id="24" name="Freeform: Shape 38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39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40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7" name="Group 19"/>
          <p:cNvGrpSpPr/>
          <p:nvPr/>
        </p:nvGrpSpPr>
        <p:grpSpPr>
          <a:xfrm>
            <a:off x="5046659" y="4325629"/>
            <a:ext cx="384904" cy="384904"/>
            <a:chOff x="4439444" y="2582069"/>
            <a:chExt cx="464344" cy="464344"/>
          </a:xfrm>
          <a:solidFill>
            <a:srgbClr val="B60000"/>
          </a:solidFill>
          <a:effectLst/>
        </p:grpSpPr>
        <p:sp>
          <p:nvSpPr>
            <p:cNvPr id="28" name="Freeform: Shape 35"/>
            <p:cNvSpPr/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36"/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37"/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1" name="Group 20"/>
          <p:cNvGrpSpPr/>
          <p:nvPr/>
        </p:nvGrpSpPr>
        <p:grpSpPr>
          <a:xfrm>
            <a:off x="4405753" y="3152373"/>
            <a:ext cx="384905" cy="384905"/>
            <a:chOff x="4439444" y="1652588"/>
            <a:chExt cx="464344" cy="464344"/>
          </a:xfrm>
          <a:solidFill>
            <a:srgbClr val="FFF4B7"/>
          </a:solidFill>
          <a:effectLst/>
        </p:grpSpPr>
        <p:sp>
          <p:nvSpPr>
            <p:cNvPr id="32" name="Freeform: Shape 32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33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34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Group 21"/>
          <p:cNvGrpSpPr/>
          <p:nvPr/>
        </p:nvGrpSpPr>
        <p:grpSpPr>
          <a:xfrm>
            <a:off x="5189438" y="1975419"/>
            <a:ext cx="384904" cy="300686"/>
            <a:chOff x="2581275" y="1710532"/>
            <a:chExt cx="464344" cy="362744"/>
          </a:xfrm>
          <a:solidFill>
            <a:srgbClr val="B60000"/>
          </a:solidFill>
          <a:effectLst/>
        </p:grpSpPr>
        <p:sp>
          <p:nvSpPr>
            <p:cNvPr id="36" name="Freeform: Shape 25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26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27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28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29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30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31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8059743" y="1834828"/>
            <a:ext cx="1694677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cs typeface="+mn-ea"/>
                <a:sym typeface="+mn-lt"/>
              </a:rPr>
              <a:t>添加标题文本</a:t>
            </a:r>
            <a:endParaRPr lang="en-US" altLang="zh-CN" sz="2000" b="1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8059743" y="2202265"/>
            <a:ext cx="3043118" cy="85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375205" y="1843260"/>
            <a:ext cx="1694677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cs typeface="+mn-ea"/>
                <a:sym typeface="+mn-lt"/>
              </a:rPr>
              <a:t>添加标题文本</a:t>
            </a:r>
            <a:endParaRPr lang="en-US" altLang="zh-CN" sz="2000" b="1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943200" y="2210697"/>
            <a:ext cx="3126682" cy="852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059743" y="3853575"/>
            <a:ext cx="1694677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cs typeface="+mn-ea"/>
                <a:sym typeface="+mn-lt"/>
              </a:rPr>
              <a:t>添加标题文本</a:t>
            </a:r>
            <a:endParaRPr lang="en-US" altLang="zh-CN" sz="2000" b="1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8059743" y="4221012"/>
            <a:ext cx="3043118" cy="855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375205" y="3862007"/>
            <a:ext cx="1694677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cs typeface="+mn-ea"/>
                <a:sym typeface="+mn-lt"/>
              </a:rPr>
              <a:t>添加标题文本</a:t>
            </a:r>
            <a:endParaRPr lang="en-US" altLang="zh-CN" sz="2000" b="1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943200" y="4229444"/>
            <a:ext cx="3126682" cy="852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5" name="图片 324"/>
          <p:cNvPicPr>
            <a:picLocks noChangeAspect="1"/>
          </p:cNvPicPr>
          <p:nvPr/>
        </p:nvPicPr>
        <p:blipFill rotWithShape="1">
          <a:blip r:embed="rId2"/>
          <a:srcRect b="17061"/>
          <a:stretch>
            <a:fillRect/>
          </a:stretch>
        </p:blipFill>
        <p:spPr>
          <a:xfrm>
            <a:off x="7909086" y="-1103158"/>
            <a:ext cx="6720950" cy="5687945"/>
          </a:xfrm>
          <a:prstGeom prst="rect">
            <a:avLst/>
          </a:prstGeom>
        </p:spPr>
      </p:pic>
      <p:sp>
        <p:nvSpPr>
          <p:cNvPr id="22" name="任意多边形: 形状 21"/>
          <p:cNvSpPr/>
          <p:nvPr/>
        </p:nvSpPr>
        <p:spPr>
          <a:xfrm>
            <a:off x="5733673" y="5391323"/>
            <a:ext cx="3655365" cy="1699361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>
          <a:xfrm>
            <a:off x="8146379" y="5184263"/>
            <a:ext cx="2491627" cy="1158345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0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8343888" y="5458098"/>
            <a:ext cx="6172648" cy="2869634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8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923431" y="2931828"/>
            <a:ext cx="33201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销售目标制定</a:t>
            </a:r>
            <a:endParaRPr kumimoji="1" lang="en-US" altLang="zh-CN" sz="44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193141" y="-4802056"/>
            <a:ext cx="7237281" cy="11704994"/>
            <a:chOff x="-1872439" y="-5018969"/>
            <a:chExt cx="7237281" cy="11704994"/>
          </a:xfrm>
        </p:grpSpPr>
        <p:sp>
          <p:nvSpPr>
            <p:cNvPr id="26" name="任意多边形: 形状 25"/>
            <p:cNvSpPr/>
            <p:nvPr/>
          </p:nvSpPr>
          <p:spPr>
            <a:xfrm>
              <a:off x="-1818004" y="-5006267"/>
              <a:ext cx="7182846" cy="11692292"/>
            </a:xfrm>
            <a:custGeom>
              <a:avLst/>
              <a:gdLst>
                <a:gd name="connsiteX0" fmla="*/ 1782866 w 1941827"/>
                <a:gd name="connsiteY0" fmla="*/ 2821233 h 3160923"/>
                <a:gd name="connsiteX1" fmla="*/ 1770770 w 1941827"/>
                <a:gd name="connsiteY1" fmla="*/ 2836473 h 3160923"/>
                <a:gd name="connsiteX2" fmla="*/ 1770770 w 1941827"/>
                <a:gd name="connsiteY2" fmla="*/ 2836473 h 3160923"/>
                <a:gd name="connsiteX3" fmla="*/ 1566554 w 1941827"/>
                <a:gd name="connsiteY3" fmla="*/ 2815995 h 3160923"/>
                <a:gd name="connsiteX4" fmla="*/ 1738099 w 1941827"/>
                <a:gd name="connsiteY4" fmla="*/ 2836854 h 3160923"/>
                <a:gd name="connsiteX5" fmla="*/ 1681901 w 1941827"/>
                <a:gd name="connsiteY5" fmla="*/ 2804469 h 3160923"/>
                <a:gd name="connsiteX6" fmla="*/ 1513214 w 1941827"/>
                <a:gd name="connsiteY6" fmla="*/ 2522148 h 3160923"/>
                <a:gd name="connsiteX7" fmla="*/ 1397294 w 1941827"/>
                <a:gd name="connsiteY7" fmla="*/ 2516814 h 3160923"/>
                <a:gd name="connsiteX8" fmla="*/ 1260039 w 1941827"/>
                <a:gd name="connsiteY8" fmla="*/ 2735985 h 3160923"/>
                <a:gd name="connsiteX9" fmla="*/ 1346050 w 1941827"/>
                <a:gd name="connsiteY9" fmla="*/ 2579774 h 3160923"/>
                <a:gd name="connsiteX10" fmla="*/ 1505308 w 1941827"/>
                <a:gd name="connsiteY10" fmla="*/ 2505861 h 3160923"/>
                <a:gd name="connsiteX11" fmla="*/ 1503974 w 1941827"/>
                <a:gd name="connsiteY11" fmla="*/ 2503003 h 3160923"/>
                <a:gd name="connsiteX12" fmla="*/ 1245371 w 1941827"/>
                <a:gd name="connsiteY12" fmla="*/ 2269355 h 3160923"/>
                <a:gd name="connsiteX13" fmla="*/ 1226511 w 1941827"/>
                <a:gd name="connsiteY13" fmla="*/ 2253543 h 3160923"/>
                <a:gd name="connsiteX14" fmla="*/ 1227273 w 1941827"/>
                <a:gd name="connsiteY14" fmla="*/ 2303454 h 3160923"/>
                <a:gd name="connsiteX15" fmla="*/ 1276613 w 1941827"/>
                <a:gd name="connsiteY15" fmla="*/ 2564058 h 3160923"/>
                <a:gd name="connsiteX16" fmla="*/ 1164694 w 1941827"/>
                <a:gd name="connsiteY16" fmla="*/ 2659594 h 3160923"/>
                <a:gd name="connsiteX17" fmla="*/ 1213271 w 1941827"/>
                <a:gd name="connsiteY17" fmla="*/ 2364129 h 3160923"/>
                <a:gd name="connsiteX18" fmla="*/ 1214510 w 1941827"/>
                <a:gd name="connsiteY18" fmla="*/ 2185916 h 3160923"/>
                <a:gd name="connsiteX19" fmla="*/ 1293853 w 1941827"/>
                <a:gd name="connsiteY19" fmla="*/ 2260782 h 3160923"/>
                <a:gd name="connsiteX20" fmla="*/ 1379864 w 1941827"/>
                <a:gd name="connsiteY20" fmla="*/ 2293548 h 3160923"/>
                <a:gd name="connsiteX21" fmla="*/ 1359575 w 1941827"/>
                <a:gd name="connsiteY21" fmla="*/ 2306693 h 3160923"/>
                <a:gd name="connsiteX22" fmla="*/ 1463303 w 1941827"/>
                <a:gd name="connsiteY22" fmla="*/ 2269355 h 3160923"/>
                <a:gd name="connsiteX23" fmla="*/ 1452063 w 1941827"/>
                <a:gd name="connsiteY23" fmla="*/ 2304026 h 3160923"/>
                <a:gd name="connsiteX24" fmla="*/ 1515023 w 1941827"/>
                <a:gd name="connsiteY24" fmla="*/ 2215158 h 3160923"/>
                <a:gd name="connsiteX25" fmla="*/ 1517309 w 1941827"/>
                <a:gd name="connsiteY25" fmla="*/ 2243352 h 3160923"/>
                <a:gd name="connsiteX26" fmla="*/ 1544646 w 1941827"/>
                <a:gd name="connsiteY26" fmla="*/ 2161341 h 3160923"/>
                <a:gd name="connsiteX27" fmla="*/ 1514642 w 1941827"/>
                <a:gd name="connsiteY27" fmla="*/ 2097429 h 3160923"/>
                <a:gd name="connsiteX28" fmla="*/ 1479971 w 1941827"/>
                <a:gd name="connsiteY28" fmla="*/ 2035421 h 3160923"/>
                <a:gd name="connsiteX29" fmla="*/ 1476733 w 1941827"/>
                <a:gd name="connsiteY29" fmla="*/ 2037612 h 3160923"/>
                <a:gd name="connsiteX30" fmla="*/ 1469018 w 1941827"/>
                <a:gd name="connsiteY30" fmla="*/ 2117622 h 3160923"/>
                <a:gd name="connsiteX31" fmla="*/ 1435394 w 1941827"/>
                <a:gd name="connsiteY31" fmla="*/ 2160389 h 3160923"/>
                <a:gd name="connsiteX32" fmla="*/ 1415011 w 1941827"/>
                <a:gd name="connsiteY32" fmla="*/ 2173629 h 3160923"/>
                <a:gd name="connsiteX33" fmla="*/ 1394437 w 1941827"/>
                <a:gd name="connsiteY33" fmla="*/ 2090761 h 3160923"/>
                <a:gd name="connsiteX34" fmla="*/ 1390436 w 1941827"/>
                <a:gd name="connsiteY34" fmla="*/ 2092285 h 3160923"/>
                <a:gd name="connsiteX35" fmla="*/ 1362338 w 1941827"/>
                <a:gd name="connsiteY35" fmla="*/ 2174486 h 3160923"/>
                <a:gd name="connsiteX36" fmla="*/ 1307093 w 1941827"/>
                <a:gd name="connsiteY36" fmla="*/ 2134385 h 3160923"/>
                <a:gd name="connsiteX37" fmla="*/ 1304330 w 1941827"/>
                <a:gd name="connsiteY37" fmla="*/ 2029039 h 3160923"/>
                <a:gd name="connsiteX38" fmla="*/ 1307759 w 1941827"/>
                <a:gd name="connsiteY38" fmla="*/ 2008846 h 3160923"/>
                <a:gd name="connsiteX39" fmla="*/ 1311760 w 1941827"/>
                <a:gd name="connsiteY39" fmla="*/ 2014561 h 3160923"/>
                <a:gd name="connsiteX40" fmla="*/ 1320618 w 1941827"/>
                <a:gd name="connsiteY40" fmla="*/ 2002179 h 3160923"/>
                <a:gd name="connsiteX41" fmla="*/ 1315665 w 1941827"/>
                <a:gd name="connsiteY41" fmla="*/ 1994749 h 3160923"/>
                <a:gd name="connsiteX42" fmla="*/ 1350717 w 1941827"/>
                <a:gd name="connsiteY42" fmla="*/ 1956458 h 3160923"/>
                <a:gd name="connsiteX43" fmla="*/ 1353956 w 1941827"/>
                <a:gd name="connsiteY43" fmla="*/ 1977413 h 3160923"/>
                <a:gd name="connsiteX44" fmla="*/ 1361480 w 1941827"/>
                <a:gd name="connsiteY44" fmla="*/ 1987700 h 3160923"/>
                <a:gd name="connsiteX45" fmla="*/ 1365862 w 1941827"/>
                <a:gd name="connsiteY45" fmla="*/ 2044565 h 3160923"/>
                <a:gd name="connsiteX46" fmla="*/ 1368243 w 1941827"/>
                <a:gd name="connsiteY46" fmla="*/ 2046470 h 3160923"/>
                <a:gd name="connsiteX47" fmla="*/ 1401962 w 1941827"/>
                <a:gd name="connsiteY47" fmla="*/ 1970746 h 3160923"/>
                <a:gd name="connsiteX48" fmla="*/ 1428060 w 1941827"/>
                <a:gd name="connsiteY48" fmla="*/ 1953315 h 3160923"/>
                <a:gd name="connsiteX49" fmla="*/ 1461588 w 1941827"/>
                <a:gd name="connsiteY49" fmla="*/ 1927693 h 3160923"/>
                <a:gd name="connsiteX50" fmla="*/ 1461683 w 1941827"/>
                <a:gd name="connsiteY50" fmla="*/ 1951315 h 3160923"/>
                <a:gd name="connsiteX51" fmla="*/ 1464255 w 1941827"/>
                <a:gd name="connsiteY51" fmla="*/ 1953029 h 3160923"/>
                <a:gd name="connsiteX52" fmla="*/ 1488925 w 1941827"/>
                <a:gd name="connsiteY52" fmla="*/ 1887879 h 3160923"/>
                <a:gd name="connsiteX53" fmla="*/ 1460255 w 1941827"/>
                <a:gd name="connsiteY53" fmla="*/ 1891879 h 3160923"/>
                <a:gd name="connsiteX54" fmla="*/ 1447967 w 1941827"/>
                <a:gd name="connsiteY54" fmla="*/ 1901595 h 3160923"/>
                <a:gd name="connsiteX55" fmla="*/ 1368719 w 1941827"/>
                <a:gd name="connsiteY55" fmla="*/ 1965888 h 3160923"/>
                <a:gd name="connsiteX56" fmla="*/ 1440728 w 1941827"/>
                <a:gd name="connsiteY56" fmla="*/ 1893403 h 3160923"/>
                <a:gd name="connsiteX57" fmla="*/ 1445110 w 1941827"/>
                <a:gd name="connsiteY57" fmla="*/ 1864542 h 3160923"/>
                <a:gd name="connsiteX58" fmla="*/ 1421488 w 1941827"/>
                <a:gd name="connsiteY58" fmla="*/ 1853684 h 3160923"/>
                <a:gd name="connsiteX59" fmla="*/ 1424441 w 1941827"/>
                <a:gd name="connsiteY59" fmla="*/ 1830824 h 3160923"/>
                <a:gd name="connsiteX60" fmla="*/ 1402057 w 1941827"/>
                <a:gd name="connsiteY60" fmla="*/ 1855398 h 3160923"/>
                <a:gd name="connsiteX61" fmla="*/ 1379959 w 1941827"/>
                <a:gd name="connsiteY61" fmla="*/ 1861304 h 3160923"/>
                <a:gd name="connsiteX62" fmla="*/ 1379959 w 1941827"/>
                <a:gd name="connsiteY62" fmla="*/ 1861304 h 3160923"/>
                <a:gd name="connsiteX63" fmla="*/ 1327476 w 1941827"/>
                <a:gd name="connsiteY63" fmla="*/ 1856827 h 3160923"/>
                <a:gd name="connsiteX64" fmla="*/ 1367957 w 1941827"/>
                <a:gd name="connsiteY64" fmla="*/ 1848731 h 3160923"/>
                <a:gd name="connsiteX65" fmla="*/ 1367957 w 1941827"/>
                <a:gd name="connsiteY65" fmla="*/ 1848731 h 3160923"/>
                <a:gd name="connsiteX66" fmla="*/ 1385579 w 1941827"/>
                <a:gd name="connsiteY66" fmla="*/ 1813964 h 3160923"/>
                <a:gd name="connsiteX67" fmla="*/ 1465112 w 1941827"/>
                <a:gd name="connsiteY67" fmla="*/ 1780913 h 3160923"/>
                <a:gd name="connsiteX68" fmla="*/ 1473399 w 1941827"/>
                <a:gd name="connsiteY68" fmla="*/ 1807202 h 3160923"/>
                <a:gd name="connsiteX69" fmla="*/ 1457683 w 1941827"/>
                <a:gd name="connsiteY69" fmla="*/ 1855589 h 3160923"/>
                <a:gd name="connsiteX70" fmla="*/ 1453587 w 1941827"/>
                <a:gd name="connsiteY70" fmla="*/ 1859399 h 3160923"/>
                <a:gd name="connsiteX71" fmla="*/ 1456254 w 1941827"/>
                <a:gd name="connsiteY71" fmla="*/ 1872543 h 3160923"/>
                <a:gd name="connsiteX72" fmla="*/ 1466065 w 1941827"/>
                <a:gd name="connsiteY72" fmla="*/ 1882354 h 3160923"/>
                <a:gd name="connsiteX73" fmla="*/ 1496354 w 1941827"/>
                <a:gd name="connsiteY73" fmla="*/ 1882068 h 3160923"/>
                <a:gd name="connsiteX74" fmla="*/ 1520072 w 1941827"/>
                <a:gd name="connsiteY74" fmla="*/ 1824537 h 3160923"/>
                <a:gd name="connsiteX75" fmla="*/ 1449587 w 1941827"/>
                <a:gd name="connsiteY75" fmla="*/ 1693473 h 3160923"/>
                <a:gd name="connsiteX76" fmla="*/ 1355861 w 1941827"/>
                <a:gd name="connsiteY76" fmla="*/ 1643181 h 3160923"/>
                <a:gd name="connsiteX77" fmla="*/ 1278327 w 1941827"/>
                <a:gd name="connsiteY77" fmla="*/ 1581078 h 3160923"/>
                <a:gd name="connsiteX78" fmla="*/ 1183172 w 1941827"/>
                <a:gd name="connsiteY78" fmla="*/ 1568505 h 3160923"/>
                <a:gd name="connsiteX79" fmla="*/ 1148882 w 1941827"/>
                <a:gd name="connsiteY79" fmla="*/ 1563838 h 3160923"/>
                <a:gd name="connsiteX80" fmla="*/ 1095257 w 1941827"/>
                <a:gd name="connsiteY80" fmla="*/ 1540311 h 3160923"/>
                <a:gd name="connsiteX81" fmla="*/ 1022867 w 1941827"/>
                <a:gd name="connsiteY81" fmla="*/ 1538216 h 3160923"/>
                <a:gd name="connsiteX82" fmla="*/ 1022105 w 1941827"/>
                <a:gd name="connsiteY82" fmla="*/ 1576030 h 3160923"/>
                <a:gd name="connsiteX83" fmla="*/ 1110592 w 1941827"/>
                <a:gd name="connsiteY83" fmla="*/ 1560980 h 3160923"/>
                <a:gd name="connsiteX84" fmla="*/ 1133928 w 1941827"/>
                <a:gd name="connsiteY84" fmla="*/ 1565933 h 3160923"/>
                <a:gd name="connsiteX85" fmla="*/ 1048298 w 1941827"/>
                <a:gd name="connsiteY85" fmla="*/ 1590317 h 3160923"/>
                <a:gd name="connsiteX86" fmla="*/ 867133 w 1941827"/>
                <a:gd name="connsiteY86" fmla="*/ 1722143 h 3160923"/>
                <a:gd name="connsiteX87" fmla="*/ 999435 w 1941827"/>
                <a:gd name="connsiteY87" fmla="*/ 1599652 h 3160923"/>
                <a:gd name="connsiteX88" fmla="*/ 963812 w 1941827"/>
                <a:gd name="connsiteY88" fmla="*/ 1605653 h 3160923"/>
                <a:gd name="connsiteX89" fmla="*/ 730259 w 1941827"/>
                <a:gd name="connsiteY89" fmla="*/ 1777674 h 3160923"/>
                <a:gd name="connsiteX90" fmla="*/ 902852 w 1941827"/>
                <a:gd name="connsiteY90" fmla="*/ 1615940 h 3160923"/>
                <a:gd name="connsiteX91" fmla="*/ 779979 w 1941827"/>
                <a:gd name="connsiteY91" fmla="*/ 1636800 h 3160923"/>
                <a:gd name="connsiteX92" fmla="*/ 584145 w 1941827"/>
                <a:gd name="connsiteY92" fmla="*/ 2379083 h 3160923"/>
                <a:gd name="connsiteX93" fmla="*/ 504707 w 1941827"/>
                <a:gd name="connsiteY93" fmla="*/ 1806345 h 3160923"/>
                <a:gd name="connsiteX94" fmla="*/ 721400 w 1941827"/>
                <a:gd name="connsiteY94" fmla="*/ 1588222 h 3160923"/>
                <a:gd name="connsiteX95" fmla="*/ 693492 w 1941827"/>
                <a:gd name="connsiteY95" fmla="*/ 1539740 h 3160923"/>
                <a:gd name="connsiteX96" fmla="*/ 644915 w 1941827"/>
                <a:gd name="connsiteY96" fmla="*/ 1397627 h 3160923"/>
                <a:gd name="connsiteX97" fmla="*/ 572906 w 1941827"/>
                <a:gd name="connsiteY97" fmla="*/ 1215699 h 3160923"/>
                <a:gd name="connsiteX98" fmla="*/ 459082 w 1941827"/>
                <a:gd name="connsiteY98" fmla="*/ 1091779 h 3160923"/>
                <a:gd name="connsiteX99" fmla="*/ 597004 w 1941827"/>
                <a:gd name="connsiteY99" fmla="*/ 1232178 h 3160923"/>
                <a:gd name="connsiteX100" fmla="*/ 633199 w 1941827"/>
                <a:gd name="connsiteY100" fmla="*/ 1321427 h 3160923"/>
                <a:gd name="connsiteX101" fmla="*/ 629675 w 1941827"/>
                <a:gd name="connsiteY101" fmla="*/ 1275516 h 3160923"/>
                <a:gd name="connsiteX102" fmla="*/ 431269 w 1941827"/>
                <a:gd name="connsiteY102" fmla="*/ 1049488 h 3160923"/>
                <a:gd name="connsiteX103" fmla="*/ 659107 w 1941827"/>
                <a:gd name="connsiteY103" fmla="*/ 1277231 h 3160923"/>
                <a:gd name="connsiteX104" fmla="*/ 703112 w 1941827"/>
                <a:gd name="connsiteY104" fmla="*/ 1494591 h 3160923"/>
                <a:gd name="connsiteX105" fmla="*/ 758072 w 1941827"/>
                <a:gd name="connsiteY105" fmla="*/ 1434870 h 3160923"/>
                <a:gd name="connsiteX106" fmla="*/ 819603 w 1941827"/>
                <a:gd name="connsiteY106" fmla="*/ 1306472 h 3160923"/>
                <a:gd name="connsiteX107" fmla="*/ 762739 w 1941827"/>
                <a:gd name="connsiteY107" fmla="*/ 979955 h 3160923"/>
                <a:gd name="connsiteX108" fmla="*/ 550331 w 1941827"/>
                <a:gd name="connsiteY108" fmla="*/ 813649 h 3160923"/>
                <a:gd name="connsiteX109" fmla="*/ 544331 w 1941827"/>
                <a:gd name="connsiteY109" fmla="*/ 810315 h 3160923"/>
                <a:gd name="connsiteX110" fmla="*/ 875420 w 1941827"/>
                <a:gd name="connsiteY110" fmla="*/ 571619 h 3160923"/>
                <a:gd name="connsiteX111" fmla="*/ 844178 w 1941827"/>
                <a:gd name="connsiteY111" fmla="*/ 489227 h 3160923"/>
                <a:gd name="connsiteX112" fmla="*/ 895708 w 1941827"/>
                <a:gd name="connsiteY112" fmla="*/ 563618 h 3160923"/>
                <a:gd name="connsiteX113" fmla="*/ 1031058 w 1941827"/>
                <a:gd name="connsiteY113" fmla="*/ 30884 h 3160923"/>
                <a:gd name="connsiteX114" fmla="*/ 773216 w 1941827"/>
                <a:gd name="connsiteY114" fmla="*/ 58316 h 3160923"/>
                <a:gd name="connsiteX115" fmla="*/ 770264 w 1941827"/>
                <a:gd name="connsiteY115" fmla="*/ 111752 h 3160923"/>
                <a:gd name="connsiteX116" fmla="*/ 812364 w 1941827"/>
                <a:gd name="connsiteY116" fmla="*/ 118038 h 3160923"/>
                <a:gd name="connsiteX117" fmla="*/ 970670 w 1941827"/>
                <a:gd name="connsiteY117" fmla="*/ 97655 h 3160923"/>
                <a:gd name="connsiteX118" fmla="*/ 1069253 w 1941827"/>
                <a:gd name="connsiteY118" fmla="*/ 75938 h 3160923"/>
                <a:gd name="connsiteX119" fmla="*/ 987529 w 1941827"/>
                <a:gd name="connsiteY119" fmla="*/ 108608 h 3160923"/>
                <a:gd name="connsiteX120" fmla="*/ 1015628 w 1941827"/>
                <a:gd name="connsiteY120" fmla="*/ 140136 h 3160923"/>
                <a:gd name="connsiteX121" fmla="*/ 1111640 w 1941827"/>
                <a:gd name="connsiteY121" fmla="*/ 151852 h 3160923"/>
                <a:gd name="connsiteX122" fmla="*/ 1024295 w 1941827"/>
                <a:gd name="connsiteY122" fmla="*/ 154900 h 3160923"/>
                <a:gd name="connsiteX123" fmla="*/ 1035154 w 1941827"/>
                <a:gd name="connsiteY123" fmla="*/ 178903 h 3160923"/>
                <a:gd name="connsiteX124" fmla="*/ 1125832 w 1941827"/>
                <a:gd name="connsiteY124" fmla="*/ 196429 h 3160923"/>
                <a:gd name="connsiteX125" fmla="*/ 1041536 w 1941827"/>
                <a:gd name="connsiteY125" fmla="*/ 196905 h 3160923"/>
                <a:gd name="connsiteX126" fmla="*/ 1044774 w 1941827"/>
                <a:gd name="connsiteY126" fmla="*/ 265676 h 3160923"/>
                <a:gd name="connsiteX127" fmla="*/ 1116021 w 1941827"/>
                <a:gd name="connsiteY127" fmla="*/ 323016 h 3160923"/>
                <a:gd name="connsiteX128" fmla="*/ 1037059 w 1941827"/>
                <a:gd name="connsiteY128" fmla="*/ 290822 h 3160923"/>
                <a:gd name="connsiteX129" fmla="*/ 1004102 w 1941827"/>
                <a:gd name="connsiteY129" fmla="*/ 344924 h 3160923"/>
                <a:gd name="connsiteX130" fmla="*/ 1054299 w 1941827"/>
                <a:gd name="connsiteY130" fmla="*/ 440364 h 3160923"/>
                <a:gd name="connsiteX131" fmla="*/ 982576 w 1941827"/>
                <a:gd name="connsiteY131" fmla="*/ 368927 h 3160923"/>
                <a:gd name="connsiteX132" fmla="*/ 916472 w 1941827"/>
                <a:gd name="connsiteY132" fmla="*/ 424648 h 3160923"/>
                <a:gd name="connsiteX133" fmla="*/ 946476 w 1941827"/>
                <a:gd name="connsiteY133" fmla="*/ 527899 h 3160923"/>
                <a:gd name="connsiteX134" fmla="*/ 885326 w 1941827"/>
                <a:gd name="connsiteY134" fmla="*/ 444555 h 3160923"/>
                <a:gd name="connsiteX135" fmla="*/ 754833 w 1941827"/>
                <a:gd name="connsiteY135" fmla="*/ 494276 h 3160923"/>
                <a:gd name="connsiteX136" fmla="*/ 755881 w 1941827"/>
                <a:gd name="connsiteY136" fmla="*/ 596479 h 3160923"/>
                <a:gd name="connsiteX137" fmla="*/ 714923 w 1941827"/>
                <a:gd name="connsiteY137" fmla="*/ 505896 h 3160923"/>
                <a:gd name="connsiteX138" fmla="*/ 577859 w 1941827"/>
                <a:gd name="connsiteY138" fmla="*/ 551807 h 3160923"/>
                <a:gd name="connsiteX139" fmla="*/ 635104 w 1941827"/>
                <a:gd name="connsiteY139" fmla="*/ 661154 h 3160923"/>
                <a:gd name="connsiteX140" fmla="*/ 516613 w 1941827"/>
                <a:gd name="connsiteY140" fmla="*/ 580096 h 3160923"/>
                <a:gd name="connsiteX141" fmla="*/ 480418 w 1941827"/>
                <a:gd name="connsiteY141" fmla="*/ 600194 h 3160923"/>
                <a:gd name="connsiteX142" fmla="*/ 423744 w 1941827"/>
                <a:gd name="connsiteY142" fmla="*/ 640389 h 3160923"/>
                <a:gd name="connsiteX143" fmla="*/ 527186 w 1941827"/>
                <a:gd name="connsiteY143" fmla="*/ 735449 h 3160923"/>
                <a:gd name="connsiteX144" fmla="*/ 378786 w 1941827"/>
                <a:gd name="connsiteY144" fmla="*/ 682299 h 3160923"/>
                <a:gd name="connsiteX145" fmla="*/ 297443 w 1941827"/>
                <a:gd name="connsiteY145" fmla="*/ 791741 h 3160923"/>
                <a:gd name="connsiteX146" fmla="*/ 404885 w 1941827"/>
                <a:gd name="connsiteY146" fmla="*/ 771929 h 3160923"/>
                <a:gd name="connsiteX147" fmla="*/ 504611 w 1941827"/>
                <a:gd name="connsiteY147" fmla="*/ 796504 h 3160923"/>
                <a:gd name="connsiteX148" fmla="*/ 213718 w 1941827"/>
                <a:gd name="connsiteY148" fmla="*/ 873656 h 3160923"/>
                <a:gd name="connsiteX149" fmla="*/ 28647 w 1941827"/>
                <a:gd name="connsiteY149" fmla="*/ 1110162 h 3160923"/>
                <a:gd name="connsiteX150" fmla="*/ 27028 w 1941827"/>
                <a:gd name="connsiteY150" fmla="*/ 1299043 h 3160923"/>
                <a:gd name="connsiteX151" fmla="*/ 41982 w 1941827"/>
                <a:gd name="connsiteY151" fmla="*/ 1253513 h 3160923"/>
                <a:gd name="connsiteX152" fmla="*/ 37505 w 1941827"/>
                <a:gd name="connsiteY152" fmla="*/ 1111877 h 3160923"/>
                <a:gd name="connsiteX153" fmla="*/ 52269 w 1941827"/>
                <a:gd name="connsiteY153" fmla="*/ 1227415 h 3160923"/>
                <a:gd name="connsiteX154" fmla="*/ 75796 w 1941827"/>
                <a:gd name="connsiteY154" fmla="*/ 1179314 h 3160923"/>
                <a:gd name="connsiteX155" fmla="*/ 126278 w 1941827"/>
                <a:gd name="connsiteY155" fmla="*/ 987004 h 3160923"/>
                <a:gd name="connsiteX156" fmla="*/ 94370 w 1941827"/>
                <a:gd name="connsiteY156" fmla="*/ 1149310 h 3160923"/>
                <a:gd name="connsiteX157" fmla="*/ 193049 w 1941827"/>
                <a:gd name="connsiteY157" fmla="*/ 1062537 h 3160923"/>
                <a:gd name="connsiteX158" fmla="*/ 48364 w 1941827"/>
                <a:gd name="connsiteY158" fmla="*/ 1366575 h 3160923"/>
                <a:gd name="connsiteX159" fmla="*/ 48364 w 1941827"/>
                <a:gd name="connsiteY159" fmla="*/ 1366575 h 3160923"/>
                <a:gd name="connsiteX160" fmla="*/ 45602 w 1941827"/>
                <a:gd name="connsiteY160" fmla="*/ 1458301 h 3160923"/>
                <a:gd name="connsiteX161" fmla="*/ 70367 w 1941827"/>
                <a:gd name="connsiteY161" fmla="*/ 1830538 h 3160923"/>
                <a:gd name="connsiteX162" fmla="*/ 160473 w 1941827"/>
                <a:gd name="connsiteY162" fmla="*/ 2149911 h 3160923"/>
                <a:gd name="connsiteX163" fmla="*/ 475941 w 1941827"/>
                <a:gd name="connsiteY163" fmla="*/ 1686329 h 3160923"/>
                <a:gd name="connsiteX164" fmla="*/ 203526 w 1941827"/>
                <a:gd name="connsiteY164" fmla="*/ 2226968 h 3160923"/>
                <a:gd name="connsiteX165" fmla="*/ 207050 w 1941827"/>
                <a:gd name="connsiteY165" fmla="*/ 2285928 h 3160923"/>
                <a:gd name="connsiteX166" fmla="*/ 193906 w 1941827"/>
                <a:gd name="connsiteY166" fmla="*/ 2612350 h 3160923"/>
                <a:gd name="connsiteX167" fmla="*/ 245055 w 1941827"/>
                <a:gd name="connsiteY167" fmla="*/ 2829520 h 3160923"/>
                <a:gd name="connsiteX168" fmla="*/ 482037 w 1941827"/>
                <a:gd name="connsiteY168" fmla="*/ 2847713 h 3160923"/>
                <a:gd name="connsiteX169" fmla="*/ 731497 w 1941827"/>
                <a:gd name="connsiteY169" fmla="*/ 2892099 h 3160923"/>
                <a:gd name="connsiteX170" fmla="*/ 605195 w 1941827"/>
                <a:gd name="connsiteY170" fmla="*/ 2759130 h 3160923"/>
                <a:gd name="connsiteX171" fmla="*/ 475274 w 1941827"/>
                <a:gd name="connsiteY171" fmla="*/ 2615874 h 3160923"/>
                <a:gd name="connsiteX172" fmla="*/ 599385 w 1941827"/>
                <a:gd name="connsiteY172" fmla="*/ 2712077 h 3160923"/>
                <a:gd name="connsiteX173" fmla="*/ 731973 w 1941827"/>
                <a:gd name="connsiteY173" fmla="*/ 2843427 h 3160923"/>
                <a:gd name="connsiteX174" fmla="*/ 755690 w 1941827"/>
                <a:gd name="connsiteY174" fmla="*/ 2909244 h 3160923"/>
                <a:gd name="connsiteX175" fmla="*/ 787123 w 1941827"/>
                <a:gd name="connsiteY175" fmla="*/ 2933247 h 3160923"/>
                <a:gd name="connsiteX176" fmla="*/ 868752 w 1941827"/>
                <a:gd name="connsiteY176" fmla="*/ 3078504 h 3160923"/>
                <a:gd name="connsiteX177" fmla="*/ 960097 w 1941827"/>
                <a:gd name="connsiteY177" fmla="*/ 3107269 h 3160923"/>
                <a:gd name="connsiteX178" fmla="*/ 965907 w 1941827"/>
                <a:gd name="connsiteY178" fmla="*/ 3107555 h 3160923"/>
                <a:gd name="connsiteX179" fmla="*/ 884754 w 1941827"/>
                <a:gd name="connsiteY179" fmla="*/ 2974872 h 3160923"/>
                <a:gd name="connsiteX180" fmla="*/ 994958 w 1941827"/>
                <a:gd name="connsiteY180" fmla="*/ 3098506 h 3160923"/>
                <a:gd name="connsiteX181" fmla="*/ 1060205 w 1941827"/>
                <a:gd name="connsiteY181" fmla="*/ 3037641 h 3160923"/>
                <a:gd name="connsiteX182" fmla="*/ 1061538 w 1941827"/>
                <a:gd name="connsiteY182" fmla="*/ 3037070 h 3160923"/>
                <a:gd name="connsiteX183" fmla="*/ 959811 w 1941827"/>
                <a:gd name="connsiteY183" fmla="*/ 2882098 h 3160923"/>
                <a:gd name="connsiteX184" fmla="*/ 1094780 w 1941827"/>
                <a:gd name="connsiteY184" fmla="*/ 3019353 h 3160923"/>
                <a:gd name="connsiteX185" fmla="*/ 1127737 w 1941827"/>
                <a:gd name="connsiteY185" fmla="*/ 2982872 h 3160923"/>
                <a:gd name="connsiteX186" fmla="*/ 1161551 w 1941827"/>
                <a:gd name="connsiteY186" fmla="*/ 2894766 h 3160923"/>
                <a:gd name="connsiteX187" fmla="*/ 1024391 w 1941827"/>
                <a:gd name="connsiteY187" fmla="*/ 2812470 h 3160923"/>
                <a:gd name="connsiteX188" fmla="*/ 1175648 w 1941827"/>
                <a:gd name="connsiteY188" fmla="*/ 2872192 h 3160923"/>
                <a:gd name="connsiteX189" fmla="*/ 1150502 w 1941827"/>
                <a:gd name="connsiteY189" fmla="*/ 2775608 h 3160923"/>
                <a:gd name="connsiteX190" fmla="*/ 1001245 w 1941827"/>
                <a:gd name="connsiteY190" fmla="*/ 2760654 h 3160923"/>
                <a:gd name="connsiteX191" fmla="*/ 980385 w 1941827"/>
                <a:gd name="connsiteY191" fmla="*/ 2763988 h 3160923"/>
                <a:gd name="connsiteX192" fmla="*/ 842749 w 1941827"/>
                <a:gd name="connsiteY192" fmla="*/ 2893623 h 3160923"/>
                <a:gd name="connsiteX193" fmla="*/ 939142 w 1941827"/>
                <a:gd name="connsiteY193" fmla="*/ 2743509 h 3160923"/>
                <a:gd name="connsiteX194" fmla="*/ 847226 w 1941827"/>
                <a:gd name="connsiteY194" fmla="*/ 2653879 h 3160923"/>
                <a:gd name="connsiteX195" fmla="*/ 550617 w 1941827"/>
                <a:gd name="connsiteY195" fmla="*/ 2535007 h 3160923"/>
                <a:gd name="connsiteX196" fmla="*/ 533377 w 1941827"/>
                <a:gd name="connsiteY196" fmla="*/ 2533388 h 3160923"/>
                <a:gd name="connsiteX197" fmla="*/ 556332 w 1941827"/>
                <a:gd name="connsiteY197" fmla="*/ 2473761 h 3160923"/>
                <a:gd name="connsiteX198" fmla="*/ 555284 w 1941827"/>
                <a:gd name="connsiteY198" fmla="*/ 2465856 h 3160923"/>
                <a:gd name="connsiteX199" fmla="*/ 497753 w 1941827"/>
                <a:gd name="connsiteY199" fmla="*/ 2324028 h 3160923"/>
                <a:gd name="connsiteX200" fmla="*/ 576620 w 1941827"/>
                <a:gd name="connsiteY200" fmla="*/ 2469094 h 3160923"/>
                <a:gd name="connsiteX201" fmla="*/ 589670 w 1941827"/>
                <a:gd name="connsiteY201" fmla="*/ 2471094 h 3160923"/>
                <a:gd name="connsiteX202" fmla="*/ 873419 w 1941827"/>
                <a:gd name="connsiteY202" fmla="*/ 2540531 h 3160923"/>
                <a:gd name="connsiteX203" fmla="*/ 969146 w 1941827"/>
                <a:gd name="connsiteY203" fmla="*/ 2590157 h 3160923"/>
                <a:gd name="connsiteX204" fmla="*/ 1069825 w 1941827"/>
                <a:gd name="connsiteY204" fmla="*/ 2627114 h 3160923"/>
                <a:gd name="connsiteX205" fmla="*/ 1056395 w 1941827"/>
                <a:gd name="connsiteY205" fmla="*/ 2584728 h 3160923"/>
                <a:gd name="connsiteX206" fmla="*/ 1391294 w 1941827"/>
                <a:gd name="connsiteY206" fmla="*/ 2869715 h 3160923"/>
                <a:gd name="connsiteX207" fmla="*/ 1553219 w 1941827"/>
                <a:gd name="connsiteY207" fmla="*/ 3071741 h 3160923"/>
                <a:gd name="connsiteX208" fmla="*/ 1626275 w 1941827"/>
                <a:gd name="connsiteY208" fmla="*/ 3119747 h 3160923"/>
                <a:gd name="connsiteX209" fmla="*/ 1674281 w 1941827"/>
                <a:gd name="connsiteY209" fmla="*/ 3150608 h 3160923"/>
                <a:gd name="connsiteX210" fmla="*/ 1670662 w 1941827"/>
                <a:gd name="connsiteY210" fmla="*/ 3012876 h 3160923"/>
                <a:gd name="connsiteX211" fmla="*/ 1706666 w 1941827"/>
                <a:gd name="connsiteY211" fmla="*/ 3158990 h 3160923"/>
                <a:gd name="connsiteX212" fmla="*/ 1734860 w 1941827"/>
                <a:gd name="connsiteY212" fmla="*/ 3160895 h 3160923"/>
                <a:gd name="connsiteX213" fmla="*/ 1836302 w 1941827"/>
                <a:gd name="connsiteY213" fmla="*/ 3085838 h 3160923"/>
                <a:gd name="connsiteX214" fmla="*/ 1713334 w 1941827"/>
                <a:gd name="connsiteY214" fmla="*/ 2947630 h 3160923"/>
                <a:gd name="connsiteX215" fmla="*/ 1857257 w 1941827"/>
                <a:gd name="connsiteY215" fmla="*/ 3053262 h 3160923"/>
                <a:gd name="connsiteX216" fmla="*/ 1905358 w 1941827"/>
                <a:gd name="connsiteY216" fmla="*/ 2966394 h 3160923"/>
                <a:gd name="connsiteX217" fmla="*/ 1777532 w 1941827"/>
                <a:gd name="connsiteY217" fmla="*/ 2887146 h 3160923"/>
                <a:gd name="connsiteX218" fmla="*/ 1924027 w 1941827"/>
                <a:gd name="connsiteY218" fmla="*/ 2938581 h 3160923"/>
                <a:gd name="connsiteX219" fmla="*/ 1934504 w 1941827"/>
                <a:gd name="connsiteY219" fmla="*/ 2844093 h 3160923"/>
                <a:gd name="connsiteX220" fmla="*/ 1782866 w 1941827"/>
                <a:gd name="connsiteY220" fmla="*/ 2821233 h 3160923"/>
                <a:gd name="connsiteX221" fmla="*/ 347449 w 1941827"/>
                <a:gd name="connsiteY221" fmla="*/ 1015198 h 3160923"/>
                <a:gd name="connsiteX222" fmla="*/ 206384 w 1941827"/>
                <a:gd name="connsiteY222" fmla="*/ 1026056 h 3160923"/>
                <a:gd name="connsiteX223" fmla="*/ 294871 w 1941827"/>
                <a:gd name="connsiteY223" fmla="*/ 968525 h 3160923"/>
                <a:gd name="connsiteX224" fmla="*/ 437270 w 1941827"/>
                <a:gd name="connsiteY224" fmla="*/ 1021484 h 3160923"/>
                <a:gd name="connsiteX225" fmla="*/ 347449 w 1941827"/>
                <a:gd name="connsiteY225" fmla="*/ 1015198 h 3160923"/>
                <a:gd name="connsiteX226" fmla="*/ 737402 w 1941827"/>
                <a:gd name="connsiteY226" fmla="*/ 1363337 h 3160923"/>
                <a:gd name="connsiteX227" fmla="*/ 721019 w 1941827"/>
                <a:gd name="connsiteY227" fmla="*/ 1453538 h 3160923"/>
                <a:gd name="connsiteX228" fmla="*/ 715781 w 1941827"/>
                <a:gd name="connsiteY228" fmla="*/ 1330190 h 3160923"/>
                <a:gd name="connsiteX229" fmla="*/ 682634 w 1941827"/>
                <a:gd name="connsiteY229" fmla="*/ 1190649 h 3160923"/>
                <a:gd name="connsiteX230" fmla="*/ 592718 w 1941827"/>
                <a:gd name="connsiteY230" fmla="*/ 1049107 h 3160923"/>
                <a:gd name="connsiteX231" fmla="*/ 689111 w 1941827"/>
                <a:gd name="connsiteY231" fmla="*/ 1160264 h 3160923"/>
                <a:gd name="connsiteX232" fmla="*/ 737402 w 1941827"/>
                <a:gd name="connsiteY232" fmla="*/ 1363337 h 3160923"/>
                <a:gd name="connsiteX233" fmla="*/ 717209 w 1941827"/>
                <a:gd name="connsiteY233" fmla="*/ 978812 h 3160923"/>
                <a:gd name="connsiteX234" fmla="*/ 796743 w 1941827"/>
                <a:gd name="connsiteY234" fmla="*/ 1192839 h 3160923"/>
                <a:gd name="connsiteX235" fmla="*/ 790361 w 1941827"/>
                <a:gd name="connsiteY235" fmla="*/ 1356574 h 3160923"/>
                <a:gd name="connsiteX236" fmla="*/ 777693 w 1941827"/>
                <a:gd name="connsiteY236" fmla="*/ 1174646 h 3160923"/>
                <a:gd name="connsiteX237" fmla="*/ 693206 w 1941827"/>
                <a:gd name="connsiteY237" fmla="*/ 966144 h 3160923"/>
                <a:gd name="connsiteX238" fmla="*/ 589289 w 1941827"/>
                <a:gd name="connsiteY238" fmla="*/ 875180 h 3160923"/>
                <a:gd name="connsiteX239" fmla="*/ 717209 w 1941827"/>
                <a:gd name="connsiteY239" fmla="*/ 978812 h 3160923"/>
                <a:gd name="connsiteX240" fmla="*/ 250961 w 1941827"/>
                <a:gd name="connsiteY240" fmla="*/ 880800 h 3160923"/>
                <a:gd name="connsiteX241" fmla="*/ 397931 w 1941827"/>
                <a:gd name="connsiteY241" fmla="*/ 834223 h 3160923"/>
                <a:gd name="connsiteX242" fmla="*/ 584145 w 1941827"/>
                <a:gd name="connsiteY242" fmla="*/ 955190 h 3160923"/>
                <a:gd name="connsiteX243" fmla="*/ 760453 w 1941827"/>
                <a:gd name="connsiteY243" fmla="*/ 1309425 h 3160923"/>
                <a:gd name="connsiteX244" fmla="*/ 631484 w 1941827"/>
                <a:gd name="connsiteY244" fmla="*/ 1023580 h 3160923"/>
                <a:gd name="connsiteX245" fmla="*/ 490895 w 1941827"/>
                <a:gd name="connsiteY245" fmla="*/ 926520 h 3160923"/>
                <a:gd name="connsiteX246" fmla="*/ 359165 w 1941827"/>
                <a:gd name="connsiteY246" fmla="*/ 848225 h 3160923"/>
                <a:gd name="connsiteX247" fmla="*/ 206384 w 1941827"/>
                <a:gd name="connsiteY247" fmla="*/ 936712 h 3160923"/>
                <a:gd name="connsiteX248" fmla="*/ 250961 w 1941827"/>
                <a:gd name="connsiteY248" fmla="*/ 880800 h 3160923"/>
                <a:gd name="connsiteX249" fmla="*/ 323160 w 1941827"/>
                <a:gd name="connsiteY249" fmla="*/ 892897 h 3160923"/>
                <a:gd name="connsiteX250" fmla="*/ 490991 w 1941827"/>
                <a:gd name="connsiteY250" fmla="*/ 996338 h 3160923"/>
                <a:gd name="connsiteX251" fmla="*/ 568524 w 1941827"/>
                <a:gd name="connsiteY251" fmla="*/ 1056822 h 3160923"/>
                <a:gd name="connsiteX252" fmla="*/ 472703 w 1941827"/>
                <a:gd name="connsiteY252" fmla="*/ 1010531 h 3160923"/>
                <a:gd name="connsiteX253" fmla="*/ 366975 w 1941827"/>
                <a:gd name="connsiteY253" fmla="*/ 920710 h 3160923"/>
                <a:gd name="connsiteX254" fmla="*/ 177713 w 1941827"/>
                <a:gd name="connsiteY254" fmla="*/ 1014055 h 3160923"/>
                <a:gd name="connsiteX255" fmla="*/ 323160 w 1941827"/>
                <a:gd name="connsiteY255" fmla="*/ 892897 h 3160923"/>
                <a:gd name="connsiteX256" fmla="*/ 227815 w 1941827"/>
                <a:gd name="connsiteY256" fmla="*/ 1051488 h 3160923"/>
                <a:gd name="connsiteX257" fmla="*/ 283346 w 1941827"/>
                <a:gd name="connsiteY257" fmla="*/ 1019675 h 3160923"/>
                <a:gd name="connsiteX258" fmla="*/ 357831 w 1941827"/>
                <a:gd name="connsiteY258" fmla="*/ 1051393 h 3160923"/>
                <a:gd name="connsiteX259" fmla="*/ 201050 w 1941827"/>
                <a:gd name="connsiteY259" fmla="*/ 1087779 h 3160923"/>
                <a:gd name="connsiteX260" fmla="*/ 227815 w 1941827"/>
                <a:gd name="connsiteY260" fmla="*/ 1051488 h 3160923"/>
                <a:gd name="connsiteX261" fmla="*/ 281345 w 1941827"/>
                <a:gd name="connsiteY261" fmla="*/ 1072919 h 3160923"/>
                <a:gd name="connsiteX262" fmla="*/ 571191 w 1941827"/>
                <a:gd name="connsiteY262" fmla="*/ 1275421 h 3160923"/>
                <a:gd name="connsiteX263" fmla="*/ 300776 w 1941827"/>
                <a:gd name="connsiteY263" fmla="*/ 1103400 h 3160923"/>
                <a:gd name="connsiteX264" fmla="*/ 122373 w 1941827"/>
                <a:gd name="connsiteY264" fmla="*/ 1221700 h 3160923"/>
                <a:gd name="connsiteX265" fmla="*/ 281345 w 1941827"/>
                <a:gd name="connsiteY265" fmla="*/ 1072919 h 3160923"/>
                <a:gd name="connsiteX266" fmla="*/ 260200 w 1941827"/>
                <a:gd name="connsiteY266" fmla="*/ 1177980 h 3160923"/>
                <a:gd name="connsiteX267" fmla="*/ 493562 w 1941827"/>
                <a:gd name="connsiteY267" fmla="*/ 1272373 h 3160923"/>
                <a:gd name="connsiteX268" fmla="*/ 262105 w 1941827"/>
                <a:gd name="connsiteY268" fmla="*/ 1215795 h 3160923"/>
                <a:gd name="connsiteX269" fmla="*/ 130184 w 1941827"/>
                <a:gd name="connsiteY269" fmla="*/ 1267229 h 3160923"/>
                <a:gd name="connsiteX270" fmla="*/ 260200 w 1941827"/>
                <a:gd name="connsiteY270" fmla="*/ 1177980 h 3160923"/>
                <a:gd name="connsiteX271" fmla="*/ 263724 w 1941827"/>
                <a:gd name="connsiteY271" fmla="*/ 1276850 h 3160923"/>
                <a:gd name="connsiteX272" fmla="*/ 524138 w 1941827"/>
                <a:gd name="connsiteY272" fmla="*/ 1340953 h 3160923"/>
                <a:gd name="connsiteX273" fmla="*/ 270868 w 1941827"/>
                <a:gd name="connsiteY273" fmla="*/ 1307901 h 3160923"/>
                <a:gd name="connsiteX274" fmla="*/ 87893 w 1941827"/>
                <a:gd name="connsiteY274" fmla="*/ 1479351 h 3160923"/>
                <a:gd name="connsiteX275" fmla="*/ 263724 w 1941827"/>
                <a:gd name="connsiteY275" fmla="*/ 1276850 h 3160923"/>
                <a:gd name="connsiteX276" fmla="*/ 304967 w 1941827"/>
                <a:gd name="connsiteY276" fmla="*/ 1389340 h 3160923"/>
                <a:gd name="connsiteX277" fmla="*/ 606243 w 1941827"/>
                <a:gd name="connsiteY277" fmla="*/ 1431631 h 3160923"/>
                <a:gd name="connsiteX278" fmla="*/ 316874 w 1941827"/>
                <a:gd name="connsiteY278" fmla="*/ 1423344 h 3160923"/>
                <a:gd name="connsiteX279" fmla="*/ 83130 w 1941827"/>
                <a:gd name="connsiteY279" fmla="*/ 1597556 h 3160923"/>
                <a:gd name="connsiteX280" fmla="*/ 304967 w 1941827"/>
                <a:gd name="connsiteY280" fmla="*/ 1389340 h 3160923"/>
                <a:gd name="connsiteX281" fmla="*/ 441651 w 1941827"/>
                <a:gd name="connsiteY281" fmla="*/ 1417153 h 3160923"/>
                <a:gd name="connsiteX282" fmla="*/ 358307 w 1941827"/>
                <a:gd name="connsiteY282" fmla="*/ 1476684 h 3160923"/>
                <a:gd name="connsiteX283" fmla="*/ 236483 w 1941827"/>
                <a:gd name="connsiteY283" fmla="*/ 1500021 h 3160923"/>
                <a:gd name="connsiteX284" fmla="*/ 334971 w 1941827"/>
                <a:gd name="connsiteY284" fmla="*/ 1445728 h 3160923"/>
                <a:gd name="connsiteX285" fmla="*/ 441651 w 1941827"/>
                <a:gd name="connsiteY285" fmla="*/ 1417153 h 3160923"/>
                <a:gd name="connsiteX286" fmla="*/ 96656 w 1941827"/>
                <a:gd name="connsiteY286" fmla="*/ 1839968 h 3160923"/>
                <a:gd name="connsiteX287" fmla="*/ 396503 w 1941827"/>
                <a:gd name="connsiteY287" fmla="*/ 1495829 h 3160923"/>
                <a:gd name="connsiteX288" fmla="*/ 622245 w 1941827"/>
                <a:gd name="connsiteY288" fmla="*/ 1482018 h 3160923"/>
                <a:gd name="connsiteX289" fmla="*/ 428411 w 1941827"/>
                <a:gd name="connsiteY289" fmla="*/ 1536787 h 3160923"/>
                <a:gd name="connsiteX290" fmla="*/ 96656 w 1941827"/>
                <a:gd name="connsiteY290" fmla="*/ 1839968 h 3160923"/>
                <a:gd name="connsiteX291" fmla="*/ 232292 w 1941827"/>
                <a:gd name="connsiteY291" fmla="*/ 1815298 h 3160923"/>
                <a:gd name="connsiteX292" fmla="*/ 438413 w 1941827"/>
                <a:gd name="connsiteY292" fmla="*/ 1596033 h 3160923"/>
                <a:gd name="connsiteX293" fmla="*/ 684539 w 1941827"/>
                <a:gd name="connsiteY293" fmla="*/ 1566029 h 3160923"/>
                <a:gd name="connsiteX294" fmla="*/ 469655 w 1941827"/>
                <a:gd name="connsiteY294" fmla="*/ 1617273 h 3160923"/>
                <a:gd name="connsiteX295" fmla="*/ 523661 w 1941827"/>
                <a:gd name="connsiteY295" fmla="*/ 1624608 h 3160923"/>
                <a:gd name="connsiteX296" fmla="*/ 637771 w 1941827"/>
                <a:gd name="connsiteY296" fmla="*/ 1600604 h 3160923"/>
                <a:gd name="connsiteX297" fmla="*/ 532043 w 1941827"/>
                <a:gd name="connsiteY297" fmla="*/ 1650801 h 3160923"/>
                <a:gd name="connsiteX298" fmla="*/ 232292 w 1941827"/>
                <a:gd name="connsiteY298" fmla="*/ 1815298 h 3160923"/>
                <a:gd name="connsiteX299" fmla="*/ 258676 w 1941827"/>
                <a:gd name="connsiteY299" fmla="*/ 2108763 h 3160923"/>
                <a:gd name="connsiteX300" fmla="*/ 546617 w 1941827"/>
                <a:gd name="connsiteY300" fmla="*/ 1697283 h 3160923"/>
                <a:gd name="connsiteX301" fmla="*/ 271154 w 1941827"/>
                <a:gd name="connsiteY301" fmla="*/ 2389846 h 3160923"/>
                <a:gd name="connsiteX302" fmla="*/ 258676 w 1941827"/>
                <a:gd name="connsiteY302" fmla="*/ 2108763 h 3160923"/>
                <a:gd name="connsiteX303" fmla="*/ 590051 w 1941827"/>
                <a:gd name="connsiteY303" fmla="*/ 2796087 h 3160923"/>
                <a:gd name="connsiteX304" fmla="*/ 326494 w 1941827"/>
                <a:gd name="connsiteY304" fmla="*/ 2589014 h 3160923"/>
                <a:gd name="connsiteX305" fmla="*/ 590051 w 1941827"/>
                <a:gd name="connsiteY305" fmla="*/ 2796087 h 3160923"/>
                <a:gd name="connsiteX306" fmla="*/ 384406 w 1941827"/>
                <a:gd name="connsiteY306" fmla="*/ 2273927 h 3160923"/>
                <a:gd name="connsiteX307" fmla="*/ 349925 w 1941827"/>
                <a:gd name="connsiteY307" fmla="*/ 2464903 h 3160923"/>
                <a:gd name="connsiteX308" fmla="*/ 247246 w 1941827"/>
                <a:gd name="connsiteY308" fmla="*/ 2614160 h 3160923"/>
                <a:gd name="connsiteX309" fmla="*/ 341543 w 1941827"/>
                <a:gd name="connsiteY309" fmla="*/ 2317456 h 3160923"/>
                <a:gd name="connsiteX310" fmla="*/ 394598 w 1941827"/>
                <a:gd name="connsiteY310" fmla="*/ 1998464 h 3160923"/>
                <a:gd name="connsiteX311" fmla="*/ 384406 w 1941827"/>
                <a:gd name="connsiteY311" fmla="*/ 2273927 h 3160923"/>
                <a:gd name="connsiteX312" fmla="*/ 842273 w 1941827"/>
                <a:gd name="connsiteY312" fmla="*/ 2034754 h 3160923"/>
                <a:gd name="connsiteX313" fmla="*/ 1136881 w 1941827"/>
                <a:gd name="connsiteY313" fmla="*/ 2245828 h 3160923"/>
                <a:gd name="connsiteX314" fmla="*/ 842273 w 1941827"/>
                <a:gd name="connsiteY314" fmla="*/ 2034754 h 3160923"/>
                <a:gd name="connsiteX315" fmla="*/ 934475 w 1941827"/>
                <a:gd name="connsiteY315" fmla="*/ 1933694 h 3160923"/>
                <a:gd name="connsiteX316" fmla="*/ 1193174 w 1941827"/>
                <a:gd name="connsiteY316" fmla="*/ 2097429 h 3160923"/>
                <a:gd name="connsiteX317" fmla="*/ 934475 w 1941827"/>
                <a:gd name="connsiteY317" fmla="*/ 1933694 h 3160923"/>
                <a:gd name="connsiteX318" fmla="*/ 1014199 w 1941827"/>
                <a:gd name="connsiteY318" fmla="*/ 2014656 h 3160923"/>
                <a:gd name="connsiteX319" fmla="*/ 1185935 w 1941827"/>
                <a:gd name="connsiteY319" fmla="*/ 2046851 h 3160923"/>
                <a:gd name="connsiteX320" fmla="*/ 1014199 w 1941827"/>
                <a:gd name="connsiteY320" fmla="*/ 2014656 h 3160923"/>
                <a:gd name="connsiteX321" fmla="*/ 1185744 w 1941827"/>
                <a:gd name="connsiteY321" fmla="*/ 1862161 h 3160923"/>
                <a:gd name="connsiteX322" fmla="*/ 1353003 w 1941827"/>
                <a:gd name="connsiteY322" fmla="*/ 1800915 h 3160923"/>
                <a:gd name="connsiteX323" fmla="*/ 1185744 w 1941827"/>
                <a:gd name="connsiteY323" fmla="*/ 1862161 h 3160923"/>
                <a:gd name="connsiteX324" fmla="*/ 1219463 w 1941827"/>
                <a:gd name="connsiteY324" fmla="*/ 1773959 h 3160923"/>
                <a:gd name="connsiteX325" fmla="*/ 1205937 w 1941827"/>
                <a:gd name="connsiteY325" fmla="*/ 1801487 h 3160923"/>
                <a:gd name="connsiteX326" fmla="*/ 1123070 w 1941827"/>
                <a:gd name="connsiteY326" fmla="*/ 1834443 h 3160923"/>
                <a:gd name="connsiteX327" fmla="*/ 1071635 w 1941827"/>
                <a:gd name="connsiteY327" fmla="*/ 1844063 h 3160923"/>
                <a:gd name="connsiteX328" fmla="*/ 1107544 w 1941827"/>
                <a:gd name="connsiteY328" fmla="*/ 1817108 h 3160923"/>
                <a:gd name="connsiteX329" fmla="*/ 1136119 w 1941827"/>
                <a:gd name="connsiteY329" fmla="*/ 1778627 h 3160923"/>
                <a:gd name="connsiteX330" fmla="*/ 1135452 w 1941827"/>
                <a:gd name="connsiteY330" fmla="*/ 1792152 h 3160923"/>
                <a:gd name="connsiteX331" fmla="*/ 1160027 w 1941827"/>
                <a:gd name="connsiteY331" fmla="*/ 1804916 h 3160923"/>
                <a:gd name="connsiteX332" fmla="*/ 1172790 w 1941827"/>
                <a:gd name="connsiteY332" fmla="*/ 1780341 h 3160923"/>
                <a:gd name="connsiteX333" fmla="*/ 1165551 w 1941827"/>
                <a:gd name="connsiteY333" fmla="*/ 1770435 h 3160923"/>
                <a:gd name="connsiteX334" fmla="*/ 1207556 w 1941827"/>
                <a:gd name="connsiteY334" fmla="*/ 1775103 h 3160923"/>
                <a:gd name="connsiteX335" fmla="*/ 1370720 w 1941827"/>
                <a:gd name="connsiteY335" fmla="*/ 1787580 h 3160923"/>
                <a:gd name="connsiteX336" fmla="*/ 1219463 w 1941827"/>
                <a:gd name="connsiteY336" fmla="*/ 1773959 h 3160923"/>
                <a:gd name="connsiteX337" fmla="*/ 1291186 w 1941827"/>
                <a:gd name="connsiteY337" fmla="*/ 1684520 h 3160923"/>
                <a:gd name="connsiteX338" fmla="*/ 1286423 w 1941827"/>
                <a:gd name="connsiteY338" fmla="*/ 1667660 h 3160923"/>
                <a:gd name="connsiteX339" fmla="*/ 1296520 w 1941827"/>
                <a:gd name="connsiteY339" fmla="*/ 1671089 h 3160923"/>
                <a:gd name="connsiteX340" fmla="*/ 1302425 w 1941827"/>
                <a:gd name="connsiteY340" fmla="*/ 1659755 h 3160923"/>
                <a:gd name="connsiteX341" fmla="*/ 1291091 w 1941827"/>
                <a:gd name="connsiteY341" fmla="*/ 1653849 h 3160923"/>
                <a:gd name="connsiteX342" fmla="*/ 1286614 w 1941827"/>
                <a:gd name="connsiteY342" fmla="*/ 1657088 h 3160923"/>
                <a:gd name="connsiteX343" fmla="*/ 1316522 w 1941827"/>
                <a:gd name="connsiteY343" fmla="*/ 1622226 h 3160923"/>
                <a:gd name="connsiteX344" fmla="*/ 1319094 w 1941827"/>
                <a:gd name="connsiteY344" fmla="*/ 1651373 h 3160923"/>
                <a:gd name="connsiteX345" fmla="*/ 1320237 w 1941827"/>
                <a:gd name="connsiteY345" fmla="*/ 1684329 h 3160923"/>
                <a:gd name="connsiteX346" fmla="*/ 1471494 w 1941827"/>
                <a:gd name="connsiteY346" fmla="*/ 1771388 h 3160923"/>
                <a:gd name="connsiteX347" fmla="*/ 1327095 w 1941827"/>
                <a:gd name="connsiteY347" fmla="*/ 1692425 h 3160923"/>
                <a:gd name="connsiteX348" fmla="*/ 1288995 w 1941827"/>
                <a:gd name="connsiteY348" fmla="*/ 1695854 h 3160923"/>
                <a:gd name="connsiteX349" fmla="*/ 1180315 w 1941827"/>
                <a:gd name="connsiteY349" fmla="*/ 1634418 h 3160923"/>
                <a:gd name="connsiteX350" fmla="*/ 1291186 w 1941827"/>
                <a:gd name="connsiteY350" fmla="*/ 1684520 h 3160923"/>
                <a:gd name="connsiteX351" fmla="*/ 1145072 w 1941827"/>
                <a:gd name="connsiteY351" fmla="*/ 1589175 h 3160923"/>
                <a:gd name="connsiteX352" fmla="*/ 1185935 w 1941827"/>
                <a:gd name="connsiteY352" fmla="*/ 1588889 h 3160923"/>
                <a:gd name="connsiteX353" fmla="*/ 1151454 w 1941827"/>
                <a:gd name="connsiteY353" fmla="*/ 1605176 h 3160923"/>
                <a:gd name="connsiteX354" fmla="*/ 1140500 w 1941827"/>
                <a:gd name="connsiteY354" fmla="*/ 1640705 h 3160923"/>
                <a:gd name="connsiteX355" fmla="*/ 1083065 w 1941827"/>
                <a:gd name="connsiteY355" fmla="*/ 1670804 h 3160923"/>
                <a:gd name="connsiteX356" fmla="*/ 1067063 w 1941827"/>
                <a:gd name="connsiteY356" fmla="*/ 1750433 h 3160923"/>
                <a:gd name="connsiteX357" fmla="*/ 1065158 w 1941827"/>
                <a:gd name="connsiteY357" fmla="*/ 1673756 h 3160923"/>
                <a:gd name="connsiteX358" fmla="*/ 1123355 w 1941827"/>
                <a:gd name="connsiteY358" fmla="*/ 1623846 h 3160923"/>
                <a:gd name="connsiteX359" fmla="*/ 1145072 w 1941827"/>
                <a:gd name="connsiteY359" fmla="*/ 1589175 h 3160923"/>
                <a:gd name="connsiteX360" fmla="*/ 1030868 w 1941827"/>
                <a:gd name="connsiteY360" fmla="*/ 1628799 h 3160923"/>
                <a:gd name="connsiteX361" fmla="*/ 1085065 w 1941827"/>
                <a:gd name="connsiteY361" fmla="*/ 1604986 h 3160923"/>
                <a:gd name="connsiteX362" fmla="*/ 1095257 w 1941827"/>
                <a:gd name="connsiteY362" fmla="*/ 1588698 h 3160923"/>
                <a:gd name="connsiteX363" fmla="*/ 1118021 w 1941827"/>
                <a:gd name="connsiteY363" fmla="*/ 1577935 h 3160923"/>
                <a:gd name="connsiteX364" fmla="*/ 1101353 w 1941827"/>
                <a:gd name="connsiteY364" fmla="*/ 1614035 h 3160923"/>
                <a:gd name="connsiteX365" fmla="*/ 1044488 w 1941827"/>
                <a:gd name="connsiteY365" fmla="*/ 1632608 h 3160923"/>
                <a:gd name="connsiteX366" fmla="*/ 1014580 w 1941827"/>
                <a:gd name="connsiteY366" fmla="*/ 1682996 h 3160923"/>
                <a:gd name="connsiteX367" fmla="*/ 1030868 w 1941827"/>
                <a:gd name="connsiteY367" fmla="*/ 1628799 h 3160923"/>
                <a:gd name="connsiteX368" fmla="*/ 1297853 w 1941827"/>
                <a:gd name="connsiteY368" fmla="*/ 1890260 h 3160923"/>
                <a:gd name="connsiteX369" fmla="*/ 1067063 w 1941827"/>
                <a:gd name="connsiteY369" fmla="*/ 1892070 h 3160923"/>
                <a:gd name="connsiteX370" fmla="*/ 1066872 w 1941827"/>
                <a:gd name="connsiteY370" fmla="*/ 1891784 h 3160923"/>
                <a:gd name="connsiteX371" fmla="*/ 1067063 w 1941827"/>
                <a:gd name="connsiteY371" fmla="*/ 1892070 h 3160923"/>
                <a:gd name="connsiteX372" fmla="*/ 1297853 w 1941827"/>
                <a:gd name="connsiteY372" fmla="*/ 1890260 h 3160923"/>
                <a:gd name="connsiteX373" fmla="*/ 1253562 w 1941827"/>
                <a:gd name="connsiteY373" fmla="*/ 1965412 h 3160923"/>
                <a:gd name="connsiteX374" fmla="*/ 993339 w 1941827"/>
                <a:gd name="connsiteY374" fmla="*/ 1887879 h 3160923"/>
                <a:gd name="connsiteX375" fmla="*/ 1253562 w 1941827"/>
                <a:gd name="connsiteY375" fmla="*/ 1965412 h 3160923"/>
                <a:gd name="connsiteX376" fmla="*/ 654440 w 1941827"/>
                <a:gd name="connsiteY376" fmla="*/ 1848159 h 3160923"/>
                <a:gd name="connsiteX377" fmla="*/ 714923 w 1941827"/>
                <a:gd name="connsiteY377" fmla="*/ 1833967 h 3160923"/>
                <a:gd name="connsiteX378" fmla="*/ 778169 w 1941827"/>
                <a:gd name="connsiteY378" fmla="*/ 1811774 h 3160923"/>
                <a:gd name="connsiteX379" fmla="*/ 776169 w 1941827"/>
                <a:gd name="connsiteY379" fmla="*/ 1827871 h 3160923"/>
                <a:gd name="connsiteX380" fmla="*/ 752071 w 1941827"/>
                <a:gd name="connsiteY380" fmla="*/ 1875020 h 3160923"/>
                <a:gd name="connsiteX381" fmla="*/ 812840 w 1941827"/>
                <a:gd name="connsiteY381" fmla="*/ 1840444 h 3160923"/>
                <a:gd name="connsiteX382" fmla="*/ 826461 w 1941827"/>
                <a:gd name="connsiteY382" fmla="*/ 1784723 h 3160923"/>
                <a:gd name="connsiteX383" fmla="*/ 849416 w 1941827"/>
                <a:gd name="connsiteY383" fmla="*/ 1768816 h 3160923"/>
                <a:gd name="connsiteX384" fmla="*/ 854179 w 1941827"/>
                <a:gd name="connsiteY384" fmla="*/ 1781484 h 3160923"/>
                <a:gd name="connsiteX385" fmla="*/ 854084 w 1941827"/>
                <a:gd name="connsiteY385" fmla="*/ 1875877 h 3160923"/>
                <a:gd name="connsiteX386" fmla="*/ 891136 w 1941827"/>
                <a:gd name="connsiteY386" fmla="*/ 1795581 h 3160923"/>
                <a:gd name="connsiteX387" fmla="*/ 891326 w 1941827"/>
                <a:gd name="connsiteY387" fmla="*/ 1733669 h 3160923"/>
                <a:gd name="connsiteX388" fmla="*/ 955715 w 1941827"/>
                <a:gd name="connsiteY388" fmla="*/ 1694235 h 3160923"/>
                <a:gd name="connsiteX389" fmla="*/ 922283 w 1941827"/>
                <a:gd name="connsiteY389" fmla="*/ 1746528 h 3160923"/>
                <a:gd name="connsiteX390" fmla="*/ 910281 w 1941827"/>
                <a:gd name="connsiteY390" fmla="*/ 1808630 h 3160923"/>
                <a:gd name="connsiteX391" fmla="*/ 926093 w 1941827"/>
                <a:gd name="connsiteY391" fmla="*/ 1790247 h 3160923"/>
                <a:gd name="connsiteX392" fmla="*/ 901804 w 1941827"/>
                <a:gd name="connsiteY392" fmla="*/ 1871305 h 3160923"/>
                <a:gd name="connsiteX393" fmla="*/ 922568 w 1941827"/>
                <a:gd name="connsiteY393" fmla="*/ 1858065 h 3160923"/>
                <a:gd name="connsiteX394" fmla="*/ 897899 w 1941827"/>
                <a:gd name="connsiteY394" fmla="*/ 1905881 h 3160923"/>
                <a:gd name="connsiteX395" fmla="*/ 704541 w 1941827"/>
                <a:gd name="connsiteY395" fmla="*/ 1885497 h 3160923"/>
                <a:gd name="connsiteX396" fmla="*/ 674728 w 1941827"/>
                <a:gd name="connsiteY396" fmla="*/ 1846635 h 3160923"/>
                <a:gd name="connsiteX397" fmla="*/ 673394 w 1941827"/>
                <a:gd name="connsiteY397" fmla="*/ 1875401 h 3160923"/>
                <a:gd name="connsiteX398" fmla="*/ 872848 w 1941827"/>
                <a:gd name="connsiteY398" fmla="*/ 1927217 h 3160923"/>
                <a:gd name="connsiteX399" fmla="*/ 905138 w 1941827"/>
                <a:gd name="connsiteY399" fmla="*/ 1918644 h 3160923"/>
                <a:gd name="connsiteX400" fmla="*/ 801410 w 1941827"/>
                <a:gd name="connsiteY400" fmla="*/ 1971603 h 3160923"/>
                <a:gd name="connsiteX401" fmla="*/ 654440 w 1941827"/>
                <a:gd name="connsiteY401" fmla="*/ 1848159 h 3160923"/>
                <a:gd name="connsiteX402" fmla="*/ 597671 w 1941827"/>
                <a:gd name="connsiteY402" fmla="*/ 2065710 h 3160923"/>
                <a:gd name="connsiteX403" fmla="*/ 813602 w 1941827"/>
                <a:gd name="connsiteY403" fmla="*/ 2470713 h 3160923"/>
                <a:gd name="connsiteX404" fmla="*/ 597671 w 1941827"/>
                <a:gd name="connsiteY404" fmla="*/ 2065710 h 3160923"/>
                <a:gd name="connsiteX405" fmla="*/ 835129 w 1941827"/>
                <a:gd name="connsiteY405" fmla="*/ 2427660 h 3160923"/>
                <a:gd name="connsiteX406" fmla="*/ 707875 w 1941827"/>
                <a:gd name="connsiteY406" fmla="*/ 1983986 h 3160923"/>
                <a:gd name="connsiteX407" fmla="*/ 835129 w 1941827"/>
                <a:gd name="connsiteY407" fmla="*/ 2427660 h 3160923"/>
                <a:gd name="connsiteX408" fmla="*/ 757595 w 1941827"/>
                <a:gd name="connsiteY408" fmla="*/ 2041898 h 3160923"/>
                <a:gd name="connsiteX409" fmla="*/ 1106020 w 1941827"/>
                <a:gd name="connsiteY409" fmla="*/ 2404514 h 3160923"/>
                <a:gd name="connsiteX410" fmla="*/ 757595 w 1941827"/>
                <a:gd name="connsiteY410" fmla="*/ 2041898 h 316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</a:cxnLst>
              <a:rect l="l" t="t" r="r" b="b"/>
              <a:pathLst>
                <a:path w="1941827" h="3160923">
                  <a:moveTo>
                    <a:pt x="1782866" y="2821233"/>
                  </a:moveTo>
                  <a:cubicBezTo>
                    <a:pt x="1780104" y="2828187"/>
                    <a:pt x="1776104" y="2833330"/>
                    <a:pt x="1770770" y="2836473"/>
                  </a:cubicBezTo>
                  <a:cubicBezTo>
                    <a:pt x="1770770" y="2836473"/>
                    <a:pt x="1770770" y="2836473"/>
                    <a:pt x="1770770" y="2836473"/>
                  </a:cubicBezTo>
                  <a:cubicBezTo>
                    <a:pt x="1716668" y="2905053"/>
                    <a:pt x="1635896" y="2882384"/>
                    <a:pt x="1566554" y="2815995"/>
                  </a:cubicBezTo>
                  <a:cubicBezTo>
                    <a:pt x="1566554" y="2815995"/>
                    <a:pt x="1681330" y="2883336"/>
                    <a:pt x="1738099" y="2836854"/>
                  </a:cubicBezTo>
                  <a:cubicBezTo>
                    <a:pt x="1723145" y="2831901"/>
                    <a:pt x="1704571" y="2821424"/>
                    <a:pt x="1681901" y="2804469"/>
                  </a:cubicBezTo>
                  <a:cubicBezTo>
                    <a:pt x="1626561" y="2762940"/>
                    <a:pt x="1569411" y="2640068"/>
                    <a:pt x="1513214" y="2522148"/>
                  </a:cubicBezTo>
                  <a:cubicBezTo>
                    <a:pt x="1474256" y="2507194"/>
                    <a:pt x="1425393" y="2495669"/>
                    <a:pt x="1397294" y="2516814"/>
                  </a:cubicBezTo>
                  <a:cubicBezTo>
                    <a:pt x="1345193" y="2555962"/>
                    <a:pt x="1438157" y="2701695"/>
                    <a:pt x="1260039" y="2735985"/>
                  </a:cubicBezTo>
                  <a:cubicBezTo>
                    <a:pt x="1260039" y="2735985"/>
                    <a:pt x="1355670" y="2701218"/>
                    <a:pt x="1346050" y="2579774"/>
                  </a:cubicBezTo>
                  <a:cubicBezTo>
                    <a:pt x="1337858" y="2475952"/>
                    <a:pt x="1386055" y="2437281"/>
                    <a:pt x="1505308" y="2505861"/>
                  </a:cubicBezTo>
                  <a:cubicBezTo>
                    <a:pt x="1504832" y="2504908"/>
                    <a:pt x="1504355" y="2503956"/>
                    <a:pt x="1503974" y="2503003"/>
                  </a:cubicBezTo>
                  <a:cubicBezTo>
                    <a:pt x="1444824" y="2379464"/>
                    <a:pt x="1308331" y="2313837"/>
                    <a:pt x="1245371" y="2269355"/>
                  </a:cubicBezTo>
                  <a:cubicBezTo>
                    <a:pt x="1237751" y="2264021"/>
                    <a:pt x="1231559" y="2258687"/>
                    <a:pt x="1226511" y="2253543"/>
                  </a:cubicBezTo>
                  <a:cubicBezTo>
                    <a:pt x="1225273" y="2265831"/>
                    <a:pt x="1224987" y="2282309"/>
                    <a:pt x="1227273" y="2303454"/>
                  </a:cubicBezTo>
                  <a:cubicBezTo>
                    <a:pt x="1233464" y="2359366"/>
                    <a:pt x="1282232" y="2449472"/>
                    <a:pt x="1276613" y="2564058"/>
                  </a:cubicBezTo>
                  <a:cubicBezTo>
                    <a:pt x="1271374" y="2670167"/>
                    <a:pt x="1164694" y="2659594"/>
                    <a:pt x="1164694" y="2659594"/>
                  </a:cubicBezTo>
                  <a:cubicBezTo>
                    <a:pt x="1244609" y="2645306"/>
                    <a:pt x="1265754" y="2529768"/>
                    <a:pt x="1213271" y="2364129"/>
                  </a:cubicBezTo>
                  <a:cubicBezTo>
                    <a:pt x="1160693" y="2198489"/>
                    <a:pt x="1214510" y="2185916"/>
                    <a:pt x="1214510" y="2185916"/>
                  </a:cubicBezTo>
                  <a:cubicBezTo>
                    <a:pt x="1240799" y="2177629"/>
                    <a:pt x="1263468" y="2228207"/>
                    <a:pt x="1293853" y="2260782"/>
                  </a:cubicBezTo>
                  <a:cubicBezTo>
                    <a:pt x="1324238" y="2293358"/>
                    <a:pt x="1379864" y="2293548"/>
                    <a:pt x="1379864" y="2293548"/>
                  </a:cubicBezTo>
                  <a:lnTo>
                    <a:pt x="1359575" y="2306693"/>
                  </a:lnTo>
                  <a:cubicBezTo>
                    <a:pt x="1408439" y="2313456"/>
                    <a:pt x="1463303" y="2269355"/>
                    <a:pt x="1463303" y="2269355"/>
                  </a:cubicBezTo>
                  <a:lnTo>
                    <a:pt x="1452063" y="2304026"/>
                  </a:lnTo>
                  <a:cubicBezTo>
                    <a:pt x="1497497" y="2265164"/>
                    <a:pt x="1515023" y="2215158"/>
                    <a:pt x="1515023" y="2215158"/>
                  </a:cubicBezTo>
                  <a:lnTo>
                    <a:pt x="1517309" y="2243352"/>
                  </a:lnTo>
                  <a:cubicBezTo>
                    <a:pt x="1517309" y="2243352"/>
                    <a:pt x="1543408" y="2199537"/>
                    <a:pt x="1544646" y="2161341"/>
                  </a:cubicBezTo>
                  <a:cubicBezTo>
                    <a:pt x="1545599" y="2130671"/>
                    <a:pt x="1533216" y="2102953"/>
                    <a:pt x="1514642" y="2097429"/>
                  </a:cubicBezTo>
                  <a:cubicBezTo>
                    <a:pt x="1507880" y="2067901"/>
                    <a:pt x="1490544" y="2046279"/>
                    <a:pt x="1479971" y="2035421"/>
                  </a:cubicBezTo>
                  <a:cubicBezTo>
                    <a:pt x="1478447" y="2033801"/>
                    <a:pt x="1475876" y="2035611"/>
                    <a:pt x="1476733" y="2037612"/>
                  </a:cubicBezTo>
                  <a:cubicBezTo>
                    <a:pt x="1490163" y="2069234"/>
                    <a:pt x="1477400" y="2101715"/>
                    <a:pt x="1469018" y="2117622"/>
                  </a:cubicBezTo>
                  <a:cubicBezTo>
                    <a:pt x="1456159" y="2130004"/>
                    <a:pt x="1444824" y="2145816"/>
                    <a:pt x="1435394" y="2160389"/>
                  </a:cubicBezTo>
                  <a:cubicBezTo>
                    <a:pt x="1431680" y="2166199"/>
                    <a:pt x="1424345" y="2170676"/>
                    <a:pt x="1415011" y="2173629"/>
                  </a:cubicBezTo>
                  <a:cubicBezTo>
                    <a:pt x="1418059" y="2136862"/>
                    <a:pt x="1403581" y="2106096"/>
                    <a:pt x="1394437" y="2090761"/>
                  </a:cubicBezTo>
                  <a:cubicBezTo>
                    <a:pt x="1393199" y="2088666"/>
                    <a:pt x="1390055" y="2089904"/>
                    <a:pt x="1390436" y="2092285"/>
                  </a:cubicBezTo>
                  <a:cubicBezTo>
                    <a:pt x="1396628" y="2128861"/>
                    <a:pt x="1375101" y="2159817"/>
                    <a:pt x="1362338" y="2174486"/>
                  </a:cubicBezTo>
                  <a:cubicBezTo>
                    <a:pt x="1340144" y="2169152"/>
                    <a:pt x="1318713" y="2156579"/>
                    <a:pt x="1307093" y="2134385"/>
                  </a:cubicBezTo>
                  <a:cubicBezTo>
                    <a:pt x="1290614" y="2103048"/>
                    <a:pt x="1290233" y="2062091"/>
                    <a:pt x="1304330" y="2029039"/>
                  </a:cubicBezTo>
                  <a:cubicBezTo>
                    <a:pt x="1305188" y="2022562"/>
                    <a:pt x="1306235" y="2015895"/>
                    <a:pt x="1307759" y="2008846"/>
                  </a:cubicBezTo>
                  <a:cubicBezTo>
                    <a:pt x="1309093" y="2010560"/>
                    <a:pt x="1310426" y="2012466"/>
                    <a:pt x="1311760" y="2014561"/>
                  </a:cubicBezTo>
                  <a:cubicBezTo>
                    <a:pt x="1314427" y="2010179"/>
                    <a:pt x="1317380" y="2006084"/>
                    <a:pt x="1320618" y="2002179"/>
                  </a:cubicBezTo>
                  <a:cubicBezTo>
                    <a:pt x="1319094" y="1999607"/>
                    <a:pt x="1317475" y="1997130"/>
                    <a:pt x="1315665" y="1994749"/>
                  </a:cubicBezTo>
                  <a:lnTo>
                    <a:pt x="1350717" y="1956458"/>
                  </a:lnTo>
                  <a:lnTo>
                    <a:pt x="1353956" y="1977413"/>
                  </a:lnTo>
                  <a:lnTo>
                    <a:pt x="1361480" y="1987700"/>
                  </a:lnTo>
                  <a:cubicBezTo>
                    <a:pt x="1361480" y="1987700"/>
                    <a:pt x="1374720" y="2020085"/>
                    <a:pt x="1365862" y="2044565"/>
                  </a:cubicBezTo>
                  <a:cubicBezTo>
                    <a:pt x="1365386" y="2045993"/>
                    <a:pt x="1366910" y="2047232"/>
                    <a:pt x="1368243" y="2046470"/>
                  </a:cubicBezTo>
                  <a:cubicBezTo>
                    <a:pt x="1379197" y="2040088"/>
                    <a:pt x="1408248" y="2018371"/>
                    <a:pt x="1401962" y="1970746"/>
                  </a:cubicBezTo>
                  <a:cubicBezTo>
                    <a:pt x="1401962" y="1970746"/>
                    <a:pt x="1415297" y="1968174"/>
                    <a:pt x="1428060" y="1953315"/>
                  </a:cubicBezTo>
                  <a:cubicBezTo>
                    <a:pt x="1440824" y="1938456"/>
                    <a:pt x="1461588" y="1927693"/>
                    <a:pt x="1461588" y="1927693"/>
                  </a:cubicBezTo>
                  <a:cubicBezTo>
                    <a:pt x="1461588" y="1927693"/>
                    <a:pt x="1463588" y="1941790"/>
                    <a:pt x="1461683" y="1951315"/>
                  </a:cubicBezTo>
                  <a:cubicBezTo>
                    <a:pt x="1461398" y="1952839"/>
                    <a:pt x="1463017" y="1953887"/>
                    <a:pt x="1464255" y="1953029"/>
                  </a:cubicBezTo>
                  <a:cubicBezTo>
                    <a:pt x="1473971" y="1945886"/>
                    <a:pt x="1498069" y="1923978"/>
                    <a:pt x="1488925" y="1887879"/>
                  </a:cubicBezTo>
                  <a:lnTo>
                    <a:pt x="1460255" y="1891879"/>
                  </a:lnTo>
                  <a:cubicBezTo>
                    <a:pt x="1460255" y="1891879"/>
                    <a:pt x="1457397" y="1892641"/>
                    <a:pt x="1447967" y="1901595"/>
                  </a:cubicBezTo>
                  <a:cubicBezTo>
                    <a:pt x="1436823" y="1912167"/>
                    <a:pt x="1368719" y="1965888"/>
                    <a:pt x="1368719" y="1965888"/>
                  </a:cubicBezTo>
                  <a:cubicBezTo>
                    <a:pt x="1368719" y="1965888"/>
                    <a:pt x="1428251" y="1909119"/>
                    <a:pt x="1440728" y="1893403"/>
                  </a:cubicBezTo>
                  <a:cubicBezTo>
                    <a:pt x="1447682" y="1884735"/>
                    <a:pt x="1447015" y="1873115"/>
                    <a:pt x="1445110" y="1864542"/>
                  </a:cubicBezTo>
                  <a:cubicBezTo>
                    <a:pt x="1431680" y="1869495"/>
                    <a:pt x="1423202" y="1856541"/>
                    <a:pt x="1421488" y="1853684"/>
                  </a:cubicBezTo>
                  <a:cubicBezTo>
                    <a:pt x="1419202" y="1849969"/>
                    <a:pt x="1435394" y="1833205"/>
                    <a:pt x="1424441" y="1830824"/>
                  </a:cubicBezTo>
                  <a:cubicBezTo>
                    <a:pt x="1413487" y="1828442"/>
                    <a:pt x="1401581" y="1839968"/>
                    <a:pt x="1402057" y="1855398"/>
                  </a:cubicBezTo>
                  <a:cubicBezTo>
                    <a:pt x="1402343" y="1864542"/>
                    <a:pt x="1390055" y="1863590"/>
                    <a:pt x="1379959" y="1861304"/>
                  </a:cubicBezTo>
                  <a:lnTo>
                    <a:pt x="1379959" y="1861304"/>
                  </a:lnTo>
                  <a:cubicBezTo>
                    <a:pt x="1346907" y="1869591"/>
                    <a:pt x="1327476" y="1856827"/>
                    <a:pt x="1327476" y="1856827"/>
                  </a:cubicBezTo>
                  <a:cubicBezTo>
                    <a:pt x="1346240" y="1860828"/>
                    <a:pt x="1367957" y="1848731"/>
                    <a:pt x="1367957" y="1848731"/>
                  </a:cubicBezTo>
                  <a:lnTo>
                    <a:pt x="1367957" y="1848731"/>
                  </a:lnTo>
                  <a:cubicBezTo>
                    <a:pt x="1369386" y="1839015"/>
                    <a:pt x="1373482" y="1823585"/>
                    <a:pt x="1385579" y="1813964"/>
                  </a:cubicBezTo>
                  <a:cubicBezTo>
                    <a:pt x="1404248" y="1799201"/>
                    <a:pt x="1448729" y="1778341"/>
                    <a:pt x="1465112" y="1780913"/>
                  </a:cubicBezTo>
                  <a:cubicBezTo>
                    <a:pt x="1481495" y="1783484"/>
                    <a:pt x="1478924" y="1796534"/>
                    <a:pt x="1473399" y="1807202"/>
                  </a:cubicBezTo>
                  <a:cubicBezTo>
                    <a:pt x="1467875" y="1817870"/>
                    <a:pt x="1478447" y="1833586"/>
                    <a:pt x="1457683" y="1855589"/>
                  </a:cubicBezTo>
                  <a:cubicBezTo>
                    <a:pt x="1456254" y="1857017"/>
                    <a:pt x="1454921" y="1858351"/>
                    <a:pt x="1453587" y="1859399"/>
                  </a:cubicBezTo>
                  <a:cubicBezTo>
                    <a:pt x="1454921" y="1863399"/>
                    <a:pt x="1456064" y="1868162"/>
                    <a:pt x="1456254" y="1872543"/>
                  </a:cubicBezTo>
                  <a:cubicBezTo>
                    <a:pt x="1456635" y="1882830"/>
                    <a:pt x="1458445" y="1880639"/>
                    <a:pt x="1466065" y="1882354"/>
                  </a:cubicBezTo>
                  <a:cubicBezTo>
                    <a:pt x="1470351" y="1883306"/>
                    <a:pt x="1484734" y="1882735"/>
                    <a:pt x="1496354" y="1882068"/>
                  </a:cubicBezTo>
                  <a:cubicBezTo>
                    <a:pt x="1512928" y="1869495"/>
                    <a:pt x="1520548" y="1852160"/>
                    <a:pt x="1520072" y="1824537"/>
                  </a:cubicBezTo>
                  <a:cubicBezTo>
                    <a:pt x="1519405" y="1780341"/>
                    <a:pt x="1496640" y="1729668"/>
                    <a:pt x="1449587" y="1693473"/>
                  </a:cubicBezTo>
                  <a:cubicBezTo>
                    <a:pt x="1402533" y="1657278"/>
                    <a:pt x="1364909" y="1664803"/>
                    <a:pt x="1355861" y="1643181"/>
                  </a:cubicBezTo>
                  <a:cubicBezTo>
                    <a:pt x="1346812" y="1621559"/>
                    <a:pt x="1319951" y="1578983"/>
                    <a:pt x="1278327" y="1581078"/>
                  </a:cubicBezTo>
                  <a:cubicBezTo>
                    <a:pt x="1236703" y="1583174"/>
                    <a:pt x="1228702" y="1585746"/>
                    <a:pt x="1183172" y="1568505"/>
                  </a:cubicBezTo>
                  <a:cubicBezTo>
                    <a:pt x="1171742" y="1564219"/>
                    <a:pt x="1160503" y="1562981"/>
                    <a:pt x="1148882" y="1563838"/>
                  </a:cubicBezTo>
                  <a:cubicBezTo>
                    <a:pt x="1135643" y="1554408"/>
                    <a:pt x="1115069" y="1542121"/>
                    <a:pt x="1095257" y="1540311"/>
                  </a:cubicBezTo>
                  <a:cubicBezTo>
                    <a:pt x="1062586" y="1537358"/>
                    <a:pt x="1043726" y="1524976"/>
                    <a:pt x="1022867" y="1538216"/>
                  </a:cubicBezTo>
                  <a:cubicBezTo>
                    <a:pt x="1014675" y="1543454"/>
                    <a:pt x="1015723" y="1558790"/>
                    <a:pt x="1022105" y="1576030"/>
                  </a:cubicBezTo>
                  <a:cubicBezTo>
                    <a:pt x="1050584" y="1570601"/>
                    <a:pt x="1099162" y="1561457"/>
                    <a:pt x="1110592" y="1560980"/>
                  </a:cubicBezTo>
                  <a:cubicBezTo>
                    <a:pt x="1118307" y="1560600"/>
                    <a:pt x="1126975" y="1563171"/>
                    <a:pt x="1133928" y="1565933"/>
                  </a:cubicBezTo>
                  <a:cubicBezTo>
                    <a:pt x="1109354" y="1570696"/>
                    <a:pt x="1082303" y="1581935"/>
                    <a:pt x="1048298" y="1590317"/>
                  </a:cubicBezTo>
                  <a:cubicBezTo>
                    <a:pt x="1008389" y="1618035"/>
                    <a:pt x="923521" y="1673375"/>
                    <a:pt x="867133" y="1722143"/>
                  </a:cubicBezTo>
                  <a:cubicBezTo>
                    <a:pt x="867133" y="1722143"/>
                    <a:pt x="921235" y="1648706"/>
                    <a:pt x="999435" y="1599652"/>
                  </a:cubicBezTo>
                  <a:cubicBezTo>
                    <a:pt x="988481" y="1601462"/>
                    <a:pt x="976480" y="1603557"/>
                    <a:pt x="963812" y="1605653"/>
                  </a:cubicBezTo>
                  <a:cubicBezTo>
                    <a:pt x="908662" y="1641467"/>
                    <a:pt x="804458" y="1711856"/>
                    <a:pt x="730259" y="1777674"/>
                  </a:cubicBezTo>
                  <a:cubicBezTo>
                    <a:pt x="730259" y="1777674"/>
                    <a:pt x="824366" y="1671947"/>
                    <a:pt x="902852" y="1615940"/>
                  </a:cubicBezTo>
                  <a:cubicBezTo>
                    <a:pt x="839320" y="1626703"/>
                    <a:pt x="779979" y="1636800"/>
                    <a:pt x="779979" y="1636800"/>
                  </a:cubicBezTo>
                  <a:cubicBezTo>
                    <a:pt x="714638" y="1661946"/>
                    <a:pt x="270296" y="1985224"/>
                    <a:pt x="584145" y="2379083"/>
                  </a:cubicBezTo>
                  <a:cubicBezTo>
                    <a:pt x="584145" y="2379083"/>
                    <a:pt x="300776" y="2126766"/>
                    <a:pt x="504707" y="1806345"/>
                  </a:cubicBezTo>
                  <a:cubicBezTo>
                    <a:pt x="565952" y="1710047"/>
                    <a:pt x="643295" y="1639657"/>
                    <a:pt x="721400" y="1588222"/>
                  </a:cubicBezTo>
                  <a:cubicBezTo>
                    <a:pt x="707208" y="1572982"/>
                    <a:pt x="695492" y="1555837"/>
                    <a:pt x="693492" y="1539740"/>
                  </a:cubicBezTo>
                  <a:cubicBezTo>
                    <a:pt x="673299" y="1511927"/>
                    <a:pt x="656249" y="1455539"/>
                    <a:pt x="644915" y="1397627"/>
                  </a:cubicBezTo>
                  <a:cubicBezTo>
                    <a:pt x="625769" y="1353240"/>
                    <a:pt x="594146" y="1277897"/>
                    <a:pt x="572906" y="1215699"/>
                  </a:cubicBezTo>
                  <a:cubicBezTo>
                    <a:pt x="540616" y="1120925"/>
                    <a:pt x="459082" y="1091779"/>
                    <a:pt x="459082" y="1091779"/>
                  </a:cubicBezTo>
                  <a:cubicBezTo>
                    <a:pt x="537854" y="1103495"/>
                    <a:pt x="565762" y="1154644"/>
                    <a:pt x="597004" y="1232178"/>
                  </a:cubicBezTo>
                  <a:cubicBezTo>
                    <a:pt x="610053" y="1264467"/>
                    <a:pt x="622721" y="1295804"/>
                    <a:pt x="633199" y="1321427"/>
                  </a:cubicBezTo>
                  <a:cubicBezTo>
                    <a:pt x="631389" y="1304949"/>
                    <a:pt x="630151" y="1289328"/>
                    <a:pt x="629675" y="1275516"/>
                  </a:cubicBezTo>
                  <a:cubicBezTo>
                    <a:pt x="626817" y="1196363"/>
                    <a:pt x="563190" y="1058727"/>
                    <a:pt x="431269" y="1049488"/>
                  </a:cubicBezTo>
                  <a:cubicBezTo>
                    <a:pt x="431269" y="1049488"/>
                    <a:pt x="624722" y="1014722"/>
                    <a:pt x="659107" y="1277231"/>
                  </a:cubicBezTo>
                  <a:cubicBezTo>
                    <a:pt x="675680" y="1403913"/>
                    <a:pt x="691301" y="1465159"/>
                    <a:pt x="703112" y="1494591"/>
                  </a:cubicBezTo>
                  <a:cubicBezTo>
                    <a:pt x="715590" y="1472398"/>
                    <a:pt x="737688" y="1453729"/>
                    <a:pt x="758072" y="1434870"/>
                  </a:cubicBezTo>
                  <a:cubicBezTo>
                    <a:pt x="790647" y="1404485"/>
                    <a:pt x="819603" y="1306472"/>
                    <a:pt x="819603" y="1306472"/>
                  </a:cubicBezTo>
                  <a:cubicBezTo>
                    <a:pt x="834938" y="1221605"/>
                    <a:pt x="825223" y="1106829"/>
                    <a:pt x="762739" y="979955"/>
                  </a:cubicBezTo>
                  <a:cubicBezTo>
                    <a:pt x="700541" y="852701"/>
                    <a:pt x="641295" y="869180"/>
                    <a:pt x="550331" y="813649"/>
                  </a:cubicBezTo>
                  <a:cubicBezTo>
                    <a:pt x="548426" y="812506"/>
                    <a:pt x="546331" y="811458"/>
                    <a:pt x="544331" y="810315"/>
                  </a:cubicBezTo>
                  <a:cubicBezTo>
                    <a:pt x="566619" y="718018"/>
                    <a:pt x="646534" y="661630"/>
                    <a:pt x="875420" y="571619"/>
                  </a:cubicBezTo>
                  <a:cubicBezTo>
                    <a:pt x="893612" y="501419"/>
                    <a:pt x="844178" y="489227"/>
                    <a:pt x="844178" y="489227"/>
                  </a:cubicBezTo>
                  <a:cubicBezTo>
                    <a:pt x="889326" y="481417"/>
                    <a:pt x="896375" y="529137"/>
                    <a:pt x="895708" y="563618"/>
                  </a:cubicBezTo>
                  <a:cubicBezTo>
                    <a:pt x="1212319" y="438078"/>
                    <a:pt x="1192983" y="139660"/>
                    <a:pt x="1031058" y="30884"/>
                  </a:cubicBezTo>
                  <a:cubicBezTo>
                    <a:pt x="932189" y="-35600"/>
                    <a:pt x="820556" y="20312"/>
                    <a:pt x="773216" y="58316"/>
                  </a:cubicBezTo>
                  <a:cubicBezTo>
                    <a:pt x="756548" y="71747"/>
                    <a:pt x="755119" y="96607"/>
                    <a:pt x="770264" y="111752"/>
                  </a:cubicBezTo>
                  <a:cubicBezTo>
                    <a:pt x="781408" y="122896"/>
                    <a:pt x="798458" y="125372"/>
                    <a:pt x="812364" y="118038"/>
                  </a:cubicBezTo>
                  <a:cubicBezTo>
                    <a:pt x="884849" y="80224"/>
                    <a:pt x="935237" y="79462"/>
                    <a:pt x="970670" y="97655"/>
                  </a:cubicBezTo>
                  <a:cubicBezTo>
                    <a:pt x="989148" y="74699"/>
                    <a:pt x="1021533" y="51554"/>
                    <a:pt x="1069253" y="75938"/>
                  </a:cubicBezTo>
                  <a:cubicBezTo>
                    <a:pt x="1069253" y="75938"/>
                    <a:pt x="1008103" y="63936"/>
                    <a:pt x="987529" y="108608"/>
                  </a:cubicBezTo>
                  <a:cubicBezTo>
                    <a:pt x="998578" y="117276"/>
                    <a:pt x="1007817" y="128135"/>
                    <a:pt x="1015628" y="140136"/>
                  </a:cubicBezTo>
                  <a:cubicBezTo>
                    <a:pt x="1080207" y="105084"/>
                    <a:pt x="1111640" y="151852"/>
                    <a:pt x="1111640" y="151852"/>
                  </a:cubicBezTo>
                  <a:cubicBezTo>
                    <a:pt x="1079636" y="132897"/>
                    <a:pt x="1047155" y="142422"/>
                    <a:pt x="1024295" y="154900"/>
                  </a:cubicBezTo>
                  <a:cubicBezTo>
                    <a:pt x="1028391" y="162615"/>
                    <a:pt x="1031915" y="170711"/>
                    <a:pt x="1035154" y="178903"/>
                  </a:cubicBezTo>
                  <a:cubicBezTo>
                    <a:pt x="1060109" y="164330"/>
                    <a:pt x="1097162" y="154614"/>
                    <a:pt x="1125832" y="196429"/>
                  </a:cubicBezTo>
                  <a:cubicBezTo>
                    <a:pt x="1125832" y="196429"/>
                    <a:pt x="1090304" y="166425"/>
                    <a:pt x="1041536" y="196905"/>
                  </a:cubicBezTo>
                  <a:cubicBezTo>
                    <a:pt x="1048489" y="220051"/>
                    <a:pt x="1049537" y="242911"/>
                    <a:pt x="1044774" y="265676"/>
                  </a:cubicBezTo>
                  <a:cubicBezTo>
                    <a:pt x="1122498" y="246626"/>
                    <a:pt x="1116021" y="323016"/>
                    <a:pt x="1116021" y="323016"/>
                  </a:cubicBezTo>
                  <a:cubicBezTo>
                    <a:pt x="1104972" y="277582"/>
                    <a:pt x="1066110" y="281011"/>
                    <a:pt x="1037059" y="290822"/>
                  </a:cubicBezTo>
                  <a:cubicBezTo>
                    <a:pt x="1029820" y="308824"/>
                    <a:pt x="1018866" y="326826"/>
                    <a:pt x="1004102" y="344924"/>
                  </a:cubicBezTo>
                  <a:cubicBezTo>
                    <a:pt x="1090589" y="364069"/>
                    <a:pt x="1054299" y="440364"/>
                    <a:pt x="1054299" y="440364"/>
                  </a:cubicBezTo>
                  <a:cubicBezTo>
                    <a:pt x="1055347" y="390072"/>
                    <a:pt x="1018866" y="373118"/>
                    <a:pt x="982576" y="368927"/>
                  </a:cubicBezTo>
                  <a:cubicBezTo>
                    <a:pt x="964383" y="387310"/>
                    <a:pt x="942380" y="405884"/>
                    <a:pt x="916472" y="424648"/>
                  </a:cubicBezTo>
                  <a:cubicBezTo>
                    <a:pt x="980195" y="464843"/>
                    <a:pt x="946476" y="527899"/>
                    <a:pt x="946476" y="527899"/>
                  </a:cubicBezTo>
                  <a:cubicBezTo>
                    <a:pt x="947429" y="483512"/>
                    <a:pt x="916472" y="458462"/>
                    <a:pt x="885326" y="444555"/>
                  </a:cubicBezTo>
                  <a:cubicBezTo>
                    <a:pt x="847226" y="465796"/>
                    <a:pt x="803030" y="480083"/>
                    <a:pt x="754833" y="494276"/>
                  </a:cubicBezTo>
                  <a:cubicBezTo>
                    <a:pt x="787885" y="543710"/>
                    <a:pt x="755881" y="596479"/>
                    <a:pt x="755881" y="596479"/>
                  </a:cubicBezTo>
                  <a:cubicBezTo>
                    <a:pt x="760262" y="555331"/>
                    <a:pt x="739498" y="525803"/>
                    <a:pt x="714923" y="505896"/>
                  </a:cubicBezTo>
                  <a:cubicBezTo>
                    <a:pt x="671394" y="518469"/>
                    <a:pt x="625198" y="532376"/>
                    <a:pt x="577859" y="551807"/>
                  </a:cubicBezTo>
                  <a:cubicBezTo>
                    <a:pt x="627008" y="577715"/>
                    <a:pt x="635104" y="661154"/>
                    <a:pt x="635104" y="661154"/>
                  </a:cubicBezTo>
                  <a:cubicBezTo>
                    <a:pt x="615387" y="601241"/>
                    <a:pt x="560142" y="584001"/>
                    <a:pt x="516613" y="580096"/>
                  </a:cubicBezTo>
                  <a:cubicBezTo>
                    <a:pt x="504611" y="586287"/>
                    <a:pt x="492515" y="592955"/>
                    <a:pt x="480418" y="600194"/>
                  </a:cubicBezTo>
                  <a:cubicBezTo>
                    <a:pt x="459939" y="612481"/>
                    <a:pt x="441080" y="626006"/>
                    <a:pt x="423744" y="640389"/>
                  </a:cubicBezTo>
                  <a:cubicBezTo>
                    <a:pt x="488038" y="643818"/>
                    <a:pt x="527186" y="735449"/>
                    <a:pt x="527186" y="735449"/>
                  </a:cubicBezTo>
                  <a:cubicBezTo>
                    <a:pt x="477560" y="671631"/>
                    <a:pt x="420887" y="670012"/>
                    <a:pt x="378786" y="682299"/>
                  </a:cubicBezTo>
                  <a:cubicBezTo>
                    <a:pt x="343639" y="719351"/>
                    <a:pt x="316874" y="758213"/>
                    <a:pt x="297443" y="791741"/>
                  </a:cubicBezTo>
                  <a:cubicBezTo>
                    <a:pt x="326684" y="779740"/>
                    <a:pt x="364118" y="769739"/>
                    <a:pt x="404885" y="771929"/>
                  </a:cubicBezTo>
                  <a:cubicBezTo>
                    <a:pt x="451748" y="774501"/>
                    <a:pt x="484037" y="785836"/>
                    <a:pt x="504611" y="796504"/>
                  </a:cubicBezTo>
                  <a:cubicBezTo>
                    <a:pt x="407266" y="777073"/>
                    <a:pt x="264677" y="830984"/>
                    <a:pt x="213718" y="873656"/>
                  </a:cubicBezTo>
                  <a:cubicBezTo>
                    <a:pt x="153996" y="923758"/>
                    <a:pt x="94274" y="973764"/>
                    <a:pt x="28647" y="1110162"/>
                  </a:cubicBezTo>
                  <a:cubicBezTo>
                    <a:pt x="-21550" y="1214461"/>
                    <a:pt x="5025" y="1265801"/>
                    <a:pt x="27028" y="1299043"/>
                  </a:cubicBezTo>
                  <a:cubicBezTo>
                    <a:pt x="31790" y="1282755"/>
                    <a:pt x="36743" y="1267610"/>
                    <a:pt x="41982" y="1253513"/>
                  </a:cubicBezTo>
                  <a:cubicBezTo>
                    <a:pt x="34267" y="1220462"/>
                    <a:pt x="22265" y="1154454"/>
                    <a:pt x="37505" y="1111877"/>
                  </a:cubicBezTo>
                  <a:cubicBezTo>
                    <a:pt x="37505" y="1111877"/>
                    <a:pt x="40268" y="1182267"/>
                    <a:pt x="52269" y="1227415"/>
                  </a:cubicBezTo>
                  <a:cubicBezTo>
                    <a:pt x="59889" y="1209603"/>
                    <a:pt x="67795" y="1193601"/>
                    <a:pt x="75796" y="1179314"/>
                  </a:cubicBezTo>
                  <a:cubicBezTo>
                    <a:pt x="68081" y="1145690"/>
                    <a:pt x="61699" y="1070729"/>
                    <a:pt x="126278" y="987004"/>
                  </a:cubicBezTo>
                  <a:cubicBezTo>
                    <a:pt x="126278" y="987004"/>
                    <a:pt x="86464" y="1066061"/>
                    <a:pt x="94370" y="1149310"/>
                  </a:cubicBezTo>
                  <a:cubicBezTo>
                    <a:pt x="144376" y="1076253"/>
                    <a:pt x="193049" y="1062537"/>
                    <a:pt x="193049" y="1062537"/>
                  </a:cubicBezTo>
                  <a:cubicBezTo>
                    <a:pt x="106371" y="1141119"/>
                    <a:pt x="65890" y="1262943"/>
                    <a:pt x="48364" y="1366575"/>
                  </a:cubicBezTo>
                  <a:lnTo>
                    <a:pt x="48364" y="1366575"/>
                  </a:lnTo>
                  <a:cubicBezTo>
                    <a:pt x="46364" y="1384768"/>
                    <a:pt x="42268" y="1410009"/>
                    <a:pt x="45602" y="1458301"/>
                  </a:cubicBezTo>
                  <a:cubicBezTo>
                    <a:pt x="51698" y="1547550"/>
                    <a:pt x="41411" y="1655278"/>
                    <a:pt x="70367" y="1830538"/>
                  </a:cubicBezTo>
                  <a:cubicBezTo>
                    <a:pt x="92846" y="1966460"/>
                    <a:pt x="128469" y="2080760"/>
                    <a:pt x="160473" y="2149911"/>
                  </a:cubicBezTo>
                  <a:cubicBezTo>
                    <a:pt x="183238" y="1706904"/>
                    <a:pt x="475941" y="1686329"/>
                    <a:pt x="475941" y="1686329"/>
                  </a:cubicBezTo>
                  <a:cubicBezTo>
                    <a:pt x="210670" y="1797200"/>
                    <a:pt x="197049" y="2061519"/>
                    <a:pt x="203526" y="2226968"/>
                  </a:cubicBezTo>
                  <a:cubicBezTo>
                    <a:pt x="203526" y="2246685"/>
                    <a:pt x="204955" y="2266593"/>
                    <a:pt x="207050" y="2285928"/>
                  </a:cubicBezTo>
                  <a:cubicBezTo>
                    <a:pt x="219623" y="2401276"/>
                    <a:pt x="203431" y="2498431"/>
                    <a:pt x="193906" y="2612350"/>
                  </a:cubicBezTo>
                  <a:cubicBezTo>
                    <a:pt x="187429" y="2689979"/>
                    <a:pt x="165902" y="2763512"/>
                    <a:pt x="245055" y="2829520"/>
                  </a:cubicBezTo>
                  <a:cubicBezTo>
                    <a:pt x="324208" y="2895528"/>
                    <a:pt x="331256" y="2891052"/>
                    <a:pt x="482037" y="2847713"/>
                  </a:cubicBezTo>
                  <a:cubicBezTo>
                    <a:pt x="591479" y="2816185"/>
                    <a:pt x="673490" y="2853237"/>
                    <a:pt x="731497" y="2892099"/>
                  </a:cubicBezTo>
                  <a:cubicBezTo>
                    <a:pt x="711685" y="2847713"/>
                    <a:pt x="674537" y="2792372"/>
                    <a:pt x="605195" y="2759130"/>
                  </a:cubicBezTo>
                  <a:cubicBezTo>
                    <a:pt x="474131" y="2696265"/>
                    <a:pt x="475274" y="2615874"/>
                    <a:pt x="475274" y="2615874"/>
                  </a:cubicBezTo>
                  <a:cubicBezTo>
                    <a:pt x="521280" y="2676834"/>
                    <a:pt x="536615" y="2683121"/>
                    <a:pt x="599385" y="2712077"/>
                  </a:cubicBezTo>
                  <a:cubicBezTo>
                    <a:pt x="662155" y="2741033"/>
                    <a:pt x="695302" y="2783895"/>
                    <a:pt x="731973" y="2843427"/>
                  </a:cubicBezTo>
                  <a:cubicBezTo>
                    <a:pt x="746546" y="2867048"/>
                    <a:pt x="753119" y="2890004"/>
                    <a:pt x="755690" y="2909244"/>
                  </a:cubicBezTo>
                  <a:cubicBezTo>
                    <a:pt x="767406" y="2917912"/>
                    <a:pt x="777788" y="2926199"/>
                    <a:pt x="787123" y="2933247"/>
                  </a:cubicBezTo>
                  <a:cubicBezTo>
                    <a:pt x="842749" y="2975633"/>
                    <a:pt x="831700" y="3045833"/>
                    <a:pt x="868752" y="3078504"/>
                  </a:cubicBezTo>
                  <a:cubicBezTo>
                    <a:pt x="905804" y="3111174"/>
                    <a:pt x="915996" y="3101268"/>
                    <a:pt x="960097" y="3107269"/>
                  </a:cubicBezTo>
                  <a:cubicBezTo>
                    <a:pt x="962002" y="3107555"/>
                    <a:pt x="963907" y="3107555"/>
                    <a:pt x="965907" y="3107555"/>
                  </a:cubicBezTo>
                  <a:cubicBezTo>
                    <a:pt x="946857" y="3030116"/>
                    <a:pt x="884754" y="2974872"/>
                    <a:pt x="884754" y="2974872"/>
                  </a:cubicBezTo>
                  <a:cubicBezTo>
                    <a:pt x="949429" y="3010590"/>
                    <a:pt x="981052" y="3055453"/>
                    <a:pt x="994958" y="3098506"/>
                  </a:cubicBezTo>
                  <a:cubicBezTo>
                    <a:pt x="1029058" y="3079647"/>
                    <a:pt x="1060205" y="3037641"/>
                    <a:pt x="1060205" y="3037641"/>
                  </a:cubicBezTo>
                  <a:cubicBezTo>
                    <a:pt x="1060681" y="3037451"/>
                    <a:pt x="1061062" y="3037260"/>
                    <a:pt x="1061538" y="3037070"/>
                  </a:cubicBezTo>
                  <a:cubicBezTo>
                    <a:pt x="1033344" y="2943439"/>
                    <a:pt x="959811" y="2882098"/>
                    <a:pt x="959811" y="2882098"/>
                  </a:cubicBezTo>
                  <a:cubicBezTo>
                    <a:pt x="1034963" y="2911054"/>
                    <a:pt x="1074587" y="2964013"/>
                    <a:pt x="1094780" y="3019353"/>
                  </a:cubicBezTo>
                  <a:cubicBezTo>
                    <a:pt x="1118498" y="3001922"/>
                    <a:pt x="1127737" y="2982872"/>
                    <a:pt x="1127737" y="2982872"/>
                  </a:cubicBezTo>
                  <a:cubicBezTo>
                    <a:pt x="1164503" y="2943630"/>
                    <a:pt x="1161836" y="2898672"/>
                    <a:pt x="1161551" y="2894766"/>
                  </a:cubicBezTo>
                  <a:cubicBezTo>
                    <a:pt x="1095638" y="2815232"/>
                    <a:pt x="1024391" y="2812470"/>
                    <a:pt x="1024391" y="2812470"/>
                  </a:cubicBezTo>
                  <a:cubicBezTo>
                    <a:pt x="1083827" y="2805517"/>
                    <a:pt x="1135071" y="2834187"/>
                    <a:pt x="1175648" y="2872192"/>
                  </a:cubicBezTo>
                  <a:cubicBezTo>
                    <a:pt x="1196507" y="2837521"/>
                    <a:pt x="1197555" y="2818376"/>
                    <a:pt x="1150502" y="2775608"/>
                  </a:cubicBezTo>
                  <a:cubicBezTo>
                    <a:pt x="1094304" y="2724555"/>
                    <a:pt x="1035630" y="2749796"/>
                    <a:pt x="1001245" y="2760654"/>
                  </a:cubicBezTo>
                  <a:cubicBezTo>
                    <a:pt x="993815" y="2763036"/>
                    <a:pt x="987243" y="2764369"/>
                    <a:pt x="980385" y="2763988"/>
                  </a:cubicBezTo>
                  <a:cubicBezTo>
                    <a:pt x="914377" y="2777609"/>
                    <a:pt x="850940" y="2819328"/>
                    <a:pt x="842749" y="2893623"/>
                  </a:cubicBezTo>
                  <a:cubicBezTo>
                    <a:pt x="842749" y="2893623"/>
                    <a:pt x="816079" y="2803326"/>
                    <a:pt x="939142" y="2743509"/>
                  </a:cubicBezTo>
                  <a:cubicBezTo>
                    <a:pt x="918663" y="2727031"/>
                    <a:pt x="890660" y="2699123"/>
                    <a:pt x="847226" y="2653879"/>
                  </a:cubicBezTo>
                  <a:cubicBezTo>
                    <a:pt x="761977" y="2565011"/>
                    <a:pt x="603005" y="2540722"/>
                    <a:pt x="550617" y="2535007"/>
                  </a:cubicBezTo>
                  <a:cubicBezTo>
                    <a:pt x="545188" y="2534912"/>
                    <a:pt x="539378" y="2534436"/>
                    <a:pt x="533377" y="2533388"/>
                  </a:cubicBezTo>
                  <a:cubicBezTo>
                    <a:pt x="533377" y="2533388"/>
                    <a:pt x="559285" y="2511004"/>
                    <a:pt x="556332" y="2473761"/>
                  </a:cubicBezTo>
                  <a:cubicBezTo>
                    <a:pt x="555761" y="2468999"/>
                    <a:pt x="555284" y="2465856"/>
                    <a:pt x="555284" y="2465856"/>
                  </a:cubicBezTo>
                  <a:cubicBezTo>
                    <a:pt x="555284" y="2465856"/>
                    <a:pt x="558523" y="2414802"/>
                    <a:pt x="497753" y="2324028"/>
                  </a:cubicBezTo>
                  <a:cubicBezTo>
                    <a:pt x="497753" y="2324028"/>
                    <a:pt x="570429" y="2374987"/>
                    <a:pt x="576620" y="2469094"/>
                  </a:cubicBezTo>
                  <a:lnTo>
                    <a:pt x="589670" y="2471094"/>
                  </a:lnTo>
                  <a:cubicBezTo>
                    <a:pt x="722639" y="2499669"/>
                    <a:pt x="873419" y="2540531"/>
                    <a:pt x="873419" y="2540531"/>
                  </a:cubicBezTo>
                  <a:cubicBezTo>
                    <a:pt x="909995" y="2557867"/>
                    <a:pt x="933332" y="2568249"/>
                    <a:pt x="969146" y="2590157"/>
                  </a:cubicBezTo>
                  <a:cubicBezTo>
                    <a:pt x="1005055" y="2612160"/>
                    <a:pt x="1069825" y="2627114"/>
                    <a:pt x="1069825" y="2627114"/>
                  </a:cubicBezTo>
                  <a:lnTo>
                    <a:pt x="1056395" y="2584728"/>
                  </a:lnTo>
                  <a:cubicBezTo>
                    <a:pt x="1158693" y="2739032"/>
                    <a:pt x="1302521" y="2800088"/>
                    <a:pt x="1391294" y="2869715"/>
                  </a:cubicBezTo>
                  <a:cubicBezTo>
                    <a:pt x="1480067" y="2939343"/>
                    <a:pt x="1522072" y="3001637"/>
                    <a:pt x="1553219" y="3071741"/>
                  </a:cubicBezTo>
                  <a:cubicBezTo>
                    <a:pt x="1584365" y="3141845"/>
                    <a:pt x="1626275" y="3119747"/>
                    <a:pt x="1626275" y="3119747"/>
                  </a:cubicBezTo>
                  <a:cubicBezTo>
                    <a:pt x="1626275" y="3119747"/>
                    <a:pt x="1642182" y="3138416"/>
                    <a:pt x="1674281" y="3150608"/>
                  </a:cubicBezTo>
                  <a:cubicBezTo>
                    <a:pt x="1656279" y="3110698"/>
                    <a:pt x="1646278" y="3060978"/>
                    <a:pt x="1670662" y="3012876"/>
                  </a:cubicBezTo>
                  <a:cubicBezTo>
                    <a:pt x="1670662" y="3012876"/>
                    <a:pt x="1659613" y="3088981"/>
                    <a:pt x="1706666" y="3158990"/>
                  </a:cubicBezTo>
                  <a:cubicBezTo>
                    <a:pt x="1715334" y="3160323"/>
                    <a:pt x="1724669" y="3161085"/>
                    <a:pt x="1734860" y="3160895"/>
                  </a:cubicBezTo>
                  <a:cubicBezTo>
                    <a:pt x="1784771" y="3160228"/>
                    <a:pt x="1819347" y="3114698"/>
                    <a:pt x="1836302" y="3085838"/>
                  </a:cubicBezTo>
                  <a:cubicBezTo>
                    <a:pt x="1800773" y="2976872"/>
                    <a:pt x="1713334" y="2947630"/>
                    <a:pt x="1713334" y="2947630"/>
                  </a:cubicBezTo>
                  <a:cubicBezTo>
                    <a:pt x="1790486" y="2952678"/>
                    <a:pt x="1833635" y="3004685"/>
                    <a:pt x="1857257" y="3053262"/>
                  </a:cubicBezTo>
                  <a:cubicBezTo>
                    <a:pt x="1899452" y="3008209"/>
                    <a:pt x="1904882" y="2977157"/>
                    <a:pt x="1905358" y="2966394"/>
                  </a:cubicBezTo>
                  <a:cubicBezTo>
                    <a:pt x="1852399" y="2895147"/>
                    <a:pt x="1777532" y="2887146"/>
                    <a:pt x="1777532" y="2887146"/>
                  </a:cubicBezTo>
                  <a:cubicBezTo>
                    <a:pt x="1847636" y="2888194"/>
                    <a:pt x="1893737" y="2910768"/>
                    <a:pt x="1924027" y="2938581"/>
                  </a:cubicBezTo>
                  <a:cubicBezTo>
                    <a:pt x="1956602" y="2887337"/>
                    <a:pt x="1934504" y="2844093"/>
                    <a:pt x="1934504" y="2844093"/>
                  </a:cubicBezTo>
                  <a:cubicBezTo>
                    <a:pt x="1887546" y="2765798"/>
                    <a:pt x="1794011" y="2793230"/>
                    <a:pt x="1782866" y="2821233"/>
                  </a:cubicBezTo>
                  <a:close/>
                  <a:moveTo>
                    <a:pt x="347449" y="1015198"/>
                  </a:moveTo>
                  <a:cubicBezTo>
                    <a:pt x="304396" y="995005"/>
                    <a:pt x="281345" y="964430"/>
                    <a:pt x="206384" y="1026056"/>
                  </a:cubicBezTo>
                  <a:cubicBezTo>
                    <a:pt x="206384" y="1026056"/>
                    <a:pt x="249151" y="968049"/>
                    <a:pt x="294871" y="968525"/>
                  </a:cubicBezTo>
                  <a:cubicBezTo>
                    <a:pt x="340591" y="969002"/>
                    <a:pt x="377167" y="1024628"/>
                    <a:pt x="437270" y="1021484"/>
                  </a:cubicBezTo>
                  <a:cubicBezTo>
                    <a:pt x="437270" y="1021484"/>
                    <a:pt x="390597" y="1035486"/>
                    <a:pt x="347449" y="1015198"/>
                  </a:cubicBezTo>
                  <a:close/>
                  <a:moveTo>
                    <a:pt x="737402" y="1363337"/>
                  </a:moveTo>
                  <a:cubicBezTo>
                    <a:pt x="748070" y="1423344"/>
                    <a:pt x="721019" y="1453538"/>
                    <a:pt x="721019" y="1453538"/>
                  </a:cubicBezTo>
                  <a:cubicBezTo>
                    <a:pt x="721019" y="1453538"/>
                    <a:pt x="735593" y="1417248"/>
                    <a:pt x="715781" y="1330190"/>
                  </a:cubicBezTo>
                  <a:cubicBezTo>
                    <a:pt x="695969" y="1243131"/>
                    <a:pt x="704827" y="1218652"/>
                    <a:pt x="682634" y="1190649"/>
                  </a:cubicBezTo>
                  <a:cubicBezTo>
                    <a:pt x="660440" y="1162645"/>
                    <a:pt x="612244" y="1089588"/>
                    <a:pt x="592718" y="1049107"/>
                  </a:cubicBezTo>
                  <a:cubicBezTo>
                    <a:pt x="592718" y="1049107"/>
                    <a:pt x="657964" y="1121783"/>
                    <a:pt x="689111" y="1160264"/>
                  </a:cubicBezTo>
                  <a:cubicBezTo>
                    <a:pt x="720257" y="1198745"/>
                    <a:pt x="726734" y="1303329"/>
                    <a:pt x="737402" y="1363337"/>
                  </a:cubicBezTo>
                  <a:close/>
                  <a:moveTo>
                    <a:pt x="717209" y="978812"/>
                  </a:moveTo>
                  <a:cubicBezTo>
                    <a:pt x="764834" y="1071205"/>
                    <a:pt x="788742" y="1125402"/>
                    <a:pt x="796743" y="1192839"/>
                  </a:cubicBezTo>
                  <a:cubicBezTo>
                    <a:pt x="804839" y="1260276"/>
                    <a:pt x="790361" y="1356574"/>
                    <a:pt x="790361" y="1356574"/>
                  </a:cubicBezTo>
                  <a:cubicBezTo>
                    <a:pt x="790361" y="1356574"/>
                    <a:pt x="795410" y="1246465"/>
                    <a:pt x="777693" y="1174646"/>
                  </a:cubicBezTo>
                  <a:cubicBezTo>
                    <a:pt x="759881" y="1102828"/>
                    <a:pt x="724163" y="1021961"/>
                    <a:pt x="693206" y="966144"/>
                  </a:cubicBezTo>
                  <a:cubicBezTo>
                    <a:pt x="662250" y="910328"/>
                    <a:pt x="589289" y="875180"/>
                    <a:pt x="589289" y="875180"/>
                  </a:cubicBezTo>
                  <a:cubicBezTo>
                    <a:pt x="589289" y="875180"/>
                    <a:pt x="669489" y="886420"/>
                    <a:pt x="717209" y="978812"/>
                  </a:cubicBezTo>
                  <a:close/>
                  <a:moveTo>
                    <a:pt x="250961" y="880800"/>
                  </a:moveTo>
                  <a:cubicBezTo>
                    <a:pt x="250961" y="880800"/>
                    <a:pt x="325446" y="805457"/>
                    <a:pt x="397931" y="834223"/>
                  </a:cubicBezTo>
                  <a:cubicBezTo>
                    <a:pt x="470417" y="862893"/>
                    <a:pt x="519375" y="915757"/>
                    <a:pt x="584145" y="955190"/>
                  </a:cubicBezTo>
                  <a:cubicBezTo>
                    <a:pt x="648915" y="994624"/>
                    <a:pt x="747689" y="1061966"/>
                    <a:pt x="760453" y="1309425"/>
                  </a:cubicBezTo>
                  <a:cubicBezTo>
                    <a:pt x="760453" y="1309425"/>
                    <a:pt x="740546" y="1089017"/>
                    <a:pt x="631484" y="1023580"/>
                  </a:cubicBezTo>
                  <a:cubicBezTo>
                    <a:pt x="522328" y="958143"/>
                    <a:pt x="548236" y="969954"/>
                    <a:pt x="490895" y="926520"/>
                  </a:cubicBezTo>
                  <a:cubicBezTo>
                    <a:pt x="433555" y="883086"/>
                    <a:pt x="398503" y="840795"/>
                    <a:pt x="359165" y="848225"/>
                  </a:cubicBezTo>
                  <a:cubicBezTo>
                    <a:pt x="319826" y="855654"/>
                    <a:pt x="278678" y="873847"/>
                    <a:pt x="206384" y="936712"/>
                  </a:cubicBezTo>
                  <a:lnTo>
                    <a:pt x="250961" y="880800"/>
                  </a:lnTo>
                  <a:close/>
                  <a:moveTo>
                    <a:pt x="323160" y="892897"/>
                  </a:moveTo>
                  <a:cubicBezTo>
                    <a:pt x="403742" y="884039"/>
                    <a:pt x="443175" y="966525"/>
                    <a:pt x="490991" y="996338"/>
                  </a:cubicBezTo>
                  <a:cubicBezTo>
                    <a:pt x="538806" y="1026152"/>
                    <a:pt x="568524" y="1056822"/>
                    <a:pt x="568524" y="1056822"/>
                  </a:cubicBezTo>
                  <a:cubicBezTo>
                    <a:pt x="568524" y="1056822"/>
                    <a:pt x="502040" y="1032914"/>
                    <a:pt x="472703" y="1010531"/>
                  </a:cubicBezTo>
                  <a:cubicBezTo>
                    <a:pt x="443366" y="988147"/>
                    <a:pt x="409933" y="935378"/>
                    <a:pt x="366975" y="920710"/>
                  </a:cubicBezTo>
                  <a:cubicBezTo>
                    <a:pt x="323922" y="906041"/>
                    <a:pt x="262105" y="900231"/>
                    <a:pt x="177713" y="1014055"/>
                  </a:cubicBezTo>
                  <a:cubicBezTo>
                    <a:pt x="177713" y="1014055"/>
                    <a:pt x="242579" y="901755"/>
                    <a:pt x="323160" y="892897"/>
                  </a:cubicBezTo>
                  <a:close/>
                  <a:moveTo>
                    <a:pt x="227815" y="1051488"/>
                  </a:moveTo>
                  <a:cubicBezTo>
                    <a:pt x="227815" y="1051488"/>
                    <a:pt x="248389" y="1018246"/>
                    <a:pt x="283346" y="1019675"/>
                  </a:cubicBezTo>
                  <a:cubicBezTo>
                    <a:pt x="307730" y="1020627"/>
                    <a:pt x="357831" y="1051393"/>
                    <a:pt x="357831" y="1051393"/>
                  </a:cubicBezTo>
                  <a:cubicBezTo>
                    <a:pt x="357831" y="1051393"/>
                    <a:pt x="275059" y="1007673"/>
                    <a:pt x="201050" y="1087779"/>
                  </a:cubicBezTo>
                  <a:lnTo>
                    <a:pt x="227815" y="1051488"/>
                  </a:lnTo>
                  <a:close/>
                  <a:moveTo>
                    <a:pt x="281345" y="1072919"/>
                  </a:moveTo>
                  <a:cubicBezTo>
                    <a:pt x="362879" y="1065395"/>
                    <a:pt x="519947" y="1192649"/>
                    <a:pt x="571191" y="1275421"/>
                  </a:cubicBezTo>
                  <a:cubicBezTo>
                    <a:pt x="571191" y="1275421"/>
                    <a:pt x="391454" y="1097589"/>
                    <a:pt x="300776" y="1103400"/>
                  </a:cubicBezTo>
                  <a:cubicBezTo>
                    <a:pt x="210098" y="1109210"/>
                    <a:pt x="166093" y="1196554"/>
                    <a:pt x="122373" y="1221700"/>
                  </a:cubicBezTo>
                  <a:cubicBezTo>
                    <a:pt x="122373" y="1221700"/>
                    <a:pt x="199811" y="1080444"/>
                    <a:pt x="281345" y="1072919"/>
                  </a:cubicBezTo>
                  <a:close/>
                  <a:moveTo>
                    <a:pt x="260200" y="1177980"/>
                  </a:moveTo>
                  <a:cubicBezTo>
                    <a:pt x="362498" y="1090541"/>
                    <a:pt x="493562" y="1272373"/>
                    <a:pt x="493562" y="1272373"/>
                  </a:cubicBezTo>
                  <a:cubicBezTo>
                    <a:pt x="335066" y="1115877"/>
                    <a:pt x="262105" y="1215795"/>
                    <a:pt x="262105" y="1215795"/>
                  </a:cubicBezTo>
                  <a:cubicBezTo>
                    <a:pt x="220290" y="1185886"/>
                    <a:pt x="130184" y="1267229"/>
                    <a:pt x="130184" y="1267229"/>
                  </a:cubicBezTo>
                  <a:cubicBezTo>
                    <a:pt x="197049" y="1147024"/>
                    <a:pt x="260200" y="1177980"/>
                    <a:pt x="260200" y="1177980"/>
                  </a:cubicBezTo>
                  <a:close/>
                  <a:moveTo>
                    <a:pt x="263724" y="1276850"/>
                  </a:moveTo>
                  <a:cubicBezTo>
                    <a:pt x="366499" y="1157597"/>
                    <a:pt x="524138" y="1340953"/>
                    <a:pt x="524138" y="1340953"/>
                  </a:cubicBezTo>
                  <a:cubicBezTo>
                    <a:pt x="314873" y="1183981"/>
                    <a:pt x="270868" y="1307901"/>
                    <a:pt x="270868" y="1307901"/>
                  </a:cubicBezTo>
                  <a:cubicBezTo>
                    <a:pt x="107609" y="1273040"/>
                    <a:pt x="87893" y="1479351"/>
                    <a:pt x="87893" y="1479351"/>
                  </a:cubicBezTo>
                  <a:cubicBezTo>
                    <a:pt x="97799" y="1214461"/>
                    <a:pt x="263724" y="1276850"/>
                    <a:pt x="263724" y="1276850"/>
                  </a:cubicBezTo>
                  <a:close/>
                  <a:moveTo>
                    <a:pt x="304967" y="1389340"/>
                  </a:moveTo>
                  <a:cubicBezTo>
                    <a:pt x="428030" y="1241321"/>
                    <a:pt x="606243" y="1431631"/>
                    <a:pt x="606243" y="1431631"/>
                  </a:cubicBezTo>
                  <a:cubicBezTo>
                    <a:pt x="389740" y="1295804"/>
                    <a:pt x="316874" y="1423344"/>
                    <a:pt x="316874" y="1423344"/>
                  </a:cubicBezTo>
                  <a:cubicBezTo>
                    <a:pt x="188381" y="1368575"/>
                    <a:pt x="83130" y="1597556"/>
                    <a:pt x="83130" y="1597556"/>
                  </a:cubicBezTo>
                  <a:cubicBezTo>
                    <a:pt x="152948" y="1313140"/>
                    <a:pt x="304967" y="1389340"/>
                    <a:pt x="304967" y="1389340"/>
                  </a:cubicBezTo>
                  <a:close/>
                  <a:moveTo>
                    <a:pt x="441651" y="1417153"/>
                  </a:moveTo>
                  <a:cubicBezTo>
                    <a:pt x="384787" y="1412962"/>
                    <a:pt x="358307" y="1476684"/>
                    <a:pt x="358307" y="1476684"/>
                  </a:cubicBezTo>
                  <a:cubicBezTo>
                    <a:pt x="302967" y="1451157"/>
                    <a:pt x="236483" y="1500021"/>
                    <a:pt x="236483" y="1500021"/>
                  </a:cubicBezTo>
                  <a:cubicBezTo>
                    <a:pt x="259724" y="1437632"/>
                    <a:pt x="334971" y="1445728"/>
                    <a:pt x="334971" y="1445728"/>
                  </a:cubicBezTo>
                  <a:cubicBezTo>
                    <a:pt x="395645" y="1392293"/>
                    <a:pt x="441651" y="1417153"/>
                    <a:pt x="441651" y="1417153"/>
                  </a:cubicBezTo>
                  <a:close/>
                  <a:moveTo>
                    <a:pt x="96656" y="1839968"/>
                  </a:moveTo>
                  <a:cubicBezTo>
                    <a:pt x="161330" y="1472684"/>
                    <a:pt x="396503" y="1495829"/>
                    <a:pt x="396503" y="1495829"/>
                  </a:cubicBezTo>
                  <a:cubicBezTo>
                    <a:pt x="505278" y="1365718"/>
                    <a:pt x="622245" y="1482018"/>
                    <a:pt x="622245" y="1482018"/>
                  </a:cubicBezTo>
                  <a:cubicBezTo>
                    <a:pt x="495277" y="1429250"/>
                    <a:pt x="428411" y="1536787"/>
                    <a:pt x="428411" y="1536787"/>
                  </a:cubicBezTo>
                  <a:cubicBezTo>
                    <a:pt x="187429" y="1526691"/>
                    <a:pt x="96656" y="1839968"/>
                    <a:pt x="96656" y="1839968"/>
                  </a:cubicBezTo>
                  <a:close/>
                  <a:moveTo>
                    <a:pt x="232292" y="1815298"/>
                  </a:moveTo>
                  <a:cubicBezTo>
                    <a:pt x="232292" y="1815298"/>
                    <a:pt x="256961" y="1626893"/>
                    <a:pt x="438413" y="1596033"/>
                  </a:cubicBezTo>
                  <a:cubicBezTo>
                    <a:pt x="438413" y="1596033"/>
                    <a:pt x="509945" y="1508879"/>
                    <a:pt x="684539" y="1566029"/>
                  </a:cubicBezTo>
                  <a:cubicBezTo>
                    <a:pt x="684539" y="1566029"/>
                    <a:pt x="574715" y="1535072"/>
                    <a:pt x="469655" y="1617273"/>
                  </a:cubicBezTo>
                  <a:cubicBezTo>
                    <a:pt x="469655" y="1617273"/>
                    <a:pt x="501087" y="1642896"/>
                    <a:pt x="523661" y="1624608"/>
                  </a:cubicBezTo>
                  <a:cubicBezTo>
                    <a:pt x="546236" y="1606320"/>
                    <a:pt x="637771" y="1600604"/>
                    <a:pt x="637771" y="1600604"/>
                  </a:cubicBezTo>
                  <a:cubicBezTo>
                    <a:pt x="637771" y="1600604"/>
                    <a:pt x="587955" y="1615273"/>
                    <a:pt x="532043" y="1650801"/>
                  </a:cubicBezTo>
                  <a:cubicBezTo>
                    <a:pt x="475941" y="1686329"/>
                    <a:pt x="394979" y="1557551"/>
                    <a:pt x="232292" y="1815298"/>
                  </a:cubicBezTo>
                  <a:close/>
                  <a:moveTo>
                    <a:pt x="258676" y="2108763"/>
                  </a:moveTo>
                  <a:cubicBezTo>
                    <a:pt x="278297" y="1970841"/>
                    <a:pt x="350973" y="1774341"/>
                    <a:pt x="546617" y="1697283"/>
                  </a:cubicBezTo>
                  <a:cubicBezTo>
                    <a:pt x="546617" y="1697283"/>
                    <a:pt x="203336" y="1939504"/>
                    <a:pt x="271154" y="2389846"/>
                  </a:cubicBezTo>
                  <a:cubicBezTo>
                    <a:pt x="271630" y="2393370"/>
                    <a:pt x="239054" y="2246685"/>
                    <a:pt x="258676" y="2108763"/>
                  </a:cubicBezTo>
                  <a:close/>
                  <a:moveTo>
                    <a:pt x="590051" y="2796087"/>
                  </a:moveTo>
                  <a:cubicBezTo>
                    <a:pt x="590051" y="2796087"/>
                    <a:pt x="306968" y="2823424"/>
                    <a:pt x="326494" y="2589014"/>
                  </a:cubicBezTo>
                  <a:cubicBezTo>
                    <a:pt x="326494" y="2589014"/>
                    <a:pt x="341543" y="2762655"/>
                    <a:pt x="590051" y="2796087"/>
                  </a:cubicBezTo>
                  <a:close/>
                  <a:moveTo>
                    <a:pt x="384406" y="2273927"/>
                  </a:moveTo>
                  <a:cubicBezTo>
                    <a:pt x="398789" y="2319361"/>
                    <a:pt x="435746" y="2404324"/>
                    <a:pt x="349925" y="2464903"/>
                  </a:cubicBezTo>
                  <a:cubicBezTo>
                    <a:pt x="264105" y="2525482"/>
                    <a:pt x="247246" y="2614160"/>
                    <a:pt x="247246" y="2614160"/>
                  </a:cubicBezTo>
                  <a:cubicBezTo>
                    <a:pt x="244198" y="2446710"/>
                    <a:pt x="371357" y="2443091"/>
                    <a:pt x="341543" y="2317456"/>
                  </a:cubicBezTo>
                  <a:cubicBezTo>
                    <a:pt x="311730" y="2191917"/>
                    <a:pt x="394598" y="1998464"/>
                    <a:pt x="394598" y="1998464"/>
                  </a:cubicBezTo>
                  <a:cubicBezTo>
                    <a:pt x="359260" y="2185344"/>
                    <a:pt x="370023" y="2228493"/>
                    <a:pt x="384406" y="2273927"/>
                  </a:cubicBezTo>
                  <a:close/>
                  <a:moveTo>
                    <a:pt x="842273" y="2034754"/>
                  </a:moveTo>
                  <a:cubicBezTo>
                    <a:pt x="842273" y="2034754"/>
                    <a:pt x="963621" y="2383083"/>
                    <a:pt x="1136881" y="2245828"/>
                  </a:cubicBezTo>
                  <a:cubicBezTo>
                    <a:pt x="1136881" y="2245828"/>
                    <a:pt x="981242" y="2505289"/>
                    <a:pt x="842273" y="2034754"/>
                  </a:cubicBezTo>
                  <a:close/>
                  <a:moveTo>
                    <a:pt x="934475" y="1933694"/>
                  </a:moveTo>
                  <a:cubicBezTo>
                    <a:pt x="934475" y="1933694"/>
                    <a:pt x="954763" y="2186964"/>
                    <a:pt x="1193174" y="2097429"/>
                  </a:cubicBezTo>
                  <a:cubicBezTo>
                    <a:pt x="1193174" y="2097429"/>
                    <a:pt x="954953" y="2264497"/>
                    <a:pt x="934475" y="1933694"/>
                  </a:cubicBezTo>
                  <a:close/>
                  <a:moveTo>
                    <a:pt x="1014199" y="2014656"/>
                  </a:moveTo>
                  <a:cubicBezTo>
                    <a:pt x="1014199" y="2014656"/>
                    <a:pt x="1068968" y="2098381"/>
                    <a:pt x="1185935" y="2046851"/>
                  </a:cubicBezTo>
                  <a:cubicBezTo>
                    <a:pt x="1186030" y="2046851"/>
                    <a:pt x="1075064" y="2134290"/>
                    <a:pt x="1014199" y="2014656"/>
                  </a:cubicBezTo>
                  <a:close/>
                  <a:moveTo>
                    <a:pt x="1185744" y="1862161"/>
                  </a:moveTo>
                  <a:cubicBezTo>
                    <a:pt x="1244132" y="1754433"/>
                    <a:pt x="1353003" y="1800915"/>
                    <a:pt x="1353003" y="1800915"/>
                  </a:cubicBezTo>
                  <a:cubicBezTo>
                    <a:pt x="1246037" y="1768340"/>
                    <a:pt x="1185744" y="1862161"/>
                    <a:pt x="1185744" y="1862161"/>
                  </a:cubicBezTo>
                  <a:close/>
                  <a:moveTo>
                    <a:pt x="1219463" y="1773959"/>
                  </a:moveTo>
                  <a:cubicBezTo>
                    <a:pt x="1219463" y="1773959"/>
                    <a:pt x="1213843" y="1791200"/>
                    <a:pt x="1205937" y="1801487"/>
                  </a:cubicBezTo>
                  <a:cubicBezTo>
                    <a:pt x="1198127" y="1811774"/>
                    <a:pt x="1170885" y="1859304"/>
                    <a:pt x="1123070" y="1834443"/>
                  </a:cubicBezTo>
                  <a:cubicBezTo>
                    <a:pt x="1123070" y="1834443"/>
                    <a:pt x="1100019" y="1852826"/>
                    <a:pt x="1071635" y="1844063"/>
                  </a:cubicBezTo>
                  <a:cubicBezTo>
                    <a:pt x="1069634" y="1843397"/>
                    <a:pt x="1092494" y="1839682"/>
                    <a:pt x="1107544" y="1817108"/>
                  </a:cubicBezTo>
                  <a:cubicBezTo>
                    <a:pt x="1119450" y="1799296"/>
                    <a:pt x="1122784" y="1787009"/>
                    <a:pt x="1136119" y="1778627"/>
                  </a:cubicBezTo>
                  <a:cubicBezTo>
                    <a:pt x="1134404" y="1782818"/>
                    <a:pt x="1133928" y="1787485"/>
                    <a:pt x="1135452" y="1792152"/>
                  </a:cubicBezTo>
                  <a:cubicBezTo>
                    <a:pt x="1138691" y="1802439"/>
                    <a:pt x="1149740" y="1808154"/>
                    <a:pt x="1160027" y="1804916"/>
                  </a:cubicBezTo>
                  <a:cubicBezTo>
                    <a:pt x="1170314" y="1801677"/>
                    <a:pt x="1176029" y="1790628"/>
                    <a:pt x="1172790" y="1780341"/>
                  </a:cubicBezTo>
                  <a:cubicBezTo>
                    <a:pt x="1171457" y="1776150"/>
                    <a:pt x="1168790" y="1772817"/>
                    <a:pt x="1165551" y="1770435"/>
                  </a:cubicBezTo>
                  <a:cubicBezTo>
                    <a:pt x="1180315" y="1770340"/>
                    <a:pt x="1194507" y="1774817"/>
                    <a:pt x="1207556" y="1775103"/>
                  </a:cubicBezTo>
                  <a:cubicBezTo>
                    <a:pt x="1306331" y="1697379"/>
                    <a:pt x="1370720" y="1787580"/>
                    <a:pt x="1370720" y="1787580"/>
                  </a:cubicBezTo>
                  <a:cubicBezTo>
                    <a:pt x="1316237" y="1732145"/>
                    <a:pt x="1238513" y="1757862"/>
                    <a:pt x="1219463" y="1773959"/>
                  </a:cubicBezTo>
                  <a:close/>
                  <a:moveTo>
                    <a:pt x="1291186" y="1684520"/>
                  </a:moveTo>
                  <a:cubicBezTo>
                    <a:pt x="1288424" y="1678424"/>
                    <a:pt x="1286995" y="1672804"/>
                    <a:pt x="1286423" y="1667660"/>
                  </a:cubicBezTo>
                  <a:cubicBezTo>
                    <a:pt x="1288614" y="1670804"/>
                    <a:pt x="1292615" y="1672328"/>
                    <a:pt x="1296520" y="1671089"/>
                  </a:cubicBezTo>
                  <a:cubicBezTo>
                    <a:pt x="1301282" y="1669566"/>
                    <a:pt x="1303854" y="1664517"/>
                    <a:pt x="1302425" y="1659755"/>
                  </a:cubicBezTo>
                  <a:cubicBezTo>
                    <a:pt x="1300901" y="1654992"/>
                    <a:pt x="1295853" y="1652421"/>
                    <a:pt x="1291091" y="1653849"/>
                  </a:cubicBezTo>
                  <a:cubicBezTo>
                    <a:pt x="1289186" y="1654421"/>
                    <a:pt x="1287662" y="1655564"/>
                    <a:pt x="1286614" y="1657088"/>
                  </a:cubicBezTo>
                  <a:cubicBezTo>
                    <a:pt x="1290329" y="1632513"/>
                    <a:pt x="1316522" y="1622226"/>
                    <a:pt x="1316522" y="1622226"/>
                  </a:cubicBezTo>
                  <a:cubicBezTo>
                    <a:pt x="1316522" y="1622226"/>
                    <a:pt x="1307569" y="1635942"/>
                    <a:pt x="1319094" y="1651373"/>
                  </a:cubicBezTo>
                  <a:cubicBezTo>
                    <a:pt x="1330715" y="1666899"/>
                    <a:pt x="1320237" y="1684329"/>
                    <a:pt x="1320237" y="1684329"/>
                  </a:cubicBezTo>
                  <a:cubicBezTo>
                    <a:pt x="1448539" y="1645277"/>
                    <a:pt x="1471494" y="1771388"/>
                    <a:pt x="1471494" y="1771388"/>
                  </a:cubicBezTo>
                  <a:cubicBezTo>
                    <a:pt x="1451015" y="1685377"/>
                    <a:pt x="1361385" y="1679567"/>
                    <a:pt x="1327095" y="1692425"/>
                  </a:cubicBezTo>
                  <a:cubicBezTo>
                    <a:pt x="1292805" y="1705284"/>
                    <a:pt x="1288995" y="1695854"/>
                    <a:pt x="1288995" y="1695854"/>
                  </a:cubicBezTo>
                  <a:cubicBezTo>
                    <a:pt x="1263659" y="1660517"/>
                    <a:pt x="1180315" y="1634418"/>
                    <a:pt x="1180315" y="1634418"/>
                  </a:cubicBezTo>
                  <a:cubicBezTo>
                    <a:pt x="1260611" y="1638324"/>
                    <a:pt x="1291186" y="1684520"/>
                    <a:pt x="1291186" y="1684520"/>
                  </a:cubicBezTo>
                  <a:close/>
                  <a:moveTo>
                    <a:pt x="1145072" y="1589175"/>
                  </a:moveTo>
                  <a:cubicBezTo>
                    <a:pt x="1157455" y="1582221"/>
                    <a:pt x="1173457" y="1582126"/>
                    <a:pt x="1185935" y="1588889"/>
                  </a:cubicBezTo>
                  <a:cubicBezTo>
                    <a:pt x="1173171" y="1590889"/>
                    <a:pt x="1160503" y="1595937"/>
                    <a:pt x="1151454" y="1605176"/>
                  </a:cubicBezTo>
                  <a:cubicBezTo>
                    <a:pt x="1142405" y="1614416"/>
                    <a:pt x="1137357" y="1628132"/>
                    <a:pt x="1140500" y="1640705"/>
                  </a:cubicBezTo>
                  <a:cubicBezTo>
                    <a:pt x="1117926" y="1636704"/>
                    <a:pt x="1095066" y="1651278"/>
                    <a:pt x="1083065" y="1670804"/>
                  </a:cubicBezTo>
                  <a:cubicBezTo>
                    <a:pt x="1069444" y="1692997"/>
                    <a:pt x="1063824" y="1724810"/>
                    <a:pt x="1067063" y="1750433"/>
                  </a:cubicBezTo>
                  <a:cubicBezTo>
                    <a:pt x="1055156" y="1726811"/>
                    <a:pt x="1054490" y="1697855"/>
                    <a:pt x="1065158" y="1673756"/>
                  </a:cubicBezTo>
                  <a:cubicBezTo>
                    <a:pt x="1075921" y="1649563"/>
                    <a:pt x="1097924" y="1630799"/>
                    <a:pt x="1123355" y="1623846"/>
                  </a:cubicBezTo>
                  <a:cubicBezTo>
                    <a:pt x="1124213" y="1609653"/>
                    <a:pt x="1132690" y="1596128"/>
                    <a:pt x="1145072" y="1589175"/>
                  </a:cubicBezTo>
                  <a:close/>
                  <a:moveTo>
                    <a:pt x="1030868" y="1628799"/>
                  </a:moveTo>
                  <a:cubicBezTo>
                    <a:pt x="1045536" y="1615273"/>
                    <a:pt x="1065443" y="1608701"/>
                    <a:pt x="1085065" y="1604986"/>
                  </a:cubicBezTo>
                  <a:cubicBezTo>
                    <a:pt x="1088399" y="1603653"/>
                    <a:pt x="1092018" y="1591937"/>
                    <a:pt x="1095257" y="1588698"/>
                  </a:cubicBezTo>
                  <a:cubicBezTo>
                    <a:pt x="1101353" y="1582697"/>
                    <a:pt x="1109925" y="1580030"/>
                    <a:pt x="1118021" y="1577935"/>
                  </a:cubicBezTo>
                  <a:cubicBezTo>
                    <a:pt x="1106115" y="1581078"/>
                    <a:pt x="1097447" y="1603557"/>
                    <a:pt x="1101353" y="1614035"/>
                  </a:cubicBezTo>
                  <a:cubicBezTo>
                    <a:pt x="1081160" y="1618416"/>
                    <a:pt x="1062110" y="1620512"/>
                    <a:pt x="1044488" y="1632608"/>
                  </a:cubicBezTo>
                  <a:cubicBezTo>
                    <a:pt x="1027820" y="1644134"/>
                    <a:pt x="1015247" y="1662803"/>
                    <a:pt x="1014580" y="1682996"/>
                  </a:cubicBezTo>
                  <a:cubicBezTo>
                    <a:pt x="1007817" y="1664231"/>
                    <a:pt x="1016199" y="1642324"/>
                    <a:pt x="1030868" y="1628799"/>
                  </a:cubicBezTo>
                  <a:close/>
                  <a:moveTo>
                    <a:pt x="1297853" y="1890260"/>
                  </a:moveTo>
                  <a:cubicBezTo>
                    <a:pt x="1297853" y="1890260"/>
                    <a:pt x="1163837" y="2014656"/>
                    <a:pt x="1067063" y="1892070"/>
                  </a:cubicBezTo>
                  <a:cubicBezTo>
                    <a:pt x="1066872" y="1891879"/>
                    <a:pt x="1066872" y="1891784"/>
                    <a:pt x="1066872" y="1891784"/>
                  </a:cubicBezTo>
                  <a:cubicBezTo>
                    <a:pt x="1066967" y="1891879"/>
                    <a:pt x="1067063" y="1891974"/>
                    <a:pt x="1067063" y="1892070"/>
                  </a:cubicBezTo>
                  <a:cubicBezTo>
                    <a:pt x="1071730" y="1897499"/>
                    <a:pt x="1147263" y="1981033"/>
                    <a:pt x="1297853" y="1890260"/>
                  </a:cubicBezTo>
                  <a:close/>
                  <a:moveTo>
                    <a:pt x="1253562" y="1965412"/>
                  </a:moveTo>
                  <a:cubicBezTo>
                    <a:pt x="1253562" y="1965412"/>
                    <a:pt x="1055252" y="2100572"/>
                    <a:pt x="993339" y="1887879"/>
                  </a:cubicBezTo>
                  <a:cubicBezTo>
                    <a:pt x="993339" y="1887974"/>
                    <a:pt x="1054585" y="2053042"/>
                    <a:pt x="1253562" y="1965412"/>
                  </a:cubicBezTo>
                  <a:close/>
                  <a:moveTo>
                    <a:pt x="654440" y="1848159"/>
                  </a:moveTo>
                  <a:cubicBezTo>
                    <a:pt x="666251" y="1832729"/>
                    <a:pt x="678157" y="1838920"/>
                    <a:pt x="714923" y="1833967"/>
                  </a:cubicBezTo>
                  <a:cubicBezTo>
                    <a:pt x="730735" y="1831871"/>
                    <a:pt x="753500" y="1823775"/>
                    <a:pt x="778169" y="1811774"/>
                  </a:cubicBezTo>
                  <a:cubicBezTo>
                    <a:pt x="777217" y="1817679"/>
                    <a:pt x="776455" y="1823394"/>
                    <a:pt x="776169" y="1827871"/>
                  </a:cubicBezTo>
                  <a:cubicBezTo>
                    <a:pt x="775312" y="1843111"/>
                    <a:pt x="774931" y="1863018"/>
                    <a:pt x="752071" y="1875020"/>
                  </a:cubicBezTo>
                  <a:cubicBezTo>
                    <a:pt x="752071" y="1875020"/>
                    <a:pt x="795410" y="1877687"/>
                    <a:pt x="812840" y="1840444"/>
                  </a:cubicBezTo>
                  <a:cubicBezTo>
                    <a:pt x="822175" y="1820537"/>
                    <a:pt x="825413" y="1799772"/>
                    <a:pt x="826461" y="1784723"/>
                  </a:cubicBezTo>
                  <a:cubicBezTo>
                    <a:pt x="834367" y="1779675"/>
                    <a:pt x="841987" y="1774341"/>
                    <a:pt x="849416" y="1768816"/>
                  </a:cubicBezTo>
                  <a:cubicBezTo>
                    <a:pt x="850559" y="1772817"/>
                    <a:pt x="852083" y="1777008"/>
                    <a:pt x="854179" y="1781484"/>
                  </a:cubicBezTo>
                  <a:cubicBezTo>
                    <a:pt x="869038" y="1812631"/>
                    <a:pt x="854084" y="1875877"/>
                    <a:pt x="854084" y="1875877"/>
                  </a:cubicBezTo>
                  <a:cubicBezTo>
                    <a:pt x="854084" y="1875877"/>
                    <a:pt x="897899" y="1830062"/>
                    <a:pt x="891136" y="1795581"/>
                  </a:cubicBezTo>
                  <a:cubicBezTo>
                    <a:pt x="887135" y="1775293"/>
                    <a:pt x="886088" y="1753767"/>
                    <a:pt x="891326" y="1733669"/>
                  </a:cubicBezTo>
                  <a:cubicBezTo>
                    <a:pt x="929045" y="1702331"/>
                    <a:pt x="951334" y="1694140"/>
                    <a:pt x="955715" y="1694235"/>
                  </a:cubicBezTo>
                  <a:cubicBezTo>
                    <a:pt x="955715" y="1694235"/>
                    <a:pt x="935141" y="1724049"/>
                    <a:pt x="922283" y="1746528"/>
                  </a:cubicBezTo>
                  <a:cubicBezTo>
                    <a:pt x="909424" y="1769006"/>
                    <a:pt x="910281" y="1808630"/>
                    <a:pt x="910281" y="1808630"/>
                  </a:cubicBezTo>
                  <a:lnTo>
                    <a:pt x="926093" y="1790247"/>
                  </a:lnTo>
                  <a:cubicBezTo>
                    <a:pt x="926093" y="1821870"/>
                    <a:pt x="901804" y="1871305"/>
                    <a:pt x="901804" y="1871305"/>
                  </a:cubicBezTo>
                  <a:lnTo>
                    <a:pt x="922568" y="1858065"/>
                  </a:lnTo>
                  <a:cubicBezTo>
                    <a:pt x="920187" y="1877592"/>
                    <a:pt x="909043" y="1893975"/>
                    <a:pt x="897899" y="1905881"/>
                  </a:cubicBezTo>
                  <a:cubicBezTo>
                    <a:pt x="816365" y="1941695"/>
                    <a:pt x="750166" y="1910262"/>
                    <a:pt x="704541" y="1885497"/>
                  </a:cubicBezTo>
                  <a:cubicBezTo>
                    <a:pt x="653201" y="1857589"/>
                    <a:pt x="674728" y="1846635"/>
                    <a:pt x="674728" y="1846635"/>
                  </a:cubicBezTo>
                  <a:cubicBezTo>
                    <a:pt x="649772" y="1852064"/>
                    <a:pt x="673394" y="1875401"/>
                    <a:pt x="673394" y="1875401"/>
                  </a:cubicBezTo>
                  <a:cubicBezTo>
                    <a:pt x="747880" y="1945981"/>
                    <a:pt x="832367" y="1941695"/>
                    <a:pt x="872848" y="1927217"/>
                  </a:cubicBezTo>
                  <a:lnTo>
                    <a:pt x="905138" y="1918644"/>
                  </a:lnTo>
                  <a:cubicBezTo>
                    <a:pt x="905138" y="1918644"/>
                    <a:pt x="873324" y="1965412"/>
                    <a:pt x="801410" y="1971603"/>
                  </a:cubicBezTo>
                  <a:cubicBezTo>
                    <a:pt x="729592" y="1977699"/>
                    <a:pt x="642724" y="1863590"/>
                    <a:pt x="654440" y="1848159"/>
                  </a:cubicBezTo>
                  <a:close/>
                  <a:moveTo>
                    <a:pt x="597671" y="2065710"/>
                  </a:moveTo>
                  <a:cubicBezTo>
                    <a:pt x="599480" y="2062091"/>
                    <a:pt x="503754" y="2306693"/>
                    <a:pt x="813602" y="2470713"/>
                  </a:cubicBezTo>
                  <a:cubicBezTo>
                    <a:pt x="813602" y="2470618"/>
                    <a:pt x="452605" y="2353937"/>
                    <a:pt x="597671" y="2065710"/>
                  </a:cubicBezTo>
                  <a:close/>
                  <a:moveTo>
                    <a:pt x="835129" y="2427660"/>
                  </a:moveTo>
                  <a:cubicBezTo>
                    <a:pt x="835129" y="2427660"/>
                    <a:pt x="499754" y="2267831"/>
                    <a:pt x="707875" y="1983986"/>
                  </a:cubicBezTo>
                  <a:cubicBezTo>
                    <a:pt x="712256" y="1977985"/>
                    <a:pt x="560618" y="2236398"/>
                    <a:pt x="835129" y="2427660"/>
                  </a:cubicBezTo>
                  <a:close/>
                  <a:moveTo>
                    <a:pt x="757595" y="2041898"/>
                  </a:moveTo>
                  <a:cubicBezTo>
                    <a:pt x="757595" y="2041898"/>
                    <a:pt x="881135" y="2648450"/>
                    <a:pt x="1106020" y="2404514"/>
                  </a:cubicBezTo>
                  <a:cubicBezTo>
                    <a:pt x="1106020" y="2404610"/>
                    <a:pt x="859799" y="2805612"/>
                    <a:pt x="757595" y="2041898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chemeClr val="accent4">
                    <a:lumMod val="75000"/>
                    <a:alpha val="0"/>
                  </a:schemeClr>
                </a:gs>
                <a:gs pos="63000">
                  <a:srgbClr val="FBCF61"/>
                </a:gs>
              </a:gsLst>
              <a:lin ang="189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-1872439" y="-5018969"/>
              <a:ext cx="7208069" cy="11704994"/>
              <a:chOff x="3935276" y="-7530740"/>
              <a:chExt cx="7208069" cy="11704994"/>
            </a:xfrm>
            <a:gradFill>
              <a:gsLst>
                <a:gs pos="0">
                  <a:srgbClr val="FFFF00"/>
                </a:gs>
                <a:gs pos="100000">
                  <a:srgbClr val="FBCF61">
                    <a:alpha val="0"/>
                  </a:srgbClr>
                </a:gs>
              </a:gsLst>
              <a:lin ang="18900000" scaled="1"/>
            </a:gradFill>
          </p:grpSpPr>
          <p:sp>
            <p:nvSpPr>
              <p:cNvPr id="28" name="任意多边形: 形状 27"/>
              <p:cNvSpPr/>
              <p:nvPr/>
            </p:nvSpPr>
            <p:spPr>
              <a:xfrm>
                <a:off x="4744194" y="-4456458"/>
                <a:ext cx="1958753" cy="1397086"/>
              </a:xfrm>
              <a:custGeom>
                <a:avLst/>
                <a:gdLst>
                  <a:gd name="connsiteX0" fmla="*/ 562695 w 1958753"/>
                  <a:gd name="connsiteY0" fmla="*/ 1072 h 1397086"/>
                  <a:gd name="connsiteX1" fmla="*/ 663035 w 1958753"/>
                  <a:gd name="connsiteY1" fmla="*/ 24219 h 1397086"/>
                  <a:gd name="connsiteX2" fmla="*/ 1351843 w 1958753"/>
                  <a:gd name="connsiteY2" fmla="*/ 471677 h 1397086"/>
                  <a:gd name="connsiteX3" fmla="*/ 1946822 w 1958753"/>
                  <a:gd name="connsiteY3" fmla="*/ 1333668 h 1397086"/>
                  <a:gd name="connsiteX4" fmla="*/ 1958753 w 1958753"/>
                  <a:gd name="connsiteY4" fmla="*/ 1397086 h 1397086"/>
                  <a:gd name="connsiteX5" fmla="*/ 1941984 w 1958753"/>
                  <a:gd name="connsiteY5" fmla="*/ 1331394 h 1397086"/>
                  <a:gd name="connsiteX6" fmla="*/ 1552172 w 1958753"/>
                  <a:gd name="connsiteY6" fmla="*/ 711953 h 1397086"/>
                  <a:gd name="connsiteX7" fmla="*/ 1032131 w 1958753"/>
                  <a:gd name="connsiteY7" fmla="*/ 352926 h 1397086"/>
                  <a:gd name="connsiteX8" fmla="*/ 544860 w 1958753"/>
                  <a:gd name="connsiteY8" fmla="*/ 63312 h 1397086"/>
                  <a:gd name="connsiteX9" fmla="*/ 308003 w 1958753"/>
                  <a:gd name="connsiteY9" fmla="*/ 150072 h 1397086"/>
                  <a:gd name="connsiteX10" fmla="*/ 307599 w 1958753"/>
                  <a:gd name="connsiteY10" fmla="*/ 150314 h 1397086"/>
                  <a:gd name="connsiteX11" fmla="*/ 282782 w 1958753"/>
                  <a:gd name="connsiteY11" fmla="*/ 162772 h 1397086"/>
                  <a:gd name="connsiteX12" fmla="*/ 49593 w 1958753"/>
                  <a:gd name="connsiteY12" fmla="*/ 323626 h 1397086"/>
                  <a:gd name="connsiteX13" fmla="*/ 0 w 1958753"/>
                  <a:gd name="connsiteY13" fmla="*/ 365192 h 1397086"/>
                  <a:gd name="connsiteX14" fmla="*/ 144612 w 1958753"/>
                  <a:gd name="connsiteY14" fmla="*/ 183808 h 1397086"/>
                  <a:gd name="connsiteX15" fmla="*/ 245928 w 1958753"/>
                  <a:gd name="connsiteY15" fmla="*/ 101238 h 1397086"/>
                  <a:gd name="connsiteX16" fmla="*/ 309843 w 1958753"/>
                  <a:gd name="connsiteY16" fmla="*/ 61518 h 1397086"/>
                  <a:gd name="connsiteX17" fmla="*/ 373195 w 1958753"/>
                  <a:gd name="connsiteY17" fmla="*/ 31972 h 1397086"/>
                  <a:gd name="connsiteX18" fmla="*/ 562695 w 1958753"/>
                  <a:gd name="connsiteY18" fmla="*/ 1072 h 139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58753" h="1397086">
                    <a:moveTo>
                      <a:pt x="562695" y="1072"/>
                    </a:moveTo>
                    <a:cubicBezTo>
                      <a:pt x="595889" y="3635"/>
                      <a:pt x="629520" y="10918"/>
                      <a:pt x="663035" y="24219"/>
                    </a:cubicBezTo>
                    <a:cubicBezTo>
                      <a:pt x="931161" y="130269"/>
                      <a:pt x="1112258" y="325814"/>
                      <a:pt x="1351843" y="471677"/>
                    </a:cubicBezTo>
                    <a:cubicBezTo>
                      <a:pt x="1546506" y="590194"/>
                      <a:pt x="1824204" y="776860"/>
                      <a:pt x="1946822" y="1333668"/>
                    </a:cubicBezTo>
                    <a:lnTo>
                      <a:pt x="1958753" y="1397086"/>
                    </a:lnTo>
                    <a:lnTo>
                      <a:pt x="1941984" y="1331394"/>
                    </a:lnTo>
                    <a:cubicBezTo>
                      <a:pt x="1873147" y="1097315"/>
                      <a:pt x="1753883" y="832979"/>
                      <a:pt x="1552172" y="711953"/>
                    </a:cubicBezTo>
                    <a:cubicBezTo>
                      <a:pt x="1148402" y="469900"/>
                      <a:pt x="1244236" y="513589"/>
                      <a:pt x="1032131" y="352926"/>
                    </a:cubicBezTo>
                    <a:cubicBezTo>
                      <a:pt x="820029" y="192264"/>
                      <a:pt x="690372" y="35829"/>
                      <a:pt x="544860" y="63312"/>
                    </a:cubicBezTo>
                    <a:cubicBezTo>
                      <a:pt x="472102" y="77052"/>
                      <a:pt x="397671" y="100746"/>
                      <a:pt x="308003" y="150072"/>
                    </a:cubicBezTo>
                    <a:lnTo>
                      <a:pt x="307599" y="150314"/>
                    </a:lnTo>
                    <a:lnTo>
                      <a:pt x="282782" y="162772"/>
                    </a:lnTo>
                    <a:cubicBezTo>
                      <a:pt x="215531" y="199767"/>
                      <a:pt x="139709" y="251180"/>
                      <a:pt x="49593" y="323626"/>
                    </a:cubicBezTo>
                    <a:lnTo>
                      <a:pt x="0" y="365192"/>
                    </a:lnTo>
                    <a:lnTo>
                      <a:pt x="144612" y="183808"/>
                    </a:lnTo>
                    <a:cubicBezTo>
                      <a:pt x="144612" y="183808"/>
                      <a:pt x="183357" y="144617"/>
                      <a:pt x="245928" y="101238"/>
                    </a:cubicBezTo>
                    <a:lnTo>
                      <a:pt x="309843" y="61518"/>
                    </a:lnTo>
                    <a:lnTo>
                      <a:pt x="373195" y="31972"/>
                    </a:lnTo>
                    <a:cubicBezTo>
                      <a:pt x="431667" y="9704"/>
                      <a:pt x="496307" y="-4054"/>
                      <a:pt x="562695" y="10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6217991" y="-4249650"/>
                <a:ext cx="673549" cy="1493674"/>
              </a:xfrm>
              <a:custGeom>
                <a:avLst/>
                <a:gdLst>
                  <a:gd name="connsiteX0" fmla="*/ 0 w 673549"/>
                  <a:gd name="connsiteY0" fmla="*/ 0 h 1493674"/>
                  <a:gd name="connsiteX1" fmla="*/ 248 w 673549"/>
                  <a:gd name="connsiteY1" fmla="*/ 89 h 1493674"/>
                  <a:gd name="connsiteX2" fmla="*/ 370252 w 673549"/>
                  <a:gd name="connsiteY2" fmla="*/ 352247 h 1493674"/>
                  <a:gd name="connsiteX3" fmla="*/ 664449 w 673549"/>
                  <a:gd name="connsiteY3" fmla="*/ 1143935 h 1493674"/>
                  <a:gd name="connsiteX4" fmla="*/ 670140 w 673549"/>
                  <a:gd name="connsiteY4" fmla="*/ 1445191 h 1493674"/>
                  <a:gd name="connsiteX5" fmla="*/ 666947 w 673549"/>
                  <a:gd name="connsiteY5" fmla="*/ 1493674 h 1493674"/>
                  <a:gd name="connsiteX6" fmla="*/ 662830 w 673549"/>
                  <a:gd name="connsiteY6" fmla="*/ 1393611 h 1493674"/>
                  <a:gd name="connsiteX7" fmla="*/ 619204 w 673549"/>
                  <a:gd name="connsiteY7" fmla="*/ 1063939 h 1493674"/>
                  <a:gd name="connsiteX8" fmla="*/ 306685 w 673549"/>
                  <a:gd name="connsiteY8" fmla="*/ 292688 h 1493674"/>
                  <a:gd name="connsiteX9" fmla="*/ 13726 w 673549"/>
                  <a:gd name="connsiteY9" fmla="*/ 8236 h 1493674"/>
                  <a:gd name="connsiteX10" fmla="*/ 0 w 673549"/>
                  <a:gd name="connsiteY10" fmla="*/ 0 h 149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3549" h="1493674">
                    <a:moveTo>
                      <a:pt x="0" y="0"/>
                    </a:moveTo>
                    <a:lnTo>
                      <a:pt x="248" y="89"/>
                    </a:lnTo>
                    <a:cubicBezTo>
                      <a:pt x="102675" y="42307"/>
                      <a:pt x="259929" y="138648"/>
                      <a:pt x="370252" y="352247"/>
                    </a:cubicBezTo>
                    <a:cubicBezTo>
                      <a:pt x="546417" y="694010"/>
                      <a:pt x="634853" y="894485"/>
                      <a:pt x="664449" y="1143935"/>
                    </a:cubicBezTo>
                    <a:cubicBezTo>
                      <a:pt x="675679" y="1237479"/>
                      <a:pt x="675167" y="1346036"/>
                      <a:pt x="670140" y="1445191"/>
                    </a:cubicBezTo>
                    <a:lnTo>
                      <a:pt x="666947" y="1493674"/>
                    </a:lnTo>
                    <a:lnTo>
                      <a:pt x="662830" y="1393611"/>
                    </a:lnTo>
                    <a:cubicBezTo>
                      <a:pt x="656513" y="1283101"/>
                      <a:pt x="643780" y="1163562"/>
                      <a:pt x="619204" y="1063939"/>
                    </a:cubicBezTo>
                    <a:cubicBezTo>
                      <a:pt x="553317" y="798284"/>
                      <a:pt x="421195" y="499156"/>
                      <a:pt x="306685" y="292688"/>
                    </a:cubicBezTo>
                    <a:cubicBezTo>
                      <a:pt x="235118" y="163648"/>
                      <a:pt x="102858" y="64472"/>
                      <a:pt x="13726" y="823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4692533" y="-4217650"/>
                <a:ext cx="1306009" cy="571145"/>
              </a:xfrm>
              <a:custGeom>
                <a:avLst/>
                <a:gdLst>
                  <a:gd name="connsiteX0" fmla="*/ 492267 w 1306009"/>
                  <a:gd name="connsiteY0" fmla="*/ 134 h 571145"/>
                  <a:gd name="connsiteX1" fmla="*/ 1058926 w 1306009"/>
                  <a:gd name="connsiteY1" fmla="*/ 385077 h 571145"/>
                  <a:gd name="connsiteX2" fmla="*/ 1301613 w 1306009"/>
                  <a:gd name="connsiteY2" fmla="*/ 567096 h 571145"/>
                  <a:gd name="connsiteX3" fmla="*/ 1306009 w 1306009"/>
                  <a:gd name="connsiteY3" fmla="*/ 571145 h 571145"/>
                  <a:gd name="connsiteX4" fmla="*/ 1287408 w 1306009"/>
                  <a:gd name="connsiteY4" fmla="*/ 563760 h 571145"/>
                  <a:gd name="connsiteX5" fmla="*/ 1016499 w 1306009"/>
                  <a:gd name="connsiteY5" fmla="*/ 424877 h 571145"/>
                  <a:gd name="connsiteX6" fmla="*/ 625410 w 1306009"/>
                  <a:gd name="connsiteY6" fmla="*/ 92628 h 571145"/>
                  <a:gd name="connsiteX7" fmla="*/ 242030 w 1306009"/>
                  <a:gd name="connsiteY7" fmla="*/ 129329 h 571145"/>
                  <a:gd name="connsiteX8" fmla="*/ 236781 w 1306009"/>
                  <a:gd name="connsiteY8" fmla="*/ 132714 h 571145"/>
                  <a:gd name="connsiteX9" fmla="*/ 216809 w 1306009"/>
                  <a:gd name="connsiteY9" fmla="*/ 142029 h 571145"/>
                  <a:gd name="connsiteX10" fmla="*/ 13282 w 1306009"/>
                  <a:gd name="connsiteY10" fmla="*/ 312667 h 571145"/>
                  <a:gd name="connsiteX11" fmla="*/ 0 w 1306009"/>
                  <a:gd name="connsiteY11" fmla="*/ 327971 h 571145"/>
                  <a:gd name="connsiteX12" fmla="*/ 16964 w 1306009"/>
                  <a:gd name="connsiteY12" fmla="*/ 304749 h 571145"/>
                  <a:gd name="connsiteX13" fmla="*/ 253525 w 1306009"/>
                  <a:gd name="connsiteY13" fmla="*/ 73596 h 571145"/>
                  <a:gd name="connsiteX14" fmla="*/ 334607 w 1306009"/>
                  <a:gd name="connsiteY14" fmla="*/ 29346 h 571145"/>
                  <a:gd name="connsiteX15" fmla="*/ 382954 w 1306009"/>
                  <a:gd name="connsiteY15" fmla="*/ 12881 h 571145"/>
                  <a:gd name="connsiteX16" fmla="*/ 438117 w 1306009"/>
                  <a:gd name="connsiteY16" fmla="*/ 2448 h 571145"/>
                  <a:gd name="connsiteX17" fmla="*/ 492267 w 1306009"/>
                  <a:gd name="connsiteY17" fmla="*/ 134 h 57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6009" h="571145">
                    <a:moveTo>
                      <a:pt x="492267" y="134"/>
                    </a:moveTo>
                    <a:cubicBezTo>
                      <a:pt x="754545" y="7061"/>
                      <a:pt x="893109" y="281691"/>
                      <a:pt x="1058926" y="385077"/>
                    </a:cubicBezTo>
                    <a:cubicBezTo>
                      <a:pt x="1169469" y="454003"/>
                      <a:pt x="1253863" y="524167"/>
                      <a:pt x="1301613" y="567096"/>
                    </a:cubicBezTo>
                    <a:lnTo>
                      <a:pt x="1306009" y="571145"/>
                    </a:lnTo>
                    <a:lnTo>
                      <a:pt x="1287408" y="563760"/>
                    </a:lnTo>
                    <a:cubicBezTo>
                      <a:pt x="1205822" y="530574"/>
                      <a:pt x="1084323" y="476624"/>
                      <a:pt x="1016499" y="424877"/>
                    </a:cubicBezTo>
                    <a:cubicBezTo>
                      <a:pt x="907981" y="342078"/>
                      <a:pt x="784312" y="146885"/>
                      <a:pt x="625410" y="92628"/>
                    </a:cubicBezTo>
                    <a:cubicBezTo>
                      <a:pt x="525876" y="58715"/>
                      <a:pt x="399230" y="37603"/>
                      <a:pt x="242030" y="129329"/>
                    </a:cubicBezTo>
                    <a:lnTo>
                      <a:pt x="236781" y="132714"/>
                    </a:lnTo>
                    <a:lnTo>
                      <a:pt x="216809" y="142029"/>
                    </a:lnTo>
                    <a:cubicBezTo>
                      <a:pt x="153929" y="178720"/>
                      <a:pt x="86160" y="233465"/>
                      <a:pt x="13282" y="312667"/>
                    </a:cubicBezTo>
                    <a:lnTo>
                      <a:pt x="0" y="327971"/>
                    </a:lnTo>
                    <a:lnTo>
                      <a:pt x="16964" y="304749"/>
                    </a:lnTo>
                    <a:cubicBezTo>
                      <a:pt x="74860" y="230002"/>
                      <a:pt x="156909" y="138923"/>
                      <a:pt x="253525" y="73596"/>
                    </a:cubicBezTo>
                    <a:lnTo>
                      <a:pt x="334607" y="29346"/>
                    </a:lnTo>
                    <a:lnTo>
                      <a:pt x="382954" y="12881"/>
                    </a:lnTo>
                    <a:cubicBezTo>
                      <a:pt x="401085" y="8039"/>
                      <a:pt x="419488" y="4496"/>
                      <a:pt x="438117" y="2448"/>
                    </a:cubicBezTo>
                    <a:cubicBezTo>
                      <a:pt x="456747" y="400"/>
                      <a:pt x="474782" y="-328"/>
                      <a:pt x="492267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4738914" y="-3935465"/>
                <a:ext cx="785305" cy="200623"/>
              </a:xfrm>
              <a:custGeom>
                <a:avLst/>
                <a:gdLst>
                  <a:gd name="connsiteX0" fmla="*/ 287094 w 785305"/>
                  <a:gd name="connsiteY0" fmla="*/ 11 h 200623"/>
                  <a:gd name="connsiteX1" fmla="*/ 734303 w 785305"/>
                  <a:gd name="connsiteY1" fmla="*/ 190901 h 200623"/>
                  <a:gd name="connsiteX2" fmla="*/ 785305 w 785305"/>
                  <a:gd name="connsiteY2" fmla="*/ 194112 h 200623"/>
                  <a:gd name="connsiteX3" fmla="*/ 776009 w 785305"/>
                  <a:gd name="connsiteY3" fmla="*/ 195637 h 200623"/>
                  <a:gd name="connsiteX4" fmla="*/ 506802 w 785305"/>
                  <a:gd name="connsiteY4" fmla="*/ 159955 h 200623"/>
                  <a:gd name="connsiteX5" fmla="*/ 161115 w 785305"/>
                  <a:gd name="connsiteY5" fmla="*/ 87171 h 200623"/>
                  <a:gd name="connsiteX6" fmla="*/ 138602 w 785305"/>
                  <a:gd name="connsiteY6" fmla="*/ 99099 h 200623"/>
                  <a:gd name="connsiteX7" fmla="*/ 135894 w 785305"/>
                  <a:gd name="connsiteY7" fmla="*/ 99871 h 200623"/>
                  <a:gd name="connsiteX8" fmla="*/ 9585 w 785305"/>
                  <a:gd name="connsiteY8" fmla="*/ 173982 h 200623"/>
                  <a:gd name="connsiteX9" fmla="*/ 0 w 785305"/>
                  <a:gd name="connsiteY9" fmla="*/ 181457 h 200623"/>
                  <a:gd name="connsiteX10" fmla="*/ 12361 w 785305"/>
                  <a:gd name="connsiteY10" fmla="*/ 166620 h 200623"/>
                  <a:gd name="connsiteX11" fmla="*/ 134431 w 785305"/>
                  <a:gd name="connsiteY11" fmla="*/ 53871 h 200623"/>
                  <a:gd name="connsiteX12" fmla="*/ 177583 w 785305"/>
                  <a:gd name="connsiteY12" fmla="*/ 27346 h 200623"/>
                  <a:gd name="connsiteX13" fmla="*/ 224474 w 785305"/>
                  <a:gd name="connsiteY13" fmla="*/ 8650 h 200623"/>
                  <a:gd name="connsiteX14" fmla="*/ 287094 w 785305"/>
                  <a:gd name="connsiteY14" fmla="*/ 11 h 20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5305" h="200623">
                    <a:moveTo>
                      <a:pt x="287094" y="11"/>
                    </a:moveTo>
                    <a:cubicBezTo>
                      <a:pt x="435073" y="1556"/>
                      <a:pt x="557156" y="159284"/>
                      <a:pt x="734303" y="190901"/>
                    </a:cubicBezTo>
                    <a:lnTo>
                      <a:pt x="785305" y="194112"/>
                    </a:lnTo>
                    <a:lnTo>
                      <a:pt x="776009" y="195637"/>
                    </a:lnTo>
                    <a:cubicBezTo>
                      <a:pt x="711402" y="204216"/>
                      <a:pt x="606555" y="206859"/>
                      <a:pt x="506802" y="159955"/>
                    </a:cubicBezTo>
                    <a:cubicBezTo>
                      <a:pt x="387362" y="103935"/>
                      <a:pt x="309539" y="26312"/>
                      <a:pt x="161115" y="87171"/>
                    </a:cubicBezTo>
                    <a:lnTo>
                      <a:pt x="138602" y="99099"/>
                    </a:lnTo>
                    <a:lnTo>
                      <a:pt x="135894" y="99871"/>
                    </a:lnTo>
                    <a:cubicBezTo>
                      <a:pt x="98788" y="115086"/>
                      <a:pt x="57270" y="138956"/>
                      <a:pt x="9585" y="173982"/>
                    </a:cubicBezTo>
                    <a:lnTo>
                      <a:pt x="0" y="181457"/>
                    </a:lnTo>
                    <a:lnTo>
                      <a:pt x="12361" y="166620"/>
                    </a:lnTo>
                    <a:cubicBezTo>
                      <a:pt x="38572" y="136488"/>
                      <a:pt x="81850" y="91331"/>
                      <a:pt x="134431" y="53871"/>
                    </a:cubicBezTo>
                    <a:lnTo>
                      <a:pt x="177583" y="27346"/>
                    </a:lnTo>
                    <a:lnTo>
                      <a:pt x="224474" y="8650"/>
                    </a:lnTo>
                    <a:cubicBezTo>
                      <a:pt x="244985" y="2951"/>
                      <a:pt x="265954" y="-209"/>
                      <a:pt x="287094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4733785" y="-3746416"/>
                <a:ext cx="438510" cy="199246"/>
              </a:xfrm>
              <a:custGeom>
                <a:avLst/>
                <a:gdLst>
                  <a:gd name="connsiteX0" fmla="*/ 249591 w 438510"/>
                  <a:gd name="connsiteY0" fmla="*/ 166 h 199246"/>
                  <a:gd name="connsiteX1" fmla="*/ 421175 w 438510"/>
                  <a:gd name="connsiteY1" fmla="*/ 60149 h 199246"/>
                  <a:gd name="connsiteX2" fmla="*/ 438510 w 438510"/>
                  <a:gd name="connsiteY2" fmla="*/ 69191 h 199246"/>
                  <a:gd name="connsiteX3" fmla="*/ 363026 w 438510"/>
                  <a:gd name="connsiteY3" fmla="*/ 60970 h 199246"/>
                  <a:gd name="connsiteX4" fmla="*/ 125575 w 438510"/>
                  <a:gd name="connsiteY4" fmla="*/ 116930 h 199246"/>
                  <a:gd name="connsiteX5" fmla="*/ 118703 w 438510"/>
                  <a:gd name="connsiteY5" fmla="*/ 121134 h 199246"/>
                  <a:gd name="connsiteX6" fmla="*/ 100354 w 438510"/>
                  <a:gd name="connsiteY6" fmla="*/ 129630 h 199246"/>
                  <a:gd name="connsiteX7" fmla="*/ 48695 w 438510"/>
                  <a:gd name="connsiteY7" fmla="*/ 161226 h 199246"/>
                  <a:gd name="connsiteX8" fmla="*/ 0 w 438510"/>
                  <a:gd name="connsiteY8" fmla="*/ 199246 h 199246"/>
                  <a:gd name="connsiteX9" fmla="*/ 69402 w 438510"/>
                  <a:gd name="connsiteY9" fmla="*/ 105143 h 199246"/>
                  <a:gd name="connsiteX10" fmla="*/ 123617 w 438510"/>
                  <a:gd name="connsiteY10" fmla="*/ 44322 h 199246"/>
                  <a:gd name="connsiteX11" fmla="*/ 172938 w 438510"/>
                  <a:gd name="connsiteY11" fmla="*/ 13225 h 199246"/>
                  <a:gd name="connsiteX12" fmla="*/ 203640 w 438510"/>
                  <a:gd name="connsiteY12" fmla="*/ 3705 h 199246"/>
                  <a:gd name="connsiteX13" fmla="*/ 249591 w 438510"/>
                  <a:gd name="connsiteY13" fmla="*/ 166 h 19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8510" h="199246">
                    <a:moveTo>
                      <a:pt x="249591" y="166"/>
                    </a:moveTo>
                    <a:cubicBezTo>
                      <a:pt x="294690" y="1927"/>
                      <a:pt x="363570" y="31258"/>
                      <a:pt x="421175" y="60149"/>
                    </a:cubicBezTo>
                    <a:lnTo>
                      <a:pt x="438510" y="69191"/>
                    </a:lnTo>
                    <a:lnTo>
                      <a:pt x="363026" y="60970"/>
                    </a:lnTo>
                    <a:cubicBezTo>
                      <a:pt x="293798" y="58850"/>
                      <a:pt x="211204" y="71199"/>
                      <a:pt x="125575" y="116930"/>
                    </a:cubicBezTo>
                    <a:lnTo>
                      <a:pt x="118703" y="121134"/>
                    </a:lnTo>
                    <a:lnTo>
                      <a:pt x="100354" y="129630"/>
                    </a:lnTo>
                    <a:cubicBezTo>
                      <a:pt x="83228" y="138776"/>
                      <a:pt x="65981" y="149258"/>
                      <a:pt x="48695" y="161226"/>
                    </a:cubicBezTo>
                    <a:lnTo>
                      <a:pt x="0" y="199246"/>
                    </a:lnTo>
                    <a:lnTo>
                      <a:pt x="69402" y="105143"/>
                    </a:lnTo>
                    <a:cubicBezTo>
                      <a:pt x="69402" y="105143"/>
                      <a:pt x="88428" y="74402"/>
                      <a:pt x="123617" y="44322"/>
                    </a:cubicBezTo>
                    <a:lnTo>
                      <a:pt x="172938" y="13225"/>
                    </a:lnTo>
                    <a:lnTo>
                      <a:pt x="203640" y="3705"/>
                    </a:lnTo>
                    <a:cubicBezTo>
                      <a:pt x="218096" y="849"/>
                      <a:pt x="233428" y="-495"/>
                      <a:pt x="249591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4418722" y="-3550480"/>
                <a:ext cx="1547259" cy="636713"/>
              </a:xfrm>
              <a:custGeom>
                <a:avLst/>
                <a:gdLst>
                  <a:gd name="connsiteX0" fmla="*/ 557253 w 1547259"/>
                  <a:gd name="connsiteY0" fmla="*/ 1181 h 636713"/>
                  <a:gd name="connsiteX1" fmla="*/ 1541277 w 1547259"/>
                  <a:gd name="connsiteY1" fmla="*/ 629005 h 636713"/>
                  <a:gd name="connsiteX2" fmla="*/ 1547259 w 1547259"/>
                  <a:gd name="connsiteY2" fmla="*/ 636713 h 636713"/>
                  <a:gd name="connsiteX3" fmla="*/ 1545495 w 1547259"/>
                  <a:gd name="connsiteY3" fmla="*/ 635092 h 636713"/>
                  <a:gd name="connsiteX4" fmla="*/ 654350 w 1547259"/>
                  <a:gd name="connsiteY4" fmla="*/ 101231 h 636713"/>
                  <a:gd name="connsiteX5" fmla="*/ 432475 w 1547259"/>
                  <a:gd name="connsiteY5" fmla="*/ 165591 h 636713"/>
                  <a:gd name="connsiteX6" fmla="*/ 422777 w 1547259"/>
                  <a:gd name="connsiteY6" fmla="*/ 171834 h 636713"/>
                  <a:gd name="connsiteX7" fmla="*/ 407254 w 1547259"/>
                  <a:gd name="connsiteY7" fmla="*/ 178291 h 636713"/>
                  <a:gd name="connsiteX8" fmla="*/ 30244 w 1547259"/>
                  <a:gd name="connsiteY8" fmla="*/ 506897 h 636713"/>
                  <a:gd name="connsiteX9" fmla="*/ 0 w 1547259"/>
                  <a:gd name="connsiteY9" fmla="*/ 529013 h 636713"/>
                  <a:gd name="connsiteX10" fmla="*/ 7332 w 1547259"/>
                  <a:gd name="connsiteY10" fmla="*/ 516318 h 636713"/>
                  <a:gd name="connsiteX11" fmla="*/ 416213 w 1547259"/>
                  <a:gd name="connsiteY11" fmla="*/ 49606 h 636713"/>
                  <a:gd name="connsiteX12" fmla="*/ 451226 w 1547259"/>
                  <a:gd name="connsiteY12" fmla="*/ 30630 h 636713"/>
                  <a:gd name="connsiteX13" fmla="*/ 500948 w 1547259"/>
                  <a:gd name="connsiteY13" fmla="*/ 11949 h 636713"/>
                  <a:gd name="connsiteX14" fmla="*/ 557253 w 1547259"/>
                  <a:gd name="connsiteY14" fmla="*/ 1181 h 63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47259" h="636713">
                    <a:moveTo>
                      <a:pt x="557253" y="1181"/>
                    </a:moveTo>
                    <a:cubicBezTo>
                      <a:pt x="821150" y="-23171"/>
                      <a:pt x="1298963" y="334175"/>
                      <a:pt x="1541277" y="629005"/>
                    </a:cubicBezTo>
                    <a:lnTo>
                      <a:pt x="1547259" y="636713"/>
                    </a:lnTo>
                    <a:lnTo>
                      <a:pt x="1545495" y="635092"/>
                    </a:lnTo>
                    <a:cubicBezTo>
                      <a:pt x="1342784" y="451093"/>
                      <a:pt x="905914" y="85110"/>
                      <a:pt x="654350" y="101231"/>
                    </a:cubicBezTo>
                    <a:cubicBezTo>
                      <a:pt x="570495" y="106604"/>
                      <a:pt x="497431" y="130826"/>
                      <a:pt x="432475" y="165591"/>
                    </a:cubicBezTo>
                    <a:lnTo>
                      <a:pt x="422777" y="171834"/>
                    </a:lnTo>
                    <a:lnTo>
                      <a:pt x="407254" y="178291"/>
                    </a:lnTo>
                    <a:cubicBezTo>
                      <a:pt x="244866" y="265203"/>
                      <a:pt x="133160" y="418006"/>
                      <a:pt x="30244" y="506897"/>
                    </a:cubicBezTo>
                    <a:lnTo>
                      <a:pt x="0" y="529013"/>
                    </a:lnTo>
                    <a:lnTo>
                      <a:pt x="7332" y="516318"/>
                    </a:lnTo>
                    <a:cubicBezTo>
                      <a:pt x="53651" y="437439"/>
                      <a:pt x="219330" y="171690"/>
                      <a:pt x="416213" y="49606"/>
                    </a:cubicBezTo>
                    <a:lnTo>
                      <a:pt x="451226" y="30630"/>
                    </a:lnTo>
                    <a:lnTo>
                      <a:pt x="500948" y="11949"/>
                    </a:lnTo>
                    <a:cubicBezTo>
                      <a:pt x="519613" y="6593"/>
                      <a:pt x="538404" y="2921"/>
                      <a:pt x="557253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6208566" y="-3546641"/>
                <a:ext cx="463585" cy="1340479"/>
              </a:xfrm>
              <a:custGeom>
                <a:avLst/>
                <a:gdLst>
                  <a:gd name="connsiteX0" fmla="*/ 0 w 463585"/>
                  <a:gd name="connsiteY0" fmla="*/ 0 h 1340479"/>
                  <a:gd name="connsiteX1" fmla="*/ 1622 w 463585"/>
                  <a:gd name="connsiteY1" fmla="*/ 1827 h 1340479"/>
                  <a:gd name="connsiteX2" fmla="*/ 275742 w 463585"/>
                  <a:gd name="connsiteY2" fmla="*/ 320432 h 1340479"/>
                  <a:gd name="connsiteX3" fmla="*/ 454371 w 463585"/>
                  <a:gd name="connsiteY3" fmla="*/ 1071602 h 1340479"/>
                  <a:gd name="connsiteX4" fmla="*/ 438868 w 463585"/>
                  <a:gd name="connsiteY4" fmla="*/ 1321666 h 1340479"/>
                  <a:gd name="connsiteX5" fmla="*/ 430880 w 463585"/>
                  <a:gd name="connsiteY5" fmla="*/ 1340479 h 1340479"/>
                  <a:gd name="connsiteX6" fmla="*/ 432184 w 463585"/>
                  <a:gd name="connsiteY6" fmla="*/ 1333101 h 1340479"/>
                  <a:gd name="connsiteX7" fmla="*/ 399615 w 463585"/>
                  <a:gd name="connsiteY7" fmla="*/ 936290 h 1340479"/>
                  <a:gd name="connsiteX8" fmla="*/ 277004 w 463585"/>
                  <a:gd name="connsiteY8" fmla="*/ 420127 h 1340479"/>
                  <a:gd name="connsiteX9" fmla="*/ 15298 w 463585"/>
                  <a:gd name="connsiteY9" fmla="*/ 26973 h 1340479"/>
                  <a:gd name="connsiteX10" fmla="*/ 0 w 463585"/>
                  <a:gd name="connsiteY10" fmla="*/ 0 h 134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3585" h="1340479">
                    <a:moveTo>
                      <a:pt x="0" y="0"/>
                    </a:moveTo>
                    <a:lnTo>
                      <a:pt x="1622" y="1827"/>
                    </a:lnTo>
                    <a:cubicBezTo>
                      <a:pt x="82455" y="93096"/>
                      <a:pt x="203733" y="231469"/>
                      <a:pt x="275742" y="320432"/>
                    </a:cubicBezTo>
                    <a:cubicBezTo>
                      <a:pt x="390951" y="462774"/>
                      <a:pt x="414910" y="849631"/>
                      <a:pt x="454371" y="1071602"/>
                    </a:cubicBezTo>
                    <a:cubicBezTo>
                      <a:pt x="474102" y="1182585"/>
                      <a:pt x="458951" y="1265999"/>
                      <a:pt x="438868" y="1321666"/>
                    </a:cubicBezTo>
                    <a:lnTo>
                      <a:pt x="430880" y="1340479"/>
                    </a:lnTo>
                    <a:lnTo>
                      <a:pt x="432184" y="1333101"/>
                    </a:lnTo>
                    <a:cubicBezTo>
                      <a:pt x="441536" y="1265470"/>
                      <a:pt x="445418" y="1137558"/>
                      <a:pt x="399615" y="936290"/>
                    </a:cubicBezTo>
                    <a:cubicBezTo>
                      <a:pt x="326330" y="614258"/>
                      <a:pt x="359096" y="523710"/>
                      <a:pt x="277004" y="420127"/>
                    </a:cubicBezTo>
                    <a:cubicBezTo>
                      <a:pt x="215432" y="342437"/>
                      <a:pt x="99758" y="171005"/>
                      <a:pt x="15298" y="2697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4452241" y="-3248642"/>
                <a:ext cx="1191337" cy="388402"/>
              </a:xfrm>
              <a:custGeom>
                <a:avLst/>
                <a:gdLst>
                  <a:gd name="connsiteX0" fmla="*/ 665695 w 1191337"/>
                  <a:gd name="connsiteY0" fmla="*/ 82 h 388402"/>
                  <a:gd name="connsiteX1" fmla="*/ 1184737 w 1191337"/>
                  <a:gd name="connsiteY1" fmla="*/ 290997 h 388402"/>
                  <a:gd name="connsiteX2" fmla="*/ 1191337 w 1191337"/>
                  <a:gd name="connsiteY2" fmla="*/ 298183 h 388402"/>
                  <a:gd name="connsiteX3" fmla="*/ 1128835 w 1191337"/>
                  <a:gd name="connsiteY3" fmla="*/ 249230 h 388402"/>
                  <a:gd name="connsiteX4" fmla="*/ 594096 w 1191337"/>
                  <a:gd name="connsiteY4" fmla="*/ 128726 h 388402"/>
                  <a:gd name="connsiteX5" fmla="*/ 575392 w 1191337"/>
                  <a:gd name="connsiteY5" fmla="*/ 139581 h 388402"/>
                  <a:gd name="connsiteX6" fmla="*/ 568875 w 1191337"/>
                  <a:gd name="connsiteY6" fmla="*/ 141426 h 388402"/>
                  <a:gd name="connsiteX7" fmla="*/ 503895 w 1191337"/>
                  <a:gd name="connsiteY7" fmla="*/ 179137 h 388402"/>
                  <a:gd name="connsiteX8" fmla="*/ 468475 w 1191337"/>
                  <a:gd name="connsiteY8" fmla="*/ 210303 h 388402"/>
                  <a:gd name="connsiteX9" fmla="*/ 446816 w 1191337"/>
                  <a:gd name="connsiteY9" fmla="*/ 199047 h 388402"/>
                  <a:gd name="connsiteX10" fmla="*/ 255415 w 1191337"/>
                  <a:gd name="connsiteY10" fmla="*/ 226721 h 388402"/>
                  <a:gd name="connsiteX11" fmla="*/ 233746 w 1191337"/>
                  <a:gd name="connsiteY11" fmla="*/ 238168 h 388402"/>
                  <a:gd name="connsiteX12" fmla="*/ 230194 w 1191337"/>
                  <a:gd name="connsiteY12" fmla="*/ 239421 h 388402"/>
                  <a:gd name="connsiteX13" fmla="*/ 19083 w 1191337"/>
                  <a:gd name="connsiteY13" fmla="*/ 372812 h 388402"/>
                  <a:gd name="connsiteX14" fmla="*/ 0 w 1191337"/>
                  <a:gd name="connsiteY14" fmla="*/ 388402 h 388402"/>
                  <a:gd name="connsiteX15" fmla="*/ 35969 w 1191337"/>
                  <a:gd name="connsiteY15" fmla="*/ 328415 h 388402"/>
                  <a:gd name="connsiteX16" fmla="*/ 210951 w 1191337"/>
                  <a:gd name="connsiteY16" fmla="*/ 131801 h 388402"/>
                  <a:gd name="connsiteX17" fmla="*/ 243552 w 1191337"/>
                  <a:gd name="connsiteY17" fmla="*/ 110248 h 388402"/>
                  <a:gd name="connsiteX18" fmla="*/ 297804 w 1191337"/>
                  <a:gd name="connsiteY18" fmla="*/ 86291 h 388402"/>
                  <a:gd name="connsiteX19" fmla="*/ 445519 w 1191337"/>
                  <a:gd name="connsiteY19" fmla="*/ 87964 h 388402"/>
                  <a:gd name="connsiteX20" fmla="*/ 466458 w 1191337"/>
                  <a:gd name="connsiteY20" fmla="*/ 73615 h 388402"/>
                  <a:gd name="connsiteX21" fmla="*/ 470740 w 1191337"/>
                  <a:gd name="connsiteY21" fmla="*/ 75264 h 388402"/>
                  <a:gd name="connsiteX22" fmla="*/ 532915 w 1191337"/>
                  <a:gd name="connsiteY22" fmla="*/ 32654 h 388402"/>
                  <a:gd name="connsiteX23" fmla="*/ 591253 w 1191337"/>
                  <a:gd name="connsiteY23" fmla="*/ 10105 h 388402"/>
                  <a:gd name="connsiteX24" fmla="*/ 665695 w 1191337"/>
                  <a:gd name="connsiteY24" fmla="*/ 82 h 388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91337" h="388402">
                    <a:moveTo>
                      <a:pt x="665695" y="82"/>
                    </a:moveTo>
                    <a:cubicBezTo>
                      <a:pt x="864455" y="-4212"/>
                      <a:pt x="1062103" y="162287"/>
                      <a:pt x="1184737" y="290997"/>
                    </a:cubicBezTo>
                    <a:lnTo>
                      <a:pt x="1191337" y="298183"/>
                    </a:lnTo>
                    <a:lnTo>
                      <a:pt x="1128835" y="249230"/>
                    </a:lnTo>
                    <a:cubicBezTo>
                      <a:pt x="874881" y="68052"/>
                      <a:pt x="698573" y="82804"/>
                      <a:pt x="594096" y="128726"/>
                    </a:cubicBezTo>
                    <a:lnTo>
                      <a:pt x="575392" y="139581"/>
                    </a:lnTo>
                    <a:lnTo>
                      <a:pt x="568875" y="141426"/>
                    </a:lnTo>
                    <a:cubicBezTo>
                      <a:pt x="542756" y="152906"/>
                      <a:pt x="521126" y="166335"/>
                      <a:pt x="503895" y="179137"/>
                    </a:cubicBezTo>
                    <a:lnTo>
                      <a:pt x="468475" y="210303"/>
                    </a:lnTo>
                    <a:lnTo>
                      <a:pt x="446816" y="199047"/>
                    </a:lnTo>
                    <a:cubicBezTo>
                      <a:pt x="392128" y="179679"/>
                      <a:pt x="323120" y="196151"/>
                      <a:pt x="255415" y="226721"/>
                    </a:cubicBezTo>
                    <a:lnTo>
                      <a:pt x="233746" y="238168"/>
                    </a:lnTo>
                    <a:lnTo>
                      <a:pt x="230194" y="239421"/>
                    </a:lnTo>
                    <a:cubicBezTo>
                      <a:pt x="148949" y="276106"/>
                      <a:pt x="69580" y="333092"/>
                      <a:pt x="19083" y="372812"/>
                    </a:cubicBezTo>
                    <a:lnTo>
                      <a:pt x="0" y="388402"/>
                    </a:lnTo>
                    <a:lnTo>
                      <a:pt x="35969" y="328415"/>
                    </a:lnTo>
                    <a:cubicBezTo>
                      <a:pt x="97159" y="234071"/>
                      <a:pt x="156631" y="172041"/>
                      <a:pt x="210951" y="131801"/>
                    </a:cubicBezTo>
                    <a:lnTo>
                      <a:pt x="243552" y="110248"/>
                    </a:lnTo>
                    <a:lnTo>
                      <a:pt x="297804" y="86291"/>
                    </a:lnTo>
                    <a:cubicBezTo>
                      <a:pt x="387120" y="59337"/>
                      <a:pt x="445519" y="87964"/>
                      <a:pt x="445519" y="87964"/>
                    </a:cubicBezTo>
                    <a:lnTo>
                      <a:pt x="466458" y="73615"/>
                    </a:lnTo>
                    <a:lnTo>
                      <a:pt x="470740" y="75264"/>
                    </a:lnTo>
                    <a:lnTo>
                      <a:pt x="532915" y="32654"/>
                    </a:lnTo>
                    <a:lnTo>
                      <a:pt x="591253" y="10105"/>
                    </a:lnTo>
                    <a:cubicBezTo>
                      <a:pt x="615988" y="3824"/>
                      <a:pt x="640851" y="618"/>
                      <a:pt x="665695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4299197" y="-2944047"/>
                <a:ext cx="1479475" cy="714198"/>
              </a:xfrm>
              <a:custGeom>
                <a:avLst/>
                <a:gdLst>
                  <a:gd name="connsiteX0" fmla="*/ 922492 w 1479475"/>
                  <a:gd name="connsiteY0" fmla="*/ 43 h 714198"/>
                  <a:gd name="connsiteX1" fmla="*/ 1477822 w 1479475"/>
                  <a:gd name="connsiteY1" fmla="*/ 287126 h 714198"/>
                  <a:gd name="connsiteX2" fmla="*/ 1479475 w 1479475"/>
                  <a:gd name="connsiteY2" fmla="*/ 288725 h 714198"/>
                  <a:gd name="connsiteX3" fmla="*/ 1462009 w 1479475"/>
                  <a:gd name="connsiteY3" fmla="*/ 276448 h 714198"/>
                  <a:gd name="connsiteX4" fmla="*/ 794273 w 1479475"/>
                  <a:gd name="connsiteY4" fmla="*/ 113430 h 714198"/>
                  <a:gd name="connsiteX5" fmla="*/ 781441 w 1479475"/>
                  <a:gd name="connsiteY5" fmla="*/ 121189 h 714198"/>
                  <a:gd name="connsiteX6" fmla="*/ 769052 w 1479475"/>
                  <a:gd name="connsiteY6" fmla="*/ 126130 h 714198"/>
                  <a:gd name="connsiteX7" fmla="*/ 646530 w 1479475"/>
                  <a:gd name="connsiteY7" fmla="*/ 245386 h 714198"/>
                  <a:gd name="connsiteX8" fmla="*/ 644883 w 1479475"/>
                  <a:gd name="connsiteY8" fmla="*/ 248826 h 714198"/>
                  <a:gd name="connsiteX9" fmla="*/ 556125 w 1479475"/>
                  <a:gd name="connsiteY9" fmla="*/ 237120 h 714198"/>
                  <a:gd name="connsiteX10" fmla="*/ 302721 w 1479475"/>
                  <a:gd name="connsiteY10" fmla="*/ 295940 h 714198"/>
                  <a:gd name="connsiteX11" fmla="*/ 298378 w 1479475"/>
                  <a:gd name="connsiteY11" fmla="*/ 299009 h 714198"/>
                  <a:gd name="connsiteX12" fmla="*/ 277500 w 1479475"/>
                  <a:gd name="connsiteY12" fmla="*/ 308640 h 714198"/>
                  <a:gd name="connsiteX13" fmla="*/ 16118 w 1479475"/>
                  <a:gd name="connsiteY13" fmla="*/ 663480 h 714198"/>
                  <a:gd name="connsiteX14" fmla="*/ 0 w 1479475"/>
                  <a:gd name="connsiteY14" fmla="*/ 714198 h 714198"/>
                  <a:gd name="connsiteX15" fmla="*/ 24885 w 1479475"/>
                  <a:gd name="connsiteY15" fmla="*/ 571939 h 714198"/>
                  <a:gd name="connsiteX16" fmla="*/ 266178 w 1479475"/>
                  <a:gd name="connsiteY16" fmla="*/ 173868 h 714198"/>
                  <a:gd name="connsiteX17" fmla="*/ 301444 w 1479475"/>
                  <a:gd name="connsiteY17" fmla="*/ 155760 h 714198"/>
                  <a:gd name="connsiteX18" fmla="*/ 358890 w 1479475"/>
                  <a:gd name="connsiteY18" fmla="*/ 137275 h 714198"/>
                  <a:gd name="connsiteX19" fmla="*/ 611598 w 1479475"/>
                  <a:gd name="connsiteY19" fmla="*/ 149090 h 714198"/>
                  <a:gd name="connsiteX20" fmla="*/ 627978 w 1479475"/>
                  <a:gd name="connsiteY20" fmla="*/ 133477 h 714198"/>
                  <a:gd name="connsiteX21" fmla="*/ 629917 w 1479475"/>
                  <a:gd name="connsiteY21" fmla="*/ 134037 h 714198"/>
                  <a:gd name="connsiteX22" fmla="*/ 636819 w 1479475"/>
                  <a:gd name="connsiteY22" fmla="*/ 136390 h 714198"/>
                  <a:gd name="connsiteX23" fmla="*/ 710286 w 1479475"/>
                  <a:gd name="connsiteY23" fmla="*/ 66359 h 714198"/>
                  <a:gd name="connsiteX24" fmla="*/ 770972 w 1479475"/>
                  <a:gd name="connsiteY24" fmla="*/ 29802 h 714198"/>
                  <a:gd name="connsiteX25" fmla="*/ 841664 w 1479475"/>
                  <a:gd name="connsiteY25" fmla="*/ 7169 h 714198"/>
                  <a:gd name="connsiteX26" fmla="*/ 922492 w 1479475"/>
                  <a:gd name="connsiteY26" fmla="*/ 43 h 71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79475" h="714198">
                    <a:moveTo>
                      <a:pt x="922492" y="43"/>
                    </a:moveTo>
                    <a:cubicBezTo>
                      <a:pt x="1138747" y="3148"/>
                      <a:pt x="1356609" y="173742"/>
                      <a:pt x="1477822" y="287126"/>
                    </a:cubicBezTo>
                    <a:lnTo>
                      <a:pt x="1479475" y="288725"/>
                    </a:lnTo>
                    <a:lnTo>
                      <a:pt x="1462009" y="276448"/>
                    </a:lnTo>
                    <a:cubicBezTo>
                      <a:pt x="1112303" y="48142"/>
                      <a:pt x="908412" y="56194"/>
                      <a:pt x="794273" y="113430"/>
                    </a:cubicBezTo>
                    <a:lnTo>
                      <a:pt x="781441" y="121189"/>
                    </a:lnTo>
                    <a:lnTo>
                      <a:pt x="769052" y="126130"/>
                    </a:lnTo>
                    <a:cubicBezTo>
                      <a:pt x="697715" y="161902"/>
                      <a:pt x="661437" y="216887"/>
                      <a:pt x="646530" y="245386"/>
                    </a:cubicBezTo>
                    <a:lnTo>
                      <a:pt x="644883" y="248826"/>
                    </a:lnTo>
                    <a:lnTo>
                      <a:pt x="556125" y="237120"/>
                    </a:lnTo>
                    <a:cubicBezTo>
                      <a:pt x="455003" y="232638"/>
                      <a:pt x="371542" y="255882"/>
                      <a:pt x="302721" y="295940"/>
                    </a:cubicBezTo>
                    <a:lnTo>
                      <a:pt x="298378" y="299009"/>
                    </a:lnTo>
                    <a:lnTo>
                      <a:pt x="277500" y="308640"/>
                    </a:lnTo>
                    <a:cubicBezTo>
                      <a:pt x="139860" y="388757"/>
                      <a:pt x="60784" y="536133"/>
                      <a:pt x="16118" y="663480"/>
                    </a:cubicBezTo>
                    <a:lnTo>
                      <a:pt x="0" y="714198"/>
                    </a:lnTo>
                    <a:lnTo>
                      <a:pt x="24885" y="571939"/>
                    </a:lnTo>
                    <a:cubicBezTo>
                      <a:pt x="75608" y="353283"/>
                      <a:pt x="168154" y="235255"/>
                      <a:pt x="266178" y="173868"/>
                    </a:cubicBezTo>
                    <a:lnTo>
                      <a:pt x="301444" y="155760"/>
                    </a:lnTo>
                    <a:lnTo>
                      <a:pt x="358890" y="137275"/>
                    </a:lnTo>
                    <a:cubicBezTo>
                      <a:pt x="494121" y="104918"/>
                      <a:pt x="611598" y="149090"/>
                      <a:pt x="611598" y="149090"/>
                    </a:cubicBezTo>
                    <a:lnTo>
                      <a:pt x="627978" y="133477"/>
                    </a:lnTo>
                    <a:lnTo>
                      <a:pt x="629917" y="134037"/>
                    </a:lnTo>
                    <a:cubicBezTo>
                      <a:pt x="634422" y="135489"/>
                      <a:pt x="636819" y="136390"/>
                      <a:pt x="636819" y="136390"/>
                    </a:cubicBezTo>
                    <a:cubicBezTo>
                      <a:pt x="660580" y="108820"/>
                      <a:pt x="685133" y="85623"/>
                      <a:pt x="710286" y="66359"/>
                    </a:cubicBezTo>
                    <a:lnTo>
                      <a:pt x="770972" y="29802"/>
                    </a:lnTo>
                    <a:lnTo>
                      <a:pt x="841664" y="7169"/>
                    </a:lnTo>
                    <a:cubicBezTo>
                      <a:pt x="868454" y="1884"/>
                      <a:pt x="895461" y="-345"/>
                      <a:pt x="922492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4287787" y="-2587353"/>
                <a:ext cx="1816581" cy="891194"/>
              </a:xfrm>
              <a:custGeom>
                <a:avLst/>
                <a:gdLst>
                  <a:gd name="connsiteX0" fmla="*/ 1141738 w 1816581"/>
                  <a:gd name="connsiteY0" fmla="*/ 1954 h 891194"/>
                  <a:gd name="connsiteX1" fmla="*/ 1779876 w 1816581"/>
                  <a:gd name="connsiteY1" fmla="*/ 263494 h 891194"/>
                  <a:gd name="connsiteX2" fmla="*/ 1816581 w 1816581"/>
                  <a:gd name="connsiteY2" fmla="*/ 295285 h 891194"/>
                  <a:gd name="connsiteX3" fmla="*/ 1771215 w 1816581"/>
                  <a:gd name="connsiteY3" fmla="*/ 269091 h 891194"/>
                  <a:gd name="connsiteX4" fmla="*/ 1021524 w 1816581"/>
                  <a:gd name="connsiteY4" fmla="*/ 171765 h 891194"/>
                  <a:gd name="connsiteX5" fmla="*/ 1004088 w 1816581"/>
                  <a:gd name="connsiteY5" fmla="*/ 181352 h 891194"/>
                  <a:gd name="connsiteX6" fmla="*/ 996303 w 1816581"/>
                  <a:gd name="connsiteY6" fmla="*/ 184465 h 891194"/>
                  <a:gd name="connsiteX7" fmla="*/ 832757 w 1816581"/>
                  <a:gd name="connsiteY7" fmla="*/ 314989 h 891194"/>
                  <a:gd name="connsiteX8" fmla="*/ 831010 w 1816581"/>
                  <a:gd name="connsiteY8" fmla="*/ 317474 h 891194"/>
                  <a:gd name="connsiteX9" fmla="*/ 756795 w 1816581"/>
                  <a:gd name="connsiteY9" fmla="*/ 295430 h 891194"/>
                  <a:gd name="connsiteX10" fmla="*/ 509218 w 1816581"/>
                  <a:gd name="connsiteY10" fmla="*/ 336800 h 891194"/>
                  <a:gd name="connsiteX11" fmla="*/ 494838 w 1816581"/>
                  <a:gd name="connsiteY11" fmla="*/ 345266 h 891194"/>
                  <a:gd name="connsiteX12" fmla="*/ 483997 w 1816581"/>
                  <a:gd name="connsiteY12" fmla="*/ 349500 h 891194"/>
                  <a:gd name="connsiteX13" fmla="*/ 23247 w 1816581"/>
                  <a:gd name="connsiteY13" fmla="*/ 849513 h 891194"/>
                  <a:gd name="connsiteX14" fmla="*/ 0 w 1816581"/>
                  <a:gd name="connsiteY14" fmla="*/ 891194 h 891194"/>
                  <a:gd name="connsiteX15" fmla="*/ 5285 w 1816581"/>
                  <a:gd name="connsiteY15" fmla="*/ 871220 h 891194"/>
                  <a:gd name="connsiteX16" fmla="*/ 353338 w 1816581"/>
                  <a:gd name="connsiteY16" fmla="*/ 259967 h 891194"/>
                  <a:gd name="connsiteX17" fmla="*/ 414059 w 1816581"/>
                  <a:gd name="connsiteY17" fmla="*/ 220479 h 891194"/>
                  <a:gd name="connsiteX18" fmla="*/ 462124 w 1816581"/>
                  <a:gd name="connsiteY18" fmla="*/ 199073 h 891194"/>
                  <a:gd name="connsiteX19" fmla="*/ 775567 w 1816581"/>
                  <a:gd name="connsiteY19" fmla="*/ 208498 h 891194"/>
                  <a:gd name="connsiteX20" fmla="*/ 791958 w 1816581"/>
                  <a:gd name="connsiteY20" fmla="*/ 191931 h 891194"/>
                  <a:gd name="connsiteX21" fmla="*/ 794410 w 1816581"/>
                  <a:gd name="connsiteY21" fmla="*/ 192889 h 891194"/>
                  <a:gd name="connsiteX22" fmla="*/ 800788 w 1816581"/>
                  <a:gd name="connsiteY22" fmla="*/ 195798 h 891194"/>
                  <a:gd name="connsiteX23" fmla="*/ 888320 w 1816581"/>
                  <a:gd name="connsiteY23" fmla="*/ 107326 h 891194"/>
                  <a:gd name="connsiteX24" fmla="*/ 970762 w 1816581"/>
                  <a:gd name="connsiteY24" fmla="*/ 51183 h 891194"/>
                  <a:gd name="connsiteX25" fmla="*/ 1047449 w 1816581"/>
                  <a:gd name="connsiteY25" fmla="*/ 19618 h 891194"/>
                  <a:gd name="connsiteX26" fmla="*/ 1141738 w 1816581"/>
                  <a:gd name="connsiteY26" fmla="*/ 1954 h 89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16581" h="891194">
                    <a:moveTo>
                      <a:pt x="1141738" y="1954"/>
                    </a:moveTo>
                    <a:cubicBezTo>
                      <a:pt x="1393369" y="-20044"/>
                      <a:pt x="1642049" y="148612"/>
                      <a:pt x="1779876" y="263494"/>
                    </a:cubicBezTo>
                    <a:lnTo>
                      <a:pt x="1816581" y="295285"/>
                    </a:lnTo>
                    <a:lnTo>
                      <a:pt x="1771215" y="269091"/>
                    </a:lnTo>
                    <a:cubicBezTo>
                      <a:pt x="1403488" y="75942"/>
                      <a:pt x="1164498" y="103748"/>
                      <a:pt x="1021524" y="171765"/>
                    </a:cubicBezTo>
                    <a:lnTo>
                      <a:pt x="1004088" y="181352"/>
                    </a:lnTo>
                    <a:lnTo>
                      <a:pt x="996303" y="184465"/>
                    </a:lnTo>
                    <a:cubicBezTo>
                      <a:pt x="906945" y="226975"/>
                      <a:pt x="855092" y="285192"/>
                      <a:pt x="832757" y="314989"/>
                    </a:cubicBezTo>
                    <a:lnTo>
                      <a:pt x="831010" y="317474"/>
                    </a:lnTo>
                    <a:lnTo>
                      <a:pt x="756795" y="295430"/>
                    </a:lnTo>
                    <a:cubicBezTo>
                      <a:pt x="669914" y="280655"/>
                      <a:pt x="586722" y="298613"/>
                      <a:pt x="509218" y="336800"/>
                    </a:cubicBezTo>
                    <a:lnTo>
                      <a:pt x="494838" y="345266"/>
                    </a:lnTo>
                    <a:lnTo>
                      <a:pt x="483997" y="349500"/>
                    </a:lnTo>
                    <a:cubicBezTo>
                      <a:pt x="277322" y="451335"/>
                      <a:pt x="111098" y="697031"/>
                      <a:pt x="23247" y="849513"/>
                    </a:cubicBezTo>
                    <a:lnTo>
                      <a:pt x="0" y="891194"/>
                    </a:lnTo>
                    <a:lnTo>
                      <a:pt x="5285" y="871220"/>
                    </a:lnTo>
                    <a:cubicBezTo>
                      <a:pt x="100303" y="537691"/>
                      <a:pt x="228051" y="355817"/>
                      <a:pt x="353338" y="259967"/>
                    </a:cubicBezTo>
                    <a:lnTo>
                      <a:pt x="414059" y="220479"/>
                    </a:lnTo>
                    <a:lnTo>
                      <a:pt x="462124" y="199073"/>
                    </a:lnTo>
                    <a:cubicBezTo>
                      <a:pt x="634987" y="138032"/>
                      <a:pt x="775567" y="208498"/>
                      <a:pt x="775567" y="208498"/>
                    </a:cubicBezTo>
                    <a:lnTo>
                      <a:pt x="791958" y="191931"/>
                    </a:lnTo>
                    <a:lnTo>
                      <a:pt x="794410" y="192889"/>
                    </a:lnTo>
                    <a:cubicBezTo>
                      <a:pt x="798592" y="194697"/>
                      <a:pt x="800788" y="195798"/>
                      <a:pt x="800788" y="195798"/>
                    </a:cubicBezTo>
                    <a:cubicBezTo>
                      <a:pt x="829239" y="161578"/>
                      <a:pt x="858487" y="132246"/>
                      <a:pt x="888320" y="107326"/>
                    </a:cubicBezTo>
                    <a:lnTo>
                      <a:pt x="970762" y="51183"/>
                    </a:lnTo>
                    <a:lnTo>
                      <a:pt x="1047449" y="19618"/>
                    </a:lnTo>
                    <a:cubicBezTo>
                      <a:pt x="1078784" y="10433"/>
                      <a:pt x="1110284" y="4704"/>
                      <a:pt x="1141738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4838340" y="-2297337"/>
                <a:ext cx="706185" cy="309459"/>
              </a:xfrm>
              <a:custGeom>
                <a:avLst/>
                <a:gdLst>
                  <a:gd name="connsiteX0" fmla="*/ 617467 w 706185"/>
                  <a:gd name="connsiteY0" fmla="*/ 92 h 309459"/>
                  <a:gd name="connsiteX1" fmla="*/ 700513 w 706185"/>
                  <a:gd name="connsiteY1" fmla="*/ 10084 h 309459"/>
                  <a:gd name="connsiteX2" fmla="*/ 706185 w 706185"/>
                  <a:gd name="connsiteY2" fmla="*/ 12042 h 309459"/>
                  <a:gd name="connsiteX3" fmla="*/ 682193 w 706185"/>
                  <a:gd name="connsiteY3" fmla="*/ 13675 h 309459"/>
                  <a:gd name="connsiteX4" fmla="*/ 618923 w 706185"/>
                  <a:gd name="connsiteY4" fmla="*/ 36531 h 309459"/>
                  <a:gd name="connsiteX5" fmla="*/ 606885 w 706185"/>
                  <a:gd name="connsiteY5" fmla="*/ 44469 h 309459"/>
                  <a:gd name="connsiteX6" fmla="*/ 593702 w 706185"/>
                  <a:gd name="connsiteY6" fmla="*/ 49231 h 309459"/>
                  <a:gd name="connsiteX7" fmla="*/ 440910 w 706185"/>
                  <a:gd name="connsiteY7" fmla="*/ 204983 h 309459"/>
                  <a:gd name="connsiteX8" fmla="*/ 430935 w 706185"/>
                  <a:gd name="connsiteY8" fmla="*/ 223897 h 309459"/>
                  <a:gd name="connsiteX9" fmla="*/ 369405 w 706185"/>
                  <a:gd name="connsiteY9" fmla="*/ 205469 h 309459"/>
                  <a:gd name="connsiteX10" fmla="*/ 85518 w 706185"/>
                  <a:gd name="connsiteY10" fmla="*/ 262983 h 309459"/>
                  <a:gd name="connsiteX11" fmla="*/ 69714 w 706185"/>
                  <a:gd name="connsiteY11" fmla="*/ 271542 h 309459"/>
                  <a:gd name="connsiteX12" fmla="*/ 60297 w 706185"/>
                  <a:gd name="connsiteY12" fmla="*/ 275683 h 309459"/>
                  <a:gd name="connsiteX13" fmla="*/ 13314 w 706185"/>
                  <a:gd name="connsiteY13" fmla="*/ 301127 h 309459"/>
                  <a:gd name="connsiteX14" fmla="*/ 0 w 706185"/>
                  <a:gd name="connsiteY14" fmla="*/ 309459 h 309459"/>
                  <a:gd name="connsiteX15" fmla="*/ 37247 w 706185"/>
                  <a:gd name="connsiteY15" fmla="*/ 240305 h 309459"/>
                  <a:gd name="connsiteX16" fmla="*/ 90102 w 706185"/>
                  <a:gd name="connsiteY16" fmla="*/ 186454 h 309459"/>
                  <a:gd name="connsiteX17" fmla="*/ 135129 w 706185"/>
                  <a:gd name="connsiteY17" fmla="*/ 159208 h 309459"/>
                  <a:gd name="connsiteX18" fmla="*/ 186083 w 706185"/>
                  <a:gd name="connsiteY18" fmla="*/ 140937 h 309459"/>
                  <a:gd name="connsiteX19" fmla="*/ 335999 w 706185"/>
                  <a:gd name="connsiteY19" fmla="*/ 127063 h 309459"/>
                  <a:gd name="connsiteX20" fmla="*/ 353565 w 706185"/>
                  <a:gd name="connsiteY20" fmla="*/ 113835 h 309459"/>
                  <a:gd name="connsiteX21" fmla="*/ 361220 w 706185"/>
                  <a:gd name="connsiteY21" fmla="*/ 114363 h 309459"/>
                  <a:gd name="connsiteX22" fmla="*/ 442613 w 706185"/>
                  <a:gd name="connsiteY22" fmla="*/ 53072 h 309459"/>
                  <a:gd name="connsiteX23" fmla="*/ 493727 w 706185"/>
                  <a:gd name="connsiteY23" fmla="*/ 26740 h 309459"/>
                  <a:gd name="connsiteX24" fmla="*/ 559485 w 706185"/>
                  <a:gd name="connsiteY24" fmla="*/ 6758 h 309459"/>
                  <a:gd name="connsiteX25" fmla="*/ 617467 w 706185"/>
                  <a:gd name="connsiteY25" fmla="*/ 92 h 309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06185" h="309459">
                    <a:moveTo>
                      <a:pt x="617467" y="92"/>
                    </a:moveTo>
                    <a:cubicBezTo>
                      <a:pt x="652767" y="-767"/>
                      <a:pt x="681052" y="4551"/>
                      <a:pt x="700513" y="10084"/>
                    </a:cubicBezTo>
                    <a:lnTo>
                      <a:pt x="706185" y="12042"/>
                    </a:lnTo>
                    <a:lnTo>
                      <a:pt x="682193" y="13675"/>
                    </a:lnTo>
                    <a:cubicBezTo>
                      <a:pt x="659385" y="18637"/>
                      <a:pt x="638304" y="26572"/>
                      <a:pt x="618923" y="36531"/>
                    </a:cubicBezTo>
                    <a:lnTo>
                      <a:pt x="606885" y="44469"/>
                    </a:lnTo>
                    <a:lnTo>
                      <a:pt x="593702" y="49231"/>
                    </a:lnTo>
                    <a:cubicBezTo>
                      <a:pt x="516178" y="89066"/>
                      <a:pt x="465849" y="161272"/>
                      <a:pt x="440910" y="204983"/>
                    </a:cubicBezTo>
                    <a:lnTo>
                      <a:pt x="430935" y="223897"/>
                    </a:lnTo>
                    <a:lnTo>
                      <a:pt x="369405" y="205469"/>
                    </a:lnTo>
                    <a:cubicBezTo>
                      <a:pt x="264144" y="189091"/>
                      <a:pt x="157550" y="227259"/>
                      <a:pt x="85518" y="262983"/>
                    </a:cubicBezTo>
                    <a:lnTo>
                      <a:pt x="69714" y="271542"/>
                    </a:lnTo>
                    <a:lnTo>
                      <a:pt x="60297" y="275683"/>
                    </a:lnTo>
                    <a:cubicBezTo>
                      <a:pt x="42289" y="284614"/>
                      <a:pt x="26442" y="293392"/>
                      <a:pt x="13314" y="301127"/>
                    </a:cubicBezTo>
                    <a:lnTo>
                      <a:pt x="0" y="309459"/>
                    </a:lnTo>
                    <a:lnTo>
                      <a:pt x="37247" y="240305"/>
                    </a:lnTo>
                    <a:cubicBezTo>
                      <a:pt x="53086" y="219038"/>
                      <a:pt x="71011" y="201277"/>
                      <a:pt x="90102" y="186454"/>
                    </a:cubicBezTo>
                    <a:lnTo>
                      <a:pt x="135129" y="159208"/>
                    </a:lnTo>
                    <a:lnTo>
                      <a:pt x="186083" y="140937"/>
                    </a:lnTo>
                    <a:cubicBezTo>
                      <a:pt x="266414" y="119576"/>
                      <a:pt x="335999" y="127063"/>
                      <a:pt x="335999" y="127063"/>
                    </a:cubicBezTo>
                    <a:lnTo>
                      <a:pt x="353565" y="113835"/>
                    </a:lnTo>
                    <a:lnTo>
                      <a:pt x="361220" y="114363"/>
                    </a:lnTo>
                    <a:cubicBezTo>
                      <a:pt x="389274" y="89656"/>
                      <a:pt x="416481" y="69474"/>
                      <a:pt x="442613" y="53072"/>
                    </a:cubicBezTo>
                    <a:lnTo>
                      <a:pt x="493727" y="26740"/>
                    </a:lnTo>
                    <a:lnTo>
                      <a:pt x="559485" y="6758"/>
                    </a:lnTo>
                    <a:cubicBezTo>
                      <a:pt x="580415" y="2495"/>
                      <a:pt x="599818" y="522"/>
                      <a:pt x="617467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4343624" y="-2212953"/>
                <a:ext cx="1850999" cy="1359416"/>
              </a:xfrm>
              <a:custGeom>
                <a:avLst/>
                <a:gdLst>
                  <a:gd name="connsiteX0" fmla="*/ 1499347 w 1850999"/>
                  <a:gd name="connsiteY0" fmla="*/ 337 h 1359416"/>
                  <a:gd name="connsiteX1" fmla="*/ 1850764 w 1850999"/>
                  <a:gd name="connsiteY1" fmla="*/ 140387 h 1359416"/>
                  <a:gd name="connsiteX2" fmla="*/ 1850999 w 1850999"/>
                  <a:gd name="connsiteY2" fmla="*/ 140579 h 1359416"/>
                  <a:gd name="connsiteX3" fmla="*/ 1833117 w 1850999"/>
                  <a:gd name="connsiteY3" fmla="*/ 134324 h 1359416"/>
                  <a:gd name="connsiteX4" fmla="*/ 1383948 w 1850999"/>
                  <a:gd name="connsiteY4" fmla="*/ 192315 h 1359416"/>
                  <a:gd name="connsiteX5" fmla="*/ 1382695 w 1850999"/>
                  <a:gd name="connsiteY5" fmla="*/ 193246 h 1359416"/>
                  <a:gd name="connsiteX6" fmla="*/ 1358727 w 1850999"/>
                  <a:gd name="connsiteY6" fmla="*/ 205015 h 1359416"/>
                  <a:gd name="connsiteX7" fmla="*/ 1187896 w 1850999"/>
                  <a:gd name="connsiteY7" fmla="*/ 362795 h 1359416"/>
                  <a:gd name="connsiteX8" fmla="*/ 1184593 w 1850999"/>
                  <a:gd name="connsiteY8" fmla="*/ 367487 h 1359416"/>
                  <a:gd name="connsiteX9" fmla="*/ 1040893 w 1850999"/>
                  <a:gd name="connsiteY9" fmla="*/ 373246 h 1359416"/>
                  <a:gd name="connsiteX10" fmla="*/ 757314 w 1850999"/>
                  <a:gd name="connsiteY10" fmla="*/ 456433 h 1359416"/>
                  <a:gd name="connsiteX11" fmla="*/ 740721 w 1850999"/>
                  <a:gd name="connsiteY11" fmla="*/ 465814 h 1359416"/>
                  <a:gd name="connsiteX12" fmla="*/ 732093 w 1850999"/>
                  <a:gd name="connsiteY12" fmla="*/ 469133 h 1359416"/>
                  <a:gd name="connsiteX13" fmla="*/ 15576 w 1850999"/>
                  <a:gd name="connsiteY13" fmla="*/ 1320495 h 1359416"/>
                  <a:gd name="connsiteX14" fmla="*/ 0 w 1850999"/>
                  <a:gd name="connsiteY14" fmla="*/ 1359416 h 1359416"/>
                  <a:gd name="connsiteX15" fmla="*/ 26285 w 1850999"/>
                  <a:gd name="connsiteY15" fmla="*/ 1250092 h 1359416"/>
                  <a:gd name="connsiteX16" fmla="*/ 618685 w 1850999"/>
                  <a:gd name="connsiteY16" fmla="*/ 342319 h 1359416"/>
                  <a:gd name="connsiteX17" fmla="*/ 689319 w 1850999"/>
                  <a:gd name="connsiteY17" fmla="*/ 305007 h 1359416"/>
                  <a:gd name="connsiteX18" fmla="*/ 770462 w 1850999"/>
                  <a:gd name="connsiteY18" fmla="*/ 272557 h 1359416"/>
                  <a:gd name="connsiteX19" fmla="*/ 1058322 w 1850999"/>
                  <a:gd name="connsiteY19" fmla="*/ 228002 h 1359416"/>
                  <a:gd name="connsiteX20" fmla="*/ 1070988 w 1850999"/>
                  <a:gd name="connsiteY20" fmla="*/ 214634 h 1359416"/>
                  <a:gd name="connsiteX21" fmla="*/ 1073715 w 1850999"/>
                  <a:gd name="connsiteY21" fmla="*/ 214672 h 1359416"/>
                  <a:gd name="connsiteX22" fmla="*/ 1083543 w 1850999"/>
                  <a:gd name="connsiteY22" fmla="*/ 215302 h 1359416"/>
                  <a:gd name="connsiteX23" fmla="*/ 1234945 w 1850999"/>
                  <a:gd name="connsiteY23" fmla="*/ 74926 h 1359416"/>
                  <a:gd name="connsiteX24" fmla="*/ 1293648 w 1850999"/>
                  <a:gd name="connsiteY24" fmla="*/ 41257 h 1359416"/>
                  <a:gd name="connsiteX25" fmla="*/ 1358540 w 1850999"/>
                  <a:gd name="connsiteY25" fmla="*/ 16979 h 1359416"/>
                  <a:gd name="connsiteX26" fmla="*/ 1499347 w 1850999"/>
                  <a:gd name="connsiteY26" fmla="*/ 337 h 135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50999" h="1359416">
                    <a:moveTo>
                      <a:pt x="1499347" y="337"/>
                    </a:moveTo>
                    <a:cubicBezTo>
                      <a:pt x="1656840" y="6310"/>
                      <a:pt x="1786902" y="90444"/>
                      <a:pt x="1850764" y="140387"/>
                    </a:cubicBezTo>
                    <a:lnTo>
                      <a:pt x="1850999" y="140579"/>
                    </a:lnTo>
                    <a:lnTo>
                      <a:pt x="1833117" y="134324"/>
                    </a:lnTo>
                    <a:cubicBezTo>
                      <a:pt x="1639843" y="79664"/>
                      <a:pt x="1489422" y="126649"/>
                      <a:pt x="1383948" y="192315"/>
                    </a:cubicBezTo>
                    <a:lnTo>
                      <a:pt x="1382695" y="193246"/>
                    </a:lnTo>
                    <a:lnTo>
                      <a:pt x="1358727" y="205015"/>
                    </a:lnTo>
                    <a:cubicBezTo>
                      <a:pt x="1268321" y="261299"/>
                      <a:pt x="1210938" y="331308"/>
                      <a:pt x="1187896" y="362795"/>
                    </a:cubicBezTo>
                    <a:lnTo>
                      <a:pt x="1184593" y="367487"/>
                    </a:lnTo>
                    <a:lnTo>
                      <a:pt x="1040893" y="373246"/>
                    </a:lnTo>
                    <a:cubicBezTo>
                      <a:pt x="938043" y="386118"/>
                      <a:pt x="843660" y="415381"/>
                      <a:pt x="757314" y="456433"/>
                    </a:cubicBezTo>
                    <a:lnTo>
                      <a:pt x="740721" y="465814"/>
                    </a:lnTo>
                    <a:lnTo>
                      <a:pt x="732093" y="469133"/>
                    </a:lnTo>
                    <a:cubicBezTo>
                      <a:pt x="343537" y="653871"/>
                      <a:pt x="117741" y="1077370"/>
                      <a:pt x="15576" y="1320495"/>
                    </a:cubicBezTo>
                    <a:lnTo>
                      <a:pt x="0" y="1359416"/>
                    </a:lnTo>
                    <a:lnTo>
                      <a:pt x="26285" y="1250092"/>
                    </a:lnTo>
                    <a:cubicBezTo>
                      <a:pt x="162874" y="732075"/>
                      <a:pt x="402227" y="472186"/>
                      <a:pt x="618685" y="342319"/>
                    </a:cubicBezTo>
                    <a:lnTo>
                      <a:pt x="689319" y="305007"/>
                    </a:lnTo>
                    <a:lnTo>
                      <a:pt x="770462" y="272557"/>
                    </a:lnTo>
                    <a:cubicBezTo>
                      <a:pt x="935991" y="215963"/>
                      <a:pt x="1058322" y="228002"/>
                      <a:pt x="1058322" y="228002"/>
                    </a:cubicBezTo>
                    <a:lnTo>
                      <a:pt x="1070988" y="214634"/>
                    </a:lnTo>
                    <a:lnTo>
                      <a:pt x="1073715" y="214672"/>
                    </a:lnTo>
                    <a:cubicBezTo>
                      <a:pt x="1080145" y="214968"/>
                      <a:pt x="1083543" y="215302"/>
                      <a:pt x="1083543" y="215302"/>
                    </a:cubicBezTo>
                    <a:cubicBezTo>
                      <a:pt x="1133838" y="155142"/>
                      <a:pt x="1184607" y="109223"/>
                      <a:pt x="1234945" y="74926"/>
                    </a:cubicBezTo>
                    <a:lnTo>
                      <a:pt x="1293648" y="41257"/>
                    </a:lnTo>
                    <a:lnTo>
                      <a:pt x="1358540" y="16979"/>
                    </a:lnTo>
                    <a:cubicBezTo>
                      <a:pt x="1407113" y="3304"/>
                      <a:pt x="1454350" y="-1370"/>
                      <a:pt x="1499347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4826254" y="-1797133"/>
                <a:ext cx="1531163" cy="945200"/>
              </a:xfrm>
              <a:custGeom>
                <a:avLst/>
                <a:gdLst>
                  <a:gd name="connsiteX0" fmla="*/ 1226430 w 1531163"/>
                  <a:gd name="connsiteY0" fmla="*/ 10 h 945200"/>
                  <a:gd name="connsiteX1" fmla="*/ 1524489 w 1531163"/>
                  <a:gd name="connsiteY1" fmla="*/ 38262 h 945200"/>
                  <a:gd name="connsiteX2" fmla="*/ 1531163 w 1531163"/>
                  <a:gd name="connsiteY2" fmla="*/ 40184 h 945200"/>
                  <a:gd name="connsiteX3" fmla="*/ 1517332 w 1531163"/>
                  <a:gd name="connsiteY3" fmla="*/ 38956 h 945200"/>
                  <a:gd name="connsiteX4" fmla="*/ 1017234 w 1531163"/>
                  <a:gd name="connsiteY4" fmla="*/ 153261 h 945200"/>
                  <a:gd name="connsiteX5" fmla="*/ 1013129 w 1531163"/>
                  <a:gd name="connsiteY5" fmla="*/ 155699 h 945200"/>
                  <a:gd name="connsiteX6" fmla="*/ 992013 w 1531163"/>
                  <a:gd name="connsiteY6" fmla="*/ 165961 h 945200"/>
                  <a:gd name="connsiteX7" fmla="*/ 846283 w 1531163"/>
                  <a:gd name="connsiteY7" fmla="*/ 261405 h 945200"/>
                  <a:gd name="connsiteX8" fmla="*/ 1013494 w 1531163"/>
                  <a:gd name="connsiteY8" fmla="*/ 306794 h 945200"/>
                  <a:gd name="connsiteX9" fmla="*/ 1034942 w 1531163"/>
                  <a:gd name="connsiteY9" fmla="*/ 294767 h 945200"/>
                  <a:gd name="connsiteX10" fmla="*/ 1038715 w 1531163"/>
                  <a:gd name="connsiteY10" fmla="*/ 294094 h 945200"/>
                  <a:gd name="connsiteX11" fmla="*/ 1071273 w 1531163"/>
                  <a:gd name="connsiteY11" fmla="*/ 275837 h 945200"/>
                  <a:gd name="connsiteX12" fmla="*/ 1093520 w 1531163"/>
                  <a:gd name="connsiteY12" fmla="*/ 263561 h 945200"/>
                  <a:gd name="connsiteX13" fmla="*/ 1147233 w 1531163"/>
                  <a:gd name="connsiteY13" fmla="*/ 246125 h 945200"/>
                  <a:gd name="connsiteX14" fmla="*/ 1413937 w 1531163"/>
                  <a:gd name="connsiteY14" fmla="*/ 204107 h 945200"/>
                  <a:gd name="connsiteX15" fmla="*/ 1452282 w 1531163"/>
                  <a:gd name="connsiteY15" fmla="*/ 200884 h 945200"/>
                  <a:gd name="connsiteX16" fmla="*/ 1424156 w 1531163"/>
                  <a:gd name="connsiteY16" fmla="*/ 211145 h 945200"/>
                  <a:gd name="connsiteX17" fmla="*/ 1250637 w 1531163"/>
                  <a:gd name="connsiteY17" fmla="*/ 288271 h 945200"/>
                  <a:gd name="connsiteX18" fmla="*/ 1244761 w 1531163"/>
                  <a:gd name="connsiteY18" fmla="*/ 291616 h 945200"/>
                  <a:gd name="connsiteX19" fmla="*/ 1225416 w 1531163"/>
                  <a:gd name="connsiteY19" fmla="*/ 300971 h 945200"/>
                  <a:gd name="connsiteX20" fmla="*/ 1088387 w 1531163"/>
                  <a:gd name="connsiteY20" fmla="*/ 378976 h 945200"/>
                  <a:gd name="connsiteX21" fmla="*/ 1062239 w 1531163"/>
                  <a:gd name="connsiteY21" fmla="*/ 390741 h 945200"/>
                  <a:gd name="connsiteX22" fmla="*/ 554058 w 1531163"/>
                  <a:gd name="connsiteY22" fmla="*/ 404349 h 945200"/>
                  <a:gd name="connsiteX23" fmla="*/ 529162 w 1531163"/>
                  <a:gd name="connsiteY23" fmla="*/ 416942 h 945200"/>
                  <a:gd name="connsiteX24" fmla="*/ 528837 w 1531163"/>
                  <a:gd name="connsiteY24" fmla="*/ 417049 h 945200"/>
                  <a:gd name="connsiteX25" fmla="*/ 23812 w 1531163"/>
                  <a:gd name="connsiteY25" fmla="*/ 908646 h 945200"/>
                  <a:gd name="connsiteX26" fmla="*/ 0 w 1531163"/>
                  <a:gd name="connsiteY26" fmla="*/ 945200 h 945200"/>
                  <a:gd name="connsiteX27" fmla="*/ 6340 w 1531163"/>
                  <a:gd name="connsiteY27" fmla="*/ 916135 h 945200"/>
                  <a:gd name="connsiteX28" fmla="*/ 436337 w 1531163"/>
                  <a:gd name="connsiteY28" fmla="*/ 287376 h 945200"/>
                  <a:gd name="connsiteX29" fmla="*/ 509112 w 1531163"/>
                  <a:gd name="connsiteY29" fmla="*/ 249020 h 945200"/>
                  <a:gd name="connsiteX30" fmla="*/ 611546 w 1531163"/>
                  <a:gd name="connsiteY30" fmla="*/ 210758 h 945200"/>
                  <a:gd name="connsiteX31" fmla="*/ 730718 w 1531163"/>
                  <a:gd name="connsiteY31" fmla="*/ 182838 h 945200"/>
                  <a:gd name="connsiteX32" fmla="*/ 733847 w 1531163"/>
                  <a:gd name="connsiteY32" fmla="*/ 179269 h 945200"/>
                  <a:gd name="connsiteX33" fmla="*/ 738763 w 1531163"/>
                  <a:gd name="connsiteY33" fmla="*/ 174162 h 945200"/>
                  <a:gd name="connsiteX34" fmla="*/ 755939 w 1531163"/>
                  <a:gd name="connsiteY34" fmla="*/ 170138 h 945200"/>
                  <a:gd name="connsiteX35" fmla="*/ 873717 w 1531163"/>
                  <a:gd name="connsiteY35" fmla="*/ 79282 h 945200"/>
                  <a:gd name="connsiteX36" fmla="*/ 895051 w 1531163"/>
                  <a:gd name="connsiteY36" fmla="*/ 68322 h 945200"/>
                  <a:gd name="connsiteX37" fmla="*/ 943745 w 1531163"/>
                  <a:gd name="connsiteY37" fmla="*/ 48071 h 945200"/>
                  <a:gd name="connsiteX38" fmla="*/ 1226430 w 1531163"/>
                  <a:gd name="connsiteY38" fmla="*/ 10 h 94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31163" h="945200">
                    <a:moveTo>
                      <a:pt x="1226430" y="10"/>
                    </a:moveTo>
                    <a:cubicBezTo>
                      <a:pt x="1313150" y="-361"/>
                      <a:pt x="1412246" y="10508"/>
                      <a:pt x="1524489" y="38262"/>
                    </a:cubicBezTo>
                    <a:lnTo>
                      <a:pt x="1531163" y="40184"/>
                    </a:lnTo>
                    <a:lnTo>
                      <a:pt x="1517332" y="38956"/>
                    </a:lnTo>
                    <a:cubicBezTo>
                      <a:pt x="1394795" y="33497"/>
                      <a:pt x="1210435" y="49386"/>
                      <a:pt x="1017234" y="153261"/>
                    </a:cubicBezTo>
                    <a:lnTo>
                      <a:pt x="1013129" y="155699"/>
                    </a:lnTo>
                    <a:lnTo>
                      <a:pt x="992013" y="165961"/>
                    </a:lnTo>
                    <a:cubicBezTo>
                      <a:pt x="943713" y="191930"/>
                      <a:pt x="894860" y="223397"/>
                      <a:pt x="846283" y="261405"/>
                    </a:cubicBezTo>
                    <a:cubicBezTo>
                      <a:pt x="846283" y="261405"/>
                      <a:pt x="935300" y="333971"/>
                      <a:pt x="1013494" y="306794"/>
                    </a:cubicBezTo>
                    <a:lnTo>
                      <a:pt x="1034942" y="294767"/>
                    </a:lnTo>
                    <a:lnTo>
                      <a:pt x="1038715" y="294094"/>
                    </a:lnTo>
                    <a:cubicBezTo>
                      <a:pt x="1049886" y="290211"/>
                      <a:pt x="1060835" y="284293"/>
                      <a:pt x="1071273" y="275837"/>
                    </a:cubicBezTo>
                    <a:lnTo>
                      <a:pt x="1093520" y="263561"/>
                    </a:lnTo>
                    <a:lnTo>
                      <a:pt x="1147233" y="246125"/>
                    </a:lnTo>
                    <a:cubicBezTo>
                      <a:pt x="1234204" y="223135"/>
                      <a:pt x="1347842" y="210185"/>
                      <a:pt x="1413937" y="204107"/>
                    </a:cubicBezTo>
                    <a:lnTo>
                      <a:pt x="1452282" y="200884"/>
                    </a:lnTo>
                    <a:lnTo>
                      <a:pt x="1424156" y="211145"/>
                    </a:lnTo>
                    <a:cubicBezTo>
                      <a:pt x="1380859" y="227613"/>
                      <a:pt x="1320177" y="252919"/>
                      <a:pt x="1250637" y="288271"/>
                    </a:cubicBezTo>
                    <a:lnTo>
                      <a:pt x="1244761" y="291616"/>
                    </a:lnTo>
                    <a:lnTo>
                      <a:pt x="1225416" y="300971"/>
                    </a:lnTo>
                    <a:lnTo>
                      <a:pt x="1088387" y="378976"/>
                    </a:lnTo>
                    <a:lnTo>
                      <a:pt x="1062239" y="390741"/>
                    </a:lnTo>
                    <a:cubicBezTo>
                      <a:pt x="938580" y="426408"/>
                      <a:pt x="781665" y="310065"/>
                      <a:pt x="554058" y="404349"/>
                    </a:cubicBezTo>
                    <a:lnTo>
                      <a:pt x="529162" y="416942"/>
                    </a:lnTo>
                    <a:lnTo>
                      <a:pt x="528837" y="417049"/>
                    </a:lnTo>
                    <a:cubicBezTo>
                      <a:pt x="389744" y="474667"/>
                      <a:pt x="224250" y="610946"/>
                      <a:pt x="23812" y="908646"/>
                    </a:cubicBezTo>
                    <a:lnTo>
                      <a:pt x="0" y="945200"/>
                    </a:lnTo>
                    <a:lnTo>
                      <a:pt x="6340" y="916135"/>
                    </a:lnTo>
                    <a:cubicBezTo>
                      <a:pt x="38466" y="780914"/>
                      <a:pt x="142028" y="467187"/>
                      <a:pt x="436337" y="287376"/>
                    </a:cubicBezTo>
                    <a:lnTo>
                      <a:pt x="509112" y="249020"/>
                    </a:lnTo>
                    <a:lnTo>
                      <a:pt x="611546" y="210758"/>
                    </a:lnTo>
                    <a:cubicBezTo>
                      <a:pt x="649085" y="199383"/>
                      <a:pt x="688769" y="189973"/>
                      <a:pt x="730718" y="182838"/>
                    </a:cubicBezTo>
                    <a:cubicBezTo>
                      <a:pt x="730718" y="182838"/>
                      <a:pt x="731752" y="181579"/>
                      <a:pt x="733847" y="179269"/>
                    </a:cubicBezTo>
                    <a:lnTo>
                      <a:pt x="738763" y="174162"/>
                    </a:lnTo>
                    <a:lnTo>
                      <a:pt x="755939" y="170138"/>
                    </a:lnTo>
                    <a:cubicBezTo>
                      <a:pt x="755939" y="170138"/>
                      <a:pt x="793148" y="124803"/>
                      <a:pt x="873717" y="79282"/>
                    </a:cubicBezTo>
                    <a:lnTo>
                      <a:pt x="895051" y="68322"/>
                    </a:lnTo>
                    <a:lnTo>
                      <a:pt x="943745" y="48071"/>
                    </a:lnTo>
                    <a:cubicBezTo>
                      <a:pt x="1017184" y="20985"/>
                      <a:pt x="1110805" y="506"/>
                      <a:pt x="122643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7705481" y="-1681239"/>
                <a:ext cx="365371" cy="317595"/>
              </a:xfrm>
              <a:custGeom>
                <a:avLst/>
                <a:gdLst>
                  <a:gd name="connsiteX0" fmla="*/ 365371 w 365371"/>
                  <a:gd name="connsiteY0" fmla="*/ 0 h 317595"/>
                  <a:gd name="connsiteX1" fmla="*/ 301061 w 365371"/>
                  <a:gd name="connsiteY1" fmla="*/ 97954 h 317595"/>
                  <a:gd name="connsiteX2" fmla="*/ 303186 w 365371"/>
                  <a:gd name="connsiteY2" fmla="*/ 126435 h 317595"/>
                  <a:gd name="connsiteX3" fmla="*/ 220198 w 365371"/>
                  <a:gd name="connsiteY3" fmla="*/ 144484 h 317595"/>
                  <a:gd name="connsiteX4" fmla="*/ 168454 w 365371"/>
                  <a:gd name="connsiteY4" fmla="*/ 162204 h 317595"/>
                  <a:gd name="connsiteX5" fmla="*/ 148702 w 365371"/>
                  <a:gd name="connsiteY5" fmla="*/ 173031 h 317595"/>
                  <a:gd name="connsiteX6" fmla="*/ 143233 w 365371"/>
                  <a:gd name="connsiteY6" fmla="*/ 174904 h 317595"/>
                  <a:gd name="connsiteX7" fmla="*/ 93371 w 365371"/>
                  <a:gd name="connsiteY7" fmla="*/ 202236 h 317595"/>
                  <a:gd name="connsiteX8" fmla="*/ 15861 w 365371"/>
                  <a:gd name="connsiteY8" fmla="*/ 283407 h 317595"/>
                  <a:gd name="connsiteX9" fmla="*/ 0 w 365371"/>
                  <a:gd name="connsiteY9" fmla="*/ 317595 h 317595"/>
                  <a:gd name="connsiteX10" fmla="*/ 8358 w 365371"/>
                  <a:gd name="connsiteY10" fmla="*/ 268416 h 317595"/>
                  <a:gd name="connsiteX11" fmla="*/ 68212 w 365371"/>
                  <a:gd name="connsiteY11" fmla="*/ 175447 h 317595"/>
                  <a:gd name="connsiteX12" fmla="*/ 111929 w 365371"/>
                  <a:gd name="connsiteY12" fmla="*/ 142726 h 317595"/>
                  <a:gd name="connsiteX13" fmla="*/ 136357 w 365371"/>
                  <a:gd name="connsiteY13" fmla="*/ 130495 h 317595"/>
                  <a:gd name="connsiteX14" fmla="*/ 243466 w 365371"/>
                  <a:gd name="connsiteY14" fmla="*/ 100062 h 317595"/>
                  <a:gd name="connsiteX15" fmla="*/ 250763 w 365371"/>
                  <a:gd name="connsiteY15" fmla="*/ 92455 h 317595"/>
                  <a:gd name="connsiteX16" fmla="*/ 268687 w 365371"/>
                  <a:gd name="connsiteY16" fmla="*/ 87362 h 317595"/>
                  <a:gd name="connsiteX17" fmla="*/ 306388 w 365371"/>
                  <a:gd name="connsiteY17" fmla="*/ 27113 h 317595"/>
                  <a:gd name="connsiteX18" fmla="*/ 331522 w 365371"/>
                  <a:gd name="connsiteY18" fmla="*/ 10929 h 317595"/>
                  <a:gd name="connsiteX19" fmla="*/ 365371 w 365371"/>
                  <a:gd name="connsiteY19" fmla="*/ 0 h 317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5371" h="317595">
                    <a:moveTo>
                      <a:pt x="365371" y="0"/>
                    </a:moveTo>
                    <a:cubicBezTo>
                      <a:pt x="332340" y="8720"/>
                      <a:pt x="306047" y="57671"/>
                      <a:pt x="301061" y="97954"/>
                    </a:cubicBezTo>
                    <a:lnTo>
                      <a:pt x="303186" y="126435"/>
                    </a:lnTo>
                    <a:lnTo>
                      <a:pt x="220198" y="144484"/>
                    </a:lnTo>
                    <a:cubicBezTo>
                      <a:pt x="202648" y="149262"/>
                      <a:pt x="185394" y="154932"/>
                      <a:pt x="168454" y="162204"/>
                    </a:cubicBezTo>
                    <a:lnTo>
                      <a:pt x="148702" y="173031"/>
                    </a:lnTo>
                    <a:lnTo>
                      <a:pt x="143233" y="174904"/>
                    </a:lnTo>
                    <a:cubicBezTo>
                      <a:pt x="126293" y="182176"/>
                      <a:pt x="109667" y="191050"/>
                      <a:pt x="93371" y="202236"/>
                    </a:cubicBezTo>
                    <a:cubicBezTo>
                      <a:pt x="62544" y="223554"/>
                      <a:pt x="35503" y="251477"/>
                      <a:pt x="15861" y="283407"/>
                    </a:cubicBezTo>
                    <a:lnTo>
                      <a:pt x="0" y="317595"/>
                    </a:lnTo>
                    <a:lnTo>
                      <a:pt x="8358" y="268416"/>
                    </a:lnTo>
                    <a:cubicBezTo>
                      <a:pt x="19765" y="233227"/>
                      <a:pt x="41082" y="200462"/>
                      <a:pt x="68212" y="175447"/>
                    </a:cubicBezTo>
                    <a:lnTo>
                      <a:pt x="111929" y="142726"/>
                    </a:lnTo>
                    <a:lnTo>
                      <a:pt x="136357" y="130495"/>
                    </a:lnTo>
                    <a:cubicBezTo>
                      <a:pt x="170621" y="116446"/>
                      <a:pt x="207175" y="106933"/>
                      <a:pt x="243466" y="100062"/>
                    </a:cubicBezTo>
                    <a:lnTo>
                      <a:pt x="250763" y="92455"/>
                    </a:lnTo>
                    <a:lnTo>
                      <a:pt x="268687" y="87362"/>
                    </a:lnTo>
                    <a:cubicBezTo>
                      <a:pt x="281020" y="82431"/>
                      <a:pt x="294406" y="39094"/>
                      <a:pt x="306388" y="27113"/>
                    </a:cubicBezTo>
                    <a:lnTo>
                      <a:pt x="331522" y="10929"/>
                    </a:lnTo>
                    <a:lnTo>
                      <a:pt x="3653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7872639" y="-1659222"/>
                <a:ext cx="441483" cy="526409"/>
              </a:xfrm>
              <a:custGeom>
                <a:avLst/>
                <a:gdLst>
                  <a:gd name="connsiteX0" fmla="*/ 373720 w 441483"/>
                  <a:gd name="connsiteY0" fmla="*/ 4 h 526409"/>
                  <a:gd name="connsiteX1" fmla="*/ 412780 w 441483"/>
                  <a:gd name="connsiteY1" fmla="*/ 4496 h 526409"/>
                  <a:gd name="connsiteX2" fmla="*/ 441483 w 441483"/>
                  <a:gd name="connsiteY2" fmla="*/ 15465 h 526409"/>
                  <a:gd name="connsiteX3" fmla="*/ 405723 w 441483"/>
                  <a:gd name="connsiteY3" fmla="*/ 25884 h 526409"/>
                  <a:gd name="connsiteX4" fmla="*/ 392133 w 441483"/>
                  <a:gd name="connsiteY4" fmla="*/ 35195 h 526409"/>
                  <a:gd name="connsiteX5" fmla="*/ 380502 w 441483"/>
                  <a:gd name="connsiteY5" fmla="*/ 38584 h 526409"/>
                  <a:gd name="connsiteX6" fmla="*/ 321882 w 441483"/>
                  <a:gd name="connsiteY6" fmla="*/ 78748 h 526409"/>
                  <a:gd name="connsiteX7" fmla="*/ 278082 w 441483"/>
                  <a:gd name="connsiteY7" fmla="*/ 174821 h 526409"/>
                  <a:gd name="connsiteX8" fmla="*/ 280224 w 441483"/>
                  <a:gd name="connsiteY8" fmla="*/ 197892 h 526409"/>
                  <a:gd name="connsiteX9" fmla="*/ 244403 w 441483"/>
                  <a:gd name="connsiteY9" fmla="*/ 198466 h 526409"/>
                  <a:gd name="connsiteX10" fmla="*/ 185691 w 441483"/>
                  <a:gd name="connsiteY10" fmla="*/ 220503 h 526409"/>
                  <a:gd name="connsiteX11" fmla="*/ 176980 w 441483"/>
                  <a:gd name="connsiteY11" fmla="*/ 227006 h 526409"/>
                  <a:gd name="connsiteX12" fmla="*/ 160470 w 441483"/>
                  <a:gd name="connsiteY12" fmla="*/ 233203 h 526409"/>
                  <a:gd name="connsiteX13" fmla="*/ 68910 w 441483"/>
                  <a:gd name="connsiteY13" fmla="*/ 321507 h 526409"/>
                  <a:gd name="connsiteX14" fmla="*/ 15927 w 441483"/>
                  <a:gd name="connsiteY14" fmla="*/ 464023 h 526409"/>
                  <a:gd name="connsiteX15" fmla="*/ 8608 w 441483"/>
                  <a:gd name="connsiteY15" fmla="*/ 526409 h 526409"/>
                  <a:gd name="connsiteX16" fmla="*/ 102 w 441483"/>
                  <a:gd name="connsiteY16" fmla="*/ 462202 h 526409"/>
                  <a:gd name="connsiteX17" fmla="*/ 27893 w 441483"/>
                  <a:gd name="connsiteY17" fmla="*/ 319726 h 526409"/>
                  <a:gd name="connsiteX18" fmla="*/ 115182 w 441483"/>
                  <a:gd name="connsiteY18" fmla="*/ 203503 h 526409"/>
                  <a:gd name="connsiteX19" fmla="*/ 166299 w 441483"/>
                  <a:gd name="connsiteY19" fmla="*/ 168484 h 526409"/>
                  <a:gd name="connsiteX20" fmla="*/ 217943 w 441483"/>
                  <a:gd name="connsiteY20" fmla="*/ 147809 h 526409"/>
                  <a:gd name="connsiteX21" fmla="*/ 218488 w 441483"/>
                  <a:gd name="connsiteY21" fmla="*/ 144988 h 526409"/>
                  <a:gd name="connsiteX22" fmla="*/ 243164 w 441483"/>
                  <a:gd name="connsiteY22" fmla="*/ 135109 h 526409"/>
                  <a:gd name="connsiteX23" fmla="*/ 292068 w 441483"/>
                  <a:gd name="connsiteY23" fmla="*/ 30366 h 526409"/>
                  <a:gd name="connsiteX24" fmla="*/ 315927 w 441483"/>
                  <a:gd name="connsiteY24" fmla="*/ 12521 h 526409"/>
                  <a:gd name="connsiteX25" fmla="*/ 334726 w 441483"/>
                  <a:gd name="connsiteY25" fmla="*/ 5025 h 526409"/>
                  <a:gd name="connsiteX26" fmla="*/ 373720 w 441483"/>
                  <a:gd name="connsiteY26" fmla="*/ 4 h 5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41483" h="526409">
                    <a:moveTo>
                      <a:pt x="373720" y="4"/>
                    </a:moveTo>
                    <a:cubicBezTo>
                      <a:pt x="386867" y="-84"/>
                      <a:pt x="400024" y="1413"/>
                      <a:pt x="412780" y="4496"/>
                    </a:cubicBezTo>
                    <a:lnTo>
                      <a:pt x="441483" y="15465"/>
                    </a:lnTo>
                    <a:lnTo>
                      <a:pt x="405723" y="25884"/>
                    </a:lnTo>
                    <a:lnTo>
                      <a:pt x="392133" y="35195"/>
                    </a:lnTo>
                    <a:lnTo>
                      <a:pt x="380502" y="38584"/>
                    </a:lnTo>
                    <a:cubicBezTo>
                      <a:pt x="358702" y="48449"/>
                      <a:pt x="338619" y="61661"/>
                      <a:pt x="321882" y="78748"/>
                    </a:cubicBezTo>
                    <a:cubicBezTo>
                      <a:pt x="296778" y="104382"/>
                      <a:pt x="279999" y="139329"/>
                      <a:pt x="278082" y="174821"/>
                    </a:cubicBezTo>
                    <a:lnTo>
                      <a:pt x="280224" y="197892"/>
                    </a:lnTo>
                    <a:lnTo>
                      <a:pt x="244403" y="198466"/>
                    </a:lnTo>
                    <a:cubicBezTo>
                      <a:pt x="224040" y="202567"/>
                      <a:pt x="204255" y="210176"/>
                      <a:pt x="185691" y="220503"/>
                    </a:cubicBezTo>
                    <a:lnTo>
                      <a:pt x="176980" y="227006"/>
                    </a:lnTo>
                    <a:lnTo>
                      <a:pt x="160470" y="233203"/>
                    </a:lnTo>
                    <a:cubicBezTo>
                      <a:pt x="123344" y="253859"/>
                      <a:pt x="91106" y="285394"/>
                      <a:pt x="68910" y="321507"/>
                    </a:cubicBezTo>
                    <a:cubicBezTo>
                      <a:pt x="43718" y="362553"/>
                      <a:pt x="25925" y="412495"/>
                      <a:pt x="15927" y="464023"/>
                    </a:cubicBezTo>
                    <a:lnTo>
                      <a:pt x="8608" y="526409"/>
                    </a:lnTo>
                    <a:lnTo>
                      <a:pt x="102" y="462202"/>
                    </a:lnTo>
                    <a:cubicBezTo>
                      <a:pt x="-1087" y="413360"/>
                      <a:pt x="8163" y="364298"/>
                      <a:pt x="27893" y="319726"/>
                    </a:cubicBezTo>
                    <a:cubicBezTo>
                      <a:pt x="47799" y="274981"/>
                      <a:pt x="78100" y="235257"/>
                      <a:pt x="115182" y="203503"/>
                    </a:cubicBezTo>
                    <a:lnTo>
                      <a:pt x="166299" y="168484"/>
                    </a:lnTo>
                    <a:lnTo>
                      <a:pt x="217943" y="147809"/>
                    </a:lnTo>
                    <a:lnTo>
                      <a:pt x="218488" y="144988"/>
                    </a:lnTo>
                    <a:lnTo>
                      <a:pt x="243164" y="135109"/>
                    </a:lnTo>
                    <a:cubicBezTo>
                      <a:pt x="245545" y="95733"/>
                      <a:pt x="263778" y="57748"/>
                      <a:pt x="292068" y="30366"/>
                    </a:cubicBezTo>
                    <a:lnTo>
                      <a:pt x="315927" y="12521"/>
                    </a:lnTo>
                    <a:lnTo>
                      <a:pt x="334726" y="5025"/>
                    </a:lnTo>
                    <a:cubicBezTo>
                      <a:pt x="347438" y="1766"/>
                      <a:pt x="360574" y="92"/>
                      <a:pt x="373720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8392577" y="-1515605"/>
                <a:ext cx="836564" cy="289764"/>
              </a:xfrm>
              <a:custGeom>
                <a:avLst/>
                <a:gdLst>
                  <a:gd name="connsiteX0" fmla="*/ 411611 w 836564"/>
                  <a:gd name="connsiteY0" fmla="*/ 0 h 289764"/>
                  <a:gd name="connsiteX1" fmla="*/ 408024 w 836564"/>
                  <a:gd name="connsiteY1" fmla="*/ 7017 h 289764"/>
                  <a:gd name="connsiteX2" fmla="*/ 422045 w 836564"/>
                  <a:gd name="connsiteY2" fmla="*/ 106013 h 289764"/>
                  <a:gd name="connsiteX3" fmla="*/ 426273 w 836564"/>
                  <a:gd name="connsiteY3" fmla="*/ 227918 h 289764"/>
                  <a:gd name="connsiteX4" fmla="*/ 811864 w 836564"/>
                  <a:gd name="connsiteY4" fmla="*/ 266330 h 289764"/>
                  <a:gd name="connsiteX5" fmla="*/ 836564 w 836564"/>
                  <a:gd name="connsiteY5" fmla="*/ 289764 h 289764"/>
                  <a:gd name="connsiteX6" fmla="*/ 763087 w 836564"/>
                  <a:gd name="connsiteY6" fmla="*/ 254063 h 289764"/>
                  <a:gd name="connsiteX7" fmla="*/ 476863 w 836564"/>
                  <a:gd name="connsiteY7" fmla="*/ 245165 h 289764"/>
                  <a:gd name="connsiteX8" fmla="*/ 335930 w 836564"/>
                  <a:gd name="connsiteY8" fmla="*/ 257849 h 289764"/>
                  <a:gd name="connsiteX9" fmla="*/ 36408 w 836564"/>
                  <a:gd name="connsiteY9" fmla="*/ 68035 h 289764"/>
                  <a:gd name="connsiteX10" fmla="*/ 0 w 836564"/>
                  <a:gd name="connsiteY10" fmla="*/ 54043 h 289764"/>
                  <a:gd name="connsiteX11" fmla="*/ 11598 w 836564"/>
                  <a:gd name="connsiteY11" fmla="*/ 55408 h 289764"/>
                  <a:gd name="connsiteX12" fmla="*/ 318813 w 836564"/>
                  <a:gd name="connsiteY12" fmla="*/ 228624 h 289764"/>
                  <a:gd name="connsiteX13" fmla="*/ 302388 w 836564"/>
                  <a:gd name="connsiteY13" fmla="*/ 170481 h 289764"/>
                  <a:gd name="connsiteX14" fmla="*/ 321723 w 836564"/>
                  <a:gd name="connsiteY14" fmla="*/ 188998 h 289764"/>
                  <a:gd name="connsiteX15" fmla="*/ 344035 w 836564"/>
                  <a:gd name="connsiteY15" fmla="*/ 215924 h 289764"/>
                  <a:gd name="connsiteX16" fmla="*/ 333570 w 836564"/>
                  <a:gd name="connsiteY16" fmla="*/ 178881 h 289764"/>
                  <a:gd name="connsiteX17" fmla="*/ 338544 w 836564"/>
                  <a:gd name="connsiteY17" fmla="*/ 178943 h 289764"/>
                  <a:gd name="connsiteX18" fmla="*/ 353735 w 836564"/>
                  <a:gd name="connsiteY18" fmla="*/ 166118 h 289764"/>
                  <a:gd name="connsiteX19" fmla="*/ 363765 w 836564"/>
                  <a:gd name="connsiteY19" fmla="*/ 166243 h 289764"/>
                  <a:gd name="connsiteX20" fmla="*/ 385608 w 836564"/>
                  <a:gd name="connsiteY20" fmla="*/ 124318 h 289764"/>
                  <a:gd name="connsiteX21" fmla="*/ 343683 w 836564"/>
                  <a:gd name="connsiteY21" fmla="*/ 102472 h 289764"/>
                  <a:gd name="connsiteX22" fmla="*/ 327123 w 836564"/>
                  <a:gd name="connsiteY22" fmla="*/ 114453 h 289764"/>
                  <a:gd name="connsiteX23" fmla="*/ 387591 w 836564"/>
                  <a:gd name="connsiteY23" fmla="*/ 15887 h 289764"/>
                  <a:gd name="connsiteX24" fmla="*/ 411611 w 836564"/>
                  <a:gd name="connsiteY24" fmla="*/ 0 h 28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36564" h="289764">
                    <a:moveTo>
                      <a:pt x="411611" y="0"/>
                    </a:moveTo>
                    <a:lnTo>
                      <a:pt x="408024" y="7017"/>
                    </a:lnTo>
                    <a:cubicBezTo>
                      <a:pt x="400708" y="23963"/>
                      <a:pt x="390073" y="63204"/>
                      <a:pt x="422045" y="106013"/>
                    </a:cubicBezTo>
                    <a:cubicBezTo>
                      <a:pt x="465032" y="163444"/>
                      <a:pt x="426273" y="227918"/>
                      <a:pt x="426273" y="227918"/>
                    </a:cubicBezTo>
                    <a:cubicBezTo>
                      <a:pt x="604245" y="173748"/>
                      <a:pt x="727418" y="205491"/>
                      <a:pt x="811864" y="266330"/>
                    </a:cubicBezTo>
                    <a:lnTo>
                      <a:pt x="836564" y="289764"/>
                    </a:lnTo>
                    <a:lnTo>
                      <a:pt x="763087" y="254063"/>
                    </a:lnTo>
                    <a:cubicBezTo>
                      <a:pt x="654877" y="214866"/>
                      <a:pt x="540282" y="221384"/>
                      <a:pt x="476863" y="245165"/>
                    </a:cubicBezTo>
                    <a:cubicBezTo>
                      <a:pt x="350023" y="292731"/>
                      <a:pt x="335930" y="257849"/>
                      <a:pt x="335930" y="257849"/>
                    </a:cubicBezTo>
                    <a:cubicBezTo>
                      <a:pt x="277356" y="176154"/>
                      <a:pt x="134965" y="107807"/>
                      <a:pt x="36408" y="68035"/>
                    </a:cubicBezTo>
                    <a:lnTo>
                      <a:pt x="0" y="54043"/>
                    </a:lnTo>
                    <a:lnTo>
                      <a:pt x="11598" y="55408"/>
                    </a:lnTo>
                    <a:cubicBezTo>
                      <a:pt x="232223" y="97795"/>
                      <a:pt x="318813" y="228624"/>
                      <a:pt x="318813" y="228624"/>
                    </a:cubicBezTo>
                    <a:lnTo>
                      <a:pt x="302388" y="170481"/>
                    </a:lnTo>
                    <a:lnTo>
                      <a:pt x="321723" y="188998"/>
                    </a:lnTo>
                    <a:cubicBezTo>
                      <a:pt x="336966" y="205244"/>
                      <a:pt x="344035" y="215924"/>
                      <a:pt x="344035" y="215924"/>
                    </a:cubicBezTo>
                    <a:lnTo>
                      <a:pt x="333570" y="178881"/>
                    </a:lnTo>
                    <a:lnTo>
                      <a:pt x="338544" y="178943"/>
                    </a:lnTo>
                    <a:lnTo>
                      <a:pt x="353735" y="166118"/>
                    </a:lnTo>
                    <a:lnTo>
                      <a:pt x="363765" y="166243"/>
                    </a:lnTo>
                    <a:cubicBezTo>
                      <a:pt x="381380" y="160609"/>
                      <a:pt x="390893" y="141933"/>
                      <a:pt x="385608" y="124318"/>
                    </a:cubicBezTo>
                    <a:cubicBezTo>
                      <a:pt x="379971" y="106700"/>
                      <a:pt x="361298" y="97190"/>
                      <a:pt x="343683" y="102472"/>
                    </a:cubicBezTo>
                    <a:cubicBezTo>
                      <a:pt x="336637" y="104588"/>
                      <a:pt x="330999" y="108816"/>
                      <a:pt x="327123" y="114453"/>
                    </a:cubicBezTo>
                    <a:cubicBezTo>
                      <a:pt x="333994" y="69002"/>
                      <a:pt x="361651" y="36763"/>
                      <a:pt x="387591" y="15887"/>
                    </a:cubicBezTo>
                    <a:lnTo>
                      <a:pt x="4116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6377323" y="-1251049"/>
                <a:ext cx="1093156" cy="829914"/>
              </a:xfrm>
              <a:custGeom>
                <a:avLst/>
                <a:gdLst>
                  <a:gd name="connsiteX0" fmla="*/ 1093156 w 1093156"/>
                  <a:gd name="connsiteY0" fmla="*/ 4 h 829914"/>
                  <a:gd name="connsiteX1" fmla="*/ 969490 w 1093156"/>
                  <a:gd name="connsiteY1" fmla="*/ 193437 h 829914"/>
                  <a:gd name="connsiteX2" fmla="*/ 925095 w 1093156"/>
                  <a:gd name="connsiteY2" fmla="*/ 423153 h 829914"/>
                  <a:gd name="connsiteX3" fmla="*/ 950442 w 1093156"/>
                  <a:gd name="connsiteY3" fmla="*/ 393684 h 829914"/>
                  <a:gd name="connsiteX4" fmla="*/ 950273 w 1093156"/>
                  <a:gd name="connsiteY4" fmla="*/ 403993 h 829914"/>
                  <a:gd name="connsiteX5" fmla="*/ 950316 w 1093156"/>
                  <a:gd name="connsiteY5" fmla="*/ 410453 h 829914"/>
                  <a:gd name="connsiteX6" fmla="*/ 982054 w 1093156"/>
                  <a:gd name="connsiteY6" fmla="*/ 373554 h 829914"/>
                  <a:gd name="connsiteX7" fmla="*/ 979722 w 1093156"/>
                  <a:gd name="connsiteY7" fmla="*/ 401622 h 829914"/>
                  <a:gd name="connsiteX8" fmla="*/ 893738 w 1093156"/>
                  <a:gd name="connsiteY8" fmla="*/ 654988 h 829914"/>
                  <a:gd name="connsiteX9" fmla="*/ 921281 w 1093156"/>
                  <a:gd name="connsiteY9" fmla="*/ 637425 h 829914"/>
                  <a:gd name="connsiteX10" fmla="*/ 918959 w 1093156"/>
                  <a:gd name="connsiteY10" fmla="*/ 642288 h 829914"/>
                  <a:gd name="connsiteX11" fmla="*/ 969611 w 1093156"/>
                  <a:gd name="connsiteY11" fmla="*/ 609990 h 829914"/>
                  <a:gd name="connsiteX12" fmla="*/ 958367 w 1093156"/>
                  <a:gd name="connsiteY12" fmla="*/ 657929 h 829914"/>
                  <a:gd name="connsiteX13" fmla="*/ 937074 w 1093156"/>
                  <a:gd name="connsiteY13" fmla="*/ 705021 h 829914"/>
                  <a:gd name="connsiteX14" fmla="*/ 883192 w 1093156"/>
                  <a:gd name="connsiteY14" fmla="*/ 777631 h 829914"/>
                  <a:gd name="connsiteX15" fmla="*/ 794113 w 1093156"/>
                  <a:gd name="connsiteY15" fmla="*/ 808738 h 829914"/>
                  <a:gd name="connsiteX16" fmla="*/ 189280 w 1093156"/>
                  <a:gd name="connsiteY16" fmla="*/ 694785 h 829914"/>
                  <a:gd name="connsiteX17" fmla="*/ 79002 w 1093156"/>
                  <a:gd name="connsiteY17" fmla="*/ 551034 h 829914"/>
                  <a:gd name="connsiteX18" fmla="*/ 52286 w 1093156"/>
                  <a:gd name="connsiteY18" fmla="*/ 561372 h 829914"/>
                  <a:gd name="connsiteX19" fmla="*/ 48357 w 1093156"/>
                  <a:gd name="connsiteY19" fmla="*/ 565833 h 829914"/>
                  <a:gd name="connsiteX20" fmla="*/ 27065 w 1093156"/>
                  <a:gd name="connsiteY20" fmla="*/ 574072 h 829914"/>
                  <a:gd name="connsiteX21" fmla="*/ 11652 w 1093156"/>
                  <a:gd name="connsiteY21" fmla="*/ 606226 h 829914"/>
                  <a:gd name="connsiteX22" fmla="*/ 13996 w 1093156"/>
                  <a:gd name="connsiteY22" fmla="*/ 614703 h 829914"/>
                  <a:gd name="connsiteX23" fmla="*/ 3977 w 1093156"/>
                  <a:gd name="connsiteY23" fmla="*/ 593604 h 829914"/>
                  <a:gd name="connsiteX24" fmla="*/ 3956 w 1093156"/>
                  <a:gd name="connsiteY24" fmla="*/ 556671 h 829914"/>
                  <a:gd name="connsiteX25" fmla="*/ 28042 w 1093156"/>
                  <a:gd name="connsiteY25" fmla="*/ 535790 h 829914"/>
                  <a:gd name="connsiteX26" fmla="*/ 55983 w 1093156"/>
                  <a:gd name="connsiteY26" fmla="*/ 528590 h 829914"/>
                  <a:gd name="connsiteX27" fmla="*/ 202463 w 1093156"/>
                  <a:gd name="connsiteY27" fmla="*/ 516875 h 829914"/>
                  <a:gd name="connsiteX28" fmla="*/ 436410 w 1093156"/>
                  <a:gd name="connsiteY28" fmla="*/ 434782 h 829914"/>
                  <a:gd name="connsiteX29" fmla="*/ 429012 w 1093156"/>
                  <a:gd name="connsiteY29" fmla="*/ 494325 h 829914"/>
                  <a:gd name="connsiteX30" fmla="*/ 339874 w 1093156"/>
                  <a:gd name="connsiteY30" fmla="*/ 668730 h 829914"/>
                  <a:gd name="connsiteX31" fmla="*/ 465202 w 1093156"/>
                  <a:gd name="connsiteY31" fmla="*/ 641840 h 829914"/>
                  <a:gd name="connsiteX32" fmla="*/ 477634 w 1093156"/>
                  <a:gd name="connsiteY32" fmla="*/ 634172 h 829914"/>
                  <a:gd name="connsiteX33" fmla="*/ 490423 w 1093156"/>
                  <a:gd name="connsiteY33" fmla="*/ 629140 h 829914"/>
                  <a:gd name="connsiteX34" fmla="*/ 589880 w 1093156"/>
                  <a:gd name="connsiteY34" fmla="*/ 528133 h 829914"/>
                  <a:gd name="connsiteX35" fmla="*/ 640264 w 1093156"/>
                  <a:gd name="connsiteY35" fmla="*/ 322020 h 829914"/>
                  <a:gd name="connsiteX36" fmla="*/ 701379 w 1093156"/>
                  <a:gd name="connsiteY36" fmla="*/ 279670 h 829914"/>
                  <a:gd name="connsiteX37" fmla="*/ 717573 w 1093156"/>
                  <a:gd name="connsiteY37" fmla="*/ 322739 h 829914"/>
                  <a:gd name="connsiteX38" fmla="*/ 717221 w 1093156"/>
                  <a:gd name="connsiteY38" fmla="*/ 671900 h 829914"/>
                  <a:gd name="connsiteX39" fmla="*/ 742154 w 1093156"/>
                  <a:gd name="connsiteY39" fmla="*/ 643427 h 829914"/>
                  <a:gd name="connsiteX40" fmla="*/ 747004 w 1093156"/>
                  <a:gd name="connsiteY40" fmla="*/ 637251 h 829914"/>
                  <a:gd name="connsiteX41" fmla="*/ 744711 w 1093156"/>
                  <a:gd name="connsiteY41" fmla="*/ 648923 h 829914"/>
                  <a:gd name="connsiteX42" fmla="*/ 742442 w 1093156"/>
                  <a:gd name="connsiteY42" fmla="*/ 659200 h 829914"/>
                  <a:gd name="connsiteX43" fmla="*/ 879498 w 1093156"/>
                  <a:gd name="connsiteY43" fmla="*/ 362184 h 829914"/>
                  <a:gd name="connsiteX44" fmla="*/ 880201 w 1093156"/>
                  <a:gd name="connsiteY44" fmla="*/ 133171 h 829914"/>
                  <a:gd name="connsiteX45" fmla="*/ 973998 w 1093156"/>
                  <a:gd name="connsiteY45" fmla="*/ 61426 h 829914"/>
                  <a:gd name="connsiteX46" fmla="*/ 1040752 w 1093156"/>
                  <a:gd name="connsiteY46" fmla="*/ 19630 h 829914"/>
                  <a:gd name="connsiteX47" fmla="*/ 1068725 w 1093156"/>
                  <a:gd name="connsiteY47" fmla="*/ 6346 h 829914"/>
                  <a:gd name="connsiteX48" fmla="*/ 1093156 w 1093156"/>
                  <a:gd name="connsiteY48" fmla="*/ 4 h 82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93156" h="829914">
                    <a:moveTo>
                      <a:pt x="1093156" y="4"/>
                    </a:moveTo>
                    <a:cubicBezTo>
                      <a:pt x="1093156" y="4"/>
                      <a:pt x="1017052" y="110287"/>
                      <a:pt x="969490" y="193437"/>
                    </a:cubicBezTo>
                    <a:cubicBezTo>
                      <a:pt x="921925" y="276583"/>
                      <a:pt x="925095" y="423153"/>
                      <a:pt x="925095" y="423153"/>
                    </a:cubicBezTo>
                    <a:lnTo>
                      <a:pt x="950442" y="393684"/>
                    </a:lnTo>
                    <a:lnTo>
                      <a:pt x="950273" y="403993"/>
                    </a:lnTo>
                    <a:cubicBezTo>
                      <a:pt x="950267" y="408163"/>
                      <a:pt x="950316" y="410453"/>
                      <a:pt x="950316" y="410453"/>
                    </a:cubicBezTo>
                    <a:lnTo>
                      <a:pt x="982054" y="373554"/>
                    </a:lnTo>
                    <a:lnTo>
                      <a:pt x="979722" y="401622"/>
                    </a:lnTo>
                    <a:cubicBezTo>
                      <a:pt x="962526" y="514986"/>
                      <a:pt x="893738" y="654988"/>
                      <a:pt x="893738" y="654988"/>
                    </a:cubicBezTo>
                    <a:lnTo>
                      <a:pt x="921281" y="637425"/>
                    </a:lnTo>
                    <a:lnTo>
                      <a:pt x="918959" y="642288"/>
                    </a:lnTo>
                    <a:lnTo>
                      <a:pt x="969611" y="609990"/>
                    </a:lnTo>
                    <a:lnTo>
                      <a:pt x="958367" y="657929"/>
                    </a:lnTo>
                    <a:cubicBezTo>
                      <a:pt x="952621" y="674456"/>
                      <a:pt x="945354" y="690179"/>
                      <a:pt x="937074" y="705021"/>
                    </a:cubicBezTo>
                    <a:lnTo>
                      <a:pt x="883192" y="777631"/>
                    </a:lnTo>
                    <a:lnTo>
                      <a:pt x="794113" y="808738"/>
                    </a:lnTo>
                    <a:cubicBezTo>
                      <a:pt x="542891" y="873980"/>
                      <a:pt x="336952" y="774940"/>
                      <a:pt x="189280" y="694785"/>
                    </a:cubicBezTo>
                    <a:cubicBezTo>
                      <a:pt x="-627" y="591553"/>
                      <a:pt x="79002" y="551034"/>
                      <a:pt x="79002" y="551034"/>
                    </a:cubicBezTo>
                    <a:cubicBezTo>
                      <a:pt x="67463" y="553544"/>
                      <a:pt x="58732" y="557090"/>
                      <a:pt x="52286" y="561372"/>
                    </a:cubicBezTo>
                    <a:lnTo>
                      <a:pt x="48357" y="565833"/>
                    </a:lnTo>
                    <a:lnTo>
                      <a:pt x="27065" y="574072"/>
                    </a:lnTo>
                    <a:cubicBezTo>
                      <a:pt x="14174" y="582636"/>
                      <a:pt x="10428" y="594149"/>
                      <a:pt x="11652" y="606226"/>
                    </a:cubicBezTo>
                    <a:lnTo>
                      <a:pt x="13996" y="614703"/>
                    </a:lnTo>
                    <a:lnTo>
                      <a:pt x="3977" y="593604"/>
                    </a:lnTo>
                    <a:cubicBezTo>
                      <a:pt x="-1180" y="576644"/>
                      <a:pt x="-1461" y="563806"/>
                      <a:pt x="3956" y="556671"/>
                    </a:cubicBezTo>
                    <a:lnTo>
                      <a:pt x="28042" y="535790"/>
                    </a:lnTo>
                    <a:lnTo>
                      <a:pt x="55983" y="528590"/>
                    </a:lnTo>
                    <a:cubicBezTo>
                      <a:pt x="89454" y="524891"/>
                      <a:pt x="134464" y="526036"/>
                      <a:pt x="202463" y="516875"/>
                    </a:cubicBezTo>
                    <a:cubicBezTo>
                      <a:pt x="260951" y="509121"/>
                      <a:pt x="345159" y="479174"/>
                      <a:pt x="436410" y="434782"/>
                    </a:cubicBezTo>
                    <a:cubicBezTo>
                      <a:pt x="432889" y="456625"/>
                      <a:pt x="430070" y="477765"/>
                      <a:pt x="429012" y="494325"/>
                    </a:cubicBezTo>
                    <a:cubicBezTo>
                      <a:pt x="425842" y="550698"/>
                      <a:pt x="424433" y="624335"/>
                      <a:pt x="339874" y="668730"/>
                    </a:cubicBezTo>
                    <a:cubicBezTo>
                      <a:pt x="339874" y="668730"/>
                      <a:pt x="402496" y="672584"/>
                      <a:pt x="465202" y="641840"/>
                    </a:cubicBezTo>
                    <a:lnTo>
                      <a:pt x="477634" y="634172"/>
                    </a:lnTo>
                    <a:lnTo>
                      <a:pt x="490423" y="629140"/>
                    </a:lnTo>
                    <a:cubicBezTo>
                      <a:pt x="528048" y="610694"/>
                      <a:pt x="565702" y="579794"/>
                      <a:pt x="589880" y="528133"/>
                    </a:cubicBezTo>
                    <a:cubicBezTo>
                      <a:pt x="624410" y="454497"/>
                      <a:pt x="636388" y="377687"/>
                      <a:pt x="640264" y="322020"/>
                    </a:cubicBezTo>
                    <a:lnTo>
                      <a:pt x="701379" y="279670"/>
                    </a:lnTo>
                    <a:lnTo>
                      <a:pt x="717573" y="322739"/>
                    </a:lnTo>
                    <a:cubicBezTo>
                      <a:pt x="772536" y="437953"/>
                      <a:pt x="717221" y="671900"/>
                      <a:pt x="717221" y="671900"/>
                    </a:cubicBezTo>
                    <a:cubicBezTo>
                      <a:pt x="717221" y="671900"/>
                      <a:pt x="727351" y="661308"/>
                      <a:pt x="742154" y="643427"/>
                    </a:cubicBezTo>
                    <a:lnTo>
                      <a:pt x="747004" y="637251"/>
                    </a:lnTo>
                    <a:lnTo>
                      <a:pt x="744711" y="648923"/>
                    </a:lnTo>
                    <a:cubicBezTo>
                      <a:pt x="743307" y="655545"/>
                      <a:pt x="742442" y="659200"/>
                      <a:pt x="742442" y="659200"/>
                    </a:cubicBezTo>
                    <a:cubicBezTo>
                      <a:pt x="742442" y="659200"/>
                      <a:pt x="904514" y="489730"/>
                      <a:pt x="879498" y="362184"/>
                    </a:cubicBezTo>
                    <a:cubicBezTo>
                      <a:pt x="864698" y="287139"/>
                      <a:pt x="860825" y="207514"/>
                      <a:pt x="880201" y="133171"/>
                    </a:cubicBezTo>
                    <a:cubicBezTo>
                      <a:pt x="915082" y="104191"/>
                      <a:pt x="946395" y="80562"/>
                      <a:pt x="973998" y="61426"/>
                    </a:cubicBezTo>
                    <a:lnTo>
                      <a:pt x="1040752" y="19630"/>
                    </a:lnTo>
                    <a:lnTo>
                      <a:pt x="1068725" y="6346"/>
                    </a:lnTo>
                    <a:cubicBezTo>
                      <a:pt x="1080913" y="1744"/>
                      <a:pt x="1089105" y="-84"/>
                      <a:pt x="1093156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4894065" y="-1239770"/>
                <a:ext cx="1063155" cy="2129520"/>
              </a:xfrm>
              <a:custGeom>
                <a:avLst/>
                <a:gdLst>
                  <a:gd name="connsiteX0" fmla="*/ 1063155 w 1063155"/>
                  <a:gd name="connsiteY0" fmla="*/ 0 h 2129520"/>
                  <a:gd name="connsiteX1" fmla="*/ 11456 w 1063155"/>
                  <a:gd name="connsiteY1" fmla="*/ 2113689 h 2129520"/>
                  <a:gd name="connsiteX2" fmla="*/ 11769 w 1063155"/>
                  <a:gd name="connsiteY2" fmla="*/ 2129520 h 2129520"/>
                  <a:gd name="connsiteX3" fmla="*/ 6450 w 1063155"/>
                  <a:gd name="connsiteY3" fmla="*/ 2065982 h 2129520"/>
                  <a:gd name="connsiteX4" fmla="*/ 23278 w 1063155"/>
                  <a:gd name="connsiteY4" fmla="*/ 1509370 h 2129520"/>
                  <a:gd name="connsiteX5" fmla="*/ 837809 w 1063155"/>
                  <a:gd name="connsiteY5" fmla="*/ 113613 h 2129520"/>
                  <a:gd name="connsiteX6" fmla="*/ 945979 w 1063155"/>
                  <a:gd name="connsiteY6" fmla="*/ 52522 h 2129520"/>
                  <a:gd name="connsiteX7" fmla="*/ 1063155 w 1063155"/>
                  <a:gd name="connsiteY7" fmla="*/ 0 h 212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3155" h="2129520">
                    <a:moveTo>
                      <a:pt x="1063155" y="0"/>
                    </a:moveTo>
                    <a:cubicBezTo>
                      <a:pt x="1063155" y="0"/>
                      <a:pt x="20282" y="735857"/>
                      <a:pt x="11456" y="2113689"/>
                    </a:cubicBezTo>
                    <a:lnTo>
                      <a:pt x="11769" y="2129520"/>
                    </a:lnTo>
                    <a:lnTo>
                      <a:pt x="6450" y="2065982"/>
                    </a:lnTo>
                    <a:cubicBezTo>
                      <a:pt x="-4006" y="1896560"/>
                      <a:pt x="-3940" y="1700686"/>
                      <a:pt x="23278" y="1509370"/>
                    </a:cubicBezTo>
                    <a:cubicBezTo>
                      <a:pt x="86785" y="1062966"/>
                      <a:pt x="300545" y="450666"/>
                      <a:pt x="837809" y="113613"/>
                    </a:cubicBezTo>
                    <a:lnTo>
                      <a:pt x="945979" y="52522"/>
                    </a:lnTo>
                    <a:lnTo>
                      <a:pt x="10631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7926038" y="-1068734"/>
                <a:ext cx="941087" cy="367962"/>
              </a:xfrm>
              <a:custGeom>
                <a:avLst/>
                <a:gdLst>
                  <a:gd name="connsiteX0" fmla="*/ 777889 w 941087"/>
                  <a:gd name="connsiteY0" fmla="*/ 129 h 367962"/>
                  <a:gd name="connsiteX1" fmla="*/ 914792 w 941087"/>
                  <a:gd name="connsiteY1" fmla="*/ 32084 h 367962"/>
                  <a:gd name="connsiteX2" fmla="*/ 941087 w 941087"/>
                  <a:gd name="connsiteY2" fmla="*/ 47262 h 367962"/>
                  <a:gd name="connsiteX3" fmla="*/ 857758 w 941087"/>
                  <a:gd name="connsiteY3" fmla="*/ 28520 h 367962"/>
                  <a:gd name="connsiteX4" fmla="*/ 581277 w 941087"/>
                  <a:gd name="connsiteY4" fmla="*/ 76548 h 367962"/>
                  <a:gd name="connsiteX5" fmla="*/ 572831 w 941087"/>
                  <a:gd name="connsiteY5" fmla="*/ 82023 h 367962"/>
                  <a:gd name="connsiteX6" fmla="*/ 556056 w 941087"/>
                  <a:gd name="connsiteY6" fmla="*/ 89248 h 367962"/>
                  <a:gd name="connsiteX7" fmla="*/ 520049 w 941087"/>
                  <a:gd name="connsiteY7" fmla="*/ 112589 h 367962"/>
                  <a:gd name="connsiteX8" fmla="*/ 470017 w 941087"/>
                  <a:gd name="connsiteY8" fmla="*/ 214416 h 367962"/>
                  <a:gd name="connsiteX9" fmla="*/ 372246 w 941087"/>
                  <a:gd name="connsiteY9" fmla="*/ 324123 h 367962"/>
                  <a:gd name="connsiteX10" fmla="*/ 349686 w 941087"/>
                  <a:gd name="connsiteY10" fmla="*/ 337158 h 367962"/>
                  <a:gd name="connsiteX11" fmla="*/ 307160 w 941087"/>
                  <a:gd name="connsiteY11" fmla="*/ 348719 h 367962"/>
                  <a:gd name="connsiteX12" fmla="*/ 188711 w 941087"/>
                  <a:gd name="connsiteY12" fmla="*/ 323620 h 367962"/>
                  <a:gd name="connsiteX13" fmla="*/ 173748 w 941087"/>
                  <a:gd name="connsiteY13" fmla="*/ 333738 h 367962"/>
                  <a:gd name="connsiteX14" fmla="*/ 166325 w 941087"/>
                  <a:gd name="connsiteY14" fmla="*/ 337346 h 367962"/>
                  <a:gd name="connsiteX15" fmla="*/ 163490 w 941087"/>
                  <a:gd name="connsiteY15" fmla="*/ 336320 h 367962"/>
                  <a:gd name="connsiteX16" fmla="*/ 159621 w 941087"/>
                  <a:gd name="connsiteY16" fmla="*/ 339179 h 367962"/>
                  <a:gd name="connsiteX17" fmla="*/ 151143 w 941087"/>
                  <a:gd name="connsiteY17" fmla="*/ 344726 h 367962"/>
                  <a:gd name="connsiteX18" fmla="*/ 132954 w 941087"/>
                  <a:gd name="connsiteY18" fmla="*/ 353568 h 367962"/>
                  <a:gd name="connsiteX19" fmla="*/ 36772 w 941087"/>
                  <a:gd name="connsiteY19" fmla="*/ 366982 h 367962"/>
                  <a:gd name="connsiteX20" fmla="*/ 0 w 941087"/>
                  <a:gd name="connsiteY20" fmla="*/ 359519 h 367962"/>
                  <a:gd name="connsiteX21" fmla="*/ 15993 w 941087"/>
                  <a:gd name="connsiteY21" fmla="*/ 352440 h 367962"/>
                  <a:gd name="connsiteX22" fmla="*/ 22902 w 941087"/>
                  <a:gd name="connsiteY22" fmla="*/ 347846 h 367962"/>
                  <a:gd name="connsiteX23" fmla="*/ 41214 w 941087"/>
                  <a:gd name="connsiteY23" fmla="*/ 339740 h 367962"/>
                  <a:gd name="connsiteX24" fmla="*/ 131280 w 941087"/>
                  <a:gd name="connsiteY24" fmla="*/ 259498 h 367962"/>
                  <a:gd name="connsiteX25" fmla="*/ 205848 w 941087"/>
                  <a:gd name="connsiteY25" fmla="*/ 143212 h 367962"/>
                  <a:gd name="connsiteX26" fmla="*/ 209297 w 941087"/>
                  <a:gd name="connsiteY26" fmla="*/ 140325 h 367962"/>
                  <a:gd name="connsiteX27" fmla="*/ 206032 w 941087"/>
                  <a:gd name="connsiteY27" fmla="*/ 154211 h 367962"/>
                  <a:gd name="connsiteX28" fmla="*/ 209292 w 941087"/>
                  <a:gd name="connsiteY28" fmla="*/ 179885 h 367962"/>
                  <a:gd name="connsiteX29" fmla="*/ 300195 w 941087"/>
                  <a:gd name="connsiteY29" fmla="*/ 227100 h 367962"/>
                  <a:gd name="connsiteX30" fmla="*/ 322590 w 941087"/>
                  <a:gd name="connsiteY30" fmla="*/ 214699 h 367962"/>
                  <a:gd name="connsiteX31" fmla="*/ 325416 w 941087"/>
                  <a:gd name="connsiteY31" fmla="*/ 214400 h 367962"/>
                  <a:gd name="connsiteX32" fmla="*/ 372626 w 941087"/>
                  <a:gd name="connsiteY32" fmla="*/ 123496 h 367962"/>
                  <a:gd name="connsiteX33" fmla="*/ 357886 w 941087"/>
                  <a:gd name="connsiteY33" fmla="*/ 103326 h 367962"/>
                  <a:gd name="connsiteX34" fmla="*/ 400696 w 941087"/>
                  <a:gd name="connsiteY34" fmla="*/ 107659 h 367962"/>
                  <a:gd name="connsiteX35" fmla="*/ 476005 w 941087"/>
                  <a:gd name="connsiteY35" fmla="*/ 116821 h 367962"/>
                  <a:gd name="connsiteX36" fmla="*/ 495207 w 941087"/>
                  <a:gd name="connsiteY36" fmla="*/ 103389 h 367962"/>
                  <a:gd name="connsiteX37" fmla="*/ 501226 w 941087"/>
                  <a:gd name="connsiteY37" fmla="*/ 104121 h 367962"/>
                  <a:gd name="connsiteX38" fmla="*/ 568215 w 941087"/>
                  <a:gd name="connsiteY38" fmla="*/ 57260 h 367962"/>
                  <a:gd name="connsiteX39" fmla="*/ 610542 w 941087"/>
                  <a:gd name="connsiteY39" fmla="*/ 34918 h 367962"/>
                  <a:gd name="connsiteX40" fmla="*/ 667379 w 941087"/>
                  <a:gd name="connsiteY40" fmla="*/ 14320 h 367962"/>
                  <a:gd name="connsiteX41" fmla="*/ 777889 w 941087"/>
                  <a:gd name="connsiteY41" fmla="*/ 129 h 36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941087" h="367962">
                    <a:moveTo>
                      <a:pt x="777889" y="129"/>
                    </a:moveTo>
                    <a:cubicBezTo>
                      <a:pt x="829458" y="1531"/>
                      <a:pt x="875336" y="14281"/>
                      <a:pt x="914792" y="32084"/>
                    </a:cubicBezTo>
                    <a:lnTo>
                      <a:pt x="941087" y="47262"/>
                    </a:lnTo>
                    <a:lnTo>
                      <a:pt x="857758" y="28520"/>
                    </a:lnTo>
                    <a:cubicBezTo>
                      <a:pt x="746058" y="14952"/>
                      <a:pt x="641272" y="44952"/>
                      <a:pt x="581277" y="76548"/>
                    </a:cubicBezTo>
                    <a:lnTo>
                      <a:pt x="572831" y="82023"/>
                    </a:lnTo>
                    <a:lnTo>
                      <a:pt x="556056" y="89248"/>
                    </a:lnTo>
                    <a:cubicBezTo>
                      <a:pt x="541057" y="97147"/>
                      <a:pt x="528857" y="105146"/>
                      <a:pt x="520049" y="112589"/>
                    </a:cubicBezTo>
                    <a:cubicBezTo>
                      <a:pt x="520049" y="112589"/>
                      <a:pt x="499261" y="176364"/>
                      <a:pt x="470017" y="214416"/>
                    </a:cubicBezTo>
                    <a:cubicBezTo>
                      <a:pt x="455572" y="233442"/>
                      <a:pt x="423158" y="286908"/>
                      <a:pt x="372246" y="324123"/>
                    </a:cubicBezTo>
                    <a:lnTo>
                      <a:pt x="349686" y="337158"/>
                    </a:lnTo>
                    <a:lnTo>
                      <a:pt x="307160" y="348719"/>
                    </a:lnTo>
                    <a:cubicBezTo>
                      <a:pt x="272389" y="352865"/>
                      <a:pt x="232928" y="346610"/>
                      <a:pt x="188711" y="323620"/>
                    </a:cubicBezTo>
                    <a:cubicBezTo>
                      <a:pt x="188711" y="323620"/>
                      <a:pt x="183382" y="327870"/>
                      <a:pt x="173748" y="333738"/>
                    </a:cubicBezTo>
                    <a:lnTo>
                      <a:pt x="166325" y="337346"/>
                    </a:lnTo>
                    <a:lnTo>
                      <a:pt x="163490" y="336320"/>
                    </a:lnTo>
                    <a:cubicBezTo>
                      <a:pt x="163490" y="336320"/>
                      <a:pt x="162158" y="337383"/>
                      <a:pt x="159621" y="339179"/>
                    </a:cubicBezTo>
                    <a:lnTo>
                      <a:pt x="151143" y="344726"/>
                    </a:lnTo>
                    <a:lnTo>
                      <a:pt x="132954" y="353568"/>
                    </a:lnTo>
                    <a:cubicBezTo>
                      <a:pt x="107124" y="363279"/>
                      <a:pt x="73911" y="370711"/>
                      <a:pt x="36772" y="366982"/>
                    </a:cubicBezTo>
                    <a:lnTo>
                      <a:pt x="0" y="359519"/>
                    </a:lnTo>
                    <a:lnTo>
                      <a:pt x="15993" y="352440"/>
                    </a:lnTo>
                    <a:lnTo>
                      <a:pt x="22902" y="347846"/>
                    </a:lnTo>
                    <a:lnTo>
                      <a:pt x="41214" y="339740"/>
                    </a:lnTo>
                    <a:cubicBezTo>
                      <a:pt x="68388" y="325559"/>
                      <a:pt x="103445" y="301249"/>
                      <a:pt x="131280" y="259498"/>
                    </a:cubicBezTo>
                    <a:cubicBezTo>
                      <a:pt x="164311" y="210083"/>
                      <a:pt x="179505" y="172163"/>
                      <a:pt x="205848" y="143212"/>
                    </a:cubicBezTo>
                    <a:lnTo>
                      <a:pt x="209297" y="140325"/>
                    </a:lnTo>
                    <a:lnTo>
                      <a:pt x="206032" y="154211"/>
                    </a:lnTo>
                    <a:cubicBezTo>
                      <a:pt x="205504" y="162622"/>
                      <a:pt x="206473" y="171254"/>
                      <a:pt x="209292" y="179885"/>
                    </a:cubicBezTo>
                    <a:cubicBezTo>
                      <a:pt x="221273" y="217937"/>
                      <a:pt x="262143" y="239077"/>
                      <a:pt x="300195" y="227100"/>
                    </a:cubicBezTo>
                    <a:lnTo>
                      <a:pt x="322590" y="214699"/>
                    </a:lnTo>
                    <a:lnTo>
                      <a:pt x="325416" y="214400"/>
                    </a:lnTo>
                    <a:cubicBezTo>
                      <a:pt x="363468" y="202419"/>
                      <a:pt x="384607" y="161548"/>
                      <a:pt x="372626" y="123496"/>
                    </a:cubicBezTo>
                    <a:lnTo>
                      <a:pt x="357886" y="103326"/>
                    </a:lnTo>
                    <a:lnTo>
                      <a:pt x="400696" y="107659"/>
                    </a:lnTo>
                    <a:cubicBezTo>
                      <a:pt x="426680" y="111888"/>
                      <a:pt x="451871" y="116292"/>
                      <a:pt x="476005" y="116821"/>
                    </a:cubicBezTo>
                    <a:lnTo>
                      <a:pt x="495207" y="103389"/>
                    </a:lnTo>
                    <a:lnTo>
                      <a:pt x="501226" y="104121"/>
                    </a:lnTo>
                    <a:cubicBezTo>
                      <a:pt x="524062" y="86152"/>
                      <a:pt x="546400" y="70610"/>
                      <a:pt x="568215" y="57260"/>
                    </a:cubicBezTo>
                    <a:lnTo>
                      <a:pt x="610542" y="34918"/>
                    </a:lnTo>
                    <a:lnTo>
                      <a:pt x="667379" y="14320"/>
                    </a:lnTo>
                    <a:cubicBezTo>
                      <a:pt x="706600" y="3303"/>
                      <a:pt x="743509" y="-806"/>
                      <a:pt x="777889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8386638" y="-892592"/>
                <a:ext cx="363497" cy="185776"/>
              </a:xfrm>
              <a:custGeom>
                <a:avLst/>
                <a:gdLst>
                  <a:gd name="connsiteX0" fmla="*/ 325060 w 363497"/>
                  <a:gd name="connsiteY0" fmla="*/ 0 h 185776"/>
                  <a:gd name="connsiteX1" fmla="*/ 363497 w 363497"/>
                  <a:gd name="connsiteY1" fmla="*/ 1189 h 185776"/>
                  <a:gd name="connsiteX2" fmla="*/ 315043 w 363497"/>
                  <a:gd name="connsiteY2" fmla="*/ 8023 h 185776"/>
                  <a:gd name="connsiteX3" fmla="*/ 209000 w 363497"/>
                  <a:gd name="connsiteY3" fmla="*/ 42188 h 185776"/>
                  <a:gd name="connsiteX4" fmla="*/ 189794 w 363497"/>
                  <a:gd name="connsiteY4" fmla="*/ 52950 h 185776"/>
                  <a:gd name="connsiteX5" fmla="*/ 183779 w 363497"/>
                  <a:gd name="connsiteY5" fmla="*/ 54888 h 185776"/>
                  <a:gd name="connsiteX6" fmla="*/ 26154 w 363497"/>
                  <a:gd name="connsiteY6" fmla="*/ 159255 h 185776"/>
                  <a:gd name="connsiteX7" fmla="*/ 0 w 363497"/>
                  <a:gd name="connsiteY7" fmla="*/ 185776 h 185776"/>
                  <a:gd name="connsiteX8" fmla="*/ 2483 w 363497"/>
                  <a:gd name="connsiteY8" fmla="*/ 181795 h 185776"/>
                  <a:gd name="connsiteX9" fmla="*/ 97240 w 363497"/>
                  <a:gd name="connsiteY9" fmla="*/ 81127 h 185776"/>
                  <a:gd name="connsiteX10" fmla="*/ 147002 w 363497"/>
                  <a:gd name="connsiteY10" fmla="*/ 46996 h 185776"/>
                  <a:gd name="connsiteX11" fmla="*/ 173921 w 363497"/>
                  <a:gd name="connsiteY11" fmla="*/ 33587 h 185776"/>
                  <a:gd name="connsiteX12" fmla="*/ 325060 w 363497"/>
                  <a:gd name="connsiteY12" fmla="*/ 0 h 18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3497" h="185776">
                    <a:moveTo>
                      <a:pt x="325060" y="0"/>
                    </a:moveTo>
                    <a:lnTo>
                      <a:pt x="363497" y="1189"/>
                    </a:lnTo>
                    <a:lnTo>
                      <a:pt x="315043" y="8023"/>
                    </a:lnTo>
                    <a:cubicBezTo>
                      <a:pt x="276768" y="15818"/>
                      <a:pt x="241388" y="27737"/>
                      <a:pt x="209000" y="42188"/>
                    </a:cubicBezTo>
                    <a:lnTo>
                      <a:pt x="189794" y="52950"/>
                    </a:lnTo>
                    <a:lnTo>
                      <a:pt x="183779" y="54888"/>
                    </a:lnTo>
                    <a:cubicBezTo>
                      <a:pt x="119004" y="83790"/>
                      <a:pt x="66200" y="122822"/>
                      <a:pt x="26154" y="159255"/>
                    </a:cubicBezTo>
                    <a:lnTo>
                      <a:pt x="0" y="185776"/>
                    </a:lnTo>
                    <a:lnTo>
                      <a:pt x="2483" y="181795"/>
                    </a:lnTo>
                    <a:cubicBezTo>
                      <a:pt x="32111" y="140534"/>
                      <a:pt x="64080" y="107462"/>
                      <a:pt x="97240" y="81127"/>
                    </a:cubicBezTo>
                    <a:lnTo>
                      <a:pt x="147002" y="46996"/>
                    </a:lnTo>
                    <a:lnTo>
                      <a:pt x="173921" y="33587"/>
                    </a:lnTo>
                    <a:cubicBezTo>
                      <a:pt x="225507" y="12125"/>
                      <a:pt x="277182" y="2560"/>
                      <a:pt x="32506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6413978" y="-687315"/>
                <a:ext cx="17127" cy="32866"/>
              </a:xfrm>
              <a:custGeom>
                <a:avLst/>
                <a:gdLst>
                  <a:gd name="connsiteX0" fmla="*/ 17127 w 17127"/>
                  <a:gd name="connsiteY0" fmla="*/ 0 h 32866"/>
                  <a:gd name="connsiteX1" fmla="*/ 1947 w 17127"/>
                  <a:gd name="connsiteY1" fmla="*/ 18264 h 32866"/>
                  <a:gd name="connsiteX2" fmla="*/ 1069 w 17127"/>
                  <a:gd name="connsiteY2" fmla="*/ 32866 h 32866"/>
                  <a:gd name="connsiteX3" fmla="*/ 219 w 17127"/>
                  <a:gd name="connsiteY3" fmla="*/ 29792 h 32866"/>
                  <a:gd name="connsiteX4" fmla="*/ 2632 w 17127"/>
                  <a:gd name="connsiteY4" fmla="*/ 12398 h 32866"/>
                  <a:gd name="connsiteX5" fmla="*/ 11703 w 17127"/>
                  <a:gd name="connsiteY5" fmla="*/ 2099 h 32866"/>
                  <a:gd name="connsiteX6" fmla="*/ 17127 w 17127"/>
                  <a:gd name="connsiteY6" fmla="*/ 0 h 3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7" h="32866">
                    <a:moveTo>
                      <a:pt x="17127" y="0"/>
                    </a:moveTo>
                    <a:cubicBezTo>
                      <a:pt x="17127" y="0"/>
                      <a:pt x="5929" y="5698"/>
                      <a:pt x="1947" y="18264"/>
                    </a:cubicBezTo>
                    <a:lnTo>
                      <a:pt x="1069" y="32866"/>
                    </a:lnTo>
                    <a:lnTo>
                      <a:pt x="219" y="29792"/>
                    </a:lnTo>
                    <a:cubicBezTo>
                      <a:pt x="-393" y="23754"/>
                      <a:pt x="238" y="17856"/>
                      <a:pt x="2632" y="12398"/>
                    </a:cubicBezTo>
                    <a:lnTo>
                      <a:pt x="11703" y="2099"/>
                    </a:lnTo>
                    <a:lnTo>
                      <a:pt x="17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6415028" y="-654449"/>
                <a:ext cx="316" cy="1076"/>
              </a:xfrm>
              <a:custGeom>
                <a:avLst/>
                <a:gdLst>
                  <a:gd name="connsiteX0" fmla="*/ 18 w 316"/>
                  <a:gd name="connsiteY0" fmla="*/ 0 h 1076"/>
                  <a:gd name="connsiteX1" fmla="*/ 316 w 316"/>
                  <a:gd name="connsiteY1" fmla="*/ 1076 h 1076"/>
                  <a:gd name="connsiteX2" fmla="*/ 0 w 316"/>
                  <a:gd name="connsiteY2" fmla="*/ 298 h 1076"/>
                  <a:gd name="connsiteX3" fmla="*/ 18 w 316"/>
                  <a:gd name="connsiteY3" fmla="*/ 0 h 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" h="1076">
                    <a:moveTo>
                      <a:pt x="18" y="0"/>
                    </a:moveTo>
                    <a:lnTo>
                      <a:pt x="316" y="1076"/>
                    </a:lnTo>
                    <a:lnTo>
                      <a:pt x="0" y="29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6391319" y="-636345"/>
                <a:ext cx="10734" cy="22605"/>
              </a:xfrm>
              <a:custGeom>
                <a:avLst/>
                <a:gdLst>
                  <a:gd name="connsiteX0" fmla="*/ 0 w 10734"/>
                  <a:gd name="connsiteY0" fmla="*/ 0 h 22605"/>
                  <a:gd name="connsiteX1" fmla="*/ 10734 w 10734"/>
                  <a:gd name="connsiteY1" fmla="*/ 22605 h 22605"/>
                  <a:gd name="connsiteX2" fmla="*/ 2700 w 10734"/>
                  <a:gd name="connsiteY2" fmla="*/ 9764 h 22605"/>
                  <a:gd name="connsiteX3" fmla="*/ 0 w 10734"/>
                  <a:gd name="connsiteY3" fmla="*/ 0 h 2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34" h="22605">
                    <a:moveTo>
                      <a:pt x="0" y="0"/>
                    </a:moveTo>
                    <a:lnTo>
                      <a:pt x="10734" y="22605"/>
                    </a:lnTo>
                    <a:lnTo>
                      <a:pt x="2700" y="97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6402054" y="-613740"/>
                <a:ext cx="881341" cy="376855"/>
              </a:xfrm>
              <a:custGeom>
                <a:avLst/>
                <a:gdLst>
                  <a:gd name="connsiteX0" fmla="*/ 0 w 881341"/>
                  <a:gd name="connsiteY0" fmla="*/ 0 h 376855"/>
                  <a:gd name="connsiteX1" fmla="*/ 11906 w 881341"/>
                  <a:gd name="connsiteY1" fmla="*/ 19029 h 376855"/>
                  <a:gd name="connsiteX2" fmla="*/ 24116 w 881341"/>
                  <a:gd name="connsiteY2" fmla="*/ 32831 h 376855"/>
                  <a:gd name="connsiteX3" fmla="*/ 761899 w 881341"/>
                  <a:gd name="connsiteY3" fmla="*/ 224499 h 376855"/>
                  <a:gd name="connsiteX4" fmla="*/ 881341 w 881341"/>
                  <a:gd name="connsiteY4" fmla="*/ 192788 h 376855"/>
                  <a:gd name="connsiteX5" fmla="*/ 789249 w 881341"/>
                  <a:gd name="connsiteY5" fmla="*/ 282148 h 376855"/>
                  <a:gd name="connsiteX6" fmla="*/ 739435 w 881341"/>
                  <a:gd name="connsiteY6" fmla="*/ 314383 h 376855"/>
                  <a:gd name="connsiteX7" fmla="*/ 695045 w 881341"/>
                  <a:gd name="connsiteY7" fmla="*/ 335714 h 376855"/>
                  <a:gd name="connsiteX8" fmla="*/ 522870 w 881341"/>
                  <a:gd name="connsiteY8" fmla="*/ 375984 h 376855"/>
                  <a:gd name="connsiteX9" fmla="*/ 8529 w 881341"/>
                  <a:gd name="connsiteY9" fmla="*/ 17961 h 376855"/>
                  <a:gd name="connsiteX10" fmla="*/ 0 w 881341"/>
                  <a:gd name="connsiteY10" fmla="*/ 0 h 376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1341" h="376855">
                    <a:moveTo>
                      <a:pt x="0" y="0"/>
                    </a:moveTo>
                    <a:lnTo>
                      <a:pt x="11906" y="19029"/>
                    </a:lnTo>
                    <a:cubicBezTo>
                      <a:pt x="18655" y="27436"/>
                      <a:pt x="24116" y="32831"/>
                      <a:pt x="24116" y="32831"/>
                    </a:cubicBezTo>
                    <a:cubicBezTo>
                      <a:pt x="299641" y="293908"/>
                      <a:pt x="612160" y="278054"/>
                      <a:pt x="761899" y="224499"/>
                    </a:cubicBezTo>
                    <a:lnTo>
                      <a:pt x="881341" y="192788"/>
                    </a:lnTo>
                    <a:cubicBezTo>
                      <a:pt x="881341" y="192788"/>
                      <a:pt x="851921" y="236037"/>
                      <a:pt x="789249" y="282148"/>
                    </a:cubicBezTo>
                    <a:lnTo>
                      <a:pt x="739435" y="314383"/>
                    </a:lnTo>
                    <a:lnTo>
                      <a:pt x="695045" y="335714"/>
                    </a:lnTo>
                    <a:cubicBezTo>
                      <a:pt x="646605" y="355153"/>
                      <a:pt x="589373" y="370259"/>
                      <a:pt x="522870" y="375984"/>
                    </a:cubicBezTo>
                    <a:cubicBezTo>
                      <a:pt x="323628" y="392896"/>
                      <a:pt x="93072" y="159698"/>
                      <a:pt x="8529" y="1796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8024058" y="-522923"/>
                <a:ext cx="708615" cy="190782"/>
              </a:xfrm>
              <a:custGeom>
                <a:avLst/>
                <a:gdLst>
                  <a:gd name="connsiteX0" fmla="*/ 708615 w 708615"/>
                  <a:gd name="connsiteY0" fmla="*/ 0 h 190782"/>
                  <a:gd name="connsiteX1" fmla="*/ 706340 w 708615"/>
                  <a:gd name="connsiteY1" fmla="*/ 2034 h 190782"/>
                  <a:gd name="connsiteX2" fmla="*/ 586095 w 708615"/>
                  <a:gd name="connsiteY2" fmla="*/ 89861 h 190782"/>
                  <a:gd name="connsiteX3" fmla="*/ 547646 w 708615"/>
                  <a:gd name="connsiteY3" fmla="*/ 112081 h 190782"/>
                  <a:gd name="connsiteX4" fmla="*/ 444607 w 708615"/>
                  <a:gd name="connsiteY4" fmla="*/ 157667 h 190782"/>
                  <a:gd name="connsiteX5" fmla="*/ 22979 w 708615"/>
                  <a:gd name="connsiteY5" fmla="*/ 120873 h 190782"/>
                  <a:gd name="connsiteX6" fmla="*/ 0 w 708615"/>
                  <a:gd name="connsiteY6" fmla="*/ 102961 h 190782"/>
                  <a:gd name="connsiteX7" fmla="*/ 82733 w 708615"/>
                  <a:gd name="connsiteY7" fmla="*/ 133769 h 190782"/>
                  <a:gd name="connsiteX8" fmla="*/ 610801 w 708615"/>
                  <a:gd name="connsiteY8" fmla="*/ 52606 h 190782"/>
                  <a:gd name="connsiteX9" fmla="*/ 625186 w 708615"/>
                  <a:gd name="connsiteY9" fmla="*/ 44698 h 190782"/>
                  <a:gd name="connsiteX10" fmla="*/ 636022 w 708615"/>
                  <a:gd name="connsiteY10" fmla="*/ 39906 h 190782"/>
                  <a:gd name="connsiteX11" fmla="*/ 708615 w 708615"/>
                  <a:gd name="connsiteY11" fmla="*/ 0 h 19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8615" h="190782">
                    <a:moveTo>
                      <a:pt x="708615" y="0"/>
                    </a:moveTo>
                    <a:lnTo>
                      <a:pt x="706340" y="2034"/>
                    </a:lnTo>
                    <a:cubicBezTo>
                      <a:pt x="691468" y="15072"/>
                      <a:pt x="648086" y="51502"/>
                      <a:pt x="586095" y="89861"/>
                    </a:cubicBezTo>
                    <a:lnTo>
                      <a:pt x="547646" y="112081"/>
                    </a:lnTo>
                    <a:lnTo>
                      <a:pt x="444607" y="157667"/>
                    </a:lnTo>
                    <a:cubicBezTo>
                      <a:pt x="318098" y="201433"/>
                      <a:pt x="166420" y="213316"/>
                      <a:pt x="22979" y="120873"/>
                    </a:cubicBezTo>
                    <a:lnTo>
                      <a:pt x="0" y="102961"/>
                    </a:lnTo>
                    <a:lnTo>
                      <a:pt x="82733" y="133769"/>
                    </a:lnTo>
                    <a:cubicBezTo>
                      <a:pt x="206666" y="166833"/>
                      <a:pt x="382255" y="165841"/>
                      <a:pt x="610801" y="52606"/>
                    </a:cubicBezTo>
                    <a:lnTo>
                      <a:pt x="625186" y="44698"/>
                    </a:lnTo>
                    <a:lnTo>
                      <a:pt x="636022" y="39906"/>
                    </a:lnTo>
                    <a:lnTo>
                      <a:pt x="70861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7702133" y="-380925"/>
                <a:ext cx="870086" cy="276860"/>
              </a:xfrm>
              <a:custGeom>
                <a:avLst/>
                <a:gdLst>
                  <a:gd name="connsiteX0" fmla="*/ 0 w 870086"/>
                  <a:gd name="connsiteY0" fmla="*/ 0 h 276860"/>
                  <a:gd name="connsiteX1" fmla="*/ 18012 w 870086"/>
                  <a:gd name="connsiteY1" fmla="*/ 22538 h 276860"/>
                  <a:gd name="connsiteX2" fmla="*/ 870086 w 870086"/>
                  <a:gd name="connsiteY2" fmla="*/ 132967 h 276860"/>
                  <a:gd name="connsiteX3" fmla="*/ 800880 w 870086"/>
                  <a:gd name="connsiteY3" fmla="*/ 173920 h 276860"/>
                  <a:gd name="connsiteX4" fmla="*/ 775480 w 870086"/>
                  <a:gd name="connsiteY4" fmla="*/ 186816 h 276860"/>
                  <a:gd name="connsiteX5" fmla="*/ 718183 w 870086"/>
                  <a:gd name="connsiteY5" fmla="*/ 212214 h 276860"/>
                  <a:gd name="connsiteX6" fmla="*/ 39851 w 870086"/>
                  <a:gd name="connsiteY6" fmla="*/ 71680 h 276860"/>
                  <a:gd name="connsiteX7" fmla="*/ 0 w 870086"/>
                  <a:gd name="connsiteY7" fmla="*/ 0 h 27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0086" h="276860">
                    <a:moveTo>
                      <a:pt x="0" y="0"/>
                    </a:moveTo>
                    <a:lnTo>
                      <a:pt x="18012" y="22538"/>
                    </a:lnTo>
                    <a:cubicBezTo>
                      <a:pt x="149074" y="173018"/>
                      <a:pt x="410074" y="335558"/>
                      <a:pt x="870086" y="132967"/>
                    </a:cubicBezTo>
                    <a:cubicBezTo>
                      <a:pt x="870086" y="132967"/>
                      <a:pt x="844297" y="150544"/>
                      <a:pt x="800880" y="173920"/>
                    </a:cubicBezTo>
                    <a:lnTo>
                      <a:pt x="775480" y="186816"/>
                    </a:lnTo>
                    <a:lnTo>
                      <a:pt x="718183" y="212214"/>
                    </a:lnTo>
                    <a:cubicBezTo>
                      <a:pt x="528304" y="289836"/>
                      <a:pt x="228742" y="348988"/>
                      <a:pt x="39851" y="716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7450723" y="-117988"/>
                <a:ext cx="898120" cy="501712"/>
              </a:xfrm>
              <a:custGeom>
                <a:avLst/>
                <a:gdLst>
                  <a:gd name="connsiteX0" fmla="*/ 0 w 898120"/>
                  <a:gd name="connsiteY0" fmla="*/ 0 h 501712"/>
                  <a:gd name="connsiteX1" fmla="*/ 11439 w 898120"/>
                  <a:gd name="connsiteY1" fmla="*/ 31665 h 501712"/>
                  <a:gd name="connsiteX2" fmla="*/ 898120 w 898120"/>
                  <a:gd name="connsiteY2" fmla="*/ 358363 h 501712"/>
                  <a:gd name="connsiteX3" fmla="*/ 860109 w 898120"/>
                  <a:gd name="connsiteY3" fmla="*/ 382527 h 501712"/>
                  <a:gd name="connsiteX4" fmla="*/ 817958 w 898120"/>
                  <a:gd name="connsiteY4" fmla="*/ 406390 h 501712"/>
                  <a:gd name="connsiteX5" fmla="*/ 784473 w 898120"/>
                  <a:gd name="connsiteY5" fmla="*/ 423104 h 501712"/>
                  <a:gd name="connsiteX6" fmla="*/ 7561 w 898120"/>
                  <a:gd name="connsiteY6" fmla="*/ 37623 h 501712"/>
                  <a:gd name="connsiteX7" fmla="*/ 0 w 898120"/>
                  <a:gd name="connsiteY7" fmla="*/ 0 h 501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8120" h="501712">
                    <a:moveTo>
                      <a:pt x="0" y="0"/>
                    </a:moveTo>
                    <a:lnTo>
                      <a:pt x="11439" y="31665"/>
                    </a:lnTo>
                    <a:cubicBezTo>
                      <a:pt x="110935" y="277024"/>
                      <a:pt x="346941" y="565357"/>
                      <a:pt x="898120" y="358363"/>
                    </a:cubicBezTo>
                    <a:cubicBezTo>
                      <a:pt x="898120" y="358363"/>
                      <a:pt x="884352" y="368019"/>
                      <a:pt x="860109" y="382527"/>
                    </a:cubicBezTo>
                    <a:lnTo>
                      <a:pt x="817958" y="406390"/>
                    </a:lnTo>
                    <a:lnTo>
                      <a:pt x="784473" y="423104"/>
                    </a:lnTo>
                    <a:cubicBezTo>
                      <a:pt x="564512" y="524998"/>
                      <a:pt x="146649" y="628220"/>
                      <a:pt x="7561" y="3762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6327067" y="-106328"/>
                <a:ext cx="543828" cy="1448744"/>
              </a:xfrm>
              <a:custGeom>
                <a:avLst/>
                <a:gdLst>
                  <a:gd name="connsiteX0" fmla="*/ 193323 w 543828"/>
                  <a:gd name="connsiteY0" fmla="*/ 0 h 1448744"/>
                  <a:gd name="connsiteX1" fmla="*/ 189091 w 543828"/>
                  <a:gd name="connsiteY1" fmla="*/ 9661 h 1448744"/>
                  <a:gd name="connsiteX2" fmla="*/ 524918 w 543828"/>
                  <a:gd name="connsiteY2" fmla="*/ 1432967 h 1448744"/>
                  <a:gd name="connsiteX3" fmla="*/ 543828 w 543828"/>
                  <a:gd name="connsiteY3" fmla="*/ 1448744 h 1448744"/>
                  <a:gd name="connsiteX4" fmla="*/ 540775 w 543828"/>
                  <a:gd name="connsiteY4" fmla="*/ 1446749 h 1448744"/>
                  <a:gd name="connsiteX5" fmla="*/ 185487 w 543828"/>
                  <a:gd name="connsiteY5" fmla="*/ 11460 h 1448744"/>
                  <a:gd name="connsiteX6" fmla="*/ 193323 w 543828"/>
                  <a:gd name="connsiteY6" fmla="*/ 0 h 1448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28" h="1448744">
                    <a:moveTo>
                      <a:pt x="193323" y="0"/>
                    </a:moveTo>
                    <a:lnTo>
                      <a:pt x="189091" y="9661"/>
                    </a:lnTo>
                    <a:cubicBezTo>
                      <a:pt x="95711" y="235757"/>
                      <a:pt x="-95175" y="882663"/>
                      <a:pt x="524918" y="1432967"/>
                    </a:cubicBezTo>
                    <a:lnTo>
                      <a:pt x="543828" y="1448744"/>
                    </a:lnTo>
                    <a:lnTo>
                      <a:pt x="540775" y="1446749"/>
                    </a:lnTo>
                    <a:cubicBezTo>
                      <a:pt x="240989" y="1240234"/>
                      <a:pt x="-279808" y="745409"/>
                      <a:pt x="185487" y="11460"/>
                    </a:cubicBezTo>
                    <a:lnTo>
                      <a:pt x="1933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4877398" y="-27403"/>
                <a:ext cx="555045" cy="2088494"/>
              </a:xfrm>
              <a:custGeom>
                <a:avLst/>
                <a:gdLst>
                  <a:gd name="connsiteX0" fmla="*/ 499557 w 555045"/>
                  <a:gd name="connsiteY0" fmla="*/ 0 h 2088494"/>
                  <a:gd name="connsiteX1" fmla="*/ 494953 w 555045"/>
                  <a:gd name="connsiteY1" fmla="*/ 25220 h 2088494"/>
                  <a:gd name="connsiteX2" fmla="*/ 479802 w 555045"/>
                  <a:gd name="connsiteY2" fmla="*/ 920646 h 2088494"/>
                  <a:gd name="connsiteX3" fmla="*/ 352256 w 555045"/>
                  <a:gd name="connsiteY3" fmla="*/ 1627069 h 2088494"/>
                  <a:gd name="connsiteX4" fmla="*/ 8917 w 555045"/>
                  <a:gd name="connsiteY4" fmla="*/ 2063567 h 2088494"/>
                  <a:gd name="connsiteX5" fmla="*/ 0 w 555045"/>
                  <a:gd name="connsiteY5" fmla="*/ 2088494 h 2088494"/>
                  <a:gd name="connsiteX6" fmla="*/ 937 w 555045"/>
                  <a:gd name="connsiteY6" fmla="*/ 2057178 h 2088494"/>
                  <a:gd name="connsiteX7" fmla="*/ 346472 w 555045"/>
                  <a:gd name="connsiteY7" fmla="*/ 1068960 h 2088494"/>
                  <a:gd name="connsiteX8" fmla="*/ 496551 w 555045"/>
                  <a:gd name="connsiteY8" fmla="*/ 8071 h 2088494"/>
                  <a:gd name="connsiteX9" fmla="*/ 499557 w 555045"/>
                  <a:gd name="connsiteY9" fmla="*/ 0 h 2088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5045" h="2088494">
                    <a:moveTo>
                      <a:pt x="499557" y="0"/>
                    </a:moveTo>
                    <a:lnTo>
                      <a:pt x="494953" y="25220"/>
                    </a:lnTo>
                    <a:cubicBezTo>
                      <a:pt x="391815" y="612961"/>
                      <a:pt x="429924" y="763090"/>
                      <a:pt x="479802" y="920646"/>
                    </a:cubicBezTo>
                    <a:cubicBezTo>
                      <a:pt x="533004" y="1088707"/>
                      <a:pt x="669709" y="1402986"/>
                      <a:pt x="352256" y="1627069"/>
                    </a:cubicBezTo>
                    <a:cubicBezTo>
                      <a:pt x="153850" y="1767120"/>
                      <a:pt x="55088" y="1947773"/>
                      <a:pt x="8917" y="2063567"/>
                    </a:cubicBezTo>
                    <a:lnTo>
                      <a:pt x="0" y="2088494"/>
                    </a:lnTo>
                    <a:lnTo>
                      <a:pt x="937" y="2057178"/>
                    </a:lnTo>
                    <a:cubicBezTo>
                      <a:pt x="42918" y="1543637"/>
                      <a:pt x="449862" y="1504641"/>
                      <a:pt x="346472" y="1068960"/>
                    </a:cubicBezTo>
                    <a:cubicBezTo>
                      <a:pt x="263763" y="720683"/>
                      <a:pt x="415509" y="231097"/>
                      <a:pt x="496551" y="8071"/>
                    </a:cubicBezTo>
                    <a:lnTo>
                      <a:pt x="4995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7782610" y="27725"/>
                <a:ext cx="539457" cy="126901"/>
              </a:xfrm>
              <a:custGeom>
                <a:avLst/>
                <a:gdLst>
                  <a:gd name="connsiteX0" fmla="*/ 0 w 539457"/>
                  <a:gd name="connsiteY0" fmla="*/ 0 h 126901"/>
                  <a:gd name="connsiteX1" fmla="*/ 59581 w 539457"/>
                  <a:gd name="connsiteY1" fmla="*/ 37496 h 126901"/>
                  <a:gd name="connsiteX2" fmla="*/ 539457 w 539457"/>
                  <a:gd name="connsiteY2" fmla="*/ 25563 h 126901"/>
                  <a:gd name="connsiteX3" fmla="*/ 500256 w 539457"/>
                  <a:gd name="connsiteY3" fmla="*/ 52494 h 126901"/>
                  <a:gd name="connsiteX4" fmla="*/ 477736 w 539457"/>
                  <a:gd name="connsiteY4" fmla="*/ 65801 h 126901"/>
                  <a:gd name="connsiteX5" fmla="*/ 423197 w 539457"/>
                  <a:gd name="connsiteY5" fmla="*/ 91864 h 126901"/>
                  <a:gd name="connsiteX6" fmla="*/ 21374 w 539457"/>
                  <a:gd name="connsiteY6" fmla="*/ 25943 h 126901"/>
                  <a:gd name="connsiteX7" fmla="*/ 0 w 539457"/>
                  <a:gd name="connsiteY7" fmla="*/ 0 h 126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9457" h="126901">
                    <a:moveTo>
                      <a:pt x="0" y="0"/>
                    </a:moveTo>
                    <a:lnTo>
                      <a:pt x="59581" y="37496"/>
                    </a:lnTo>
                    <a:cubicBezTo>
                      <a:pt x="164312" y="91095"/>
                      <a:pt x="323126" y="120868"/>
                      <a:pt x="539457" y="25563"/>
                    </a:cubicBezTo>
                    <a:cubicBezTo>
                      <a:pt x="539523" y="25563"/>
                      <a:pt x="525146" y="36934"/>
                      <a:pt x="500256" y="52494"/>
                    </a:cubicBezTo>
                    <a:lnTo>
                      <a:pt x="477736" y="65801"/>
                    </a:lnTo>
                    <a:lnTo>
                      <a:pt x="423197" y="91864"/>
                    </a:lnTo>
                    <a:cubicBezTo>
                      <a:pt x="311233" y="136554"/>
                      <a:pt x="152453" y="159972"/>
                      <a:pt x="21374" y="2594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6044133" y="225663"/>
                <a:ext cx="760748" cy="1314745"/>
              </a:xfrm>
              <a:custGeom>
                <a:avLst/>
                <a:gdLst>
                  <a:gd name="connsiteX0" fmla="*/ 75939 w 760748"/>
                  <a:gd name="connsiteY0" fmla="*/ 0 h 1314745"/>
                  <a:gd name="connsiteX1" fmla="*/ 68386 w 760748"/>
                  <a:gd name="connsiteY1" fmla="*/ 40498 h 1314745"/>
                  <a:gd name="connsiteX2" fmla="*/ 702894 w 760748"/>
                  <a:gd name="connsiteY2" fmla="*/ 1278540 h 1314745"/>
                  <a:gd name="connsiteX3" fmla="*/ 760748 w 760748"/>
                  <a:gd name="connsiteY3" fmla="*/ 1314745 h 1314745"/>
                  <a:gd name="connsiteX4" fmla="*/ 725628 w 760748"/>
                  <a:gd name="connsiteY4" fmla="*/ 1298495 h 1314745"/>
                  <a:gd name="connsiteX5" fmla="*/ 47698 w 760748"/>
                  <a:gd name="connsiteY5" fmla="*/ 77202 h 1314745"/>
                  <a:gd name="connsiteX6" fmla="*/ 75939 w 760748"/>
                  <a:gd name="connsiteY6" fmla="*/ 0 h 131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0748" h="1314745">
                    <a:moveTo>
                      <a:pt x="75939" y="0"/>
                    </a:moveTo>
                    <a:lnTo>
                      <a:pt x="68386" y="40498"/>
                    </a:lnTo>
                    <a:cubicBezTo>
                      <a:pt x="28932" y="294656"/>
                      <a:pt x="38856" y="839077"/>
                      <a:pt x="702894" y="1278540"/>
                    </a:cubicBezTo>
                    <a:lnTo>
                      <a:pt x="760748" y="1314745"/>
                    </a:lnTo>
                    <a:lnTo>
                      <a:pt x="725628" y="1298495"/>
                    </a:lnTo>
                    <a:cubicBezTo>
                      <a:pt x="404419" y="1141275"/>
                      <a:pt x="-168959" y="756197"/>
                      <a:pt x="47698" y="77202"/>
                    </a:cubicBezTo>
                    <a:lnTo>
                      <a:pt x="759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7169805" y="282135"/>
                <a:ext cx="964655" cy="758449"/>
              </a:xfrm>
              <a:custGeom>
                <a:avLst/>
                <a:gdLst>
                  <a:gd name="connsiteX0" fmla="*/ 0 w 964655"/>
                  <a:gd name="connsiteY0" fmla="*/ 0 h 758449"/>
                  <a:gd name="connsiteX1" fmla="*/ 4717 w 964655"/>
                  <a:gd name="connsiteY1" fmla="*/ 9752 h 758449"/>
                  <a:gd name="connsiteX2" fmla="*/ 852956 w 964655"/>
                  <a:gd name="connsiteY2" fmla="*/ 582070 h 758449"/>
                  <a:gd name="connsiteX3" fmla="*/ 869418 w 964655"/>
                  <a:gd name="connsiteY3" fmla="*/ 572908 h 758449"/>
                  <a:gd name="connsiteX4" fmla="*/ 878177 w 964655"/>
                  <a:gd name="connsiteY4" fmla="*/ 569370 h 758449"/>
                  <a:gd name="connsiteX5" fmla="*/ 936518 w 964655"/>
                  <a:gd name="connsiteY5" fmla="*/ 536901 h 758449"/>
                  <a:gd name="connsiteX6" fmla="*/ 964655 w 964655"/>
                  <a:gd name="connsiteY6" fmla="*/ 516841 h 758449"/>
                  <a:gd name="connsiteX7" fmla="*/ 964219 w 964655"/>
                  <a:gd name="connsiteY7" fmla="*/ 517525 h 758449"/>
                  <a:gd name="connsiteX8" fmla="*/ 821596 w 964655"/>
                  <a:gd name="connsiteY8" fmla="*/ 676653 h 758449"/>
                  <a:gd name="connsiteX9" fmla="*/ 763996 w 964655"/>
                  <a:gd name="connsiteY9" fmla="*/ 717325 h 758449"/>
                  <a:gd name="connsiteX10" fmla="*/ 718821 w 964655"/>
                  <a:gd name="connsiteY10" fmla="*/ 739087 h 758449"/>
                  <a:gd name="connsiteX11" fmla="*/ 3223 w 964655"/>
                  <a:gd name="connsiteY11" fmla="*/ 9301 h 758449"/>
                  <a:gd name="connsiteX12" fmla="*/ 0 w 964655"/>
                  <a:gd name="connsiteY12" fmla="*/ 0 h 75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4655" h="758449">
                    <a:moveTo>
                      <a:pt x="0" y="0"/>
                    </a:moveTo>
                    <a:lnTo>
                      <a:pt x="4717" y="9752"/>
                    </a:lnTo>
                    <a:cubicBezTo>
                      <a:pt x="164380" y="324790"/>
                      <a:pt x="468028" y="766592"/>
                      <a:pt x="852956" y="582070"/>
                    </a:cubicBezTo>
                    <a:lnTo>
                      <a:pt x="869418" y="572908"/>
                    </a:lnTo>
                    <a:lnTo>
                      <a:pt x="878177" y="569370"/>
                    </a:lnTo>
                    <a:cubicBezTo>
                      <a:pt x="897424" y="560144"/>
                      <a:pt x="916873" y="549352"/>
                      <a:pt x="936518" y="536901"/>
                    </a:cubicBezTo>
                    <a:lnTo>
                      <a:pt x="964655" y="516841"/>
                    </a:lnTo>
                    <a:lnTo>
                      <a:pt x="964219" y="517525"/>
                    </a:lnTo>
                    <a:cubicBezTo>
                      <a:pt x="946851" y="543942"/>
                      <a:pt x="895990" y="616048"/>
                      <a:pt x="821596" y="676653"/>
                    </a:cubicBezTo>
                    <a:lnTo>
                      <a:pt x="763996" y="717325"/>
                    </a:lnTo>
                    <a:lnTo>
                      <a:pt x="718821" y="739087"/>
                    </a:lnTo>
                    <a:cubicBezTo>
                      <a:pt x="527946" y="808702"/>
                      <a:pt x="262856" y="717941"/>
                      <a:pt x="3223" y="930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6807095" y="316414"/>
                <a:ext cx="1195260" cy="1436673"/>
              </a:xfrm>
              <a:custGeom>
                <a:avLst/>
                <a:gdLst>
                  <a:gd name="connsiteX0" fmla="*/ 0 w 1195260"/>
                  <a:gd name="connsiteY0" fmla="*/ 0 h 1436673"/>
                  <a:gd name="connsiteX1" fmla="*/ 14935 w 1195260"/>
                  <a:gd name="connsiteY1" fmla="*/ 55022 h 1436673"/>
                  <a:gd name="connsiteX2" fmla="*/ 995357 w 1195260"/>
                  <a:gd name="connsiteY2" fmla="*/ 1235142 h 1436673"/>
                  <a:gd name="connsiteX3" fmla="*/ 1011698 w 1195260"/>
                  <a:gd name="connsiteY3" fmla="*/ 1225751 h 1436673"/>
                  <a:gd name="connsiteX4" fmla="*/ 1020578 w 1195260"/>
                  <a:gd name="connsiteY4" fmla="*/ 1222442 h 1436673"/>
                  <a:gd name="connsiteX5" fmla="*/ 1167700 w 1195260"/>
                  <a:gd name="connsiteY5" fmla="*/ 1122713 h 1436673"/>
                  <a:gd name="connsiteX6" fmla="*/ 1195260 w 1195260"/>
                  <a:gd name="connsiteY6" fmla="*/ 1095636 h 1436673"/>
                  <a:gd name="connsiteX7" fmla="*/ 1179491 w 1195260"/>
                  <a:gd name="connsiteY7" fmla="*/ 1118209 h 1436673"/>
                  <a:gd name="connsiteX8" fmla="*/ 996587 w 1195260"/>
                  <a:gd name="connsiteY8" fmla="*/ 1317931 h 1436673"/>
                  <a:gd name="connsiteX9" fmla="*/ 912271 w 1195260"/>
                  <a:gd name="connsiteY9" fmla="*/ 1379750 h 1436673"/>
                  <a:gd name="connsiteX10" fmla="*/ 842480 w 1195260"/>
                  <a:gd name="connsiteY10" fmla="*/ 1414219 h 1436673"/>
                  <a:gd name="connsiteX11" fmla="*/ 32532 w 1195260"/>
                  <a:gd name="connsiteY11" fmla="*/ 186463 h 1436673"/>
                  <a:gd name="connsiteX12" fmla="*/ 0 w 1195260"/>
                  <a:gd name="connsiteY12" fmla="*/ 0 h 143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5260" h="1436673">
                    <a:moveTo>
                      <a:pt x="0" y="0"/>
                    </a:moveTo>
                    <a:lnTo>
                      <a:pt x="14935" y="55022"/>
                    </a:lnTo>
                    <a:cubicBezTo>
                      <a:pt x="161513" y="570160"/>
                      <a:pt x="496055" y="1471276"/>
                      <a:pt x="995357" y="1235142"/>
                    </a:cubicBezTo>
                    <a:lnTo>
                      <a:pt x="1011698" y="1225751"/>
                    </a:lnTo>
                    <a:lnTo>
                      <a:pt x="1020578" y="1222442"/>
                    </a:lnTo>
                    <a:cubicBezTo>
                      <a:pt x="1068131" y="1199953"/>
                      <a:pt x="1117178" y="1167149"/>
                      <a:pt x="1167700" y="1122713"/>
                    </a:cubicBezTo>
                    <a:lnTo>
                      <a:pt x="1195260" y="1095636"/>
                    </a:lnTo>
                    <a:lnTo>
                      <a:pt x="1179491" y="1118209"/>
                    </a:lnTo>
                    <a:cubicBezTo>
                      <a:pt x="1141027" y="1170822"/>
                      <a:pt x="1076888" y="1250121"/>
                      <a:pt x="996587" y="1317931"/>
                    </a:cubicBezTo>
                    <a:lnTo>
                      <a:pt x="912271" y="1379750"/>
                    </a:lnTo>
                    <a:lnTo>
                      <a:pt x="842480" y="1414219"/>
                    </a:lnTo>
                    <a:cubicBezTo>
                      <a:pt x="582163" y="1508949"/>
                      <a:pt x="252035" y="1340999"/>
                      <a:pt x="32532" y="18646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5167248" y="2165023"/>
                <a:ext cx="897812" cy="650613"/>
              </a:xfrm>
              <a:custGeom>
                <a:avLst/>
                <a:gdLst>
                  <a:gd name="connsiteX0" fmla="*/ 205 w 897812"/>
                  <a:gd name="connsiteY0" fmla="*/ 0 h 650613"/>
                  <a:gd name="connsiteX1" fmla="*/ 16697 w 897812"/>
                  <a:gd name="connsiteY1" fmla="*/ 46477 h 650613"/>
                  <a:gd name="connsiteX2" fmla="*/ 788200 w 897812"/>
                  <a:gd name="connsiteY2" fmla="*/ 630715 h 650613"/>
                  <a:gd name="connsiteX3" fmla="*/ 897812 w 897812"/>
                  <a:gd name="connsiteY3" fmla="*/ 650272 h 650613"/>
                  <a:gd name="connsiteX4" fmla="*/ 879697 w 897812"/>
                  <a:gd name="connsiteY4" fmla="*/ 650613 h 650613"/>
                  <a:gd name="connsiteX5" fmla="*/ 0 w 897812"/>
                  <a:gd name="connsiteY5" fmla="*/ 32525 h 650613"/>
                  <a:gd name="connsiteX6" fmla="*/ 205 w 897812"/>
                  <a:gd name="connsiteY6" fmla="*/ 0 h 65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7812" h="650613">
                    <a:moveTo>
                      <a:pt x="205" y="0"/>
                    </a:moveTo>
                    <a:lnTo>
                      <a:pt x="16697" y="46477"/>
                    </a:lnTo>
                    <a:cubicBezTo>
                      <a:pt x="87752" y="226518"/>
                      <a:pt x="279173" y="515741"/>
                      <a:pt x="788200" y="630715"/>
                    </a:cubicBezTo>
                    <a:lnTo>
                      <a:pt x="897812" y="650272"/>
                    </a:lnTo>
                    <a:lnTo>
                      <a:pt x="879697" y="650613"/>
                    </a:lnTo>
                    <a:cubicBezTo>
                      <a:pt x="642316" y="650858"/>
                      <a:pt x="44422" y="595203"/>
                      <a:pt x="0" y="32525"/>
                    </a:cubicBezTo>
                    <a:lnTo>
                      <a:pt x="2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6980602" y="-7530740"/>
                <a:ext cx="1217172" cy="1998668"/>
              </a:xfrm>
              <a:custGeom>
                <a:avLst/>
                <a:gdLst>
                  <a:gd name="connsiteX0" fmla="*/ 445798 w 1217172"/>
                  <a:gd name="connsiteY0" fmla="*/ 487 h 1998668"/>
                  <a:gd name="connsiteX1" fmla="*/ 793792 w 1217172"/>
                  <a:gd name="connsiteY1" fmla="*/ 114240 h 1998668"/>
                  <a:gd name="connsiteX2" fmla="*/ 498333 w 1217172"/>
                  <a:gd name="connsiteY2" fmla="*/ 1990593 h 1998668"/>
                  <a:gd name="connsiteX3" fmla="*/ 480750 w 1217172"/>
                  <a:gd name="connsiteY3" fmla="*/ 1998668 h 1998668"/>
                  <a:gd name="connsiteX4" fmla="*/ 650237 w 1217172"/>
                  <a:gd name="connsiteY4" fmla="*/ 1896033 h 1998668"/>
                  <a:gd name="connsiteX5" fmla="*/ 768571 w 1217172"/>
                  <a:gd name="connsiteY5" fmla="*/ 126940 h 1998668"/>
                  <a:gd name="connsiteX6" fmla="*/ 97110 w 1217172"/>
                  <a:gd name="connsiteY6" fmla="*/ 69684 h 1998668"/>
                  <a:gd name="connsiteX7" fmla="*/ 0 w 1217172"/>
                  <a:gd name="connsiteY7" fmla="*/ 112605 h 1998668"/>
                  <a:gd name="connsiteX8" fmla="*/ 11503 w 1217172"/>
                  <a:gd name="connsiteY8" fmla="*/ 105967 h 1998668"/>
                  <a:gd name="connsiteX9" fmla="*/ 445798 w 1217172"/>
                  <a:gd name="connsiteY9" fmla="*/ 487 h 199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7172" h="1998668">
                    <a:moveTo>
                      <a:pt x="445798" y="487"/>
                    </a:moveTo>
                    <a:cubicBezTo>
                      <a:pt x="560608" y="4750"/>
                      <a:pt x="679506" y="37389"/>
                      <a:pt x="793792" y="114240"/>
                    </a:cubicBezTo>
                    <a:cubicBezTo>
                      <a:pt x="1355321" y="491456"/>
                      <a:pt x="1453279" y="1485215"/>
                      <a:pt x="498333" y="1990593"/>
                    </a:cubicBezTo>
                    <a:lnTo>
                      <a:pt x="480750" y="1998668"/>
                    </a:lnTo>
                    <a:lnTo>
                      <a:pt x="650237" y="1896033"/>
                    </a:lnTo>
                    <a:cubicBezTo>
                      <a:pt x="1412936" y="1368154"/>
                      <a:pt x="1292665" y="479009"/>
                      <a:pt x="768571" y="126940"/>
                    </a:cubicBezTo>
                    <a:cubicBezTo>
                      <a:pt x="539998" y="-26763"/>
                      <a:pt x="292982" y="-3613"/>
                      <a:pt x="97110" y="69684"/>
                    </a:cubicBezTo>
                    <a:lnTo>
                      <a:pt x="0" y="112605"/>
                    </a:lnTo>
                    <a:lnTo>
                      <a:pt x="11503" y="105967"/>
                    </a:lnTo>
                    <a:cubicBezTo>
                      <a:pt x="132344" y="44165"/>
                      <a:pt x="285065" y="-5482"/>
                      <a:pt x="445798" y="4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6745614" y="-7418135"/>
                <a:ext cx="796582" cy="352158"/>
              </a:xfrm>
              <a:custGeom>
                <a:avLst/>
                <a:gdLst>
                  <a:gd name="connsiteX0" fmla="*/ 234988 w 796582"/>
                  <a:gd name="connsiteY0" fmla="*/ 0 h 352158"/>
                  <a:gd name="connsiteX1" fmla="*/ 151277 w 796582"/>
                  <a:gd name="connsiteY1" fmla="*/ 48298 h 352158"/>
                  <a:gd name="connsiteX2" fmla="*/ 75019 w 796582"/>
                  <a:gd name="connsiteY2" fmla="*/ 103106 h 352158"/>
                  <a:gd name="connsiteX3" fmla="*/ 64100 w 796582"/>
                  <a:gd name="connsiteY3" fmla="*/ 300767 h 352158"/>
                  <a:gd name="connsiteX4" fmla="*/ 219828 w 796582"/>
                  <a:gd name="connsiteY4" fmla="*/ 324019 h 352158"/>
                  <a:gd name="connsiteX5" fmla="*/ 753609 w 796582"/>
                  <a:gd name="connsiteY5" fmla="*/ 226803 h 352158"/>
                  <a:gd name="connsiteX6" fmla="*/ 796582 w 796582"/>
                  <a:gd name="connsiteY6" fmla="*/ 244906 h 352158"/>
                  <a:gd name="connsiteX7" fmla="*/ 780183 w 796582"/>
                  <a:gd name="connsiteY7" fmla="*/ 261322 h 352158"/>
                  <a:gd name="connsiteX8" fmla="*/ 194607 w 796582"/>
                  <a:gd name="connsiteY8" fmla="*/ 336719 h 352158"/>
                  <a:gd name="connsiteX9" fmla="*/ 38879 w 796582"/>
                  <a:gd name="connsiteY9" fmla="*/ 313467 h 352158"/>
                  <a:gd name="connsiteX10" fmla="*/ 49798 w 796582"/>
                  <a:gd name="connsiteY10" fmla="*/ 115806 h 352158"/>
                  <a:gd name="connsiteX11" fmla="*/ 221270 w 796582"/>
                  <a:gd name="connsiteY11" fmla="*/ 6062 h 352158"/>
                  <a:gd name="connsiteX12" fmla="*/ 234988 w 796582"/>
                  <a:gd name="connsiteY12" fmla="*/ 0 h 352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96582" h="352158">
                    <a:moveTo>
                      <a:pt x="234988" y="0"/>
                    </a:moveTo>
                    <a:lnTo>
                      <a:pt x="151277" y="48298"/>
                    </a:lnTo>
                    <a:cubicBezTo>
                      <a:pt x="122513" y="66927"/>
                      <a:pt x="96908" y="85534"/>
                      <a:pt x="75019" y="103106"/>
                    </a:cubicBezTo>
                    <a:cubicBezTo>
                      <a:pt x="13364" y="152788"/>
                      <a:pt x="8078" y="244745"/>
                      <a:pt x="64100" y="300767"/>
                    </a:cubicBezTo>
                    <a:cubicBezTo>
                      <a:pt x="105322" y="341989"/>
                      <a:pt x="168390" y="351147"/>
                      <a:pt x="219828" y="324019"/>
                    </a:cubicBezTo>
                    <a:cubicBezTo>
                      <a:pt x="454436" y="201629"/>
                      <a:pt x="626464" y="184172"/>
                      <a:pt x="753609" y="226803"/>
                    </a:cubicBezTo>
                    <a:lnTo>
                      <a:pt x="796582" y="244906"/>
                    </a:lnTo>
                    <a:lnTo>
                      <a:pt x="780183" y="261322"/>
                    </a:lnTo>
                    <a:cubicBezTo>
                      <a:pt x="649116" y="194026"/>
                      <a:pt x="462730" y="196844"/>
                      <a:pt x="194607" y="336719"/>
                    </a:cubicBezTo>
                    <a:cubicBezTo>
                      <a:pt x="143169" y="363847"/>
                      <a:pt x="80101" y="354689"/>
                      <a:pt x="38879" y="313467"/>
                    </a:cubicBezTo>
                    <a:cubicBezTo>
                      <a:pt x="-17143" y="257445"/>
                      <a:pt x="-11857" y="165488"/>
                      <a:pt x="49798" y="115806"/>
                    </a:cubicBezTo>
                    <a:cubicBezTo>
                      <a:pt x="93576" y="80662"/>
                      <a:pt x="152218" y="41378"/>
                      <a:pt x="221270" y="6062"/>
                    </a:cubicBezTo>
                    <a:lnTo>
                      <a:pt x="2349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7643840" y="-7288321"/>
                <a:ext cx="271839" cy="38477"/>
              </a:xfrm>
              <a:custGeom>
                <a:avLst/>
                <a:gdLst>
                  <a:gd name="connsiteX0" fmla="*/ 150005 w 271839"/>
                  <a:gd name="connsiteY0" fmla="*/ 1036 h 38477"/>
                  <a:gd name="connsiteX1" fmla="*/ 271839 w 271839"/>
                  <a:gd name="connsiteY1" fmla="*/ 38477 h 38477"/>
                  <a:gd name="connsiteX2" fmla="*/ 235307 w 271839"/>
                  <a:gd name="connsiteY2" fmla="*/ 34122 h 38477"/>
                  <a:gd name="connsiteX3" fmla="*/ 202824 w 271839"/>
                  <a:gd name="connsiteY3" fmla="*/ 33309 h 38477"/>
                  <a:gd name="connsiteX4" fmla="*/ 183073 w 271839"/>
                  <a:gd name="connsiteY4" fmla="*/ 25250 h 38477"/>
                  <a:gd name="connsiteX5" fmla="*/ 23726 w 271839"/>
                  <a:gd name="connsiteY5" fmla="*/ 25676 h 38477"/>
                  <a:gd name="connsiteX6" fmla="*/ 0 w 271839"/>
                  <a:gd name="connsiteY6" fmla="*/ 36361 h 38477"/>
                  <a:gd name="connsiteX7" fmla="*/ 6054 w 271839"/>
                  <a:gd name="connsiteY7" fmla="*/ 32293 h 38477"/>
                  <a:gd name="connsiteX8" fmla="*/ 150005 w 271839"/>
                  <a:gd name="connsiteY8" fmla="*/ 1036 h 3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839" h="38477">
                    <a:moveTo>
                      <a:pt x="150005" y="1036"/>
                    </a:moveTo>
                    <a:cubicBezTo>
                      <a:pt x="187126" y="4367"/>
                      <a:pt x="227710" y="15928"/>
                      <a:pt x="271839" y="38477"/>
                    </a:cubicBezTo>
                    <a:cubicBezTo>
                      <a:pt x="271839" y="38477"/>
                      <a:pt x="257702" y="35703"/>
                      <a:pt x="235307" y="34122"/>
                    </a:cubicBezTo>
                    <a:lnTo>
                      <a:pt x="202824" y="33309"/>
                    </a:lnTo>
                    <a:lnTo>
                      <a:pt x="183073" y="25250"/>
                    </a:lnTo>
                    <a:cubicBezTo>
                      <a:pt x="122166" y="6874"/>
                      <a:pt x="69143" y="10119"/>
                      <a:pt x="23726" y="25676"/>
                    </a:cubicBezTo>
                    <a:lnTo>
                      <a:pt x="0" y="36361"/>
                    </a:lnTo>
                    <a:lnTo>
                      <a:pt x="6054" y="32293"/>
                    </a:lnTo>
                    <a:cubicBezTo>
                      <a:pt x="46432" y="9562"/>
                      <a:pt x="94323" y="-3960"/>
                      <a:pt x="150005" y="10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7688793" y="-7255178"/>
                <a:ext cx="201664" cy="40760"/>
              </a:xfrm>
              <a:custGeom>
                <a:avLst/>
                <a:gdLst>
                  <a:gd name="connsiteX0" fmla="*/ 151303 w 201664"/>
                  <a:gd name="connsiteY0" fmla="*/ 0 h 40760"/>
                  <a:gd name="connsiteX1" fmla="*/ 157870 w 201664"/>
                  <a:gd name="connsiteY1" fmla="*/ 165 h 40760"/>
                  <a:gd name="connsiteX2" fmla="*/ 201664 w 201664"/>
                  <a:gd name="connsiteY2" fmla="*/ 18033 h 40760"/>
                  <a:gd name="connsiteX3" fmla="*/ 28459 w 201664"/>
                  <a:gd name="connsiteY3" fmla="*/ 28027 h 40760"/>
                  <a:gd name="connsiteX4" fmla="*/ 0 w 201664"/>
                  <a:gd name="connsiteY4" fmla="*/ 40760 h 40760"/>
                  <a:gd name="connsiteX5" fmla="*/ 3927 w 201664"/>
                  <a:gd name="connsiteY5" fmla="*/ 37586 h 40760"/>
                  <a:gd name="connsiteX6" fmla="*/ 151303 w 201664"/>
                  <a:gd name="connsiteY6" fmla="*/ 0 h 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664" h="40760">
                    <a:moveTo>
                      <a:pt x="151303" y="0"/>
                    </a:moveTo>
                    <a:lnTo>
                      <a:pt x="157870" y="165"/>
                    </a:lnTo>
                    <a:lnTo>
                      <a:pt x="201664" y="18033"/>
                    </a:lnTo>
                    <a:cubicBezTo>
                      <a:pt x="201664" y="18033"/>
                      <a:pt x="113307" y="691"/>
                      <a:pt x="28459" y="28027"/>
                    </a:cubicBezTo>
                    <a:lnTo>
                      <a:pt x="0" y="40760"/>
                    </a:lnTo>
                    <a:lnTo>
                      <a:pt x="3927" y="37586"/>
                    </a:lnTo>
                    <a:cubicBezTo>
                      <a:pt x="51789" y="8974"/>
                      <a:pt x="107529" y="910"/>
                      <a:pt x="15130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7542197" y="-7251961"/>
                <a:ext cx="101643" cy="82448"/>
              </a:xfrm>
              <a:custGeom>
                <a:avLst/>
                <a:gdLst>
                  <a:gd name="connsiteX0" fmla="*/ 101643 w 101643"/>
                  <a:gd name="connsiteY0" fmla="*/ 0 h 82448"/>
                  <a:gd name="connsiteX1" fmla="*/ 69813 w 101643"/>
                  <a:gd name="connsiteY1" fmla="*/ 21389 h 82448"/>
                  <a:gd name="connsiteX2" fmla="*/ 8822 w 101643"/>
                  <a:gd name="connsiteY2" fmla="*/ 82448 h 82448"/>
                  <a:gd name="connsiteX3" fmla="*/ 0 w 101643"/>
                  <a:gd name="connsiteY3" fmla="*/ 78732 h 82448"/>
                  <a:gd name="connsiteX4" fmla="*/ 44592 w 101643"/>
                  <a:gd name="connsiteY4" fmla="*/ 34089 h 82448"/>
                  <a:gd name="connsiteX5" fmla="*/ 82476 w 101643"/>
                  <a:gd name="connsiteY5" fmla="*/ 8632 h 82448"/>
                  <a:gd name="connsiteX6" fmla="*/ 101643 w 101643"/>
                  <a:gd name="connsiteY6" fmla="*/ 0 h 82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643" h="82448">
                    <a:moveTo>
                      <a:pt x="101643" y="0"/>
                    </a:moveTo>
                    <a:lnTo>
                      <a:pt x="69813" y="21389"/>
                    </a:lnTo>
                    <a:cubicBezTo>
                      <a:pt x="46213" y="39947"/>
                      <a:pt x="25910" y="61219"/>
                      <a:pt x="8822" y="82448"/>
                    </a:cubicBezTo>
                    <a:lnTo>
                      <a:pt x="0" y="78732"/>
                    </a:lnTo>
                    <a:lnTo>
                      <a:pt x="44592" y="34089"/>
                    </a:lnTo>
                    <a:cubicBezTo>
                      <a:pt x="56392" y="24810"/>
                      <a:pt x="69017" y="16210"/>
                      <a:pt x="82476" y="8632"/>
                    </a:cubicBezTo>
                    <a:lnTo>
                      <a:pt x="1016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7588160" y="-7214418"/>
                <a:ext cx="484309" cy="245380"/>
              </a:xfrm>
              <a:custGeom>
                <a:avLst/>
                <a:gdLst>
                  <a:gd name="connsiteX0" fmla="*/ 100634 w 484309"/>
                  <a:gd name="connsiteY0" fmla="*/ 0 h 245380"/>
                  <a:gd name="connsiteX1" fmla="*/ 60061 w 484309"/>
                  <a:gd name="connsiteY1" fmla="*/ 32785 h 245380"/>
                  <a:gd name="connsiteX2" fmla="*/ 25221 w 484309"/>
                  <a:gd name="connsiteY2" fmla="*/ 85420 h 245380"/>
                  <a:gd name="connsiteX3" fmla="*/ 129160 w 484309"/>
                  <a:gd name="connsiteY3" fmla="*/ 202043 h 245380"/>
                  <a:gd name="connsiteX4" fmla="*/ 484309 w 484309"/>
                  <a:gd name="connsiteY4" fmla="*/ 245380 h 245380"/>
                  <a:gd name="connsiteX5" fmla="*/ 439906 w 484309"/>
                  <a:gd name="connsiteY5" fmla="*/ 223841 h 245380"/>
                  <a:gd name="connsiteX6" fmla="*/ 418754 w 484309"/>
                  <a:gd name="connsiteY6" fmla="*/ 217720 h 245380"/>
                  <a:gd name="connsiteX7" fmla="*/ 409702 w 484309"/>
                  <a:gd name="connsiteY7" fmla="*/ 210181 h 245380"/>
                  <a:gd name="connsiteX8" fmla="*/ 103939 w 484309"/>
                  <a:gd name="connsiteY8" fmla="*/ 214743 h 245380"/>
                  <a:gd name="connsiteX9" fmla="*/ 0 w 484309"/>
                  <a:gd name="connsiteY9" fmla="*/ 98120 h 245380"/>
                  <a:gd name="connsiteX10" fmla="*/ 79340 w 484309"/>
                  <a:gd name="connsiteY10" fmla="*/ 9526 h 245380"/>
                  <a:gd name="connsiteX11" fmla="*/ 100634 w 484309"/>
                  <a:gd name="connsiteY11" fmla="*/ 0 h 24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4309" h="245380">
                    <a:moveTo>
                      <a:pt x="100634" y="0"/>
                    </a:moveTo>
                    <a:lnTo>
                      <a:pt x="60061" y="32785"/>
                    </a:lnTo>
                    <a:cubicBezTo>
                      <a:pt x="46592" y="47385"/>
                      <a:pt x="34734" y="64765"/>
                      <a:pt x="25221" y="85420"/>
                    </a:cubicBezTo>
                    <a:cubicBezTo>
                      <a:pt x="66092" y="117483"/>
                      <a:pt x="100267" y="157651"/>
                      <a:pt x="129160" y="202043"/>
                    </a:cubicBezTo>
                    <a:cubicBezTo>
                      <a:pt x="368038" y="72385"/>
                      <a:pt x="484309" y="245380"/>
                      <a:pt x="484309" y="245380"/>
                    </a:cubicBezTo>
                    <a:cubicBezTo>
                      <a:pt x="469511" y="236616"/>
                      <a:pt x="454686" y="229498"/>
                      <a:pt x="439906" y="223841"/>
                    </a:cubicBezTo>
                    <a:lnTo>
                      <a:pt x="418754" y="217720"/>
                    </a:lnTo>
                    <a:lnTo>
                      <a:pt x="409702" y="210181"/>
                    </a:lnTo>
                    <a:cubicBezTo>
                      <a:pt x="354643" y="170895"/>
                      <a:pt x="253238" y="133707"/>
                      <a:pt x="103939" y="214743"/>
                    </a:cubicBezTo>
                    <a:cubicBezTo>
                      <a:pt x="75046" y="170351"/>
                      <a:pt x="40871" y="130183"/>
                      <a:pt x="0" y="98120"/>
                    </a:cubicBezTo>
                    <a:cubicBezTo>
                      <a:pt x="19026" y="56810"/>
                      <a:pt x="47433" y="28602"/>
                      <a:pt x="79340" y="9526"/>
                    </a:cubicBezTo>
                    <a:lnTo>
                      <a:pt x="1006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7749379" y="-7008662"/>
                <a:ext cx="297869" cy="52324"/>
              </a:xfrm>
              <a:custGeom>
                <a:avLst/>
                <a:gdLst>
                  <a:gd name="connsiteX0" fmla="*/ 191135 w 297869"/>
                  <a:gd name="connsiteY0" fmla="*/ 209 h 52324"/>
                  <a:gd name="connsiteX1" fmla="*/ 234556 w 297869"/>
                  <a:gd name="connsiteY1" fmla="*/ 5315 h 52324"/>
                  <a:gd name="connsiteX2" fmla="*/ 257535 w 297869"/>
                  <a:gd name="connsiteY2" fmla="*/ 11964 h 52324"/>
                  <a:gd name="connsiteX3" fmla="*/ 275969 w 297869"/>
                  <a:gd name="connsiteY3" fmla="*/ 27319 h 52324"/>
                  <a:gd name="connsiteX4" fmla="*/ 297869 w 297869"/>
                  <a:gd name="connsiteY4" fmla="*/ 52324 h 52324"/>
                  <a:gd name="connsiteX5" fmla="*/ 44288 w 297869"/>
                  <a:gd name="connsiteY5" fmla="*/ 32505 h 52324"/>
                  <a:gd name="connsiteX6" fmla="*/ 534 w 297869"/>
                  <a:gd name="connsiteY6" fmla="*/ 52078 h 52324"/>
                  <a:gd name="connsiteX7" fmla="*/ 0 w 297869"/>
                  <a:gd name="connsiteY7" fmla="*/ 50899 h 52324"/>
                  <a:gd name="connsiteX8" fmla="*/ 191135 w 297869"/>
                  <a:gd name="connsiteY8" fmla="*/ 209 h 5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869" h="52324">
                    <a:moveTo>
                      <a:pt x="191135" y="209"/>
                    </a:moveTo>
                    <a:cubicBezTo>
                      <a:pt x="205442" y="757"/>
                      <a:pt x="219940" y="2398"/>
                      <a:pt x="234556" y="5315"/>
                    </a:cubicBezTo>
                    <a:lnTo>
                      <a:pt x="257535" y="11964"/>
                    </a:lnTo>
                    <a:lnTo>
                      <a:pt x="275969" y="27319"/>
                    </a:lnTo>
                    <a:cubicBezTo>
                      <a:pt x="290602" y="41512"/>
                      <a:pt x="297869" y="52324"/>
                      <a:pt x="297869" y="52324"/>
                    </a:cubicBezTo>
                    <a:cubicBezTo>
                      <a:pt x="209082" y="-262"/>
                      <a:pt x="119302" y="6410"/>
                      <a:pt x="44288" y="32505"/>
                    </a:cubicBezTo>
                    <a:lnTo>
                      <a:pt x="534" y="52078"/>
                    </a:lnTo>
                    <a:lnTo>
                      <a:pt x="0" y="50899"/>
                    </a:lnTo>
                    <a:cubicBezTo>
                      <a:pt x="52850" y="22051"/>
                      <a:pt x="119601" y="-2530"/>
                      <a:pt x="191135" y="2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7724157" y="-6956583"/>
                <a:ext cx="400808" cy="152437"/>
              </a:xfrm>
              <a:custGeom>
                <a:avLst/>
                <a:gdLst>
                  <a:gd name="connsiteX0" fmla="*/ 25755 w 400808"/>
                  <a:gd name="connsiteY0" fmla="*/ 0 h 152437"/>
                  <a:gd name="connsiteX1" fmla="*/ 65389 w 400808"/>
                  <a:gd name="connsiteY1" fmla="*/ 87608 h 152437"/>
                  <a:gd name="connsiteX2" fmla="*/ 400808 w 400808"/>
                  <a:gd name="connsiteY2" fmla="*/ 152437 h 152437"/>
                  <a:gd name="connsiteX3" fmla="*/ 349713 w 400808"/>
                  <a:gd name="connsiteY3" fmla="*/ 123266 h 152437"/>
                  <a:gd name="connsiteX4" fmla="*/ 337411 w 400808"/>
                  <a:gd name="connsiteY4" fmla="*/ 119218 h 152437"/>
                  <a:gd name="connsiteX5" fmla="*/ 334512 w 400808"/>
                  <a:gd name="connsiteY5" fmla="*/ 115732 h 152437"/>
                  <a:gd name="connsiteX6" fmla="*/ 40168 w 400808"/>
                  <a:gd name="connsiteY6" fmla="*/ 100308 h 152437"/>
                  <a:gd name="connsiteX7" fmla="*/ 0 w 400808"/>
                  <a:gd name="connsiteY7" fmla="*/ 11521 h 152437"/>
                  <a:gd name="connsiteX8" fmla="*/ 25755 w 400808"/>
                  <a:gd name="connsiteY8" fmla="*/ 0 h 15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808" h="152437">
                    <a:moveTo>
                      <a:pt x="25755" y="0"/>
                    </a:moveTo>
                    <a:lnTo>
                      <a:pt x="65389" y="87608"/>
                    </a:lnTo>
                    <a:cubicBezTo>
                      <a:pt x="157698" y="33702"/>
                      <a:pt x="294757" y="-2237"/>
                      <a:pt x="400808" y="152437"/>
                    </a:cubicBezTo>
                    <a:cubicBezTo>
                      <a:pt x="400808" y="152437"/>
                      <a:pt x="382327" y="136830"/>
                      <a:pt x="349713" y="123266"/>
                    </a:cubicBezTo>
                    <a:lnTo>
                      <a:pt x="337411" y="119218"/>
                    </a:lnTo>
                    <a:lnTo>
                      <a:pt x="334512" y="115732"/>
                    </a:lnTo>
                    <a:cubicBezTo>
                      <a:pt x="235971" y="19729"/>
                      <a:pt x="120939" y="53140"/>
                      <a:pt x="40168" y="100308"/>
                    </a:cubicBezTo>
                    <a:cubicBezTo>
                      <a:pt x="28187" y="70006"/>
                      <a:pt x="15151" y="40059"/>
                      <a:pt x="0" y="11521"/>
                    </a:cubicBezTo>
                    <a:lnTo>
                      <a:pt x="257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7813154" y="-6852957"/>
                <a:ext cx="286591" cy="61510"/>
              </a:xfrm>
              <a:custGeom>
                <a:avLst/>
                <a:gdLst>
                  <a:gd name="connsiteX0" fmla="*/ 177934 w 286591"/>
                  <a:gd name="connsiteY0" fmla="*/ 467 h 61510"/>
                  <a:gd name="connsiteX1" fmla="*/ 223553 w 286591"/>
                  <a:gd name="connsiteY1" fmla="*/ 7411 h 61510"/>
                  <a:gd name="connsiteX2" fmla="*/ 248415 w 286591"/>
                  <a:gd name="connsiteY2" fmla="*/ 15591 h 61510"/>
                  <a:gd name="connsiteX3" fmla="*/ 286591 w 286591"/>
                  <a:gd name="connsiteY3" fmla="*/ 61510 h 61510"/>
                  <a:gd name="connsiteX4" fmla="*/ 39970 w 286591"/>
                  <a:gd name="connsiteY4" fmla="*/ 30825 h 61510"/>
                  <a:gd name="connsiteX5" fmla="*/ 32 w 286591"/>
                  <a:gd name="connsiteY5" fmla="*/ 50703 h 61510"/>
                  <a:gd name="connsiteX6" fmla="*/ 0 w 286591"/>
                  <a:gd name="connsiteY6" fmla="*/ 50571 h 61510"/>
                  <a:gd name="connsiteX7" fmla="*/ 177934 w 286591"/>
                  <a:gd name="connsiteY7" fmla="*/ 467 h 61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91" h="61510">
                    <a:moveTo>
                      <a:pt x="177934" y="467"/>
                    </a:moveTo>
                    <a:cubicBezTo>
                      <a:pt x="194442" y="1465"/>
                      <a:pt x="209703" y="3998"/>
                      <a:pt x="223553" y="7411"/>
                    </a:cubicBezTo>
                    <a:lnTo>
                      <a:pt x="248415" y="15591"/>
                    </a:lnTo>
                    <a:lnTo>
                      <a:pt x="286591" y="61510"/>
                    </a:lnTo>
                    <a:cubicBezTo>
                      <a:pt x="286591" y="61510"/>
                      <a:pt x="185974" y="-23463"/>
                      <a:pt x="39970" y="30825"/>
                    </a:cubicBezTo>
                    <a:lnTo>
                      <a:pt x="32" y="50703"/>
                    </a:lnTo>
                    <a:lnTo>
                      <a:pt x="0" y="50571"/>
                    </a:lnTo>
                    <a:cubicBezTo>
                      <a:pt x="67648" y="8291"/>
                      <a:pt x="128408" y="-2526"/>
                      <a:pt x="177934" y="4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7787932" y="-6802254"/>
                <a:ext cx="301230" cy="466354"/>
              </a:xfrm>
              <a:custGeom>
                <a:avLst/>
                <a:gdLst>
                  <a:gd name="connsiteX0" fmla="*/ 25253 w 301230"/>
                  <a:gd name="connsiteY0" fmla="*/ 0 h 466354"/>
                  <a:gd name="connsiteX1" fmla="*/ 40420 w 301230"/>
                  <a:gd name="connsiteY1" fmla="*/ 63893 h 466354"/>
                  <a:gd name="connsiteX2" fmla="*/ 37198 w 301230"/>
                  <a:gd name="connsiteY2" fmla="*/ 254252 h 466354"/>
                  <a:gd name="connsiteX3" fmla="*/ 300742 w 301230"/>
                  <a:gd name="connsiteY3" fmla="*/ 466354 h 466354"/>
                  <a:gd name="connsiteX4" fmla="*/ 280865 w 301230"/>
                  <a:gd name="connsiteY4" fmla="*/ 411497 h 466354"/>
                  <a:gd name="connsiteX5" fmla="*/ 267738 w 301230"/>
                  <a:gd name="connsiteY5" fmla="*/ 392788 h 466354"/>
                  <a:gd name="connsiteX6" fmla="*/ 251562 w 301230"/>
                  <a:gd name="connsiteY6" fmla="*/ 346578 h 466354"/>
                  <a:gd name="connsiteX7" fmla="*/ 11977 w 301230"/>
                  <a:gd name="connsiteY7" fmla="*/ 266952 h 466354"/>
                  <a:gd name="connsiteX8" fmla="*/ 0 w 301230"/>
                  <a:gd name="connsiteY8" fmla="*/ 12568 h 466354"/>
                  <a:gd name="connsiteX9" fmla="*/ 25253 w 301230"/>
                  <a:gd name="connsiteY9" fmla="*/ 0 h 4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1230" h="466354">
                    <a:moveTo>
                      <a:pt x="25253" y="0"/>
                    </a:moveTo>
                    <a:lnTo>
                      <a:pt x="40420" y="63893"/>
                    </a:lnTo>
                    <a:cubicBezTo>
                      <a:pt x="51535" y="127743"/>
                      <a:pt x="50412" y="191096"/>
                      <a:pt x="37198" y="254252"/>
                    </a:cubicBezTo>
                    <a:cubicBezTo>
                      <a:pt x="324700" y="183786"/>
                      <a:pt x="300742" y="466354"/>
                      <a:pt x="300742" y="466354"/>
                    </a:cubicBezTo>
                    <a:cubicBezTo>
                      <a:pt x="295633" y="445347"/>
                      <a:pt x="288917" y="427163"/>
                      <a:pt x="280865" y="411497"/>
                    </a:cubicBezTo>
                    <a:lnTo>
                      <a:pt x="267738" y="392788"/>
                    </a:lnTo>
                    <a:lnTo>
                      <a:pt x="251562" y="346578"/>
                    </a:lnTo>
                    <a:cubicBezTo>
                      <a:pt x="221614" y="284745"/>
                      <a:pt x="155728" y="231719"/>
                      <a:pt x="11977" y="266952"/>
                    </a:cubicBezTo>
                    <a:cubicBezTo>
                      <a:pt x="29596" y="182744"/>
                      <a:pt x="25719" y="98185"/>
                      <a:pt x="0" y="12568"/>
                    </a:cubicBezTo>
                    <a:lnTo>
                      <a:pt x="25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7792751" y="-6477682"/>
                <a:ext cx="271190" cy="154482"/>
              </a:xfrm>
              <a:custGeom>
                <a:avLst/>
                <a:gdLst>
                  <a:gd name="connsiteX0" fmla="*/ 132705 w 271190"/>
                  <a:gd name="connsiteY0" fmla="*/ 114 h 154482"/>
                  <a:gd name="connsiteX1" fmla="*/ 248154 w 271190"/>
                  <a:gd name="connsiteY1" fmla="*/ 47171 h 154482"/>
                  <a:gd name="connsiteX2" fmla="*/ 262919 w 271190"/>
                  <a:gd name="connsiteY2" fmla="*/ 68216 h 154482"/>
                  <a:gd name="connsiteX3" fmla="*/ 263121 w 271190"/>
                  <a:gd name="connsiteY3" fmla="*/ 68792 h 154482"/>
                  <a:gd name="connsiteX4" fmla="*/ 270702 w 271190"/>
                  <a:gd name="connsiteY4" fmla="*/ 154482 h 154482"/>
                  <a:gd name="connsiteX5" fmla="*/ 63845 w 271190"/>
                  <a:gd name="connsiteY5" fmla="*/ 15059 h 154482"/>
                  <a:gd name="connsiteX6" fmla="*/ 0 w 271190"/>
                  <a:gd name="connsiteY6" fmla="*/ 30294 h 154482"/>
                  <a:gd name="connsiteX7" fmla="*/ 3841 w 271190"/>
                  <a:gd name="connsiteY7" fmla="*/ 22696 h 154482"/>
                  <a:gd name="connsiteX8" fmla="*/ 132705 w 271190"/>
                  <a:gd name="connsiteY8" fmla="*/ 114 h 15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190" h="154482">
                    <a:moveTo>
                      <a:pt x="132705" y="114"/>
                    </a:moveTo>
                    <a:cubicBezTo>
                      <a:pt x="175870" y="1432"/>
                      <a:pt x="216800" y="14355"/>
                      <a:pt x="248154" y="47171"/>
                    </a:cubicBezTo>
                    <a:lnTo>
                      <a:pt x="262919" y="68216"/>
                    </a:lnTo>
                    <a:lnTo>
                      <a:pt x="263121" y="68792"/>
                    </a:lnTo>
                    <a:cubicBezTo>
                      <a:pt x="274071" y="114746"/>
                      <a:pt x="270702" y="154482"/>
                      <a:pt x="270702" y="154482"/>
                    </a:cubicBezTo>
                    <a:cubicBezTo>
                      <a:pt x="240049" y="28436"/>
                      <a:pt x="151526" y="4060"/>
                      <a:pt x="63845" y="15059"/>
                    </a:cubicBezTo>
                    <a:lnTo>
                      <a:pt x="0" y="30294"/>
                    </a:lnTo>
                    <a:lnTo>
                      <a:pt x="3841" y="22696"/>
                    </a:lnTo>
                    <a:cubicBezTo>
                      <a:pt x="44139" y="9087"/>
                      <a:pt x="89540" y="-1202"/>
                      <a:pt x="132705" y="1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7649463" y="-6447388"/>
                <a:ext cx="238848" cy="545560"/>
              </a:xfrm>
              <a:custGeom>
                <a:avLst/>
                <a:gdLst>
                  <a:gd name="connsiteX0" fmla="*/ 143288 w 238848"/>
                  <a:gd name="connsiteY0" fmla="*/ 0 h 545560"/>
                  <a:gd name="connsiteX1" fmla="*/ 96613 w 238848"/>
                  <a:gd name="connsiteY1" fmla="*/ 92331 h 545560"/>
                  <a:gd name="connsiteX2" fmla="*/ 25221 w 238848"/>
                  <a:gd name="connsiteY2" fmla="*/ 192526 h 545560"/>
                  <a:gd name="connsiteX3" fmla="*/ 210900 w 238848"/>
                  <a:gd name="connsiteY3" fmla="*/ 545560 h 545560"/>
                  <a:gd name="connsiteX4" fmla="*/ 206633 w 238848"/>
                  <a:gd name="connsiteY4" fmla="*/ 488326 h 545560"/>
                  <a:gd name="connsiteX5" fmla="*/ 211282 w 238848"/>
                  <a:gd name="connsiteY5" fmla="*/ 465230 h 545560"/>
                  <a:gd name="connsiteX6" fmla="*/ 0 w 238848"/>
                  <a:gd name="connsiteY6" fmla="*/ 205226 h 545560"/>
                  <a:gd name="connsiteX7" fmla="*/ 121908 w 238848"/>
                  <a:gd name="connsiteY7" fmla="*/ 5102 h 545560"/>
                  <a:gd name="connsiteX8" fmla="*/ 143288 w 238848"/>
                  <a:gd name="connsiteY8" fmla="*/ 0 h 545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848" h="545560">
                    <a:moveTo>
                      <a:pt x="143288" y="0"/>
                    </a:moveTo>
                    <a:lnTo>
                      <a:pt x="96613" y="92331"/>
                    </a:lnTo>
                    <a:cubicBezTo>
                      <a:pt x="76310" y="125670"/>
                      <a:pt x="52527" y="159054"/>
                      <a:pt x="25221" y="192526"/>
                    </a:cubicBezTo>
                    <a:cubicBezTo>
                      <a:pt x="345138" y="263343"/>
                      <a:pt x="210900" y="545560"/>
                      <a:pt x="210900" y="545560"/>
                    </a:cubicBezTo>
                    <a:lnTo>
                      <a:pt x="206633" y="488326"/>
                    </a:lnTo>
                    <a:lnTo>
                      <a:pt x="211282" y="465230"/>
                    </a:lnTo>
                    <a:cubicBezTo>
                      <a:pt x="222492" y="376326"/>
                      <a:pt x="199948" y="249487"/>
                      <a:pt x="0" y="205226"/>
                    </a:cubicBezTo>
                    <a:cubicBezTo>
                      <a:pt x="54612" y="138281"/>
                      <a:pt x="95131" y="71691"/>
                      <a:pt x="121908" y="5102"/>
                    </a:cubicBezTo>
                    <a:lnTo>
                      <a:pt x="143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7579042" y="-6166074"/>
                <a:ext cx="277055" cy="276947"/>
              </a:xfrm>
              <a:custGeom>
                <a:avLst/>
                <a:gdLst>
                  <a:gd name="connsiteX0" fmla="*/ 16018 w 277055"/>
                  <a:gd name="connsiteY0" fmla="*/ 0 h 276947"/>
                  <a:gd name="connsiteX1" fmla="*/ 276541 w 277055"/>
                  <a:gd name="connsiteY1" fmla="*/ 200117 h 276947"/>
                  <a:gd name="connsiteX2" fmla="*/ 277055 w 277055"/>
                  <a:gd name="connsiteY2" fmla="*/ 207013 h 276947"/>
                  <a:gd name="connsiteX3" fmla="*/ 272077 w 277055"/>
                  <a:gd name="connsiteY3" fmla="*/ 231744 h 276947"/>
                  <a:gd name="connsiteX4" fmla="*/ 256101 w 277055"/>
                  <a:gd name="connsiteY4" fmla="*/ 276947 h 276947"/>
                  <a:gd name="connsiteX5" fmla="*/ 89427 w 277055"/>
                  <a:gd name="connsiteY5" fmla="*/ 34368 h 276947"/>
                  <a:gd name="connsiteX6" fmla="*/ 0 w 277055"/>
                  <a:gd name="connsiteY6" fmla="*/ 14722 h 276947"/>
                  <a:gd name="connsiteX7" fmla="*/ 16018 w 277055"/>
                  <a:gd name="connsiteY7" fmla="*/ 0 h 276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055" h="276947">
                    <a:moveTo>
                      <a:pt x="16018" y="0"/>
                    </a:moveTo>
                    <a:cubicBezTo>
                      <a:pt x="133476" y="13565"/>
                      <a:pt x="251474" y="63276"/>
                      <a:pt x="276541" y="200117"/>
                    </a:cubicBezTo>
                    <a:lnTo>
                      <a:pt x="277055" y="207013"/>
                    </a:lnTo>
                    <a:lnTo>
                      <a:pt x="272077" y="231744"/>
                    </a:lnTo>
                    <a:cubicBezTo>
                      <a:pt x="264491" y="259309"/>
                      <a:pt x="256101" y="276947"/>
                      <a:pt x="256101" y="276947"/>
                    </a:cubicBezTo>
                    <a:cubicBezTo>
                      <a:pt x="259009" y="137424"/>
                      <a:pt x="183830" y="67267"/>
                      <a:pt x="89427" y="34368"/>
                    </a:cubicBezTo>
                    <a:lnTo>
                      <a:pt x="0" y="14722"/>
                    </a:lnTo>
                    <a:lnTo>
                      <a:pt x="160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7325319" y="-6153375"/>
                <a:ext cx="253723" cy="575340"/>
              </a:xfrm>
              <a:custGeom>
                <a:avLst/>
                <a:gdLst>
                  <a:gd name="connsiteX0" fmla="*/ 244520 w 253723"/>
                  <a:gd name="connsiteY0" fmla="*/ 0 h 575340"/>
                  <a:gd name="connsiteX1" fmla="*/ 253723 w 253723"/>
                  <a:gd name="connsiteY1" fmla="*/ 2022 h 575340"/>
                  <a:gd name="connsiteX2" fmla="*/ 158183 w 253723"/>
                  <a:gd name="connsiteY2" fmla="*/ 89828 h 575340"/>
                  <a:gd name="connsiteX3" fmla="*/ 25221 w 253723"/>
                  <a:gd name="connsiteY3" fmla="*/ 193413 h 575340"/>
                  <a:gd name="connsiteX4" fmla="*/ 136206 w 253723"/>
                  <a:gd name="connsiteY4" fmla="*/ 575340 h 575340"/>
                  <a:gd name="connsiteX5" fmla="*/ 132846 w 253723"/>
                  <a:gd name="connsiteY5" fmla="*/ 526156 h 575340"/>
                  <a:gd name="connsiteX6" fmla="*/ 138020 w 253723"/>
                  <a:gd name="connsiteY6" fmla="*/ 506399 h 575340"/>
                  <a:gd name="connsiteX7" fmla="*/ 0 w 253723"/>
                  <a:gd name="connsiteY7" fmla="*/ 206113 h 575340"/>
                  <a:gd name="connsiteX8" fmla="*/ 244520 w 253723"/>
                  <a:gd name="connsiteY8" fmla="*/ 0 h 57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723" h="575340">
                    <a:moveTo>
                      <a:pt x="244520" y="0"/>
                    </a:moveTo>
                    <a:lnTo>
                      <a:pt x="253723" y="2022"/>
                    </a:lnTo>
                    <a:lnTo>
                      <a:pt x="158183" y="89828"/>
                    </a:lnTo>
                    <a:cubicBezTo>
                      <a:pt x="117444" y="124181"/>
                      <a:pt x="73138" y="158709"/>
                      <a:pt x="25221" y="193413"/>
                    </a:cubicBezTo>
                    <a:cubicBezTo>
                      <a:pt x="260934" y="342095"/>
                      <a:pt x="136206" y="575340"/>
                      <a:pt x="136206" y="575340"/>
                    </a:cubicBezTo>
                    <a:lnTo>
                      <a:pt x="132846" y="526156"/>
                    </a:lnTo>
                    <a:lnTo>
                      <a:pt x="138020" y="506399"/>
                    </a:lnTo>
                    <a:cubicBezTo>
                      <a:pt x="153844" y="424998"/>
                      <a:pt x="147321" y="299039"/>
                      <a:pt x="0" y="206113"/>
                    </a:cubicBezTo>
                    <a:cubicBezTo>
                      <a:pt x="95834" y="136705"/>
                      <a:pt x="177224" y="67999"/>
                      <a:pt x="2445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6752634" y="-5886325"/>
                <a:ext cx="705530" cy="320991"/>
              </a:xfrm>
              <a:custGeom>
                <a:avLst/>
                <a:gdLst>
                  <a:gd name="connsiteX0" fmla="*/ 482696 w 705530"/>
                  <a:gd name="connsiteY0" fmla="*/ 0 h 320991"/>
                  <a:gd name="connsiteX1" fmla="*/ 704908 w 705530"/>
                  <a:gd name="connsiteY1" fmla="*/ 250014 h 320991"/>
                  <a:gd name="connsiteX2" fmla="*/ 705530 w 705530"/>
                  <a:gd name="connsiteY2" fmla="*/ 259107 h 320991"/>
                  <a:gd name="connsiteX3" fmla="*/ 699475 w 705530"/>
                  <a:gd name="connsiteY3" fmla="*/ 282223 h 320991"/>
                  <a:gd name="connsiteX4" fmla="*/ 683669 w 705530"/>
                  <a:gd name="connsiteY4" fmla="*/ 320991 h 320991"/>
                  <a:gd name="connsiteX5" fmla="*/ 457475 w 705530"/>
                  <a:gd name="connsiteY5" fmla="*/ 12700 h 320991"/>
                  <a:gd name="connsiteX6" fmla="*/ 230133 w 705530"/>
                  <a:gd name="connsiteY6" fmla="*/ 114436 h 320991"/>
                  <a:gd name="connsiteX7" fmla="*/ 2018 w 705530"/>
                  <a:gd name="connsiteY7" fmla="*/ 187853 h 320991"/>
                  <a:gd name="connsiteX8" fmla="*/ 0 w 705530"/>
                  <a:gd name="connsiteY8" fmla="*/ 183919 h 320991"/>
                  <a:gd name="connsiteX9" fmla="*/ 482696 w 705530"/>
                  <a:gd name="connsiteY9" fmla="*/ 0 h 32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530" h="320991">
                    <a:moveTo>
                      <a:pt x="482696" y="0"/>
                    </a:moveTo>
                    <a:cubicBezTo>
                      <a:pt x="583504" y="45012"/>
                      <a:pt x="683778" y="121581"/>
                      <a:pt x="704908" y="250014"/>
                    </a:cubicBezTo>
                    <a:lnTo>
                      <a:pt x="705530" y="259107"/>
                    </a:lnTo>
                    <a:lnTo>
                      <a:pt x="699475" y="282223"/>
                    </a:lnTo>
                    <a:cubicBezTo>
                      <a:pt x="691465" y="306413"/>
                      <a:pt x="683669" y="320991"/>
                      <a:pt x="683669" y="320991"/>
                    </a:cubicBezTo>
                    <a:cubicBezTo>
                      <a:pt x="687195" y="156802"/>
                      <a:pt x="572684" y="64142"/>
                      <a:pt x="457475" y="12700"/>
                    </a:cubicBezTo>
                    <a:cubicBezTo>
                      <a:pt x="387009" y="51986"/>
                      <a:pt x="310905" y="84840"/>
                      <a:pt x="230133" y="114436"/>
                    </a:cubicBezTo>
                    <a:lnTo>
                      <a:pt x="2018" y="187853"/>
                    </a:lnTo>
                    <a:lnTo>
                      <a:pt x="0" y="183919"/>
                    </a:lnTo>
                    <a:cubicBezTo>
                      <a:pt x="178282" y="131419"/>
                      <a:pt x="341763" y="78571"/>
                      <a:pt x="48269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7083124" y="-5724226"/>
                <a:ext cx="378229" cy="291017"/>
              </a:xfrm>
              <a:custGeom>
                <a:avLst/>
                <a:gdLst>
                  <a:gd name="connsiteX0" fmla="*/ 56240 w 378229"/>
                  <a:gd name="connsiteY0" fmla="*/ 1441 h 291017"/>
                  <a:gd name="connsiteX1" fmla="*/ 190610 w 378229"/>
                  <a:gd name="connsiteY1" fmla="*/ 278317 h 291017"/>
                  <a:gd name="connsiteX2" fmla="*/ 378229 w 378229"/>
                  <a:gd name="connsiteY2" fmla="*/ 192155 h 291017"/>
                  <a:gd name="connsiteX3" fmla="*/ 370591 w 378229"/>
                  <a:gd name="connsiteY3" fmla="*/ 196780 h 291017"/>
                  <a:gd name="connsiteX4" fmla="*/ 165389 w 378229"/>
                  <a:gd name="connsiteY4" fmla="*/ 291017 h 291017"/>
                  <a:gd name="connsiteX5" fmla="*/ 31019 w 378229"/>
                  <a:gd name="connsiteY5" fmla="*/ 14141 h 291017"/>
                  <a:gd name="connsiteX6" fmla="*/ 27520 w 378229"/>
                  <a:gd name="connsiteY6" fmla="*/ 14247 h 291017"/>
                  <a:gd name="connsiteX7" fmla="*/ 7726 w 378229"/>
                  <a:gd name="connsiteY7" fmla="*/ 5588 h 291017"/>
                  <a:gd name="connsiteX8" fmla="*/ 0 w 378229"/>
                  <a:gd name="connsiteY8" fmla="*/ 3143 h 291017"/>
                  <a:gd name="connsiteX9" fmla="*/ 56240 w 378229"/>
                  <a:gd name="connsiteY9" fmla="*/ 1441 h 29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8229" h="291017">
                    <a:moveTo>
                      <a:pt x="56240" y="1441"/>
                    </a:moveTo>
                    <a:cubicBezTo>
                      <a:pt x="173076" y="17618"/>
                      <a:pt x="192769" y="166714"/>
                      <a:pt x="190610" y="278317"/>
                    </a:cubicBezTo>
                    <a:lnTo>
                      <a:pt x="378229" y="192155"/>
                    </a:lnTo>
                    <a:lnTo>
                      <a:pt x="370591" y="196780"/>
                    </a:lnTo>
                    <a:cubicBezTo>
                      <a:pt x="306929" y="230473"/>
                      <a:pt x="238586" y="261994"/>
                      <a:pt x="165389" y="291017"/>
                    </a:cubicBezTo>
                    <a:cubicBezTo>
                      <a:pt x="167548" y="179414"/>
                      <a:pt x="147855" y="30318"/>
                      <a:pt x="31019" y="14141"/>
                    </a:cubicBezTo>
                    <a:lnTo>
                      <a:pt x="27520" y="14247"/>
                    </a:lnTo>
                    <a:lnTo>
                      <a:pt x="7726" y="5588"/>
                    </a:lnTo>
                    <a:cubicBezTo>
                      <a:pt x="2857" y="3848"/>
                      <a:pt x="0" y="3143"/>
                      <a:pt x="0" y="3143"/>
                    </a:cubicBezTo>
                    <a:cubicBezTo>
                      <a:pt x="20876" y="-468"/>
                      <a:pt x="39549" y="-870"/>
                      <a:pt x="56240" y="14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7057903" y="-5709979"/>
                <a:ext cx="155659" cy="303585"/>
              </a:xfrm>
              <a:custGeom>
                <a:avLst/>
                <a:gdLst>
                  <a:gd name="connsiteX0" fmla="*/ 52741 w 155659"/>
                  <a:gd name="connsiteY0" fmla="*/ 0 h 303585"/>
                  <a:gd name="connsiteX1" fmla="*/ 52741 w 155659"/>
                  <a:gd name="connsiteY1" fmla="*/ 0 h 303585"/>
                  <a:gd name="connsiteX2" fmla="*/ 140785 w 155659"/>
                  <a:gd name="connsiteY2" fmla="*/ 293665 h 303585"/>
                  <a:gd name="connsiteX3" fmla="*/ 116020 w 155659"/>
                  <a:gd name="connsiteY3" fmla="*/ 303585 h 303585"/>
                  <a:gd name="connsiteX4" fmla="*/ 129919 w 155659"/>
                  <a:gd name="connsiteY4" fmla="*/ 218716 h 303585"/>
                  <a:gd name="connsiteX5" fmla="*/ 0 w 155659"/>
                  <a:gd name="connsiteY5" fmla="*/ 1596 h 303585"/>
                  <a:gd name="connsiteX6" fmla="*/ 52741 w 155659"/>
                  <a:gd name="connsiteY6" fmla="*/ 0 h 303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659" h="303585">
                    <a:moveTo>
                      <a:pt x="52741" y="0"/>
                    </a:moveTo>
                    <a:lnTo>
                      <a:pt x="52741" y="0"/>
                    </a:lnTo>
                    <a:cubicBezTo>
                      <a:pt x="101015" y="24856"/>
                      <a:pt x="191255" y="98913"/>
                      <a:pt x="140785" y="293665"/>
                    </a:cubicBezTo>
                    <a:lnTo>
                      <a:pt x="116020" y="303585"/>
                    </a:lnTo>
                    <a:lnTo>
                      <a:pt x="129919" y="218716"/>
                    </a:lnTo>
                    <a:cubicBezTo>
                      <a:pt x="140000" y="36125"/>
                      <a:pt x="0" y="1596"/>
                      <a:pt x="0" y="1596"/>
                    </a:cubicBezTo>
                    <a:lnTo>
                      <a:pt x="5274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6727413" y="-5698473"/>
                <a:ext cx="80582" cy="374116"/>
              </a:xfrm>
              <a:custGeom>
                <a:avLst/>
                <a:gdLst>
                  <a:gd name="connsiteX0" fmla="*/ 27239 w 80582"/>
                  <a:gd name="connsiteY0" fmla="*/ 0 h 374116"/>
                  <a:gd name="connsiteX1" fmla="*/ 60490 w 80582"/>
                  <a:gd name="connsiteY1" fmla="*/ 64810 h 374116"/>
                  <a:gd name="connsiteX2" fmla="*/ 29098 w 80582"/>
                  <a:gd name="connsiteY2" fmla="*/ 374116 h 374116"/>
                  <a:gd name="connsiteX3" fmla="*/ 30719 w 80582"/>
                  <a:gd name="connsiteY3" fmla="*/ 326409 h 374116"/>
                  <a:gd name="connsiteX4" fmla="*/ 34887 w 80582"/>
                  <a:gd name="connsiteY4" fmla="*/ 315413 h 374116"/>
                  <a:gd name="connsiteX5" fmla="*/ 0 w 80582"/>
                  <a:gd name="connsiteY5" fmla="*/ 8766 h 374116"/>
                  <a:gd name="connsiteX6" fmla="*/ 27239 w 80582"/>
                  <a:gd name="connsiteY6" fmla="*/ 0 h 374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582" h="374116">
                    <a:moveTo>
                      <a:pt x="27239" y="0"/>
                    </a:moveTo>
                    <a:lnTo>
                      <a:pt x="60490" y="64810"/>
                    </a:lnTo>
                    <a:cubicBezTo>
                      <a:pt x="119735" y="224672"/>
                      <a:pt x="29098" y="374116"/>
                      <a:pt x="29098" y="374116"/>
                    </a:cubicBezTo>
                    <a:lnTo>
                      <a:pt x="30719" y="326409"/>
                    </a:lnTo>
                    <a:lnTo>
                      <a:pt x="34887" y="315413"/>
                    </a:lnTo>
                    <a:cubicBezTo>
                      <a:pt x="58824" y="242156"/>
                      <a:pt x="76413" y="123052"/>
                      <a:pt x="0" y="8766"/>
                    </a:cubicBezTo>
                    <a:lnTo>
                      <a:pt x="272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6098006" y="-5659425"/>
                <a:ext cx="660377" cy="347768"/>
              </a:xfrm>
              <a:custGeom>
                <a:avLst/>
                <a:gdLst>
                  <a:gd name="connsiteX0" fmla="*/ 507002 w 660377"/>
                  <a:gd name="connsiteY0" fmla="*/ 0 h 347768"/>
                  <a:gd name="connsiteX1" fmla="*/ 660377 w 660377"/>
                  <a:gd name="connsiteY1" fmla="*/ 279991 h 347768"/>
                  <a:gd name="connsiteX2" fmla="*/ 660127 w 660377"/>
                  <a:gd name="connsiteY2" fmla="*/ 287361 h 347768"/>
                  <a:gd name="connsiteX3" fmla="*/ 649872 w 660377"/>
                  <a:gd name="connsiteY3" fmla="*/ 314412 h 347768"/>
                  <a:gd name="connsiteX4" fmla="*/ 633285 w 660377"/>
                  <a:gd name="connsiteY4" fmla="*/ 347768 h 347768"/>
                  <a:gd name="connsiteX5" fmla="*/ 481781 w 660377"/>
                  <a:gd name="connsiteY5" fmla="*/ 12700 h 347768"/>
                  <a:gd name="connsiteX6" fmla="*/ 105229 w 660377"/>
                  <a:gd name="connsiteY6" fmla="*/ 132208 h 347768"/>
                  <a:gd name="connsiteX7" fmla="*/ 2658 w 660377"/>
                  <a:gd name="connsiteY7" fmla="*/ 171773 h 347768"/>
                  <a:gd name="connsiteX8" fmla="*/ 0 w 660377"/>
                  <a:gd name="connsiteY8" fmla="*/ 169826 h 347768"/>
                  <a:gd name="connsiteX9" fmla="*/ 507002 w 660377"/>
                  <a:gd name="connsiteY9" fmla="*/ 0 h 347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0377" h="347768">
                    <a:moveTo>
                      <a:pt x="507002" y="0"/>
                    </a:moveTo>
                    <a:cubicBezTo>
                      <a:pt x="586542" y="64432"/>
                      <a:pt x="655289" y="156111"/>
                      <a:pt x="660377" y="279991"/>
                    </a:cubicBezTo>
                    <a:lnTo>
                      <a:pt x="660127" y="287361"/>
                    </a:lnTo>
                    <a:lnTo>
                      <a:pt x="649872" y="314412"/>
                    </a:lnTo>
                    <a:cubicBezTo>
                      <a:pt x="640684" y="335569"/>
                      <a:pt x="633285" y="347768"/>
                      <a:pt x="633285" y="347768"/>
                    </a:cubicBezTo>
                    <a:cubicBezTo>
                      <a:pt x="649490" y="195561"/>
                      <a:pt x="572684" y="86336"/>
                      <a:pt x="481781" y="12700"/>
                    </a:cubicBezTo>
                    <a:cubicBezTo>
                      <a:pt x="361020" y="47581"/>
                      <a:pt x="234710" y="85238"/>
                      <a:pt x="105229" y="132208"/>
                    </a:cubicBezTo>
                    <a:lnTo>
                      <a:pt x="2658" y="171773"/>
                    </a:lnTo>
                    <a:lnTo>
                      <a:pt x="0" y="169826"/>
                    </a:lnTo>
                    <a:cubicBezTo>
                      <a:pt x="175108" y="97950"/>
                      <a:pt x="345987" y="46508"/>
                      <a:pt x="5070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6072785" y="-5487652"/>
                <a:ext cx="236971" cy="402528"/>
              </a:xfrm>
              <a:custGeom>
                <a:avLst/>
                <a:gdLst>
                  <a:gd name="connsiteX0" fmla="*/ 27879 w 236971"/>
                  <a:gd name="connsiteY0" fmla="*/ 0 h 402528"/>
                  <a:gd name="connsiteX1" fmla="*/ 86517 w 236971"/>
                  <a:gd name="connsiteY1" fmla="*/ 42948 h 402528"/>
                  <a:gd name="connsiteX2" fmla="*/ 236971 w 236971"/>
                  <a:gd name="connsiteY2" fmla="*/ 402528 h 402528"/>
                  <a:gd name="connsiteX3" fmla="*/ 203802 w 236971"/>
                  <a:gd name="connsiteY3" fmla="*/ 326608 h 402528"/>
                  <a:gd name="connsiteX4" fmla="*/ 191739 w 236971"/>
                  <a:gd name="connsiteY4" fmla="*/ 309283 h 402528"/>
                  <a:gd name="connsiteX5" fmla="*/ 174051 w 236971"/>
                  <a:gd name="connsiteY5" fmla="*/ 248928 h 402528"/>
                  <a:gd name="connsiteX6" fmla="*/ 0 w 236971"/>
                  <a:gd name="connsiteY6" fmla="*/ 10753 h 402528"/>
                  <a:gd name="connsiteX7" fmla="*/ 27879 w 236971"/>
                  <a:gd name="connsiteY7" fmla="*/ 0 h 402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6971" h="402528">
                    <a:moveTo>
                      <a:pt x="27879" y="0"/>
                    </a:moveTo>
                    <a:lnTo>
                      <a:pt x="86517" y="42948"/>
                    </a:lnTo>
                    <a:cubicBezTo>
                      <a:pt x="214043" y="166225"/>
                      <a:pt x="236971" y="402528"/>
                      <a:pt x="236971" y="402528"/>
                    </a:cubicBezTo>
                    <a:cubicBezTo>
                      <a:pt x="227854" y="374826"/>
                      <a:pt x="216684" y="349590"/>
                      <a:pt x="203802" y="326608"/>
                    </a:cubicBezTo>
                    <a:lnTo>
                      <a:pt x="191739" y="309283"/>
                    </a:lnTo>
                    <a:lnTo>
                      <a:pt x="174051" y="248928"/>
                    </a:lnTo>
                    <a:cubicBezTo>
                      <a:pt x="143839" y="159789"/>
                      <a:pt x="90902" y="58670"/>
                      <a:pt x="0" y="10753"/>
                    </a:cubicBezTo>
                    <a:lnTo>
                      <a:pt x="278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6555734" y="-5406395"/>
                <a:ext cx="618188" cy="273824"/>
              </a:xfrm>
              <a:custGeom>
                <a:avLst/>
                <a:gdLst>
                  <a:gd name="connsiteX0" fmla="*/ 618188 w 618188"/>
                  <a:gd name="connsiteY0" fmla="*/ 0 h 273824"/>
                  <a:gd name="connsiteX1" fmla="*/ 617732 w 618188"/>
                  <a:gd name="connsiteY1" fmla="*/ 2780 h 273824"/>
                  <a:gd name="connsiteX2" fmla="*/ 80785 w 618188"/>
                  <a:gd name="connsiteY2" fmla="*/ 233193 h 273824"/>
                  <a:gd name="connsiteX3" fmla="*/ 0 w 618188"/>
                  <a:gd name="connsiteY3" fmla="*/ 273824 h 273824"/>
                  <a:gd name="connsiteX4" fmla="*/ 344 w 618188"/>
                  <a:gd name="connsiteY4" fmla="*/ 273635 h 273824"/>
                  <a:gd name="connsiteX5" fmla="*/ 490581 w 618188"/>
                  <a:gd name="connsiteY5" fmla="*/ 51114 h 273824"/>
                  <a:gd name="connsiteX6" fmla="*/ 618188 w 618188"/>
                  <a:gd name="connsiteY6" fmla="*/ 0 h 273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8188" h="273824">
                    <a:moveTo>
                      <a:pt x="618188" y="0"/>
                    </a:moveTo>
                    <a:lnTo>
                      <a:pt x="617732" y="2780"/>
                    </a:lnTo>
                    <a:cubicBezTo>
                      <a:pt x="406069" y="86018"/>
                      <a:pt x="228847" y="161483"/>
                      <a:pt x="80785" y="233193"/>
                    </a:cubicBezTo>
                    <a:lnTo>
                      <a:pt x="0" y="273824"/>
                    </a:lnTo>
                    <a:lnTo>
                      <a:pt x="344" y="273635"/>
                    </a:lnTo>
                    <a:cubicBezTo>
                      <a:pt x="134156" y="203551"/>
                      <a:pt x="295808" y="130717"/>
                      <a:pt x="490581" y="51114"/>
                    </a:cubicBezTo>
                    <a:lnTo>
                      <a:pt x="6181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5848026" y="-5384958"/>
                <a:ext cx="436508" cy="312534"/>
              </a:xfrm>
              <a:custGeom>
                <a:avLst/>
                <a:gdLst>
                  <a:gd name="connsiteX0" fmla="*/ 23429 w 436508"/>
                  <a:gd name="connsiteY0" fmla="*/ 0 h 312534"/>
                  <a:gd name="connsiteX1" fmla="*/ 385118 w 436508"/>
                  <a:gd name="connsiteY1" fmla="*/ 161521 h 312534"/>
                  <a:gd name="connsiteX2" fmla="*/ 416497 w 436508"/>
                  <a:gd name="connsiteY2" fmla="*/ 206589 h 312534"/>
                  <a:gd name="connsiteX3" fmla="*/ 417445 w 436508"/>
                  <a:gd name="connsiteY3" fmla="*/ 209824 h 312534"/>
                  <a:gd name="connsiteX4" fmla="*/ 436508 w 436508"/>
                  <a:gd name="connsiteY4" fmla="*/ 312534 h 312534"/>
                  <a:gd name="connsiteX5" fmla="*/ 124364 w 436508"/>
                  <a:gd name="connsiteY5" fmla="*/ 34478 h 312534"/>
                  <a:gd name="connsiteX6" fmla="*/ 0 w 436508"/>
                  <a:gd name="connsiteY6" fmla="*/ 13010 h 312534"/>
                  <a:gd name="connsiteX7" fmla="*/ 23429 w 436508"/>
                  <a:gd name="connsiteY7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508" h="312534">
                    <a:moveTo>
                      <a:pt x="23429" y="0"/>
                    </a:moveTo>
                    <a:cubicBezTo>
                      <a:pt x="144190" y="10834"/>
                      <a:pt x="289328" y="49414"/>
                      <a:pt x="385118" y="161521"/>
                    </a:cubicBezTo>
                    <a:lnTo>
                      <a:pt x="416497" y="206589"/>
                    </a:lnTo>
                    <a:lnTo>
                      <a:pt x="417445" y="209824"/>
                    </a:lnTo>
                    <a:cubicBezTo>
                      <a:pt x="432297" y="269132"/>
                      <a:pt x="436508" y="312534"/>
                      <a:pt x="436508" y="312534"/>
                    </a:cubicBezTo>
                    <a:cubicBezTo>
                      <a:pt x="381808" y="146321"/>
                      <a:pt x="253185" y="68896"/>
                      <a:pt x="124364" y="34478"/>
                    </a:cubicBezTo>
                    <a:lnTo>
                      <a:pt x="0" y="13010"/>
                    </a:lnTo>
                    <a:lnTo>
                      <a:pt x="234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5502711" y="-5372257"/>
                <a:ext cx="407855" cy="561953"/>
              </a:xfrm>
              <a:custGeom>
                <a:avLst/>
                <a:gdLst>
                  <a:gd name="connsiteX0" fmla="*/ 343524 w 407855"/>
                  <a:gd name="connsiteY0" fmla="*/ 0 h 561953"/>
                  <a:gd name="connsiteX1" fmla="*/ 345316 w 407855"/>
                  <a:gd name="connsiteY1" fmla="*/ 310 h 561953"/>
                  <a:gd name="connsiteX2" fmla="*/ 234859 w 407855"/>
                  <a:gd name="connsiteY2" fmla="*/ 61643 h 561953"/>
                  <a:gd name="connsiteX3" fmla="*/ 25221 w 407855"/>
                  <a:gd name="connsiteY3" fmla="*/ 210324 h 561953"/>
                  <a:gd name="connsiteX4" fmla="*/ 407855 w 407855"/>
                  <a:gd name="connsiteY4" fmla="*/ 561953 h 561953"/>
                  <a:gd name="connsiteX5" fmla="*/ 337951 w 407855"/>
                  <a:gd name="connsiteY5" fmla="*/ 483865 h 561953"/>
                  <a:gd name="connsiteX6" fmla="*/ 330907 w 407855"/>
                  <a:gd name="connsiteY6" fmla="*/ 478084 h 561953"/>
                  <a:gd name="connsiteX7" fmla="*/ 324274 w 407855"/>
                  <a:gd name="connsiteY7" fmla="*/ 466740 h 561953"/>
                  <a:gd name="connsiteX8" fmla="*/ 0 w 407855"/>
                  <a:gd name="connsiteY8" fmla="*/ 223024 h 561953"/>
                  <a:gd name="connsiteX9" fmla="*/ 209638 w 407855"/>
                  <a:gd name="connsiteY9" fmla="*/ 74343 h 561953"/>
                  <a:gd name="connsiteX10" fmla="*/ 343524 w 407855"/>
                  <a:gd name="connsiteY10" fmla="*/ 0 h 56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7855" h="561953">
                    <a:moveTo>
                      <a:pt x="343524" y="0"/>
                    </a:moveTo>
                    <a:lnTo>
                      <a:pt x="345316" y="310"/>
                    </a:lnTo>
                    <a:lnTo>
                      <a:pt x="234859" y="61643"/>
                    </a:lnTo>
                    <a:cubicBezTo>
                      <a:pt x="159107" y="107092"/>
                      <a:pt x="89347" y="157122"/>
                      <a:pt x="25221" y="210324"/>
                    </a:cubicBezTo>
                    <a:cubicBezTo>
                      <a:pt x="263046" y="223008"/>
                      <a:pt x="407855" y="561953"/>
                      <a:pt x="407855" y="561953"/>
                    </a:cubicBezTo>
                    <a:cubicBezTo>
                      <a:pt x="384909" y="532445"/>
                      <a:pt x="361556" y="506532"/>
                      <a:pt x="337951" y="483865"/>
                    </a:cubicBezTo>
                    <a:lnTo>
                      <a:pt x="330907" y="478084"/>
                    </a:lnTo>
                    <a:lnTo>
                      <a:pt x="324274" y="466740"/>
                    </a:lnTo>
                    <a:cubicBezTo>
                      <a:pt x="260947" y="366325"/>
                      <a:pt x="148641" y="230952"/>
                      <a:pt x="0" y="223024"/>
                    </a:cubicBezTo>
                    <a:cubicBezTo>
                      <a:pt x="64126" y="169822"/>
                      <a:pt x="133886" y="119792"/>
                      <a:pt x="209638" y="74343"/>
                    </a:cubicBezTo>
                    <a:cubicBezTo>
                      <a:pt x="254385" y="47566"/>
                      <a:pt x="299129" y="22901"/>
                      <a:pt x="34352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5948763" y="-5132570"/>
                <a:ext cx="1067124" cy="3130341"/>
              </a:xfrm>
              <a:custGeom>
                <a:avLst/>
                <a:gdLst>
                  <a:gd name="connsiteX0" fmla="*/ 606971 w 1067124"/>
                  <a:gd name="connsiteY0" fmla="*/ 0 h 3130341"/>
                  <a:gd name="connsiteX1" fmla="*/ 512095 w 1067124"/>
                  <a:gd name="connsiteY1" fmla="*/ 51921 h 3130341"/>
                  <a:gd name="connsiteX2" fmla="*/ 25221 w 1067124"/>
                  <a:gd name="connsiteY2" fmla="*/ 599196 h 3130341"/>
                  <a:gd name="connsiteX3" fmla="*/ 47415 w 1067124"/>
                  <a:gd name="connsiteY3" fmla="*/ 611528 h 3130341"/>
                  <a:gd name="connsiteX4" fmla="*/ 833116 w 1067124"/>
                  <a:gd name="connsiteY4" fmla="*/ 1226696 h 3130341"/>
                  <a:gd name="connsiteX5" fmla="*/ 1043456 w 1067124"/>
                  <a:gd name="connsiteY5" fmla="*/ 2434486 h 3130341"/>
                  <a:gd name="connsiteX6" fmla="*/ 815852 w 1067124"/>
                  <a:gd name="connsiteY6" fmla="*/ 2909432 h 3130341"/>
                  <a:gd name="connsiteX7" fmla="*/ 612555 w 1067124"/>
                  <a:gd name="connsiteY7" fmla="*/ 3130341 h 3130341"/>
                  <a:gd name="connsiteX8" fmla="*/ 606805 w 1067124"/>
                  <a:gd name="connsiteY8" fmla="*/ 3114607 h 3130341"/>
                  <a:gd name="connsiteX9" fmla="*/ 627968 w 1067124"/>
                  <a:gd name="connsiteY9" fmla="*/ 3083701 h 3130341"/>
                  <a:gd name="connsiteX10" fmla="*/ 790631 w 1067124"/>
                  <a:gd name="connsiteY10" fmla="*/ 2922132 h 3130341"/>
                  <a:gd name="connsiteX11" fmla="*/ 1018235 w 1067124"/>
                  <a:gd name="connsiteY11" fmla="*/ 2447186 h 3130341"/>
                  <a:gd name="connsiteX12" fmla="*/ 807895 w 1067124"/>
                  <a:gd name="connsiteY12" fmla="*/ 1239396 h 3130341"/>
                  <a:gd name="connsiteX13" fmla="*/ 22194 w 1067124"/>
                  <a:gd name="connsiteY13" fmla="*/ 624228 h 3130341"/>
                  <a:gd name="connsiteX14" fmla="*/ 0 w 1067124"/>
                  <a:gd name="connsiteY14" fmla="*/ 611896 h 3130341"/>
                  <a:gd name="connsiteX15" fmla="*/ 582094 w 1067124"/>
                  <a:gd name="connsiteY15" fmla="*/ 12511 h 3130341"/>
                  <a:gd name="connsiteX16" fmla="*/ 606971 w 1067124"/>
                  <a:gd name="connsiteY16" fmla="*/ 0 h 313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67124" h="3130341">
                    <a:moveTo>
                      <a:pt x="606971" y="0"/>
                    </a:moveTo>
                    <a:lnTo>
                      <a:pt x="512095" y="51921"/>
                    </a:lnTo>
                    <a:cubicBezTo>
                      <a:pt x="211543" y="224322"/>
                      <a:pt x="76749" y="385816"/>
                      <a:pt x="25221" y="599196"/>
                    </a:cubicBezTo>
                    <a:cubicBezTo>
                      <a:pt x="32619" y="603424"/>
                      <a:pt x="40369" y="607300"/>
                      <a:pt x="47415" y="611528"/>
                    </a:cubicBezTo>
                    <a:cubicBezTo>
                      <a:pt x="383893" y="816938"/>
                      <a:pt x="603044" y="755982"/>
                      <a:pt x="833116" y="1226696"/>
                    </a:cubicBezTo>
                    <a:cubicBezTo>
                      <a:pt x="1064245" y="1696005"/>
                      <a:pt x="1100181" y="2120562"/>
                      <a:pt x="1043456" y="2434486"/>
                    </a:cubicBezTo>
                    <a:cubicBezTo>
                      <a:pt x="1043456" y="2434486"/>
                      <a:pt x="936348" y="2797038"/>
                      <a:pt x="815852" y="2909432"/>
                    </a:cubicBezTo>
                    <a:cubicBezTo>
                      <a:pt x="740452" y="2979192"/>
                      <a:pt x="658711" y="3048249"/>
                      <a:pt x="612555" y="3130341"/>
                    </a:cubicBezTo>
                    <a:lnTo>
                      <a:pt x="606805" y="3114607"/>
                    </a:lnTo>
                    <a:lnTo>
                      <a:pt x="627968" y="3083701"/>
                    </a:lnTo>
                    <a:cubicBezTo>
                      <a:pt x="673964" y="3026377"/>
                      <a:pt x="734081" y="2974452"/>
                      <a:pt x="790631" y="2922132"/>
                    </a:cubicBezTo>
                    <a:cubicBezTo>
                      <a:pt x="911127" y="2809738"/>
                      <a:pt x="1018235" y="2447186"/>
                      <a:pt x="1018235" y="2447186"/>
                    </a:cubicBezTo>
                    <a:cubicBezTo>
                      <a:pt x="1074960" y="2133262"/>
                      <a:pt x="1039024" y="1708705"/>
                      <a:pt x="807895" y="1239396"/>
                    </a:cubicBezTo>
                    <a:cubicBezTo>
                      <a:pt x="577823" y="768682"/>
                      <a:pt x="358672" y="829638"/>
                      <a:pt x="22194" y="624228"/>
                    </a:cubicBezTo>
                    <a:cubicBezTo>
                      <a:pt x="15148" y="620000"/>
                      <a:pt x="7398" y="616124"/>
                      <a:pt x="0" y="611896"/>
                    </a:cubicBezTo>
                    <a:cubicBezTo>
                      <a:pt x="56680" y="377178"/>
                      <a:pt x="214114" y="205242"/>
                      <a:pt x="582094" y="12511"/>
                    </a:cubicBezTo>
                    <a:lnTo>
                      <a:pt x="6069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5354060" y="-5029117"/>
                <a:ext cx="531284" cy="231512"/>
              </a:xfrm>
              <a:custGeom>
                <a:avLst/>
                <a:gdLst>
                  <a:gd name="connsiteX0" fmla="*/ 133227 w 531284"/>
                  <a:gd name="connsiteY0" fmla="*/ 558 h 231512"/>
                  <a:gd name="connsiteX1" fmla="*/ 415191 w 531284"/>
                  <a:gd name="connsiteY1" fmla="*/ 82112 h 231512"/>
                  <a:gd name="connsiteX2" fmla="*/ 479557 w 531284"/>
                  <a:gd name="connsiteY2" fmla="*/ 134943 h 231512"/>
                  <a:gd name="connsiteX3" fmla="*/ 504942 w 531284"/>
                  <a:gd name="connsiteY3" fmla="*/ 178354 h 231512"/>
                  <a:gd name="connsiteX4" fmla="*/ 531284 w 531284"/>
                  <a:gd name="connsiteY4" fmla="*/ 231512 h 231512"/>
                  <a:gd name="connsiteX5" fmla="*/ 43120 w 531284"/>
                  <a:gd name="connsiteY5" fmla="*/ 20625 h 231512"/>
                  <a:gd name="connsiteX6" fmla="*/ 0 w 531284"/>
                  <a:gd name="connsiteY6" fmla="*/ 30761 h 231512"/>
                  <a:gd name="connsiteX7" fmla="*/ 7571 w 531284"/>
                  <a:gd name="connsiteY7" fmla="*/ 22209 h 231512"/>
                  <a:gd name="connsiteX8" fmla="*/ 133227 w 531284"/>
                  <a:gd name="connsiteY8" fmla="*/ 558 h 23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1284" h="231512">
                    <a:moveTo>
                      <a:pt x="133227" y="558"/>
                    </a:moveTo>
                    <a:cubicBezTo>
                      <a:pt x="222070" y="-3725"/>
                      <a:pt x="319390" y="16016"/>
                      <a:pt x="415191" y="82112"/>
                    </a:cubicBezTo>
                    <a:lnTo>
                      <a:pt x="479557" y="134943"/>
                    </a:lnTo>
                    <a:lnTo>
                      <a:pt x="504942" y="178354"/>
                    </a:lnTo>
                    <a:cubicBezTo>
                      <a:pt x="522234" y="210328"/>
                      <a:pt x="531284" y="231512"/>
                      <a:pt x="531284" y="231512"/>
                    </a:cubicBezTo>
                    <a:cubicBezTo>
                      <a:pt x="370662" y="24956"/>
                      <a:pt x="190083" y="-5449"/>
                      <a:pt x="43120" y="20625"/>
                    </a:cubicBezTo>
                    <a:lnTo>
                      <a:pt x="0" y="30761"/>
                    </a:lnTo>
                    <a:lnTo>
                      <a:pt x="7571" y="22209"/>
                    </a:lnTo>
                    <a:cubicBezTo>
                      <a:pt x="46504" y="10847"/>
                      <a:pt x="88806" y="2699"/>
                      <a:pt x="133227" y="5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5035522" y="-4998356"/>
                <a:ext cx="791539" cy="413894"/>
              </a:xfrm>
              <a:custGeom>
                <a:avLst/>
                <a:gdLst>
                  <a:gd name="connsiteX0" fmla="*/ 318539 w 791539"/>
                  <a:gd name="connsiteY0" fmla="*/ 0 h 413894"/>
                  <a:gd name="connsiteX1" fmla="*/ 234356 w 791539"/>
                  <a:gd name="connsiteY1" fmla="*/ 95082 h 413894"/>
                  <a:gd name="connsiteX2" fmla="*/ 25221 w 791539"/>
                  <a:gd name="connsiteY2" fmla="*/ 396275 h 413894"/>
                  <a:gd name="connsiteX3" fmla="*/ 422651 w 791539"/>
                  <a:gd name="connsiteY3" fmla="*/ 322990 h 413894"/>
                  <a:gd name="connsiteX4" fmla="*/ 791539 w 791539"/>
                  <a:gd name="connsiteY4" fmla="*/ 413894 h 413894"/>
                  <a:gd name="connsiteX5" fmla="*/ 722093 w 791539"/>
                  <a:gd name="connsiteY5" fmla="*/ 406627 h 413894"/>
                  <a:gd name="connsiteX6" fmla="*/ 700950 w 791539"/>
                  <a:gd name="connsiteY6" fmla="*/ 397081 h 413894"/>
                  <a:gd name="connsiteX7" fmla="*/ 397430 w 791539"/>
                  <a:gd name="connsiteY7" fmla="*/ 335690 h 413894"/>
                  <a:gd name="connsiteX8" fmla="*/ 0 w 791539"/>
                  <a:gd name="connsiteY8" fmla="*/ 408975 h 413894"/>
                  <a:gd name="connsiteX9" fmla="*/ 300889 w 791539"/>
                  <a:gd name="connsiteY9" fmla="*/ 4148 h 413894"/>
                  <a:gd name="connsiteX10" fmla="*/ 318539 w 791539"/>
                  <a:gd name="connsiteY10" fmla="*/ 0 h 413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1539" h="413894">
                    <a:moveTo>
                      <a:pt x="318539" y="0"/>
                    </a:moveTo>
                    <a:lnTo>
                      <a:pt x="234356" y="95082"/>
                    </a:lnTo>
                    <a:cubicBezTo>
                      <a:pt x="148295" y="199147"/>
                      <a:pt x="79128" y="303260"/>
                      <a:pt x="25221" y="396275"/>
                    </a:cubicBezTo>
                    <a:cubicBezTo>
                      <a:pt x="133384" y="351883"/>
                      <a:pt x="271853" y="314890"/>
                      <a:pt x="422651" y="322990"/>
                    </a:cubicBezTo>
                    <a:cubicBezTo>
                      <a:pt x="595998" y="332504"/>
                      <a:pt x="715435" y="374433"/>
                      <a:pt x="791539" y="413894"/>
                    </a:cubicBezTo>
                    <a:lnTo>
                      <a:pt x="722093" y="406627"/>
                    </a:lnTo>
                    <a:lnTo>
                      <a:pt x="700950" y="397081"/>
                    </a:lnTo>
                    <a:cubicBezTo>
                      <a:pt x="627126" y="368195"/>
                      <a:pt x="527440" y="342826"/>
                      <a:pt x="397430" y="335690"/>
                    </a:cubicBezTo>
                    <a:cubicBezTo>
                      <a:pt x="246632" y="327590"/>
                      <a:pt x="108163" y="364583"/>
                      <a:pt x="0" y="408975"/>
                    </a:cubicBezTo>
                    <a:cubicBezTo>
                      <a:pt x="71876" y="284955"/>
                      <a:pt x="170880" y="141204"/>
                      <a:pt x="300889" y="4148"/>
                    </a:cubicBezTo>
                    <a:lnTo>
                      <a:pt x="3185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4932511" y="-4599571"/>
                <a:ext cx="869329" cy="187682"/>
              </a:xfrm>
              <a:custGeom>
                <a:avLst/>
                <a:gdLst>
                  <a:gd name="connsiteX0" fmla="*/ 752664 w 869329"/>
                  <a:gd name="connsiteY0" fmla="*/ 261 h 187682"/>
                  <a:gd name="connsiteX1" fmla="*/ 825104 w 869329"/>
                  <a:gd name="connsiteY1" fmla="*/ 7842 h 187682"/>
                  <a:gd name="connsiteX2" fmla="*/ 869329 w 869329"/>
                  <a:gd name="connsiteY2" fmla="*/ 27809 h 187682"/>
                  <a:gd name="connsiteX3" fmla="*/ 121663 w 869329"/>
                  <a:gd name="connsiteY3" fmla="*/ 134580 h 187682"/>
                  <a:gd name="connsiteX4" fmla="*/ 0 w 869329"/>
                  <a:gd name="connsiteY4" fmla="*/ 187682 h 187682"/>
                  <a:gd name="connsiteX5" fmla="*/ 15546 w 869329"/>
                  <a:gd name="connsiteY5" fmla="*/ 179205 h 187682"/>
                  <a:gd name="connsiteX6" fmla="*/ 752664 w 869329"/>
                  <a:gd name="connsiteY6" fmla="*/ 261 h 187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9329" h="187682">
                    <a:moveTo>
                      <a:pt x="752664" y="261"/>
                    </a:moveTo>
                    <a:lnTo>
                      <a:pt x="825104" y="7842"/>
                    </a:lnTo>
                    <a:lnTo>
                      <a:pt x="869329" y="27809"/>
                    </a:lnTo>
                    <a:cubicBezTo>
                      <a:pt x="644279" y="-17113"/>
                      <a:pt x="353854" y="43938"/>
                      <a:pt x="121663" y="134580"/>
                    </a:cubicBezTo>
                    <a:lnTo>
                      <a:pt x="0" y="187682"/>
                    </a:lnTo>
                    <a:lnTo>
                      <a:pt x="15546" y="179205"/>
                    </a:lnTo>
                    <a:cubicBezTo>
                      <a:pt x="219499" y="79783"/>
                      <a:pt x="506408" y="-5327"/>
                      <a:pt x="752664" y="2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5054037" y="-4469156"/>
                <a:ext cx="1719387" cy="1781995"/>
              </a:xfrm>
              <a:custGeom>
                <a:avLst/>
                <a:gdLst>
                  <a:gd name="connsiteX0" fmla="*/ 278073 w 1719387"/>
                  <a:gd name="connsiteY0" fmla="*/ 1071 h 1781995"/>
                  <a:gd name="connsiteX1" fmla="*/ 378413 w 1719387"/>
                  <a:gd name="connsiteY1" fmla="*/ 24218 h 1781995"/>
                  <a:gd name="connsiteX2" fmla="*/ 1067221 w 1719387"/>
                  <a:gd name="connsiteY2" fmla="*/ 471676 h 1781995"/>
                  <a:gd name="connsiteX3" fmla="*/ 1719387 w 1719387"/>
                  <a:gd name="connsiteY3" fmla="*/ 1781995 h 1781995"/>
                  <a:gd name="connsiteX4" fmla="*/ 1674814 w 1719387"/>
                  <a:gd name="connsiteY4" fmla="*/ 1511267 h 1781995"/>
                  <a:gd name="connsiteX5" fmla="*/ 1648910 w 1719387"/>
                  <a:gd name="connsiteY5" fmla="*/ 1409785 h 1781995"/>
                  <a:gd name="connsiteX6" fmla="*/ 1636979 w 1719387"/>
                  <a:gd name="connsiteY6" fmla="*/ 1346367 h 1781995"/>
                  <a:gd name="connsiteX7" fmla="*/ 1042000 w 1719387"/>
                  <a:gd name="connsiteY7" fmla="*/ 484376 h 1781995"/>
                  <a:gd name="connsiteX8" fmla="*/ 353192 w 1719387"/>
                  <a:gd name="connsiteY8" fmla="*/ 36918 h 1781995"/>
                  <a:gd name="connsiteX9" fmla="*/ 63352 w 1719387"/>
                  <a:gd name="connsiteY9" fmla="*/ 44671 h 1781995"/>
                  <a:gd name="connsiteX10" fmla="*/ 0 w 1719387"/>
                  <a:gd name="connsiteY10" fmla="*/ 74217 h 1781995"/>
                  <a:gd name="connsiteX11" fmla="*/ 6045 w 1719387"/>
                  <a:gd name="connsiteY11" fmla="*/ 70460 h 1781995"/>
                  <a:gd name="connsiteX12" fmla="*/ 278073 w 1719387"/>
                  <a:gd name="connsiteY12" fmla="*/ 1071 h 178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19387" h="1781995">
                    <a:moveTo>
                      <a:pt x="278073" y="1071"/>
                    </a:moveTo>
                    <a:cubicBezTo>
                      <a:pt x="311267" y="3634"/>
                      <a:pt x="344898" y="10917"/>
                      <a:pt x="378413" y="24218"/>
                    </a:cubicBezTo>
                    <a:cubicBezTo>
                      <a:pt x="646539" y="130268"/>
                      <a:pt x="827636" y="325813"/>
                      <a:pt x="1067221" y="471676"/>
                    </a:cubicBezTo>
                    <a:cubicBezTo>
                      <a:pt x="1306806" y="617543"/>
                      <a:pt x="1672172" y="866642"/>
                      <a:pt x="1719387" y="1781995"/>
                    </a:cubicBezTo>
                    <a:cubicBezTo>
                      <a:pt x="1719387" y="1781995"/>
                      <a:pt x="1709032" y="1667345"/>
                      <a:pt x="1674814" y="1511267"/>
                    </a:cubicBezTo>
                    <a:lnTo>
                      <a:pt x="1648910" y="1409785"/>
                    </a:lnTo>
                    <a:lnTo>
                      <a:pt x="1636979" y="1346367"/>
                    </a:lnTo>
                    <a:cubicBezTo>
                      <a:pt x="1514361" y="789559"/>
                      <a:pt x="1236663" y="602893"/>
                      <a:pt x="1042000" y="484376"/>
                    </a:cubicBezTo>
                    <a:cubicBezTo>
                      <a:pt x="802415" y="338513"/>
                      <a:pt x="621318" y="142968"/>
                      <a:pt x="353192" y="36918"/>
                    </a:cubicBezTo>
                    <a:cubicBezTo>
                      <a:pt x="252646" y="-2984"/>
                      <a:pt x="151060" y="11269"/>
                      <a:pt x="63352" y="44671"/>
                    </a:cubicBezTo>
                    <a:lnTo>
                      <a:pt x="0" y="74217"/>
                    </a:lnTo>
                    <a:lnTo>
                      <a:pt x="6045" y="70460"/>
                    </a:lnTo>
                    <a:cubicBezTo>
                      <a:pt x="82842" y="28181"/>
                      <a:pt x="178491" y="-6617"/>
                      <a:pt x="278073" y="10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3935276" y="-4411889"/>
                <a:ext cx="997235" cy="1699024"/>
              </a:xfrm>
              <a:custGeom>
                <a:avLst/>
                <a:gdLst>
                  <a:gd name="connsiteX0" fmla="*/ 997235 w 997235"/>
                  <a:gd name="connsiteY0" fmla="*/ 0 h 1699024"/>
                  <a:gd name="connsiteX1" fmla="*/ 901353 w 997235"/>
                  <a:gd name="connsiteY1" fmla="*/ 52284 h 1699024"/>
                  <a:gd name="connsiteX2" fmla="*/ 815767 w 997235"/>
                  <a:gd name="connsiteY2" fmla="*/ 112813 h 1699024"/>
                  <a:gd name="connsiteX3" fmla="*/ 131187 w 997235"/>
                  <a:gd name="connsiteY3" fmla="*/ 987651 h 1699024"/>
                  <a:gd name="connsiteX4" fmla="*/ 94472 w 997235"/>
                  <a:gd name="connsiteY4" fmla="*/ 1636823 h 1699024"/>
                  <a:gd name="connsiteX5" fmla="*/ 111432 w 997235"/>
                  <a:gd name="connsiteY5" fmla="*/ 1664147 h 1699024"/>
                  <a:gd name="connsiteX6" fmla="*/ 99977 w 997235"/>
                  <a:gd name="connsiteY6" fmla="*/ 1699024 h 1699024"/>
                  <a:gd name="connsiteX7" fmla="*/ 105966 w 997235"/>
                  <a:gd name="connsiteY7" fmla="*/ 1000351 h 1699024"/>
                  <a:gd name="connsiteX8" fmla="*/ 790546 w 997235"/>
                  <a:gd name="connsiteY8" fmla="*/ 125513 h 1699024"/>
                  <a:gd name="connsiteX9" fmla="*/ 987560 w 997235"/>
                  <a:gd name="connsiteY9" fmla="*/ 4223 h 1699024"/>
                  <a:gd name="connsiteX10" fmla="*/ 997235 w 997235"/>
                  <a:gd name="connsiteY10" fmla="*/ 0 h 169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7235" h="1699024">
                    <a:moveTo>
                      <a:pt x="997235" y="0"/>
                    </a:moveTo>
                    <a:lnTo>
                      <a:pt x="901353" y="52284"/>
                    </a:lnTo>
                    <a:cubicBezTo>
                      <a:pt x="868188" y="72703"/>
                      <a:pt x="839329" y="93083"/>
                      <a:pt x="815767" y="112813"/>
                    </a:cubicBezTo>
                    <a:cubicBezTo>
                      <a:pt x="594855" y="298141"/>
                      <a:pt x="373942" y="483114"/>
                      <a:pt x="131187" y="987651"/>
                    </a:cubicBezTo>
                    <a:cubicBezTo>
                      <a:pt x="-31283" y="1325230"/>
                      <a:pt x="23671" y="1512824"/>
                      <a:pt x="94472" y="1636823"/>
                    </a:cubicBezTo>
                    <a:lnTo>
                      <a:pt x="111432" y="1664147"/>
                    </a:lnTo>
                    <a:lnTo>
                      <a:pt x="99977" y="1699024"/>
                    </a:lnTo>
                    <a:cubicBezTo>
                      <a:pt x="18588" y="1576062"/>
                      <a:pt x="-79714" y="1386155"/>
                      <a:pt x="105966" y="1000351"/>
                    </a:cubicBezTo>
                    <a:cubicBezTo>
                      <a:pt x="348721" y="495814"/>
                      <a:pt x="569634" y="310841"/>
                      <a:pt x="790546" y="125513"/>
                    </a:cubicBezTo>
                    <a:cubicBezTo>
                      <a:pt x="837671" y="86052"/>
                      <a:pt x="905979" y="43993"/>
                      <a:pt x="987560" y="4223"/>
                    </a:cubicBezTo>
                    <a:lnTo>
                      <a:pt x="9972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5051792" y="-4396306"/>
                <a:ext cx="1696410" cy="1721844"/>
              </a:xfrm>
              <a:custGeom>
                <a:avLst/>
                <a:gdLst>
                  <a:gd name="connsiteX0" fmla="*/ 291277 w 1696410"/>
                  <a:gd name="connsiteY0" fmla="*/ 1124 h 1721844"/>
                  <a:gd name="connsiteX1" fmla="*/ 724532 w 1696410"/>
                  <a:gd name="connsiteY1" fmla="*/ 292774 h 1721844"/>
                  <a:gd name="connsiteX2" fmla="*/ 1244573 w 1696410"/>
                  <a:gd name="connsiteY2" fmla="*/ 651801 h 1721844"/>
                  <a:gd name="connsiteX3" fmla="*/ 1634385 w 1696410"/>
                  <a:gd name="connsiteY3" fmla="*/ 1271242 h 1721844"/>
                  <a:gd name="connsiteX4" fmla="*/ 1651154 w 1696410"/>
                  <a:gd name="connsiteY4" fmla="*/ 1336934 h 1721844"/>
                  <a:gd name="connsiteX5" fmla="*/ 1664658 w 1696410"/>
                  <a:gd name="connsiteY5" fmla="*/ 1408718 h 1721844"/>
                  <a:gd name="connsiteX6" fmla="*/ 1696410 w 1696410"/>
                  <a:gd name="connsiteY6" fmla="*/ 1721844 h 1721844"/>
                  <a:gd name="connsiteX7" fmla="*/ 1219352 w 1696410"/>
                  <a:gd name="connsiteY7" fmla="*/ 664501 h 1721844"/>
                  <a:gd name="connsiteX8" fmla="*/ 699311 w 1696410"/>
                  <a:gd name="connsiteY8" fmla="*/ 305474 h 1721844"/>
                  <a:gd name="connsiteX9" fmla="*/ 212040 w 1696410"/>
                  <a:gd name="connsiteY9" fmla="*/ 15860 h 1721844"/>
                  <a:gd name="connsiteX10" fmla="*/ 39789 w 1696410"/>
                  <a:gd name="connsiteY10" fmla="*/ 70187 h 1721844"/>
                  <a:gd name="connsiteX11" fmla="*/ 0 w 1696410"/>
                  <a:gd name="connsiteY11" fmla="*/ 90162 h 1721844"/>
                  <a:gd name="connsiteX12" fmla="*/ 404 w 1696410"/>
                  <a:gd name="connsiteY12" fmla="*/ 89920 h 1721844"/>
                  <a:gd name="connsiteX13" fmla="*/ 237261 w 1696410"/>
                  <a:gd name="connsiteY13" fmla="*/ 3160 h 1721844"/>
                  <a:gd name="connsiteX14" fmla="*/ 291277 w 1696410"/>
                  <a:gd name="connsiteY14" fmla="*/ 1124 h 172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96410" h="1721844">
                    <a:moveTo>
                      <a:pt x="291277" y="1124"/>
                    </a:moveTo>
                    <a:cubicBezTo>
                      <a:pt x="416476" y="14852"/>
                      <a:pt x="538943" y="152195"/>
                      <a:pt x="724532" y="292774"/>
                    </a:cubicBezTo>
                    <a:cubicBezTo>
                      <a:pt x="936637" y="453437"/>
                      <a:pt x="840803" y="409748"/>
                      <a:pt x="1244573" y="651801"/>
                    </a:cubicBezTo>
                    <a:cubicBezTo>
                      <a:pt x="1446284" y="772827"/>
                      <a:pt x="1565548" y="1037163"/>
                      <a:pt x="1634385" y="1271242"/>
                    </a:cubicBezTo>
                    <a:lnTo>
                      <a:pt x="1651154" y="1336934"/>
                    </a:lnTo>
                    <a:lnTo>
                      <a:pt x="1664658" y="1408718"/>
                    </a:lnTo>
                    <a:cubicBezTo>
                      <a:pt x="1679635" y="1503416"/>
                      <a:pt x="1690508" y="1607425"/>
                      <a:pt x="1696410" y="1721844"/>
                    </a:cubicBezTo>
                    <a:cubicBezTo>
                      <a:pt x="1696410" y="1721844"/>
                      <a:pt x="1622773" y="906553"/>
                      <a:pt x="1219352" y="664501"/>
                    </a:cubicBezTo>
                    <a:cubicBezTo>
                      <a:pt x="815582" y="422448"/>
                      <a:pt x="911416" y="466137"/>
                      <a:pt x="699311" y="305474"/>
                    </a:cubicBezTo>
                    <a:cubicBezTo>
                      <a:pt x="487209" y="144812"/>
                      <a:pt x="357552" y="-11623"/>
                      <a:pt x="212040" y="15860"/>
                    </a:cubicBezTo>
                    <a:cubicBezTo>
                      <a:pt x="157472" y="26165"/>
                      <a:pt x="101962" y="42069"/>
                      <a:pt x="39789" y="70187"/>
                    </a:cubicBezTo>
                    <a:lnTo>
                      <a:pt x="0" y="90162"/>
                    </a:lnTo>
                    <a:lnTo>
                      <a:pt x="404" y="89920"/>
                    </a:lnTo>
                    <a:cubicBezTo>
                      <a:pt x="90072" y="40594"/>
                      <a:pt x="164503" y="16900"/>
                      <a:pt x="237261" y="3160"/>
                    </a:cubicBezTo>
                    <a:cubicBezTo>
                      <a:pt x="255450" y="-275"/>
                      <a:pt x="273392" y="-837"/>
                      <a:pt x="291277" y="11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4698694" y="-4394939"/>
                <a:ext cx="355343" cy="341809"/>
              </a:xfrm>
              <a:custGeom>
                <a:avLst/>
                <a:gdLst>
                  <a:gd name="connsiteX0" fmla="*/ 355343 w 355343"/>
                  <a:gd name="connsiteY0" fmla="*/ 0 h 341809"/>
                  <a:gd name="connsiteX1" fmla="*/ 291428 w 355343"/>
                  <a:gd name="connsiteY1" fmla="*/ 39720 h 341809"/>
                  <a:gd name="connsiteX2" fmla="*/ 190112 w 355343"/>
                  <a:gd name="connsiteY2" fmla="*/ 122290 h 341809"/>
                  <a:gd name="connsiteX3" fmla="*/ 45500 w 355343"/>
                  <a:gd name="connsiteY3" fmla="*/ 303674 h 341809"/>
                  <a:gd name="connsiteX4" fmla="*/ 0 w 355343"/>
                  <a:gd name="connsiteY4" fmla="*/ 341809 h 341809"/>
                  <a:gd name="connsiteX5" fmla="*/ 164891 w 355343"/>
                  <a:gd name="connsiteY5" fmla="*/ 134990 h 341809"/>
                  <a:gd name="connsiteX6" fmla="*/ 336167 w 355343"/>
                  <a:gd name="connsiteY6" fmla="*/ 8943 h 341809"/>
                  <a:gd name="connsiteX7" fmla="*/ 355343 w 355343"/>
                  <a:gd name="connsiteY7" fmla="*/ 0 h 34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5343" h="341809">
                    <a:moveTo>
                      <a:pt x="355343" y="0"/>
                    </a:moveTo>
                    <a:lnTo>
                      <a:pt x="291428" y="39720"/>
                    </a:lnTo>
                    <a:cubicBezTo>
                      <a:pt x="228857" y="83099"/>
                      <a:pt x="190112" y="122290"/>
                      <a:pt x="190112" y="122290"/>
                    </a:cubicBezTo>
                    <a:lnTo>
                      <a:pt x="45500" y="303674"/>
                    </a:lnTo>
                    <a:lnTo>
                      <a:pt x="0" y="341809"/>
                    </a:lnTo>
                    <a:lnTo>
                      <a:pt x="164891" y="134990"/>
                    </a:lnTo>
                    <a:cubicBezTo>
                      <a:pt x="164891" y="134990"/>
                      <a:pt x="233771" y="65316"/>
                      <a:pt x="336167" y="8943"/>
                    </a:cubicBezTo>
                    <a:lnTo>
                      <a:pt x="3553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4723914" y="-4306143"/>
                <a:ext cx="327878" cy="240313"/>
              </a:xfrm>
              <a:custGeom>
                <a:avLst/>
                <a:gdLst>
                  <a:gd name="connsiteX0" fmla="*/ 327878 w 327878"/>
                  <a:gd name="connsiteY0" fmla="*/ 0 h 240313"/>
                  <a:gd name="connsiteX1" fmla="*/ 257962 w 327878"/>
                  <a:gd name="connsiteY1" fmla="*/ 41804 h 240313"/>
                  <a:gd name="connsiteX2" fmla="*/ 0 w 327878"/>
                  <a:gd name="connsiteY2" fmla="*/ 240313 h 240313"/>
                  <a:gd name="connsiteX3" fmla="*/ 20279 w 327878"/>
                  <a:gd name="connsiteY3" fmla="*/ 214878 h 240313"/>
                  <a:gd name="connsiteX4" fmla="*/ 69872 w 327878"/>
                  <a:gd name="connsiteY4" fmla="*/ 173312 h 240313"/>
                  <a:gd name="connsiteX5" fmla="*/ 303061 w 327878"/>
                  <a:gd name="connsiteY5" fmla="*/ 12458 h 240313"/>
                  <a:gd name="connsiteX6" fmla="*/ 327878 w 327878"/>
                  <a:gd name="connsiteY6" fmla="*/ 0 h 24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7878" h="240313">
                    <a:moveTo>
                      <a:pt x="327878" y="0"/>
                    </a:moveTo>
                    <a:lnTo>
                      <a:pt x="257962" y="41804"/>
                    </a:lnTo>
                    <a:cubicBezTo>
                      <a:pt x="184361" y="89146"/>
                      <a:pt x="100281" y="153111"/>
                      <a:pt x="0" y="240313"/>
                    </a:cubicBezTo>
                    <a:lnTo>
                      <a:pt x="20279" y="214878"/>
                    </a:lnTo>
                    <a:lnTo>
                      <a:pt x="69872" y="173312"/>
                    </a:lnTo>
                    <a:cubicBezTo>
                      <a:pt x="159988" y="100866"/>
                      <a:pt x="235810" y="49453"/>
                      <a:pt x="303061" y="12458"/>
                    </a:cubicBezTo>
                    <a:lnTo>
                      <a:pt x="3278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6140286" y="-4293439"/>
                <a:ext cx="776475" cy="1780682"/>
              </a:xfrm>
              <a:custGeom>
                <a:avLst/>
                <a:gdLst>
                  <a:gd name="connsiteX0" fmla="*/ 0 w 776475"/>
                  <a:gd name="connsiteY0" fmla="*/ 0 h 1780682"/>
                  <a:gd name="connsiteX1" fmla="*/ 473178 w 776475"/>
                  <a:gd name="connsiteY1" fmla="*/ 383336 h 1780682"/>
                  <a:gd name="connsiteX2" fmla="*/ 767375 w 776475"/>
                  <a:gd name="connsiteY2" fmla="*/ 1175024 h 1780682"/>
                  <a:gd name="connsiteX3" fmla="*/ 743768 w 776475"/>
                  <a:gd name="connsiteY3" fmla="*/ 1780682 h 1780682"/>
                  <a:gd name="connsiteX4" fmla="*/ 744914 w 776475"/>
                  <a:gd name="connsiteY4" fmla="*/ 1543828 h 1780682"/>
                  <a:gd name="connsiteX5" fmla="*/ 744652 w 776475"/>
                  <a:gd name="connsiteY5" fmla="*/ 1537463 h 1780682"/>
                  <a:gd name="connsiteX6" fmla="*/ 747845 w 776475"/>
                  <a:gd name="connsiteY6" fmla="*/ 1488980 h 1780682"/>
                  <a:gd name="connsiteX7" fmla="*/ 742154 w 776475"/>
                  <a:gd name="connsiteY7" fmla="*/ 1187724 h 1780682"/>
                  <a:gd name="connsiteX8" fmla="*/ 447957 w 776475"/>
                  <a:gd name="connsiteY8" fmla="*/ 396036 h 1780682"/>
                  <a:gd name="connsiteX9" fmla="*/ 77953 w 776475"/>
                  <a:gd name="connsiteY9" fmla="*/ 43878 h 1780682"/>
                  <a:gd name="connsiteX10" fmla="*/ 77705 w 776475"/>
                  <a:gd name="connsiteY10" fmla="*/ 43789 h 1780682"/>
                  <a:gd name="connsiteX11" fmla="*/ 43958 w 776475"/>
                  <a:gd name="connsiteY11" fmla="*/ 23541 h 1780682"/>
                  <a:gd name="connsiteX12" fmla="*/ 0 w 776475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6475" h="1780682">
                    <a:moveTo>
                      <a:pt x="0" y="0"/>
                    </a:moveTo>
                    <a:cubicBezTo>
                      <a:pt x="0" y="0"/>
                      <a:pt x="296661" y="41577"/>
                      <a:pt x="473178" y="383336"/>
                    </a:cubicBezTo>
                    <a:cubicBezTo>
                      <a:pt x="649343" y="725099"/>
                      <a:pt x="737779" y="925574"/>
                      <a:pt x="767375" y="1175024"/>
                    </a:cubicBezTo>
                    <a:cubicBezTo>
                      <a:pt x="797322" y="1424475"/>
                      <a:pt x="743768" y="1780682"/>
                      <a:pt x="743768" y="1780682"/>
                    </a:cubicBezTo>
                    <a:cubicBezTo>
                      <a:pt x="743768" y="1780682"/>
                      <a:pt x="748437" y="1678859"/>
                      <a:pt x="744914" y="1543828"/>
                    </a:cubicBezTo>
                    <a:lnTo>
                      <a:pt x="744652" y="1537463"/>
                    </a:lnTo>
                    <a:lnTo>
                      <a:pt x="747845" y="1488980"/>
                    </a:lnTo>
                    <a:cubicBezTo>
                      <a:pt x="752872" y="1389825"/>
                      <a:pt x="753384" y="1281268"/>
                      <a:pt x="742154" y="1187724"/>
                    </a:cubicBezTo>
                    <a:cubicBezTo>
                      <a:pt x="712558" y="938274"/>
                      <a:pt x="624122" y="737799"/>
                      <a:pt x="447957" y="396036"/>
                    </a:cubicBezTo>
                    <a:cubicBezTo>
                      <a:pt x="337634" y="182437"/>
                      <a:pt x="180380" y="86096"/>
                      <a:pt x="77953" y="43878"/>
                    </a:cubicBezTo>
                    <a:lnTo>
                      <a:pt x="77705" y="43789"/>
                    </a:lnTo>
                    <a:lnTo>
                      <a:pt x="43958" y="23541"/>
                    </a:lnTo>
                    <a:cubicBezTo>
                      <a:pt x="16868" y="812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6115065" y="-4280739"/>
                <a:ext cx="769873" cy="1780682"/>
              </a:xfrm>
              <a:custGeom>
                <a:avLst/>
                <a:gdLst>
                  <a:gd name="connsiteX0" fmla="*/ 0 w 769873"/>
                  <a:gd name="connsiteY0" fmla="*/ 0 h 1780682"/>
                  <a:gd name="connsiteX1" fmla="*/ 49111 w 769873"/>
                  <a:gd name="connsiteY1" fmla="*/ 11836 h 1780682"/>
                  <a:gd name="connsiteX2" fmla="*/ 102926 w 769873"/>
                  <a:gd name="connsiteY2" fmla="*/ 31089 h 1780682"/>
                  <a:gd name="connsiteX3" fmla="*/ 116652 w 769873"/>
                  <a:gd name="connsiteY3" fmla="*/ 39325 h 1780682"/>
                  <a:gd name="connsiteX4" fmla="*/ 409611 w 769873"/>
                  <a:gd name="connsiteY4" fmla="*/ 323777 h 1780682"/>
                  <a:gd name="connsiteX5" fmla="*/ 722130 w 769873"/>
                  <a:gd name="connsiteY5" fmla="*/ 1095028 h 1780682"/>
                  <a:gd name="connsiteX6" fmla="*/ 765756 w 769873"/>
                  <a:gd name="connsiteY6" fmla="*/ 1424700 h 1780682"/>
                  <a:gd name="connsiteX7" fmla="*/ 769873 w 769873"/>
                  <a:gd name="connsiteY7" fmla="*/ 1524763 h 1780682"/>
                  <a:gd name="connsiteX8" fmla="*/ 766802 w 769873"/>
                  <a:gd name="connsiteY8" fmla="*/ 1571397 h 1780682"/>
                  <a:gd name="connsiteX9" fmla="*/ 743768 w 769873"/>
                  <a:gd name="connsiteY9" fmla="*/ 1780682 h 1780682"/>
                  <a:gd name="connsiteX10" fmla="*/ 696909 w 769873"/>
                  <a:gd name="connsiteY10" fmla="*/ 1107728 h 1780682"/>
                  <a:gd name="connsiteX11" fmla="*/ 384390 w 769873"/>
                  <a:gd name="connsiteY11" fmla="*/ 336477 h 1780682"/>
                  <a:gd name="connsiteX12" fmla="*/ 0 w 769873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9873" h="1780682">
                    <a:moveTo>
                      <a:pt x="0" y="0"/>
                    </a:moveTo>
                    <a:cubicBezTo>
                      <a:pt x="0" y="0"/>
                      <a:pt x="18542" y="2599"/>
                      <a:pt x="49111" y="11836"/>
                    </a:cubicBezTo>
                    <a:lnTo>
                      <a:pt x="102926" y="31089"/>
                    </a:lnTo>
                    <a:lnTo>
                      <a:pt x="116652" y="39325"/>
                    </a:lnTo>
                    <a:cubicBezTo>
                      <a:pt x="205784" y="95561"/>
                      <a:pt x="338044" y="194737"/>
                      <a:pt x="409611" y="323777"/>
                    </a:cubicBezTo>
                    <a:cubicBezTo>
                      <a:pt x="524121" y="530245"/>
                      <a:pt x="656243" y="829373"/>
                      <a:pt x="722130" y="1095028"/>
                    </a:cubicBezTo>
                    <a:cubicBezTo>
                      <a:pt x="746706" y="1194651"/>
                      <a:pt x="759439" y="1314190"/>
                      <a:pt x="765756" y="1424700"/>
                    </a:cubicBezTo>
                    <a:lnTo>
                      <a:pt x="769873" y="1524763"/>
                    </a:lnTo>
                    <a:lnTo>
                      <a:pt x="766802" y="1571397"/>
                    </a:lnTo>
                    <a:cubicBezTo>
                      <a:pt x="757157" y="1691630"/>
                      <a:pt x="743768" y="1780682"/>
                      <a:pt x="743768" y="1780682"/>
                    </a:cubicBezTo>
                    <a:cubicBezTo>
                      <a:pt x="743768" y="1780682"/>
                      <a:pt x="762444" y="1373388"/>
                      <a:pt x="696909" y="1107728"/>
                    </a:cubicBezTo>
                    <a:cubicBezTo>
                      <a:pt x="631022" y="842073"/>
                      <a:pt x="498900" y="542945"/>
                      <a:pt x="384390" y="336477"/>
                    </a:cubicBezTo>
                    <a:cubicBezTo>
                      <a:pt x="269883" y="130013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5027139" y="-4230351"/>
                <a:ext cx="1036336" cy="608808"/>
              </a:xfrm>
              <a:custGeom>
                <a:avLst/>
                <a:gdLst>
                  <a:gd name="connsiteX0" fmla="*/ 182881 w 1036336"/>
                  <a:gd name="connsiteY0" fmla="*/ 134 h 608808"/>
                  <a:gd name="connsiteX1" fmla="*/ 749540 w 1036336"/>
                  <a:gd name="connsiteY1" fmla="*/ 385077 h 608808"/>
                  <a:gd name="connsiteX2" fmla="*/ 1036336 w 1036336"/>
                  <a:gd name="connsiteY2" fmla="*/ 608808 h 608808"/>
                  <a:gd name="connsiteX3" fmla="*/ 996214 w 1036336"/>
                  <a:gd name="connsiteY3" fmla="*/ 593696 h 608808"/>
                  <a:gd name="connsiteX4" fmla="*/ 971402 w 1036336"/>
                  <a:gd name="connsiteY4" fmla="*/ 583845 h 608808"/>
                  <a:gd name="connsiteX5" fmla="*/ 967006 w 1036336"/>
                  <a:gd name="connsiteY5" fmla="*/ 579796 h 608808"/>
                  <a:gd name="connsiteX6" fmla="*/ 724319 w 1036336"/>
                  <a:gd name="connsiteY6" fmla="*/ 397777 h 608808"/>
                  <a:gd name="connsiteX7" fmla="*/ 103510 w 1036336"/>
                  <a:gd name="connsiteY7" fmla="*/ 15148 h 608808"/>
                  <a:gd name="connsiteX8" fmla="*/ 48347 w 1036336"/>
                  <a:gd name="connsiteY8" fmla="*/ 25581 h 608808"/>
                  <a:gd name="connsiteX9" fmla="*/ 0 w 1036336"/>
                  <a:gd name="connsiteY9" fmla="*/ 42046 h 608808"/>
                  <a:gd name="connsiteX10" fmla="*/ 20034 w 1036336"/>
                  <a:gd name="connsiteY10" fmla="*/ 31112 h 608808"/>
                  <a:gd name="connsiteX11" fmla="*/ 128731 w 1036336"/>
                  <a:gd name="connsiteY11" fmla="*/ 2448 h 608808"/>
                  <a:gd name="connsiteX12" fmla="*/ 182881 w 1036336"/>
                  <a:gd name="connsiteY12" fmla="*/ 134 h 60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36336" h="608808">
                    <a:moveTo>
                      <a:pt x="182881" y="134"/>
                    </a:moveTo>
                    <a:cubicBezTo>
                      <a:pt x="445159" y="7061"/>
                      <a:pt x="583723" y="281691"/>
                      <a:pt x="749540" y="385077"/>
                    </a:cubicBezTo>
                    <a:cubicBezTo>
                      <a:pt x="926408" y="495359"/>
                      <a:pt x="1036336" y="608808"/>
                      <a:pt x="1036336" y="608808"/>
                    </a:cubicBezTo>
                    <a:cubicBezTo>
                      <a:pt x="1036336" y="608808"/>
                      <a:pt x="1020966" y="603281"/>
                      <a:pt x="996214" y="593696"/>
                    </a:cubicBezTo>
                    <a:lnTo>
                      <a:pt x="971402" y="583845"/>
                    </a:lnTo>
                    <a:lnTo>
                      <a:pt x="967006" y="579796"/>
                    </a:lnTo>
                    <a:cubicBezTo>
                      <a:pt x="919256" y="536867"/>
                      <a:pt x="834862" y="466703"/>
                      <a:pt x="724319" y="397777"/>
                    </a:cubicBezTo>
                    <a:cubicBezTo>
                      <a:pt x="547447" y="287498"/>
                      <a:pt x="401584" y="-17618"/>
                      <a:pt x="103510" y="15148"/>
                    </a:cubicBezTo>
                    <a:cubicBezTo>
                      <a:pt x="84881" y="17196"/>
                      <a:pt x="66478" y="20739"/>
                      <a:pt x="48347" y="25581"/>
                    </a:cubicBezTo>
                    <a:lnTo>
                      <a:pt x="0" y="42046"/>
                    </a:lnTo>
                    <a:lnTo>
                      <a:pt x="20034" y="31112"/>
                    </a:lnTo>
                    <a:cubicBezTo>
                      <a:pt x="55122" y="16618"/>
                      <a:pt x="91472" y="6544"/>
                      <a:pt x="128731" y="2448"/>
                    </a:cubicBezTo>
                    <a:cubicBezTo>
                      <a:pt x="147361" y="400"/>
                      <a:pt x="165396" y="-328"/>
                      <a:pt x="182881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4592639" y="-4188305"/>
                <a:ext cx="434501" cy="421266"/>
              </a:xfrm>
              <a:custGeom>
                <a:avLst/>
                <a:gdLst>
                  <a:gd name="connsiteX0" fmla="*/ 434501 w 434501"/>
                  <a:gd name="connsiteY0" fmla="*/ 0 h 421266"/>
                  <a:gd name="connsiteX1" fmla="*/ 353419 w 434501"/>
                  <a:gd name="connsiteY1" fmla="*/ 44250 h 421266"/>
                  <a:gd name="connsiteX2" fmla="*/ 116858 w 434501"/>
                  <a:gd name="connsiteY2" fmla="*/ 275403 h 421266"/>
                  <a:gd name="connsiteX3" fmla="*/ 99894 w 434501"/>
                  <a:gd name="connsiteY3" fmla="*/ 298625 h 421266"/>
                  <a:gd name="connsiteX4" fmla="*/ 57556 w 434501"/>
                  <a:gd name="connsiteY4" fmla="*/ 347408 h 421266"/>
                  <a:gd name="connsiteX5" fmla="*/ 0 w 434501"/>
                  <a:gd name="connsiteY5" fmla="*/ 421266 h 421266"/>
                  <a:gd name="connsiteX6" fmla="*/ 429314 w 434501"/>
                  <a:gd name="connsiteY6" fmla="*/ 1766 h 421266"/>
                  <a:gd name="connsiteX7" fmla="*/ 434501 w 434501"/>
                  <a:gd name="connsiteY7" fmla="*/ 0 h 421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4501" h="421266">
                    <a:moveTo>
                      <a:pt x="434501" y="0"/>
                    </a:moveTo>
                    <a:lnTo>
                      <a:pt x="353419" y="44250"/>
                    </a:lnTo>
                    <a:cubicBezTo>
                      <a:pt x="256803" y="109577"/>
                      <a:pt x="174754" y="200656"/>
                      <a:pt x="116858" y="275403"/>
                    </a:cubicBezTo>
                    <a:lnTo>
                      <a:pt x="99894" y="298625"/>
                    </a:lnTo>
                    <a:lnTo>
                      <a:pt x="57556" y="347408"/>
                    </a:lnTo>
                    <a:cubicBezTo>
                      <a:pt x="38695" y="370365"/>
                      <a:pt x="19511" y="394951"/>
                      <a:pt x="0" y="421266"/>
                    </a:cubicBezTo>
                    <a:cubicBezTo>
                      <a:pt x="0" y="421266"/>
                      <a:pt x="183704" y="103226"/>
                      <a:pt x="429314" y="1766"/>
                    </a:cubicBezTo>
                    <a:lnTo>
                      <a:pt x="4345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4929314" y="-4153971"/>
                <a:ext cx="1108941" cy="545129"/>
              </a:xfrm>
              <a:custGeom>
                <a:avLst/>
                <a:gdLst>
                  <a:gd name="connsiteX0" fmla="*/ 255954 w 1108941"/>
                  <a:gd name="connsiteY0" fmla="*/ 800 h 545129"/>
                  <a:gd name="connsiteX1" fmla="*/ 388629 w 1108941"/>
                  <a:gd name="connsiteY1" fmla="*/ 28949 h 545129"/>
                  <a:gd name="connsiteX2" fmla="*/ 779718 w 1108941"/>
                  <a:gd name="connsiteY2" fmla="*/ 361198 h 545129"/>
                  <a:gd name="connsiteX3" fmla="*/ 1050627 w 1108941"/>
                  <a:gd name="connsiteY3" fmla="*/ 500081 h 545129"/>
                  <a:gd name="connsiteX4" fmla="*/ 1069228 w 1108941"/>
                  <a:gd name="connsiteY4" fmla="*/ 507466 h 545129"/>
                  <a:gd name="connsiteX5" fmla="*/ 1089001 w 1108941"/>
                  <a:gd name="connsiteY5" fmla="*/ 525679 h 545129"/>
                  <a:gd name="connsiteX6" fmla="*/ 1108941 w 1108941"/>
                  <a:gd name="connsiteY6" fmla="*/ 545129 h 545129"/>
                  <a:gd name="connsiteX7" fmla="*/ 754497 w 1108941"/>
                  <a:gd name="connsiteY7" fmla="*/ 373898 h 545129"/>
                  <a:gd name="connsiteX8" fmla="*/ 363408 w 1108941"/>
                  <a:gd name="connsiteY8" fmla="*/ 41649 h 545129"/>
                  <a:gd name="connsiteX9" fmla="*/ 70709 w 1108941"/>
                  <a:gd name="connsiteY9" fmla="*/ 36055 h 545129"/>
                  <a:gd name="connsiteX10" fmla="*/ 0 w 1108941"/>
                  <a:gd name="connsiteY10" fmla="*/ 69035 h 545129"/>
                  <a:gd name="connsiteX11" fmla="*/ 5249 w 1108941"/>
                  <a:gd name="connsiteY11" fmla="*/ 65650 h 545129"/>
                  <a:gd name="connsiteX12" fmla="*/ 255954 w 1108941"/>
                  <a:gd name="connsiteY12" fmla="*/ 800 h 545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941" h="545129">
                    <a:moveTo>
                      <a:pt x="255954" y="800"/>
                    </a:moveTo>
                    <a:cubicBezTo>
                      <a:pt x="304664" y="3867"/>
                      <a:pt x="348816" y="15384"/>
                      <a:pt x="388629" y="28949"/>
                    </a:cubicBezTo>
                    <a:cubicBezTo>
                      <a:pt x="547531" y="83206"/>
                      <a:pt x="671200" y="278399"/>
                      <a:pt x="779718" y="361198"/>
                    </a:cubicBezTo>
                    <a:cubicBezTo>
                      <a:pt x="847542" y="412945"/>
                      <a:pt x="969041" y="466895"/>
                      <a:pt x="1050627" y="500081"/>
                    </a:cubicBezTo>
                    <a:lnTo>
                      <a:pt x="1069228" y="507466"/>
                    </a:lnTo>
                    <a:lnTo>
                      <a:pt x="1089001" y="525679"/>
                    </a:lnTo>
                    <a:cubicBezTo>
                      <a:pt x="1102071" y="538039"/>
                      <a:pt x="1108941" y="545129"/>
                      <a:pt x="1108941" y="545129"/>
                    </a:cubicBezTo>
                    <a:cubicBezTo>
                      <a:pt x="1108941" y="545129"/>
                      <a:pt x="863015" y="456693"/>
                      <a:pt x="754497" y="373898"/>
                    </a:cubicBezTo>
                    <a:cubicBezTo>
                      <a:pt x="645979" y="291099"/>
                      <a:pt x="522310" y="95906"/>
                      <a:pt x="363408" y="41649"/>
                    </a:cubicBezTo>
                    <a:cubicBezTo>
                      <a:pt x="283781" y="14519"/>
                      <a:pt x="186802" y="-4419"/>
                      <a:pt x="70709" y="36055"/>
                    </a:cubicBezTo>
                    <a:lnTo>
                      <a:pt x="0" y="69035"/>
                    </a:lnTo>
                    <a:lnTo>
                      <a:pt x="5249" y="65650"/>
                    </a:lnTo>
                    <a:cubicBezTo>
                      <a:pt x="99569" y="10614"/>
                      <a:pt x="182890" y="-3800"/>
                      <a:pt x="255954" y="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4617859" y="-4084937"/>
                <a:ext cx="311454" cy="305198"/>
              </a:xfrm>
              <a:custGeom>
                <a:avLst/>
                <a:gdLst>
                  <a:gd name="connsiteX0" fmla="*/ 311454 w 311454"/>
                  <a:gd name="connsiteY0" fmla="*/ 0 h 305198"/>
                  <a:gd name="connsiteX1" fmla="*/ 268622 w 311454"/>
                  <a:gd name="connsiteY1" fmla="*/ 27619 h 305198"/>
                  <a:gd name="connsiteX2" fmla="*/ 0 w 311454"/>
                  <a:gd name="connsiteY2" fmla="*/ 305198 h 305198"/>
                  <a:gd name="connsiteX3" fmla="*/ 42148 w 311454"/>
                  <a:gd name="connsiteY3" fmla="*/ 239780 h 305198"/>
                  <a:gd name="connsiteX4" fmla="*/ 74673 w 311454"/>
                  <a:gd name="connsiteY4" fmla="*/ 195257 h 305198"/>
                  <a:gd name="connsiteX5" fmla="*/ 87955 w 311454"/>
                  <a:gd name="connsiteY5" fmla="*/ 179953 h 305198"/>
                  <a:gd name="connsiteX6" fmla="*/ 291482 w 311454"/>
                  <a:gd name="connsiteY6" fmla="*/ 9315 h 305198"/>
                  <a:gd name="connsiteX7" fmla="*/ 311454 w 311454"/>
                  <a:gd name="connsiteY7" fmla="*/ 0 h 3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454" h="305198">
                    <a:moveTo>
                      <a:pt x="311454" y="0"/>
                    </a:moveTo>
                    <a:lnTo>
                      <a:pt x="268622" y="27619"/>
                    </a:lnTo>
                    <a:cubicBezTo>
                      <a:pt x="186950" y="85266"/>
                      <a:pt x="97552" y="173624"/>
                      <a:pt x="0" y="305198"/>
                    </a:cubicBezTo>
                    <a:cubicBezTo>
                      <a:pt x="0" y="305198"/>
                      <a:pt x="14996" y="279236"/>
                      <a:pt x="42148" y="239780"/>
                    </a:cubicBezTo>
                    <a:lnTo>
                      <a:pt x="74673" y="195257"/>
                    </a:lnTo>
                    <a:lnTo>
                      <a:pt x="87955" y="179953"/>
                    </a:lnTo>
                    <a:cubicBezTo>
                      <a:pt x="160833" y="100751"/>
                      <a:pt x="228602" y="46006"/>
                      <a:pt x="291482" y="9315"/>
                    </a:cubicBezTo>
                    <a:lnTo>
                      <a:pt x="3114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4916496" y="-3948166"/>
                <a:ext cx="661468" cy="206812"/>
              </a:xfrm>
              <a:custGeom>
                <a:avLst/>
                <a:gdLst>
                  <a:gd name="connsiteX0" fmla="*/ 134732 w 661468"/>
                  <a:gd name="connsiteY0" fmla="*/ 11 h 206812"/>
                  <a:gd name="connsiteX1" fmla="*/ 661468 w 661468"/>
                  <a:gd name="connsiteY1" fmla="*/ 195907 h 206812"/>
                  <a:gd name="connsiteX2" fmla="*/ 631999 w 661468"/>
                  <a:gd name="connsiteY2" fmla="*/ 202827 h 206812"/>
                  <a:gd name="connsiteX3" fmla="*/ 607722 w 661468"/>
                  <a:gd name="connsiteY3" fmla="*/ 206812 h 206812"/>
                  <a:gd name="connsiteX4" fmla="*/ 556720 w 661468"/>
                  <a:gd name="connsiteY4" fmla="*/ 203601 h 206812"/>
                  <a:gd name="connsiteX5" fmla="*/ 109511 w 661468"/>
                  <a:gd name="connsiteY5" fmla="*/ 12711 h 206812"/>
                  <a:gd name="connsiteX6" fmla="*/ 46891 w 661468"/>
                  <a:gd name="connsiteY6" fmla="*/ 21350 h 206812"/>
                  <a:gd name="connsiteX7" fmla="*/ 0 w 661468"/>
                  <a:gd name="connsiteY7" fmla="*/ 40046 h 206812"/>
                  <a:gd name="connsiteX8" fmla="*/ 12242 w 661468"/>
                  <a:gd name="connsiteY8" fmla="*/ 32520 h 206812"/>
                  <a:gd name="connsiteX9" fmla="*/ 134732 w 661468"/>
                  <a:gd name="connsiteY9" fmla="*/ 11 h 206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468" h="206812">
                    <a:moveTo>
                      <a:pt x="134732" y="11"/>
                    </a:moveTo>
                    <a:cubicBezTo>
                      <a:pt x="303851" y="1776"/>
                      <a:pt x="439146" y="207537"/>
                      <a:pt x="661468" y="195907"/>
                    </a:cubicBezTo>
                    <a:cubicBezTo>
                      <a:pt x="661468" y="195907"/>
                      <a:pt x="650678" y="199144"/>
                      <a:pt x="631999" y="202827"/>
                    </a:cubicBezTo>
                    <a:lnTo>
                      <a:pt x="607722" y="206812"/>
                    </a:lnTo>
                    <a:lnTo>
                      <a:pt x="556720" y="203601"/>
                    </a:lnTo>
                    <a:cubicBezTo>
                      <a:pt x="379573" y="171984"/>
                      <a:pt x="257490" y="14256"/>
                      <a:pt x="109511" y="12711"/>
                    </a:cubicBezTo>
                    <a:cubicBezTo>
                      <a:pt x="88371" y="12491"/>
                      <a:pt x="67402" y="15651"/>
                      <a:pt x="46891" y="21350"/>
                    </a:cubicBezTo>
                    <a:lnTo>
                      <a:pt x="0" y="40046"/>
                    </a:lnTo>
                    <a:lnTo>
                      <a:pt x="12242" y="32520"/>
                    </a:lnTo>
                    <a:cubicBezTo>
                      <a:pt x="50855" y="12652"/>
                      <a:pt x="92452" y="-429"/>
                      <a:pt x="134732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4698694" y="-3908119"/>
                <a:ext cx="217803" cy="185473"/>
              </a:xfrm>
              <a:custGeom>
                <a:avLst/>
                <a:gdLst>
                  <a:gd name="connsiteX0" fmla="*/ 217803 w 217803"/>
                  <a:gd name="connsiteY0" fmla="*/ 0 h 185473"/>
                  <a:gd name="connsiteX1" fmla="*/ 174651 w 217803"/>
                  <a:gd name="connsiteY1" fmla="*/ 26525 h 185473"/>
                  <a:gd name="connsiteX2" fmla="*/ 52581 w 217803"/>
                  <a:gd name="connsiteY2" fmla="*/ 139274 h 185473"/>
                  <a:gd name="connsiteX3" fmla="*/ 40220 w 217803"/>
                  <a:gd name="connsiteY3" fmla="*/ 154111 h 185473"/>
                  <a:gd name="connsiteX4" fmla="*/ 0 w 217803"/>
                  <a:gd name="connsiteY4" fmla="*/ 185473 h 185473"/>
                  <a:gd name="connsiteX5" fmla="*/ 204824 w 217803"/>
                  <a:gd name="connsiteY5" fmla="*/ 5174 h 185473"/>
                  <a:gd name="connsiteX6" fmla="*/ 217803 w 217803"/>
                  <a:gd name="connsiteY6" fmla="*/ 0 h 185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803" h="185473">
                    <a:moveTo>
                      <a:pt x="217803" y="0"/>
                    </a:moveTo>
                    <a:lnTo>
                      <a:pt x="174651" y="26525"/>
                    </a:lnTo>
                    <a:cubicBezTo>
                      <a:pt x="122070" y="63985"/>
                      <a:pt x="78792" y="109142"/>
                      <a:pt x="52581" y="139274"/>
                    </a:cubicBezTo>
                    <a:lnTo>
                      <a:pt x="40220" y="154111"/>
                    </a:lnTo>
                    <a:lnTo>
                      <a:pt x="0" y="185473"/>
                    </a:lnTo>
                    <a:cubicBezTo>
                      <a:pt x="0" y="185473"/>
                      <a:pt x="88985" y="64779"/>
                      <a:pt x="204824" y="5174"/>
                    </a:cubicBezTo>
                    <a:lnTo>
                      <a:pt x="217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4280508" y="-3879801"/>
                <a:ext cx="147092" cy="613072"/>
              </a:xfrm>
              <a:custGeom>
                <a:avLst/>
                <a:gdLst>
                  <a:gd name="connsiteX0" fmla="*/ 147092 w 147092"/>
                  <a:gd name="connsiteY0" fmla="*/ 0 h 613072"/>
                  <a:gd name="connsiteX1" fmla="*/ 25739 w 147092"/>
                  <a:gd name="connsiteY1" fmla="*/ 486163 h 613072"/>
                  <a:gd name="connsiteX2" fmla="*/ 28481 w 147092"/>
                  <a:gd name="connsiteY2" fmla="*/ 580344 h 613072"/>
                  <a:gd name="connsiteX3" fmla="*/ 3843 w 147092"/>
                  <a:gd name="connsiteY3" fmla="*/ 613072 h 613072"/>
                  <a:gd name="connsiteX4" fmla="*/ 76815 w 147092"/>
                  <a:gd name="connsiteY4" fmla="*/ 121467 h 613072"/>
                  <a:gd name="connsiteX5" fmla="*/ 93010 w 147092"/>
                  <a:gd name="connsiteY5" fmla="*/ 79536 h 613072"/>
                  <a:gd name="connsiteX6" fmla="*/ 147092 w 147092"/>
                  <a:gd name="connsiteY6" fmla="*/ 0 h 6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092" h="613072">
                    <a:moveTo>
                      <a:pt x="147092" y="0"/>
                    </a:moveTo>
                    <a:cubicBezTo>
                      <a:pt x="147092" y="0"/>
                      <a:pt x="34337" y="223894"/>
                      <a:pt x="25739" y="486163"/>
                    </a:cubicBezTo>
                    <a:lnTo>
                      <a:pt x="28481" y="580344"/>
                    </a:lnTo>
                    <a:lnTo>
                      <a:pt x="3843" y="613072"/>
                    </a:lnTo>
                    <a:cubicBezTo>
                      <a:pt x="-14434" y="420610"/>
                      <a:pt x="36240" y="234205"/>
                      <a:pt x="76815" y="121467"/>
                    </a:cubicBezTo>
                    <a:lnTo>
                      <a:pt x="93010" y="79536"/>
                    </a:lnTo>
                    <a:lnTo>
                      <a:pt x="1470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4877515" y="-3870495"/>
                <a:ext cx="675228" cy="148353"/>
              </a:xfrm>
              <a:custGeom>
                <a:avLst/>
                <a:gdLst>
                  <a:gd name="connsiteX0" fmla="*/ 151560 w 675228"/>
                  <a:gd name="connsiteY0" fmla="*/ 1574 h 148353"/>
                  <a:gd name="connsiteX1" fmla="*/ 368200 w 675228"/>
                  <a:gd name="connsiteY1" fmla="*/ 94985 h 148353"/>
                  <a:gd name="connsiteX2" fmla="*/ 637407 w 675228"/>
                  <a:gd name="connsiteY2" fmla="*/ 130667 h 148353"/>
                  <a:gd name="connsiteX3" fmla="*/ 646703 w 675228"/>
                  <a:gd name="connsiteY3" fmla="*/ 129142 h 148353"/>
                  <a:gd name="connsiteX4" fmla="*/ 675228 w 675228"/>
                  <a:gd name="connsiteY4" fmla="*/ 130937 h 148353"/>
                  <a:gd name="connsiteX5" fmla="*/ 342979 w 675228"/>
                  <a:gd name="connsiteY5" fmla="*/ 107685 h 148353"/>
                  <a:gd name="connsiteX6" fmla="*/ 66140 w 675228"/>
                  <a:gd name="connsiteY6" fmla="*/ 15271 h 148353"/>
                  <a:gd name="connsiteX7" fmla="*/ 0 w 675228"/>
                  <a:gd name="connsiteY7" fmla="*/ 34129 h 148353"/>
                  <a:gd name="connsiteX8" fmla="*/ 22513 w 675228"/>
                  <a:gd name="connsiteY8" fmla="*/ 22201 h 148353"/>
                  <a:gd name="connsiteX9" fmla="*/ 151560 w 675228"/>
                  <a:gd name="connsiteY9" fmla="*/ 1574 h 148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5228" h="148353">
                    <a:moveTo>
                      <a:pt x="151560" y="1574"/>
                    </a:moveTo>
                    <a:cubicBezTo>
                      <a:pt x="227443" y="10690"/>
                      <a:pt x="288573" y="57638"/>
                      <a:pt x="368200" y="94985"/>
                    </a:cubicBezTo>
                    <a:cubicBezTo>
                      <a:pt x="467953" y="141889"/>
                      <a:pt x="572800" y="139246"/>
                      <a:pt x="637407" y="130667"/>
                    </a:cubicBezTo>
                    <a:lnTo>
                      <a:pt x="646703" y="129142"/>
                    </a:lnTo>
                    <a:lnTo>
                      <a:pt x="675228" y="130937"/>
                    </a:lnTo>
                    <a:cubicBezTo>
                      <a:pt x="675228" y="130937"/>
                      <a:pt x="502584" y="182731"/>
                      <a:pt x="342979" y="107685"/>
                    </a:cubicBezTo>
                    <a:cubicBezTo>
                      <a:pt x="243445" y="61001"/>
                      <a:pt x="172813" y="-684"/>
                      <a:pt x="66140" y="15271"/>
                    </a:cubicBezTo>
                    <a:lnTo>
                      <a:pt x="0" y="34129"/>
                    </a:lnTo>
                    <a:lnTo>
                      <a:pt x="22513" y="22201"/>
                    </a:lnTo>
                    <a:cubicBezTo>
                      <a:pt x="71988" y="1915"/>
                      <a:pt x="113618" y="-2985"/>
                      <a:pt x="151560" y="1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4147399" y="-3867101"/>
                <a:ext cx="254980" cy="876584"/>
              </a:xfrm>
              <a:custGeom>
                <a:avLst/>
                <a:gdLst>
                  <a:gd name="connsiteX0" fmla="*/ 254980 w 254980"/>
                  <a:gd name="connsiteY0" fmla="*/ 0 h 876584"/>
                  <a:gd name="connsiteX1" fmla="*/ 232426 w 254980"/>
                  <a:gd name="connsiteY1" fmla="*/ 50504 h 876584"/>
                  <a:gd name="connsiteX2" fmla="*/ 226119 w 254980"/>
                  <a:gd name="connsiteY2" fmla="*/ 66836 h 876584"/>
                  <a:gd name="connsiteX3" fmla="*/ 202423 w 254980"/>
                  <a:gd name="connsiteY3" fmla="*/ 101683 h 876584"/>
                  <a:gd name="connsiteX4" fmla="*/ 93468 w 254980"/>
                  <a:gd name="connsiteY4" fmla="*/ 698657 h 876584"/>
                  <a:gd name="connsiteX5" fmla="*/ 6441 w 254980"/>
                  <a:gd name="connsiteY5" fmla="*/ 876584 h 876584"/>
                  <a:gd name="connsiteX6" fmla="*/ 0 w 254980"/>
                  <a:gd name="connsiteY6" fmla="*/ 848281 h 876584"/>
                  <a:gd name="connsiteX7" fmla="*/ 24205 w 254980"/>
                  <a:gd name="connsiteY7" fmla="*/ 795431 h 876584"/>
                  <a:gd name="connsiteX8" fmla="*/ 68247 w 254980"/>
                  <a:gd name="connsiteY8" fmla="*/ 711357 h 876584"/>
                  <a:gd name="connsiteX9" fmla="*/ 254980 w 254980"/>
                  <a:gd name="connsiteY9" fmla="*/ 0 h 876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4980" h="876584">
                    <a:moveTo>
                      <a:pt x="254980" y="0"/>
                    </a:moveTo>
                    <a:cubicBezTo>
                      <a:pt x="254980" y="0"/>
                      <a:pt x="245776" y="18277"/>
                      <a:pt x="232426" y="50504"/>
                    </a:cubicBezTo>
                    <a:lnTo>
                      <a:pt x="226119" y="66836"/>
                    </a:lnTo>
                    <a:lnTo>
                      <a:pt x="202423" y="101683"/>
                    </a:lnTo>
                    <a:cubicBezTo>
                      <a:pt x="47302" y="363931"/>
                      <a:pt x="68497" y="589829"/>
                      <a:pt x="93468" y="698657"/>
                    </a:cubicBezTo>
                    <a:cubicBezTo>
                      <a:pt x="63872" y="751505"/>
                      <a:pt x="34627" y="810697"/>
                      <a:pt x="6441" y="876584"/>
                    </a:cubicBezTo>
                    <a:lnTo>
                      <a:pt x="0" y="848281"/>
                    </a:lnTo>
                    <a:lnTo>
                      <a:pt x="24205" y="795431"/>
                    </a:lnTo>
                    <a:cubicBezTo>
                      <a:pt x="38739" y="765791"/>
                      <a:pt x="53449" y="737781"/>
                      <a:pt x="68247" y="711357"/>
                    </a:cubicBezTo>
                    <a:cubicBezTo>
                      <a:pt x="39709" y="586982"/>
                      <a:pt x="16102" y="309700"/>
                      <a:pt x="2549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4723915" y="-3836367"/>
                <a:ext cx="153601" cy="101020"/>
              </a:xfrm>
              <a:custGeom>
                <a:avLst/>
                <a:gdLst>
                  <a:gd name="connsiteX0" fmla="*/ 153601 w 153601"/>
                  <a:gd name="connsiteY0" fmla="*/ 0 h 101020"/>
                  <a:gd name="connsiteX1" fmla="*/ 95499 w 153601"/>
                  <a:gd name="connsiteY1" fmla="*/ 30783 h 101020"/>
                  <a:gd name="connsiteX2" fmla="*/ 0 w 153601"/>
                  <a:gd name="connsiteY2" fmla="*/ 101020 h 101020"/>
                  <a:gd name="connsiteX3" fmla="*/ 7128 w 153601"/>
                  <a:gd name="connsiteY3" fmla="*/ 91804 h 101020"/>
                  <a:gd name="connsiteX4" fmla="*/ 14999 w 153601"/>
                  <a:gd name="connsiteY4" fmla="*/ 82358 h 101020"/>
                  <a:gd name="connsiteX5" fmla="*/ 24584 w 153601"/>
                  <a:gd name="connsiteY5" fmla="*/ 74883 h 101020"/>
                  <a:gd name="connsiteX6" fmla="*/ 150893 w 153601"/>
                  <a:gd name="connsiteY6" fmla="*/ 772 h 101020"/>
                  <a:gd name="connsiteX7" fmla="*/ 153601 w 153601"/>
                  <a:gd name="connsiteY7" fmla="*/ 0 h 10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01" h="101020">
                    <a:moveTo>
                      <a:pt x="153601" y="0"/>
                    </a:moveTo>
                    <a:lnTo>
                      <a:pt x="95499" y="30783"/>
                    </a:lnTo>
                    <a:cubicBezTo>
                      <a:pt x="66320" y="49360"/>
                      <a:pt x="34660" y="72526"/>
                      <a:pt x="0" y="101020"/>
                    </a:cubicBezTo>
                    <a:cubicBezTo>
                      <a:pt x="0" y="101020"/>
                      <a:pt x="2472" y="97668"/>
                      <a:pt x="7128" y="91804"/>
                    </a:cubicBezTo>
                    <a:lnTo>
                      <a:pt x="14999" y="82358"/>
                    </a:lnTo>
                    <a:lnTo>
                      <a:pt x="24584" y="74883"/>
                    </a:lnTo>
                    <a:cubicBezTo>
                      <a:pt x="72269" y="39857"/>
                      <a:pt x="113787" y="15987"/>
                      <a:pt x="150893" y="772"/>
                    </a:cubicBezTo>
                    <a:lnTo>
                      <a:pt x="1536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4906724" y="-3759115"/>
                <a:ext cx="377395" cy="117491"/>
              </a:xfrm>
              <a:custGeom>
                <a:avLst/>
                <a:gdLst>
                  <a:gd name="connsiteX0" fmla="*/ 101874 w 377395"/>
                  <a:gd name="connsiteY0" fmla="*/ 166 h 117491"/>
                  <a:gd name="connsiteX1" fmla="*/ 377395 w 377395"/>
                  <a:gd name="connsiteY1" fmla="*/ 117491 h 117491"/>
                  <a:gd name="connsiteX2" fmla="*/ 266083 w 377395"/>
                  <a:gd name="connsiteY2" fmla="*/ 81947 h 117491"/>
                  <a:gd name="connsiteX3" fmla="*/ 265572 w 377395"/>
                  <a:gd name="connsiteY3" fmla="*/ 81891 h 117491"/>
                  <a:gd name="connsiteX4" fmla="*/ 248237 w 377395"/>
                  <a:gd name="connsiteY4" fmla="*/ 72849 h 117491"/>
                  <a:gd name="connsiteX5" fmla="*/ 76653 w 377395"/>
                  <a:gd name="connsiteY5" fmla="*/ 12866 h 117491"/>
                  <a:gd name="connsiteX6" fmla="*/ 30702 w 377395"/>
                  <a:gd name="connsiteY6" fmla="*/ 16405 h 117491"/>
                  <a:gd name="connsiteX7" fmla="*/ 0 w 377395"/>
                  <a:gd name="connsiteY7" fmla="*/ 25925 h 117491"/>
                  <a:gd name="connsiteX8" fmla="*/ 15228 w 377395"/>
                  <a:gd name="connsiteY8" fmla="*/ 16323 h 117491"/>
                  <a:gd name="connsiteX9" fmla="*/ 101874 w 377395"/>
                  <a:gd name="connsiteY9" fmla="*/ 166 h 117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7395" h="117491">
                    <a:moveTo>
                      <a:pt x="101874" y="166"/>
                    </a:moveTo>
                    <a:cubicBezTo>
                      <a:pt x="192071" y="3687"/>
                      <a:pt x="377395" y="117491"/>
                      <a:pt x="377395" y="117491"/>
                    </a:cubicBezTo>
                    <a:cubicBezTo>
                      <a:pt x="377395" y="117491"/>
                      <a:pt x="334339" y="94749"/>
                      <a:pt x="266083" y="81947"/>
                    </a:cubicBezTo>
                    <a:lnTo>
                      <a:pt x="265572" y="81891"/>
                    </a:lnTo>
                    <a:lnTo>
                      <a:pt x="248237" y="72849"/>
                    </a:lnTo>
                    <a:cubicBezTo>
                      <a:pt x="190632" y="43958"/>
                      <a:pt x="121752" y="14627"/>
                      <a:pt x="76653" y="12866"/>
                    </a:cubicBezTo>
                    <a:cubicBezTo>
                      <a:pt x="60490" y="12205"/>
                      <a:pt x="45158" y="13549"/>
                      <a:pt x="30702" y="16405"/>
                    </a:cubicBezTo>
                    <a:lnTo>
                      <a:pt x="0" y="25925"/>
                    </a:lnTo>
                    <a:lnTo>
                      <a:pt x="15228" y="16323"/>
                    </a:lnTo>
                    <a:cubicBezTo>
                      <a:pt x="40546" y="5539"/>
                      <a:pt x="69548" y="-1155"/>
                      <a:pt x="101874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4678963" y="-3733191"/>
                <a:ext cx="227761" cy="238858"/>
              </a:xfrm>
              <a:custGeom>
                <a:avLst/>
                <a:gdLst>
                  <a:gd name="connsiteX0" fmla="*/ 227761 w 227761"/>
                  <a:gd name="connsiteY0" fmla="*/ 0 h 238858"/>
                  <a:gd name="connsiteX1" fmla="*/ 178440 w 227761"/>
                  <a:gd name="connsiteY1" fmla="*/ 31097 h 238858"/>
                  <a:gd name="connsiteX2" fmla="*/ 124225 w 227761"/>
                  <a:gd name="connsiteY2" fmla="*/ 91918 h 238858"/>
                  <a:gd name="connsiteX3" fmla="*/ 54823 w 227761"/>
                  <a:gd name="connsiteY3" fmla="*/ 186021 h 238858"/>
                  <a:gd name="connsiteX4" fmla="*/ 51627 w 227761"/>
                  <a:gd name="connsiteY4" fmla="*/ 188516 h 238858"/>
                  <a:gd name="connsiteX5" fmla="*/ 0 w 227761"/>
                  <a:gd name="connsiteY5" fmla="*/ 238858 h 238858"/>
                  <a:gd name="connsiteX6" fmla="*/ 99004 w 227761"/>
                  <a:gd name="connsiteY6" fmla="*/ 104618 h 238858"/>
                  <a:gd name="connsiteX7" fmla="*/ 217768 w 227761"/>
                  <a:gd name="connsiteY7" fmla="*/ 3098 h 238858"/>
                  <a:gd name="connsiteX8" fmla="*/ 227761 w 227761"/>
                  <a:gd name="connsiteY8" fmla="*/ 0 h 23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7761" h="238858">
                    <a:moveTo>
                      <a:pt x="227761" y="0"/>
                    </a:moveTo>
                    <a:lnTo>
                      <a:pt x="178440" y="31097"/>
                    </a:lnTo>
                    <a:cubicBezTo>
                      <a:pt x="143251" y="61177"/>
                      <a:pt x="124225" y="91918"/>
                      <a:pt x="124225" y="91918"/>
                    </a:cubicBezTo>
                    <a:lnTo>
                      <a:pt x="54823" y="186021"/>
                    </a:lnTo>
                    <a:lnTo>
                      <a:pt x="51627" y="188516"/>
                    </a:lnTo>
                    <a:cubicBezTo>
                      <a:pt x="34347" y="203608"/>
                      <a:pt x="17110" y="220339"/>
                      <a:pt x="0" y="238858"/>
                    </a:cubicBezTo>
                    <a:lnTo>
                      <a:pt x="99004" y="104618"/>
                    </a:lnTo>
                    <a:cubicBezTo>
                      <a:pt x="99004" y="104618"/>
                      <a:pt x="141813" y="35451"/>
                      <a:pt x="217768" y="3098"/>
                    </a:cubicBezTo>
                    <a:lnTo>
                      <a:pt x="22776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4852489" y="-3685672"/>
                <a:ext cx="406409" cy="60391"/>
              </a:xfrm>
              <a:custGeom>
                <a:avLst/>
                <a:gdLst>
                  <a:gd name="connsiteX0" fmla="*/ 244323 w 406409"/>
                  <a:gd name="connsiteY0" fmla="*/ 227 h 60391"/>
                  <a:gd name="connsiteX1" fmla="*/ 319807 w 406409"/>
                  <a:gd name="connsiteY1" fmla="*/ 8448 h 60391"/>
                  <a:gd name="connsiteX2" fmla="*/ 343015 w 406409"/>
                  <a:gd name="connsiteY2" fmla="*/ 20554 h 60391"/>
                  <a:gd name="connsiteX3" fmla="*/ 406409 w 406409"/>
                  <a:gd name="connsiteY3" fmla="*/ 56748 h 60391"/>
                  <a:gd name="connsiteX4" fmla="*/ 32581 w 406409"/>
                  <a:gd name="connsiteY4" fmla="*/ 45303 h 60391"/>
                  <a:gd name="connsiteX5" fmla="*/ 0 w 406409"/>
                  <a:gd name="connsiteY5" fmla="*/ 60391 h 60391"/>
                  <a:gd name="connsiteX6" fmla="*/ 6872 w 406409"/>
                  <a:gd name="connsiteY6" fmla="*/ 56187 h 60391"/>
                  <a:gd name="connsiteX7" fmla="*/ 244323 w 406409"/>
                  <a:gd name="connsiteY7" fmla="*/ 227 h 6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409" h="60391">
                    <a:moveTo>
                      <a:pt x="244323" y="227"/>
                    </a:moveTo>
                    <a:lnTo>
                      <a:pt x="319807" y="8448"/>
                    </a:lnTo>
                    <a:lnTo>
                      <a:pt x="343015" y="20554"/>
                    </a:lnTo>
                    <a:cubicBezTo>
                      <a:pt x="380348" y="40744"/>
                      <a:pt x="406409" y="56748"/>
                      <a:pt x="406409" y="56748"/>
                    </a:cubicBezTo>
                    <a:cubicBezTo>
                      <a:pt x="406409" y="56748"/>
                      <a:pt x="234186" y="-34220"/>
                      <a:pt x="32581" y="45303"/>
                    </a:cubicBezTo>
                    <a:lnTo>
                      <a:pt x="0" y="60391"/>
                    </a:lnTo>
                    <a:lnTo>
                      <a:pt x="6872" y="56187"/>
                    </a:lnTo>
                    <a:cubicBezTo>
                      <a:pt x="92501" y="10456"/>
                      <a:pt x="175095" y="-1893"/>
                      <a:pt x="244323" y="2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5555766" y="-3654310"/>
                <a:ext cx="999802" cy="1664781"/>
              </a:xfrm>
              <a:custGeom>
                <a:avLst/>
                <a:gdLst>
                  <a:gd name="connsiteX0" fmla="*/ 66876 w 999802"/>
                  <a:gd name="connsiteY0" fmla="*/ 173 h 1664781"/>
                  <a:gd name="connsiteX1" fmla="*/ 842776 w 999802"/>
                  <a:gd name="connsiteY1" fmla="*/ 848064 h 1664781"/>
                  <a:gd name="connsiteX2" fmla="*/ 988528 w 999802"/>
                  <a:gd name="connsiteY2" fmla="*/ 1605496 h 1664781"/>
                  <a:gd name="connsiteX3" fmla="*/ 999802 w 999802"/>
                  <a:gd name="connsiteY3" fmla="*/ 1636347 h 1664781"/>
                  <a:gd name="connsiteX4" fmla="*/ 980331 w 999802"/>
                  <a:gd name="connsiteY4" fmla="*/ 1664781 h 1664781"/>
                  <a:gd name="connsiteX5" fmla="*/ 817555 w 999802"/>
                  <a:gd name="connsiteY5" fmla="*/ 860764 h 1664781"/>
                  <a:gd name="connsiteX6" fmla="*/ 88577 w 999802"/>
                  <a:gd name="connsiteY6" fmla="*/ 13419 h 1664781"/>
                  <a:gd name="connsiteX7" fmla="*/ 55455 w 999802"/>
                  <a:gd name="connsiteY7" fmla="*/ 13034 h 1664781"/>
                  <a:gd name="connsiteX8" fmla="*/ 0 w 999802"/>
                  <a:gd name="connsiteY8" fmla="*/ 5640 h 1664781"/>
                  <a:gd name="connsiteX9" fmla="*/ 66876 w 999802"/>
                  <a:gd name="connsiteY9" fmla="*/ 173 h 166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9802" h="1664781">
                    <a:moveTo>
                      <a:pt x="66876" y="173"/>
                    </a:moveTo>
                    <a:cubicBezTo>
                      <a:pt x="247659" y="-3926"/>
                      <a:pt x="739434" y="59107"/>
                      <a:pt x="842776" y="848064"/>
                    </a:cubicBezTo>
                    <a:cubicBezTo>
                      <a:pt x="896417" y="1258087"/>
                      <a:pt x="947362" y="1482792"/>
                      <a:pt x="988528" y="1605496"/>
                    </a:cubicBezTo>
                    <a:lnTo>
                      <a:pt x="999802" y="1636347"/>
                    </a:lnTo>
                    <a:lnTo>
                      <a:pt x="980331" y="1664781"/>
                    </a:lnTo>
                    <a:cubicBezTo>
                      <a:pt x="936641" y="1555911"/>
                      <a:pt x="878859" y="1329362"/>
                      <a:pt x="817555" y="860764"/>
                    </a:cubicBezTo>
                    <a:cubicBezTo>
                      <a:pt x="722163" y="132496"/>
                      <a:pt x="295797" y="22767"/>
                      <a:pt x="88577" y="13419"/>
                    </a:cubicBezTo>
                    <a:lnTo>
                      <a:pt x="55455" y="13034"/>
                    </a:lnTo>
                    <a:lnTo>
                      <a:pt x="0" y="5640"/>
                    </a:lnTo>
                    <a:cubicBezTo>
                      <a:pt x="0" y="5640"/>
                      <a:pt x="25158" y="1119"/>
                      <a:pt x="66876" y="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6152970" y="-3650080"/>
                <a:ext cx="544401" cy="1495995"/>
              </a:xfrm>
              <a:custGeom>
                <a:avLst/>
                <a:gdLst>
                  <a:gd name="connsiteX0" fmla="*/ 0 w 544401"/>
                  <a:gd name="connsiteY0" fmla="*/ 0 h 1495995"/>
                  <a:gd name="connsiteX1" fmla="*/ 356559 w 544401"/>
                  <a:gd name="connsiteY1" fmla="*/ 411171 h 1495995"/>
                  <a:gd name="connsiteX2" fmla="*/ 535188 w 544401"/>
                  <a:gd name="connsiteY2" fmla="*/ 1162341 h 1495995"/>
                  <a:gd name="connsiteX3" fmla="*/ 474587 w 544401"/>
                  <a:gd name="connsiteY3" fmla="*/ 1495995 h 1495995"/>
                  <a:gd name="connsiteX4" fmla="*/ 481865 w 544401"/>
                  <a:gd name="connsiteY4" fmla="*/ 1469989 h 1495995"/>
                  <a:gd name="connsiteX5" fmla="*/ 486476 w 544401"/>
                  <a:gd name="connsiteY5" fmla="*/ 1443918 h 1495995"/>
                  <a:gd name="connsiteX6" fmla="*/ 494464 w 544401"/>
                  <a:gd name="connsiteY6" fmla="*/ 1425105 h 1495995"/>
                  <a:gd name="connsiteX7" fmla="*/ 509967 w 544401"/>
                  <a:gd name="connsiteY7" fmla="*/ 1175041 h 1495995"/>
                  <a:gd name="connsiteX8" fmla="*/ 331338 w 544401"/>
                  <a:gd name="connsiteY8" fmla="*/ 423871 h 1495995"/>
                  <a:gd name="connsiteX9" fmla="*/ 57218 w 544401"/>
                  <a:gd name="connsiteY9" fmla="*/ 105266 h 1495995"/>
                  <a:gd name="connsiteX10" fmla="*/ 55596 w 544401"/>
                  <a:gd name="connsiteY10" fmla="*/ 103439 h 1495995"/>
                  <a:gd name="connsiteX11" fmla="*/ 31661 w 544401"/>
                  <a:gd name="connsiteY11" fmla="*/ 61240 h 1495995"/>
                  <a:gd name="connsiteX12" fmla="*/ 0 w 544401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4401" h="1495995">
                    <a:moveTo>
                      <a:pt x="0" y="0"/>
                    </a:moveTo>
                    <a:cubicBezTo>
                      <a:pt x="0" y="0"/>
                      <a:pt x="241345" y="268830"/>
                      <a:pt x="356559" y="411171"/>
                    </a:cubicBezTo>
                    <a:cubicBezTo>
                      <a:pt x="471768" y="553513"/>
                      <a:pt x="495727" y="940370"/>
                      <a:pt x="535188" y="1162341"/>
                    </a:cubicBezTo>
                    <a:cubicBezTo>
                      <a:pt x="574649" y="1384307"/>
                      <a:pt x="474587" y="1495995"/>
                      <a:pt x="474587" y="1495995"/>
                    </a:cubicBezTo>
                    <a:cubicBezTo>
                      <a:pt x="474587" y="1495995"/>
                      <a:pt x="477957" y="1487605"/>
                      <a:pt x="481865" y="1469989"/>
                    </a:cubicBezTo>
                    <a:lnTo>
                      <a:pt x="486476" y="1443918"/>
                    </a:lnTo>
                    <a:lnTo>
                      <a:pt x="494464" y="1425105"/>
                    </a:lnTo>
                    <a:cubicBezTo>
                      <a:pt x="514547" y="1369438"/>
                      <a:pt x="529698" y="1286024"/>
                      <a:pt x="509967" y="1175041"/>
                    </a:cubicBezTo>
                    <a:cubicBezTo>
                      <a:pt x="470506" y="953070"/>
                      <a:pt x="446547" y="566213"/>
                      <a:pt x="331338" y="423871"/>
                    </a:cubicBezTo>
                    <a:cubicBezTo>
                      <a:pt x="259329" y="334908"/>
                      <a:pt x="138051" y="196535"/>
                      <a:pt x="57218" y="105266"/>
                    </a:cubicBezTo>
                    <a:lnTo>
                      <a:pt x="55596" y="103439"/>
                    </a:lnTo>
                    <a:lnTo>
                      <a:pt x="31661" y="61240"/>
                    </a:lnTo>
                    <a:cubicBezTo>
                      <a:pt x="19714" y="39318"/>
                      <a:pt x="9028" y="1871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5530546" y="-3641438"/>
                <a:ext cx="772163" cy="998672"/>
              </a:xfrm>
              <a:custGeom>
                <a:avLst/>
                <a:gdLst>
                  <a:gd name="connsiteX0" fmla="*/ 66876 w 772163"/>
                  <a:gd name="connsiteY0" fmla="*/ 0 h 998672"/>
                  <a:gd name="connsiteX1" fmla="*/ 80676 w 772163"/>
                  <a:gd name="connsiteY1" fmla="*/ 161 h 998672"/>
                  <a:gd name="connsiteX2" fmla="*/ 113763 w 772163"/>
                  <a:gd name="connsiteY2" fmla="*/ 4572 h 998672"/>
                  <a:gd name="connsiteX3" fmla="*/ 759128 w 772163"/>
                  <a:gd name="connsiteY3" fmla="*/ 828847 h 998672"/>
                  <a:gd name="connsiteX4" fmla="*/ 772163 w 772163"/>
                  <a:gd name="connsiteY4" fmla="*/ 998672 h 998672"/>
                  <a:gd name="connsiteX5" fmla="*/ 741680 w 772163"/>
                  <a:gd name="connsiteY5" fmla="*/ 923899 h 998672"/>
                  <a:gd name="connsiteX6" fmla="*/ 738138 w 772163"/>
                  <a:gd name="connsiteY6" fmla="*/ 915171 h 998672"/>
                  <a:gd name="connsiteX7" fmla="*/ 733907 w 772163"/>
                  <a:gd name="connsiteY7" fmla="*/ 841547 h 998672"/>
                  <a:gd name="connsiteX8" fmla="*/ 0 w 772163"/>
                  <a:gd name="connsiteY8" fmla="*/ 5467 h 998672"/>
                  <a:gd name="connsiteX9" fmla="*/ 66876 w 772163"/>
                  <a:gd name="connsiteY9" fmla="*/ 0 h 99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163" h="998672">
                    <a:moveTo>
                      <a:pt x="66876" y="0"/>
                    </a:moveTo>
                    <a:lnTo>
                      <a:pt x="80676" y="161"/>
                    </a:lnTo>
                    <a:lnTo>
                      <a:pt x="113763" y="4572"/>
                    </a:lnTo>
                    <a:cubicBezTo>
                      <a:pt x="541741" y="89737"/>
                      <a:pt x="749217" y="554358"/>
                      <a:pt x="759128" y="828847"/>
                    </a:cubicBezTo>
                    <a:cubicBezTo>
                      <a:pt x="760889" y="879937"/>
                      <a:pt x="765468" y="937720"/>
                      <a:pt x="772163" y="998672"/>
                    </a:cubicBezTo>
                    <a:cubicBezTo>
                      <a:pt x="762474" y="974977"/>
                      <a:pt x="752278" y="949961"/>
                      <a:pt x="741680" y="923899"/>
                    </a:cubicBezTo>
                    <a:lnTo>
                      <a:pt x="738138" y="915171"/>
                    </a:lnTo>
                    <a:lnTo>
                      <a:pt x="733907" y="841547"/>
                    </a:lnTo>
                    <a:cubicBezTo>
                      <a:pt x="723335" y="548759"/>
                      <a:pt x="487978" y="39642"/>
                      <a:pt x="0" y="5467"/>
                    </a:cubicBezTo>
                    <a:cubicBezTo>
                      <a:pt x="0" y="5467"/>
                      <a:pt x="25158" y="946"/>
                      <a:pt x="6687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6127749" y="-3637380"/>
                <a:ext cx="518915" cy="1495995"/>
              </a:xfrm>
              <a:custGeom>
                <a:avLst/>
                <a:gdLst>
                  <a:gd name="connsiteX0" fmla="*/ 0 w 518915"/>
                  <a:gd name="connsiteY0" fmla="*/ 0 h 1495995"/>
                  <a:gd name="connsiteX1" fmla="*/ 39510 w 518915"/>
                  <a:gd name="connsiteY1" fmla="*/ 44229 h 1495995"/>
                  <a:gd name="connsiteX2" fmla="*/ 80817 w 518915"/>
                  <a:gd name="connsiteY2" fmla="*/ 90739 h 1495995"/>
                  <a:gd name="connsiteX3" fmla="*/ 96115 w 518915"/>
                  <a:gd name="connsiteY3" fmla="*/ 117712 h 1495995"/>
                  <a:gd name="connsiteX4" fmla="*/ 357821 w 518915"/>
                  <a:gd name="connsiteY4" fmla="*/ 510866 h 1495995"/>
                  <a:gd name="connsiteX5" fmla="*/ 480432 w 518915"/>
                  <a:gd name="connsiteY5" fmla="*/ 1027029 h 1495995"/>
                  <a:gd name="connsiteX6" fmla="*/ 513001 w 518915"/>
                  <a:gd name="connsiteY6" fmla="*/ 1423840 h 1495995"/>
                  <a:gd name="connsiteX7" fmla="*/ 511697 w 518915"/>
                  <a:gd name="connsiteY7" fmla="*/ 1431218 h 1495995"/>
                  <a:gd name="connsiteX8" fmla="*/ 504166 w 518915"/>
                  <a:gd name="connsiteY8" fmla="*/ 1448951 h 1495995"/>
                  <a:gd name="connsiteX9" fmla="*/ 474587 w 518915"/>
                  <a:gd name="connsiteY9" fmla="*/ 1495995 h 1495995"/>
                  <a:gd name="connsiteX10" fmla="*/ 455211 w 518915"/>
                  <a:gd name="connsiteY10" fmla="*/ 1039729 h 1495995"/>
                  <a:gd name="connsiteX11" fmla="*/ 332600 w 518915"/>
                  <a:gd name="connsiteY11" fmla="*/ 523566 h 1495995"/>
                  <a:gd name="connsiteX12" fmla="*/ 0 w 518915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915" h="1495995">
                    <a:moveTo>
                      <a:pt x="0" y="0"/>
                    </a:moveTo>
                    <a:cubicBezTo>
                      <a:pt x="0" y="0"/>
                      <a:pt x="15084" y="16802"/>
                      <a:pt x="39510" y="44229"/>
                    </a:cubicBezTo>
                    <a:lnTo>
                      <a:pt x="80817" y="90739"/>
                    </a:lnTo>
                    <a:lnTo>
                      <a:pt x="96115" y="117712"/>
                    </a:lnTo>
                    <a:cubicBezTo>
                      <a:pt x="180575" y="261744"/>
                      <a:pt x="296249" y="433176"/>
                      <a:pt x="357821" y="510866"/>
                    </a:cubicBezTo>
                    <a:cubicBezTo>
                      <a:pt x="439913" y="614449"/>
                      <a:pt x="407147" y="704997"/>
                      <a:pt x="480432" y="1027029"/>
                    </a:cubicBezTo>
                    <a:cubicBezTo>
                      <a:pt x="526235" y="1228297"/>
                      <a:pt x="522353" y="1356209"/>
                      <a:pt x="513001" y="1423840"/>
                    </a:cubicBezTo>
                    <a:lnTo>
                      <a:pt x="511697" y="1431218"/>
                    </a:lnTo>
                    <a:lnTo>
                      <a:pt x="504166" y="1448951"/>
                    </a:lnTo>
                    <a:cubicBezTo>
                      <a:pt x="488658" y="1480289"/>
                      <a:pt x="474587" y="1495995"/>
                      <a:pt x="474587" y="1495995"/>
                    </a:cubicBezTo>
                    <a:cubicBezTo>
                      <a:pt x="474587" y="1495995"/>
                      <a:pt x="528496" y="1361758"/>
                      <a:pt x="455211" y="1039729"/>
                    </a:cubicBezTo>
                    <a:cubicBezTo>
                      <a:pt x="381926" y="717697"/>
                      <a:pt x="414692" y="627149"/>
                      <a:pt x="332600" y="523566"/>
                    </a:cubicBezTo>
                    <a:cubicBezTo>
                      <a:pt x="250504" y="419979"/>
                      <a:pt x="72226" y="1497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4704184" y="-3625281"/>
                <a:ext cx="148305" cy="118249"/>
              </a:xfrm>
              <a:custGeom>
                <a:avLst/>
                <a:gdLst>
                  <a:gd name="connsiteX0" fmla="*/ 148305 w 148305"/>
                  <a:gd name="connsiteY0" fmla="*/ 0 h 118249"/>
                  <a:gd name="connsiteX1" fmla="*/ 103518 w 148305"/>
                  <a:gd name="connsiteY1" fmla="*/ 27392 h 118249"/>
                  <a:gd name="connsiteX2" fmla="*/ 0 w 148305"/>
                  <a:gd name="connsiteY2" fmla="*/ 118249 h 118249"/>
                  <a:gd name="connsiteX3" fmla="*/ 29602 w 148305"/>
                  <a:gd name="connsiteY3" fmla="*/ 78112 h 118249"/>
                  <a:gd name="connsiteX4" fmla="*/ 78297 w 148305"/>
                  <a:gd name="connsiteY4" fmla="*/ 40092 h 118249"/>
                  <a:gd name="connsiteX5" fmla="*/ 129956 w 148305"/>
                  <a:gd name="connsiteY5" fmla="*/ 8496 h 118249"/>
                  <a:gd name="connsiteX6" fmla="*/ 148305 w 148305"/>
                  <a:gd name="connsiteY6" fmla="*/ 0 h 11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05" h="118249">
                    <a:moveTo>
                      <a:pt x="148305" y="0"/>
                    </a:moveTo>
                    <a:lnTo>
                      <a:pt x="103518" y="27392"/>
                    </a:lnTo>
                    <a:cubicBezTo>
                      <a:pt x="68947" y="51328"/>
                      <a:pt x="34220" y="81210"/>
                      <a:pt x="0" y="118249"/>
                    </a:cubicBezTo>
                    <a:lnTo>
                      <a:pt x="29602" y="78112"/>
                    </a:lnTo>
                    <a:lnTo>
                      <a:pt x="78297" y="40092"/>
                    </a:lnTo>
                    <a:cubicBezTo>
                      <a:pt x="95583" y="28124"/>
                      <a:pt x="112830" y="17642"/>
                      <a:pt x="129956" y="8496"/>
                    </a:cubicBezTo>
                    <a:lnTo>
                      <a:pt x="1483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4099285" y="-3600403"/>
                <a:ext cx="575302" cy="4034910"/>
              </a:xfrm>
              <a:custGeom>
                <a:avLst/>
                <a:gdLst>
                  <a:gd name="connsiteX0" fmla="*/ 575302 w 575302"/>
                  <a:gd name="connsiteY0" fmla="*/ 0 h 4034910"/>
                  <a:gd name="connsiteX1" fmla="*/ 40110 w 575302"/>
                  <a:gd name="connsiteY1" fmla="*/ 1124640 h 4034910"/>
                  <a:gd name="connsiteX2" fmla="*/ 29894 w 575302"/>
                  <a:gd name="connsiteY2" fmla="*/ 1463936 h 4034910"/>
                  <a:gd name="connsiteX3" fmla="*/ 121500 w 575302"/>
                  <a:gd name="connsiteY3" fmla="*/ 2840845 h 4034910"/>
                  <a:gd name="connsiteX4" fmla="*/ 409903 w 575302"/>
                  <a:gd name="connsiteY4" fmla="*/ 3918630 h 4034910"/>
                  <a:gd name="connsiteX5" fmla="*/ 433966 w 575302"/>
                  <a:gd name="connsiteY5" fmla="*/ 3974141 h 4034910"/>
                  <a:gd name="connsiteX6" fmla="*/ 429582 w 575302"/>
                  <a:gd name="connsiteY6" fmla="*/ 4034910 h 4034910"/>
                  <a:gd name="connsiteX7" fmla="*/ 96279 w 575302"/>
                  <a:gd name="connsiteY7" fmla="*/ 2853545 h 4034910"/>
                  <a:gd name="connsiteX8" fmla="*/ 4673 w 575302"/>
                  <a:gd name="connsiteY8" fmla="*/ 1476636 h 4034910"/>
                  <a:gd name="connsiteX9" fmla="*/ 14889 w 575302"/>
                  <a:gd name="connsiteY9" fmla="*/ 1137340 h 4034910"/>
                  <a:gd name="connsiteX10" fmla="*/ 550081 w 575302"/>
                  <a:gd name="connsiteY10" fmla="*/ 12700 h 4034910"/>
                  <a:gd name="connsiteX11" fmla="*/ 541984 w 575302"/>
                  <a:gd name="connsiteY11" fmla="*/ 15408 h 4034910"/>
                  <a:gd name="connsiteX12" fmla="*/ 520359 w 575302"/>
                  <a:gd name="connsiteY12" fmla="*/ 24315 h 4034910"/>
                  <a:gd name="connsiteX13" fmla="*/ 544280 w 575302"/>
                  <a:gd name="connsiteY13" fmla="*/ 12150 h 4034910"/>
                  <a:gd name="connsiteX14" fmla="*/ 575302 w 575302"/>
                  <a:gd name="connsiteY14" fmla="*/ 0 h 4034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5302" h="4034910">
                    <a:moveTo>
                      <a:pt x="575302" y="0"/>
                    </a:moveTo>
                    <a:cubicBezTo>
                      <a:pt x="254679" y="290676"/>
                      <a:pt x="104939" y="741304"/>
                      <a:pt x="40110" y="1124640"/>
                    </a:cubicBezTo>
                    <a:cubicBezTo>
                      <a:pt x="32712" y="1191936"/>
                      <a:pt x="17561" y="1285303"/>
                      <a:pt x="29894" y="1463936"/>
                    </a:cubicBezTo>
                    <a:cubicBezTo>
                      <a:pt x="52443" y="1794069"/>
                      <a:pt x="14391" y="2192556"/>
                      <a:pt x="121500" y="2840845"/>
                    </a:cubicBezTo>
                    <a:cubicBezTo>
                      <a:pt x="194256" y="3280775"/>
                      <a:pt x="304237" y="3659470"/>
                      <a:pt x="409903" y="3918630"/>
                    </a:cubicBezTo>
                    <a:lnTo>
                      <a:pt x="433966" y="3974141"/>
                    </a:lnTo>
                    <a:lnTo>
                      <a:pt x="429582" y="4034910"/>
                    </a:lnTo>
                    <a:cubicBezTo>
                      <a:pt x="311199" y="3779119"/>
                      <a:pt x="179429" y="3356322"/>
                      <a:pt x="96279" y="2853545"/>
                    </a:cubicBezTo>
                    <a:cubicBezTo>
                      <a:pt x="-10830" y="2205256"/>
                      <a:pt x="27222" y="1806769"/>
                      <a:pt x="4673" y="1476636"/>
                    </a:cubicBezTo>
                    <a:cubicBezTo>
                      <a:pt x="-7660" y="1298003"/>
                      <a:pt x="7491" y="1204636"/>
                      <a:pt x="14889" y="1137340"/>
                    </a:cubicBezTo>
                    <a:cubicBezTo>
                      <a:pt x="79718" y="754004"/>
                      <a:pt x="229458" y="303376"/>
                      <a:pt x="550081" y="12700"/>
                    </a:cubicBezTo>
                    <a:cubicBezTo>
                      <a:pt x="550081" y="12700"/>
                      <a:pt x="547268" y="13493"/>
                      <a:pt x="541984" y="15408"/>
                    </a:cubicBezTo>
                    <a:lnTo>
                      <a:pt x="520359" y="24315"/>
                    </a:lnTo>
                    <a:lnTo>
                      <a:pt x="544280" y="12150"/>
                    </a:lnTo>
                    <a:cubicBezTo>
                      <a:pt x="564050" y="3171"/>
                      <a:pt x="575302" y="0"/>
                      <a:pt x="5753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4308990" y="-3576087"/>
                <a:ext cx="310655" cy="296659"/>
              </a:xfrm>
              <a:custGeom>
                <a:avLst/>
                <a:gdLst>
                  <a:gd name="connsiteX0" fmla="*/ 310655 w 310655"/>
                  <a:gd name="connsiteY0" fmla="*/ 0 h 296659"/>
                  <a:gd name="connsiteX1" fmla="*/ 298877 w 310655"/>
                  <a:gd name="connsiteY1" fmla="*/ 5989 h 296659"/>
                  <a:gd name="connsiteX2" fmla="*/ 583 w 310655"/>
                  <a:gd name="connsiteY2" fmla="*/ 296659 h 296659"/>
                  <a:gd name="connsiteX3" fmla="*/ 0 w 310655"/>
                  <a:gd name="connsiteY3" fmla="*/ 276631 h 296659"/>
                  <a:gd name="connsiteX4" fmla="*/ 44154 w 310655"/>
                  <a:gd name="connsiteY4" fmla="*/ 217979 h 296659"/>
                  <a:gd name="connsiteX5" fmla="*/ 309355 w 310655"/>
                  <a:gd name="connsiteY5" fmla="*/ 535 h 296659"/>
                  <a:gd name="connsiteX6" fmla="*/ 310655 w 310655"/>
                  <a:gd name="connsiteY6" fmla="*/ 0 h 29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655" h="296659">
                    <a:moveTo>
                      <a:pt x="310655" y="0"/>
                    </a:moveTo>
                    <a:lnTo>
                      <a:pt x="298877" y="5989"/>
                    </a:lnTo>
                    <a:cubicBezTo>
                      <a:pt x="229873" y="44605"/>
                      <a:pt x="116191" y="127760"/>
                      <a:pt x="583" y="296659"/>
                    </a:cubicBezTo>
                    <a:lnTo>
                      <a:pt x="0" y="276631"/>
                    </a:lnTo>
                    <a:lnTo>
                      <a:pt x="44154" y="217979"/>
                    </a:lnTo>
                    <a:cubicBezTo>
                      <a:pt x="157282" y="81730"/>
                      <a:pt x="259933" y="22983"/>
                      <a:pt x="309355" y="535"/>
                    </a:cubicBezTo>
                    <a:lnTo>
                      <a:pt x="3106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4869948" y="-3563181"/>
                <a:ext cx="1203393" cy="750238"/>
              </a:xfrm>
              <a:custGeom>
                <a:avLst/>
                <a:gdLst>
                  <a:gd name="connsiteX0" fmla="*/ 131248 w 1203393"/>
                  <a:gd name="connsiteY0" fmla="*/ 1181 h 750238"/>
                  <a:gd name="connsiteX1" fmla="*/ 1203393 w 1203393"/>
                  <a:gd name="connsiteY1" fmla="*/ 750238 h 750238"/>
                  <a:gd name="connsiteX2" fmla="*/ 1139826 w 1203393"/>
                  <a:gd name="connsiteY2" fmla="*/ 689674 h 750238"/>
                  <a:gd name="connsiteX3" fmla="*/ 1096033 w 1203393"/>
                  <a:gd name="connsiteY3" fmla="*/ 649413 h 750238"/>
                  <a:gd name="connsiteX4" fmla="*/ 1090051 w 1203393"/>
                  <a:gd name="connsiteY4" fmla="*/ 641705 h 750238"/>
                  <a:gd name="connsiteX5" fmla="*/ 106027 w 1203393"/>
                  <a:gd name="connsiteY5" fmla="*/ 13881 h 750238"/>
                  <a:gd name="connsiteX6" fmla="*/ 49722 w 1203393"/>
                  <a:gd name="connsiteY6" fmla="*/ 24649 h 750238"/>
                  <a:gd name="connsiteX7" fmla="*/ 0 w 1203393"/>
                  <a:gd name="connsiteY7" fmla="*/ 43330 h 750238"/>
                  <a:gd name="connsiteX8" fmla="*/ 19390 w 1203393"/>
                  <a:gd name="connsiteY8" fmla="*/ 32820 h 750238"/>
                  <a:gd name="connsiteX9" fmla="*/ 131248 w 1203393"/>
                  <a:gd name="connsiteY9" fmla="*/ 1181 h 75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3393" h="750238">
                    <a:moveTo>
                      <a:pt x="131248" y="1181"/>
                    </a:moveTo>
                    <a:cubicBezTo>
                      <a:pt x="432844" y="-26650"/>
                      <a:pt x="1013841" y="444064"/>
                      <a:pt x="1203393" y="750238"/>
                    </a:cubicBezTo>
                    <a:cubicBezTo>
                      <a:pt x="1203393" y="750238"/>
                      <a:pt x="1180020" y="727112"/>
                      <a:pt x="1139826" y="689674"/>
                    </a:cubicBezTo>
                    <a:lnTo>
                      <a:pt x="1096033" y="649413"/>
                    </a:lnTo>
                    <a:lnTo>
                      <a:pt x="1090051" y="641705"/>
                    </a:lnTo>
                    <a:cubicBezTo>
                      <a:pt x="847737" y="346875"/>
                      <a:pt x="369924" y="-10471"/>
                      <a:pt x="106027" y="13881"/>
                    </a:cubicBezTo>
                    <a:cubicBezTo>
                      <a:pt x="87178" y="15621"/>
                      <a:pt x="68387" y="19293"/>
                      <a:pt x="49722" y="24649"/>
                    </a:cubicBezTo>
                    <a:lnTo>
                      <a:pt x="0" y="43330"/>
                    </a:lnTo>
                    <a:lnTo>
                      <a:pt x="19390" y="32820"/>
                    </a:lnTo>
                    <a:cubicBezTo>
                      <a:pt x="56086" y="15869"/>
                      <a:pt x="93549" y="4661"/>
                      <a:pt x="131248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4387935" y="-3519851"/>
                <a:ext cx="482012" cy="520894"/>
              </a:xfrm>
              <a:custGeom>
                <a:avLst/>
                <a:gdLst>
                  <a:gd name="connsiteX0" fmla="*/ 482012 w 482012"/>
                  <a:gd name="connsiteY0" fmla="*/ 0 h 520894"/>
                  <a:gd name="connsiteX1" fmla="*/ 446999 w 482012"/>
                  <a:gd name="connsiteY1" fmla="*/ 18976 h 520894"/>
                  <a:gd name="connsiteX2" fmla="*/ 38118 w 482012"/>
                  <a:gd name="connsiteY2" fmla="*/ 485688 h 520894"/>
                  <a:gd name="connsiteX3" fmla="*/ 30786 w 482012"/>
                  <a:gd name="connsiteY3" fmla="*/ 498383 h 520894"/>
                  <a:gd name="connsiteX4" fmla="*/ 0 w 482012"/>
                  <a:gd name="connsiteY4" fmla="*/ 520894 h 520894"/>
                  <a:gd name="connsiteX5" fmla="*/ 476181 w 482012"/>
                  <a:gd name="connsiteY5" fmla="*/ 2190 h 520894"/>
                  <a:gd name="connsiteX6" fmla="*/ 482012 w 482012"/>
                  <a:gd name="connsiteY6" fmla="*/ 0 h 520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012" h="520894">
                    <a:moveTo>
                      <a:pt x="482012" y="0"/>
                    </a:moveTo>
                    <a:lnTo>
                      <a:pt x="446999" y="18976"/>
                    </a:lnTo>
                    <a:cubicBezTo>
                      <a:pt x="250116" y="141060"/>
                      <a:pt x="84437" y="406809"/>
                      <a:pt x="38118" y="485688"/>
                    </a:cubicBezTo>
                    <a:lnTo>
                      <a:pt x="30786" y="498383"/>
                    </a:lnTo>
                    <a:lnTo>
                      <a:pt x="0" y="520894"/>
                    </a:lnTo>
                    <a:cubicBezTo>
                      <a:pt x="0" y="520894"/>
                      <a:pt x="219309" y="120849"/>
                      <a:pt x="476181" y="2190"/>
                    </a:cubicBezTo>
                    <a:lnTo>
                      <a:pt x="48201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5658647" y="-3492236"/>
                <a:ext cx="618840" cy="862171"/>
              </a:xfrm>
              <a:custGeom>
                <a:avLst/>
                <a:gdLst>
                  <a:gd name="connsiteX0" fmla="*/ 0 w 618840"/>
                  <a:gd name="connsiteY0" fmla="*/ 0 h 862171"/>
                  <a:gd name="connsiteX1" fmla="*/ 510176 w 618840"/>
                  <a:gd name="connsiteY1" fmla="*/ 519338 h 862171"/>
                  <a:gd name="connsiteX2" fmla="*/ 580685 w 618840"/>
                  <a:gd name="connsiteY2" fmla="*/ 693651 h 862171"/>
                  <a:gd name="connsiteX3" fmla="*/ 610036 w 618840"/>
                  <a:gd name="connsiteY3" fmla="*/ 765970 h 862171"/>
                  <a:gd name="connsiteX4" fmla="*/ 610472 w 618840"/>
                  <a:gd name="connsiteY4" fmla="*/ 773560 h 862171"/>
                  <a:gd name="connsiteX5" fmla="*/ 618840 w 618840"/>
                  <a:gd name="connsiteY5" fmla="*/ 862171 h 862171"/>
                  <a:gd name="connsiteX6" fmla="*/ 484955 w 618840"/>
                  <a:gd name="connsiteY6" fmla="*/ 532038 h 862171"/>
                  <a:gd name="connsiteX7" fmla="*/ 75618 w 618840"/>
                  <a:gd name="connsiteY7" fmla="*/ 35695 h 862171"/>
                  <a:gd name="connsiteX8" fmla="*/ 70085 w 618840"/>
                  <a:gd name="connsiteY8" fmla="*/ 34433 h 862171"/>
                  <a:gd name="connsiteX9" fmla="*/ 48991 w 618840"/>
                  <a:gd name="connsiteY9" fmla="*/ 22323 h 862171"/>
                  <a:gd name="connsiteX10" fmla="*/ 0 w 618840"/>
                  <a:gd name="connsiteY10" fmla="*/ 0 h 86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8840" h="862171">
                    <a:moveTo>
                      <a:pt x="0" y="0"/>
                    </a:moveTo>
                    <a:cubicBezTo>
                      <a:pt x="291379" y="43338"/>
                      <a:pt x="394611" y="232539"/>
                      <a:pt x="510176" y="519338"/>
                    </a:cubicBezTo>
                    <a:cubicBezTo>
                      <a:pt x="534310" y="579057"/>
                      <a:pt x="558092" y="637895"/>
                      <a:pt x="580685" y="693651"/>
                    </a:cubicBezTo>
                    <a:lnTo>
                      <a:pt x="610036" y="765970"/>
                    </a:lnTo>
                    <a:lnTo>
                      <a:pt x="610472" y="773560"/>
                    </a:lnTo>
                    <a:cubicBezTo>
                      <a:pt x="612674" y="802011"/>
                      <a:pt x="615493" y="831695"/>
                      <a:pt x="618840" y="862171"/>
                    </a:cubicBezTo>
                    <a:cubicBezTo>
                      <a:pt x="580082" y="767391"/>
                      <a:pt x="533223" y="651475"/>
                      <a:pt x="484955" y="532038"/>
                    </a:cubicBezTo>
                    <a:cubicBezTo>
                      <a:pt x="383836" y="281089"/>
                      <a:pt x="292159" y="104863"/>
                      <a:pt x="75618" y="35695"/>
                    </a:cubicBezTo>
                    <a:lnTo>
                      <a:pt x="70085" y="34433"/>
                    </a:lnTo>
                    <a:lnTo>
                      <a:pt x="48991" y="22323"/>
                    </a:lnTo>
                    <a:cubicBezTo>
                      <a:pt x="18850" y="6738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5529187" y="-3479536"/>
                <a:ext cx="1099778" cy="4761753"/>
              </a:xfrm>
              <a:custGeom>
                <a:avLst/>
                <a:gdLst>
                  <a:gd name="connsiteX0" fmla="*/ 104239 w 1099778"/>
                  <a:gd name="connsiteY0" fmla="*/ 0 h 4761753"/>
                  <a:gd name="connsiteX1" fmla="*/ 199545 w 1099778"/>
                  <a:gd name="connsiteY1" fmla="*/ 21733 h 4761753"/>
                  <a:gd name="connsiteX2" fmla="*/ 231186 w 1099778"/>
                  <a:gd name="connsiteY2" fmla="*/ 39899 h 4761753"/>
                  <a:gd name="connsiteX3" fmla="*/ 550497 w 1099778"/>
                  <a:gd name="connsiteY3" fmla="*/ 445682 h 4761753"/>
                  <a:gd name="connsiteX4" fmla="*/ 816859 w 1099778"/>
                  <a:gd name="connsiteY4" fmla="*/ 1118636 h 4761753"/>
                  <a:gd name="connsiteX5" fmla="*/ 996546 w 1099778"/>
                  <a:gd name="connsiteY5" fmla="*/ 1644313 h 4761753"/>
                  <a:gd name="connsiteX6" fmla="*/ 1099778 w 1099778"/>
                  <a:gd name="connsiteY6" fmla="*/ 1823649 h 4761753"/>
                  <a:gd name="connsiteX7" fmla="*/ 298228 w 1099778"/>
                  <a:gd name="connsiteY7" fmla="*/ 2630489 h 4761753"/>
                  <a:gd name="connsiteX8" fmla="*/ 371981 w 1099778"/>
                  <a:gd name="connsiteY8" fmla="*/ 4496413 h 4761753"/>
                  <a:gd name="connsiteX9" fmla="*/ 439207 w 1099778"/>
                  <a:gd name="connsiteY9" fmla="*/ 4583572 h 4761753"/>
                  <a:gd name="connsiteX10" fmla="*/ 466100 w 1099778"/>
                  <a:gd name="connsiteY10" fmla="*/ 4625960 h 4761753"/>
                  <a:gd name="connsiteX11" fmla="*/ 566849 w 1099778"/>
                  <a:gd name="connsiteY11" fmla="*/ 4761753 h 4761753"/>
                  <a:gd name="connsiteX12" fmla="*/ 273007 w 1099778"/>
                  <a:gd name="connsiteY12" fmla="*/ 2643189 h 4761753"/>
                  <a:gd name="connsiteX13" fmla="*/ 1074557 w 1099778"/>
                  <a:gd name="connsiteY13" fmla="*/ 1836349 h 4761753"/>
                  <a:gd name="connsiteX14" fmla="*/ 971325 w 1099778"/>
                  <a:gd name="connsiteY14" fmla="*/ 1657013 h 4761753"/>
                  <a:gd name="connsiteX15" fmla="*/ 791638 w 1099778"/>
                  <a:gd name="connsiteY15" fmla="*/ 1131336 h 4761753"/>
                  <a:gd name="connsiteX16" fmla="*/ 525276 w 1099778"/>
                  <a:gd name="connsiteY16" fmla="*/ 458382 h 4761753"/>
                  <a:gd name="connsiteX17" fmla="*/ 104239 w 1099778"/>
                  <a:gd name="connsiteY17" fmla="*/ 0 h 4761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99778" h="4761753">
                    <a:moveTo>
                      <a:pt x="104239" y="0"/>
                    </a:moveTo>
                    <a:lnTo>
                      <a:pt x="199545" y="21733"/>
                    </a:lnTo>
                    <a:lnTo>
                      <a:pt x="231186" y="39899"/>
                    </a:lnTo>
                    <a:cubicBezTo>
                      <a:pt x="330042" y="102297"/>
                      <a:pt x="475847" y="226576"/>
                      <a:pt x="550497" y="445682"/>
                    </a:cubicBezTo>
                    <a:cubicBezTo>
                      <a:pt x="629064" y="675753"/>
                      <a:pt x="746038" y="954448"/>
                      <a:pt x="816859" y="1118636"/>
                    </a:cubicBezTo>
                    <a:cubicBezTo>
                      <a:pt x="858784" y="1332853"/>
                      <a:pt x="921852" y="1541433"/>
                      <a:pt x="996546" y="1644313"/>
                    </a:cubicBezTo>
                    <a:cubicBezTo>
                      <a:pt x="1003944" y="1703856"/>
                      <a:pt x="1047282" y="1767276"/>
                      <a:pt x="1099778" y="1823649"/>
                    </a:cubicBezTo>
                    <a:cubicBezTo>
                      <a:pt x="810867" y="2013908"/>
                      <a:pt x="524774" y="2274281"/>
                      <a:pt x="298228" y="2630489"/>
                    </a:cubicBezTo>
                    <a:cubicBezTo>
                      <a:pt x="-220383" y="3445342"/>
                      <a:pt x="112982" y="4141125"/>
                      <a:pt x="371981" y="4496413"/>
                    </a:cubicBezTo>
                    <a:lnTo>
                      <a:pt x="439207" y="4583572"/>
                    </a:lnTo>
                    <a:lnTo>
                      <a:pt x="466100" y="4625960"/>
                    </a:lnTo>
                    <a:cubicBezTo>
                      <a:pt x="497030" y="4670952"/>
                      <a:pt x="530570" y="4716225"/>
                      <a:pt x="566849" y="4761753"/>
                    </a:cubicBezTo>
                    <a:cubicBezTo>
                      <a:pt x="566849" y="4761753"/>
                      <a:pt x="-481337" y="3828430"/>
                      <a:pt x="273007" y="2643189"/>
                    </a:cubicBezTo>
                    <a:cubicBezTo>
                      <a:pt x="499553" y="2286981"/>
                      <a:pt x="785646" y="2026608"/>
                      <a:pt x="1074557" y="1836349"/>
                    </a:cubicBezTo>
                    <a:cubicBezTo>
                      <a:pt x="1022061" y="1779976"/>
                      <a:pt x="978723" y="1716556"/>
                      <a:pt x="971325" y="1657013"/>
                    </a:cubicBezTo>
                    <a:cubicBezTo>
                      <a:pt x="896631" y="1554133"/>
                      <a:pt x="833563" y="1345553"/>
                      <a:pt x="791638" y="1131336"/>
                    </a:cubicBezTo>
                    <a:cubicBezTo>
                      <a:pt x="720817" y="967148"/>
                      <a:pt x="603843" y="688453"/>
                      <a:pt x="525276" y="458382"/>
                    </a:cubicBezTo>
                    <a:cubicBezTo>
                      <a:pt x="405835" y="107812"/>
                      <a:pt x="104239" y="0"/>
                      <a:pt x="10423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4841499" y="-3449765"/>
                <a:ext cx="1206621" cy="649523"/>
              </a:xfrm>
              <a:custGeom>
                <a:avLst/>
                <a:gdLst>
                  <a:gd name="connsiteX0" fmla="*/ 231573 w 1206621"/>
                  <a:gd name="connsiteY0" fmla="*/ 516 h 649523"/>
                  <a:gd name="connsiteX1" fmla="*/ 1122718 w 1206621"/>
                  <a:gd name="connsiteY1" fmla="*/ 534377 h 649523"/>
                  <a:gd name="connsiteX2" fmla="*/ 1124482 w 1206621"/>
                  <a:gd name="connsiteY2" fmla="*/ 535998 h 649523"/>
                  <a:gd name="connsiteX3" fmla="*/ 1166657 w 1206621"/>
                  <a:gd name="connsiteY3" fmla="*/ 590349 h 649523"/>
                  <a:gd name="connsiteX4" fmla="*/ 1206621 w 1206621"/>
                  <a:gd name="connsiteY4" fmla="*/ 649523 h 649523"/>
                  <a:gd name="connsiteX5" fmla="*/ 206352 w 1206621"/>
                  <a:gd name="connsiteY5" fmla="*/ 13216 h 649523"/>
                  <a:gd name="connsiteX6" fmla="*/ 88327 w 1206621"/>
                  <a:gd name="connsiteY6" fmla="*/ 34374 h 649523"/>
                  <a:gd name="connsiteX7" fmla="*/ 0 w 1206621"/>
                  <a:gd name="connsiteY7" fmla="*/ 71119 h 649523"/>
                  <a:gd name="connsiteX8" fmla="*/ 9698 w 1206621"/>
                  <a:gd name="connsiteY8" fmla="*/ 64876 h 649523"/>
                  <a:gd name="connsiteX9" fmla="*/ 231573 w 1206621"/>
                  <a:gd name="connsiteY9" fmla="*/ 516 h 64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6621" h="649523">
                    <a:moveTo>
                      <a:pt x="231573" y="516"/>
                    </a:moveTo>
                    <a:cubicBezTo>
                      <a:pt x="483137" y="-15605"/>
                      <a:pt x="920007" y="350378"/>
                      <a:pt x="1122718" y="534377"/>
                    </a:cubicBezTo>
                    <a:lnTo>
                      <a:pt x="1124482" y="535998"/>
                    </a:lnTo>
                    <a:lnTo>
                      <a:pt x="1166657" y="590349"/>
                    </a:lnTo>
                    <a:cubicBezTo>
                      <a:pt x="1181398" y="610609"/>
                      <a:pt x="1194774" y="630387"/>
                      <a:pt x="1206621" y="649523"/>
                    </a:cubicBezTo>
                    <a:cubicBezTo>
                      <a:pt x="1206621" y="649523"/>
                      <a:pt x="541771" y="-8279"/>
                      <a:pt x="206352" y="13216"/>
                    </a:cubicBezTo>
                    <a:cubicBezTo>
                      <a:pt x="164425" y="15903"/>
                      <a:pt x="125195" y="23301"/>
                      <a:pt x="88327" y="34374"/>
                    </a:cubicBezTo>
                    <a:lnTo>
                      <a:pt x="0" y="71119"/>
                    </a:lnTo>
                    <a:lnTo>
                      <a:pt x="9698" y="64876"/>
                    </a:lnTo>
                    <a:cubicBezTo>
                      <a:pt x="74654" y="30111"/>
                      <a:pt x="147718" y="5889"/>
                      <a:pt x="231573" y="5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4078821" y="-3417893"/>
                <a:ext cx="68579" cy="440077"/>
              </a:xfrm>
              <a:custGeom>
                <a:avLst/>
                <a:gdLst>
                  <a:gd name="connsiteX0" fmla="*/ 20408 w 68579"/>
                  <a:gd name="connsiteY0" fmla="*/ 0 h 440077"/>
                  <a:gd name="connsiteX1" fmla="*/ 59928 w 68579"/>
                  <a:gd name="connsiteY1" fmla="*/ 361065 h 440077"/>
                  <a:gd name="connsiteX2" fmla="*/ 68579 w 68579"/>
                  <a:gd name="connsiteY2" fmla="*/ 399074 h 440077"/>
                  <a:gd name="connsiteX3" fmla="*/ 49799 w 68579"/>
                  <a:gd name="connsiteY3" fmla="*/ 440077 h 440077"/>
                  <a:gd name="connsiteX4" fmla="*/ 762 w 68579"/>
                  <a:gd name="connsiteY4" fmla="*/ 103891 h 440077"/>
                  <a:gd name="connsiteX5" fmla="*/ 0 w 68579"/>
                  <a:gd name="connsiteY5" fmla="*/ 92777 h 440077"/>
                  <a:gd name="connsiteX6" fmla="*/ 3764 w 68579"/>
                  <a:gd name="connsiteY6" fmla="*/ 62715 h 440077"/>
                  <a:gd name="connsiteX7" fmla="*/ 20408 w 68579"/>
                  <a:gd name="connsiteY7" fmla="*/ 0 h 440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579" h="440077">
                    <a:moveTo>
                      <a:pt x="20408" y="0"/>
                    </a:moveTo>
                    <a:cubicBezTo>
                      <a:pt x="20408" y="0"/>
                      <a:pt x="28233" y="199349"/>
                      <a:pt x="59928" y="361065"/>
                    </a:cubicBezTo>
                    <a:lnTo>
                      <a:pt x="68579" y="399074"/>
                    </a:lnTo>
                    <a:lnTo>
                      <a:pt x="49799" y="440077"/>
                    </a:lnTo>
                    <a:cubicBezTo>
                      <a:pt x="22054" y="335700"/>
                      <a:pt x="7658" y="194850"/>
                      <a:pt x="762" y="103891"/>
                    </a:cubicBezTo>
                    <a:lnTo>
                      <a:pt x="0" y="92777"/>
                    </a:lnTo>
                    <a:lnTo>
                      <a:pt x="3764" y="62715"/>
                    </a:lnTo>
                    <a:cubicBezTo>
                      <a:pt x="7889" y="40728"/>
                      <a:pt x="13362" y="19687"/>
                      <a:pt x="204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4046708" y="-3405193"/>
                <a:ext cx="69081" cy="679629"/>
              </a:xfrm>
              <a:custGeom>
                <a:avLst/>
                <a:gdLst>
                  <a:gd name="connsiteX0" fmla="*/ 27300 w 69081"/>
                  <a:gd name="connsiteY0" fmla="*/ 0 h 679629"/>
                  <a:gd name="connsiteX1" fmla="*/ 29591 w 69081"/>
                  <a:gd name="connsiteY1" fmla="*/ 43293 h 679629"/>
                  <a:gd name="connsiteX2" fmla="*/ 32113 w 69081"/>
                  <a:gd name="connsiteY2" fmla="*/ 80077 h 679629"/>
                  <a:gd name="connsiteX3" fmla="*/ 27313 w 69081"/>
                  <a:gd name="connsiteY3" fmla="*/ 118412 h 679629"/>
                  <a:gd name="connsiteX4" fmla="*/ 69081 w 69081"/>
                  <a:gd name="connsiteY4" fmla="*/ 511213 h 679629"/>
                  <a:gd name="connsiteX5" fmla="*/ 13766 w 69081"/>
                  <a:gd name="connsiteY5" fmla="*/ 679629 h 679629"/>
                  <a:gd name="connsiteX6" fmla="*/ 0 w 69081"/>
                  <a:gd name="connsiteY6" fmla="*/ 657452 h 679629"/>
                  <a:gd name="connsiteX7" fmla="*/ 43860 w 69081"/>
                  <a:gd name="connsiteY7" fmla="*/ 523913 h 679629"/>
                  <a:gd name="connsiteX8" fmla="*/ 27300 w 69081"/>
                  <a:gd name="connsiteY8" fmla="*/ 0 h 679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081" h="679629">
                    <a:moveTo>
                      <a:pt x="27300" y="0"/>
                    </a:moveTo>
                    <a:cubicBezTo>
                      <a:pt x="27300" y="0"/>
                      <a:pt x="27939" y="16274"/>
                      <a:pt x="29591" y="43293"/>
                    </a:cubicBezTo>
                    <a:lnTo>
                      <a:pt x="32113" y="80077"/>
                    </a:lnTo>
                    <a:lnTo>
                      <a:pt x="27313" y="118412"/>
                    </a:lnTo>
                    <a:cubicBezTo>
                      <a:pt x="17355" y="259256"/>
                      <a:pt x="47678" y="419521"/>
                      <a:pt x="69081" y="511213"/>
                    </a:cubicBezTo>
                    <a:cubicBezTo>
                      <a:pt x="49702" y="563358"/>
                      <a:pt x="31381" y="619380"/>
                      <a:pt x="13766" y="679629"/>
                    </a:cubicBezTo>
                    <a:lnTo>
                      <a:pt x="0" y="657452"/>
                    </a:lnTo>
                    <a:lnTo>
                      <a:pt x="43860" y="523913"/>
                    </a:lnTo>
                    <a:cubicBezTo>
                      <a:pt x="15322" y="401657"/>
                      <a:pt x="-29073" y="157493"/>
                      <a:pt x="273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4413156" y="-3378647"/>
                <a:ext cx="428342" cy="366990"/>
              </a:xfrm>
              <a:custGeom>
                <a:avLst/>
                <a:gdLst>
                  <a:gd name="connsiteX0" fmla="*/ 428342 w 428342"/>
                  <a:gd name="connsiteY0" fmla="*/ 0 h 366990"/>
                  <a:gd name="connsiteX1" fmla="*/ 346354 w 428342"/>
                  <a:gd name="connsiteY1" fmla="*/ 52773 h 366990"/>
                  <a:gd name="connsiteX2" fmla="*/ 0 w 428342"/>
                  <a:gd name="connsiteY2" fmla="*/ 366990 h 366990"/>
                  <a:gd name="connsiteX3" fmla="*/ 3291 w 428342"/>
                  <a:gd name="connsiteY3" fmla="*/ 361115 h 366990"/>
                  <a:gd name="connsiteX4" fmla="*/ 5565 w 428342"/>
                  <a:gd name="connsiteY4" fmla="*/ 357179 h 366990"/>
                  <a:gd name="connsiteX5" fmla="*/ 35809 w 428342"/>
                  <a:gd name="connsiteY5" fmla="*/ 335063 h 366990"/>
                  <a:gd name="connsiteX6" fmla="*/ 412819 w 428342"/>
                  <a:gd name="connsiteY6" fmla="*/ 6457 h 366990"/>
                  <a:gd name="connsiteX7" fmla="*/ 428342 w 428342"/>
                  <a:gd name="connsiteY7" fmla="*/ 0 h 36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342" h="366990">
                    <a:moveTo>
                      <a:pt x="428342" y="0"/>
                    </a:moveTo>
                    <a:lnTo>
                      <a:pt x="346354" y="52773"/>
                    </a:lnTo>
                    <a:cubicBezTo>
                      <a:pt x="202563" y="160849"/>
                      <a:pt x="101076" y="308855"/>
                      <a:pt x="0" y="366990"/>
                    </a:cubicBezTo>
                    <a:cubicBezTo>
                      <a:pt x="0" y="366990"/>
                      <a:pt x="1119" y="364949"/>
                      <a:pt x="3291" y="361115"/>
                    </a:cubicBezTo>
                    <a:lnTo>
                      <a:pt x="5565" y="357179"/>
                    </a:lnTo>
                    <a:lnTo>
                      <a:pt x="35809" y="335063"/>
                    </a:lnTo>
                    <a:cubicBezTo>
                      <a:pt x="138725" y="246172"/>
                      <a:pt x="250431" y="93369"/>
                      <a:pt x="412819" y="6457"/>
                    </a:cubicBezTo>
                    <a:lnTo>
                      <a:pt x="42834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4985155" y="-3261341"/>
                <a:ext cx="801034" cy="437125"/>
              </a:xfrm>
              <a:custGeom>
                <a:avLst/>
                <a:gdLst>
                  <a:gd name="connsiteX0" fmla="*/ 158001 w 801034"/>
                  <a:gd name="connsiteY0" fmla="*/ 82 h 437125"/>
                  <a:gd name="connsiteX1" fmla="*/ 801034 w 801034"/>
                  <a:gd name="connsiteY1" fmla="*/ 437125 h 437125"/>
                  <a:gd name="connsiteX2" fmla="*/ 694803 w 801034"/>
                  <a:gd name="connsiteY2" fmla="*/ 339378 h 437125"/>
                  <a:gd name="connsiteX3" fmla="*/ 658422 w 801034"/>
                  <a:gd name="connsiteY3" fmla="*/ 310883 h 437125"/>
                  <a:gd name="connsiteX4" fmla="*/ 651822 w 801034"/>
                  <a:gd name="connsiteY4" fmla="*/ 303697 h 437125"/>
                  <a:gd name="connsiteX5" fmla="*/ 58338 w 801034"/>
                  <a:gd name="connsiteY5" fmla="*/ 22805 h 437125"/>
                  <a:gd name="connsiteX6" fmla="*/ 0 w 801034"/>
                  <a:gd name="connsiteY6" fmla="*/ 45354 h 437125"/>
                  <a:gd name="connsiteX7" fmla="*/ 9878 w 801034"/>
                  <a:gd name="connsiteY7" fmla="*/ 38584 h 437125"/>
                  <a:gd name="connsiteX8" fmla="*/ 158001 w 801034"/>
                  <a:gd name="connsiteY8" fmla="*/ 82 h 43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1034" h="437125">
                    <a:moveTo>
                      <a:pt x="158001" y="82"/>
                    </a:moveTo>
                    <a:cubicBezTo>
                      <a:pt x="480986" y="-6895"/>
                      <a:pt x="801034" y="437125"/>
                      <a:pt x="801034" y="437125"/>
                    </a:cubicBezTo>
                    <a:cubicBezTo>
                      <a:pt x="764392" y="400945"/>
                      <a:pt x="728985" y="368470"/>
                      <a:pt x="694803" y="339378"/>
                    </a:cubicBezTo>
                    <a:lnTo>
                      <a:pt x="658422" y="310883"/>
                    </a:lnTo>
                    <a:lnTo>
                      <a:pt x="651822" y="303697"/>
                    </a:lnTo>
                    <a:cubicBezTo>
                      <a:pt x="513859" y="158898"/>
                      <a:pt x="280956" y="-33727"/>
                      <a:pt x="58338" y="22805"/>
                    </a:cubicBezTo>
                    <a:lnTo>
                      <a:pt x="0" y="45354"/>
                    </a:lnTo>
                    <a:lnTo>
                      <a:pt x="9878" y="38584"/>
                    </a:lnTo>
                    <a:cubicBezTo>
                      <a:pt x="58552" y="12903"/>
                      <a:pt x="108312" y="1155"/>
                      <a:pt x="158001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4918699" y="-3215988"/>
                <a:ext cx="66457" cy="42610"/>
              </a:xfrm>
              <a:custGeom>
                <a:avLst/>
                <a:gdLst>
                  <a:gd name="connsiteX0" fmla="*/ 66457 w 66457"/>
                  <a:gd name="connsiteY0" fmla="*/ 0 h 42610"/>
                  <a:gd name="connsiteX1" fmla="*/ 4282 w 66457"/>
                  <a:gd name="connsiteY1" fmla="*/ 42610 h 42610"/>
                  <a:gd name="connsiteX2" fmla="*/ 0 w 66457"/>
                  <a:gd name="connsiteY2" fmla="*/ 40961 h 42610"/>
                  <a:gd name="connsiteX3" fmla="*/ 51114 w 66457"/>
                  <a:gd name="connsiteY3" fmla="*/ 5930 h 42610"/>
                  <a:gd name="connsiteX4" fmla="*/ 66457 w 66457"/>
                  <a:gd name="connsiteY4" fmla="*/ 0 h 4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457" h="42610">
                    <a:moveTo>
                      <a:pt x="66457" y="0"/>
                    </a:moveTo>
                    <a:lnTo>
                      <a:pt x="4282" y="42610"/>
                    </a:lnTo>
                    <a:lnTo>
                      <a:pt x="0" y="40961"/>
                    </a:lnTo>
                    <a:lnTo>
                      <a:pt x="51114" y="5930"/>
                    </a:lnTo>
                    <a:lnTo>
                      <a:pt x="664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4695792" y="-3186612"/>
                <a:ext cx="222906" cy="48218"/>
              </a:xfrm>
              <a:custGeom>
                <a:avLst/>
                <a:gdLst>
                  <a:gd name="connsiteX0" fmla="*/ 140233 w 222906"/>
                  <a:gd name="connsiteY0" fmla="*/ 451 h 48218"/>
                  <a:gd name="connsiteX1" fmla="*/ 216668 w 222906"/>
                  <a:gd name="connsiteY1" fmla="*/ 9182 h 48218"/>
                  <a:gd name="connsiteX2" fmla="*/ 222906 w 222906"/>
                  <a:gd name="connsiteY2" fmla="*/ 11585 h 48218"/>
                  <a:gd name="connsiteX3" fmla="*/ 201967 w 222906"/>
                  <a:gd name="connsiteY3" fmla="*/ 25934 h 48218"/>
                  <a:gd name="connsiteX4" fmla="*/ 54252 w 222906"/>
                  <a:gd name="connsiteY4" fmla="*/ 24261 h 48218"/>
                  <a:gd name="connsiteX5" fmla="*/ 0 w 222906"/>
                  <a:gd name="connsiteY5" fmla="*/ 48218 h 48218"/>
                  <a:gd name="connsiteX6" fmla="*/ 7118 w 222906"/>
                  <a:gd name="connsiteY6" fmla="*/ 43512 h 48218"/>
                  <a:gd name="connsiteX7" fmla="*/ 140233 w 222906"/>
                  <a:gd name="connsiteY7" fmla="*/ 451 h 4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906" h="48218">
                    <a:moveTo>
                      <a:pt x="140233" y="451"/>
                    </a:moveTo>
                    <a:cubicBezTo>
                      <a:pt x="176304" y="-1762"/>
                      <a:pt x="202927" y="4657"/>
                      <a:pt x="216668" y="9182"/>
                    </a:cubicBezTo>
                    <a:lnTo>
                      <a:pt x="222906" y="11585"/>
                    </a:lnTo>
                    <a:lnTo>
                      <a:pt x="201967" y="25934"/>
                    </a:lnTo>
                    <a:cubicBezTo>
                      <a:pt x="201967" y="25934"/>
                      <a:pt x="143568" y="-2693"/>
                      <a:pt x="54252" y="24261"/>
                    </a:cubicBezTo>
                    <a:lnTo>
                      <a:pt x="0" y="48218"/>
                    </a:lnTo>
                    <a:lnTo>
                      <a:pt x="7118" y="43512"/>
                    </a:lnTo>
                    <a:cubicBezTo>
                      <a:pt x="58647" y="13509"/>
                      <a:pt x="104164" y="2664"/>
                      <a:pt x="140233" y="4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5027632" y="-3149743"/>
                <a:ext cx="733336" cy="338227"/>
              </a:xfrm>
              <a:custGeom>
                <a:avLst/>
                <a:gdLst>
                  <a:gd name="connsiteX0" fmla="*/ 166851 w 733336"/>
                  <a:gd name="connsiteY0" fmla="*/ 4 h 338227"/>
                  <a:gd name="connsiteX1" fmla="*/ 553443 w 733336"/>
                  <a:gd name="connsiteY1" fmla="*/ 150332 h 338227"/>
                  <a:gd name="connsiteX2" fmla="*/ 615945 w 733336"/>
                  <a:gd name="connsiteY2" fmla="*/ 199285 h 338227"/>
                  <a:gd name="connsiteX3" fmla="*/ 651672 w 733336"/>
                  <a:gd name="connsiteY3" fmla="*/ 238187 h 338227"/>
                  <a:gd name="connsiteX4" fmla="*/ 733336 w 733336"/>
                  <a:gd name="connsiteY4" fmla="*/ 338227 h 338227"/>
                  <a:gd name="connsiteX5" fmla="*/ 85400 w 733336"/>
                  <a:gd name="connsiteY5" fmla="*/ 16505 h 338227"/>
                  <a:gd name="connsiteX6" fmla="*/ 0 w 733336"/>
                  <a:gd name="connsiteY6" fmla="*/ 40683 h 338227"/>
                  <a:gd name="connsiteX7" fmla="*/ 18704 w 733336"/>
                  <a:gd name="connsiteY7" fmla="*/ 29828 h 338227"/>
                  <a:gd name="connsiteX8" fmla="*/ 166851 w 733336"/>
                  <a:gd name="connsiteY8" fmla="*/ 4 h 33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336" h="338227">
                    <a:moveTo>
                      <a:pt x="166851" y="4"/>
                    </a:moveTo>
                    <a:cubicBezTo>
                      <a:pt x="266331" y="395"/>
                      <a:pt x="394722" y="37096"/>
                      <a:pt x="553443" y="150332"/>
                    </a:cubicBezTo>
                    <a:lnTo>
                      <a:pt x="615945" y="199285"/>
                    </a:lnTo>
                    <a:lnTo>
                      <a:pt x="651672" y="238187"/>
                    </a:lnTo>
                    <a:cubicBezTo>
                      <a:pt x="703036" y="296190"/>
                      <a:pt x="733336" y="338227"/>
                      <a:pt x="733336" y="338227"/>
                    </a:cubicBezTo>
                    <a:cubicBezTo>
                      <a:pt x="440197" y="48787"/>
                      <a:pt x="226156" y="-3534"/>
                      <a:pt x="85400" y="16505"/>
                    </a:cubicBezTo>
                    <a:lnTo>
                      <a:pt x="0" y="40683"/>
                    </a:lnTo>
                    <a:lnTo>
                      <a:pt x="18704" y="29828"/>
                    </a:lnTo>
                    <a:cubicBezTo>
                      <a:pt x="57883" y="12607"/>
                      <a:pt x="107163" y="-230"/>
                      <a:pt x="166851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4416828" y="-3138393"/>
                <a:ext cx="278964" cy="307849"/>
              </a:xfrm>
              <a:custGeom>
                <a:avLst/>
                <a:gdLst>
                  <a:gd name="connsiteX0" fmla="*/ 278964 w 278964"/>
                  <a:gd name="connsiteY0" fmla="*/ 0 h 307849"/>
                  <a:gd name="connsiteX1" fmla="*/ 246363 w 278964"/>
                  <a:gd name="connsiteY1" fmla="*/ 21553 h 307849"/>
                  <a:gd name="connsiteX2" fmla="*/ 71381 w 278964"/>
                  <a:gd name="connsiteY2" fmla="*/ 218167 h 307849"/>
                  <a:gd name="connsiteX3" fmla="*/ 35412 w 278964"/>
                  <a:gd name="connsiteY3" fmla="*/ 278154 h 307849"/>
                  <a:gd name="connsiteX4" fmla="*/ 14624 w 278964"/>
                  <a:gd name="connsiteY4" fmla="*/ 295136 h 307849"/>
                  <a:gd name="connsiteX5" fmla="*/ 0 w 278964"/>
                  <a:gd name="connsiteY5" fmla="*/ 307849 h 307849"/>
                  <a:gd name="connsiteX6" fmla="*/ 260861 w 278964"/>
                  <a:gd name="connsiteY6" fmla="*/ 7994 h 307849"/>
                  <a:gd name="connsiteX7" fmla="*/ 278964 w 278964"/>
                  <a:gd name="connsiteY7" fmla="*/ 0 h 30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8964" h="307849">
                    <a:moveTo>
                      <a:pt x="278964" y="0"/>
                    </a:moveTo>
                    <a:lnTo>
                      <a:pt x="246363" y="21553"/>
                    </a:lnTo>
                    <a:cubicBezTo>
                      <a:pt x="192043" y="61793"/>
                      <a:pt x="132571" y="123823"/>
                      <a:pt x="71381" y="218167"/>
                    </a:cubicBezTo>
                    <a:lnTo>
                      <a:pt x="35412" y="278154"/>
                    </a:lnTo>
                    <a:lnTo>
                      <a:pt x="14624" y="295136"/>
                    </a:lnTo>
                    <a:cubicBezTo>
                      <a:pt x="5208" y="303148"/>
                      <a:pt x="0" y="307849"/>
                      <a:pt x="0" y="307849"/>
                    </a:cubicBezTo>
                    <a:cubicBezTo>
                      <a:pt x="92750" y="141109"/>
                      <a:pt x="183569" y="52999"/>
                      <a:pt x="260861" y="7994"/>
                    </a:cubicBezTo>
                    <a:lnTo>
                      <a:pt x="27896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4920716" y="-3109060"/>
                <a:ext cx="106917" cy="75561"/>
              </a:xfrm>
              <a:custGeom>
                <a:avLst/>
                <a:gdLst>
                  <a:gd name="connsiteX0" fmla="*/ 106917 w 106917"/>
                  <a:gd name="connsiteY0" fmla="*/ 0 h 75561"/>
                  <a:gd name="connsiteX1" fmla="*/ 60641 w 106917"/>
                  <a:gd name="connsiteY1" fmla="*/ 26856 h 75561"/>
                  <a:gd name="connsiteX2" fmla="*/ 9311 w 106917"/>
                  <a:gd name="connsiteY2" fmla="*/ 75561 h 75561"/>
                  <a:gd name="connsiteX3" fmla="*/ 0 w 106917"/>
                  <a:gd name="connsiteY3" fmla="*/ 70722 h 75561"/>
                  <a:gd name="connsiteX4" fmla="*/ 35420 w 106917"/>
                  <a:gd name="connsiteY4" fmla="*/ 39556 h 75561"/>
                  <a:gd name="connsiteX5" fmla="*/ 100400 w 106917"/>
                  <a:gd name="connsiteY5" fmla="*/ 1845 h 75561"/>
                  <a:gd name="connsiteX6" fmla="*/ 106917 w 106917"/>
                  <a:gd name="connsiteY6" fmla="*/ 0 h 7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917" h="75561">
                    <a:moveTo>
                      <a:pt x="106917" y="0"/>
                    </a:moveTo>
                    <a:lnTo>
                      <a:pt x="60641" y="26856"/>
                    </a:lnTo>
                    <a:cubicBezTo>
                      <a:pt x="26179" y="52461"/>
                      <a:pt x="9311" y="75561"/>
                      <a:pt x="9311" y="75561"/>
                    </a:cubicBezTo>
                    <a:lnTo>
                      <a:pt x="0" y="70722"/>
                    </a:lnTo>
                    <a:lnTo>
                      <a:pt x="35420" y="39556"/>
                    </a:lnTo>
                    <a:cubicBezTo>
                      <a:pt x="52651" y="26754"/>
                      <a:pt x="74281" y="13325"/>
                      <a:pt x="100400" y="1845"/>
                    </a:cubicBezTo>
                    <a:lnTo>
                      <a:pt x="10691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4685987" y="-3057938"/>
                <a:ext cx="234729" cy="47464"/>
              </a:xfrm>
              <a:custGeom>
                <a:avLst/>
                <a:gdLst>
                  <a:gd name="connsiteX0" fmla="*/ 178664 w 234729"/>
                  <a:gd name="connsiteY0" fmla="*/ 849 h 47464"/>
                  <a:gd name="connsiteX1" fmla="*/ 213070 w 234729"/>
                  <a:gd name="connsiteY1" fmla="*/ 8343 h 47464"/>
                  <a:gd name="connsiteX2" fmla="*/ 234729 w 234729"/>
                  <a:gd name="connsiteY2" fmla="*/ 19599 h 47464"/>
                  <a:gd name="connsiteX3" fmla="*/ 231561 w 234729"/>
                  <a:gd name="connsiteY3" fmla="*/ 22387 h 47464"/>
                  <a:gd name="connsiteX4" fmla="*/ 218819 w 234729"/>
                  <a:gd name="connsiteY4" fmla="*/ 37138 h 47464"/>
                  <a:gd name="connsiteX5" fmla="*/ 77320 w 234729"/>
                  <a:gd name="connsiteY5" fmla="*/ 20192 h 47464"/>
                  <a:gd name="connsiteX6" fmla="*/ 0 w 234729"/>
                  <a:gd name="connsiteY6" fmla="*/ 47464 h 47464"/>
                  <a:gd name="connsiteX7" fmla="*/ 21669 w 234729"/>
                  <a:gd name="connsiteY7" fmla="*/ 36017 h 47464"/>
                  <a:gd name="connsiteX8" fmla="*/ 178664 w 234729"/>
                  <a:gd name="connsiteY8" fmla="*/ 849 h 47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729" h="47464">
                    <a:moveTo>
                      <a:pt x="178664" y="849"/>
                    </a:moveTo>
                    <a:cubicBezTo>
                      <a:pt x="190622" y="2029"/>
                      <a:pt x="202133" y="4469"/>
                      <a:pt x="213070" y="8343"/>
                    </a:cubicBezTo>
                    <a:lnTo>
                      <a:pt x="234729" y="19599"/>
                    </a:lnTo>
                    <a:lnTo>
                      <a:pt x="231561" y="22387"/>
                    </a:lnTo>
                    <a:cubicBezTo>
                      <a:pt x="223036" y="31363"/>
                      <a:pt x="218819" y="37138"/>
                      <a:pt x="218819" y="37138"/>
                    </a:cubicBezTo>
                    <a:cubicBezTo>
                      <a:pt x="180151" y="9480"/>
                      <a:pt x="130318" y="7541"/>
                      <a:pt x="77320" y="20192"/>
                    </a:cubicBezTo>
                    <a:lnTo>
                      <a:pt x="0" y="47464"/>
                    </a:lnTo>
                    <a:lnTo>
                      <a:pt x="21669" y="36017"/>
                    </a:lnTo>
                    <a:cubicBezTo>
                      <a:pt x="75833" y="11561"/>
                      <a:pt x="130831" y="-3872"/>
                      <a:pt x="178664" y="8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4442050" y="-3010473"/>
                <a:ext cx="243937" cy="167229"/>
              </a:xfrm>
              <a:custGeom>
                <a:avLst/>
                <a:gdLst>
                  <a:gd name="connsiteX0" fmla="*/ 243937 w 243937"/>
                  <a:gd name="connsiteY0" fmla="*/ 0 h 167229"/>
                  <a:gd name="connsiteX1" fmla="*/ 185986 w 243937"/>
                  <a:gd name="connsiteY1" fmla="*/ 30614 h 167229"/>
                  <a:gd name="connsiteX2" fmla="*/ 0 w 243937"/>
                  <a:gd name="connsiteY2" fmla="*/ 167229 h 167229"/>
                  <a:gd name="connsiteX3" fmla="*/ 10191 w 243937"/>
                  <a:gd name="connsiteY3" fmla="*/ 150234 h 167229"/>
                  <a:gd name="connsiteX4" fmla="*/ 29274 w 243937"/>
                  <a:gd name="connsiteY4" fmla="*/ 134644 h 167229"/>
                  <a:gd name="connsiteX5" fmla="*/ 240385 w 243937"/>
                  <a:gd name="connsiteY5" fmla="*/ 1253 h 167229"/>
                  <a:gd name="connsiteX6" fmla="*/ 243937 w 243937"/>
                  <a:gd name="connsiteY6" fmla="*/ 0 h 16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937" h="167229">
                    <a:moveTo>
                      <a:pt x="243937" y="0"/>
                    </a:moveTo>
                    <a:lnTo>
                      <a:pt x="185986" y="30614"/>
                    </a:lnTo>
                    <a:cubicBezTo>
                      <a:pt x="83326" y="92007"/>
                      <a:pt x="0" y="167229"/>
                      <a:pt x="0" y="167229"/>
                    </a:cubicBezTo>
                    <a:lnTo>
                      <a:pt x="10191" y="150234"/>
                    </a:lnTo>
                    <a:lnTo>
                      <a:pt x="29274" y="134644"/>
                    </a:lnTo>
                    <a:cubicBezTo>
                      <a:pt x="79771" y="94924"/>
                      <a:pt x="159140" y="37938"/>
                      <a:pt x="240385" y="1253"/>
                    </a:cubicBezTo>
                    <a:lnTo>
                      <a:pt x="2439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5070168" y="-2956747"/>
                <a:ext cx="829122" cy="386208"/>
              </a:xfrm>
              <a:custGeom>
                <a:avLst/>
                <a:gdLst>
                  <a:gd name="connsiteX0" fmla="*/ 176741 w 829122"/>
                  <a:gd name="connsiteY0" fmla="*/ 43 h 386208"/>
                  <a:gd name="connsiteX1" fmla="*/ 829122 w 829122"/>
                  <a:gd name="connsiteY1" fmla="*/ 386208 h 386208"/>
                  <a:gd name="connsiteX2" fmla="*/ 708503 w 829122"/>
                  <a:gd name="connsiteY2" fmla="*/ 301425 h 386208"/>
                  <a:gd name="connsiteX3" fmla="*/ 706850 w 829122"/>
                  <a:gd name="connsiteY3" fmla="*/ 299826 h 386208"/>
                  <a:gd name="connsiteX4" fmla="*/ 70692 w 829122"/>
                  <a:gd name="connsiteY4" fmla="*/ 19869 h 386208"/>
                  <a:gd name="connsiteX5" fmla="*/ 0 w 829122"/>
                  <a:gd name="connsiteY5" fmla="*/ 42502 h 386208"/>
                  <a:gd name="connsiteX6" fmla="*/ 16387 w 829122"/>
                  <a:gd name="connsiteY6" fmla="*/ 32630 h 386208"/>
                  <a:gd name="connsiteX7" fmla="*/ 176741 w 829122"/>
                  <a:gd name="connsiteY7" fmla="*/ 43 h 386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9122" h="386208">
                    <a:moveTo>
                      <a:pt x="176741" y="43"/>
                    </a:moveTo>
                    <a:cubicBezTo>
                      <a:pt x="501123" y="4700"/>
                      <a:pt x="829122" y="386208"/>
                      <a:pt x="829122" y="386208"/>
                    </a:cubicBezTo>
                    <a:lnTo>
                      <a:pt x="708503" y="301425"/>
                    </a:lnTo>
                    <a:lnTo>
                      <a:pt x="706850" y="299826"/>
                    </a:lnTo>
                    <a:cubicBezTo>
                      <a:pt x="570486" y="172269"/>
                      <a:pt x="311799" y="-27694"/>
                      <a:pt x="70692" y="19869"/>
                    </a:cubicBezTo>
                    <a:lnTo>
                      <a:pt x="0" y="42502"/>
                    </a:lnTo>
                    <a:lnTo>
                      <a:pt x="16387" y="32630"/>
                    </a:lnTo>
                    <a:cubicBezTo>
                      <a:pt x="68715" y="8959"/>
                      <a:pt x="122678" y="-733"/>
                      <a:pt x="176741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4927174" y="-2914245"/>
                <a:ext cx="142994" cy="106588"/>
              </a:xfrm>
              <a:custGeom>
                <a:avLst/>
                <a:gdLst>
                  <a:gd name="connsiteX0" fmla="*/ 142994 w 142994"/>
                  <a:gd name="connsiteY0" fmla="*/ 0 h 106588"/>
                  <a:gd name="connsiteX1" fmla="*/ 82308 w 142994"/>
                  <a:gd name="connsiteY1" fmla="*/ 36557 h 106588"/>
                  <a:gd name="connsiteX2" fmla="*/ 8841 w 142994"/>
                  <a:gd name="connsiteY2" fmla="*/ 106588 h 106588"/>
                  <a:gd name="connsiteX3" fmla="*/ 1939 w 142994"/>
                  <a:gd name="connsiteY3" fmla="*/ 104235 h 106588"/>
                  <a:gd name="connsiteX4" fmla="*/ 0 w 142994"/>
                  <a:gd name="connsiteY4" fmla="*/ 103675 h 106588"/>
                  <a:gd name="connsiteX5" fmla="*/ 57087 w 142994"/>
                  <a:gd name="connsiteY5" fmla="*/ 49257 h 106588"/>
                  <a:gd name="connsiteX6" fmla="*/ 134160 w 142994"/>
                  <a:gd name="connsiteY6" fmla="*/ 2828 h 106588"/>
                  <a:gd name="connsiteX7" fmla="*/ 142994 w 142994"/>
                  <a:gd name="connsiteY7" fmla="*/ 0 h 10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994" h="106588">
                    <a:moveTo>
                      <a:pt x="142994" y="0"/>
                    </a:moveTo>
                    <a:lnTo>
                      <a:pt x="82308" y="36557"/>
                    </a:lnTo>
                    <a:cubicBezTo>
                      <a:pt x="57155" y="55821"/>
                      <a:pt x="32602" y="79018"/>
                      <a:pt x="8841" y="106588"/>
                    </a:cubicBezTo>
                    <a:cubicBezTo>
                      <a:pt x="8841" y="106588"/>
                      <a:pt x="6444" y="105687"/>
                      <a:pt x="1939" y="104235"/>
                    </a:cubicBezTo>
                    <a:lnTo>
                      <a:pt x="0" y="103675"/>
                    </a:lnTo>
                    <a:lnTo>
                      <a:pt x="57087" y="49257"/>
                    </a:lnTo>
                    <a:cubicBezTo>
                      <a:pt x="82242" y="29993"/>
                      <a:pt x="107996" y="14663"/>
                      <a:pt x="134160" y="2828"/>
                    </a:cubicBezTo>
                    <a:lnTo>
                      <a:pt x="1429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5080637" y="-2864615"/>
                <a:ext cx="793432" cy="306776"/>
              </a:xfrm>
              <a:custGeom>
                <a:avLst/>
                <a:gdLst>
                  <a:gd name="connsiteX0" fmla="*/ 182059 w 793432"/>
                  <a:gd name="connsiteY0" fmla="*/ 228 h 306776"/>
                  <a:gd name="connsiteX1" fmla="*/ 680568 w 793432"/>
                  <a:gd name="connsiteY1" fmla="*/ 197016 h 306776"/>
                  <a:gd name="connsiteX2" fmla="*/ 698034 w 793432"/>
                  <a:gd name="connsiteY2" fmla="*/ 209293 h 306776"/>
                  <a:gd name="connsiteX3" fmla="*/ 737114 w 793432"/>
                  <a:gd name="connsiteY3" fmla="*/ 247093 h 306776"/>
                  <a:gd name="connsiteX4" fmla="*/ 793432 w 793432"/>
                  <a:gd name="connsiteY4" fmla="*/ 306776 h 306776"/>
                  <a:gd name="connsiteX5" fmla="*/ 34730 w 793432"/>
                  <a:gd name="connsiteY5" fmla="*/ 27906 h 306776"/>
                  <a:gd name="connsiteX6" fmla="*/ 0 w 793432"/>
                  <a:gd name="connsiteY6" fmla="*/ 41757 h 306776"/>
                  <a:gd name="connsiteX7" fmla="*/ 12832 w 793432"/>
                  <a:gd name="connsiteY7" fmla="*/ 33998 h 306776"/>
                  <a:gd name="connsiteX8" fmla="*/ 182059 w 793432"/>
                  <a:gd name="connsiteY8" fmla="*/ 228 h 30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3432" h="306776">
                    <a:moveTo>
                      <a:pt x="182059" y="228"/>
                    </a:moveTo>
                    <a:cubicBezTo>
                      <a:pt x="300395" y="3961"/>
                      <a:pt x="462002" y="54325"/>
                      <a:pt x="680568" y="197016"/>
                    </a:cubicBezTo>
                    <a:lnTo>
                      <a:pt x="698034" y="209293"/>
                    </a:lnTo>
                    <a:lnTo>
                      <a:pt x="737114" y="247093"/>
                    </a:lnTo>
                    <a:cubicBezTo>
                      <a:pt x="772932" y="282932"/>
                      <a:pt x="793432" y="306776"/>
                      <a:pt x="793432" y="306776"/>
                    </a:cubicBezTo>
                    <a:cubicBezTo>
                      <a:pt x="406395" y="16456"/>
                      <a:pt x="172183" y="-14109"/>
                      <a:pt x="34730" y="27906"/>
                    </a:cubicBezTo>
                    <a:lnTo>
                      <a:pt x="0" y="41757"/>
                    </a:lnTo>
                    <a:lnTo>
                      <a:pt x="12832" y="33998"/>
                    </a:lnTo>
                    <a:cubicBezTo>
                      <a:pt x="55634" y="12535"/>
                      <a:pt x="111058" y="-2012"/>
                      <a:pt x="182059" y="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4600640" y="-2831321"/>
                <a:ext cx="326534" cy="43034"/>
              </a:xfrm>
              <a:custGeom>
                <a:avLst/>
                <a:gdLst>
                  <a:gd name="connsiteX0" fmla="*/ 139246 w 326534"/>
                  <a:gd name="connsiteY0" fmla="*/ 2315 h 43034"/>
                  <a:gd name="connsiteX1" fmla="*/ 308931 w 326534"/>
                  <a:gd name="connsiteY1" fmla="*/ 15662 h 43034"/>
                  <a:gd name="connsiteX2" fmla="*/ 326534 w 326534"/>
                  <a:gd name="connsiteY2" fmla="*/ 20751 h 43034"/>
                  <a:gd name="connsiteX3" fmla="*/ 310154 w 326534"/>
                  <a:gd name="connsiteY3" fmla="*/ 36364 h 43034"/>
                  <a:gd name="connsiteX4" fmla="*/ 57446 w 326534"/>
                  <a:gd name="connsiteY4" fmla="*/ 24549 h 43034"/>
                  <a:gd name="connsiteX5" fmla="*/ 0 w 326534"/>
                  <a:gd name="connsiteY5" fmla="*/ 43034 h 43034"/>
                  <a:gd name="connsiteX6" fmla="*/ 23915 w 326534"/>
                  <a:gd name="connsiteY6" fmla="*/ 30754 h 43034"/>
                  <a:gd name="connsiteX7" fmla="*/ 139246 w 326534"/>
                  <a:gd name="connsiteY7" fmla="*/ 2315 h 43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6534" h="43034">
                    <a:moveTo>
                      <a:pt x="139246" y="2315"/>
                    </a:moveTo>
                    <a:cubicBezTo>
                      <a:pt x="212459" y="-5087"/>
                      <a:pt x="275223" y="6869"/>
                      <a:pt x="308931" y="15662"/>
                    </a:cubicBezTo>
                    <a:lnTo>
                      <a:pt x="326534" y="20751"/>
                    </a:lnTo>
                    <a:lnTo>
                      <a:pt x="310154" y="36364"/>
                    </a:lnTo>
                    <a:cubicBezTo>
                      <a:pt x="310154" y="36364"/>
                      <a:pt x="192677" y="-7808"/>
                      <a:pt x="57446" y="24549"/>
                    </a:cubicBezTo>
                    <a:lnTo>
                      <a:pt x="0" y="43034"/>
                    </a:lnTo>
                    <a:lnTo>
                      <a:pt x="23915" y="30754"/>
                    </a:lnTo>
                    <a:cubicBezTo>
                      <a:pt x="63420" y="14558"/>
                      <a:pt x="102639" y="6017"/>
                      <a:pt x="139246" y="23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4944079" y="-2822857"/>
                <a:ext cx="136558" cy="130059"/>
              </a:xfrm>
              <a:custGeom>
                <a:avLst/>
                <a:gdLst>
                  <a:gd name="connsiteX0" fmla="*/ 136558 w 136558"/>
                  <a:gd name="connsiteY0" fmla="*/ 0 h 130059"/>
                  <a:gd name="connsiteX1" fmla="*/ 110685 w 136558"/>
                  <a:gd name="connsiteY1" fmla="*/ 15644 h 130059"/>
                  <a:gd name="connsiteX2" fmla="*/ 18362 w 136558"/>
                  <a:gd name="connsiteY2" fmla="*/ 130059 h 130059"/>
                  <a:gd name="connsiteX3" fmla="*/ 0 w 136558"/>
                  <a:gd name="connsiteY3" fmla="*/ 127637 h 130059"/>
                  <a:gd name="connsiteX4" fmla="*/ 1647 w 136558"/>
                  <a:gd name="connsiteY4" fmla="*/ 124197 h 130059"/>
                  <a:gd name="connsiteX5" fmla="*/ 124169 w 136558"/>
                  <a:gd name="connsiteY5" fmla="*/ 4941 h 130059"/>
                  <a:gd name="connsiteX6" fmla="*/ 136558 w 136558"/>
                  <a:gd name="connsiteY6" fmla="*/ 0 h 1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558" h="130059">
                    <a:moveTo>
                      <a:pt x="136558" y="0"/>
                    </a:moveTo>
                    <a:lnTo>
                      <a:pt x="110685" y="15644"/>
                    </a:lnTo>
                    <a:cubicBezTo>
                      <a:pt x="41252" y="65599"/>
                      <a:pt x="18362" y="130059"/>
                      <a:pt x="18362" y="130059"/>
                    </a:cubicBezTo>
                    <a:lnTo>
                      <a:pt x="0" y="127637"/>
                    </a:lnTo>
                    <a:lnTo>
                      <a:pt x="1647" y="124197"/>
                    </a:lnTo>
                    <a:cubicBezTo>
                      <a:pt x="16554" y="95698"/>
                      <a:pt x="52832" y="40713"/>
                      <a:pt x="124169" y="4941"/>
                    </a:cubicBezTo>
                    <a:lnTo>
                      <a:pt x="136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4260394" y="-2788287"/>
                <a:ext cx="340247" cy="742384"/>
              </a:xfrm>
              <a:custGeom>
                <a:avLst/>
                <a:gdLst>
                  <a:gd name="connsiteX0" fmla="*/ 340247 w 340247"/>
                  <a:gd name="connsiteY0" fmla="*/ 0 h 742384"/>
                  <a:gd name="connsiteX1" fmla="*/ 304981 w 340247"/>
                  <a:gd name="connsiteY1" fmla="*/ 18108 h 742384"/>
                  <a:gd name="connsiteX2" fmla="*/ 63688 w 340247"/>
                  <a:gd name="connsiteY2" fmla="*/ 416179 h 742384"/>
                  <a:gd name="connsiteX3" fmla="*/ 38803 w 340247"/>
                  <a:gd name="connsiteY3" fmla="*/ 558438 h 742384"/>
                  <a:gd name="connsiteX4" fmla="*/ 35344 w 340247"/>
                  <a:gd name="connsiteY4" fmla="*/ 569320 h 742384"/>
                  <a:gd name="connsiteX5" fmla="*/ 0 w 340247"/>
                  <a:gd name="connsiteY5" fmla="*/ 742384 h 742384"/>
                  <a:gd name="connsiteX6" fmla="*/ 338941 w 340247"/>
                  <a:gd name="connsiteY6" fmla="*/ 420 h 742384"/>
                  <a:gd name="connsiteX7" fmla="*/ 340247 w 340247"/>
                  <a:gd name="connsiteY7" fmla="*/ 0 h 74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47" h="742384">
                    <a:moveTo>
                      <a:pt x="340247" y="0"/>
                    </a:moveTo>
                    <a:lnTo>
                      <a:pt x="304981" y="18108"/>
                    </a:lnTo>
                    <a:cubicBezTo>
                      <a:pt x="206957" y="79495"/>
                      <a:pt x="114411" y="197523"/>
                      <a:pt x="63688" y="416179"/>
                    </a:cubicBezTo>
                    <a:lnTo>
                      <a:pt x="38803" y="558438"/>
                    </a:lnTo>
                    <a:lnTo>
                      <a:pt x="35344" y="569320"/>
                    </a:lnTo>
                    <a:cubicBezTo>
                      <a:pt x="7122" y="667858"/>
                      <a:pt x="0" y="742384"/>
                      <a:pt x="0" y="742384"/>
                    </a:cubicBezTo>
                    <a:cubicBezTo>
                      <a:pt x="18321" y="252469"/>
                      <a:pt x="180921" y="65205"/>
                      <a:pt x="338941" y="420"/>
                    </a:cubicBezTo>
                    <a:lnTo>
                      <a:pt x="34024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4597575" y="-2707476"/>
                <a:ext cx="346505" cy="62439"/>
              </a:xfrm>
              <a:custGeom>
                <a:avLst/>
                <a:gdLst>
                  <a:gd name="connsiteX0" fmla="*/ 257747 w 346505"/>
                  <a:gd name="connsiteY0" fmla="*/ 550 h 62439"/>
                  <a:gd name="connsiteX1" fmla="*/ 346505 w 346505"/>
                  <a:gd name="connsiteY1" fmla="*/ 12256 h 62439"/>
                  <a:gd name="connsiteX2" fmla="*/ 341663 w 346505"/>
                  <a:gd name="connsiteY2" fmla="*/ 22372 h 62439"/>
                  <a:gd name="connsiteX3" fmla="*/ 339646 w 346505"/>
                  <a:gd name="connsiteY3" fmla="*/ 27378 h 62439"/>
                  <a:gd name="connsiteX4" fmla="*/ 52935 w 346505"/>
                  <a:gd name="connsiteY4" fmla="*/ 38020 h 62439"/>
                  <a:gd name="connsiteX5" fmla="*/ 0 w 346505"/>
                  <a:gd name="connsiteY5" fmla="*/ 62439 h 62439"/>
                  <a:gd name="connsiteX6" fmla="*/ 4343 w 346505"/>
                  <a:gd name="connsiteY6" fmla="*/ 59370 h 62439"/>
                  <a:gd name="connsiteX7" fmla="*/ 257747 w 346505"/>
                  <a:gd name="connsiteY7" fmla="*/ 550 h 6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6505" h="62439">
                    <a:moveTo>
                      <a:pt x="257747" y="550"/>
                    </a:moveTo>
                    <a:lnTo>
                      <a:pt x="346505" y="12256"/>
                    </a:lnTo>
                    <a:lnTo>
                      <a:pt x="341663" y="22372"/>
                    </a:lnTo>
                    <a:cubicBezTo>
                      <a:pt x="340282" y="25588"/>
                      <a:pt x="339646" y="27378"/>
                      <a:pt x="339646" y="27378"/>
                    </a:cubicBezTo>
                    <a:cubicBezTo>
                      <a:pt x="226415" y="3200"/>
                      <a:pt x="131851" y="10384"/>
                      <a:pt x="52935" y="38020"/>
                    </a:cubicBezTo>
                    <a:lnTo>
                      <a:pt x="0" y="62439"/>
                    </a:lnTo>
                    <a:lnTo>
                      <a:pt x="4343" y="59370"/>
                    </a:lnTo>
                    <a:cubicBezTo>
                      <a:pt x="73164" y="19312"/>
                      <a:pt x="156625" y="-3932"/>
                      <a:pt x="257747" y="5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4285614" y="-2645037"/>
                <a:ext cx="311960" cy="586435"/>
              </a:xfrm>
              <a:custGeom>
                <a:avLst/>
                <a:gdLst>
                  <a:gd name="connsiteX0" fmla="*/ 311960 w 311960"/>
                  <a:gd name="connsiteY0" fmla="*/ 0 h 586435"/>
                  <a:gd name="connsiteX1" fmla="*/ 252252 w 311960"/>
                  <a:gd name="connsiteY1" fmla="*/ 42190 h 586435"/>
                  <a:gd name="connsiteX2" fmla="*/ 0 w 311960"/>
                  <a:gd name="connsiteY2" fmla="*/ 586435 h 586435"/>
                  <a:gd name="connsiteX3" fmla="*/ 13343 w 311960"/>
                  <a:gd name="connsiteY3" fmla="*/ 416552 h 586435"/>
                  <a:gd name="connsiteX4" fmla="*/ 13582 w 311960"/>
                  <a:gd name="connsiteY4" fmla="*/ 415189 h 586435"/>
                  <a:gd name="connsiteX5" fmla="*/ 29700 w 311960"/>
                  <a:gd name="connsiteY5" fmla="*/ 364471 h 586435"/>
                  <a:gd name="connsiteX6" fmla="*/ 291082 w 311960"/>
                  <a:gd name="connsiteY6" fmla="*/ 9631 h 586435"/>
                  <a:gd name="connsiteX7" fmla="*/ 311960 w 311960"/>
                  <a:gd name="connsiteY7" fmla="*/ 0 h 586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960" h="586435">
                    <a:moveTo>
                      <a:pt x="311960" y="0"/>
                    </a:moveTo>
                    <a:lnTo>
                      <a:pt x="252252" y="42190"/>
                    </a:lnTo>
                    <a:cubicBezTo>
                      <a:pt x="34471" y="225729"/>
                      <a:pt x="0" y="586435"/>
                      <a:pt x="0" y="586435"/>
                    </a:cubicBezTo>
                    <a:cubicBezTo>
                      <a:pt x="2290" y="525196"/>
                      <a:pt x="6835" y="468685"/>
                      <a:pt x="13343" y="416552"/>
                    </a:cubicBezTo>
                    <a:lnTo>
                      <a:pt x="13582" y="415189"/>
                    </a:lnTo>
                    <a:lnTo>
                      <a:pt x="29700" y="364471"/>
                    </a:lnTo>
                    <a:cubicBezTo>
                      <a:pt x="74366" y="237124"/>
                      <a:pt x="153442" y="89748"/>
                      <a:pt x="291082" y="9631"/>
                    </a:cubicBezTo>
                    <a:lnTo>
                      <a:pt x="3119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5258548" y="-2600052"/>
                <a:ext cx="944450" cy="364933"/>
              </a:xfrm>
              <a:custGeom>
                <a:avLst/>
                <a:gdLst>
                  <a:gd name="connsiteX0" fmla="*/ 196197 w 944450"/>
                  <a:gd name="connsiteY0" fmla="*/ 1954 h 364933"/>
                  <a:gd name="connsiteX1" fmla="*/ 944450 w 944450"/>
                  <a:gd name="connsiteY1" fmla="*/ 364933 h 364933"/>
                  <a:gd name="connsiteX2" fmla="*/ 845819 w 944450"/>
                  <a:gd name="connsiteY2" fmla="*/ 307985 h 364933"/>
                  <a:gd name="connsiteX3" fmla="*/ 809114 w 944450"/>
                  <a:gd name="connsiteY3" fmla="*/ 276194 h 364933"/>
                  <a:gd name="connsiteX4" fmla="*/ 76687 w 944450"/>
                  <a:gd name="connsiteY4" fmla="*/ 32318 h 364933"/>
                  <a:gd name="connsiteX5" fmla="*/ 0 w 944450"/>
                  <a:gd name="connsiteY5" fmla="*/ 63883 h 364933"/>
                  <a:gd name="connsiteX6" fmla="*/ 8607 w 944450"/>
                  <a:gd name="connsiteY6" fmla="*/ 58021 h 364933"/>
                  <a:gd name="connsiteX7" fmla="*/ 196197 w 944450"/>
                  <a:gd name="connsiteY7" fmla="*/ 1954 h 36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4450" h="364933">
                    <a:moveTo>
                      <a:pt x="196197" y="1954"/>
                    </a:moveTo>
                    <a:cubicBezTo>
                      <a:pt x="573643" y="-31044"/>
                      <a:pt x="944450" y="364933"/>
                      <a:pt x="944450" y="364933"/>
                    </a:cubicBezTo>
                    <a:lnTo>
                      <a:pt x="845819" y="307985"/>
                    </a:lnTo>
                    <a:lnTo>
                      <a:pt x="809114" y="276194"/>
                    </a:lnTo>
                    <a:cubicBezTo>
                      <a:pt x="654058" y="146952"/>
                      <a:pt x="358705" y="-50349"/>
                      <a:pt x="76687" y="32318"/>
                    </a:cubicBezTo>
                    <a:lnTo>
                      <a:pt x="0" y="63883"/>
                    </a:lnTo>
                    <a:lnTo>
                      <a:pt x="8607" y="58021"/>
                    </a:lnTo>
                    <a:cubicBezTo>
                      <a:pt x="70197" y="24870"/>
                      <a:pt x="133290" y="7454"/>
                      <a:pt x="196197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5079744" y="-2536169"/>
                <a:ext cx="178804" cy="144615"/>
              </a:xfrm>
              <a:custGeom>
                <a:avLst/>
                <a:gdLst>
                  <a:gd name="connsiteX0" fmla="*/ 178804 w 178804"/>
                  <a:gd name="connsiteY0" fmla="*/ 0 h 144615"/>
                  <a:gd name="connsiteX1" fmla="*/ 96362 w 178804"/>
                  <a:gd name="connsiteY1" fmla="*/ 56143 h 144615"/>
                  <a:gd name="connsiteX2" fmla="*/ 8830 w 178804"/>
                  <a:gd name="connsiteY2" fmla="*/ 144615 h 144615"/>
                  <a:gd name="connsiteX3" fmla="*/ 2452 w 178804"/>
                  <a:gd name="connsiteY3" fmla="*/ 141706 h 144615"/>
                  <a:gd name="connsiteX4" fmla="*/ 0 w 178804"/>
                  <a:gd name="connsiteY4" fmla="*/ 140748 h 144615"/>
                  <a:gd name="connsiteX5" fmla="*/ 71141 w 178804"/>
                  <a:gd name="connsiteY5" fmla="*/ 68843 h 144615"/>
                  <a:gd name="connsiteX6" fmla="*/ 162190 w 178804"/>
                  <a:gd name="connsiteY6" fmla="*/ 6838 h 144615"/>
                  <a:gd name="connsiteX7" fmla="*/ 178804 w 178804"/>
                  <a:gd name="connsiteY7" fmla="*/ 0 h 144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804" h="144615">
                    <a:moveTo>
                      <a:pt x="178804" y="0"/>
                    </a:moveTo>
                    <a:lnTo>
                      <a:pt x="96362" y="56143"/>
                    </a:lnTo>
                    <a:cubicBezTo>
                      <a:pt x="66529" y="81063"/>
                      <a:pt x="37281" y="110395"/>
                      <a:pt x="8830" y="144615"/>
                    </a:cubicBezTo>
                    <a:cubicBezTo>
                      <a:pt x="8830" y="144615"/>
                      <a:pt x="6634" y="143514"/>
                      <a:pt x="2452" y="141706"/>
                    </a:cubicBezTo>
                    <a:lnTo>
                      <a:pt x="0" y="140748"/>
                    </a:lnTo>
                    <a:lnTo>
                      <a:pt x="71141" y="68843"/>
                    </a:lnTo>
                    <a:cubicBezTo>
                      <a:pt x="100975" y="43922"/>
                      <a:pt x="131395" y="23413"/>
                      <a:pt x="162190" y="6838"/>
                    </a:cubicBezTo>
                    <a:lnTo>
                      <a:pt x="1788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5291875" y="-2466654"/>
                <a:ext cx="885903" cy="244235"/>
              </a:xfrm>
              <a:custGeom>
                <a:avLst/>
                <a:gdLst>
                  <a:gd name="connsiteX0" fmla="*/ 220514 w 885903"/>
                  <a:gd name="connsiteY0" fmla="*/ 1043 h 244235"/>
                  <a:gd name="connsiteX1" fmla="*/ 767127 w 885903"/>
                  <a:gd name="connsiteY1" fmla="*/ 148393 h 244235"/>
                  <a:gd name="connsiteX2" fmla="*/ 812493 w 885903"/>
                  <a:gd name="connsiteY2" fmla="*/ 174587 h 244235"/>
                  <a:gd name="connsiteX3" fmla="*/ 822067 w 885903"/>
                  <a:gd name="connsiteY3" fmla="*/ 182879 h 244235"/>
                  <a:gd name="connsiteX4" fmla="*/ 885903 w 885903"/>
                  <a:gd name="connsiteY4" fmla="*/ 244235 h 244235"/>
                  <a:gd name="connsiteX5" fmla="*/ 50395 w 885903"/>
                  <a:gd name="connsiteY5" fmla="*/ 40498 h 244235"/>
                  <a:gd name="connsiteX6" fmla="*/ 0 w 885903"/>
                  <a:gd name="connsiteY6" fmla="*/ 60654 h 244235"/>
                  <a:gd name="connsiteX7" fmla="*/ 17436 w 885903"/>
                  <a:gd name="connsiteY7" fmla="*/ 51067 h 244235"/>
                  <a:gd name="connsiteX8" fmla="*/ 220514 w 885903"/>
                  <a:gd name="connsiteY8" fmla="*/ 1043 h 24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5903" h="244235">
                    <a:moveTo>
                      <a:pt x="220514" y="1043"/>
                    </a:moveTo>
                    <a:cubicBezTo>
                      <a:pt x="357756" y="-6733"/>
                      <a:pt x="537298" y="27675"/>
                      <a:pt x="767127" y="148393"/>
                    </a:cubicBezTo>
                    <a:lnTo>
                      <a:pt x="812493" y="174587"/>
                    </a:lnTo>
                    <a:lnTo>
                      <a:pt x="822067" y="182879"/>
                    </a:lnTo>
                    <a:cubicBezTo>
                      <a:pt x="862728" y="219487"/>
                      <a:pt x="885903" y="244235"/>
                      <a:pt x="885903" y="244235"/>
                    </a:cubicBezTo>
                    <a:cubicBezTo>
                      <a:pt x="485479" y="-6978"/>
                      <a:pt x="217884" y="-14641"/>
                      <a:pt x="50395" y="40498"/>
                    </a:cubicBezTo>
                    <a:lnTo>
                      <a:pt x="0" y="60654"/>
                    </a:lnTo>
                    <a:lnTo>
                      <a:pt x="17436" y="51067"/>
                    </a:lnTo>
                    <a:cubicBezTo>
                      <a:pt x="71052" y="25561"/>
                      <a:pt x="138169" y="5709"/>
                      <a:pt x="220514" y="10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4701846" y="-2425864"/>
                <a:ext cx="377899" cy="58991"/>
              </a:xfrm>
              <a:custGeom>
                <a:avLst/>
                <a:gdLst>
                  <a:gd name="connsiteX0" fmla="*/ 195188 w 377899"/>
                  <a:gd name="connsiteY0" fmla="*/ 606 h 58991"/>
                  <a:gd name="connsiteX1" fmla="*/ 362062 w 377899"/>
                  <a:gd name="connsiteY1" fmla="*/ 24253 h 58991"/>
                  <a:gd name="connsiteX2" fmla="*/ 377899 w 377899"/>
                  <a:gd name="connsiteY2" fmla="*/ 30443 h 58991"/>
                  <a:gd name="connsiteX3" fmla="*/ 361508 w 377899"/>
                  <a:gd name="connsiteY3" fmla="*/ 47010 h 58991"/>
                  <a:gd name="connsiteX4" fmla="*/ 48065 w 377899"/>
                  <a:gd name="connsiteY4" fmla="*/ 37585 h 58991"/>
                  <a:gd name="connsiteX5" fmla="*/ 0 w 377899"/>
                  <a:gd name="connsiteY5" fmla="*/ 58991 h 58991"/>
                  <a:gd name="connsiteX6" fmla="*/ 7161 w 377899"/>
                  <a:gd name="connsiteY6" fmla="*/ 54334 h 58991"/>
                  <a:gd name="connsiteX7" fmla="*/ 195188 w 377899"/>
                  <a:gd name="connsiteY7" fmla="*/ 606 h 5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899" h="58991">
                    <a:moveTo>
                      <a:pt x="195188" y="606"/>
                    </a:moveTo>
                    <a:cubicBezTo>
                      <a:pt x="270165" y="-3349"/>
                      <a:pt x="330302" y="12949"/>
                      <a:pt x="362062" y="24253"/>
                    </a:cubicBezTo>
                    <a:lnTo>
                      <a:pt x="377899" y="30443"/>
                    </a:lnTo>
                    <a:lnTo>
                      <a:pt x="361508" y="47010"/>
                    </a:lnTo>
                    <a:cubicBezTo>
                      <a:pt x="361508" y="47010"/>
                      <a:pt x="220928" y="-23456"/>
                      <a:pt x="48065" y="37585"/>
                    </a:cubicBezTo>
                    <a:lnTo>
                      <a:pt x="0" y="58991"/>
                    </a:lnTo>
                    <a:lnTo>
                      <a:pt x="7161" y="54334"/>
                    </a:lnTo>
                    <a:cubicBezTo>
                      <a:pt x="74377" y="17932"/>
                      <a:pt x="138956" y="3572"/>
                      <a:pt x="195188" y="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5118796" y="-2406000"/>
                <a:ext cx="173078" cy="140227"/>
              </a:xfrm>
              <a:custGeom>
                <a:avLst/>
                <a:gdLst>
                  <a:gd name="connsiteX0" fmla="*/ 173078 w 173078"/>
                  <a:gd name="connsiteY0" fmla="*/ 0 h 140227"/>
                  <a:gd name="connsiteX1" fmla="*/ 141336 w 173078"/>
                  <a:gd name="connsiteY1" fmla="*/ 17451 h 140227"/>
                  <a:gd name="connsiteX2" fmla="*/ 13822 w 173078"/>
                  <a:gd name="connsiteY2" fmla="*/ 140227 h 140227"/>
                  <a:gd name="connsiteX3" fmla="*/ 0 w 173078"/>
                  <a:gd name="connsiteY3" fmla="*/ 136122 h 140227"/>
                  <a:gd name="connsiteX4" fmla="*/ 1747 w 173078"/>
                  <a:gd name="connsiteY4" fmla="*/ 133637 h 140227"/>
                  <a:gd name="connsiteX5" fmla="*/ 165293 w 173078"/>
                  <a:gd name="connsiteY5" fmla="*/ 3113 h 140227"/>
                  <a:gd name="connsiteX6" fmla="*/ 173078 w 173078"/>
                  <a:gd name="connsiteY6" fmla="*/ 0 h 140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078" h="140227">
                    <a:moveTo>
                      <a:pt x="173078" y="0"/>
                    </a:moveTo>
                    <a:lnTo>
                      <a:pt x="141336" y="17451"/>
                    </a:lnTo>
                    <a:cubicBezTo>
                      <a:pt x="51725" y="73884"/>
                      <a:pt x="13822" y="140227"/>
                      <a:pt x="13822" y="140227"/>
                    </a:cubicBezTo>
                    <a:lnTo>
                      <a:pt x="0" y="136122"/>
                    </a:lnTo>
                    <a:lnTo>
                      <a:pt x="1747" y="133637"/>
                    </a:lnTo>
                    <a:cubicBezTo>
                      <a:pt x="24082" y="103840"/>
                      <a:pt x="75935" y="45623"/>
                      <a:pt x="165293" y="3113"/>
                    </a:cubicBezTo>
                    <a:lnTo>
                      <a:pt x="1730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4242775" y="-2366873"/>
                <a:ext cx="459071" cy="758213"/>
              </a:xfrm>
              <a:custGeom>
                <a:avLst/>
                <a:gdLst>
                  <a:gd name="connsiteX0" fmla="*/ 459071 w 459071"/>
                  <a:gd name="connsiteY0" fmla="*/ 0 h 758213"/>
                  <a:gd name="connsiteX1" fmla="*/ 398350 w 459071"/>
                  <a:gd name="connsiteY1" fmla="*/ 39488 h 758213"/>
                  <a:gd name="connsiteX2" fmla="*/ 50297 w 459071"/>
                  <a:gd name="connsiteY2" fmla="*/ 650741 h 758213"/>
                  <a:gd name="connsiteX3" fmla="*/ 45012 w 459071"/>
                  <a:gd name="connsiteY3" fmla="*/ 670715 h 758213"/>
                  <a:gd name="connsiteX4" fmla="*/ 39062 w 459071"/>
                  <a:gd name="connsiteY4" fmla="*/ 681383 h 758213"/>
                  <a:gd name="connsiteX5" fmla="*/ 0 w 459071"/>
                  <a:gd name="connsiteY5" fmla="*/ 758213 h 758213"/>
                  <a:gd name="connsiteX6" fmla="*/ 441011 w 459071"/>
                  <a:gd name="connsiteY6" fmla="*/ 8043 h 758213"/>
                  <a:gd name="connsiteX7" fmla="*/ 459071 w 459071"/>
                  <a:gd name="connsiteY7" fmla="*/ 0 h 758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9071" h="758213">
                    <a:moveTo>
                      <a:pt x="459071" y="0"/>
                    </a:moveTo>
                    <a:lnTo>
                      <a:pt x="398350" y="39488"/>
                    </a:lnTo>
                    <a:cubicBezTo>
                      <a:pt x="273063" y="135338"/>
                      <a:pt x="145315" y="317212"/>
                      <a:pt x="50297" y="650741"/>
                    </a:cubicBezTo>
                    <a:lnTo>
                      <a:pt x="45012" y="670715"/>
                    </a:lnTo>
                    <a:lnTo>
                      <a:pt x="39062" y="681383"/>
                    </a:lnTo>
                    <a:cubicBezTo>
                      <a:pt x="13687" y="728436"/>
                      <a:pt x="0" y="758213"/>
                      <a:pt x="0" y="758213"/>
                    </a:cubicBezTo>
                    <a:cubicBezTo>
                      <a:pt x="112988" y="297937"/>
                      <a:pt x="284176" y="92983"/>
                      <a:pt x="441011" y="8043"/>
                    </a:cubicBezTo>
                    <a:lnTo>
                      <a:pt x="459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5332066" y="-2310038"/>
                <a:ext cx="262104" cy="39440"/>
              </a:xfrm>
              <a:custGeom>
                <a:avLst/>
                <a:gdLst>
                  <a:gd name="connsiteX0" fmla="*/ 148961 w 262104"/>
                  <a:gd name="connsiteY0" fmla="*/ 92 h 39440"/>
                  <a:gd name="connsiteX1" fmla="*/ 262104 w 262104"/>
                  <a:gd name="connsiteY1" fmla="*/ 21364 h 39440"/>
                  <a:gd name="connsiteX2" fmla="*/ 212458 w 262104"/>
                  <a:gd name="connsiteY2" fmla="*/ 24742 h 39440"/>
                  <a:gd name="connsiteX3" fmla="*/ 206786 w 262104"/>
                  <a:gd name="connsiteY3" fmla="*/ 22784 h 39440"/>
                  <a:gd name="connsiteX4" fmla="*/ 65758 w 262104"/>
                  <a:gd name="connsiteY4" fmla="*/ 19458 h 39440"/>
                  <a:gd name="connsiteX5" fmla="*/ 0 w 262104"/>
                  <a:gd name="connsiteY5" fmla="*/ 39440 h 39440"/>
                  <a:gd name="connsiteX6" fmla="*/ 23834 w 262104"/>
                  <a:gd name="connsiteY6" fmla="*/ 27161 h 39440"/>
                  <a:gd name="connsiteX7" fmla="*/ 148961 w 262104"/>
                  <a:gd name="connsiteY7" fmla="*/ 92 h 3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2104" h="39440">
                    <a:moveTo>
                      <a:pt x="148961" y="92"/>
                    </a:moveTo>
                    <a:cubicBezTo>
                      <a:pt x="219560" y="-1625"/>
                      <a:pt x="262104" y="21364"/>
                      <a:pt x="262104" y="21364"/>
                    </a:cubicBezTo>
                    <a:lnTo>
                      <a:pt x="212458" y="24742"/>
                    </a:lnTo>
                    <a:lnTo>
                      <a:pt x="206786" y="22784"/>
                    </a:lnTo>
                    <a:cubicBezTo>
                      <a:pt x="177595" y="14485"/>
                      <a:pt x="128548" y="6669"/>
                      <a:pt x="65758" y="19458"/>
                    </a:cubicBezTo>
                    <a:lnTo>
                      <a:pt x="0" y="39440"/>
                    </a:lnTo>
                    <a:lnTo>
                      <a:pt x="23834" y="27161"/>
                    </a:lnTo>
                    <a:cubicBezTo>
                      <a:pt x="71349" y="7987"/>
                      <a:pt x="113662" y="951"/>
                      <a:pt x="148961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4782624" y="-2297079"/>
                <a:ext cx="336172" cy="54992"/>
              </a:xfrm>
              <a:custGeom>
                <a:avLst/>
                <a:gdLst>
                  <a:gd name="connsiteX0" fmla="*/ 176380 w 336172"/>
                  <a:gd name="connsiteY0" fmla="*/ 829 h 54992"/>
                  <a:gd name="connsiteX1" fmla="*/ 261957 w 336172"/>
                  <a:gd name="connsiteY1" fmla="*/ 5156 h 54992"/>
                  <a:gd name="connsiteX2" fmla="*/ 336172 w 336172"/>
                  <a:gd name="connsiteY2" fmla="*/ 27200 h 54992"/>
                  <a:gd name="connsiteX3" fmla="*/ 327995 w 336172"/>
                  <a:gd name="connsiteY3" fmla="*/ 38829 h 54992"/>
                  <a:gd name="connsiteX4" fmla="*/ 324773 w 336172"/>
                  <a:gd name="connsiteY4" fmla="*/ 44005 h 54992"/>
                  <a:gd name="connsiteX5" fmla="*/ 68485 w 336172"/>
                  <a:gd name="connsiteY5" fmla="*/ 28245 h 54992"/>
                  <a:gd name="connsiteX6" fmla="*/ 0 w 336172"/>
                  <a:gd name="connsiteY6" fmla="*/ 54992 h 54992"/>
                  <a:gd name="connsiteX7" fmla="*/ 14380 w 336172"/>
                  <a:gd name="connsiteY7" fmla="*/ 46526 h 54992"/>
                  <a:gd name="connsiteX8" fmla="*/ 176380 w 336172"/>
                  <a:gd name="connsiteY8" fmla="*/ 829 h 54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6172" h="54992">
                    <a:moveTo>
                      <a:pt x="176380" y="829"/>
                    </a:moveTo>
                    <a:cubicBezTo>
                      <a:pt x="204447" y="-1057"/>
                      <a:pt x="232997" y="231"/>
                      <a:pt x="261957" y="5156"/>
                    </a:cubicBezTo>
                    <a:lnTo>
                      <a:pt x="336172" y="27200"/>
                    </a:lnTo>
                    <a:lnTo>
                      <a:pt x="327995" y="38829"/>
                    </a:lnTo>
                    <a:cubicBezTo>
                      <a:pt x="325826" y="42162"/>
                      <a:pt x="324773" y="44005"/>
                      <a:pt x="324773" y="44005"/>
                    </a:cubicBezTo>
                    <a:cubicBezTo>
                      <a:pt x="235655" y="6019"/>
                      <a:pt x="149559" y="4933"/>
                      <a:pt x="68485" y="28245"/>
                    </a:cubicBezTo>
                    <a:lnTo>
                      <a:pt x="0" y="54992"/>
                    </a:lnTo>
                    <a:lnTo>
                      <a:pt x="14380" y="46526"/>
                    </a:lnTo>
                    <a:cubicBezTo>
                      <a:pt x="66050" y="21068"/>
                      <a:pt x="120247" y="4601"/>
                      <a:pt x="176380" y="8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5445225" y="-2285295"/>
                <a:ext cx="123725" cy="32427"/>
              </a:xfrm>
              <a:custGeom>
                <a:avLst/>
                <a:gdLst>
                  <a:gd name="connsiteX0" fmla="*/ 99300 w 123725"/>
                  <a:gd name="connsiteY0" fmla="*/ 0 h 32427"/>
                  <a:gd name="connsiteX1" fmla="*/ 115974 w 123725"/>
                  <a:gd name="connsiteY1" fmla="*/ 5757 h 32427"/>
                  <a:gd name="connsiteX2" fmla="*/ 123725 w 123725"/>
                  <a:gd name="connsiteY2" fmla="*/ 9322 h 32427"/>
                  <a:gd name="connsiteX3" fmla="*/ 50087 w 123725"/>
                  <a:gd name="connsiteY3" fmla="*/ 14333 h 32427"/>
                  <a:gd name="connsiteX4" fmla="*/ 0 w 123725"/>
                  <a:gd name="connsiteY4" fmla="*/ 32427 h 32427"/>
                  <a:gd name="connsiteX5" fmla="*/ 12038 w 123725"/>
                  <a:gd name="connsiteY5" fmla="*/ 24489 h 32427"/>
                  <a:gd name="connsiteX6" fmla="*/ 75308 w 123725"/>
                  <a:gd name="connsiteY6" fmla="*/ 1633 h 32427"/>
                  <a:gd name="connsiteX7" fmla="*/ 99300 w 123725"/>
                  <a:gd name="connsiteY7" fmla="*/ 0 h 3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725" h="32427">
                    <a:moveTo>
                      <a:pt x="99300" y="0"/>
                    </a:moveTo>
                    <a:lnTo>
                      <a:pt x="115974" y="5757"/>
                    </a:lnTo>
                    <a:cubicBezTo>
                      <a:pt x="121066" y="7885"/>
                      <a:pt x="123725" y="9322"/>
                      <a:pt x="123725" y="9322"/>
                    </a:cubicBezTo>
                    <a:cubicBezTo>
                      <a:pt x="97433" y="7384"/>
                      <a:pt x="72896" y="9372"/>
                      <a:pt x="50087" y="14333"/>
                    </a:cubicBezTo>
                    <a:lnTo>
                      <a:pt x="0" y="32427"/>
                    </a:lnTo>
                    <a:lnTo>
                      <a:pt x="12038" y="24489"/>
                    </a:lnTo>
                    <a:cubicBezTo>
                      <a:pt x="31419" y="14530"/>
                      <a:pt x="52500" y="6595"/>
                      <a:pt x="75308" y="1633"/>
                    </a:cubicBezTo>
                    <a:lnTo>
                      <a:pt x="993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5191904" y="-2270597"/>
                <a:ext cx="140162" cy="87623"/>
              </a:xfrm>
              <a:custGeom>
                <a:avLst/>
                <a:gdLst>
                  <a:gd name="connsiteX0" fmla="*/ 140162 w 140162"/>
                  <a:gd name="connsiteY0" fmla="*/ 0 h 87623"/>
                  <a:gd name="connsiteX1" fmla="*/ 89048 w 140162"/>
                  <a:gd name="connsiteY1" fmla="*/ 26332 h 87623"/>
                  <a:gd name="connsiteX2" fmla="*/ 7655 w 140162"/>
                  <a:gd name="connsiteY2" fmla="*/ 87623 h 87623"/>
                  <a:gd name="connsiteX3" fmla="*/ 0 w 140162"/>
                  <a:gd name="connsiteY3" fmla="*/ 87095 h 87623"/>
                  <a:gd name="connsiteX4" fmla="*/ 63827 w 140162"/>
                  <a:gd name="connsiteY4" fmla="*/ 39032 h 87623"/>
                  <a:gd name="connsiteX5" fmla="*/ 138775 w 140162"/>
                  <a:gd name="connsiteY5" fmla="*/ 421 h 87623"/>
                  <a:gd name="connsiteX6" fmla="*/ 140162 w 140162"/>
                  <a:gd name="connsiteY6" fmla="*/ 0 h 87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162" h="87623">
                    <a:moveTo>
                      <a:pt x="140162" y="0"/>
                    </a:moveTo>
                    <a:lnTo>
                      <a:pt x="89048" y="26332"/>
                    </a:lnTo>
                    <a:cubicBezTo>
                      <a:pt x="62916" y="42734"/>
                      <a:pt x="35709" y="62916"/>
                      <a:pt x="7655" y="87623"/>
                    </a:cubicBezTo>
                    <a:lnTo>
                      <a:pt x="0" y="87095"/>
                    </a:lnTo>
                    <a:lnTo>
                      <a:pt x="63827" y="39032"/>
                    </a:lnTo>
                    <a:cubicBezTo>
                      <a:pt x="89960" y="22630"/>
                      <a:pt x="115018" y="10008"/>
                      <a:pt x="138775" y="421"/>
                    </a:cubicBezTo>
                    <a:lnTo>
                      <a:pt x="14016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0" name="任意多边形: 形状 149"/>
              <p:cNvSpPr/>
              <p:nvPr/>
            </p:nvSpPr>
            <p:spPr>
              <a:xfrm>
                <a:off x="5269274" y="-2252868"/>
                <a:ext cx="175950" cy="184401"/>
              </a:xfrm>
              <a:custGeom>
                <a:avLst/>
                <a:gdLst>
                  <a:gd name="connsiteX0" fmla="*/ 175950 w 175950"/>
                  <a:gd name="connsiteY0" fmla="*/ 0 h 184401"/>
                  <a:gd name="connsiteX1" fmla="*/ 134916 w 175950"/>
                  <a:gd name="connsiteY1" fmla="*/ 27057 h 184401"/>
                  <a:gd name="connsiteX2" fmla="*/ 16605 w 175950"/>
                  <a:gd name="connsiteY2" fmla="*/ 184401 h 184401"/>
                  <a:gd name="connsiteX3" fmla="*/ 0 w 175950"/>
                  <a:gd name="connsiteY3" fmla="*/ 179428 h 184401"/>
                  <a:gd name="connsiteX4" fmla="*/ 9975 w 175950"/>
                  <a:gd name="connsiteY4" fmla="*/ 160514 h 184401"/>
                  <a:gd name="connsiteX5" fmla="*/ 162767 w 175950"/>
                  <a:gd name="connsiteY5" fmla="*/ 4762 h 184401"/>
                  <a:gd name="connsiteX6" fmla="*/ 175950 w 175950"/>
                  <a:gd name="connsiteY6" fmla="*/ 0 h 18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0" h="184401">
                    <a:moveTo>
                      <a:pt x="175950" y="0"/>
                    </a:moveTo>
                    <a:lnTo>
                      <a:pt x="134916" y="27057"/>
                    </a:lnTo>
                    <a:cubicBezTo>
                      <a:pt x="54867" y="92327"/>
                      <a:pt x="16605" y="184401"/>
                      <a:pt x="16605" y="184401"/>
                    </a:cubicBezTo>
                    <a:lnTo>
                      <a:pt x="0" y="179428"/>
                    </a:lnTo>
                    <a:lnTo>
                      <a:pt x="9975" y="160514"/>
                    </a:lnTo>
                    <a:cubicBezTo>
                      <a:pt x="34914" y="116803"/>
                      <a:pt x="85243" y="44597"/>
                      <a:pt x="162767" y="4762"/>
                    </a:cubicBezTo>
                    <a:lnTo>
                      <a:pt x="1759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1" name="任意多边形: 形状 150"/>
              <p:cNvSpPr/>
              <p:nvPr/>
            </p:nvSpPr>
            <p:spPr>
              <a:xfrm>
                <a:off x="4267996" y="-2242087"/>
                <a:ext cx="514629" cy="620726"/>
              </a:xfrm>
              <a:custGeom>
                <a:avLst/>
                <a:gdLst>
                  <a:gd name="connsiteX0" fmla="*/ 514629 w 514629"/>
                  <a:gd name="connsiteY0" fmla="*/ 0 h 620726"/>
                  <a:gd name="connsiteX1" fmla="*/ 453476 w 514629"/>
                  <a:gd name="connsiteY1" fmla="*/ 36003 h 620726"/>
                  <a:gd name="connsiteX2" fmla="*/ 0 w 514629"/>
                  <a:gd name="connsiteY2" fmla="*/ 620726 h 620726"/>
                  <a:gd name="connsiteX3" fmla="*/ 19791 w 514629"/>
                  <a:gd name="connsiteY3" fmla="*/ 545928 h 620726"/>
                  <a:gd name="connsiteX4" fmla="*/ 43038 w 514629"/>
                  <a:gd name="connsiteY4" fmla="*/ 504247 h 620726"/>
                  <a:gd name="connsiteX5" fmla="*/ 503788 w 514629"/>
                  <a:gd name="connsiteY5" fmla="*/ 4234 h 620726"/>
                  <a:gd name="connsiteX6" fmla="*/ 514629 w 514629"/>
                  <a:gd name="connsiteY6" fmla="*/ 0 h 620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629" h="620726">
                    <a:moveTo>
                      <a:pt x="514629" y="0"/>
                    </a:moveTo>
                    <a:lnTo>
                      <a:pt x="453476" y="36003"/>
                    </a:lnTo>
                    <a:cubicBezTo>
                      <a:pt x="184017" y="220384"/>
                      <a:pt x="0" y="620726"/>
                      <a:pt x="0" y="620726"/>
                    </a:cubicBezTo>
                    <a:lnTo>
                      <a:pt x="19791" y="545928"/>
                    </a:lnTo>
                    <a:lnTo>
                      <a:pt x="43038" y="504247"/>
                    </a:lnTo>
                    <a:cubicBezTo>
                      <a:pt x="130889" y="351765"/>
                      <a:pt x="297113" y="106069"/>
                      <a:pt x="503788" y="4234"/>
                    </a:cubicBezTo>
                    <a:lnTo>
                      <a:pt x="5146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5637271" y="-2225652"/>
                <a:ext cx="624918" cy="176915"/>
              </a:xfrm>
              <a:custGeom>
                <a:avLst/>
                <a:gdLst>
                  <a:gd name="connsiteX0" fmla="*/ 230920 w 624918"/>
                  <a:gd name="connsiteY0" fmla="*/ 337 h 176915"/>
                  <a:gd name="connsiteX1" fmla="*/ 624918 w 624918"/>
                  <a:gd name="connsiteY1" fmla="*/ 176915 h 176915"/>
                  <a:gd name="connsiteX2" fmla="*/ 557351 w 624918"/>
                  <a:gd name="connsiteY2" fmla="*/ 153279 h 176915"/>
                  <a:gd name="connsiteX3" fmla="*/ 557116 w 624918"/>
                  <a:gd name="connsiteY3" fmla="*/ 153087 h 176915"/>
                  <a:gd name="connsiteX4" fmla="*/ 64892 w 624918"/>
                  <a:gd name="connsiteY4" fmla="*/ 29679 h 176915"/>
                  <a:gd name="connsiteX5" fmla="*/ 0 w 624918"/>
                  <a:gd name="connsiteY5" fmla="*/ 53957 h 176915"/>
                  <a:gd name="connsiteX6" fmla="*/ 16367 w 624918"/>
                  <a:gd name="connsiteY6" fmla="*/ 44569 h 176915"/>
                  <a:gd name="connsiteX7" fmla="*/ 230920 w 624918"/>
                  <a:gd name="connsiteY7" fmla="*/ 337 h 17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4918" h="176915">
                    <a:moveTo>
                      <a:pt x="230920" y="337"/>
                    </a:moveTo>
                    <a:cubicBezTo>
                      <a:pt x="455910" y="8870"/>
                      <a:pt x="624918" y="176915"/>
                      <a:pt x="624918" y="176915"/>
                    </a:cubicBezTo>
                    <a:lnTo>
                      <a:pt x="557351" y="153279"/>
                    </a:lnTo>
                    <a:lnTo>
                      <a:pt x="557116" y="153087"/>
                    </a:lnTo>
                    <a:cubicBezTo>
                      <a:pt x="475007" y="88875"/>
                      <a:pt x="283467" y="-31857"/>
                      <a:pt x="64892" y="29679"/>
                    </a:cubicBezTo>
                    <a:lnTo>
                      <a:pt x="0" y="53957"/>
                    </a:lnTo>
                    <a:lnTo>
                      <a:pt x="16367" y="44569"/>
                    </a:lnTo>
                    <a:cubicBezTo>
                      <a:pt x="90889" y="9573"/>
                      <a:pt x="163424" y="-2223"/>
                      <a:pt x="230920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4973468" y="-2184246"/>
                <a:ext cx="218436" cy="46117"/>
              </a:xfrm>
              <a:custGeom>
                <a:avLst/>
                <a:gdLst>
                  <a:gd name="connsiteX0" fmla="*/ 181257 w 218436"/>
                  <a:gd name="connsiteY0" fmla="*/ 199 h 46117"/>
                  <a:gd name="connsiteX1" fmla="*/ 213963 w 218436"/>
                  <a:gd name="connsiteY1" fmla="*/ 436 h 46117"/>
                  <a:gd name="connsiteX2" fmla="*/ 218436 w 218436"/>
                  <a:gd name="connsiteY2" fmla="*/ 744 h 46117"/>
                  <a:gd name="connsiteX3" fmla="*/ 200870 w 218436"/>
                  <a:gd name="connsiteY3" fmla="*/ 13972 h 46117"/>
                  <a:gd name="connsiteX4" fmla="*/ 50954 w 218436"/>
                  <a:gd name="connsiteY4" fmla="*/ 27846 h 46117"/>
                  <a:gd name="connsiteX5" fmla="*/ 0 w 218436"/>
                  <a:gd name="connsiteY5" fmla="*/ 46117 h 46117"/>
                  <a:gd name="connsiteX6" fmla="*/ 14831 w 218436"/>
                  <a:gd name="connsiteY6" fmla="*/ 37142 h 46117"/>
                  <a:gd name="connsiteX7" fmla="*/ 181257 w 218436"/>
                  <a:gd name="connsiteY7" fmla="*/ 199 h 4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436" h="46117">
                    <a:moveTo>
                      <a:pt x="181257" y="199"/>
                    </a:moveTo>
                    <a:cubicBezTo>
                      <a:pt x="194976" y="-200"/>
                      <a:pt x="206185" y="68"/>
                      <a:pt x="213963" y="436"/>
                    </a:cubicBezTo>
                    <a:lnTo>
                      <a:pt x="218436" y="744"/>
                    </a:lnTo>
                    <a:lnTo>
                      <a:pt x="200870" y="13972"/>
                    </a:lnTo>
                    <a:cubicBezTo>
                      <a:pt x="200870" y="13972"/>
                      <a:pt x="131285" y="6485"/>
                      <a:pt x="50954" y="27846"/>
                    </a:cubicBezTo>
                    <a:lnTo>
                      <a:pt x="0" y="46117"/>
                    </a:lnTo>
                    <a:lnTo>
                      <a:pt x="14831" y="37142"/>
                    </a:lnTo>
                    <a:cubicBezTo>
                      <a:pt x="76351" y="8601"/>
                      <a:pt x="140101" y="1396"/>
                      <a:pt x="181257" y="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4" name="任意多边形: 形状 153"/>
              <p:cNvSpPr/>
              <p:nvPr/>
            </p:nvSpPr>
            <p:spPr>
              <a:xfrm>
                <a:off x="5414611" y="-2171695"/>
                <a:ext cx="222660" cy="174045"/>
              </a:xfrm>
              <a:custGeom>
                <a:avLst/>
                <a:gdLst>
                  <a:gd name="connsiteX0" fmla="*/ 222660 w 222660"/>
                  <a:gd name="connsiteY0" fmla="*/ 0 h 174045"/>
                  <a:gd name="connsiteX1" fmla="*/ 163957 w 222660"/>
                  <a:gd name="connsiteY1" fmla="*/ 33669 h 174045"/>
                  <a:gd name="connsiteX2" fmla="*/ 12555 w 222660"/>
                  <a:gd name="connsiteY2" fmla="*/ 174045 h 174045"/>
                  <a:gd name="connsiteX3" fmla="*/ 2727 w 222660"/>
                  <a:gd name="connsiteY3" fmla="*/ 173415 h 174045"/>
                  <a:gd name="connsiteX4" fmla="*/ 0 w 222660"/>
                  <a:gd name="connsiteY4" fmla="*/ 173377 h 174045"/>
                  <a:gd name="connsiteX5" fmla="*/ 63019 w 222660"/>
                  <a:gd name="connsiteY5" fmla="*/ 106858 h 174045"/>
                  <a:gd name="connsiteX6" fmla="*/ 213806 w 222660"/>
                  <a:gd name="connsiteY6" fmla="*/ 3312 h 174045"/>
                  <a:gd name="connsiteX7" fmla="*/ 222660 w 222660"/>
                  <a:gd name="connsiteY7" fmla="*/ 0 h 17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660" h="174045">
                    <a:moveTo>
                      <a:pt x="222660" y="0"/>
                    </a:moveTo>
                    <a:lnTo>
                      <a:pt x="163957" y="33669"/>
                    </a:lnTo>
                    <a:cubicBezTo>
                      <a:pt x="113619" y="67966"/>
                      <a:pt x="62850" y="113885"/>
                      <a:pt x="12555" y="174045"/>
                    </a:cubicBezTo>
                    <a:cubicBezTo>
                      <a:pt x="12555" y="174045"/>
                      <a:pt x="9157" y="173711"/>
                      <a:pt x="2727" y="173415"/>
                    </a:cubicBezTo>
                    <a:lnTo>
                      <a:pt x="0" y="173377"/>
                    </a:lnTo>
                    <a:lnTo>
                      <a:pt x="63019" y="106858"/>
                    </a:lnTo>
                    <a:cubicBezTo>
                      <a:pt x="113562" y="60285"/>
                      <a:pt x="164125" y="26643"/>
                      <a:pt x="213806" y="3312"/>
                    </a:cubicBezTo>
                    <a:lnTo>
                      <a:pt x="2226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>
                <a:off x="4810030" y="-2138129"/>
                <a:ext cx="163439" cy="168685"/>
              </a:xfrm>
              <a:custGeom>
                <a:avLst/>
                <a:gdLst>
                  <a:gd name="connsiteX0" fmla="*/ 163439 w 163439"/>
                  <a:gd name="connsiteY0" fmla="*/ 0 h 168685"/>
                  <a:gd name="connsiteX1" fmla="*/ 118412 w 163439"/>
                  <a:gd name="connsiteY1" fmla="*/ 27246 h 168685"/>
                  <a:gd name="connsiteX2" fmla="*/ 65557 w 163439"/>
                  <a:gd name="connsiteY2" fmla="*/ 81097 h 168685"/>
                  <a:gd name="connsiteX3" fmla="*/ 28310 w 163439"/>
                  <a:gd name="connsiteY3" fmla="*/ 150251 h 168685"/>
                  <a:gd name="connsiteX4" fmla="*/ 10967 w 163439"/>
                  <a:gd name="connsiteY4" fmla="*/ 161103 h 168685"/>
                  <a:gd name="connsiteX5" fmla="*/ 0 w 163439"/>
                  <a:gd name="connsiteY5" fmla="*/ 168685 h 168685"/>
                  <a:gd name="connsiteX6" fmla="*/ 153049 w 163439"/>
                  <a:gd name="connsiteY6" fmla="*/ 3725 h 168685"/>
                  <a:gd name="connsiteX7" fmla="*/ 163439 w 163439"/>
                  <a:gd name="connsiteY7" fmla="*/ 0 h 168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439" h="168685">
                    <a:moveTo>
                      <a:pt x="163439" y="0"/>
                    </a:moveTo>
                    <a:lnTo>
                      <a:pt x="118412" y="27246"/>
                    </a:lnTo>
                    <a:cubicBezTo>
                      <a:pt x="99321" y="42069"/>
                      <a:pt x="81396" y="59830"/>
                      <a:pt x="65557" y="81097"/>
                    </a:cubicBezTo>
                    <a:lnTo>
                      <a:pt x="28310" y="150251"/>
                    </a:lnTo>
                    <a:lnTo>
                      <a:pt x="10967" y="161103"/>
                    </a:lnTo>
                    <a:cubicBezTo>
                      <a:pt x="3843" y="165861"/>
                      <a:pt x="0" y="168685"/>
                      <a:pt x="0" y="168685"/>
                    </a:cubicBezTo>
                    <a:cubicBezTo>
                      <a:pt x="32239" y="82144"/>
                      <a:pt x="91529" y="32267"/>
                      <a:pt x="153049" y="3725"/>
                    </a:cubicBezTo>
                    <a:lnTo>
                      <a:pt x="163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6" name="任意多边形: 形状 155"/>
              <p:cNvSpPr/>
              <p:nvPr/>
            </p:nvSpPr>
            <p:spPr>
              <a:xfrm>
                <a:off x="5726318" y="-2102631"/>
                <a:ext cx="510650" cy="82925"/>
              </a:xfrm>
              <a:custGeom>
                <a:avLst/>
                <a:gdLst>
                  <a:gd name="connsiteX0" fmla="*/ 295302 w 510650"/>
                  <a:gd name="connsiteY0" fmla="*/ 109 h 82925"/>
                  <a:gd name="connsiteX1" fmla="*/ 450422 w 510650"/>
                  <a:gd name="connsiteY1" fmla="*/ 24003 h 82925"/>
                  <a:gd name="connsiteX2" fmla="*/ 468304 w 510650"/>
                  <a:gd name="connsiteY2" fmla="*/ 30258 h 82925"/>
                  <a:gd name="connsiteX3" fmla="*/ 491273 w 510650"/>
                  <a:gd name="connsiteY3" fmla="*/ 49049 h 82925"/>
                  <a:gd name="connsiteX4" fmla="*/ 510650 w 510650"/>
                  <a:gd name="connsiteY4" fmla="*/ 66594 h 82925"/>
                  <a:gd name="connsiteX5" fmla="*/ 77397 w 510650"/>
                  <a:gd name="connsiteY5" fmla="*/ 44919 h 82925"/>
                  <a:gd name="connsiteX6" fmla="*/ 0 w 510650"/>
                  <a:gd name="connsiteY6" fmla="*/ 82925 h 82925"/>
                  <a:gd name="connsiteX7" fmla="*/ 1253 w 510650"/>
                  <a:gd name="connsiteY7" fmla="*/ 81994 h 82925"/>
                  <a:gd name="connsiteX8" fmla="*/ 295302 w 510650"/>
                  <a:gd name="connsiteY8" fmla="*/ 109 h 8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650" h="82925">
                    <a:moveTo>
                      <a:pt x="295302" y="109"/>
                    </a:moveTo>
                    <a:cubicBezTo>
                      <a:pt x="343478" y="1066"/>
                      <a:pt x="395201" y="8386"/>
                      <a:pt x="450422" y="24003"/>
                    </a:cubicBezTo>
                    <a:lnTo>
                      <a:pt x="468304" y="30258"/>
                    </a:lnTo>
                    <a:lnTo>
                      <a:pt x="491273" y="49049"/>
                    </a:lnTo>
                    <a:cubicBezTo>
                      <a:pt x="503890" y="59872"/>
                      <a:pt x="510650" y="66594"/>
                      <a:pt x="510650" y="66594"/>
                    </a:cubicBezTo>
                    <a:cubicBezTo>
                      <a:pt x="334529" y="-6602"/>
                      <a:pt x="189672" y="3589"/>
                      <a:pt x="77397" y="44919"/>
                    </a:cubicBezTo>
                    <a:lnTo>
                      <a:pt x="0" y="82925"/>
                    </a:lnTo>
                    <a:lnTo>
                      <a:pt x="1253" y="81994"/>
                    </a:lnTo>
                    <a:cubicBezTo>
                      <a:pt x="76592" y="35090"/>
                      <a:pt x="174863" y="-2284"/>
                      <a:pt x="295302" y="1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7" name="任意多边形: 形状 156"/>
              <p:cNvSpPr/>
              <p:nvPr/>
            </p:nvSpPr>
            <p:spPr>
              <a:xfrm>
                <a:off x="4908054" y="-2095778"/>
                <a:ext cx="361221" cy="69982"/>
              </a:xfrm>
              <a:custGeom>
                <a:avLst/>
                <a:gdLst>
                  <a:gd name="connsiteX0" fmla="*/ 221056 w 361221"/>
                  <a:gd name="connsiteY0" fmla="*/ 962 h 69982"/>
                  <a:gd name="connsiteX1" fmla="*/ 299691 w 361221"/>
                  <a:gd name="connsiteY1" fmla="*/ 3909 h 69982"/>
                  <a:gd name="connsiteX2" fmla="*/ 361221 w 361221"/>
                  <a:gd name="connsiteY2" fmla="*/ 22337 h 69982"/>
                  <a:gd name="connsiteX3" fmla="*/ 357225 w 361221"/>
                  <a:gd name="connsiteY3" fmla="*/ 29912 h 69982"/>
                  <a:gd name="connsiteX4" fmla="*/ 352605 w 361221"/>
                  <a:gd name="connsiteY4" fmla="*/ 40010 h 69982"/>
                  <a:gd name="connsiteX5" fmla="*/ 50527 w 361221"/>
                  <a:gd name="connsiteY5" fmla="*/ 47762 h 69982"/>
                  <a:gd name="connsiteX6" fmla="*/ 0 w 361221"/>
                  <a:gd name="connsiteY6" fmla="*/ 69982 h 69982"/>
                  <a:gd name="connsiteX7" fmla="*/ 15804 w 361221"/>
                  <a:gd name="connsiteY7" fmla="*/ 61423 h 69982"/>
                  <a:gd name="connsiteX8" fmla="*/ 221056 w 361221"/>
                  <a:gd name="connsiteY8" fmla="*/ 962 h 6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221" h="69982">
                    <a:moveTo>
                      <a:pt x="221056" y="962"/>
                    </a:moveTo>
                    <a:cubicBezTo>
                      <a:pt x="246977" y="-871"/>
                      <a:pt x="273376" y="-185"/>
                      <a:pt x="299691" y="3909"/>
                    </a:cubicBezTo>
                    <a:lnTo>
                      <a:pt x="361221" y="22337"/>
                    </a:lnTo>
                    <a:lnTo>
                      <a:pt x="357225" y="29912"/>
                    </a:lnTo>
                    <a:cubicBezTo>
                      <a:pt x="354136" y="36327"/>
                      <a:pt x="352605" y="40010"/>
                      <a:pt x="352605" y="40010"/>
                    </a:cubicBezTo>
                    <a:cubicBezTo>
                      <a:pt x="250253" y="-7202"/>
                      <a:pt x="137596" y="14378"/>
                      <a:pt x="50527" y="47762"/>
                    </a:cubicBezTo>
                    <a:lnTo>
                      <a:pt x="0" y="69982"/>
                    </a:lnTo>
                    <a:lnTo>
                      <a:pt x="15804" y="61423"/>
                    </a:lnTo>
                    <a:cubicBezTo>
                      <a:pt x="69828" y="34630"/>
                      <a:pt x="143293" y="6462"/>
                      <a:pt x="221056" y="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5251" y="-2025795"/>
                <a:ext cx="72803" cy="43651"/>
              </a:xfrm>
              <a:custGeom>
                <a:avLst/>
                <a:gdLst>
                  <a:gd name="connsiteX0" fmla="*/ 72803 w 72803"/>
                  <a:gd name="connsiteY0" fmla="*/ 0 h 43651"/>
                  <a:gd name="connsiteX1" fmla="*/ 41624 w 72803"/>
                  <a:gd name="connsiteY1" fmla="*/ 16885 h 43651"/>
                  <a:gd name="connsiteX2" fmla="*/ 0 w 72803"/>
                  <a:gd name="connsiteY2" fmla="*/ 43651 h 43651"/>
                  <a:gd name="connsiteX3" fmla="*/ 3089 w 72803"/>
                  <a:gd name="connsiteY3" fmla="*/ 37917 h 43651"/>
                  <a:gd name="connsiteX4" fmla="*/ 16403 w 72803"/>
                  <a:gd name="connsiteY4" fmla="*/ 29585 h 43651"/>
                  <a:gd name="connsiteX5" fmla="*/ 63386 w 72803"/>
                  <a:gd name="connsiteY5" fmla="*/ 4141 h 43651"/>
                  <a:gd name="connsiteX6" fmla="*/ 72803 w 72803"/>
                  <a:gd name="connsiteY6" fmla="*/ 0 h 4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03" h="43651">
                    <a:moveTo>
                      <a:pt x="72803" y="0"/>
                    </a:moveTo>
                    <a:lnTo>
                      <a:pt x="41624" y="16885"/>
                    </a:lnTo>
                    <a:cubicBezTo>
                      <a:pt x="15371" y="32354"/>
                      <a:pt x="0" y="43651"/>
                      <a:pt x="0" y="43651"/>
                    </a:cubicBezTo>
                    <a:lnTo>
                      <a:pt x="3089" y="37917"/>
                    </a:lnTo>
                    <a:lnTo>
                      <a:pt x="16403" y="29585"/>
                    </a:lnTo>
                    <a:cubicBezTo>
                      <a:pt x="29531" y="21850"/>
                      <a:pt x="45378" y="13072"/>
                      <a:pt x="63386" y="4141"/>
                    </a:cubicBezTo>
                    <a:lnTo>
                      <a:pt x="72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5528216" y="-2019706"/>
                <a:ext cx="198102" cy="174241"/>
              </a:xfrm>
              <a:custGeom>
                <a:avLst/>
                <a:gdLst>
                  <a:gd name="connsiteX0" fmla="*/ 198102 w 198102"/>
                  <a:gd name="connsiteY0" fmla="*/ 0 h 174241"/>
                  <a:gd name="connsiteX1" fmla="*/ 120005 w 198102"/>
                  <a:gd name="connsiteY1" fmla="*/ 57993 h 174241"/>
                  <a:gd name="connsiteX2" fmla="*/ 16979 w 198102"/>
                  <a:gd name="connsiteY2" fmla="*/ 173560 h 174241"/>
                  <a:gd name="connsiteX3" fmla="*/ 0 w 198102"/>
                  <a:gd name="connsiteY3" fmla="*/ 174241 h 174241"/>
                  <a:gd name="connsiteX4" fmla="*/ 3303 w 198102"/>
                  <a:gd name="connsiteY4" fmla="*/ 169549 h 174241"/>
                  <a:gd name="connsiteX5" fmla="*/ 174134 w 198102"/>
                  <a:gd name="connsiteY5" fmla="*/ 11769 h 174241"/>
                  <a:gd name="connsiteX6" fmla="*/ 198102 w 198102"/>
                  <a:gd name="connsiteY6" fmla="*/ 0 h 17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102" h="174241">
                    <a:moveTo>
                      <a:pt x="198102" y="0"/>
                    </a:moveTo>
                    <a:lnTo>
                      <a:pt x="120005" y="57993"/>
                    </a:lnTo>
                    <a:cubicBezTo>
                      <a:pt x="51761" y="117622"/>
                      <a:pt x="16979" y="173560"/>
                      <a:pt x="16979" y="173560"/>
                    </a:cubicBezTo>
                    <a:lnTo>
                      <a:pt x="0" y="174241"/>
                    </a:lnTo>
                    <a:lnTo>
                      <a:pt x="3303" y="169549"/>
                    </a:lnTo>
                    <a:cubicBezTo>
                      <a:pt x="26345" y="138062"/>
                      <a:pt x="83728" y="68053"/>
                      <a:pt x="174134" y="11769"/>
                    </a:cubicBezTo>
                    <a:lnTo>
                      <a:pt x="1981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0" name="任意多边形: 形状 159"/>
              <p:cNvSpPr/>
              <p:nvPr/>
            </p:nvSpPr>
            <p:spPr>
              <a:xfrm>
                <a:off x="5032943" y="-1998676"/>
                <a:ext cx="381669" cy="90730"/>
              </a:xfrm>
              <a:custGeom>
                <a:avLst/>
                <a:gdLst>
                  <a:gd name="connsiteX0" fmla="*/ 356378 w 381669"/>
                  <a:gd name="connsiteY0" fmla="*/ 0 h 90730"/>
                  <a:gd name="connsiteX1" fmla="*/ 381669 w 381669"/>
                  <a:gd name="connsiteY1" fmla="*/ 357 h 90730"/>
                  <a:gd name="connsiteX2" fmla="*/ 369003 w 381669"/>
                  <a:gd name="connsiteY2" fmla="*/ 13725 h 90730"/>
                  <a:gd name="connsiteX3" fmla="*/ 81143 w 381669"/>
                  <a:gd name="connsiteY3" fmla="*/ 58280 h 90730"/>
                  <a:gd name="connsiteX4" fmla="*/ 0 w 381669"/>
                  <a:gd name="connsiteY4" fmla="*/ 90730 h 90730"/>
                  <a:gd name="connsiteX5" fmla="*/ 20366 w 381669"/>
                  <a:gd name="connsiteY5" fmla="*/ 79971 h 90730"/>
                  <a:gd name="connsiteX6" fmla="*/ 356378 w 381669"/>
                  <a:gd name="connsiteY6" fmla="*/ 0 h 9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669" h="90730">
                    <a:moveTo>
                      <a:pt x="356378" y="0"/>
                    </a:moveTo>
                    <a:lnTo>
                      <a:pt x="381669" y="357"/>
                    </a:lnTo>
                    <a:lnTo>
                      <a:pt x="369003" y="13725"/>
                    </a:lnTo>
                    <a:cubicBezTo>
                      <a:pt x="369003" y="13725"/>
                      <a:pt x="246672" y="1686"/>
                      <a:pt x="81143" y="58280"/>
                    </a:cubicBezTo>
                    <a:lnTo>
                      <a:pt x="0" y="90730"/>
                    </a:lnTo>
                    <a:lnTo>
                      <a:pt x="20366" y="79971"/>
                    </a:lnTo>
                    <a:cubicBezTo>
                      <a:pt x="168475" y="11876"/>
                      <a:pt x="295744" y="781"/>
                      <a:pt x="35637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1" name="任意多边形: 形状 160"/>
              <p:cNvSpPr/>
              <p:nvPr/>
            </p:nvSpPr>
            <p:spPr>
              <a:xfrm>
                <a:off x="4292808" y="-1907945"/>
                <a:ext cx="740135" cy="1195969"/>
              </a:xfrm>
              <a:custGeom>
                <a:avLst/>
                <a:gdLst>
                  <a:gd name="connsiteX0" fmla="*/ 740135 w 740135"/>
                  <a:gd name="connsiteY0" fmla="*/ 0 h 1195969"/>
                  <a:gd name="connsiteX1" fmla="*/ 669501 w 740135"/>
                  <a:gd name="connsiteY1" fmla="*/ 37312 h 1195969"/>
                  <a:gd name="connsiteX2" fmla="*/ 77101 w 740135"/>
                  <a:gd name="connsiteY2" fmla="*/ 945085 h 1195969"/>
                  <a:gd name="connsiteX3" fmla="*/ 50816 w 740135"/>
                  <a:gd name="connsiteY3" fmla="*/ 1054409 h 1195969"/>
                  <a:gd name="connsiteX4" fmla="*/ 36863 w 740135"/>
                  <a:gd name="connsiteY4" fmla="*/ 1089274 h 1195969"/>
                  <a:gd name="connsiteX5" fmla="*/ 0 w 740135"/>
                  <a:gd name="connsiteY5" fmla="*/ 1195969 h 1195969"/>
                  <a:gd name="connsiteX6" fmla="*/ 735280 w 740135"/>
                  <a:gd name="connsiteY6" fmla="*/ 1941 h 1195969"/>
                  <a:gd name="connsiteX7" fmla="*/ 740135 w 740135"/>
                  <a:gd name="connsiteY7" fmla="*/ 0 h 1195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0135" h="1195969">
                    <a:moveTo>
                      <a:pt x="740135" y="0"/>
                    </a:moveTo>
                    <a:lnTo>
                      <a:pt x="669501" y="37312"/>
                    </a:lnTo>
                    <a:cubicBezTo>
                      <a:pt x="453043" y="167179"/>
                      <a:pt x="213690" y="427068"/>
                      <a:pt x="77101" y="945085"/>
                    </a:cubicBezTo>
                    <a:lnTo>
                      <a:pt x="50816" y="1054409"/>
                    </a:lnTo>
                    <a:lnTo>
                      <a:pt x="36863" y="1089274"/>
                    </a:lnTo>
                    <a:cubicBezTo>
                      <a:pt x="11805" y="1155229"/>
                      <a:pt x="0" y="1195969"/>
                      <a:pt x="0" y="1195969"/>
                    </a:cubicBezTo>
                    <a:cubicBezTo>
                      <a:pt x="134567" y="431763"/>
                      <a:pt x="468684" y="124512"/>
                      <a:pt x="735280" y="1941"/>
                    </a:cubicBezTo>
                    <a:lnTo>
                      <a:pt x="7401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2" name="任意多边形: 形状 161"/>
              <p:cNvSpPr/>
              <p:nvPr/>
            </p:nvSpPr>
            <p:spPr>
              <a:xfrm>
                <a:off x="7743785" y="-1863046"/>
                <a:ext cx="1839557" cy="1294629"/>
              </a:xfrm>
              <a:custGeom>
                <a:avLst/>
                <a:gdLst>
                  <a:gd name="connsiteX0" fmla="*/ 57708 w 1839557"/>
                  <a:gd name="connsiteY0" fmla="*/ 1199 h 1294629"/>
                  <a:gd name="connsiteX1" fmla="*/ 268084 w 1839557"/>
                  <a:gd name="connsiteY1" fmla="*/ 29936 h 1294629"/>
                  <a:gd name="connsiteX2" fmla="*/ 466443 w 1839557"/>
                  <a:gd name="connsiteY2" fmla="*/ 116962 h 1294629"/>
                  <a:gd name="connsiteX3" fmla="*/ 593282 w 1839557"/>
                  <a:gd name="connsiteY3" fmla="*/ 134226 h 1294629"/>
                  <a:gd name="connsiteX4" fmla="*/ 945262 w 1839557"/>
                  <a:gd name="connsiteY4" fmla="*/ 180733 h 1294629"/>
                  <a:gd name="connsiteX5" fmla="*/ 1232062 w 1839557"/>
                  <a:gd name="connsiteY5" fmla="*/ 410453 h 1294629"/>
                  <a:gd name="connsiteX6" fmla="*/ 1578755 w 1839557"/>
                  <a:gd name="connsiteY6" fmla="*/ 596484 h 1294629"/>
                  <a:gd name="connsiteX7" fmla="*/ 1839480 w 1839557"/>
                  <a:gd name="connsiteY7" fmla="*/ 1081291 h 1294629"/>
                  <a:gd name="connsiteX8" fmla="*/ 1751747 w 1839557"/>
                  <a:gd name="connsiteY8" fmla="*/ 1294099 h 1294629"/>
                  <a:gd name="connsiteX9" fmla="*/ 1739113 w 1839557"/>
                  <a:gd name="connsiteY9" fmla="*/ 1294629 h 1294629"/>
                  <a:gd name="connsiteX10" fmla="*/ 1766346 w 1839557"/>
                  <a:gd name="connsiteY10" fmla="*/ 1268296 h 1294629"/>
                  <a:gd name="connsiteX11" fmla="*/ 1814259 w 1839557"/>
                  <a:gd name="connsiteY11" fmla="*/ 1093991 h 1294629"/>
                  <a:gd name="connsiteX12" fmla="*/ 1553534 w 1839557"/>
                  <a:gd name="connsiteY12" fmla="*/ 609184 h 1294629"/>
                  <a:gd name="connsiteX13" fmla="*/ 1206840 w 1839557"/>
                  <a:gd name="connsiteY13" fmla="*/ 423153 h 1294629"/>
                  <a:gd name="connsiteX14" fmla="*/ 920041 w 1839557"/>
                  <a:gd name="connsiteY14" fmla="*/ 193433 h 1294629"/>
                  <a:gd name="connsiteX15" fmla="*/ 568061 w 1839557"/>
                  <a:gd name="connsiteY15" fmla="*/ 146926 h 1294629"/>
                  <a:gd name="connsiteX16" fmla="*/ 441222 w 1839557"/>
                  <a:gd name="connsiteY16" fmla="*/ 129662 h 1294629"/>
                  <a:gd name="connsiteX17" fmla="*/ 242863 w 1839557"/>
                  <a:gd name="connsiteY17" fmla="*/ 42636 h 1294629"/>
                  <a:gd name="connsiteX18" fmla="*/ 3793 w 1839557"/>
                  <a:gd name="connsiteY18" fmla="*/ 20710 h 1294629"/>
                  <a:gd name="connsiteX19" fmla="*/ 0 w 1839557"/>
                  <a:gd name="connsiteY19" fmla="*/ 22584 h 1294629"/>
                  <a:gd name="connsiteX20" fmla="*/ 312 w 1839557"/>
                  <a:gd name="connsiteY20" fmla="*/ 22186 h 1294629"/>
                  <a:gd name="connsiteX21" fmla="*/ 57708 w 1839557"/>
                  <a:gd name="connsiteY21" fmla="*/ 1199 h 129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39557" h="1294629">
                    <a:moveTo>
                      <a:pt x="57708" y="1199"/>
                    </a:moveTo>
                    <a:cubicBezTo>
                      <a:pt x="115545" y="-6068"/>
                      <a:pt x="177446" y="21743"/>
                      <a:pt x="268084" y="29936"/>
                    </a:cubicBezTo>
                    <a:cubicBezTo>
                      <a:pt x="341368" y="36631"/>
                      <a:pt x="417472" y="82081"/>
                      <a:pt x="466443" y="116962"/>
                    </a:cubicBezTo>
                    <a:cubicBezTo>
                      <a:pt x="509430" y="113792"/>
                      <a:pt x="551003" y="118372"/>
                      <a:pt x="593282" y="134226"/>
                    </a:cubicBezTo>
                    <a:cubicBezTo>
                      <a:pt x="761698" y="198000"/>
                      <a:pt x="791294" y="188486"/>
                      <a:pt x="945262" y="180733"/>
                    </a:cubicBezTo>
                    <a:cubicBezTo>
                      <a:pt x="1099230" y="172984"/>
                      <a:pt x="1198589" y="330473"/>
                      <a:pt x="1232062" y="410453"/>
                    </a:cubicBezTo>
                    <a:cubicBezTo>
                      <a:pt x="1265530" y="490433"/>
                      <a:pt x="1404702" y="462598"/>
                      <a:pt x="1578755" y="596484"/>
                    </a:cubicBezTo>
                    <a:cubicBezTo>
                      <a:pt x="1752805" y="730369"/>
                      <a:pt x="1837013" y="917809"/>
                      <a:pt x="1839480" y="1081291"/>
                    </a:cubicBezTo>
                    <a:cubicBezTo>
                      <a:pt x="1841241" y="1183469"/>
                      <a:pt x="1813054" y="1247591"/>
                      <a:pt x="1751747" y="1294099"/>
                    </a:cubicBezTo>
                    <a:lnTo>
                      <a:pt x="1739113" y="1294629"/>
                    </a:lnTo>
                    <a:lnTo>
                      <a:pt x="1766346" y="1268296"/>
                    </a:lnTo>
                    <a:cubicBezTo>
                      <a:pt x="1800055" y="1225852"/>
                      <a:pt x="1815580" y="1170625"/>
                      <a:pt x="1814259" y="1093991"/>
                    </a:cubicBezTo>
                    <a:cubicBezTo>
                      <a:pt x="1811792" y="930509"/>
                      <a:pt x="1727584" y="743069"/>
                      <a:pt x="1553534" y="609184"/>
                    </a:cubicBezTo>
                    <a:cubicBezTo>
                      <a:pt x="1379480" y="475298"/>
                      <a:pt x="1240309" y="503133"/>
                      <a:pt x="1206840" y="423153"/>
                    </a:cubicBezTo>
                    <a:cubicBezTo>
                      <a:pt x="1173368" y="343173"/>
                      <a:pt x="1074008" y="185684"/>
                      <a:pt x="920041" y="193433"/>
                    </a:cubicBezTo>
                    <a:cubicBezTo>
                      <a:pt x="766073" y="201186"/>
                      <a:pt x="736478" y="210700"/>
                      <a:pt x="568061" y="146926"/>
                    </a:cubicBezTo>
                    <a:cubicBezTo>
                      <a:pt x="525782" y="131072"/>
                      <a:pt x="484209" y="126492"/>
                      <a:pt x="441222" y="129662"/>
                    </a:cubicBezTo>
                    <a:cubicBezTo>
                      <a:pt x="392251" y="94781"/>
                      <a:pt x="316147" y="49331"/>
                      <a:pt x="242863" y="42636"/>
                    </a:cubicBezTo>
                    <a:cubicBezTo>
                      <a:pt x="137119" y="33078"/>
                      <a:pt x="70488" y="-3184"/>
                      <a:pt x="3793" y="20710"/>
                    </a:cubicBezTo>
                    <a:lnTo>
                      <a:pt x="0" y="22584"/>
                    </a:lnTo>
                    <a:lnTo>
                      <a:pt x="312" y="22186"/>
                    </a:lnTo>
                    <a:cubicBezTo>
                      <a:pt x="19602" y="9942"/>
                      <a:pt x="38429" y="3622"/>
                      <a:pt x="57708" y="1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3" name="任意多边形: 形状 162"/>
              <p:cNvSpPr/>
              <p:nvPr/>
            </p:nvSpPr>
            <p:spPr>
              <a:xfrm>
                <a:off x="5084344" y="-1845465"/>
                <a:ext cx="443872" cy="98327"/>
              </a:xfrm>
              <a:custGeom>
                <a:avLst/>
                <a:gdLst>
                  <a:gd name="connsiteX0" fmla="*/ 443872 w 443872"/>
                  <a:gd name="connsiteY0" fmla="*/ 0 h 98327"/>
                  <a:gd name="connsiteX1" fmla="*/ 438522 w 443872"/>
                  <a:gd name="connsiteY1" fmla="*/ 7599 h 98327"/>
                  <a:gd name="connsiteX2" fmla="*/ 435630 w 443872"/>
                  <a:gd name="connsiteY2" fmla="*/ 12019 h 98327"/>
                  <a:gd name="connsiteX3" fmla="*/ 126972 w 443872"/>
                  <a:gd name="connsiteY3" fmla="*/ 49485 h 98327"/>
                  <a:gd name="connsiteX4" fmla="*/ 0 w 443872"/>
                  <a:gd name="connsiteY4" fmla="*/ 98327 h 98327"/>
                  <a:gd name="connsiteX5" fmla="*/ 16593 w 443872"/>
                  <a:gd name="connsiteY5" fmla="*/ 88946 h 98327"/>
                  <a:gd name="connsiteX6" fmla="*/ 300172 w 443872"/>
                  <a:gd name="connsiteY6" fmla="*/ 5759 h 98327"/>
                  <a:gd name="connsiteX7" fmla="*/ 443872 w 443872"/>
                  <a:gd name="connsiteY7" fmla="*/ 0 h 98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872" h="98327">
                    <a:moveTo>
                      <a:pt x="443872" y="0"/>
                    </a:moveTo>
                    <a:lnTo>
                      <a:pt x="438522" y="7599"/>
                    </a:lnTo>
                    <a:cubicBezTo>
                      <a:pt x="436596" y="10465"/>
                      <a:pt x="435630" y="12019"/>
                      <a:pt x="435630" y="12019"/>
                    </a:cubicBezTo>
                    <a:cubicBezTo>
                      <a:pt x="324206" y="7351"/>
                      <a:pt x="221463" y="21373"/>
                      <a:pt x="126972" y="49485"/>
                    </a:cubicBezTo>
                    <a:lnTo>
                      <a:pt x="0" y="98327"/>
                    </a:lnTo>
                    <a:lnTo>
                      <a:pt x="16593" y="88946"/>
                    </a:lnTo>
                    <a:cubicBezTo>
                      <a:pt x="102939" y="47894"/>
                      <a:pt x="197322" y="18631"/>
                      <a:pt x="300172" y="5759"/>
                    </a:cubicBezTo>
                    <a:lnTo>
                      <a:pt x="4438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4" name="任意多边形: 形状 163"/>
              <p:cNvSpPr/>
              <p:nvPr/>
            </p:nvSpPr>
            <p:spPr>
              <a:xfrm>
                <a:off x="7697248" y="-1840462"/>
                <a:ext cx="457665" cy="152177"/>
              </a:xfrm>
              <a:custGeom>
                <a:avLst/>
                <a:gdLst>
                  <a:gd name="connsiteX0" fmla="*/ 46537 w 457665"/>
                  <a:gd name="connsiteY0" fmla="*/ 0 h 152177"/>
                  <a:gd name="connsiteX1" fmla="*/ 30305 w 457665"/>
                  <a:gd name="connsiteY1" fmla="*/ 20664 h 152177"/>
                  <a:gd name="connsiteX2" fmla="*/ 44030 w 457665"/>
                  <a:gd name="connsiteY2" fmla="*/ 139477 h 152177"/>
                  <a:gd name="connsiteX3" fmla="*/ 371345 w 457665"/>
                  <a:gd name="connsiteY3" fmla="*/ 83806 h 152177"/>
                  <a:gd name="connsiteX4" fmla="*/ 457665 w 457665"/>
                  <a:gd name="connsiteY4" fmla="*/ 102128 h 152177"/>
                  <a:gd name="connsiteX5" fmla="*/ 420906 w 457665"/>
                  <a:gd name="connsiteY5" fmla="*/ 111123 h 152177"/>
                  <a:gd name="connsiteX6" fmla="*/ 390341 w 457665"/>
                  <a:gd name="connsiteY6" fmla="*/ 101309 h 152177"/>
                  <a:gd name="connsiteX7" fmla="*/ 346124 w 457665"/>
                  <a:gd name="connsiteY7" fmla="*/ 96506 h 152177"/>
                  <a:gd name="connsiteX8" fmla="*/ 18809 w 457665"/>
                  <a:gd name="connsiteY8" fmla="*/ 152177 h 152177"/>
                  <a:gd name="connsiteX9" fmla="*/ 21628 w 457665"/>
                  <a:gd name="connsiteY9" fmla="*/ 12302 h 152177"/>
                  <a:gd name="connsiteX10" fmla="*/ 46537 w 457665"/>
                  <a:gd name="connsiteY10" fmla="*/ 0 h 15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665" h="152177">
                    <a:moveTo>
                      <a:pt x="46537" y="0"/>
                    </a:moveTo>
                    <a:lnTo>
                      <a:pt x="30305" y="20664"/>
                    </a:lnTo>
                    <a:cubicBezTo>
                      <a:pt x="19718" y="47782"/>
                      <a:pt x="26325" y="91649"/>
                      <a:pt x="44030" y="139477"/>
                    </a:cubicBezTo>
                    <a:cubicBezTo>
                      <a:pt x="149374" y="119395"/>
                      <a:pt x="329065" y="85571"/>
                      <a:pt x="371345" y="83806"/>
                    </a:cubicBezTo>
                    <a:cubicBezTo>
                      <a:pt x="399883" y="82401"/>
                      <a:pt x="431946" y="91911"/>
                      <a:pt x="457665" y="102128"/>
                    </a:cubicBezTo>
                    <a:lnTo>
                      <a:pt x="420906" y="111123"/>
                    </a:lnTo>
                    <a:lnTo>
                      <a:pt x="390341" y="101309"/>
                    </a:lnTo>
                    <a:cubicBezTo>
                      <a:pt x="375543" y="97830"/>
                      <a:pt x="360393" y="95804"/>
                      <a:pt x="346124" y="96506"/>
                    </a:cubicBezTo>
                    <a:cubicBezTo>
                      <a:pt x="303844" y="98271"/>
                      <a:pt x="124153" y="132095"/>
                      <a:pt x="18809" y="152177"/>
                    </a:cubicBezTo>
                    <a:cubicBezTo>
                      <a:pt x="-4798" y="88406"/>
                      <a:pt x="-8674" y="31678"/>
                      <a:pt x="21628" y="12302"/>
                    </a:cubicBezTo>
                    <a:lnTo>
                      <a:pt x="465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721304" y="-1809833"/>
                <a:ext cx="771312" cy="81022"/>
              </a:xfrm>
              <a:custGeom>
                <a:avLst/>
                <a:gdLst>
                  <a:gd name="connsiteX0" fmla="*/ 356600 w 771312"/>
                  <a:gd name="connsiteY0" fmla="*/ 10 h 81022"/>
                  <a:gd name="connsiteX1" fmla="*/ 771312 w 771312"/>
                  <a:gd name="connsiteY1" fmla="*/ 71853 h 81022"/>
                  <a:gd name="connsiteX2" fmla="*/ 701765 w 771312"/>
                  <a:gd name="connsiteY2" fmla="*/ 58712 h 81022"/>
                  <a:gd name="connsiteX3" fmla="*/ 636112 w 771312"/>
                  <a:gd name="connsiteY3" fmla="*/ 52884 h 81022"/>
                  <a:gd name="connsiteX4" fmla="*/ 629438 w 771312"/>
                  <a:gd name="connsiteY4" fmla="*/ 50962 h 81022"/>
                  <a:gd name="connsiteX5" fmla="*/ 48694 w 771312"/>
                  <a:gd name="connsiteY5" fmla="*/ 60771 h 81022"/>
                  <a:gd name="connsiteX6" fmla="*/ 0 w 771312"/>
                  <a:gd name="connsiteY6" fmla="*/ 81022 h 81022"/>
                  <a:gd name="connsiteX7" fmla="*/ 22592 w 771312"/>
                  <a:gd name="connsiteY7" fmla="*/ 69415 h 81022"/>
                  <a:gd name="connsiteX8" fmla="*/ 356600 w 771312"/>
                  <a:gd name="connsiteY8" fmla="*/ 10 h 8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1312" h="81022">
                    <a:moveTo>
                      <a:pt x="356600" y="10"/>
                    </a:moveTo>
                    <a:cubicBezTo>
                      <a:pt x="472226" y="-485"/>
                      <a:pt x="609856" y="19003"/>
                      <a:pt x="771312" y="71853"/>
                    </a:cubicBezTo>
                    <a:cubicBezTo>
                      <a:pt x="771312" y="71853"/>
                      <a:pt x="745922" y="64696"/>
                      <a:pt x="701765" y="58712"/>
                    </a:cubicBezTo>
                    <a:lnTo>
                      <a:pt x="636112" y="52884"/>
                    </a:lnTo>
                    <a:lnTo>
                      <a:pt x="629438" y="50962"/>
                    </a:lnTo>
                    <a:cubicBezTo>
                      <a:pt x="367538" y="-13797"/>
                      <a:pt x="177213" y="13371"/>
                      <a:pt x="48694" y="60771"/>
                    </a:cubicBezTo>
                    <a:lnTo>
                      <a:pt x="0" y="81022"/>
                    </a:lnTo>
                    <a:lnTo>
                      <a:pt x="22592" y="69415"/>
                    </a:lnTo>
                    <a:cubicBezTo>
                      <a:pt x="101919" y="32474"/>
                      <a:pt x="212069" y="630"/>
                      <a:pt x="35660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839383" y="-1759114"/>
                <a:ext cx="628013" cy="117681"/>
              </a:xfrm>
              <a:custGeom>
                <a:avLst/>
                <a:gdLst>
                  <a:gd name="connsiteX0" fmla="*/ 504203 w 628013"/>
                  <a:gd name="connsiteY0" fmla="*/ 938 h 117681"/>
                  <a:gd name="connsiteX1" fmla="*/ 518034 w 628013"/>
                  <a:gd name="connsiteY1" fmla="*/ 2166 h 117681"/>
                  <a:gd name="connsiteX2" fmla="*/ 628013 w 628013"/>
                  <a:gd name="connsiteY2" fmla="*/ 33835 h 117681"/>
                  <a:gd name="connsiteX3" fmla="*/ 50816 w 628013"/>
                  <a:gd name="connsiteY3" fmla="*/ 92984 h 117681"/>
                  <a:gd name="connsiteX4" fmla="*/ 0 w 628013"/>
                  <a:gd name="connsiteY4" fmla="*/ 117681 h 117681"/>
                  <a:gd name="connsiteX5" fmla="*/ 4105 w 628013"/>
                  <a:gd name="connsiteY5" fmla="*/ 115243 h 117681"/>
                  <a:gd name="connsiteX6" fmla="*/ 504203 w 628013"/>
                  <a:gd name="connsiteY6" fmla="*/ 938 h 11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8013" h="117681">
                    <a:moveTo>
                      <a:pt x="504203" y="938"/>
                    </a:moveTo>
                    <a:lnTo>
                      <a:pt x="518034" y="2166"/>
                    </a:lnTo>
                    <a:lnTo>
                      <a:pt x="628013" y="33835"/>
                    </a:lnTo>
                    <a:cubicBezTo>
                      <a:pt x="628013" y="33835"/>
                      <a:pt x="359831" y="-41760"/>
                      <a:pt x="50816" y="92984"/>
                    </a:cubicBezTo>
                    <a:lnTo>
                      <a:pt x="0" y="117681"/>
                    </a:lnTo>
                    <a:lnTo>
                      <a:pt x="4105" y="115243"/>
                    </a:lnTo>
                    <a:cubicBezTo>
                      <a:pt x="197306" y="11368"/>
                      <a:pt x="381666" y="-4521"/>
                      <a:pt x="504203" y="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4318028" y="-1747139"/>
                <a:ext cx="766316" cy="1022462"/>
              </a:xfrm>
              <a:custGeom>
                <a:avLst/>
                <a:gdLst>
                  <a:gd name="connsiteX0" fmla="*/ 766316 w 766316"/>
                  <a:gd name="connsiteY0" fmla="*/ 0 h 1022462"/>
                  <a:gd name="connsiteX1" fmla="*/ 659364 w 766316"/>
                  <a:gd name="connsiteY1" fmla="*/ 60467 h 1022462"/>
                  <a:gd name="connsiteX2" fmla="*/ 0 w 766316"/>
                  <a:gd name="connsiteY2" fmla="*/ 1022462 h 1022462"/>
                  <a:gd name="connsiteX3" fmla="*/ 24230 w 766316"/>
                  <a:gd name="connsiteY3" fmla="*/ 899279 h 1022462"/>
                  <a:gd name="connsiteX4" fmla="*/ 25595 w 766316"/>
                  <a:gd name="connsiteY4" fmla="*/ 893602 h 1022462"/>
                  <a:gd name="connsiteX5" fmla="*/ 41171 w 766316"/>
                  <a:gd name="connsiteY5" fmla="*/ 854681 h 1022462"/>
                  <a:gd name="connsiteX6" fmla="*/ 757688 w 766316"/>
                  <a:gd name="connsiteY6" fmla="*/ 3319 h 1022462"/>
                  <a:gd name="connsiteX7" fmla="*/ 766316 w 766316"/>
                  <a:gd name="connsiteY7" fmla="*/ 0 h 102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6316" h="1022462">
                    <a:moveTo>
                      <a:pt x="766316" y="0"/>
                    </a:moveTo>
                    <a:lnTo>
                      <a:pt x="659364" y="60467"/>
                    </a:lnTo>
                    <a:cubicBezTo>
                      <a:pt x="188871" y="370629"/>
                      <a:pt x="0" y="1022462"/>
                      <a:pt x="0" y="1022462"/>
                    </a:cubicBezTo>
                    <a:cubicBezTo>
                      <a:pt x="7476" y="980006"/>
                      <a:pt x="15568" y="938961"/>
                      <a:pt x="24230" y="899279"/>
                    </a:cubicBezTo>
                    <a:lnTo>
                      <a:pt x="25595" y="893602"/>
                    </a:lnTo>
                    <a:lnTo>
                      <a:pt x="41171" y="854681"/>
                    </a:lnTo>
                    <a:cubicBezTo>
                      <a:pt x="143336" y="611556"/>
                      <a:pt x="369132" y="188057"/>
                      <a:pt x="757688" y="3319"/>
                    </a:cubicBezTo>
                    <a:lnTo>
                      <a:pt x="7663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8" name="任意多边形: 形状 167"/>
              <p:cNvSpPr/>
              <p:nvPr/>
            </p:nvSpPr>
            <p:spPr>
              <a:xfrm>
                <a:off x="7824161" y="-1729340"/>
                <a:ext cx="305530" cy="90816"/>
              </a:xfrm>
              <a:custGeom>
                <a:avLst/>
                <a:gdLst>
                  <a:gd name="connsiteX0" fmla="*/ 293992 w 305530"/>
                  <a:gd name="connsiteY0" fmla="*/ 0 h 90816"/>
                  <a:gd name="connsiteX1" fmla="*/ 305530 w 305530"/>
                  <a:gd name="connsiteY1" fmla="*/ 3705 h 90816"/>
                  <a:gd name="connsiteX2" fmla="*/ 78558 w 305530"/>
                  <a:gd name="connsiteY2" fmla="*/ 69205 h 90816"/>
                  <a:gd name="connsiteX3" fmla="*/ 0 w 305530"/>
                  <a:gd name="connsiteY3" fmla="*/ 90816 h 90816"/>
                  <a:gd name="connsiteX4" fmla="*/ 14005 w 305530"/>
                  <a:gd name="connsiteY4" fmla="*/ 81201 h 90816"/>
                  <a:gd name="connsiteX5" fmla="*/ 260600 w 305530"/>
                  <a:gd name="connsiteY5" fmla="*/ 8171 h 90816"/>
                  <a:gd name="connsiteX6" fmla="*/ 293992 w 305530"/>
                  <a:gd name="connsiteY6" fmla="*/ 0 h 9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5530" h="90816">
                    <a:moveTo>
                      <a:pt x="293992" y="0"/>
                    </a:moveTo>
                    <a:lnTo>
                      <a:pt x="305530" y="3705"/>
                    </a:lnTo>
                    <a:cubicBezTo>
                      <a:pt x="237356" y="16919"/>
                      <a:pt x="164027" y="43607"/>
                      <a:pt x="78558" y="69205"/>
                    </a:cubicBezTo>
                    <a:lnTo>
                      <a:pt x="0" y="90816"/>
                    </a:lnTo>
                    <a:lnTo>
                      <a:pt x="14005" y="81201"/>
                    </a:lnTo>
                    <a:cubicBezTo>
                      <a:pt x="108343" y="57947"/>
                      <a:pt x="188213" y="28749"/>
                      <a:pt x="260600" y="8171"/>
                    </a:cubicBezTo>
                    <a:lnTo>
                      <a:pt x="2939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9" name="任意多边形: 形状 168"/>
              <p:cNvSpPr/>
              <p:nvPr/>
            </p:nvSpPr>
            <p:spPr>
              <a:xfrm>
                <a:off x="5565016" y="-1728811"/>
                <a:ext cx="156288" cy="105840"/>
              </a:xfrm>
              <a:custGeom>
                <a:avLst/>
                <a:gdLst>
                  <a:gd name="connsiteX0" fmla="*/ 156288 w 156288"/>
                  <a:gd name="connsiteY0" fmla="*/ 0 h 105840"/>
                  <a:gd name="connsiteX1" fmla="*/ 134954 w 156288"/>
                  <a:gd name="connsiteY1" fmla="*/ 10960 h 105840"/>
                  <a:gd name="connsiteX2" fmla="*/ 17176 w 156288"/>
                  <a:gd name="connsiteY2" fmla="*/ 101816 h 105840"/>
                  <a:gd name="connsiteX3" fmla="*/ 0 w 156288"/>
                  <a:gd name="connsiteY3" fmla="*/ 105840 h 105840"/>
                  <a:gd name="connsiteX4" fmla="*/ 4586 w 156288"/>
                  <a:gd name="connsiteY4" fmla="*/ 101076 h 105840"/>
                  <a:gd name="connsiteX5" fmla="*/ 153659 w 156288"/>
                  <a:gd name="connsiteY5" fmla="*/ 1093 h 105840"/>
                  <a:gd name="connsiteX6" fmla="*/ 156288 w 156288"/>
                  <a:gd name="connsiteY6" fmla="*/ 0 h 1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288" h="105840">
                    <a:moveTo>
                      <a:pt x="156288" y="0"/>
                    </a:moveTo>
                    <a:lnTo>
                      <a:pt x="134954" y="10960"/>
                    </a:lnTo>
                    <a:cubicBezTo>
                      <a:pt x="54385" y="56481"/>
                      <a:pt x="17176" y="101816"/>
                      <a:pt x="17176" y="101816"/>
                    </a:cubicBezTo>
                    <a:lnTo>
                      <a:pt x="0" y="105840"/>
                    </a:lnTo>
                    <a:lnTo>
                      <a:pt x="4586" y="101076"/>
                    </a:lnTo>
                    <a:cubicBezTo>
                      <a:pt x="25827" y="80071"/>
                      <a:pt x="74332" y="38033"/>
                      <a:pt x="153659" y="1093"/>
                    </a:cubicBezTo>
                    <a:lnTo>
                      <a:pt x="156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0" name="任意多边形: 形状 169"/>
              <p:cNvSpPr/>
              <p:nvPr/>
            </p:nvSpPr>
            <p:spPr>
              <a:xfrm>
                <a:off x="8006542" y="-1693939"/>
                <a:ext cx="89531" cy="139135"/>
              </a:xfrm>
              <a:custGeom>
                <a:avLst/>
                <a:gdLst>
                  <a:gd name="connsiteX0" fmla="*/ 89531 w 89531"/>
                  <a:gd name="connsiteY0" fmla="*/ 0 h 139135"/>
                  <a:gd name="connsiteX1" fmla="*/ 27876 w 89531"/>
                  <a:gd name="connsiteY1" fmla="*/ 133535 h 139135"/>
                  <a:gd name="connsiteX2" fmla="*/ 2125 w 89531"/>
                  <a:gd name="connsiteY2" fmla="*/ 139135 h 139135"/>
                  <a:gd name="connsiteX3" fmla="*/ 0 w 89531"/>
                  <a:gd name="connsiteY3" fmla="*/ 110654 h 139135"/>
                  <a:gd name="connsiteX4" fmla="*/ 64310 w 89531"/>
                  <a:gd name="connsiteY4" fmla="*/ 12700 h 139135"/>
                  <a:gd name="connsiteX5" fmla="*/ 30461 w 89531"/>
                  <a:gd name="connsiteY5" fmla="*/ 23629 h 139135"/>
                  <a:gd name="connsiteX6" fmla="*/ 44655 w 89531"/>
                  <a:gd name="connsiteY6" fmla="*/ 14489 h 139135"/>
                  <a:gd name="connsiteX7" fmla="*/ 89531 w 89531"/>
                  <a:gd name="connsiteY7" fmla="*/ 0 h 139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531" h="139135">
                    <a:moveTo>
                      <a:pt x="89531" y="0"/>
                    </a:moveTo>
                    <a:cubicBezTo>
                      <a:pt x="45490" y="11626"/>
                      <a:pt x="13427" y="94776"/>
                      <a:pt x="27876" y="133535"/>
                    </a:cubicBezTo>
                    <a:lnTo>
                      <a:pt x="2125" y="139135"/>
                    </a:lnTo>
                    <a:lnTo>
                      <a:pt x="0" y="110654"/>
                    </a:lnTo>
                    <a:cubicBezTo>
                      <a:pt x="4986" y="70371"/>
                      <a:pt x="31279" y="21420"/>
                      <a:pt x="64310" y="12700"/>
                    </a:cubicBezTo>
                    <a:lnTo>
                      <a:pt x="30461" y="23629"/>
                    </a:lnTo>
                    <a:lnTo>
                      <a:pt x="44655" y="14489"/>
                    </a:lnTo>
                    <a:cubicBezTo>
                      <a:pt x="59144" y="8279"/>
                      <a:pt x="74558" y="3875"/>
                      <a:pt x="895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1" name="任意多边形: 形状 170"/>
              <p:cNvSpPr/>
              <p:nvPr/>
            </p:nvSpPr>
            <p:spPr>
              <a:xfrm>
                <a:off x="8188565" y="-1671922"/>
                <a:ext cx="158722" cy="28165"/>
              </a:xfrm>
              <a:custGeom>
                <a:avLst/>
                <a:gdLst>
                  <a:gd name="connsiteX0" fmla="*/ 83014 w 158722"/>
                  <a:gd name="connsiteY0" fmla="*/ 4 h 28165"/>
                  <a:gd name="connsiteX1" fmla="*/ 158722 w 158722"/>
                  <a:gd name="connsiteY1" fmla="*/ 18502 h 28165"/>
                  <a:gd name="connsiteX2" fmla="*/ 125556 w 158722"/>
                  <a:gd name="connsiteY2" fmla="*/ 28165 h 28165"/>
                  <a:gd name="connsiteX3" fmla="*/ 96853 w 158722"/>
                  <a:gd name="connsiteY3" fmla="*/ 17196 h 28165"/>
                  <a:gd name="connsiteX4" fmla="*/ 18799 w 158722"/>
                  <a:gd name="connsiteY4" fmla="*/ 17725 h 28165"/>
                  <a:gd name="connsiteX5" fmla="*/ 0 w 158722"/>
                  <a:gd name="connsiteY5" fmla="*/ 25221 h 28165"/>
                  <a:gd name="connsiteX6" fmla="*/ 7569 w 158722"/>
                  <a:gd name="connsiteY6" fmla="*/ 19560 h 28165"/>
                  <a:gd name="connsiteX7" fmla="*/ 83014 w 158722"/>
                  <a:gd name="connsiteY7" fmla="*/ 4 h 28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722" h="28165">
                    <a:moveTo>
                      <a:pt x="83014" y="4"/>
                    </a:moveTo>
                    <a:cubicBezTo>
                      <a:pt x="109307" y="-172"/>
                      <a:pt x="135644" y="5994"/>
                      <a:pt x="158722" y="18502"/>
                    </a:cubicBezTo>
                    <a:lnTo>
                      <a:pt x="125556" y="28165"/>
                    </a:lnTo>
                    <a:lnTo>
                      <a:pt x="96853" y="17196"/>
                    </a:lnTo>
                    <a:cubicBezTo>
                      <a:pt x="71342" y="11030"/>
                      <a:pt x="44223" y="11206"/>
                      <a:pt x="18799" y="17725"/>
                    </a:cubicBezTo>
                    <a:lnTo>
                      <a:pt x="0" y="25221"/>
                    </a:lnTo>
                    <a:lnTo>
                      <a:pt x="7569" y="19560"/>
                    </a:lnTo>
                    <a:cubicBezTo>
                      <a:pt x="30472" y="6699"/>
                      <a:pt x="56721" y="180"/>
                      <a:pt x="83014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2" name="任意多边形: 形状 171"/>
              <p:cNvSpPr/>
              <p:nvPr/>
            </p:nvSpPr>
            <p:spPr>
              <a:xfrm>
                <a:off x="7956244" y="-1670311"/>
                <a:ext cx="80759" cy="81526"/>
              </a:xfrm>
              <a:custGeom>
                <a:avLst/>
                <a:gdLst>
                  <a:gd name="connsiteX0" fmla="*/ 80759 w 80759"/>
                  <a:gd name="connsiteY0" fmla="*/ 0 h 81526"/>
                  <a:gd name="connsiteX1" fmla="*/ 55625 w 80759"/>
                  <a:gd name="connsiteY1" fmla="*/ 16184 h 81526"/>
                  <a:gd name="connsiteX2" fmla="*/ 17924 w 80759"/>
                  <a:gd name="connsiteY2" fmla="*/ 76433 h 81526"/>
                  <a:gd name="connsiteX3" fmla="*/ 0 w 80759"/>
                  <a:gd name="connsiteY3" fmla="*/ 81526 h 81526"/>
                  <a:gd name="connsiteX4" fmla="*/ 2112 w 80759"/>
                  <a:gd name="connsiteY4" fmla="*/ 79324 h 81526"/>
                  <a:gd name="connsiteX5" fmla="*/ 30404 w 80759"/>
                  <a:gd name="connsiteY5" fmla="*/ 28884 h 81526"/>
                  <a:gd name="connsiteX6" fmla="*/ 69732 w 80759"/>
                  <a:gd name="connsiteY6" fmla="*/ 3560 h 81526"/>
                  <a:gd name="connsiteX7" fmla="*/ 80759 w 80759"/>
                  <a:gd name="connsiteY7" fmla="*/ 0 h 8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759" h="81526">
                    <a:moveTo>
                      <a:pt x="80759" y="0"/>
                    </a:moveTo>
                    <a:lnTo>
                      <a:pt x="55625" y="16184"/>
                    </a:lnTo>
                    <a:cubicBezTo>
                      <a:pt x="43643" y="28165"/>
                      <a:pt x="30257" y="71502"/>
                      <a:pt x="17924" y="76433"/>
                    </a:cubicBezTo>
                    <a:lnTo>
                      <a:pt x="0" y="81526"/>
                    </a:lnTo>
                    <a:lnTo>
                      <a:pt x="2112" y="79324"/>
                    </a:lnTo>
                    <a:cubicBezTo>
                      <a:pt x="11641" y="64493"/>
                      <a:pt x="21418" y="37870"/>
                      <a:pt x="30404" y="28884"/>
                    </a:cubicBezTo>
                    <a:cubicBezTo>
                      <a:pt x="41679" y="17785"/>
                      <a:pt x="55243" y="9769"/>
                      <a:pt x="69732" y="3560"/>
                    </a:cubicBezTo>
                    <a:lnTo>
                      <a:pt x="8075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3" name="任意多边形: 形状 172"/>
              <p:cNvSpPr/>
              <p:nvPr/>
            </p:nvSpPr>
            <p:spPr>
              <a:xfrm>
                <a:off x="8091127" y="-1646701"/>
                <a:ext cx="97439" cy="132467"/>
              </a:xfrm>
              <a:custGeom>
                <a:avLst/>
                <a:gdLst>
                  <a:gd name="connsiteX0" fmla="*/ 97439 w 97439"/>
                  <a:gd name="connsiteY0" fmla="*/ 0 h 132467"/>
                  <a:gd name="connsiteX1" fmla="*/ 73580 w 97439"/>
                  <a:gd name="connsiteY1" fmla="*/ 17845 h 132467"/>
                  <a:gd name="connsiteX2" fmla="*/ 24676 w 97439"/>
                  <a:gd name="connsiteY2" fmla="*/ 122588 h 132467"/>
                  <a:gd name="connsiteX3" fmla="*/ 0 w 97439"/>
                  <a:gd name="connsiteY3" fmla="*/ 132467 h 132467"/>
                  <a:gd name="connsiteX4" fmla="*/ 6905 w 97439"/>
                  <a:gd name="connsiteY4" fmla="*/ 96717 h 132467"/>
                  <a:gd name="connsiteX5" fmla="*/ 79787 w 97439"/>
                  <a:gd name="connsiteY5" fmla="*/ 7039 h 132467"/>
                  <a:gd name="connsiteX6" fmla="*/ 97439 w 97439"/>
                  <a:gd name="connsiteY6" fmla="*/ 0 h 132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439" h="132467">
                    <a:moveTo>
                      <a:pt x="97439" y="0"/>
                    </a:moveTo>
                    <a:lnTo>
                      <a:pt x="73580" y="17845"/>
                    </a:lnTo>
                    <a:cubicBezTo>
                      <a:pt x="45290" y="45227"/>
                      <a:pt x="27057" y="83212"/>
                      <a:pt x="24676" y="122588"/>
                    </a:cubicBezTo>
                    <a:lnTo>
                      <a:pt x="0" y="132467"/>
                    </a:lnTo>
                    <a:lnTo>
                      <a:pt x="6905" y="96717"/>
                    </a:lnTo>
                    <a:cubicBezTo>
                      <a:pt x="19210" y="59292"/>
                      <a:pt x="45436" y="26328"/>
                      <a:pt x="79787" y="7039"/>
                    </a:cubicBezTo>
                    <a:lnTo>
                      <a:pt x="97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4" name="任意多边形: 形状 173"/>
              <p:cNvSpPr/>
              <p:nvPr/>
            </p:nvSpPr>
            <p:spPr>
              <a:xfrm>
                <a:off x="8264772" y="-1643758"/>
                <a:ext cx="57295" cy="19730"/>
              </a:xfrm>
              <a:custGeom>
                <a:avLst/>
                <a:gdLst>
                  <a:gd name="connsiteX0" fmla="*/ 49350 w 57295"/>
                  <a:gd name="connsiteY0" fmla="*/ 0 h 19730"/>
                  <a:gd name="connsiteX1" fmla="*/ 57295 w 57295"/>
                  <a:gd name="connsiteY1" fmla="*/ 3037 h 19730"/>
                  <a:gd name="connsiteX2" fmla="*/ 0 w 57295"/>
                  <a:gd name="connsiteY2" fmla="*/ 19730 h 19730"/>
                  <a:gd name="connsiteX3" fmla="*/ 13590 w 57295"/>
                  <a:gd name="connsiteY3" fmla="*/ 10419 h 19730"/>
                  <a:gd name="connsiteX4" fmla="*/ 49350 w 57295"/>
                  <a:gd name="connsiteY4" fmla="*/ 0 h 1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295" h="19730">
                    <a:moveTo>
                      <a:pt x="49350" y="0"/>
                    </a:moveTo>
                    <a:lnTo>
                      <a:pt x="57295" y="3037"/>
                    </a:lnTo>
                    <a:lnTo>
                      <a:pt x="0" y="19730"/>
                    </a:lnTo>
                    <a:lnTo>
                      <a:pt x="13590" y="10419"/>
                    </a:lnTo>
                    <a:lnTo>
                      <a:pt x="493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>
                <a:off x="5672537" y="-1641434"/>
                <a:ext cx="188659" cy="157186"/>
              </a:xfrm>
              <a:custGeom>
                <a:avLst/>
                <a:gdLst>
                  <a:gd name="connsiteX0" fmla="*/ 166846 w 188659"/>
                  <a:gd name="connsiteY0" fmla="*/ 0 h 157186"/>
                  <a:gd name="connsiteX1" fmla="*/ 98190 w 188659"/>
                  <a:gd name="connsiteY1" fmla="*/ 40769 h 157186"/>
                  <a:gd name="connsiteX2" fmla="*/ 25221 w 188659"/>
                  <a:gd name="connsiteY2" fmla="*/ 93006 h 157186"/>
                  <a:gd name="connsiteX3" fmla="*/ 158549 w 188659"/>
                  <a:gd name="connsiteY3" fmla="*/ 144438 h 157186"/>
                  <a:gd name="connsiteX4" fmla="*/ 188659 w 188659"/>
                  <a:gd name="connsiteY4" fmla="*/ 139068 h 157186"/>
                  <a:gd name="connsiteX5" fmla="*/ 167211 w 188659"/>
                  <a:gd name="connsiteY5" fmla="*/ 151095 h 157186"/>
                  <a:gd name="connsiteX6" fmla="*/ 0 w 188659"/>
                  <a:gd name="connsiteY6" fmla="*/ 105706 h 157186"/>
                  <a:gd name="connsiteX7" fmla="*/ 145730 w 188659"/>
                  <a:gd name="connsiteY7" fmla="*/ 10262 h 157186"/>
                  <a:gd name="connsiteX8" fmla="*/ 166846 w 188659"/>
                  <a:gd name="connsiteY8" fmla="*/ 0 h 15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659" h="157186">
                    <a:moveTo>
                      <a:pt x="166846" y="0"/>
                    </a:moveTo>
                    <a:lnTo>
                      <a:pt x="98190" y="40769"/>
                    </a:lnTo>
                    <a:cubicBezTo>
                      <a:pt x="73867" y="56633"/>
                      <a:pt x="49510" y="74002"/>
                      <a:pt x="25221" y="93006"/>
                    </a:cubicBezTo>
                    <a:cubicBezTo>
                      <a:pt x="25221" y="93006"/>
                      <a:pt x="90621" y="146320"/>
                      <a:pt x="158549" y="144438"/>
                    </a:cubicBezTo>
                    <a:lnTo>
                      <a:pt x="188659" y="139068"/>
                    </a:lnTo>
                    <a:lnTo>
                      <a:pt x="167211" y="151095"/>
                    </a:lnTo>
                    <a:cubicBezTo>
                      <a:pt x="89017" y="178272"/>
                      <a:pt x="0" y="105706"/>
                      <a:pt x="0" y="105706"/>
                    </a:cubicBezTo>
                    <a:cubicBezTo>
                      <a:pt x="48577" y="67698"/>
                      <a:pt x="97430" y="36231"/>
                      <a:pt x="145730" y="10262"/>
                    </a:cubicBezTo>
                    <a:lnTo>
                      <a:pt x="16684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7168035" y="-1638523"/>
                <a:ext cx="656127" cy="478011"/>
              </a:xfrm>
              <a:custGeom>
                <a:avLst/>
                <a:gdLst>
                  <a:gd name="connsiteX0" fmla="*/ 656127 w 656127"/>
                  <a:gd name="connsiteY0" fmla="*/ 0 h 478011"/>
                  <a:gd name="connsiteX1" fmla="*/ 607508 w 656127"/>
                  <a:gd name="connsiteY1" fmla="*/ 33376 h 478011"/>
                  <a:gd name="connsiteX2" fmla="*/ 0 w 656127"/>
                  <a:gd name="connsiteY2" fmla="*/ 478011 h 478011"/>
                  <a:gd name="connsiteX3" fmla="*/ 9164 w 656127"/>
                  <a:gd name="connsiteY3" fmla="*/ 465984 h 478011"/>
                  <a:gd name="connsiteX4" fmla="*/ 18216 w 656127"/>
                  <a:gd name="connsiteY4" fmla="*/ 454679 h 478011"/>
                  <a:gd name="connsiteX5" fmla="*/ 57404 w 656127"/>
                  <a:gd name="connsiteY5" fmla="*/ 422171 h 478011"/>
                  <a:gd name="connsiteX6" fmla="*/ 644911 w 656127"/>
                  <a:gd name="connsiteY6" fmla="*/ 3085 h 478011"/>
                  <a:gd name="connsiteX7" fmla="*/ 656127 w 656127"/>
                  <a:gd name="connsiteY7" fmla="*/ 0 h 478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127" h="478011">
                    <a:moveTo>
                      <a:pt x="656127" y="0"/>
                    </a:moveTo>
                    <a:lnTo>
                      <a:pt x="607508" y="33376"/>
                    </a:lnTo>
                    <a:cubicBezTo>
                      <a:pt x="445672" y="143711"/>
                      <a:pt x="182508" y="320167"/>
                      <a:pt x="0" y="478011"/>
                    </a:cubicBezTo>
                    <a:cubicBezTo>
                      <a:pt x="0" y="478011"/>
                      <a:pt x="3127" y="473767"/>
                      <a:pt x="9164" y="465984"/>
                    </a:cubicBezTo>
                    <a:lnTo>
                      <a:pt x="18216" y="454679"/>
                    </a:lnTo>
                    <a:lnTo>
                      <a:pt x="57404" y="422171"/>
                    </a:lnTo>
                    <a:cubicBezTo>
                      <a:pt x="259243" y="260739"/>
                      <a:pt x="515740" y="92799"/>
                      <a:pt x="644911" y="3085"/>
                    </a:cubicBezTo>
                    <a:lnTo>
                      <a:pt x="656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7" name="任意多边形: 形状 176"/>
              <p:cNvSpPr/>
              <p:nvPr/>
            </p:nvSpPr>
            <p:spPr>
              <a:xfrm>
                <a:off x="8150721" y="-1624027"/>
                <a:ext cx="114051" cy="162697"/>
              </a:xfrm>
              <a:custGeom>
                <a:avLst/>
                <a:gdLst>
                  <a:gd name="connsiteX0" fmla="*/ 114051 w 114051"/>
                  <a:gd name="connsiteY0" fmla="*/ 0 h 162697"/>
                  <a:gd name="connsiteX1" fmla="*/ 69021 w 114051"/>
                  <a:gd name="connsiteY1" fmla="*/ 30853 h 162697"/>
                  <a:gd name="connsiteX2" fmla="*/ 28502 w 114051"/>
                  <a:gd name="connsiteY2" fmla="*/ 162275 h 162697"/>
                  <a:gd name="connsiteX3" fmla="*/ 2142 w 114051"/>
                  <a:gd name="connsiteY3" fmla="*/ 162697 h 162697"/>
                  <a:gd name="connsiteX4" fmla="*/ 0 w 114051"/>
                  <a:gd name="connsiteY4" fmla="*/ 139626 h 162697"/>
                  <a:gd name="connsiteX5" fmla="*/ 43800 w 114051"/>
                  <a:gd name="connsiteY5" fmla="*/ 43553 h 162697"/>
                  <a:gd name="connsiteX6" fmla="*/ 102420 w 114051"/>
                  <a:gd name="connsiteY6" fmla="*/ 3389 h 162697"/>
                  <a:gd name="connsiteX7" fmla="*/ 114051 w 114051"/>
                  <a:gd name="connsiteY7" fmla="*/ 0 h 16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051" h="162697">
                    <a:moveTo>
                      <a:pt x="114051" y="0"/>
                    </a:moveTo>
                    <a:lnTo>
                      <a:pt x="69021" y="30853"/>
                    </a:lnTo>
                    <a:cubicBezTo>
                      <a:pt x="35549" y="65032"/>
                      <a:pt x="16876" y="115767"/>
                      <a:pt x="28502" y="162275"/>
                    </a:cubicBezTo>
                    <a:lnTo>
                      <a:pt x="2142" y="162697"/>
                    </a:lnTo>
                    <a:lnTo>
                      <a:pt x="0" y="139626"/>
                    </a:lnTo>
                    <a:cubicBezTo>
                      <a:pt x="1917" y="104134"/>
                      <a:pt x="18696" y="69187"/>
                      <a:pt x="43800" y="43553"/>
                    </a:cubicBezTo>
                    <a:cubicBezTo>
                      <a:pt x="60537" y="26466"/>
                      <a:pt x="80620" y="13254"/>
                      <a:pt x="102420" y="3389"/>
                    </a:cubicBezTo>
                    <a:lnTo>
                      <a:pt x="1140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8" name="任意多边形: 形状 177"/>
              <p:cNvSpPr/>
              <p:nvPr/>
            </p:nvSpPr>
            <p:spPr>
              <a:xfrm>
                <a:off x="5335366" y="-1622971"/>
                <a:ext cx="229651" cy="74858"/>
              </a:xfrm>
              <a:custGeom>
                <a:avLst/>
                <a:gdLst>
                  <a:gd name="connsiteX0" fmla="*/ 229651 w 229651"/>
                  <a:gd name="connsiteY0" fmla="*/ 0 h 74858"/>
                  <a:gd name="connsiteX1" fmla="*/ 224735 w 229651"/>
                  <a:gd name="connsiteY1" fmla="*/ 5107 h 74858"/>
                  <a:gd name="connsiteX2" fmla="*/ 221606 w 229651"/>
                  <a:gd name="connsiteY2" fmla="*/ 8676 h 74858"/>
                  <a:gd name="connsiteX3" fmla="*/ 102434 w 229651"/>
                  <a:gd name="connsiteY3" fmla="*/ 36596 h 74858"/>
                  <a:gd name="connsiteX4" fmla="*/ 0 w 229651"/>
                  <a:gd name="connsiteY4" fmla="*/ 74858 h 74858"/>
                  <a:gd name="connsiteX5" fmla="*/ 21360 w 229651"/>
                  <a:gd name="connsiteY5" fmla="*/ 63600 h 74858"/>
                  <a:gd name="connsiteX6" fmla="*/ 127655 w 229651"/>
                  <a:gd name="connsiteY6" fmla="*/ 23896 h 74858"/>
                  <a:gd name="connsiteX7" fmla="*/ 229651 w 229651"/>
                  <a:gd name="connsiteY7" fmla="*/ 0 h 74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51" h="74858">
                    <a:moveTo>
                      <a:pt x="229651" y="0"/>
                    </a:moveTo>
                    <a:lnTo>
                      <a:pt x="224735" y="5107"/>
                    </a:lnTo>
                    <a:cubicBezTo>
                      <a:pt x="222640" y="7417"/>
                      <a:pt x="221606" y="8676"/>
                      <a:pt x="221606" y="8676"/>
                    </a:cubicBezTo>
                    <a:cubicBezTo>
                      <a:pt x="179657" y="15811"/>
                      <a:pt x="139973" y="25221"/>
                      <a:pt x="102434" y="36596"/>
                    </a:cubicBezTo>
                    <a:lnTo>
                      <a:pt x="0" y="74858"/>
                    </a:lnTo>
                    <a:lnTo>
                      <a:pt x="21360" y="63600"/>
                    </a:lnTo>
                    <a:cubicBezTo>
                      <a:pt x="54725" y="48610"/>
                      <a:pt x="90117" y="35271"/>
                      <a:pt x="127655" y="23896"/>
                    </a:cubicBezTo>
                    <a:lnTo>
                      <a:pt x="2296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9" name="任意多边形: 形状 178"/>
              <p:cNvSpPr/>
              <p:nvPr/>
            </p:nvSpPr>
            <p:spPr>
              <a:xfrm>
                <a:off x="7142813" y="-1613607"/>
                <a:ext cx="514608" cy="465795"/>
              </a:xfrm>
              <a:custGeom>
                <a:avLst/>
                <a:gdLst>
                  <a:gd name="connsiteX0" fmla="*/ 514608 w 514608"/>
                  <a:gd name="connsiteY0" fmla="*/ 0 h 465795"/>
                  <a:gd name="connsiteX1" fmla="*/ 61010 w 514608"/>
                  <a:gd name="connsiteY1" fmla="*/ 407815 h 465795"/>
                  <a:gd name="connsiteX2" fmla="*/ 43437 w 514608"/>
                  <a:gd name="connsiteY2" fmla="*/ 429763 h 465795"/>
                  <a:gd name="connsiteX3" fmla="*/ 0 w 514608"/>
                  <a:gd name="connsiteY3" fmla="*/ 465795 h 465795"/>
                  <a:gd name="connsiteX4" fmla="*/ 489387 w 514608"/>
                  <a:gd name="connsiteY4" fmla="*/ 12700 h 465795"/>
                  <a:gd name="connsiteX5" fmla="*/ 365504 w 514608"/>
                  <a:gd name="connsiteY5" fmla="*/ 33568 h 465795"/>
                  <a:gd name="connsiteX6" fmla="*/ 382838 w 514608"/>
                  <a:gd name="connsiteY6" fmla="*/ 22197 h 465795"/>
                  <a:gd name="connsiteX7" fmla="*/ 514608 w 514608"/>
                  <a:gd name="connsiteY7" fmla="*/ 0 h 46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608" h="465795">
                    <a:moveTo>
                      <a:pt x="514608" y="0"/>
                    </a:moveTo>
                    <a:cubicBezTo>
                      <a:pt x="297661" y="136088"/>
                      <a:pt x="130854" y="322910"/>
                      <a:pt x="61010" y="407815"/>
                    </a:cubicBezTo>
                    <a:lnTo>
                      <a:pt x="43437" y="429763"/>
                    </a:lnTo>
                    <a:lnTo>
                      <a:pt x="0" y="465795"/>
                    </a:lnTo>
                    <a:cubicBezTo>
                      <a:pt x="0" y="465795"/>
                      <a:pt x="200124" y="194151"/>
                      <a:pt x="489387" y="12700"/>
                    </a:cubicBezTo>
                    <a:lnTo>
                      <a:pt x="365504" y="33568"/>
                    </a:lnTo>
                    <a:lnTo>
                      <a:pt x="382838" y="22197"/>
                    </a:lnTo>
                    <a:cubicBezTo>
                      <a:pt x="429697" y="14444"/>
                      <a:pt x="474089" y="6695"/>
                      <a:pt x="5146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0" name="任意多边形: 形状 179"/>
              <p:cNvSpPr/>
              <p:nvPr/>
            </p:nvSpPr>
            <p:spPr>
              <a:xfrm>
                <a:off x="5919774" y="-1610086"/>
                <a:ext cx="399847" cy="76515"/>
              </a:xfrm>
              <a:custGeom>
                <a:avLst/>
                <a:gdLst>
                  <a:gd name="connsiteX0" fmla="*/ 399847 w 399847"/>
                  <a:gd name="connsiteY0" fmla="*/ 0 h 76515"/>
                  <a:gd name="connsiteX1" fmla="*/ 367823 w 399847"/>
                  <a:gd name="connsiteY1" fmla="*/ 10532 h 76515"/>
                  <a:gd name="connsiteX2" fmla="*/ 358762 w 399847"/>
                  <a:gd name="connsiteY2" fmla="*/ 13838 h 76515"/>
                  <a:gd name="connsiteX3" fmla="*/ 320417 w 399847"/>
                  <a:gd name="connsiteY3" fmla="*/ 17061 h 76515"/>
                  <a:gd name="connsiteX4" fmla="*/ 53713 w 399847"/>
                  <a:gd name="connsiteY4" fmla="*/ 59079 h 76515"/>
                  <a:gd name="connsiteX5" fmla="*/ 0 w 399847"/>
                  <a:gd name="connsiteY5" fmla="*/ 76515 h 76515"/>
                  <a:gd name="connsiteX6" fmla="*/ 19865 w 399847"/>
                  <a:gd name="connsiteY6" fmla="*/ 65554 h 76515"/>
                  <a:gd name="connsiteX7" fmla="*/ 399847 w 399847"/>
                  <a:gd name="connsiteY7" fmla="*/ 0 h 76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847" h="76515">
                    <a:moveTo>
                      <a:pt x="399847" y="0"/>
                    </a:moveTo>
                    <a:cubicBezTo>
                      <a:pt x="399847" y="0"/>
                      <a:pt x="388330" y="3391"/>
                      <a:pt x="367823" y="10532"/>
                    </a:cubicBezTo>
                    <a:lnTo>
                      <a:pt x="358762" y="13838"/>
                    </a:lnTo>
                    <a:lnTo>
                      <a:pt x="320417" y="17061"/>
                    </a:lnTo>
                    <a:cubicBezTo>
                      <a:pt x="254322" y="23139"/>
                      <a:pt x="140684" y="36089"/>
                      <a:pt x="53713" y="59079"/>
                    </a:cubicBezTo>
                    <a:lnTo>
                      <a:pt x="0" y="76515"/>
                    </a:lnTo>
                    <a:lnTo>
                      <a:pt x="19865" y="65554"/>
                    </a:lnTo>
                    <a:cubicBezTo>
                      <a:pt x="140615" y="16188"/>
                      <a:pt x="399847" y="0"/>
                      <a:pt x="3998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1" name="任意多边形: 形状 180"/>
              <p:cNvSpPr/>
              <p:nvPr/>
            </p:nvSpPr>
            <p:spPr>
              <a:xfrm>
                <a:off x="6071015" y="-1597387"/>
                <a:ext cx="223385" cy="91870"/>
              </a:xfrm>
              <a:custGeom>
                <a:avLst/>
                <a:gdLst>
                  <a:gd name="connsiteX0" fmla="*/ 223385 w 223385"/>
                  <a:gd name="connsiteY0" fmla="*/ 0 h 91870"/>
                  <a:gd name="connsiteX1" fmla="*/ 46926 w 223385"/>
                  <a:gd name="connsiteY1" fmla="*/ 69177 h 91870"/>
                  <a:gd name="connsiteX2" fmla="*/ 0 w 223385"/>
                  <a:gd name="connsiteY2" fmla="*/ 91870 h 91870"/>
                  <a:gd name="connsiteX3" fmla="*/ 5876 w 223385"/>
                  <a:gd name="connsiteY3" fmla="*/ 88525 h 91870"/>
                  <a:gd name="connsiteX4" fmla="*/ 179395 w 223385"/>
                  <a:gd name="connsiteY4" fmla="*/ 11399 h 91870"/>
                  <a:gd name="connsiteX5" fmla="*/ 207521 w 223385"/>
                  <a:gd name="connsiteY5" fmla="*/ 1138 h 91870"/>
                  <a:gd name="connsiteX6" fmla="*/ 208673 w 223385"/>
                  <a:gd name="connsiteY6" fmla="*/ 1041 h 91870"/>
                  <a:gd name="connsiteX7" fmla="*/ 223385 w 223385"/>
                  <a:gd name="connsiteY7" fmla="*/ 0 h 9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385" h="91870">
                    <a:moveTo>
                      <a:pt x="223385" y="0"/>
                    </a:moveTo>
                    <a:cubicBezTo>
                      <a:pt x="223385" y="0"/>
                      <a:pt x="151405" y="21196"/>
                      <a:pt x="46926" y="69177"/>
                    </a:cubicBezTo>
                    <a:lnTo>
                      <a:pt x="0" y="91870"/>
                    </a:lnTo>
                    <a:lnTo>
                      <a:pt x="5876" y="88525"/>
                    </a:lnTo>
                    <a:cubicBezTo>
                      <a:pt x="75416" y="53173"/>
                      <a:pt x="136098" y="27867"/>
                      <a:pt x="179395" y="11399"/>
                    </a:cubicBezTo>
                    <a:lnTo>
                      <a:pt x="207521" y="1138"/>
                    </a:lnTo>
                    <a:lnTo>
                      <a:pt x="208673" y="1041"/>
                    </a:lnTo>
                    <a:cubicBezTo>
                      <a:pt x="218095" y="330"/>
                      <a:pt x="223385" y="0"/>
                      <a:pt x="22338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2" name="任意多边形: 形状 181"/>
              <p:cNvSpPr/>
              <p:nvPr/>
            </p:nvSpPr>
            <p:spPr>
              <a:xfrm>
                <a:off x="7817409" y="-1588784"/>
                <a:ext cx="138834" cy="50271"/>
              </a:xfrm>
              <a:custGeom>
                <a:avLst/>
                <a:gdLst>
                  <a:gd name="connsiteX0" fmla="*/ 138834 w 138834"/>
                  <a:gd name="connsiteY0" fmla="*/ 0 h 50271"/>
                  <a:gd name="connsiteX1" fmla="*/ 131537 w 138834"/>
                  <a:gd name="connsiteY1" fmla="*/ 7607 h 50271"/>
                  <a:gd name="connsiteX2" fmla="*/ 24428 w 138834"/>
                  <a:gd name="connsiteY2" fmla="*/ 38040 h 50271"/>
                  <a:gd name="connsiteX3" fmla="*/ 0 w 138834"/>
                  <a:gd name="connsiteY3" fmla="*/ 50271 h 50271"/>
                  <a:gd name="connsiteX4" fmla="*/ 290 w 138834"/>
                  <a:gd name="connsiteY4" fmla="*/ 50054 h 50271"/>
                  <a:gd name="connsiteX5" fmla="*/ 49649 w 138834"/>
                  <a:gd name="connsiteY5" fmla="*/ 25340 h 50271"/>
                  <a:gd name="connsiteX6" fmla="*/ 138834 w 138834"/>
                  <a:gd name="connsiteY6" fmla="*/ 0 h 50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834" h="50271">
                    <a:moveTo>
                      <a:pt x="138834" y="0"/>
                    </a:moveTo>
                    <a:lnTo>
                      <a:pt x="131537" y="7607"/>
                    </a:lnTo>
                    <a:cubicBezTo>
                      <a:pt x="95246" y="14478"/>
                      <a:pt x="58692" y="23991"/>
                      <a:pt x="24428" y="38040"/>
                    </a:cubicBezTo>
                    <a:lnTo>
                      <a:pt x="0" y="50271"/>
                    </a:lnTo>
                    <a:lnTo>
                      <a:pt x="290" y="50054"/>
                    </a:lnTo>
                    <a:cubicBezTo>
                      <a:pt x="15958" y="40524"/>
                      <a:pt x="32517" y="32365"/>
                      <a:pt x="49649" y="25340"/>
                    </a:cubicBezTo>
                    <a:lnTo>
                      <a:pt x="1388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3" name="任意多边形: 形状 182"/>
              <p:cNvSpPr/>
              <p:nvPr/>
            </p:nvSpPr>
            <p:spPr>
              <a:xfrm>
                <a:off x="6661735" y="-1580039"/>
                <a:ext cx="846582" cy="624937"/>
              </a:xfrm>
              <a:custGeom>
                <a:avLst/>
                <a:gdLst>
                  <a:gd name="connsiteX0" fmla="*/ 846582 w 846582"/>
                  <a:gd name="connsiteY0" fmla="*/ 0 h 624937"/>
                  <a:gd name="connsiteX1" fmla="*/ 779481 w 846582"/>
                  <a:gd name="connsiteY1" fmla="*/ 44020 h 624937"/>
                  <a:gd name="connsiteX2" fmla="*/ 0 w 846582"/>
                  <a:gd name="connsiteY2" fmla="*/ 624937 h 624937"/>
                  <a:gd name="connsiteX3" fmla="*/ 15525 w 846582"/>
                  <a:gd name="connsiteY3" fmla="*/ 607728 h 624937"/>
                  <a:gd name="connsiteX4" fmla="*/ 36485 w 846582"/>
                  <a:gd name="connsiteY4" fmla="*/ 584966 h 624937"/>
                  <a:gd name="connsiteX5" fmla="*/ 82334 w 846582"/>
                  <a:gd name="connsiteY5" fmla="*/ 545829 h 624937"/>
                  <a:gd name="connsiteX6" fmla="*/ 838695 w 846582"/>
                  <a:gd name="connsiteY6" fmla="*/ 1329 h 624937"/>
                  <a:gd name="connsiteX7" fmla="*/ 846582 w 846582"/>
                  <a:gd name="connsiteY7" fmla="*/ 0 h 62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6582" h="624937">
                    <a:moveTo>
                      <a:pt x="846582" y="0"/>
                    </a:moveTo>
                    <a:lnTo>
                      <a:pt x="779481" y="44020"/>
                    </a:lnTo>
                    <a:cubicBezTo>
                      <a:pt x="565286" y="185934"/>
                      <a:pt x="240155" y="411909"/>
                      <a:pt x="0" y="624937"/>
                    </a:cubicBezTo>
                    <a:cubicBezTo>
                      <a:pt x="0" y="624937"/>
                      <a:pt x="5439" y="618826"/>
                      <a:pt x="15525" y="607728"/>
                    </a:cubicBezTo>
                    <a:lnTo>
                      <a:pt x="36485" y="584966"/>
                    </a:lnTo>
                    <a:lnTo>
                      <a:pt x="82334" y="545829"/>
                    </a:lnTo>
                    <a:cubicBezTo>
                      <a:pt x="342770" y="331082"/>
                      <a:pt x="660194" y="117246"/>
                      <a:pt x="838695" y="1329"/>
                    </a:cubicBezTo>
                    <a:lnTo>
                      <a:pt x="84658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7854182" y="-1554805"/>
                <a:ext cx="155014" cy="46596"/>
              </a:xfrm>
              <a:custGeom>
                <a:avLst/>
                <a:gdLst>
                  <a:gd name="connsiteX0" fmla="*/ 154484 w 155014"/>
                  <a:gd name="connsiteY0" fmla="*/ 0 h 46596"/>
                  <a:gd name="connsiteX1" fmla="*/ 155014 w 155014"/>
                  <a:gd name="connsiteY1" fmla="*/ 7100 h 46596"/>
                  <a:gd name="connsiteX2" fmla="*/ 46275 w 155014"/>
                  <a:gd name="connsiteY2" fmla="*/ 30749 h 46596"/>
                  <a:gd name="connsiteX3" fmla="*/ 0 w 155014"/>
                  <a:gd name="connsiteY3" fmla="*/ 46596 h 46596"/>
                  <a:gd name="connsiteX4" fmla="*/ 19752 w 155014"/>
                  <a:gd name="connsiteY4" fmla="*/ 35769 h 46596"/>
                  <a:gd name="connsiteX5" fmla="*/ 71496 w 155014"/>
                  <a:gd name="connsiteY5" fmla="*/ 18049 h 46596"/>
                  <a:gd name="connsiteX6" fmla="*/ 154484 w 155014"/>
                  <a:gd name="connsiteY6" fmla="*/ 0 h 4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014" h="46596">
                    <a:moveTo>
                      <a:pt x="154484" y="0"/>
                    </a:moveTo>
                    <a:lnTo>
                      <a:pt x="155014" y="7100"/>
                    </a:lnTo>
                    <a:cubicBezTo>
                      <a:pt x="117667" y="15203"/>
                      <a:pt x="81377" y="21192"/>
                      <a:pt x="46275" y="30749"/>
                    </a:cubicBezTo>
                    <a:lnTo>
                      <a:pt x="0" y="46596"/>
                    </a:lnTo>
                    <a:lnTo>
                      <a:pt x="19752" y="35769"/>
                    </a:lnTo>
                    <a:cubicBezTo>
                      <a:pt x="36692" y="28497"/>
                      <a:pt x="53946" y="22827"/>
                      <a:pt x="71496" y="18049"/>
                    </a:cubicBezTo>
                    <a:lnTo>
                      <a:pt x="15448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6636515" y="-1553359"/>
                <a:ext cx="663645" cy="610956"/>
              </a:xfrm>
              <a:custGeom>
                <a:avLst/>
                <a:gdLst>
                  <a:gd name="connsiteX0" fmla="*/ 663645 w 663645"/>
                  <a:gd name="connsiteY0" fmla="*/ 0 h 610956"/>
                  <a:gd name="connsiteX1" fmla="*/ 84148 w 663645"/>
                  <a:gd name="connsiteY1" fmla="*/ 533912 h 610956"/>
                  <a:gd name="connsiteX2" fmla="*/ 61706 w 663645"/>
                  <a:gd name="connsiteY2" fmla="*/ 558285 h 610956"/>
                  <a:gd name="connsiteX3" fmla="*/ 0 w 663645"/>
                  <a:gd name="connsiteY3" fmla="*/ 610956 h 610956"/>
                  <a:gd name="connsiteX4" fmla="*/ 638424 w 663645"/>
                  <a:gd name="connsiteY4" fmla="*/ 12700 h 610956"/>
                  <a:gd name="connsiteX5" fmla="*/ 183915 w 663645"/>
                  <a:gd name="connsiteY5" fmla="*/ 89862 h 610956"/>
                  <a:gd name="connsiteX6" fmla="*/ 166356 w 663645"/>
                  <a:gd name="connsiteY6" fmla="*/ 97723 h 610956"/>
                  <a:gd name="connsiteX7" fmla="*/ 182498 w 663645"/>
                  <a:gd name="connsiteY7" fmla="*/ 89087 h 610956"/>
                  <a:gd name="connsiteX8" fmla="*/ 209136 w 663645"/>
                  <a:gd name="connsiteY8" fmla="*/ 77162 h 610956"/>
                  <a:gd name="connsiteX9" fmla="*/ 663645 w 663645"/>
                  <a:gd name="connsiteY9" fmla="*/ 0 h 61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3645" h="610956">
                    <a:moveTo>
                      <a:pt x="663645" y="0"/>
                    </a:moveTo>
                    <a:cubicBezTo>
                      <a:pt x="445904" y="155378"/>
                      <a:pt x="195661" y="414208"/>
                      <a:pt x="84148" y="533912"/>
                    </a:cubicBezTo>
                    <a:lnTo>
                      <a:pt x="61706" y="558285"/>
                    </a:lnTo>
                    <a:lnTo>
                      <a:pt x="0" y="610956"/>
                    </a:lnTo>
                    <a:cubicBezTo>
                      <a:pt x="0" y="610956"/>
                      <a:pt x="348103" y="219871"/>
                      <a:pt x="638424" y="12700"/>
                    </a:cubicBezTo>
                    <a:cubicBezTo>
                      <a:pt x="403418" y="52513"/>
                      <a:pt x="183915" y="89862"/>
                      <a:pt x="183915" y="89862"/>
                    </a:cubicBezTo>
                    <a:lnTo>
                      <a:pt x="166356" y="97723"/>
                    </a:lnTo>
                    <a:lnTo>
                      <a:pt x="182498" y="89087"/>
                    </a:lnTo>
                    <a:cubicBezTo>
                      <a:pt x="192661" y="84052"/>
                      <a:pt x="201583" y="80069"/>
                      <a:pt x="209136" y="77162"/>
                    </a:cubicBezTo>
                    <a:cubicBezTo>
                      <a:pt x="209136" y="77162"/>
                      <a:pt x="428639" y="39813"/>
                      <a:pt x="66364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6" name="任意多边形: 形状 185"/>
              <p:cNvSpPr/>
              <p:nvPr/>
            </p:nvSpPr>
            <p:spPr>
              <a:xfrm>
                <a:off x="4794527" y="-1548113"/>
                <a:ext cx="540838" cy="744882"/>
              </a:xfrm>
              <a:custGeom>
                <a:avLst/>
                <a:gdLst>
                  <a:gd name="connsiteX0" fmla="*/ 540838 w 540838"/>
                  <a:gd name="connsiteY0" fmla="*/ 0 h 744882"/>
                  <a:gd name="connsiteX1" fmla="*/ 468063 w 540838"/>
                  <a:gd name="connsiteY1" fmla="*/ 38356 h 744882"/>
                  <a:gd name="connsiteX2" fmla="*/ 38066 w 540838"/>
                  <a:gd name="connsiteY2" fmla="*/ 667115 h 744882"/>
                  <a:gd name="connsiteX3" fmla="*/ 31726 w 540838"/>
                  <a:gd name="connsiteY3" fmla="*/ 696180 h 744882"/>
                  <a:gd name="connsiteX4" fmla="*/ 0 w 540838"/>
                  <a:gd name="connsiteY4" fmla="*/ 744882 h 744882"/>
                  <a:gd name="connsiteX5" fmla="*/ 536977 w 540838"/>
                  <a:gd name="connsiteY5" fmla="*/ 1442 h 744882"/>
                  <a:gd name="connsiteX6" fmla="*/ 540838 w 540838"/>
                  <a:gd name="connsiteY6" fmla="*/ 0 h 74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0838" h="744882">
                    <a:moveTo>
                      <a:pt x="540838" y="0"/>
                    </a:moveTo>
                    <a:lnTo>
                      <a:pt x="468063" y="38356"/>
                    </a:lnTo>
                    <a:cubicBezTo>
                      <a:pt x="173754" y="218167"/>
                      <a:pt x="70192" y="531894"/>
                      <a:pt x="38066" y="667115"/>
                    </a:cubicBezTo>
                    <a:lnTo>
                      <a:pt x="31726" y="696180"/>
                    </a:lnTo>
                    <a:lnTo>
                      <a:pt x="0" y="744882"/>
                    </a:lnTo>
                    <a:cubicBezTo>
                      <a:pt x="0" y="744882"/>
                      <a:pt x="69864" y="211308"/>
                      <a:pt x="536977" y="1442"/>
                    </a:cubicBezTo>
                    <a:lnTo>
                      <a:pt x="54083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7" name="任意多边形: 形状 186"/>
              <p:cNvSpPr/>
              <p:nvPr/>
            </p:nvSpPr>
            <p:spPr>
              <a:xfrm>
                <a:off x="7679437" y="-1538514"/>
                <a:ext cx="137973" cy="245896"/>
              </a:xfrm>
              <a:custGeom>
                <a:avLst/>
                <a:gdLst>
                  <a:gd name="connsiteX0" fmla="*/ 137973 w 137973"/>
                  <a:gd name="connsiteY0" fmla="*/ 0 h 245896"/>
                  <a:gd name="connsiteX1" fmla="*/ 94256 w 137973"/>
                  <a:gd name="connsiteY1" fmla="*/ 32721 h 245896"/>
                  <a:gd name="connsiteX2" fmla="*/ 34402 w 137973"/>
                  <a:gd name="connsiteY2" fmla="*/ 125690 h 245896"/>
                  <a:gd name="connsiteX3" fmla="*/ 26044 w 137973"/>
                  <a:gd name="connsiteY3" fmla="*/ 174869 h 245896"/>
                  <a:gd name="connsiteX4" fmla="*/ 18441 w 137973"/>
                  <a:gd name="connsiteY4" fmla="*/ 191257 h 245896"/>
                  <a:gd name="connsiteX5" fmla="*/ 8785 w 137973"/>
                  <a:gd name="connsiteY5" fmla="*/ 245896 h 245896"/>
                  <a:gd name="connsiteX6" fmla="*/ 69035 w 137973"/>
                  <a:gd name="connsiteY6" fmla="*/ 45421 h 245896"/>
                  <a:gd name="connsiteX7" fmla="*/ 113042 w 137973"/>
                  <a:gd name="connsiteY7" fmla="*/ 12483 h 245896"/>
                  <a:gd name="connsiteX8" fmla="*/ 137973 w 137973"/>
                  <a:gd name="connsiteY8" fmla="*/ 0 h 24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973" h="245896">
                    <a:moveTo>
                      <a:pt x="137973" y="0"/>
                    </a:moveTo>
                    <a:lnTo>
                      <a:pt x="94256" y="32721"/>
                    </a:lnTo>
                    <a:cubicBezTo>
                      <a:pt x="67126" y="57736"/>
                      <a:pt x="45809" y="90501"/>
                      <a:pt x="34402" y="125690"/>
                    </a:cubicBezTo>
                    <a:lnTo>
                      <a:pt x="26044" y="174869"/>
                    </a:lnTo>
                    <a:lnTo>
                      <a:pt x="18441" y="191257"/>
                    </a:lnTo>
                    <a:cubicBezTo>
                      <a:pt x="12771" y="208901"/>
                      <a:pt x="9402" y="227223"/>
                      <a:pt x="8785" y="245896"/>
                    </a:cubicBezTo>
                    <a:cubicBezTo>
                      <a:pt x="-16231" y="176484"/>
                      <a:pt x="14774" y="95450"/>
                      <a:pt x="69035" y="45421"/>
                    </a:cubicBezTo>
                    <a:cubicBezTo>
                      <a:pt x="82599" y="32913"/>
                      <a:pt x="97375" y="22012"/>
                      <a:pt x="113042" y="12483"/>
                    </a:cubicBezTo>
                    <a:lnTo>
                      <a:pt x="137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8" name="任意多边形: 形状 187"/>
              <p:cNvSpPr/>
              <p:nvPr/>
            </p:nvSpPr>
            <p:spPr>
              <a:xfrm>
                <a:off x="5861195" y="-1533572"/>
                <a:ext cx="58578" cy="31206"/>
              </a:xfrm>
              <a:custGeom>
                <a:avLst/>
                <a:gdLst>
                  <a:gd name="connsiteX0" fmla="*/ 58578 w 58578"/>
                  <a:gd name="connsiteY0" fmla="*/ 0 h 31206"/>
                  <a:gd name="connsiteX1" fmla="*/ 36331 w 58578"/>
                  <a:gd name="connsiteY1" fmla="*/ 12276 h 31206"/>
                  <a:gd name="connsiteX2" fmla="*/ 3773 w 58578"/>
                  <a:gd name="connsiteY2" fmla="*/ 30533 h 31206"/>
                  <a:gd name="connsiteX3" fmla="*/ 0 w 58578"/>
                  <a:gd name="connsiteY3" fmla="*/ 31206 h 31206"/>
                  <a:gd name="connsiteX4" fmla="*/ 11110 w 58578"/>
                  <a:gd name="connsiteY4" fmla="*/ 24976 h 31206"/>
                  <a:gd name="connsiteX5" fmla="*/ 53222 w 58578"/>
                  <a:gd name="connsiteY5" fmla="*/ 1739 h 31206"/>
                  <a:gd name="connsiteX6" fmla="*/ 58578 w 58578"/>
                  <a:gd name="connsiteY6" fmla="*/ 0 h 3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578" h="31206">
                    <a:moveTo>
                      <a:pt x="58578" y="0"/>
                    </a:moveTo>
                    <a:lnTo>
                      <a:pt x="36331" y="12276"/>
                    </a:lnTo>
                    <a:cubicBezTo>
                      <a:pt x="25893" y="20732"/>
                      <a:pt x="14944" y="26650"/>
                      <a:pt x="3773" y="30533"/>
                    </a:cubicBezTo>
                    <a:lnTo>
                      <a:pt x="0" y="31206"/>
                    </a:lnTo>
                    <a:lnTo>
                      <a:pt x="11110" y="24976"/>
                    </a:lnTo>
                    <a:cubicBezTo>
                      <a:pt x="21548" y="16520"/>
                      <a:pt x="35972" y="8791"/>
                      <a:pt x="53222" y="1739"/>
                    </a:cubicBezTo>
                    <a:lnTo>
                      <a:pt x="585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9" name="任意多边形: 形状 188"/>
              <p:cNvSpPr/>
              <p:nvPr/>
            </p:nvSpPr>
            <p:spPr>
              <a:xfrm>
                <a:off x="8792850" y="-1530107"/>
                <a:ext cx="610724" cy="551752"/>
              </a:xfrm>
              <a:custGeom>
                <a:avLst/>
                <a:gdLst>
                  <a:gd name="connsiteX0" fmla="*/ 37480 w 610724"/>
                  <a:gd name="connsiteY0" fmla="*/ 0 h 551752"/>
                  <a:gd name="connsiteX1" fmla="*/ 46994 w 610724"/>
                  <a:gd name="connsiteY1" fmla="*/ 107815 h 551752"/>
                  <a:gd name="connsiteX2" fmla="*/ 51222 w 610724"/>
                  <a:gd name="connsiteY2" fmla="*/ 229720 h 551752"/>
                  <a:gd name="connsiteX3" fmla="*/ 610724 w 610724"/>
                  <a:gd name="connsiteY3" fmla="*/ 551752 h 551752"/>
                  <a:gd name="connsiteX4" fmla="*/ 441875 w 610724"/>
                  <a:gd name="connsiteY4" fmla="*/ 306979 h 551752"/>
                  <a:gd name="connsiteX5" fmla="*/ 436291 w 610724"/>
                  <a:gd name="connsiteY5" fmla="*/ 304266 h 551752"/>
                  <a:gd name="connsiteX6" fmla="*/ 411591 w 610724"/>
                  <a:gd name="connsiteY6" fmla="*/ 280832 h 551752"/>
                  <a:gd name="connsiteX7" fmla="*/ 26000 w 610724"/>
                  <a:gd name="connsiteY7" fmla="*/ 242420 h 551752"/>
                  <a:gd name="connsiteX8" fmla="*/ 21772 w 610724"/>
                  <a:gd name="connsiteY8" fmla="*/ 120515 h 551752"/>
                  <a:gd name="connsiteX9" fmla="*/ 7751 w 610724"/>
                  <a:gd name="connsiteY9" fmla="*/ 21519 h 551752"/>
                  <a:gd name="connsiteX10" fmla="*/ 11338 w 610724"/>
                  <a:gd name="connsiteY10" fmla="*/ 14502 h 551752"/>
                  <a:gd name="connsiteX11" fmla="*/ 22127 w 610724"/>
                  <a:gd name="connsiteY11" fmla="*/ 7366 h 551752"/>
                  <a:gd name="connsiteX12" fmla="*/ 37480 w 610724"/>
                  <a:gd name="connsiteY12" fmla="*/ 0 h 55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0724" h="551752">
                    <a:moveTo>
                      <a:pt x="37480" y="0"/>
                    </a:moveTo>
                    <a:cubicBezTo>
                      <a:pt x="37480" y="0"/>
                      <a:pt x="4362" y="50736"/>
                      <a:pt x="46994" y="107815"/>
                    </a:cubicBezTo>
                    <a:cubicBezTo>
                      <a:pt x="89980" y="165246"/>
                      <a:pt x="51222" y="229720"/>
                      <a:pt x="51222" y="229720"/>
                    </a:cubicBezTo>
                    <a:cubicBezTo>
                      <a:pt x="525812" y="85266"/>
                      <a:pt x="610724" y="551752"/>
                      <a:pt x="610724" y="551752"/>
                    </a:cubicBezTo>
                    <a:cubicBezTo>
                      <a:pt x="582317" y="432444"/>
                      <a:pt x="517939" y="354854"/>
                      <a:pt x="441875" y="306979"/>
                    </a:cubicBezTo>
                    <a:lnTo>
                      <a:pt x="436291" y="304266"/>
                    </a:lnTo>
                    <a:lnTo>
                      <a:pt x="411591" y="280832"/>
                    </a:lnTo>
                    <a:cubicBezTo>
                      <a:pt x="327145" y="219993"/>
                      <a:pt x="203972" y="188250"/>
                      <a:pt x="26000" y="242420"/>
                    </a:cubicBezTo>
                    <a:cubicBezTo>
                      <a:pt x="26000" y="242420"/>
                      <a:pt x="64759" y="177946"/>
                      <a:pt x="21772" y="120515"/>
                    </a:cubicBezTo>
                    <a:cubicBezTo>
                      <a:pt x="-10200" y="77706"/>
                      <a:pt x="435" y="38465"/>
                      <a:pt x="7751" y="21519"/>
                    </a:cubicBezTo>
                    <a:lnTo>
                      <a:pt x="11338" y="14502"/>
                    </a:lnTo>
                    <a:lnTo>
                      <a:pt x="22127" y="7366"/>
                    </a:lnTo>
                    <a:cubicBezTo>
                      <a:pt x="31424" y="2378"/>
                      <a:pt x="37480" y="0"/>
                      <a:pt x="374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0" name="任意多边形: 形状 189"/>
              <p:cNvSpPr/>
              <p:nvPr/>
            </p:nvSpPr>
            <p:spPr>
              <a:xfrm>
                <a:off x="8694479" y="-1517406"/>
                <a:ext cx="110631" cy="168045"/>
              </a:xfrm>
              <a:custGeom>
                <a:avLst/>
                <a:gdLst>
                  <a:gd name="connsiteX0" fmla="*/ 110631 w 110631"/>
                  <a:gd name="connsiteY0" fmla="*/ 0 h 168045"/>
                  <a:gd name="connsiteX1" fmla="*/ 109710 w 110631"/>
                  <a:gd name="connsiteY1" fmla="*/ 1802 h 168045"/>
                  <a:gd name="connsiteX2" fmla="*/ 85690 w 110631"/>
                  <a:gd name="connsiteY2" fmla="*/ 17689 h 168045"/>
                  <a:gd name="connsiteX3" fmla="*/ 25222 w 110631"/>
                  <a:gd name="connsiteY3" fmla="*/ 116255 h 168045"/>
                  <a:gd name="connsiteX4" fmla="*/ 41782 w 110631"/>
                  <a:gd name="connsiteY4" fmla="*/ 104274 h 168045"/>
                  <a:gd name="connsiteX5" fmla="*/ 83707 w 110631"/>
                  <a:gd name="connsiteY5" fmla="*/ 126120 h 168045"/>
                  <a:gd name="connsiteX6" fmla="*/ 61864 w 110631"/>
                  <a:gd name="connsiteY6" fmla="*/ 168045 h 168045"/>
                  <a:gd name="connsiteX7" fmla="*/ 51834 w 110631"/>
                  <a:gd name="connsiteY7" fmla="*/ 167920 h 168045"/>
                  <a:gd name="connsiteX8" fmla="*/ 56152 w 110631"/>
                  <a:gd name="connsiteY8" fmla="*/ 164275 h 168045"/>
                  <a:gd name="connsiteX9" fmla="*/ 58486 w 110631"/>
                  <a:gd name="connsiteY9" fmla="*/ 138820 h 168045"/>
                  <a:gd name="connsiteX10" fmla="*/ 16561 w 110631"/>
                  <a:gd name="connsiteY10" fmla="*/ 116974 h 168045"/>
                  <a:gd name="connsiteX11" fmla="*/ 0 w 110631"/>
                  <a:gd name="connsiteY11" fmla="*/ 128955 h 168045"/>
                  <a:gd name="connsiteX12" fmla="*/ 110631 w 110631"/>
                  <a:gd name="connsiteY12" fmla="*/ 0 h 168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631" h="168045">
                    <a:moveTo>
                      <a:pt x="110631" y="0"/>
                    </a:moveTo>
                    <a:lnTo>
                      <a:pt x="109710" y="1802"/>
                    </a:lnTo>
                    <a:lnTo>
                      <a:pt x="85690" y="17689"/>
                    </a:lnTo>
                    <a:cubicBezTo>
                      <a:pt x="59750" y="38565"/>
                      <a:pt x="32093" y="70804"/>
                      <a:pt x="25222" y="116255"/>
                    </a:cubicBezTo>
                    <a:cubicBezTo>
                      <a:pt x="29098" y="110618"/>
                      <a:pt x="34736" y="106390"/>
                      <a:pt x="41782" y="104274"/>
                    </a:cubicBezTo>
                    <a:cubicBezTo>
                      <a:pt x="59397" y="98992"/>
                      <a:pt x="78070" y="108502"/>
                      <a:pt x="83707" y="126120"/>
                    </a:cubicBezTo>
                    <a:cubicBezTo>
                      <a:pt x="88992" y="143735"/>
                      <a:pt x="79479" y="162411"/>
                      <a:pt x="61864" y="168045"/>
                    </a:cubicBezTo>
                    <a:lnTo>
                      <a:pt x="51834" y="167920"/>
                    </a:lnTo>
                    <a:lnTo>
                      <a:pt x="56152" y="164275"/>
                    </a:lnTo>
                    <a:cubicBezTo>
                      <a:pt x="60072" y="156700"/>
                      <a:pt x="61129" y="147628"/>
                      <a:pt x="58486" y="138820"/>
                    </a:cubicBezTo>
                    <a:cubicBezTo>
                      <a:pt x="52848" y="121202"/>
                      <a:pt x="34176" y="111692"/>
                      <a:pt x="16561" y="116974"/>
                    </a:cubicBezTo>
                    <a:cubicBezTo>
                      <a:pt x="9514" y="119090"/>
                      <a:pt x="3878" y="123318"/>
                      <a:pt x="0" y="128955"/>
                    </a:cubicBezTo>
                    <a:cubicBezTo>
                      <a:pt x="13742" y="38052"/>
                      <a:pt x="110631" y="0"/>
                      <a:pt x="1106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1" name="任意多边形: 形状 190"/>
              <p:cNvSpPr/>
              <p:nvPr/>
            </p:nvSpPr>
            <p:spPr>
              <a:xfrm>
                <a:off x="8038938" y="-1514235"/>
                <a:ext cx="52189" cy="23496"/>
              </a:xfrm>
              <a:custGeom>
                <a:avLst/>
                <a:gdLst>
                  <a:gd name="connsiteX0" fmla="*/ 52189 w 52189"/>
                  <a:gd name="connsiteY0" fmla="*/ 0 h 23496"/>
                  <a:gd name="connsiteX1" fmla="*/ 51644 w 52189"/>
                  <a:gd name="connsiteY1" fmla="*/ 2821 h 23496"/>
                  <a:gd name="connsiteX2" fmla="*/ 0 w 52189"/>
                  <a:gd name="connsiteY2" fmla="*/ 23496 h 23496"/>
                  <a:gd name="connsiteX3" fmla="*/ 9142 w 52189"/>
                  <a:gd name="connsiteY3" fmla="*/ 17233 h 23496"/>
                  <a:gd name="connsiteX4" fmla="*/ 52189 w 52189"/>
                  <a:gd name="connsiteY4" fmla="*/ 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89" h="23496">
                    <a:moveTo>
                      <a:pt x="52189" y="0"/>
                    </a:moveTo>
                    <a:lnTo>
                      <a:pt x="51644" y="2821"/>
                    </a:lnTo>
                    <a:lnTo>
                      <a:pt x="0" y="23496"/>
                    </a:lnTo>
                    <a:lnTo>
                      <a:pt x="9142" y="17233"/>
                    </a:lnTo>
                    <a:lnTo>
                      <a:pt x="521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2" name="任意多边形: 形状 191"/>
              <p:cNvSpPr/>
              <p:nvPr/>
            </p:nvSpPr>
            <p:spPr>
              <a:xfrm>
                <a:off x="7704658" y="-1508208"/>
                <a:ext cx="149524" cy="202891"/>
              </a:xfrm>
              <a:custGeom>
                <a:avLst/>
                <a:gdLst>
                  <a:gd name="connsiteX0" fmla="*/ 149524 w 149524"/>
                  <a:gd name="connsiteY0" fmla="*/ 0 h 202891"/>
                  <a:gd name="connsiteX1" fmla="*/ 119414 w 149524"/>
                  <a:gd name="connsiteY1" fmla="*/ 16505 h 202891"/>
                  <a:gd name="connsiteX2" fmla="*/ 8784 w 149524"/>
                  <a:gd name="connsiteY2" fmla="*/ 202891 h 202891"/>
                  <a:gd name="connsiteX3" fmla="*/ 14 w 149524"/>
                  <a:gd name="connsiteY3" fmla="*/ 149319 h 202891"/>
                  <a:gd name="connsiteX4" fmla="*/ 822 w 149524"/>
                  <a:gd name="connsiteY4" fmla="*/ 144564 h 202891"/>
                  <a:gd name="connsiteX5" fmla="*/ 16683 w 149524"/>
                  <a:gd name="connsiteY5" fmla="*/ 110376 h 202891"/>
                  <a:gd name="connsiteX6" fmla="*/ 94193 w 149524"/>
                  <a:gd name="connsiteY6" fmla="*/ 29205 h 202891"/>
                  <a:gd name="connsiteX7" fmla="*/ 144055 w 149524"/>
                  <a:gd name="connsiteY7" fmla="*/ 1873 h 202891"/>
                  <a:gd name="connsiteX8" fmla="*/ 149524 w 149524"/>
                  <a:gd name="connsiteY8" fmla="*/ 0 h 202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524" h="202891">
                    <a:moveTo>
                      <a:pt x="149524" y="0"/>
                    </a:moveTo>
                    <a:lnTo>
                      <a:pt x="119414" y="16505"/>
                    </a:lnTo>
                    <a:cubicBezTo>
                      <a:pt x="57759" y="59140"/>
                      <a:pt x="11251" y="128197"/>
                      <a:pt x="8784" y="202891"/>
                    </a:cubicBezTo>
                    <a:cubicBezTo>
                      <a:pt x="2530" y="185538"/>
                      <a:pt x="-222" y="167459"/>
                      <a:pt x="14" y="149319"/>
                    </a:cubicBezTo>
                    <a:lnTo>
                      <a:pt x="822" y="144564"/>
                    </a:lnTo>
                    <a:lnTo>
                      <a:pt x="16683" y="110376"/>
                    </a:lnTo>
                    <a:cubicBezTo>
                      <a:pt x="36325" y="78446"/>
                      <a:pt x="63366" y="50523"/>
                      <a:pt x="94193" y="29205"/>
                    </a:cubicBezTo>
                    <a:cubicBezTo>
                      <a:pt x="110489" y="18019"/>
                      <a:pt x="127115" y="9145"/>
                      <a:pt x="144055" y="1873"/>
                    </a:cubicBezTo>
                    <a:lnTo>
                      <a:pt x="1495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3" name="任意多边形: 形状 192"/>
              <p:cNvSpPr/>
              <p:nvPr/>
            </p:nvSpPr>
            <p:spPr>
              <a:xfrm>
                <a:off x="5914640" y="-1505517"/>
                <a:ext cx="156374" cy="87360"/>
              </a:xfrm>
              <a:custGeom>
                <a:avLst/>
                <a:gdLst>
                  <a:gd name="connsiteX0" fmla="*/ 156374 w 156374"/>
                  <a:gd name="connsiteY0" fmla="*/ 0 h 87360"/>
                  <a:gd name="connsiteX1" fmla="*/ 13891 w 156374"/>
                  <a:gd name="connsiteY1" fmla="*/ 81109 h 87360"/>
                  <a:gd name="connsiteX2" fmla="*/ 0 w 156374"/>
                  <a:gd name="connsiteY2" fmla="*/ 87360 h 87360"/>
                  <a:gd name="connsiteX3" fmla="*/ 137029 w 156374"/>
                  <a:gd name="connsiteY3" fmla="*/ 9355 h 87360"/>
                  <a:gd name="connsiteX4" fmla="*/ 156374 w 156374"/>
                  <a:gd name="connsiteY4" fmla="*/ 0 h 8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74" h="87360">
                    <a:moveTo>
                      <a:pt x="156374" y="0"/>
                    </a:moveTo>
                    <a:lnTo>
                      <a:pt x="13891" y="81109"/>
                    </a:lnTo>
                    <a:lnTo>
                      <a:pt x="0" y="87360"/>
                    </a:lnTo>
                    <a:lnTo>
                      <a:pt x="137029" y="9355"/>
                    </a:lnTo>
                    <a:lnTo>
                      <a:pt x="15637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>
                <a:off x="7847417" y="-1490738"/>
                <a:ext cx="191520" cy="447571"/>
              </a:xfrm>
              <a:custGeom>
                <a:avLst/>
                <a:gdLst>
                  <a:gd name="connsiteX0" fmla="*/ 191520 w 191520"/>
                  <a:gd name="connsiteY0" fmla="*/ 0 h 447571"/>
                  <a:gd name="connsiteX1" fmla="*/ 140403 w 191520"/>
                  <a:gd name="connsiteY1" fmla="*/ 35019 h 447571"/>
                  <a:gd name="connsiteX2" fmla="*/ 53114 w 191520"/>
                  <a:gd name="connsiteY2" fmla="*/ 151242 h 447571"/>
                  <a:gd name="connsiteX3" fmla="*/ 25323 w 191520"/>
                  <a:gd name="connsiteY3" fmla="*/ 293718 h 447571"/>
                  <a:gd name="connsiteX4" fmla="*/ 33829 w 191520"/>
                  <a:gd name="connsiteY4" fmla="*/ 357925 h 447571"/>
                  <a:gd name="connsiteX5" fmla="*/ 32048 w 191520"/>
                  <a:gd name="connsiteY5" fmla="*/ 373107 h 447571"/>
                  <a:gd name="connsiteX6" fmla="*/ 34940 w 191520"/>
                  <a:gd name="connsiteY6" fmla="*/ 447571 h 447571"/>
                  <a:gd name="connsiteX7" fmla="*/ 27893 w 191520"/>
                  <a:gd name="connsiteY7" fmla="*/ 163942 h 447571"/>
                  <a:gd name="connsiteX8" fmla="*/ 175441 w 191520"/>
                  <a:gd name="connsiteY8" fmla="*/ 6437 h 447571"/>
                  <a:gd name="connsiteX9" fmla="*/ 191520 w 191520"/>
                  <a:gd name="connsiteY9" fmla="*/ 0 h 447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1520" h="447571">
                    <a:moveTo>
                      <a:pt x="191520" y="0"/>
                    </a:moveTo>
                    <a:lnTo>
                      <a:pt x="140403" y="35019"/>
                    </a:lnTo>
                    <a:cubicBezTo>
                      <a:pt x="103321" y="66773"/>
                      <a:pt x="73020" y="106497"/>
                      <a:pt x="53114" y="151242"/>
                    </a:cubicBezTo>
                    <a:cubicBezTo>
                      <a:pt x="33384" y="195814"/>
                      <a:pt x="24134" y="244876"/>
                      <a:pt x="25323" y="293718"/>
                    </a:cubicBezTo>
                    <a:lnTo>
                      <a:pt x="33829" y="357925"/>
                    </a:lnTo>
                    <a:lnTo>
                      <a:pt x="32048" y="373107"/>
                    </a:lnTo>
                    <a:cubicBezTo>
                      <a:pt x="30997" y="398750"/>
                      <a:pt x="31945" y="423876"/>
                      <a:pt x="34940" y="447571"/>
                    </a:cubicBezTo>
                    <a:cubicBezTo>
                      <a:pt x="-9105" y="360193"/>
                      <a:pt x="-11568" y="253085"/>
                      <a:pt x="27893" y="163942"/>
                    </a:cubicBezTo>
                    <a:cubicBezTo>
                      <a:pt x="57752" y="96825"/>
                      <a:pt x="110999" y="41003"/>
                      <a:pt x="175441" y="6437"/>
                    </a:cubicBezTo>
                    <a:lnTo>
                      <a:pt x="19152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5" name="任意多边形: 形状 194"/>
              <p:cNvSpPr/>
              <p:nvPr/>
            </p:nvSpPr>
            <p:spPr>
              <a:xfrm>
                <a:off x="8326498" y="-1485009"/>
                <a:ext cx="384892" cy="198028"/>
              </a:xfrm>
              <a:custGeom>
                <a:avLst/>
                <a:gdLst>
                  <a:gd name="connsiteX0" fmla="*/ 0 w 384892"/>
                  <a:gd name="connsiteY0" fmla="*/ 0 h 198028"/>
                  <a:gd name="connsiteX1" fmla="*/ 358666 w 384892"/>
                  <a:gd name="connsiteY1" fmla="*/ 130499 h 198028"/>
                  <a:gd name="connsiteX2" fmla="*/ 368467 w 384892"/>
                  <a:gd name="connsiteY2" fmla="*/ 139885 h 198028"/>
                  <a:gd name="connsiteX3" fmla="*/ 384892 w 384892"/>
                  <a:gd name="connsiteY3" fmla="*/ 198028 h 198028"/>
                  <a:gd name="connsiteX4" fmla="*/ 77677 w 384892"/>
                  <a:gd name="connsiteY4" fmla="*/ 24812 h 198028"/>
                  <a:gd name="connsiteX5" fmla="*/ 66079 w 384892"/>
                  <a:gd name="connsiteY5" fmla="*/ 23447 h 198028"/>
                  <a:gd name="connsiteX6" fmla="*/ 49635 w 384892"/>
                  <a:gd name="connsiteY6" fmla="*/ 17127 h 198028"/>
                  <a:gd name="connsiteX7" fmla="*/ 0 w 384892"/>
                  <a:gd name="connsiteY7" fmla="*/ 0 h 198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892" h="198028">
                    <a:moveTo>
                      <a:pt x="0" y="0"/>
                    </a:moveTo>
                    <a:cubicBezTo>
                      <a:pt x="185635" y="9031"/>
                      <a:pt x="299427" y="79167"/>
                      <a:pt x="358666" y="130499"/>
                    </a:cubicBezTo>
                    <a:lnTo>
                      <a:pt x="368467" y="139885"/>
                    </a:lnTo>
                    <a:lnTo>
                      <a:pt x="384892" y="198028"/>
                    </a:lnTo>
                    <a:cubicBezTo>
                      <a:pt x="384892" y="198028"/>
                      <a:pt x="298302" y="67199"/>
                      <a:pt x="77677" y="24812"/>
                    </a:cubicBezTo>
                    <a:lnTo>
                      <a:pt x="66079" y="23447"/>
                    </a:lnTo>
                    <a:lnTo>
                      <a:pt x="49635" y="17127"/>
                    </a:lnTo>
                    <a:cubicBezTo>
                      <a:pt x="19268" y="603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6" name="任意多边形: 形状 195"/>
              <p:cNvSpPr/>
              <p:nvPr/>
            </p:nvSpPr>
            <p:spPr>
              <a:xfrm>
                <a:off x="8301278" y="-1472309"/>
                <a:ext cx="1077075" cy="506654"/>
              </a:xfrm>
              <a:custGeom>
                <a:avLst/>
                <a:gdLst>
                  <a:gd name="connsiteX0" fmla="*/ 0 w 1077075"/>
                  <a:gd name="connsiteY0" fmla="*/ 0 h 506654"/>
                  <a:gd name="connsiteX1" fmla="*/ 91300 w 1077075"/>
                  <a:gd name="connsiteY1" fmla="*/ 10747 h 506654"/>
                  <a:gd name="connsiteX2" fmla="*/ 127708 w 1077075"/>
                  <a:gd name="connsiteY2" fmla="*/ 24739 h 506654"/>
                  <a:gd name="connsiteX3" fmla="*/ 427230 w 1077075"/>
                  <a:gd name="connsiteY3" fmla="*/ 214553 h 506654"/>
                  <a:gd name="connsiteX4" fmla="*/ 568163 w 1077075"/>
                  <a:gd name="connsiteY4" fmla="*/ 201869 h 506654"/>
                  <a:gd name="connsiteX5" fmla="*/ 854387 w 1077075"/>
                  <a:gd name="connsiteY5" fmla="*/ 210767 h 506654"/>
                  <a:gd name="connsiteX6" fmla="*/ 927864 w 1077075"/>
                  <a:gd name="connsiteY6" fmla="*/ 246468 h 506654"/>
                  <a:gd name="connsiteX7" fmla="*/ 975296 w 1077075"/>
                  <a:gd name="connsiteY7" fmla="*/ 291468 h 506654"/>
                  <a:gd name="connsiteX8" fmla="*/ 1077075 w 1077075"/>
                  <a:gd name="connsiteY8" fmla="*/ 506654 h 506654"/>
                  <a:gd name="connsiteX9" fmla="*/ 542941 w 1077075"/>
                  <a:gd name="connsiteY9" fmla="*/ 214569 h 506654"/>
                  <a:gd name="connsiteX10" fmla="*/ 402009 w 1077075"/>
                  <a:gd name="connsiteY10" fmla="*/ 227253 h 506654"/>
                  <a:gd name="connsiteX11" fmla="*/ 0 w 1077075"/>
                  <a:gd name="connsiteY11" fmla="*/ 0 h 50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77075" h="506654">
                    <a:moveTo>
                      <a:pt x="0" y="0"/>
                    </a:moveTo>
                    <a:lnTo>
                      <a:pt x="91300" y="10747"/>
                    </a:lnTo>
                    <a:lnTo>
                      <a:pt x="127708" y="24739"/>
                    </a:lnTo>
                    <a:cubicBezTo>
                      <a:pt x="226265" y="64511"/>
                      <a:pt x="368656" y="132858"/>
                      <a:pt x="427230" y="214553"/>
                    </a:cubicBezTo>
                    <a:cubicBezTo>
                      <a:pt x="427230" y="214553"/>
                      <a:pt x="441323" y="249435"/>
                      <a:pt x="568163" y="201869"/>
                    </a:cubicBezTo>
                    <a:cubicBezTo>
                      <a:pt x="631582" y="178088"/>
                      <a:pt x="746177" y="171570"/>
                      <a:pt x="854387" y="210767"/>
                    </a:cubicBezTo>
                    <a:lnTo>
                      <a:pt x="927864" y="246468"/>
                    </a:lnTo>
                    <a:lnTo>
                      <a:pt x="975296" y="291468"/>
                    </a:lnTo>
                    <a:cubicBezTo>
                      <a:pt x="1055847" y="390033"/>
                      <a:pt x="1077075" y="506654"/>
                      <a:pt x="1077075" y="506654"/>
                    </a:cubicBezTo>
                    <a:cubicBezTo>
                      <a:pt x="1001323" y="188498"/>
                      <a:pt x="669781" y="167007"/>
                      <a:pt x="542941" y="214569"/>
                    </a:cubicBezTo>
                    <a:cubicBezTo>
                      <a:pt x="416103" y="262135"/>
                      <a:pt x="402009" y="227253"/>
                      <a:pt x="402009" y="227253"/>
                    </a:cubicBezTo>
                    <a:cubicBezTo>
                      <a:pt x="308291" y="9654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7" name="任意多边形: 形状 196"/>
              <p:cNvSpPr/>
              <p:nvPr/>
            </p:nvSpPr>
            <p:spPr>
              <a:xfrm>
                <a:off x="8049619" y="-1461331"/>
                <a:ext cx="104383" cy="29114"/>
              </a:xfrm>
              <a:custGeom>
                <a:avLst/>
                <a:gdLst>
                  <a:gd name="connsiteX0" fmla="*/ 103244 w 104383"/>
                  <a:gd name="connsiteY0" fmla="*/ 0 h 29114"/>
                  <a:gd name="connsiteX1" fmla="*/ 104383 w 104383"/>
                  <a:gd name="connsiteY1" fmla="*/ 12278 h 29114"/>
                  <a:gd name="connsiteX2" fmla="*/ 42202 w 104383"/>
                  <a:gd name="connsiteY2" fmla="*/ 13274 h 29114"/>
                  <a:gd name="connsiteX3" fmla="*/ 0 w 104383"/>
                  <a:gd name="connsiteY3" fmla="*/ 29114 h 29114"/>
                  <a:gd name="connsiteX4" fmla="*/ 8711 w 104383"/>
                  <a:gd name="connsiteY4" fmla="*/ 22611 h 29114"/>
                  <a:gd name="connsiteX5" fmla="*/ 67423 w 104383"/>
                  <a:gd name="connsiteY5" fmla="*/ 574 h 29114"/>
                  <a:gd name="connsiteX6" fmla="*/ 103244 w 104383"/>
                  <a:gd name="connsiteY6" fmla="*/ 0 h 29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383" h="29114">
                    <a:moveTo>
                      <a:pt x="103244" y="0"/>
                    </a:moveTo>
                    <a:lnTo>
                      <a:pt x="104383" y="12278"/>
                    </a:lnTo>
                    <a:cubicBezTo>
                      <a:pt x="83508" y="8578"/>
                      <a:pt x="62566" y="9172"/>
                      <a:pt x="42202" y="13274"/>
                    </a:cubicBezTo>
                    <a:lnTo>
                      <a:pt x="0" y="29114"/>
                    </a:lnTo>
                    <a:lnTo>
                      <a:pt x="8711" y="22611"/>
                    </a:lnTo>
                    <a:cubicBezTo>
                      <a:pt x="27275" y="12284"/>
                      <a:pt x="47060" y="4675"/>
                      <a:pt x="67423" y="574"/>
                    </a:cubicBezTo>
                    <a:lnTo>
                      <a:pt x="10324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8" name="任意多边形: 形状 197"/>
              <p:cNvSpPr/>
              <p:nvPr/>
            </p:nvSpPr>
            <p:spPr>
              <a:xfrm>
                <a:off x="5685266" y="-1455636"/>
                <a:ext cx="1117605" cy="2725152"/>
              </a:xfrm>
              <a:custGeom>
                <a:avLst/>
                <a:gdLst>
                  <a:gd name="connsiteX0" fmla="*/ 1117605 w 1117605"/>
                  <a:gd name="connsiteY0" fmla="*/ 0 h 2725152"/>
                  <a:gd name="connsiteX1" fmla="*/ 1099665 w 1117605"/>
                  <a:gd name="connsiteY1" fmla="*/ 9597 h 2725152"/>
                  <a:gd name="connsiteX2" fmla="*/ 435992 w 1117605"/>
                  <a:gd name="connsiteY2" fmla="*/ 2725152 h 2725152"/>
                  <a:gd name="connsiteX3" fmla="*/ 284000 w 1117605"/>
                  <a:gd name="connsiteY3" fmla="*/ 2560801 h 2725152"/>
                  <a:gd name="connsiteX4" fmla="*/ 283129 w 1117605"/>
                  <a:gd name="connsiteY4" fmla="*/ 2559671 h 2725152"/>
                  <a:gd name="connsiteX5" fmla="*/ 224935 w 1117605"/>
                  <a:gd name="connsiteY5" fmla="*/ 2467950 h 2725152"/>
                  <a:gd name="connsiteX6" fmla="*/ 1108526 w 1117605"/>
                  <a:gd name="connsiteY6" fmla="*/ 4064 h 2725152"/>
                  <a:gd name="connsiteX7" fmla="*/ 1117605 w 1117605"/>
                  <a:gd name="connsiteY7" fmla="*/ 0 h 272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7605" h="2725152">
                    <a:moveTo>
                      <a:pt x="1117605" y="0"/>
                    </a:moveTo>
                    <a:lnTo>
                      <a:pt x="1099665" y="9597"/>
                    </a:lnTo>
                    <a:cubicBezTo>
                      <a:pt x="724189" y="222950"/>
                      <a:pt x="-652382" y="1359319"/>
                      <a:pt x="435992" y="2725152"/>
                    </a:cubicBezTo>
                    <a:cubicBezTo>
                      <a:pt x="435992" y="2725152"/>
                      <a:pt x="370481" y="2666819"/>
                      <a:pt x="284000" y="2560801"/>
                    </a:cubicBezTo>
                    <a:lnTo>
                      <a:pt x="283129" y="2559671"/>
                    </a:lnTo>
                    <a:lnTo>
                      <a:pt x="224935" y="2467950"/>
                    </a:lnTo>
                    <a:cubicBezTo>
                      <a:pt x="-524346" y="1180200"/>
                      <a:pt x="813804" y="150077"/>
                      <a:pt x="1108526" y="4064"/>
                    </a:cubicBezTo>
                    <a:lnTo>
                      <a:pt x="11176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9" name="任意多边形: 形状 198"/>
              <p:cNvSpPr/>
              <p:nvPr/>
            </p:nvSpPr>
            <p:spPr>
              <a:xfrm>
                <a:off x="7881246" y="-1432216"/>
                <a:ext cx="168372" cy="376349"/>
              </a:xfrm>
              <a:custGeom>
                <a:avLst/>
                <a:gdLst>
                  <a:gd name="connsiteX0" fmla="*/ 168372 w 168372"/>
                  <a:gd name="connsiteY0" fmla="*/ 0 h 376349"/>
                  <a:gd name="connsiteX1" fmla="*/ 125704 w 168372"/>
                  <a:gd name="connsiteY1" fmla="*/ 31853 h 376349"/>
                  <a:gd name="connsiteX2" fmla="*/ 85523 w 168372"/>
                  <a:gd name="connsiteY2" fmla="*/ 81801 h 376349"/>
                  <a:gd name="connsiteX3" fmla="*/ 26332 w 168372"/>
                  <a:gd name="connsiteY3" fmla="*/ 376349 h 376349"/>
                  <a:gd name="connsiteX4" fmla="*/ 1100 w 168372"/>
                  <a:gd name="connsiteY4" fmla="*/ 307705 h 376349"/>
                  <a:gd name="connsiteX5" fmla="*/ 0 w 168372"/>
                  <a:gd name="connsiteY5" fmla="*/ 299403 h 376349"/>
                  <a:gd name="connsiteX6" fmla="*/ 7319 w 168372"/>
                  <a:gd name="connsiteY6" fmla="*/ 237017 h 376349"/>
                  <a:gd name="connsiteX7" fmla="*/ 60302 w 168372"/>
                  <a:gd name="connsiteY7" fmla="*/ 94501 h 376349"/>
                  <a:gd name="connsiteX8" fmla="*/ 151862 w 168372"/>
                  <a:gd name="connsiteY8" fmla="*/ 6197 h 376349"/>
                  <a:gd name="connsiteX9" fmla="*/ 168372 w 168372"/>
                  <a:gd name="connsiteY9" fmla="*/ 0 h 37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372" h="376349">
                    <a:moveTo>
                      <a:pt x="168372" y="0"/>
                    </a:moveTo>
                    <a:lnTo>
                      <a:pt x="125704" y="31853"/>
                    </a:lnTo>
                    <a:cubicBezTo>
                      <a:pt x="110230" y="46832"/>
                      <a:pt x="96621" y="63744"/>
                      <a:pt x="85523" y="81801"/>
                    </a:cubicBezTo>
                    <a:cubicBezTo>
                      <a:pt x="35139" y="163893"/>
                      <a:pt x="14350" y="281570"/>
                      <a:pt x="26332" y="376349"/>
                    </a:cubicBezTo>
                    <a:cubicBezTo>
                      <a:pt x="15321" y="354505"/>
                      <a:pt x="6909" y="331427"/>
                      <a:pt x="1100" y="307705"/>
                    </a:cubicBezTo>
                    <a:lnTo>
                      <a:pt x="0" y="299403"/>
                    </a:lnTo>
                    <a:lnTo>
                      <a:pt x="7319" y="237017"/>
                    </a:lnTo>
                    <a:cubicBezTo>
                      <a:pt x="17317" y="185489"/>
                      <a:pt x="35110" y="135547"/>
                      <a:pt x="60302" y="94501"/>
                    </a:cubicBezTo>
                    <a:cubicBezTo>
                      <a:pt x="82498" y="58388"/>
                      <a:pt x="114736" y="26853"/>
                      <a:pt x="151862" y="6197"/>
                    </a:cubicBezTo>
                    <a:lnTo>
                      <a:pt x="1683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0" name="任意多边形: 形状 199"/>
              <p:cNvSpPr/>
              <p:nvPr/>
            </p:nvSpPr>
            <p:spPr>
              <a:xfrm>
                <a:off x="5355416" y="-1430563"/>
                <a:ext cx="559225" cy="50373"/>
              </a:xfrm>
              <a:custGeom>
                <a:avLst/>
                <a:gdLst>
                  <a:gd name="connsiteX0" fmla="*/ 230325 w 559225"/>
                  <a:gd name="connsiteY0" fmla="*/ 274 h 50373"/>
                  <a:gd name="connsiteX1" fmla="*/ 533077 w 559225"/>
                  <a:gd name="connsiteY1" fmla="*/ 24172 h 50373"/>
                  <a:gd name="connsiteX2" fmla="*/ 559225 w 559225"/>
                  <a:gd name="connsiteY2" fmla="*/ 12407 h 50373"/>
                  <a:gd name="connsiteX3" fmla="*/ 547895 w 559225"/>
                  <a:gd name="connsiteY3" fmla="*/ 18856 h 50373"/>
                  <a:gd name="connsiteX4" fmla="*/ 72977 w 559225"/>
                  <a:gd name="connsiteY4" fmla="*/ 26355 h 50373"/>
                  <a:gd name="connsiteX5" fmla="*/ 0 w 559225"/>
                  <a:gd name="connsiteY5" fmla="*/ 50373 h 50373"/>
                  <a:gd name="connsiteX6" fmla="*/ 24896 w 559225"/>
                  <a:gd name="connsiteY6" fmla="*/ 37780 h 50373"/>
                  <a:gd name="connsiteX7" fmla="*/ 230325 w 559225"/>
                  <a:gd name="connsiteY7" fmla="*/ 274 h 5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9225" h="50373">
                    <a:moveTo>
                      <a:pt x="230325" y="274"/>
                    </a:moveTo>
                    <a:cubicBezTo>
                      <a:pt x="353418" y="4168"/>
                      <a:pt x="450637" y="47950"/>
                      <a:pt x="533077" y="24172"/>
                    </a:cubicBezTo>
                    <a:lnTo>
                      <a:pt x="559225" y="12407"/>
                    </a:lnTo>
                    <a:lnTo>
                      <a:pt x="547895" y="18856"/>
                    </a:lnTo>
                    <a:cubicBezTo>
                      <a:pt x="431164" y="92779"/>
                      <a:pt x="285337" y="-25600"/>
                      <a:pt x="72977" y="26355"/>
                    </a:cubicBezTo>
                    <a:lnTo>
                      <a:pt x="0" y="50373"/>
                    </a:lnTo>
                    <a:lnTo>
                      <a:pt x="24896" y="37780"/>
                    </a:lnTo>
                    <a:cubicBezTo>
                      <a:pt x="100765" y="6352"/>
                      <a:pt x="168779" y="-1673"/>
                      <a:pt x="230325" y="2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1" name="任意多边形: 形状 200"/>
              <p:cNvSpPr/>
              <p:nvPr/>
            </p:nvSpPr>
            <p:spPr>
              <a:xfrm>
                <a:off x="4819749" y="-1380191"/>
                <a:ext cx="535667" cy="564260"/>
              </a:xfrm>
              <a:custGeom>
                <a:avLst/>
                <a:gdLst>
                  <a:gd name="connsiteX0" fmla="*/ 535667 w 535667"/>
                  <a:gd name="connsiteY0" fmla="*/ 0 h 564260"/>
                  <a:gd name="connsiteX1" fmla="*/ 482024 w 535667"/>
                  <a:gd name="connsiteY1" fmla="*/ 27134 h 564260"/>
                  <a:gd name="connsiteX2" fmla="*/ 0 w 535667"/>
                  <a:gd name="connsiteY2" fmla="*/ 564260 h 564260"/>
                  <a:gd name="connsiteX3" fmla="*/ 5232 w 535667"/>
                  <a:gd name="connsiteY3" fmla="*/ 534092 h 564260"/>
                  <a:gd name="connsiteX4" fmla="*/ 6505 w 535667"/>
                  <a:gd name="connsiteY4" fmla="*/ 528258 h 564260"/>
                  <a:gd name="connsiteX5" fmla="*/ 30317 w 535667"/>
                  <a:gd name="connsiteY5" fmla="*/ 491704 h 564260"/>
                  <a:gd name="connsiteX6" fmla="*/ 535342 w 535667"/>
                  <a:gd name="connsiteY6" fmla="*/ 107 h 564260"/>
                  <a:gd name="connsiteX7" fmla="*/ 535667 w 535667"/>
                  <a:gd name="connsiteY7" fmla="*/ 0 h 56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667" h="564260">
                    <a:moveTo>
                      <a:pt x="535667" y="0"/>
                    </a:moveTo>
                    <a:lnTo>
                      <a:pt x="482024" y="27134"/>
                    </a:lnTo>
                    <a:cubicBezTo>
                      <a:pt x="346592" y="108004"/>
                      <a:pt x="188057" y="266320"/>
                      <a:pt x="0" y="564260"/>
                    </a:cubicBezTo>
                    <a:cubicBezTo>
                      <a:pt x="0" y="564260"/>
                      <a:pt x="1426" y="553371"/>
                      <a:pt x="5232" y="534092"/>
                    </a:cubicBezTo>
                    <a:lnTo>
                      <a:pt x="6505" y="528258"/>
                    </a:lnTo>
                    <a:lnTo>
                      <a:pt x="30317" y="491704"/>
                    </a:lnTo>
                    <a:cubicBezTo>
                      <a:pt x="230755" y="194004"/>
                      <a:pt x="396249" y="57725"/>
                      <a:pt x="535342" y="107"/>
                    </a:cubicBezTo>
                    <a:lnTo>
                      <a:pt x="5356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2" name="任意多边形: 形状 201"/>
              <p:cNvSpPr/>
              <p:nvPr/>
            </p:nvSpPr>
            <p:spPr>
              <a:xfrm>
                <a:off x="8718994" y="-1362046"/>
                <a:ext cx="27319" cy="25384"/>
              </a:xfrm>
              <a:custGeom>
                <a:avLst/>
                <a:gdLst>
                  <a:gd name="connsiteX0" fmla="*/ 0 w 27319"/>
                  <a:gd name="connsiteY0" fmla="*/ 0 h 25384"/>
                  <a:gd name="connsiteX1" fmla="*/ 16297 w 27319"/>
                  <a:gd name="connsiteY1" fmla="*/ 12422 h 25384"/>
                  <a:gd name="connsiteX2" fmla="*/ 27319 w 27319"/>
                  <a:gd name="connsiteY2" fmla="*/ 12559 h 25384"/>
                  <a:gd name="connsiteX3" fmla="*/ 12128 w 27319"/>
                  <a:gd name="connsiteY3" fmla="*/ 25384 h 25384"/>
                  <a:gd name="connsiteX4" fmla="*/ 7154 w 27319"/>
                  <a:gd name="connsiteY4" fmla="*/ 25322 h 25384"/>
                  <a:gd name="connsiteX5" fmla="*/ 0 w 27319"/>
                  <a:gd name="connsiteY5" fmla="*/ 0 h 2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319" h="25384">
                    <a:moveTo>
                      <a:pt x="0" y="0"/>
                    </a:moveTo>
                    <a:cubicBezTo>
                      <a:pt x="4053" y="5815"/>
                      <a:pt x="9779" y="10132"/>
                      <a:pt x="16297" y="12422"/>
                    </a:cubicBezTo>
                    <a:lnTo>
                      <a:pt x="27319" y="12559"/>
                    </a:lnTo>
                    <a:lnTo>
                      <a:pt x="12128" y="25384"/>
                    </a:lnTo>
                    <a:lnTo>
                      <a:pt x="7154" y="253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3" name="任意多边形: 形状 202"/>
              <p:cNvSpPr/>
              <p:nvPr/>
            </p:nvSpPr>
            <p:spPr>
              <a:xfrm>
                <a:off x="8693772" y="-1349345"/>
                <a:ext cx="42840" cy="49665"/>
              </a:xfrm>
              <a:custGeom>
                <a:avLst/>
                <a:gdLst>
                  <a:gd name="connsiteX0" fmla="*/ 0 w 42840"/>
                  <a:gd name="connsiteY0" fmla="*/ 0 h 49665"/>
                  <a:gd name="connsiteX1" fmla="*/ 16297 w 42840"/>
                  <a:gd name="connsiteY1" fmla="*/ 12422 h 49665"/>
                  <a:gd name="connsiteX2" fmla="*/ 32375 w 42840"/>
                  <a:gd name="connsiteY2" fmla="*/ 12622 h 49665"/>
                  <a:gd name="connsiteX3" fmla="*/ 42840 w 42840"/>
                  <a:gd name="connsiteY3" fmla="*/ 49665 h 49665"/>
                  <a:gd name="connsiteX4" fmla="*/ 20528 w 42840"/>
                  <a:gd name="connsiteY4" fmla="*/ 22739 h 49665"/>
                  <a:gd name="connsiteX5" fmla="*/ 1193 w 42840"/>
                  <a:gd name="connsiteY5" fmla="*/ 4222 h 49665"/>
                  <a:gd name="connsiteX6" fmla="*/ 0 w 42840"/>
                  <a:gd name="connsiteY6" fmla="*/ 0 h 4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840" h="49665">
                    <a:moveTo>
                      <a:pt x="0" y="0"/>
                    </a:moveTo>
                    <a:cubicBezTo>
                      <a:pt x="4052" y="5815"/>
                      <a:pt x="9778" y="10132"/>
                      <a:pt x="16297" y="12422"/>
                    </a:cubicBezTo>
                    <a:lnTo>
                      <a:pt x="32375" y="12622"/>
                    </a:lnTo>
                    <a:lnTo>
                      <a:pt x="42840" y="49665"/>
                    </a:lnTo>
                    <a:cubicBezTo>
                      <a:pt x="42840" y="49665"/>
                      <a:pt x="35771" y="38985"/>
                      <a:pt x="20528" y="22739"/>
                    </a:cubicBezTo>
                    <a:lnTo>
                      <a:pt x="1193" y="42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4" name="任意多边形: 形状 203"/>
              <p:cNvSpPr/>
              <p:nvPr/>
            </p:nvSpPr>
            <p:spPr>
              <a:xfrm>
                <a:off x="5364255" y="-1292988"/>
                <a:ext cx="356754" cy="116089"/>
              </a:xfrm>
              <a:custGeom>
                <a:avLst/>
                <a:gdLst>
                  <a:gd name="connsiteX0" fmla="*/ 356754 w 356754"/>
                  <a:gd name="connsiteY0" fmla="*/ 0 h 116089"/>
                  <a:gd name="connsiteX1" fmla="*/ 330017 w 356754"/>
                  <a:gd name="connsiteY1" fmla="*/ 12856 h 116089"/>
                  <a:gd name="connsiteX2" fmla="*/ 319353 w 356754"/>
                  <a:gd name="connsiteY2" fmla="*/ 13955 h 116089"/>
                  <a:gd name="connsiteX3" fmla="*/ 77846 w 356754"/>
                  <a:gd name="connsiteY3" fmla="*/ 80361 h 116089"/>
                  <a:gd name="connsiteX4" fmla="*/ 0 w 356754"/>
                  <a:gd name="connsiteY4" fmla="*/ 116089 h 116089"/>
                  <a:gd name="connsiteX5" fmla="*/ 9736 w 356754"/>
                  <a:gd name="connsiteY5" fmla="*/ 110496 h 116089"/>
                  <a:gd name="connsiteX6" fmla="*/ 356754 w 356754"/>
                  <a:gd name="connsiteY6" fmla="*/ 0 h 116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754" h="116089">
                    <a:moveTo>
                      <a:pt x="356754" y="0"/>
                    </a:moveTo>
                    <a:lnTo>
                      <a:pt x="330017" y="12856"/>
                    </a:lnTo>
                    <a:lnTo>
                      <a:pt x="319353" y="13955"/>
                    </a:lnTo>
                    <a:cubicBezTo>
                      <a:pt x="287551" y="17785"/>
                      <a:pt x="196209" y="32178"/>
                      <a:pt x="77846" y="80361"/>
                    </a:cubicBezTo>
                    <a:lnTo>
                      <a:pt x="0" y="116089"/>
                    </a:lnTo>
                    <a:lnTo>
                      <a:pt x="9736" y="110496"/>
                    </a:lnTo>
                    <a:cubicBezTo>
                      <a:pt x="204498" y="10703"/>
                      <a:pt x="356754" y="0"/>
                      <a:pt x="35675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5" name="任意多边形: 形状 204"/>
              <p:cNvSpPr/>
              <p:nvPr/>
            </p:nvSpPr>
            <p:spPr>
              <a:xfrm>
                <a:off x="5543718" y="-1280288"/>
                <a:ext cx="152071" cy="73121"/>
              </a:xfrm>
              <a:custGeom>
                <a:avLst/>
                <a:gdLst>
                  <a:gd name="connsiteX0" fmla="*/ 152071 w 152071"/>
                  <a:gd name="connsiteY0" fmla="*/ 0 h 73121"/>
                  <a:gd name="connsiteX1" fmla="*/ 0 w 152071"/>
                  <a:gd name="connsiteY1" fmla="*/ 73121 h 73121"/>
                  <a:gd name="connsiteX2" fmla="*/ 4009 w 152071"/>
                  <a:gd name="connsiteY2" fmla="*/ 70620 h 73121"/>
                  <a:gd name="connsiteX3" fmla="*/ 150555 w 152071"/>
                  <a:gd name="connsiteY3" fmla="*/ 156 h 73121"/>
                  <a:gd name="connsiteX4" fmla="*/ 152071 w 152071"/>
                  <a:gd name="connsiteY4" fmla="*/ 0 h 7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071" h="73121">
                    <a:moveTo>
                      <a:pt x="152071" y="0"/>
                    </a:moveTo>
                    <a:lnTo>
                      <a:pt x="0" y="73121"/>
                    </a:lnTo>
                    <a:lnTo>
                      <a:pt x="4009" y="70620"/>
                    </a:lnTo>
                    <a:lnTo>
                      <a:pt x="150555" y="156"/>
                    </a:lnTo>
                    <a:lnTo>
                      <a:pt x="152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>
                <a:off x="7302374" y="-1263748"/>
                <a:ext cx="193326" cy="435852"/>
              </a:xfrm>
              <a:custGeom>
                <a:avLst/>
                <a:gdLst>
                  <a:gd name="connsiteX0" fmla="*/ 193326 w 193326"/>
                  <a:gd name="connsiteY0" fmla="*/ 3 h 435852"/>
                  <a:gd name="connsiteX1" fmla="*/ 69660 w 193326"/>
                  <a:gd name="connsiteY1" fmla="*/ 193436 h 435852"/>
                  <a:gd name="connsiteX2" fmla="*/ 25513 w 193326"/>
                  <a:gd name="connsiteY2" fmla="*/ 398951 h 435852"/>
                  <a:gd name="connsiteX3" fmla="*/ 25391 w 193326"/>
                  <a:gd name="connsiteY3" fmla="*/ 406383 h 435852"/>
                  <a:gd name="connsiteX4" fmla="*/ 44 w 193326"/>
                  <a:gd name="connsiteY4" fmla="*/ 435852 h 435852"/>
                  <a:gd name="connsiteX5" fmla="*/ 44439 w 193326"/>
                  <a:gd name="connsiteY5" fmla="*/ 206136 h 435852"/>
                  <a:gd name="connsiteX6" fmla="*/ 168105 w 193326"/>
                  <a:gd name="connsiteY6" fmla="*/ 12703 h 435852"/>
                  <a:gd name="connsiteX7" fmla="*/ 143674 w 193326"/>
                  <a:gd name="connsiteY7" fmla="*/ 19045 h 435852"/>
                  <a:gd name="connsiteX8" fmla="*/ 115701 w 193326"/>
                  <a:gd name="connsiteY8" fmla="*/ 32329 h 435852"/>
                  <a:gd name="connsiteX9" fmla="*/ 120482 w 193326"/>
                  <a:gd name="connsiteY9" fmla="*/ 29335 h 435852"/>
                  <a:gd name="connsiteX10" fmla="*/ 193326 w 193326"/>
                  <a:gd name="connsiteY10" fmla="*/ 3 h 43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3326" h="435852">
                    <a:moveTo>
                      <a:pt x="193326" y="3"/>
                    </a:moveTo>
                    <a:cubicBezTo>
                      <a:pt x="193326" y="3"/>
                      <a:pt x="117222" y="110286"/>
                      <a:pt x="69660" y="193436"/>
                    </a:cubicBezTo>
                    <a:cubicBezTo>
                      <a:pt x="33986" y="255796"/>
                      <a:pt x="26851" y="353831"/>
                      <a:pt x="25513" y="398951"/>
                    </a:cubicBezTo>
                    <a:lnTo>
                      <a:pt x="25391" y="406383"/>
                    </a:lnTo>
                    <a:lnTo>
                      <a:pt x="44" y="435852"/>
                    </a:lnTo>
                    <a:cubicBezTo>
                      <a:pt x="44" y="435852"/>
                      <a:pt x="-3126" y="289282"/>
                      <a:pt x="44439" y="206136"/>
                    </a:cubicBezTo>
                    <a:cubicBezTo>
                      <a:pt x="92001" y="122986"/>
                      <a:pt x="168105" y="12703"/>
                      <a:pt x="168105" y="12703"/>
                    </a:cubicBezTo>
                    <a:cubicBezTo>
                      <a:pt x="164054" y="12615"/>
                      <a:pt x="155862" y="14443"/>
                      <a:pt x="143674" y="19045"/>
                    </a:cubicBezTo>
                    <a:lnTo>
                      <a:pt x="115701" y="32329"/>
                    </a:lnTo>
                    <a:lnTo>
                      <a:pt x="120482" y="29335"/>
                    </a:lnTo>
                    <a:cubicBezTo>
                      <a:pt x="160560" y="7314"/>
                      <a:pt x="185223" y="-172"/>
                      <a:pt x="193326" y="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7" name="任意多边形: 形状 206"/>
              <p:cNvSpPr/>
              <p:nvPr/>
            </p:nvSpPr>
            <p:spPr>
              <a:xfrm>
                <a:off x="4905520" y="-1252469"/>
                <a:ext cx="1076920" cy="2562029"/>
              </a:xfrm>
              <a:custGeom>
                <a:avLst/>
                <a:gdLst>
                  <a:gd name="connsiteX0" fmla="*/ 1076920 w 1076920"/>
                  <a:gd name="connsiteY0" fmla="*/ 0 h 2562029"/>
                  <a:gd name="connsiteX1" fmla="*/ 57979 w 1076920"/>
                  <a:gd name="connsiteY1" fmla="*/ 2561799 h 2562029"/>
                  <a:gd name="connsiteX2" fmla="*/ 8342 w 1076920"/>
                  <a:gd name="connsiteY2" fmla="*/ 2238138 h 2562029"/>
                  <a:gd name="connsiteX3" fmla="*/ 313 w 1076920"/>
                  <a:gd name="connsiteY3" fmla="*/ 2142220 h 2562029"/>
                  <a:gd name="connsiteX4" fmla="*/ 0 w 1076920"/>
                  <a:gd name="connsiteY4" fmla="*/ 2126389 h 2562029"/>
                  <a:gd name="connsiteX5" fmla="*/ 1051699 w 1076920"/>
                  <a:gd name="connsiteY5" fmla="*/ 12700 h 2562029"/>
                  <a:gd name="connsiteX6" fmla="*/ 934523 w 1076920"/>
                  <a:gd name="connsiteY6" fmla="*/ 65222 h 2562029"/>
                  <a:gd name="connsiteX7" fmla="*/ 946495 w 1076920"/>
                  <a:gd name="connsiteY7" fmla="*/ 58461 h 2562029"/>
                  <a:gd name="connsiteX8" fmla="*/ 1076920 w 1076920"/>
                  <a:gd name="connsiteY8" fmla="*/ 0 h 256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6920" h="2562029">
                    <a:moveTo>
                      <a:pt x="1076920" y="0"/>
                    </a:moveTo>
                    <a:cubicBezTo>
                      <a:pt x="1076920" y="0"/>
                      <a:pt x="-192881" y="895978"/>
                      <a:pt x="57979" y="2561799"/>
                    </a:cubicBezTo>
                    <a:cubicBezTo>
                      <a:pt x="58859" y="2568317"/>
                      <a:pt x="29174" y="2435928"/>
                      <a:pt x="8342" y="2238138"/>
                    </a:cubicBezTo>
                    <a:lnTo>
                      <a:pt x="313" y="2142220"/>
                    </a:lnTo>
                    <a:lnTo>
                      <a:pt x="0" y="2126389"/>
                    </a:lnTo>
                    <a:cubicBezTo>
                      <a:pt x="8826" y="748557"/>
                      <a:pt x="1051699" y="12700"/>
                      <a:pt x="1051699" y="12700"/>
                    </a:cubicBezTo>
                    <a:lnTo>
                      <a:pt x="934523" y="65222"/>
                    </a:lnTo>
                    <a:lnTo>
                      <a:pt x="946495" y="58461"/>
                    </a:lnTo>
                    <a:cubicBezTo>
                      <a:pt x="988236" y="37356"/>
                      <a:pt x="1031690" y="17815"/>
                      <a:pt x="10769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8" name="任意多边形: 形状 207"/>
              <p:cNvSpPr/>
              <p:nvPr/>
            </p:nvSpPr>
            <p:spPr>
              <a:xfrm>
                <a:off x="7119765" y="-1231419"/>
                <a:ext cx="298310" cy="639570"/>
              </a:xfrm>
              <a:custGeom>
                <a:avLst/>
                <a:gdLst>
                  <a:gd name="connsiteX0" fmla="*/ 298310 w 298310"/>
                  <a:gd name="connsiteY0" fmla="*/ 0 h 639570"/>
                  <a:gd name="connsiteX1" fmla="*/ 231556 w 298310"/>
                  <a:gd name="connsiteY1" fmla="*/ 41796 h 639570"/>
                  <a:gd name="connsiteX2" fmla="*/ 137759 w 298310"/>
                  <a:gd name="connsiteY2" fmla="*/ 113541 h 639570"/>
                  <a:gd name="connsiteX3" fmla="*/ 137056 w 298310"/>
                  <a:gd name="connsiteY3" fmla="*/ 342554 h 639570"/>
                  <a:gd name="connsiteX4" fmla="*/ 0 w 298310"/>
                  <a:gd name="connsiteY4" fmla="*/ 639570 h 639570"/>
                  <a:gd name="connsiteX5" fmla="*/ 2269 w 298310"/>
                  <a:gd name="connsiteY5" fmla="*/ 629293 h 639570"/>
                  <a:gd name="connsiteX6" fmla="*/ 4562 w 298310"/>
                  <a:gd name="connsiteY6" fmla="*/ 617621 h 639570"/>
                  <a:gd name="connsiteX7" fmla="*/ 24740 w 298310"/>
                  <a:gd name="connsiteY7" fmla="*/ 591923 h 639570"/>
                  <a:gd name="connsiteX8" fmla="*/ 111835 w 298310"/>
                  <a:gd name="connsiteY8" fmla="*/ 355254 h 639570"/>
                  <a:gd name="connsiteX9" fmla="*/ 112538 w 298310"/>
                  <a:gd name="connsiteY9" fmla="*/ 126241 h 639570"/>
                  <a:gd name="connsiteX10" fmla="*/ 277870 w 298310"/>
                  <a:gd name="connsiteY10" fmla="*/ 9706 h 639570"/>
                  <a:gd name="connsiteX11" fmla="*/ 298310 w 298310"/>
                  <a:gd name="connsiteY11" fmla="*/ 0 h 63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8310" h="639570">
                    <a:moveTo>
                      <a:pt x="298310" y="0"/>
                    </a:moveTo>
                    <a:lnTo>
                      <a:pt x="231556" y="41796"/>
                    </a:lnTo>
                    <a:cubicBezTo>
                      <a:pt x="203953" y="60932"/>
                      <a:pt x="172640" y="84561"/>
                      <a:pt x="137759" y="113541"/>
                    </a:cubicBezTo>
                    <a:cubicBezTo>
                      <a:pt x="118383" y="187884"/>
                      <a:pt x="122256" y="267509"/>
                      <a:pt x="137056" y="342554"/>
                    </a:cubicBezTo>
                    <a:cubicBezTo>
                      <a:pt x="162072" y="470100"/>
                      <a:pt x="0" y="639570"/>
                      <a:pt x="0" y="639570"/>
                    </a:cubicBezTo>
                    <a:cubicBezTo>
                      <a:pt x="0" y="639570"/>
                      <a:pt x="865" y="635915"/>
                      <a:pt x="2269" y="629293"/>
                    </a:cubicBezTo>
                    <a:lnTo>
                      <a:pt x="4562" y="617621"/>
                    </a:lnTo>
                    <a:lnTo>
                      <a:pt x="24740" y="591923"/>
                    </a:lnTo>
                    <a:cubicBezTo>
                      <a:pt x="70024" y="531063"/>
                      <a:pt x="127470" y="434970"/>
                      <a:pt x="111835" y="355254"/>
                    </a:cubicBezTo>
                    <a:cubicBezTo>
                      <a:pt x="97035" y="280209"/>
                      <a:pt x="93162" y="200584"/>
                      <a:pt x="112538" y="126241"/>
                    </a:cubicBezTo>
                    <a:cubicBezTo>
                      <a:pt x="182300" y="68281"/>
                      <a:pt x="237792" y="31727"/>
                      <a:pt x="277870" y="9706"/>
                    </a:cubicBezTo>
                    <a:lnTo>
                      <a:pt x="29831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9" name="任意多边形: 形状 208"/>
              <p:cNvSpPr/>
              <p:nvPr/>
            </p:nvSpPr>
            <p:spPr>
              <a:xfrm>
                <a:off x="4624461" y="-1207167"/>
                <a:ext cx="2016632" cy="4387037"/>
              </a:xfrm>
              <a:custGeom>
                <a:avLst/>
                <a:gdLst>
                  <a:gd name="connsiteX0" fmla="*/ 919256 w 2016632"/>
                  <a:gd name="connsiteY0" fmla="*/ 0 h 4387037"/>
                  <a:gd name="connsiteX1" fmla="*/ 770544 w 2016632"/>
                  <a:gd name="connsiteY1" fmla="*/ 92755 h 4387037"/>
                  <a:gd name="connsiteX2" fmla="*/ 88881 w 2016632"/>
                  <a:gd name="connsiteY2" fmla="*/ 1914010 h 4387037"/>
                  <a:gd name="connsiteX3" fmla="*/ 101916 w 2016632"/>
                  <a:gd name="connsiteY3" fmla="*/ 2132103 h 4387037"/>
                  <a:gd name="connsiteX4" fmla="*/ 53296 w 2016632"/>
                  <a:gd name="connsiteY4" fmla="*/ 3339542 h 4387037"/>
                  <a:gd name="connsiteX5" fmla="*/ 242497 w 2016632"/>
                  <a:gd name="connsiteY5" fmla="*/ 4142856 h 4387037"/>
                  <a:gd name="connsiteX6" fmla="*/ 1119097 w 2016632"/>
                  <a:gd name="connsiteY6" fmla="*/ 4210152 h 4387037"/>
                  <a:gd name="connsiteX7" fmla="*/ 1957203 w 2016632"/>
                  <a:gd name="connsiteY7" fmla="*/ 4321227 h 4387037"/>
                  <a:gd name="connsiteX8" fmla="*/ 1994197 w 2016632"/>
                  <a:gd name="connsiteY8" fmla="*/ 4344437 h 4387037"/>
                  <a:gd name="connsiteX9" fmla="*/ 2016632 w 2016632"/>
                  <a:gd name="connsiteY9" fmla="*/ 4387037 h 4387037"/>
                  <a:gd name="connsiteX10" fmla="*/ 1093876 w 2016632"/>
                  <a:gd name="connsiteY10" fmla="*/ 4222852 h 4387037"/>
                  <a:gd name="connsiteX11" fmla="*/ 217276 w 2016632"/>
                  <a:gd name="connsiteY11" fmla="*/ 4155556 h 4387037"/>
                  <a:gd name="connsiteX12" fmla="*/ 28075 w 2016632"/>
                  <a:gd name="connsiteY12" fmla="*/ 3352242 h 4387037"/>
                  <a:gd name="connsiteX13" fmla="*/ 76695 w 2016632"/>
                  <a:gd name="connsiteY13" fmla="*/ 2144803 h 4387037"/>
                  <a:gd name="connsiteX14" fmla="*/ 63660 w 2016632"/>
                  <a:gd name="connsiteY14" fmla="*/ 1926710 h 4387037"/>
                  <a:gd name="connsiteX15" fmla="*/ 898044 w 2016632"/>
                  <a:gd name="connsiteY15" fmla="*/ 10199 h 4387037"/>
                  <a:gd name="connsiteX16" fmla="*/ 919256 w 2016632"/>
                  <a:gd name="connsiteY16" fmla="*/ 0 h 438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16632" h="4387037">
                    <a:moveTo>
                      <a:pt x="919256" y="0"/>
                    </a:moveTo>
                    <a:lnTo>
                      <a:pt x="770544" y="92755"/>
                    </a:lnTo>
                    <a:cubicBezTo>
                      <a:pt x="103873" y="563008"/>
                      <a:pt x="67917" y="1378512"/>
                      <a:pt x="88881" y="1914010"/>
                    </a:cubicBezTo>
                    <a:cubicBezTo>
                      <a:pt x="88881" y="1986943"/>
                      <a:pt x="94167" y="2060583"/>
                      <a:pt x="101916" y="2132103"/>
                    </a:cubicBezTo>
                    <a:cubicBezTo>
                      <a:pt x="148424" y="2558777"/>
                      <a:pt x="88529" y="2918154"/>
                      <a:pt x="53296" y="3339542"/>
                    </a:cubicBezTo>
                    <a:cubicBezTo>
                      <a:pt x="29338" y="3626693"/>
                      <a:pt x="-50291" y="3898692"/>
                      <a:pt x="242497" y="4142856"/>
                    </a:cubicBezTo>
                    <a:cubicBezTo>
                      <a:pt x="535285" y="4387021"/>
                      <a:pt x="561356" y="4370464"/>
                      <a:pt x="1119097" y="4210152"/>
                    </a:cubicBezTo>
                    <a:cubicBezTo>
                      <a:pt x="1473321" y="4108108"/>
                      <a:pt x="1749859" y="4200286"/>
                      <a:pt x="1957203" y="4321227"/>
                    </a:cubicBezTo>
                    <a:lnTo>
                      <a:pt x="1994197" y="4344437"/>
                    </a:lnTo>
                    <a:lnTo>
                      <a:pt x="2016632" y="4387037"/>
                    </a:lnTo>
                    <a:cubicBezTo>
                      <a:pt x="1802063" y="4243286"/>
                      <a:pt x="1498703" y="4106230"/>
                      <a:pt x="1093876" y="4222852"/>
                    </a:cubicBezTo>
                    <a:cubicBezTo>
                      <a:pt x="536135" y="4383164"/>
                      <a:pt x="510064" y="4399721"/>
                      <a:pt x="217276" y="4155556"/>
                    </a:cubicBezTo>
                    <a:cubicBezTo>
                      <a:pt x="-75512" y="3911392"/>
                      <a:pt x="4117" y="3639393"/>
                      <a:pt x="28075" y="3352242"/>
                    </a:cubicBezTo>
                    <a:cubicBezTo>
                      <a:pt x="63308" y="2930854"/>
                      <a:pt x="123203" y="2571477"/>
                      <a:pt x="76695" y="2144803"/>
                    </a:cubicBezTo>
                    <a:cubicBezTo>
                      <a:pt x="68946" y="2073283"/>
                      <a:pt x="63660" y="1999643"/>
                      <a:pt x="63660" y="1926710"/>
                    </a:cubicBezTo>
                    <a:cubicBezTo>
                      <a:pt x="41199" y="1352962"/>
                      <a:pt x="84079" y="457778"/>
                      <a:pt x="898044" y="10199"/>
                    </a:cubicBezTo>
                    <a:lnTo>
                      <a:pt x="91925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0" name="任意多边形: 形状 209"/>
              <p:cNvSpPr/>
              <p:nvPr/>
            </p:nvSpPr>
            <p:spPr>
              <a:xfrm>
                <a:off x="4868843" y="-1187247"/>
                <a:ext cx="971200" cy="2509507"/>
              </a:xfrm>
              <a:custGeom>
                <a:avLst/>
                <a:gdLst>
                  <a:gd name="connsiteX0" fmla="*/ 971200 w 971200"/>
                  <a:gd name="connsiteY0" fmla="*/ 0 h 2509507"/>
                  <a:gd name="connsiteX1" fmla="*/ 863030 w 971200"/>
                  <a:gd name="connsiteY1" fmla="*/ 61091 h 2509507"/>
                  <a:gd name="connsiteX2" fmla="*/ 48499 w 971200"/>
                  <a:gd name="connsiteY2" fmla="*/ 1456848 h 2509507"/>
                  <a:gd name="connsiteX3" fmla="*/ 31671 w 971200"/>
                  <a:gd name="connsiteY3" fmla="*/ 2013460 h 2509507"/>
                  <a:gd name="connsiteX4" fmla="*/ 36990 w 971200"/>
                  <a:gd name="connsiteY4" fmla="*/ 2076998 h 2509507"/>
                  <a:gd name="connsiteX5" fmla="*/ 39538 w 971200"/>
                  <a:gd name="connsiteY5" fmla="*/ 2205988 h 2509507"/>
                  <a:gd name="connsiteX6" fmla="*/ 69435 w 971200"/>
                  <a:gd name="connsiteY6" fmla="*/ 2509277 h 2509507"/>
                  <a:gd name="connsiteX7" fmla="*/ 23278 w 971200"/>
                  <a:gd name="connsiteY7" fmla="*/ 1469548 h 2509507"/>
                  <a:gd name="connsiteX8" fmla="*/ 957951 w 971200"/>
                  <a:gd name="connsiteY8" fmla="*/ 5939 h 2509507"/>
                  <a:gd name="connsiteX9" fmla="*/ 971200 w 971200"/>
                  <a:gd name="connsiteY9" fmla="*/ 0 h 25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1200" h="2509507">
                    <a:moveTo>
                      <a:pt x="971200" y="0"/>
                    </a:moveTo>
                    <a:lnTo>
                      <a:pt x="863030" y="61091"/>
                    </a:lnTo>
                    <a:cubicBezTo>
                      <a:pt x="325766" y="398144"/>
                      <a:pt x="112006" y="1010444"/>
                      <a:pt x="48499" y="1456848"/>
                    </a:cubicBezTo>
                    <a:cubicBezTo>
                      <a:pt x="21281" y="1648164"/>
                      <a:pt x="21215" y="1844038"/>
                      <a:pt x="31671" y="2013460"/>
                    </a:cubicBezTo>
                    <a:lnTo>
                      <a:pt x="36990" y="2076998"/>
                    </a:lnTo>
                    <a:lnTo>
                      <a:pt x="39538" y="2205988"/>
                    </a:lnTo>
                    <a:cubicBezTo>
                      <a:pt x="44018" y="2304057"/>
                      <a:pt x="53756" y="2405163"/>
                      <a:pt x="69435" y="2509277"/>
                    </a:cubicBezTo>
                    <a:cubicBezTo>
                      <a:pt x="71195" y="2522312"/>
                      <a:pt x="-49304" y="1979723"/>
                      <a:pt x="23278" y="1469548"/>
                    </a:cubicBezTo>
                    <a:cubicBezTo>
                      <a:pt x="91321" y="991258"/>
                      <a:pt x="331849" y="322527"/>
                      <a:pt x="957951" y="5939"/>
                    </a:cubicBezTo>
                    <a:lnTo>
                      <a:pt x="9712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1" name="任意多边形: 形状 210"/>
              <p:cNvSpPr/>
              <p:nvPr/>
            </p:nvSpPr>
            <p:spPr>
              <a:xfrm>
                <a:off x="4533251" y="-1176899"/>
                <a:ext cx="831004" cy="1598707"/>
              </a:xfrm>
              <a:custGeom>
                <a:avLst/>
                <a:gdLst>
                  <a:gd name="connsiteX0" fmla="*/ 831004 w 831004"/>
                  <a:gd name="connsiteY0" fmla="*/ 0 h 1598707"/>
                  <a:gd name="connsiteX1" fmla="*/ 740326 w 831004"/>
                  <a:gd name="connsiteY1" fmla="*/ 52091 h 1598707"/>
                  <a:gd name="connsiteX2" fmla="*/ 20837 w 831004"/>
                  <a:gd name="connsiteY2" fmla="*/ 1598707 h 1598707"/>
                  <a:gd name="connsiteX3" fmla="*/ 0 w 831004"/>
                  <a:gd name="connsiteY3" fmla="*/ 1550638 h 1598707"/>
                  <a:gd name="connsiteX4" fmla="*/ 6372 w 831004"/>
                  <a:gd name="connsiteY4" fmla="*/ 1462312 h 1598707"/>
                  <a:gd name="connsiteX5" fmla="*/ 815519 w 831004"/>
                  <a:gd name="connsiteY5" fmla="*/ 7107 h 1598707"/>
                  <a:gd name="connsiteX6" fmla="*/ 831004 w 831004"/>
                  <a:gd name="connsiteY6" fmla="*/ 0 h 159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1004" h="1598707">
                    <a:moveTo>
                      <a:pt x="831004" y="0"/>
                    </a:moveTo>
                    <a:lnTo>
                      <a:pt x="740326" y="52091"/>
                    </a:lnTo>
                    <a:cubicBezTo>
                      <a:pt x="431504" y="249593"/>
                      <a:pt x="68204" y="676944"/>
                      <a:pt x="20837" y="1598707"/>
                    </a:cubicBezTo>
                    <a:lnTo>
                      <a:pt x="0" y="1550638"/>
                    </a:lnTo>
                    <a:lnTo>
                      <a:pt x="6372" y="1462312"/>
                    </a:lnTo>
                    <a:cubicBezTo>
                      <a:pt x="92218" y="546465"/>
                      <a:pt x="507147" y="165113"/>
                      <a:pt x="815519" y="7107"/>
                    </a:cubicBezTo>
                    <a:lnTo>
                      <a:pt x="8310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2" name="任意多边形: 形状 211"/>
              <p:cNvSpPr/>
              <p:nvPr/>
            </p:nvSpPr>
            <p:spPr>
              <a:xfrm>
                <a:off x="8536579" y="-1081434"/>
                <a:ext cx="494230" cy="162974"/>
              </a:xfrm>
              <a:custGeom>
                <a:avLst/>
                <a:gdLst>
                  <a:gd name="connsiteX0" fmla="*/ 192568 w 494230"/>
                  <a:gd name="connsiteY0" fmla="*/ 129 h 162974"/>
                  <a:gd name="connsiteX1" fmla="*/ 494230 w 494230"/>
                  <a:gd name="connsiteY1" fmla="*/ 162974 h 162974"/>
                  <a:gd name="connsiteX2" fmla="*/ 331696 w 494230"/>
                  <a:gd name="connsiteY2" fmla="*/ 60221 h 162974"/>
                  <a:gd name="connsiteX3" fmla="*/ 330545 w 494230"/>
                  <a:gd name="connsiteY3" fmla="*/ 59962 h 162974"/>
                  <a:gd name="connsiteX4" fmla="*/ 304250 w 494230"/>
                  <a:gd name="connsiteY4" fmla="*/ 44784 h 162974"/>
                  <a:gd name="connsiteX5" fmla="*/ 56837 w 494230"/>
                  <a:gd name="connsiteY5" fmla="*/ 27020 h 162974"/>
                  <a:gd name="connsiteX6" fmla="*/ 0 w 494230"/>
                  <a:gd name="connsiteY6" fmla="*/ 47618 h 162974"/>
                  <a:gd name="connsiteX7" fmla="*/ 21519 w 494230"/>
                  <a:gd name="connsiteY7" fmla="*/ 36260 h 162974"/>
                  <a:gd name="connsiteX8" fmla="*/ 192568 w 494230"/>
                  <a:gd name="connsiteY8" fmla="*/ 129 h 162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4230" h="162974">
                    <a:moveTo>
                      <a:pt x="192568" y="129"/>
                    </a:moveTo>
                    <a:cubicBezTo>
                      <a:pt x="381655" y="5270"/>
                      <a:pt x="494230" y="162974"/>
                      <a:pt x="494230" y="162974"/>
                    </a:cubicBezTo>
                    <a:cubicBezTo>
                      <a:pt x="443847" y="111710"/>
                      <a:pt x="388090" y="79208"/>
                      <a:pt x="331696" y="60221"/>
                    </a:cubicBezTo>
                    <a:lnTo>
                      <a:pt x="330545" y="59962"/>
                    </a:lnTo>
                    <a:lnTo>
                      <a:pt x="304250" y="44784"/>
                    </a:lnTo>
                    <a:cubicBezTo>
                      <a:pt x="238490" y="15112"/>
                      <a:pt x="154890" y="-523"/>
                      <a:pt x="56837" y="27020"/>
                    </a:cubicBezTo>
                    <a:lnTo>
                      <a:pt x="0" y="47618"/>
                    </a:lnTo>
                    <a:lnTo>
                      <a:pt x="21519" y="36260"/>
                    </a:lnTo>
                    <a:cubicBezTo>
                      <a:pt x="83738" y="8672"/>
                      <a:pt x="140998" y="-1273"/>
                      <a:pt x="192568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3" name="任意多边形: 形状 212"/>
              <p:cNvSpPr/>
              <p:nvPr/>
            </p:nvSpPr>
            <p:spPr>
              <a:xfrm>
                <a:off x="8498868" y="-1043562"/>
                <a:ext cx="506720" cy="137803"/>
              </a:xfrm>
              <a:custGeom>
                <a:avLst/>
                <a:gdLst>
                  <a:gd name="connsiteX0" fmla="*/ 203040 w 506720"/>
                  <a:gd name="connsiteY0" fmla="*/ 686 h 137803"/>
                  <a:gd name="connsiteX1" fmla="*/ 284927 w 506720"/>
                  <a:gd name="connsiteY1" fmla="*/ 3349 h 137803"/>
                  <a:gd name="connsiteX2" fmla="*/ 368256 w 506720"/>
                  <a:gd name="connsiteY2" fmla="*/ 22091 h 137803"/>
                  <a:gd name="connsiteX3" fmla="*/ 412092 w 506720"/>
                  <a:gd name="connsiteY3" fmla="*/ 47394 h 137803"/>
                  <a:gd name="connsiteX4" fmla="*/ 506720 w 506720"/>
                  <a:gd name="connsiteY4" fmla="*/ 137803 h 137803"/>
                  <a:gd name="connsiteX5" fmla="*/ 36027 w 506720"/>
                  <a:gd name="connsiteY5" fmla="*/ 41335 h 137803"/>
                  <a:gd name="connsiteX6" fmla="*/ 0 w 506720"/>
                  <a:gd name="connsiteY6" fmla="*/ 56852 h 137803"/>
                  <a:gd name="connsiteX7" fmla="*/ 8446 w 506720"/>
                  <a:gd name="connsiteY7" fmla="*/ 51377 h 137803"/>
                  <a:gd name="connsiteX8" fmla="*/ 203040 w 506720"/>
                  <a:gd name="connsiteY8" fmla="*/ 686 h 137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6720" h="137803">
                    <a:moveTo>
                      <a:pt x="203040" y="686"/>
                    </a:moveTo>
                    <a:cubicBezTo>
                      <a:pt x="229509" y="-712"/>
                      <a:pt x="257002" y="-43"/>
                      <a:pt x="284927" y="3349"/>
                    </a:cubicBezTo>
                    <a:lnTo>
                      <a:pt x="368256" y="22091"/>
                    </a:lnTo>
                    <a:lnTo>
                      <a:pt x="412092" y="47394"/>
                    </a:lnTo>
                    <a:cubicBezTo>
                      <a:pt x="473226" y="90883"/>
                      <a:pt x="506720" y="137803"/>
                      <a:pt x="506720" y="137803"/>
                    </a:cubicBezTo>
                    <a:cubicBezTo>
                      <a:pt x="355570" y="-15988"/>
                      <a:pt x="156062" y="-927"/>
                      <a:pt x="36027" y="41335"/>
                    </a:cubicBezTo>
                    <a:lnTo>
                      <a:pt x="0" y="56852"/>
                    </a:lnTo>
                    <a:lnTo>
                      <a:pt x="8446" y="51377"/>
                    </a:lnTo>
                    <a:cubicBezTo>
                      <a:pt x="53443" y="27680"/>
                      <a:pt x="123634" y="4881"/>
                      <a:pt x="203040" y="6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4" name="任意多边形: 形状 213"/>
              <p:cNvSpPr/>
              <p:nvPr/>
            </p:nvSpPr>
            <p:spPr>
              <a:xfrm>
                <a:off x="8421245" y="-1033815"/>
                <a:ext cx="115335" cy="69203"/>
              </a:xfrm>
              <a:custGeom>
                <a:avLst/>
                <a:gdLst>
                  <a:gd name="connsiteX0" fmla="*/ 115335 w 115335"/>
                  <a:gd name="connsiteY0" fmla="*/ 0 h 69203"/>
                  <a:gd name="connsiteX1" fmla="*/ 73008 w 115335"/>
                  <a:gd name="connsiteY1" fmla="*/ 22342 h 69203"/>
                  <a:gd name="connsiteX2" fmla="*/ 6019 w 115335"/>
                  <a:gd name="connsiteY2" fmla="*/ 69203 h 69203"/>
                  <a:gd name="connsiteX3" fmla="*/ 0 w 115335"/>
                  <a:gd name="connsiteY3" fmla="*/ 68471 h 69203"/>
                  <a:gd name="connsiteX4" fmla="*/ 47787 w 115335"/>
                  <a:gd name="connsiteY4" fmla="*/ 35042 h 69203"/>
                  <a:gd name="connsiteX5" fmla="*/ 111633 w 115335"/>
                  <a:gd name="connsiteY5" fmla="*/ 1342 h 69203"/>
                  <a:gd name="connsiteX6" fmla="*/ 115335 w 115335"/>
                  <a:gd name="connsiteY6" fmla="*/ 0 h 69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335" h="69203">
                    <a:moveTo>
                      <a:pt x="115335" y="0"/>
                    </a:moveTo>
                    <a:lnTo>
                      <a:pt x="73008" y="22342"/>
                    </a:lnTo>
                    <a:cubicBezTo>
                      <a:pt x="51193" y="35692"/>
                      <a:pt x="28855" y="51234"/>
                      <a:pt x="6019" y="69203"/>
                    </a:cubicBezTo>
                    <a:lnTo>
                      <a:pt x="0" y="68471"/>
                    </a:lnTo>
                    <a:lnTo>
                      <a:pt x="47787" y="35042"/>
                    </a:lnTo>
                    <a:cubicBezTo>
                      <a:pt x="69602" y="21693"/>
                      <a:pt x="90893" y="10537"/>
                      <a:pt x="111633" y="1342"/>
                    </a:cubicBezTo>
                    <a:lnTo>
                      <a:pt x="1153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5" name="任意多边形: 形状 214"/>
              <p:cNvSpPr/>
              <p:nvPr/>
            </p:nvSpPr>
            <p:spPr>
              <a:xfrm>
                <a:off x="7078703" y="-987869"/>
                <a:ext cx="65751" cy="408720"/>
              </a:xfrm>
              <a:custGeom>
                <a:avLst/>
                <a:gdLst>
                  <a:gd name="connsiteX0" fmla="*/ 23796 w 65751"/>
                  <a:gd name="connsiteY0" fmla="*/ 0 h 408720"/>
                  <a:gd name="connsiteX1" fmla="*/ 41415 w 65751"/>
                  <a:gd name="connsiteY1" fmla="*/ 46859 h 408720"/>
                  <a:gd name="connsiteX2" fmla="*/ 48847 w 65751"/>
                  <a:gd name="connsiteY2" fmla="*/ 357666 h 408720"/>
                  <a:gd name="connsiteX3" fmla="*/ 45625 w 65751"/>
                  <a:gd name="connsiteY3" fmla="*/ 374071 h 408720"/>
                  <a:gd name="connsiteX4" fmla="*/ 40775 w 65751"/>
                  <a:gd name="connsiteY4" fmla="*/ 380247 h 408720"/>
                  <a:gd name="connsiteX5" fmla="*/ 15842 w 65751"/>
                  <a:gd name="connsiteY5" fmla="*/ 408720 h 408720"/>
                  <a:gd name="connsiteX6" fmla="*/ 16194 w 65751"/>
                  <a:gd name="connsiteY6" fmla="*/ 59559 h 408720"/>
                  <a:gd name="connsiteX7" fmla="*/ 0 w 65751"/>
                  <a:gd name="connsiteY7" fmla="*/ 16490 h 408720"/>
                  <a:gd name="connsiteX8" fmla="*/ 23796 w 65751"/>
                  <a:gd name="connsiteY8" fmla="*/ 0 h 40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751" h="408720">
                    <a:moveTo>
                      <a:pt x="23796" y="0"/>
                    </a:moveTo>
                    <a:cubicBezTo>
                      <a:pt x="28024" y="14800"/>
                      <a:pt x="33661" y="30303"/>
                      <a:pt x="41415" y="46859"/>
                    </a:cubicBezTo>
                    <a:cubicBezTo>
                      <a:pt x="82637" y="133270"/>
                      <a:pt x="61828" y="286467"/>
                      <a:pt x="48847" y="357666"/>
                    </a:cubicBezTo>
                    <a:lnTo>
                      <a:pt x="45625" y="374071"/>
                    </a:lnTo>
                    <a:lnTo>
                      <a:pt x="40775" y="380247"/>
                    </a:lnTo>
                    <a:cubicBezTo>
                      <a:pt x="25972" y="398128"/>
                      <a:pt x="15842" y="408720"/>
                      <a:pt x="15842" y="408720"/>
                    </a:cubicBezTo>
                    <a:cubicBezTo>
                      <a:pt x="15842" y="408720"/>
                      <a:pt x="71157" y="174773"/>
                      <a:pt x="16194" y="59559"/>
                    </a:cubicBezTo>
                    <a:lnTo>
                      <a:pt x="0" y="16490"/>
                    </a:lnTo>
                    <a:lnTo>
                      <a:pt x="2379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6" name="任意多边形: 形状 215"/>
              <p:cNvSpPr/>
              <p:nvPr/>
            </p:nvSpPr>
            <p:spPr>
              <a:xfrm>
                <a:off x="8275724" y="-986710"/>
                <a:ext cx="223145" cy="255135"/>
              </a:xfrm>
              <a:custGeom>
                <a:avLst/>
                <a:gdLst>
                  <a:gd name="connsiteX0" fmla="*/ 223145 w 223145"/>
                  <a:gd name="connsiteY0" fmla="*/ 0 h 255135"/>
                  <a:gd name="connsiteX1" fmla="*/ 195584 w 223145"/>
                  <a:gd name="connsiteY1" fmla="*/ 17866 h 255135"/>
                  <a:gd name="connsiteX2" fmla="*/ 145551 w 223145"/>
                  <a:gd name="connsiteY2" fmla="*/ 119693 h 255135"/>
                  <a:gd name="connsiteX3" fmla="*/ 6120 w 223145"/>
                  <a:gd name="connsiteY3" fmla="*/ 253471 h 255135"/>
                  <a:gd name="connsiteX4" fmla="*/ 0 w 223145"/>
                  <a:gd name="connsiteY4" fmla="*/ 255135 h 255135"/>
                  <a:gd name="connsiteX5" fmla="*/ 22560 w 223145"/>
                  <a:gd name="connsiteY5" fmla="*/ 242100 h 255135"/>
                  <a:gd name="connsiteX6" fmla="*/ 120331 w 223145"/>
                  <a:gd name="connsiteY6" fmla="*/ 132393 h 255135"/>
                  <a:gd name="connsiteX7" fmla="*/ 170363 w 223145"/>
                  <a:gd name="connsiteY7" fmla="*/ 30566 h 255135"/>
                  <a:gd name="connsiteX8" fmla="*/ 206370 w 223145"/>
                  <a:gd name="connsiteY8" fmla="*/ 7225 h 255135"/>
                  <a:gd name="connsiteX9" fmla="*/ 223145 w 223145"/>
                  <a:gd name="connsiteY9" fmla="*/ 0 h 255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145" h="255135">
                    <a:moveTo>
                      <a:pt x="223145" y="0"/>
                    </a:moveTo>
                    <a:lnTo>
                      <a:pt x="195584" y="17866"/>
                    </a:lnTo>
                    <a:cubicBezTo>
                      <a:pt x="195584" y="17866"/>
                      <a:pt x="174795" y="81641"/>
                      <a:pt x="145551" y="119693"/>
                    </a:cubicBezTo>
                    <a:cubicBezTo>
                      <a:pt x="127495" y="143475"/>
                      <a:pt x="81362" y="221070"/>
                      <a:pt x="6120" y="253471"/>
                    </a:cubicBezTo>
                    <a:lnTo>
                      <a:pt x="0" y="255135"/>
                    </a:lnTo>
                    <a:lnTo>
                      <a:pt x="22560" y="242100"/>
                    </a:lnTo>
                    <a:cubicBezTo>
                      <a:pt x="73472" y="204885"/>
                      <a:pt x="105886" y="151419"/>
                      <a:pt x="120331" y="132393"/>
                    </a:cubicBezTo>
                    <a:cubicBezTo>
                      <a:pt x="149575" y="94341"/>
                      <a:pt x="170363" y="30566"/>
                      <a:pt x="170363" y="30566"/>
                    </a:cubicBezTo>
                    <a:cubicBezTo>
                      <a:pt x="179171" y="23123"/>
                      <a:pt x="191371" y="15124"/>
                      <a:pt x="206370" y="7225"/>
                    </a:cubicBezTo>
                    <a:lnTo>
                      <a:pt x="2231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7" name="任意多边形: 形状 216"/>
              <p:cNvSpPr/>
              <p:nvPr/>
            </p:nvSpPr>
            <p:spPr>
              <a:xfrm>
                <a:off x="8271886" y="-981885"/>
                <a:ext cx="149358" cy="29973"/>
              </a:xfrm>
              <a:custGeom>
                <a:avLst/>
                <a:gdLst>
                  <a:gd name="connsiteX0" fmla="*/ 0 w 149358"/>
                  <a:gd name="connsiteY0" fmla="*/ 6 h 29973"/>
                  <a:gd name="connsiteX1" fmla="*/ 80068 w 149358"/>
                  <a:gd name="connsiteY1" fmla="*/ 8111 h 29973"/>
                  <a:gd name="connsiteX2" fmla="*/ 149358 w 149358"/>
                  <a:gd name="connsiteY2" fmla="*/ 16541 h 29973"/>
                  <a:gd name="connsiteX3" fmla="*/ 130156 w 149358"/>
                  <a:gd name="connsiteY3" fmla="*/ 29973 h 29973"/>
                  <a:gd name="connsiteX4" fmla="*/ 54847 w 149358"/>
                  <a:gd name="connsiteY4" fmla="*/ 20811 h 29973"/>
                  <a:gd name="connsiteX5" fmla="*/ 12037 w 149358"/>
                  <a:gd name="connsiteY5" fmla="*/ 16478 h 29973"/>
                  <a:gd name="connsiteX6" fmla="*/ 0 w 149358"/>
                  <a:gd name="connsiteY6" fmla="*/ 6 h 2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358" h="29973">
                    <a:moveTo>
                      <a:pt x="0" y="6"/>
                    </a:moveTo>
                    <a:cubicBezTo>
                      <a:pt x="27306" y="-169"/>
                      <a:pt x="54083" y="3883"/>
                      <a:pt x="80068" y="8111"/>
                    </a:cubicBezTo>
                    <a:lnTo>
                      <a:pt x="149358" y="16541"/>
                    </a:lnTo>
                    <a:lnTo>
                      <a:pt x="130156" y="29973"/>
                    </a:lnTo>
                    <a:cubicBezTo>
                      <a:pt x="106022" y="29444"/>
                      <a:pt x="80831" y="25040"/>
                      <a:pt x="54847" y="20811"/>
                    </a:cubicBezTo>
                    <a:lnTo>
                      <a:pt x="12037" y="16478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8" name="任意多边形: 形状 217"/>
              <p:cNvSpPr/>
              <p:nvPr/>
            </p:nvSpPr>
            <p:spPr>
              <a:xfrm>
                <a:off x="6854958" y="-975169"/>
                <a:ext cx="223745" cy="358292"/>
              </a:xfrm>
              <a:custGeom>
                <a:avLst/>
                <a:gdLst>
                  <a:gd name="connsiteX0" fmla="*/ 222320 w 223745"/>
                  <a:gd name="connsiteY0" fmla="*/ 0 h 358292"/>
                  <a:gd name="connsiteX1" fmla="*/ 223745 w 223745"/>
                  <a:gd name="connsiteY1" fmla="*/ 3790 h 358292"/>
                  <a:gd name="connsiteX2" fmla="*/ 162630 w 223745"/>
                  <a:gd name="connsiteY2" fmla="*/ 46140 h 358292"/>
                  <a:gd name="connsiteX3" fmla="*/ 112246 w 223745"/>
                  <a:gd name="connsiteY3" fmla="*/ 252253 h 358292"/>
                  <a:gd name="connsiteX4" fmla="*/ 12789 w 223745"/>
                  <a:gd name="connsiteY4" fmla="*/ 353260 h 358292"/>
                  <a:gd name="connsiteX5" fmla="*/ 0 w 223745"/>
                  <a:gd name="connsiteY5" fmla="*/ 358292 h 358292"/>
                  <a:gd name="connsiteX6" fmla="*/ 24702 w 223745"/>
                  <a:gd name="connsiteY6" fmla="*/ 343055 h 358292"/>
                  <a:gd name="connsiteX7" fmla="*/ 87025 w 223745"/>
                  <a:gd name="connsiteY7" fmla="*/ 264953 h 358292"/>
                  <a:gd name="connsiteX8" fmla="*/ 137409 w 223745"/>
                  <a:gd name="connsiteY8" fmla="*/ 58840 h 358292"/>
                  <a:gd name="connsiteX9" fmla="*/ 222320 w 223745"/>
                  <a:gd name="connsiteY9" fmla="*/ 0 h 35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745" h="358292">
                    <a:moveTo>
                      <a:pt x="222320" y="0"/>
                    </a:moveTo>
                    <a:lnTo>
                      <a:pt x="223745" y="3790"/>
                    </a:lnTo>
                    <a:lnTo>
                      <a:pt x="162630" y="46140"/>
                    </a:lnTo>
                    <a:cubicBezTo>
                      <a:pt x="158754" y="101807"/>
                      <a:pt x="146776" y="178617"/>
                      <a:pt x="112246" y="252253"/>
                    </a:cubicBezTo>
                    <a:cubicBezTo>
                      <a:pt x="88068" y="303914"/>
                      <a:pt x="50414" y="334814"/>
                      <a:pt x="12789" y="353260"/>
                    </a:cubicBezTo>
                    <a:lnTo>
                      <a:pt x="0" y="358292"/>
                    </a:lnTo>
                    <a:lnTo>
                      <a:pt x="24702" y="343055"/>
                    </a:lnTo>
                    <a:cubicBezTo>
                      <a:pt x="48798" y="324607"/>
                      <a:pt x="70907" y="299394"/>
                      <a:pt x="87025" y="264953"/>
                    </a:cubicBezTo>
                    <a:cubicBezTo>
                      <a:pt x="121555" y="191317"/>
                      <a:pt x="133533" y="114507"/>
                      <a:pt x="137409" y="58840"/>
                    </a:cubicBezTo>
                    <a:cubicBezTo>
                      <a:pt x="166654" y="40168"/>
                      <a:pt x="194840" y="20437"/>
                      <a:pt x="2223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9" name="任意多边形: 形状 218"/>
              <p:cNvSpPr/>
              <p:nvPr/>
            </p:nvSpPr>
            <p:spPr>
              <a:xfrm>
                <a:off x="8246666" y="-969179"/>
                <a:ext cx="55351" cy="115145"/>
              </a:xfrm>
              <a:custGeom>
                <a:avLst/>
                <a:gdLst>
                  <a:gd name="connsiteX0" fmla="*/ 0 w 55351"/>
                  <a:gd name="connsiteY0" fmla="*/ 0 h 115145"/>
                  <a:gd name="connsiteX1" fmla="*/ 37258 w 55351"/>
                  <a:gd name="connsiteY1" fmla="*/ 3772 h 115145"/>
                  <a:gd name="connsiteX2" fmla="*/ 51998 w 55351"/>
                  <a:gd name="connsiteY2" fmla="*/ 23942 h 115145"/>
                  <a:gd name="connsiteX3" fmla="*/ 4788 w 55351"/>
                  <a:gd name="connsiteY3" fmla="*/ 114846 h 115145"/>
                  <a:gd name="connsiteX4" fmla="*/ 1962 w 55351"/>
                  <a:gd name="connsiteY4" fmla="*/ 115145 h 115145"/>
                  <a:gd name="connsiteX5" fmla="*/ 4682 w 55351"/>
                  <a:gd name="connsiteY5" fmla="*/ 113639 h 115145"/>
                  <a:gd name="connsiteX6" fmla="*/ 26777 w 55351"/>
                  <a:gd name="connsiteY6" fmla="*/ 36642 h 115145"/>
                  <a:gd name="connsiteX7" fmla="*/ 0 w 55351"/>
                  <a:gd name="connsiteY7" fmla="*/ 0 h 11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351" h="115145">
                    <a:moveTo>
                      <a:pt x="0" y="0"/>
                    </a:moveTo>
                    <a:lnTo>
                      <a:pt x="37258" y="3772"/>
                    </a:lnTo>
                    <a:lnTo>
                      <a:pt x="51998" y="23942"/>
                    </a:lnTo>
                    <a:cubicBezTo>
                      <a:pt x="63979" y="61994"/>
                      <a:pt x="42840" y="102865"/>
                      <a:pt x="4788" y="114846"/>
                    </a:cubicBezTo>
                    <a:lnTo>
                      <a:pt x="1962" y="115145"/>
                    </a:lnTo>
                    <a:lnTo>
                      <a:pt x="4682" y="113639"/>
                    </a:lnTo>
                    <a:cubicBezTo>
                      <a:pt x="26119" y="95306"/>
                      <a:pt x="35763" y="65181"/>
                      <a:pt x="26777" y="36642"/>
                    </a:cubicBezTo>
                    <a:cubicBezTo>
                      <a:pt x="21847" y="21140"/>
                      <a:pt x="11981" y="881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0" name="任意多边形: 形状 219"/>
              <p:cNvSpPr/>
              <p:nvPr/>
            </p:nvSpPr>
            <p:spPr>
              <a:xfrm>
                <a:off x="8131931" y="-951577"/>
                <a:ext cx="116696" cy="113295"/>
              </a:xfrm>
              <a:custGeom>
                <a:avLst/>
                <a:gdLst>
                  <a:gd name="connsiteX0" fmla="*/ 31086 w 116696"/>
                  <a:gd name="connsiteY0" fmla="*/ 0 h 113295"/>
                  <a:gd name="connsiteX1" fmla="*/ 28619 w 116696"/>
                  <a:gd name="connsiteY1" fmla="*/ 50029 h 113295"/>
                  <a:gd name="connsiteX2" fmla="*/ 90950 w 116696"/>
                  <a:gd name="connsiteY2" fmla="*/ 100271 h 113295"/>
                  <a:gd name="connsiteX3" fmla="*/ 116696 w 116696"/>
                  <a:gd name="connsiteY3" fmla="*/ 97543 h 113295"/>
                  <a:gd name="connsiteX4" fmla="*/ 94301 w 116696"/>
                  <a:gd name="connsiteY4" fmla="*/ 109944 h 113295"/>
                  <a:gd name="connsiteX5" fmla="*/ 3398 w 116696"/>
                  <a:gd name="connsiteY5" fmla="*/ 62729 h 113295"/>
                  <a:gd name="connsiteX6" fmla="*/ 138 w 116696"/>
                  <a:gd name="connsiteY6" fmla="*/ 37055 h 113295"/>
                  <a:gd name="connsiteX7" fmla="*/ 3403 w 116696"/>
                  <a:gd name="connsiteY7" fmla="*/ 23169 h 113295"/>
                  <a:gd name="connsiteX8" fmla="*/ 31086 w 116696"/>
                  <a:gd name="connsiteY8" fmla="*/ 0 h 113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696" h="113295">
                    <a:moveTo>
                      <a:pt x="31086" y="0"/>
                    </a:moveTo>
                    <a:cubicBezTo>
                      <a:pt x="24742" y="15503"/>
                      <a:pt x="22981" y="32766"/>
                      <a:pt x="28619" y="50029"/>
                    </a:cubicBezTo>
                    <a:cubicBezTo>
                      <a:pt x="37605" y="78568"/>
                      <a:pt x="62841" y="97594"/>
                      <a:pt x="90950" y="100271"/>
                    </a:cubicBezTo>
                    <a:lnTo>
                      <a:pt x="116696" y="97543"/>
                    </a:lnTo>
                    <a:lnTo>
                      <a:pt x="94301" y="109944"/>
                    </a:lnTo>
                    <a:cubicBezTo>
                      <a:pt x="56249" y="121921"/>
                      <a:pt x="15379" y="100781"/>
                      <a:pt x="3398" y="62729"/>
                    </a:cubicBezTo>
                    <a:cubicBezTo>
                      <a:pt x="579" y="54098"/>
                      <a:pt x="-390" y="45466"/>
                      <a:pt x="138" y="37055"/>
                    </a:cubicBezTo>
                    <a:lnTo>
                      <a:pt x="3403" y="23169"/>
                    </a:lnTo>
                    <a:lnTo>
                      <a:pt x="310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1" name="任意多边形: 形状 220"/>
              <p:cNvSpPr/>
              <p:nvPr/>
            </p:nvSpPr>
            <p:spPr>
              <a:xfrm>
                <a:off x="9151101" y="-943925"/>
                <a:ext cx="331796" cy="390598"/>
              </a:xfrm>
              <a:custGeom>
                <a:avLst/>
                <a:gdLst>
                  <a:gd name="connsiteX0" fmla="*/ 228865 w 331796"/>
                  <a:gd name="connsiteY0" fmla="*/ 803 h 390598"/>
                  <a:gd name="connsiteX1" fmla="*/ 259519 w 331796"/>
                  <a:gd name="connsiteY1" fmla="*/ 98047 h 390598"/>
                  <a:gd name="connsiteX2" fmla="*/ 201385 w 331796"/>
                  <a:gd name="connsiteY2" fmla="*/ 277031 h 390598"/>
                  <a:gd name="connsiteX3" fmla="*/ 186234 w 331796"/>
                  <a:gd name="connsiteY3" fmla="*/ 291124 h 390598"/>
                  <a:gd name="connsiteX4" fmla="*/ 196099 w 331796"/>
                  <a:gd name="connsiteY4" fmla="*/ 339744 h 390598"/>
                  <a:gd name="connsiteX5" fmla="*/ 232391 w 331796"/>
                  <a:gd name="connsiteY5" fmla="*/ 376035 h 390598"/>
                  <a:gd name="connsiteX6" fmla="*/ 278237 w 331796"/>
                  <a:gd name="connsiteY6" fmla="*/ 377752 h 390598"/>
                  <a:gd name="connsiteX7" fmla="*/ 331796 w 331796"/>
                  <a:gd name="connsiteY7" fmla="*/ 375507 h 390598"/>
                  <a:gd name="connsiteX8" fmla="*/ 319209 w 331796"/>
                  <a:gd name="connsiteY8" fmla="*/ 387677 h 390598"/>
                  <a:gd name="connsiteX9" fmla="*/ 207169 w 331796"/>
                  <a:gd name="connsiteY9" fmla="*/ 388735 h 390598"/>
                  <a:gd name="connsiteX10" fmla="*/ 170879 w 331796"/>
                  <a:gd name="connsiteY10" fmla="*/ 352444 h 390598"/>
                  <a:gd name="connsiteX11" fmla="*/ 161013 w 331796"/>
                  <a:gd name="connsiteY11" fmla="*/ 303824 h 390598"/>
                  <a:gd name="connsiteX12" fmla="*/ 176165 w 331796"/>
                  <a:gd name="connsiteY12" fmla="*/ 289731 h 390598"/>
                  <a:gd name="connsiteX13" fmla="*/ 234298 w 331796"/>
                  <a:gd name="connsiteY13" fmla="*/ 110747 h 390598"/>
                  <a:gd name="connsiteX14" fmla="*/ 203645 w 331796"/>
                  <a:gd name="connsiteY14" fmla="*/ 13503 h 390598"/>
                  <a:gd name="connsiteX15" fmla="*/ 59718 w 331796"/>
                  <a:gd name="connsiteY15" fmla="*/ 50585 h 390598"/>
                  <a:gd name="connsiteX16" fmla="*/ 0 w 331796"/>
                  <a:gd name="connsiteY16" fmla="*/ 80339 h 390598"/>
                  <a:gd name="connsiteX17" fmla="*/ 1251 w 331796"/>
                  <a:gd name="connsiteY17" fmla="*/ 79581 h 390598"/>
                  <a:gd name="connsiteX18" fmla="*/ 228865 w 331796"/>
                  <a:gd name="connsiteY18" fmla="*/ 803 h 39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1796" h="390598">
                    <a:moveTo>
                      <a:pt x="228865" y="803"/>
                    </a:moveTo>
                    <a:cubicBezTo>
                      <a:pt x="289467" y="10313"/>
                      <a:pt x="279956" y="58586"/>
                      <a:pt x="259519" y="98047"/>
                    </a:cubicBezTo>
                    <a:cubicBezTo>
                      <a:pt x="239085" y="137508"/>
                      <a:pt x="278191" y="195641"/>
                      <a:pt x="201385" y="277031"/>
                    </a:cubicBezTo>
                    <a:cubicBezTo>
                      <a:pt x="196099" y="282313"/>
                      <a:pt x="191169" y="287247"/>
                      <a:pt x="186234" y="291124"/>
                    </a:cubicBezTo>
                    <a:cubicBezTo>
                      <a:pt x="191169" y="305920"/>
                      <a:pt x="195397" y="323538"/>
                      <a:pt x="196099" y="339744"/>
                    </a:cubicBezTo>
                    <a:cubicBezTo>
                      <a:pt x="197509" y="377795"/>
                      <a:pt x="204204" y="369691"/>
                      <a:pt x="232391" y="376035"/>
                    </a:cubicBezTo>
                    <a:cubicBezTo>
                      <a:pt x="240318" y="377796"/>
                      <a:pt x="257582" y="378148"/>
                      <a:pt x="278237" y="377752"/>
                    </a:cubicBezTo>
                    <a:lnTo>
                      <a:pt x="331796" y="375507"/>
                    </a:lnTo>
                    <a:lnTo>
                      <a:pt x="319209" y="387677"/>
                    </a:lnTo>
                    <a:cubicBezTo>
                      <a:pt x="276227" y="390144"/>
                      <a:pt x="223023" y="392256"/>
                      <a:pt x="207169" y="388735"/>
                    </a:cubicBezTo>
                    <a:cubicBezTo>
                      <a:pt x="178983" y="382391"/>
                      <a:pt x="172288" y="390495"/>
                      <a:pt x="170879" y="352444"/>
                    </a:cubicBezTo>
                    <a:cubicBezTo>
                      <a:pt x="170175" y="336238"/>
                      <a:pt x="165947" y="318620"/>
                      <a:pt x="161013" y="303824"/>
                    </a:cubicBezTo>
                    <a:cubicBezTo>
                      <a:pt x="165947" y="299947"/>
                      <a:pt x="170879" y="295013"/>
                      <a:pt x="176165" y="289731"/>
                    </a:cubicBezTo>
                    <a:cubicBezTo>
                      <a:pt x="252971" y="208341"/>
                      <a:pt x="213865" y="150208"/>
                      <a:pt x="234298" y="110747"/>
                    </a:cubicBezTo>
                    <a:cubicBezTo>
                      <a:pt x="254735" y="71286"/>
                      <a:pt x="264245" y="23013"/>
                      <a:pt x="203645" y="13503"/>
                    </a:cubicBezTo>
                    <a:cubicBezTo>
                      <a:pt x="173344" y="8746"/>
                      <a:pt x="117059" y="25658"/>
                      <a:pt x="59718" y="50585"/>
                    </a:cubicBezTo>
                    <a:lnTo>
                      <a:pt x="0" y="80339"/>
                    </a:lnTo>
                    <a:lnTo>
                      <a:pt x="1251" y="79581"/>
                    </a:lnTo>
                    <a:cubicBezTo>
                      <a:pt x="79501" y="35287"/>
                      <a:pt x="183415" y="-6332"/>
                      <a:pt x="228865" y="8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2" name="任意多边形: 形状 221"/>
              <p:cNvSpPr/>
              <p:nvPr/>
            </p:nvSpPr>
            <p:spPr>
              <a:xfrm>
                <a:off x="7948940" y="-938878"/>
                <a:ext cx="188857" cy="217990"/>
              </a:xfrm>
              <a:custGeom>
                <a:avLst/>
                <a:gdLst>
                  <a:gd name="connsiteX0" fmla="*/ 188857 w 188857"/>
                  <a:gd name="connsiteY0" fmla="*/ 0 h 217990"/>
                  <a:gd name="connsiteX1" fmla="*/ 186395 w 188857"/>
                  <a:gd name="connsiteY1" fmla="*/ 10469 h 217990"/>
                  <a:gd name="connsiteX2" fmla="*/ 182946 w 188857"/>
                  <a:gd name="connsiteY2" fmla="*/ 13356 h 217990"/>
                  <a:gd name="connsiteX3" fmla="*/ 108378 w 188857"/>
                  <a:gd name="connsiteY3" fmla="*/ 129642 h 217990"/>
                  <a:gd name="connsiteX4" fmla="*/ 18312 w 188857"/>
                  <a:gd name="connsiteY4" fmla="*/ 209884 h 217990"/>
                  <a:gd name="connsiteX5" fmla="*/ 0 w 188857"/>
                  <a:gd name="connsiteY5" fmla="*/ 217990 h 217990"/>
                  <a:gd name="connsiteX6" fmla="*/ 37876 w 188857"/>
                  <a:gd name="connsiteY6" fmla="*/ 192802 h 217990"/>
                  <a:gd name="connsiteX7" fmla="*/ 83157 w 188857"/>
                  <a:gd name="connsiteY7" fmla="*/ 142342 h 217990"/>
                  <a:gd name="connsiteX8" fmla="*/ 188857 w 188857"/>
                  <a:gd name="connsiteY8" fmla="*/ 0 h 217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857" h="217990">
                    <a:moveTo>
                      <a:pt x="188857" y="0"/>
                    </a:moveTo>
                    <a:lnTo>
                      <a:pt x="186395" y="10469"/>
                    </a:lnTo>
                    <a:lnTo>
                      <a:pt x="182946" y="13356"/>
                    </a:lnTo>
                    <a:cubicBezTo>
                      <a:pt x="156603" y="42307"/>
                      <a:pt x="141409" y="80227"/>
                      <a:pt x="108378" y="129642"/>
                    </a:cubicBezTo>
                    <a:cubicBezTo>
                      <a:pt x="80543" y="171393"/>
                      <a:pt x="45486" y="195703"/>
                      <a:pt x="18312" y="209884"/>
                    </a:cubicBezTo>
                    <a:lnTo>
                      <a:pt x="0" y="217990"/>
                    </a:lnTo>
                    <a:lnTo>
                      <a:pt x="37876" y="192802"/>
                    </a:lnTo>
                    <a:cubicBezTo>
                      <a:pt x="53517" y="179733"/>
                      <a:pt x="69240" y="163217"/>
                      <a:pt x="83157" y="142342"/>
                    </a:cubicBezTo>
                    <a:cubicBezTo>
                      <a:pt x="127198" y="76455"/>
                      <a:pt x="139530" y="31005"/>
                      <a:pt x="1888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3" name="任意多边形: 形状 222"/>
              <p:cNvSpPr/>
              <p:nvPr/>
            </p:nvSpPr>
            <p:spPr>
              <a:xfrm>
                <a:off x="7271061" y="-908595"/>
                <a:ext cx="115066" cy="312534"/>
              </a:xfrm>
              <a:custGeom>
                <a:avLst/>
                <a:gdLst>
                  <a:gd name="connsiteX0" fmla="*/ 115066 w 115066"/>
                  <a:gd name="connsiteY0" fmla="*/ 0 h 312534"/>
                  <a:gd name="connsiteX1" fmla="*/ 29082 w 115066"/>
                  <a:gd name="connsiteY1" fmla="*/ 291748 h 312534"/>
                  <a:gd name="connsiteX2" fmla="*/ 27543 w 115066"/>
                  <a:gd name="connsiteY2" fmla="*/ 294971 h 312534"/>
                  <a:gd name="connsiteX3" fmla="*/ 0 w 115066"/>
                  <a:gd name="connsiteY3" fmla="*/ 312534 h 312534"/>
                  <a:gd name="connsiteX4" fmla="*/ 85984 w 115066"/>
                  <a:gd name="connsiteY4" fmla="*/ 59168 h 312534"/>
                  <a:gd name="connsiteX5" fmla="*/ 88316 w 115066"/>
                  <a:gd name="connsiteY5" fmla="*/ 31100 h 312534"/>
                  <a:gd name="connsiteX6" fmla="*/ 115066 w 115066"/>
                  <a:gd name="connsiteY6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066" h="312534">
                    <a:moveTo>
                      <a:pt x="115066" y="0"/>
                    </a:moveTo>
                    <a:cubicBezTo>
                      <a:pt x="115066" y="102352"/>
                      <a:pt x="46279" y="255149"/>
                      <a:pt x="29082" y="291748"/>
                    </a:cubicBezTo>
                    <a:lnTo>
                      <a:pt x="27543" y="294971"/>
                    </a:lnTo>
                    <a:lnTo>
                      <a:pt x="0" y="312534"/>
                    </a:lnTo>
                    <a:cubicBezTo>
                      <a:pt x="0" y="312534"/>
                      <a:pt x="68788" y="172532"/>
                      <a:pt x="85984" y="59168"/>
                    </a:cubicBezTo>
                    <a:lnTo>
                      <a:pt x="88316" y="31100"/>
                    </a:lnTo>
                    <a:lnTo>
                      <a:pt x="1150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4" name="任意多边形: 形状 223"/>
              <p:cNvSpPr/>
              <p:nvPr/>
            </p:nvSpPr>
            <p:spPr>
              <a:xfrm>
                <a:off x="8533640" y="-906026"/>
                <a:ext cx="431635" cy="60431"/>
              </a:xfrm>
              <a:custGeom>
                <a:avLst/>
                <a:gdLst>
                  <a:gd name="connsiteX0" fmla="*/ 203280 w 431635"/>
                  <a:gd name="connsiteY0" fmla="*/ 735 h 60431"/>
                  <a:gd name="connsiteX1" fmla="*/ 431635 w 431635"/>
                  <a:gd name="connsiteY1" fmla="*/ 36893 h 60431"/>
                  <a:gd name="connsiteX2" fmla="*/ 227612 w 431635"/>
                  <a:gd name="connsiteY2" fmla="*/ 13056 h 60431"/>
                  <a:gd name="connsiteX3" fmla="*/ 216495 w 431635"/>
                  <a:gd name="connsiteY3" fmla="*/ 14624 h 60431"/>
                  <a:gd name="connsiteX4" fmla="*/ 178058 w 431635"/>
                  <a:gd name="connsiteY4" fmla="*/ 13435 h 60431"/>
                  <a:gd name="connsiteX5" fmla="*/ 26919 w 431635"/>
                  <a:gd name="connsiteY5" fmla="*/ 47022 h 60431"/>
                  <a:gd name="connsiteX6" fmla="*/ 0 w 431635"/>
                  <a:gd name="connsiteY6" fmla="*/ 60431 h 60431"/>
                  <a:gd name="connsiteX7" fmla="*/ 728 w 431635"/>
                  <a:gd name="connsiteY7" fmla="*/ 59932 h 60431"/>
                  <a:gd name="connsiteX8" fmla="*/ 203280 w 431635"/>
                  <a:gd name="connsiteY8" fmla="*/ 735 h 6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1635" h="60431">
                    <a:moveTo>
                      <a:pt x="203280" y="735"/>
                    </a:moveTo>
                    <a:cubicBezTo>
                      <a:pt x="330956" y="-6091"/>
                      <a:pt x="431635" y="36893"/>
                      <a:pt x="431635" y="36893"/>
                    </a:cubicBezTo>
                    <a:cubicBezTo>
                      <a:pt x="357447" y="14300"/>
                      <a:pt x="289329" y="8144"/>
                      <a:pt x="227612" y="13056"/>
                    </a:cubicBezTo>
                    <a:lnTo>
                      <a:pt x="216495" y="14624"/>
                    </a:lnTo>
                    <a:lnTo>
                      <a:pt x="178058" y="13435"/>
                    </a:lnTo>
                    <a:cubicBezTo>
                      <a:pt x="130180" y="15995"/>
                      <a:pt x="78505" y="25560"/>
                      <a:pt x="26919" y="47022"/>
                    </a:cubicBezTo>
                    <a:lnTo>
                      <a:pt x="0" y="60431"/>
                    </a:lnTo>
                    <a:lnTo>
                      <a:pt x="728" y="59932"/>
                    </a:lnTo>
                    <a:cubicBezTo>
                      <a:pt x="68854" y="20014"/>
                      <a:pt x="139442" y="4148"/>
                      <a:pt x="203280" y="7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>
                <a:off x="7327596" y="-895894"/>
                <a:ext cx="33311" cy="55299"/>
              </a:xfrm>
              <a:custGeom>
                <a:avLst/>
                <a:gdLst>
                  <a:gd name="connsiteX0" fmla="*/ 33311 w 33311"/>
                  <a:gd name="connsiteY0" fmla="*/ 0 h 55299"/>
                  <a:gd name="connsiteX1" fmla="*/ 31782 w 33311"/>
                  <a:gd name="connsiteY1" fmla="*/ 18400 h 55299"/>
                  <a:gd name="connsiteX2" fmla="*/ 44 w 33311"/>
                  <a:gd name="connsiteY2" fmla="*/ 55299 h 55299"/>
                  <a:gd name="connsiteX3" fmla="*/ 1 w 33311"/>
                  <a:gd name="connsiteY3" fmla="*/ 48839 h 55299"/>
                  <a:gd name="connsiteX4" fmla="*/ 170 w 33311"/>
                  <a:gd name="connsiteY4" fmla="*/ 38530 h 55299"/>
                  <a:gd name="connsiteX5" fmla="*/ 33311 w 33311"/>
                  <a:gd name="connsiteY5" fmla="*/ 0 h 5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311" h="55299">
                    <a:moveTo>
                      <a:pt x="33311" y="0"/>
                    </a:moveTo>
                    <a:lnTo>
                      <a:pt x="31782" y="18400"/>
                    </a:lnTo>
                    <a:lnTo>
                      <a:pt x="44" y="55299"/>
                    </a:lnTo>
                    <a:cubicBezTo>
                      <a:pt x="44" y="55299"/>
                      <a:pt x="-5" y="53009"/>
                      <a:pt x="1" y="48839"/>
                    </a:cubicBezTo>
                    <a:lnTo>
                      <a:pt x="170" y="38530"/>
                    </a:lnTo>
                    <a:lnTo>
                      <a:pt x="333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6" name="任意多边形: 形状 225"/>
              <p:cNvSpPr/>
              <p:nvPr/>
            </p:nvSpPr>
            <p:spPr>
              <a:xfrm>
                <a:off x="8576432" y="-891402"/>
                <a:ext cx="363621" cy="51761"/>
              </a:xfrm>
              <a:custGeom>
                <a:avLst/>
                <a:gdLst>
                  <a:gd name="connsiteX0" fmla="*/ 173703 w 363621"/>
                  <a:gd name="connsiteY0" fmla="*/ 0 h 51761"/>
                  <a:gd name="connsiteX1" fmla="*/ 224810 w 363621"/>
                  <a:gd name="connsiteY1" fmla="*/ 1581 h 51761"/>
                  <a:gd name="connsiteX2" fmla="*/ 363621 w 363621"/>
                  <a:gd name="connsiteY2" fmla="*/ 34969 h 51761"/>
                  <a:gd name="connsiteX3" fmla="*/ 100028 w 363621"/>
                  <a:gd name="connsiteY3" fmla="*/ 19534 h 51761"/>
                  <a:gd name="connsiteX4" fmla="*/ 0 w 363621"/>
                  <a:gd name="connsiteY4" fmla="*/ 51761 h 51761"/>
                  <a:gd name="connsiteX5" fmla="*/ 19206 w 363621"/>
                  <a:gd name="connsiteY5" fmla="*/ 40999 h 51761"/>
                  <a:gd name="connsiteX6" fmla="*/ 125249 w 363621"/>
                  <a:gd name="connsiteY6" fmla="*/ 6834 h 51761"/>
                  <a:gd name="connsiteX7" fmla="*/ 173703 w 363621"/>
                  <a:gd name="connsiteY7" fmla="*/ 0 h 5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621" h="51761">
                    <a:moveTo>
                      <a:pt x="173703" y="0"/>
                    </a:moveTo>
                    <a:lnTo>
                      <a:pt x="224810" y="1581"/>
                    </a:lnTo>
                    <a:cubicBezTo>
                      <a:pt x="306989" y="10790"/>
                      <a:pt x="363621" y="34969"/>
                      <a:pt x="363621" y="34969"/>
                    </a:cubicBezTo>
                    <a:cubicBezTo>
                      <a:pt x="264704" y="4845"/>
                      <a:pt x="176577" y="3943"/>
                      <a:pt x="100028" y="19534"/>
                    </a:cubicBezTo>
                    <a:lnTo>
                      <a:pt x="0" y="51761"/>
                    </a:lnTo>
                    <a:lnTo>
                      <a:pt x="19206" y="40999"/>
                    </a:lnTo>
                    <a:cubicBezTo>
                      <a:pt x="51594" y="26548"/>
                      <a:pt x="86974" y="14629"/>
                      <a:pt x="125249" y="6834"/>
                    </a:cubicBezTo>
                    <a:lnTo>
                      <a:pt x="1737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7" name="任意多边形: 形状 226"/>
              <p:cNvSpPr/>
              <p:nvPr/>
            </p:nvSpPr>
            <p:spPr>
              <a:xfrm>
                <a:off x="8995679" y="-863586"/>
                <a:ext cx="155423" cy="182492"/>
              </a:xfrm>
              <a:custGeom>
                <a:avLst/>
                <a:gdLst>
                  <a:gd name="connsiteX0" fmla="*/ 155423 w 155423"/>
                  <a:gd name="connsiteY0" fmla="*/ 0 h 182492"/>
                  <a:gd name="connsiteX1" fmla="*/ 120077 w 155423"/>
                  <a:gd name="connsiteY1" fmla="*/ 21398 h 182492"/>
                  <a:gd name="connsiteX2" fmla="*/ 90094 w 155423"/>
                  <a:gd name="connsiteY2" fmla="*/ 42720 h 182492"/>
                  <a:gd name="connsiteX3" fmla="*/ 24910 w 155423"/>
                  <a:gd name="connsiteY3" fmla="*/ 171324 h 182492"/>
                  <a:gd name="connsiteX4" fmla="*/ 11274 w 155423"/>
                  <a:gd name="connsiteY4" fmla="*/ 178084 h 182492"/>
                  <a:gd name="connsiteX5" fmla="*/ 0 w 155423"/>
                  <a:gd name="connsiteY5" fmla="*/ 182492 h 182492"/>
                  <a:gd name="connsiteX6" fmla="*/ 5812 w 155423"/>
                  <a:gd name="connsiteY6" fmla="*/ 153772 h 182492"/>
                  <a:gd name="connsiteX7" fmla="*/ 64874 w 155423"/>
                  <a:gd name="connsiteY7" fmla="*/ 55420 h 182492"/>
                  <a:gd name="connsiteX8" fmla="*/ 131453 w 155423"/>
                  <a:gd name="connsiteY8" fmla="*/ 11942 h 182492"/>
                  <a:gd name="connsiteX9" fmla="*/ 155423 w 155423"/>
                  <a:gd name="connsiteY9" fmla="*/ 0 h 18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23" h="182492">
                    <a:moveTo>
                      <a:pt x="155423" y="0"/>
                    </a:moveTo>
                    <a:lnTo>
                      <a:pt x="120077" y="21398"/>
                    </a:lnTo>
                    <a:cubicBezTo>
                      <a:pt x="108850" y="28716"/>
                      <a:pt x="98726" y="35894"/>
                      <a:pt x="90094" y="42720"/>
                    </a:cubicBezTo>
                    <a:cubicBezTo>
                      <a:pt x="45348" y="78308"/>
                      <a:pt x="30196" y="135384"/>
                      <a:pt x="24910" y="171324"/>
                    </a:cubicBezTo>
                    <a:cubicBezTo>
                      <a:pt x="24910" y="171324"/>
                      <a:pt x="19889" y="174121"/>
                      <a:pt x="11274" y="178084"/>
                    </a:cubicBezTo>
                    <a:lnTo>
                      <a:pt x="0" y="182492"/>
                    </a:lnTo>
                    <a:lnTo>
                      <a:pt x="5812" y="153772"/>
                    </a:lnTo>
                    <a:cubicBezTo>
                      <a:pt x="14401" y="120889"/>
                      <a:pt x="31313" y="82111"/>
                      <a:pt x="64874" y="55420"/>
                    </a:cubicBezTo>
                    <a:cubicBezTo>
                      <a:pt x="82138" y="41768"/>
                      <a:pt x="105370" y="26706"/>
                      <a:pt x="131453" y="11942"/>
                    </a:cubicBezTo>
                    <a:lnTo>
                      <a:pt x="1554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8" name="任意多边形: 形状 227"/>
              <p:cNvSpPr/>
              <p:nvPr/>
            </p:nvSpPr>
            <p:spPr>
              <a:xfrm>
                <a:off x="8321359" y="-845596"/>
                <a:ext cx="212280" cy="215712"/>
              </a:xfrm>
              <a:custGeom>
                <a:avLst/>
                <a:gdLst>
                  <a:gd name="connsiteX0" fmla="*/ 212280 w 212280"/>
                  <a:gd name="connsiteY0" fmla="*/ 0 h 215712"/>
                  <a:gd name="connsiteX1" fmla="*/ 162518 w 212280"/>
                  <a:gd name="connsiteY1" fmla="*/ 34131 h 215712"/>
                  <a:gd name="connsiteX2" fmla="*/ 67761 w 212280"/>
                  <a:gd name="connsiteY2" fmla="*/ 134799 h 215712"/>
                  <a:gd name="connsiteX3" fmla="*/ 65278 w 212280"/>
                  <a:gd name="connsiteY3" fmla="*/ 138780 h 215712"/>
                  <a:gd name="connsiteX4" fmla="*/ 41030 w 212280"/>
                  <a:gd name="connsiteY4" fmla="*/ 163369 h 215712"/>
                  <a:gd name="connsiteX5" fmla="*/ 0 w 212280"/>
                  <a:gd name="connsiteY5" fmla="*/ 215712 h 215712"/>
                  <a:gd name="connsiteX6" fmla="*/ 187787 w 212280"/>
                  <a:gd name="connsiteY6" fmla="*/ 12201 h 215712"/>
                  <a:gd name="connsiteX7" fmla="*/ 212280 w 212280"/>
                  <a:gd name="connsiteY7" fmla="*/ 0 h 21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280" h="215712">
                    <a:moveTo>
                      <a:pt x="212280" y="0"/>
                    </a:moveTo>
                    <a:lnTo>
                      <a:pt x="162518" y="34131"/>
                    </a:lnTo>
                    <a:cubicBezTo>
                      <a:pt x="129358" y="60466"/>
                      <a:pt x="97389" y="93538"/>
                      <a:pt x="67761" y="134799"/>
                    </a:cubicBezTo>
                    <a:lnTo>
                      <a:pt x="65278" y="138780"/>
                    </a:lnTo>
                    <a:lnTo>
                      <a:pt x="41030" y="163369"/>
                    </a:lnTo>
                    <a:cubicBezTo>
                      <a:pt x="13939" y="194022"/>
                      <a:pt x="0" y="215712"/>
                      <a:pt x="0" y="215712"/>
                    </a:cubicBezTo>
                    <a:cubicBezTo>
                      <a:pt x="53995" y="116090"/>
                      <a:pt x="119660" y="52120"/>
                      <a:pt x="187787" y="12201"/>
                    </a:cubicBezTo>
                    <a:lnTo>
                      <a:pt x="2122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9" name="任意多边形: 形状 228"/>
              <p:cNvSpPr/>
              <p:nvPr/>
            </p:nvSpPr>
            <p:spPr>
              <a:xfrm>
                <a:off x="8346581" y="-839642"/>
                <a:ext cx="229851" cy="197058"/>
              </a:xfrm>
              <a:custGeom>
                <a:avLst/>
                <a:gdLst>
                  <a:gd name="connsiteX0" fmla="*/ 229851 w 229851"/>
                  <a:gd name="connsiteY0" fmla="*/ 0 h 197058"/>
                  <a:gd name="connsiteX1" fmla="*/ 160971 w 229851"/>
                  <a:gd name="connsiteY1" fmla="*/ 38597 h 197058"/>
                  <a:gd name="connsiteX2" fmla="*/ 0 w 229851"/>
                  <a:gd name="connsiteY2" fmla="*/ 197058 h 197058"/>
                  <a:gd name="connsiteX3" fmla="*/ 40057 w 229851"/>
                  <a:gd name="connsiteY3" fmla="*/ 132826 h 197058"/>
                  <a:gd name="connsiteX4" fmla="*/ 66211 w 229851"/>
                  <a:gd name="connsiteY4" fmla="*/ 106305 h 197058"/>
                  <a:gd name="connsiteX5" fmla="*/ 223836 w 229851"/>
                  <a:gd name="connsiteY5" fmla="*/ 1938 h 197058"/>
                  <a:gd name="connsiteX6" fmla="*/ 229851 w 229851"/>
                  <a:gd name="connsiteY6" fmla="*/ 0 h 19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851" h="197058">
                    <a:moveTo>
                      <a:pt x="229851" y="0"/>
                    </a:moveTo>
                    <a:lnTo>
                      <a:pt x="160971" y="38597"/>
                    </a:lnTo>
                    <a:cubicBezTo>
                      <a:pt x="55756" y="110297"/>
                      <a:pt x="0" y="197058"/>
                      <a:pt x="0" y="197058"/>
                    </a:cubicBezTo>
                    <a:lnTo>
                      <a:pt x="40057" y="132826"/>
                    </a:lnTo>
                    <a:lnTo>
                      <a:pt x="66211" y="106305"/>
                    </a:lnTo>
                    <a:cubicBezTo>
                      <a:pt x="106257" y="69872"/>
                      <a:pt x="159061" y="30840"/>
                      <a:pt x="223836" y="1938"/>
                    </a:cubicBezTo>
                    <a:lnTo>
                      <a:pt x="2298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0" name="任意多边形: 形状 229"/>
              <p:cNvSpPr/>
              <p:nvPr/>
            </p:nvSpPr>
            <p:spPr>
              <a:xfrm>
                <a:off x="6405365" y="-828967"/>
                <a:ext cx="449592" cy="246802"/>
              </a:xfrm>
              <a:custGeom>
                <a:avLst/>
                <a:gdLst>
                  <a:gd name="connsiteX0" fmla="*/ 433589 w 449592"/>
                  <a:gd name="connsiteY0" fmla="*/ 0 h 246802"/>
                  <a:gd name="connsiteX1" fmla="*/ 426191 w 449592"/>
                  <a:gd name="connsiteY1" fmla="*/ 59543 h 246802"/>
                  <a:gd name="connsiteX2" fmla="*/ 337053 w 449592"/>
                  <a:gd name="connsiteY2" fmla="*/ 233948 h 246802"/>
                  <a:gd name="connsiteX3" fmla="*/ 425268 w 449592"/>
                  <a:gd name="connsiteY3" fmla="*/ 221660 h 246802"/>
                  <a:gd name="connsiteX4" fmla="*/ 449592 w 449592"/>
                  <a:gd name="connsiteY4" fmla="*/ 212090 h 246802"/>
                  <a:gd name="connsiteX5" fmla="*/ 437160 w 449592"/>
                  <a:gd name="connsiteY5" fmla="*/ 219758 h 246802"/>
                  <a:gd name="connsiteX6" fmla="*/ 311832 w 449592"/>
                  <a:gd name="connsiteY6" fmla="*/ 246648 h 246802"/>
                  <a:gd name="connsiteX7" fmla="*/ 400970 w 449592"/>
                  <a:gd name="connsiteY7" fmla="*/ 72243 h 246802"/>
                  <a:gd name="connsiteX8" fmla="*/ 408368 w 449592"/>
                  <a:gd name="connsiteY8" fmla="*/ 12700 h 246802"/>
                  <a:gd name="connsiteX9" fmla="*/ 174421 w 449592"/>
                  <a:gd name="connsiteY9" fmla="*/ 94793 h 246802"/>
                  <a:gd name="connsiteX10" fmla="*/ 27941 w 449592"/>
                  <a:gd name="connsiteY10" fmla="*/ 106508 h 246802"/>
                  <a:gd name="connsiteX11" fmla="*/ 0 w 449592"/>
                  <a:gd name="connsiteY11" fmla="*/ 113708 h 246802"/>
                  <a:gd name="connsiteX12" fmla="*/ 10178 w 449592"/>
                  <a:gd name="connsiteY12" fmla="*/ 104884 h 246802"/>
                  <a:gd name="connsiteX13" fmla="*/ 199642 w 449592"/>
                  <a:gd name="connsiteY13" fmla="*/ 82093 h 246802"/>
                  <a:gd name="connsiteX14" fmla="*/ 433589 w 449592"/>
                  <a:gd name="connsiteY14" fmla="*/ 0 h 246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9592" h="246802">
                    <a:moveTo>
                      <a:pt x="433589" y="0"/>
                    </a:moveTo>
                    <a:cubicBezTo>
                      <a:pt x="430068" y="21843"/>
                      <a:pt x="427249" y="42983"/>
                      <a:pt x="426191" y="59543"/>
                    </a:cubicBezTo>
                    <a:cubicBezTo>
                      <a:pt x="423021" y="115916"/>
                      <a:pt x="421612" y="189553"/>
                      <a:pt x="337053" y="233948"/>
                    </a:cubicBezTo>
                    <a:cubicBezTo>
                      <a:pt x="337053" y="233948"/>
                      <a:pt x="377131" y="236414"/>
                      <a:pt x="425268" y="221660"/>
                    </a:cubicBezTo>
                    <a:lnTo>
                      <a:pt x="449592" y="212090"/>
                    </a:lnTo>
                    <a:lnTo>
                      <a:pt x="437160" y="219758"/>
                    </a:lnTo>
                    <a:cubicBezTo>
                      <a:pt x="374454" y="250502"/>
                      <a:pt x="311832" y="246648"/>
                      <a:pt x="311832" y="246648"/>
                    </a:cubicBezTo>
                    <a:cubicBezTo>
                      <a:pt x="396391" y="202253"/>
                      <a:pt x="397800" y="128616"/>
                      <a:pt x="400970" y="72243"/>
                    </a:cubicBezTo>
                    <a:cubicBezTo>
                      <a:pt x="402028" y="55683"/>
                      <a:pt x="404847" y="34543"/>
                      <a:pt x="408368" y="12700"/>
                    </a:cubicBezTo>
                    <a:cubicBezTo>
                      <a:pt x="317117" y="57092"/>
                      <a:pt x="232909" y="87039"/>
                      <a:pt x="174421" y="94793"/>
                    </a:cubicBezTo>
                    <a:cubicBezTo>
                      <a:pt x="106422" y="103954"/>
                      <a:pt x="61412" y="102809"/>
                      <a:pt x="27941" y="106508"/>
                    </a:cubicBezTo>
                    <a:lnTo>
                      <a:pt x="0" y="113708"/>
                    </a:lnTo>
                    <a:lnTo>
                      <a:pt x="10178" y="104884"/>
                    </a:lnTo>
                    <a:cubicBezTo>
                      <a:pt x="47371" y="86387"/>
                      <a:pt x="97644" y="95834"/>
                      <a:pt x="199642" y="82093"/>
                    </a:cubicBezTo>
                    <a:cubicBezTo>
                      <a:pt x="258130" y="74339"/>
                      <a:pt x="342338" y="44392"/>
                      <a:pt x="43358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1" name="任意多边形: 形状 230"/>
              <p:cNvSpPr/>
              <p:nvPr/>
            </p:nvSpPr>
            <p:spPr>
              <a:xfrm>
                <a:off x="8998187" y="-759657"/>
                <a:ext cx="312547" cy="513460"/>
              </a:xfrm>
              <a:custGeom>
                <a:avLst/>
                <a:gdLst>
                  <a:gd name="connsiteX0" fmla="*/ 231338 w 312547"/>
                  <a:gd name="connsiteY0" fmla="*/ 1157 h 513460"/>
                  <a:gd name="connsiteX1" fmla="*/ 220414 w 312547"/>
                  <a:gd name="connsiteY1" fmla="*/ 85716 h 513460"/>
                  <a:gd name="connsiteX2" fmla="*/ 307792 w 312547"/>
                  <a:gd name="connsiteY2" fmla="*/ 125880 h 513460"/>
                  <a:gd name="connsiteX3" fmla="*/ 291584 w 312547"/>
                  <a:gd name="connsiteY3" fmla="*/ 232637 h 513460"/>
                  <a:gd name="connsiteX4" fmla="*/ 97331 w 312547"/>
                  <a:gd name="connsiteY4" fmla="*/ 431253 h 513460"/>
                  <a:gd name="connsiteX5" fmla="*/ 68486 w 312547"/>
                  <a:gd name="connsiteY5" fmla="*/ 459168 h 513460"/>
                  <a:gd name="connsiteX6" fmla="*/ 40006 w 312547"/>
                  <a:gd name="connsiteY6" fmla="*/ 481800 h 513460"/>
                  <a:gd name="connsiteX7" fmla="*/ 0 w 312547"/>
                  <a:gd name="connsiteY7" fmla="*/ 513460 h 513460"/>
                  <a:gd name="connsiteX8" fmla="*/ 266362 w 312547"/>
                  <a:gd name="connsiteY8" fmla="*/ 245337 h 513460"/>
                  <a:gd name="connsiteX9" fmla="*/ 282572 w 312547"/>
                  <a:gd name="connsiteY9" fmla="*/ 138580 h 513460"/>
                  <a:gd name="connsiteX10" fmla="*/ 195194 w 312547"/>
                  <a:gd name="connsiteY10" fmla="*/ 98416 h 513460"/>
                  <a:gd name="connsiteX11" fmla="*/ 206116 w 312547"/>
                  <a:gd name="connsiteY11" fmla="*/ 13857 h 513460"/>
                  <a:gd name="connsiteX12" fmla="*/ 183202 w 312547"/>
                  <a:gd name="connsiteY12" fmla="*/ 15719 h 513460"/>
                  <a:gd name="connsiteX13" fmla="*/ 201059 w 312547"/>
                  <a:gd name="connsiteY13" fmla="*/ 3617 h 513460"/>
                  <a:gd name="connsiteX14" fmla="*/ 231338 w 312547"/>
                  <a:gd name="connsiteY14" fmla="*/ 1157 h 51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2547" h="513460">
                    <a:moveTo>
                      <a:pt x="231338" y="1157"/>
                    </a:moveTo>
                    <a:cubicBezTo>
                      <a:pt x="271853" y="9964"/>
                      <a:pt x="211958" y="71974"/>
                      <a:pt x="220414" y="85716"/>
                    </a:cubicBezTo>
                    <a:cubicBezTo>
                      <a:pt x="226754" y="96284"/>
                      <a:pt x="258115" y="144201"/>
                      <a:pt x="307792" y="125880"/>
                    </a:cubicBezTo>
                    <a:cubicBezTo>
                      <a:pt x="314840" y="157592"/>
                      <a:pt x="317306" y="200574"/>
                      <a:pt x="291584" y="232637"/>
                    </a:cubicBezTo>
                    <a:cubicBezTo>
                      <a:pt x="262738" y="268971"/>
                      <a:pt x="165902" y="364623"/>
                      <a:pt x="97331" y="431253"/>
                    </a:cubicBezTo>
                    <a:lnTo>
                      <a:pt x="68486" y="459168"/>
                    </a:lnTo>
                    <a:lnTo>
                      <a:pt x="40006" y="481800"/>
                    </a:lnTo>
                    <a:cubicBezTo>
                      <a:pt x="15745" y="501040"/>
                      <a:pt x="0" y="513460"/>
                      <a:pt x="0" y="513460"/>
                    </a:cubicBezTo>
                    <a:cubicBezTo>
                      <a:pt x="0" y="513460"/>
                      <a:pt x="220210" y="303471"/>
                      <a:pt x="266362" y="245337"/>
                    </a:cubicBezTo>
                    <a:cubicBezTo>
                      <a:pt x="292086" y="213274"/>
                      <a:pt x="289618" y="170292"/>
                      <a:pt x="282572" y="138580"/>
                    </a:cubicBezTo>
                    <a:cubicBezTo>
                      <a:pt x="232894" y="156901"/>
                      <a:pt x="201534" y="108984"/>
                      <a:pt x="195194" y="98416"/>
                    </a:cubicBezTo>
                    <a:cubicBezTo>
                      <a:pt x="186738" y="84674"/>
                      <a:pt x="246632" y="22664"/>
                      <a:pt x="206116" y="13857"/>
                    </a:cubicBezTo>
                    <a:lnTo>
                      <a:pt x="183202" y="15719"/>
                    </a:lnTo>
                    <a:lnTo>
                      <a:pt x="201059" y="3617"/>
                    </a:lnTo>
                    <a:cubicBezTo>
                      <a:pt x="210858" y="-33"/>
                      <a:pt x="221208" y="-1046"/>
                      <a:pt x="231338" y="11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2" name="任意多边形: 形状 231"/>
              <p:cNvSpPr/>
              <p:nvPr/>
            </p:nvSpPr>
            <p:spPr>
              <a:xfrm>
                <a:off x="8092363" y="-745114"/>
                <a:ext cx="183361" cy="38992"/>
              </a:xfrm>
              <a:custGeom>
                <a:avLst/>
                <a:gdLst>
                  <a:gd name="connsiteX0" fmla="*/ 22386 w 183361"/>
                  <a:gd name="connsiteY0" fmla="*/ 0 h 38992"/>
                  <a:gd name="connsiteX1" fmla="*/ 140835 w 183361"/>
                  <a:gd name="connsiteY1" fmla="*/ 25099 h 38992"/>
                  <a:gd name="connsiteX2" fmla="*/ 183361 w 183361"/>
                  <a:gd name="connsiteY2" fmla="*/ 13538 h 38992"/>
                  <a:gd name="connsiteX3" fmla="*/ 164260 w 183361"/>
                  <a:gd name="connsiteY3" fmla="*/ 24574 h 38992"/>
                  <a:gd name="connsiteX4" fmla="*/ 59932 w 183361"/>
                  <a:gd name="connsiteY4" fmla="*/ 35425 h 38992"/>
                  <a:gd name="connsiteX5" fmla="*/ 0 w 183361"/>
                  <a:gd name="connsiteY5" fmla="*/ 13726 h 38992"/>
                  <a:gd name="connsiteX6" fmla="*/ 7423 w 183361"/>
                  <a:gd name="connsiteY6" fmla="*/ 10118 h 38992"/>
                  <a:gd name="connsiteX7" fmla="*/ 22386 w 183361"/>
                  <a:gd name="connsiteY7" fmla="*/ 0 h 38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361" h="38992">
                    <a:moveTo>
                      <a:pt x="22386" y="0"/>
                    </a:moveTo>
                    <a:cubicBezTo>
                      <a:pt x="66603" y="22990"/>
                      <a:pt x="106064" y="29245"/>
                      <a:pt x="140835" y="25099"/>
                    </a:cubicBezTo>
                    <a:lnTo>
                      <a:pt x="183361" y="13538"/>
                    </a:lnTo>
                    <a:lnTo>
                      <a:pt x="164260" y="24574"/>
                    </a:lnTo>
                    <a:cubicBezTo>
                      <a:pt x="134164" y="37535"/>
                      <a:pt x="99410" y="43264"/>
                      <a:pt x="59932" y="35425"/>
                    </a:cubicBezTo>
                    <a:lnTo>
                      <a:pt x="0" y="13726"/>
                    </a:lnTo>
                    <a:lnTo>
                      <a:pt x="7423" y="10118"/>
                    </a:lnTo>
                    <a:cubicBezTo>
                      <a:pt x="17057" y="4250"/>
                      <a:pt x="22386" y="0"/>
                      <a:pt x="2238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3" name="任意多边形: 形状 232"/>
              <p:cNvSpPr/>
              <p:nvPr/>
            </p:nvSpPr>
            <p:spPr>
              <a:xfrm>
                <a:off x="9116228" y="-743937"/>
                <a:ext cx="65160" cy="103115"/>
              </a:xfrm>
              <a:custGeom>
                <a:avLst/>
                <a:gdLst>
                  <a:gd name="connsiteX0" fmla="*/ 65160 w 65160"/>
                  <a:gd name="connsiteY0" fmla="*/ 0 h 103115"/>
                  <a:gd name="connsiteX1" fmla="*/ 56041 w 65160"/>
                  <a:gd name="connsiteY1" fmla="*/ 6180 h 103115"/>
                  <a:gd name="connsiteX2" fmla="*/ 30497 w 65160"/>
                  <a:gd name="connsiteY2" fmla="*/ 76337 h 103115"/>
                  <a:gd name="connsiteX3" fmla="*/ 4028 w 65160"/>
                  <a:gd name="connsiteY3" fmla="*/ 103115 h 103115"/>
                  <a:gd name="connsiteX4" fmla="*/ 0 w 65160"/>
                  <a:gd name="connsiteY4" fmla="*/ 103112 h 103115"/>
                  <a:gd name="connsiteX5" fmla="*/ 5276 w 65160"/>
                  <a:gd name="connsiteY5" fmla="*/ 89037 h 103115"/>
                  <a:gd name="connsiteX6" fmla="*/ 57796 w 65160"/>
                  <a:gd name="connsiteY6" fmla="*/ 598 h 103115"/>
                  <a:gd name="connsiteX7" fmla="*/ 65160 w 65160"/>
                  <a:gd name="connsiteY7" fmla="*/ 0 h 10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160" h="103115">
                    <a:moveTo>
                      <a:pt x="65160" y="0"/>
                    </a:moveTo>
                    <a:lnTo>
                      <a:pt x="56041" y="6180"/>
                    </a:lnTo>
                    <a:cubicBezTo>
                      <a:pt x="40186" y="22872"/>
                      <a:pt x="29616" y="47799"/>
                      <a:pt x="30497" y="76337"/>
                    </a:cubicBezTo>
                    <a:cubicBezTo>
                      <a:pt x="31026" y="93249"/>
                      <a:pt x="19927" y="100825"/>
                      <a:pt x="4028" y="103115"/>
                    </a:cubicBezTo>
                    <a:lnTo>
                      <a:pt x="0" y="103112"/>
                    </a:lnTo>
                    <a:lnTo>
                      <a:pt x="5276" y="89037"/>
                    </a:lnTo>
                    <a:cubicBezTo>
                      <a:pt x="3956" y="46230"/>
                      <a:pt x="28398" y="11547"/>
                      <a:pt x="57796" y="598"/>
                    </a:cubicBezTo>
                    <a:lnTo>
                      <a:pt x="651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4" name="任意多边形: 形状 233"/>
              <p:cNvSpPr/>
              <p:nvPr/>
            </p:nvSpPr>
            <p:spPr>
              <a:xfrm>
                <a:off x="8077180" y="-732414"/>
                <a:ext cx="15182" cy="8406"/>
              </a:xfrm>
              <a:custGeom>
                <a:avLst/>
                <a:gdLst>
                  <a:gd name="connsiteX0" fmla="*/ 12347 w 15182"/>
                  <a:gd name="connsiteY0" fmla="*/ 0 h 8406"/>
                  <a:gd name="connsiteX1" fmla="*/ 15182 w 15182"/>
                  <a:gd name="connsiteY1" fmla="*/ 1026 h 8406"/>
                  <a:gd name="connsiteX2" fmla="*/ 0 w 15182"/>
                  <a:gd name="connsiteY2" fmla="*/ 8406 h 8406"/>
                  <a:gd name="connsiteX3" fmla="*/ 8478 w 15182"/>
                  <a:gd name="connsiteY3" fmla="*/ 2859 h 8406"/>
                  <a:gd name="connsiteX4" fmla="*/ 12347 w 15182"/>
                  <a:gd name="connsiteY4" fmla="*/ 0 h 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82" h="8406">
                    <a:moveTo>
                      <a:pt x="12347" y="0"/>
                    </a:moveTo>
                    <a:lnTo>
                      <a:pt x="15182" y="1026"/>
                    </a:lnTo>
                    <a:lnTo>
                      <a:pt x="0" y="8406"/>
                    </a:lnTo>
                    <a:lnTo>
                      <a:pt x="8478" y="2859"/>
                    </a:lnTo>
                    <a:cubicBezTo>
                      <a:pt x="11015" y="1063"/>
                      <a:pt x="12347" y="0"/>
                      <a:pt x="123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5" name="任意多边形: 形状 234"/>
              <p:cNvSpPr/>
              <p:nvPr/>
            </p:nvSpPr>
            <p:spPr>
              <a:xfrm>
                <a:off x="7898814" y="-724008"/>
                <a:ext cx="178367" cy="35936"/>
              </a:xfrm>
              <a:custGeom>
                <a:avLst/>
                <a:gdLst>
                  <a:gd name="connsiteX0" fmla="*/ 178367 w 178367"/>
                  <a:gd name="connsiteY0" fmla="*/ 0 h 35936"/>
                  <a:gd name="connsiteX1" fmla="*/ 175751 w 178367"/>
                  <a:gd name="connsiteY1" fmla="*/ 1712 h 35936"/>
                  <a:gd name="connsiteX2" fmla="*/ 455 w 178367"/>
                  <a:gd name="connsiteY2" fmla="*/ 27179 h 35936"/>
                  <a:gd name="connsiteX3" fmla="*/ 10258 w 178367"/>
                  <a:gd name="connsiteY3" fmla="*/ 22303 h 35936"/>
                  <a:gd name="connsiteX4" fmla="*/ 27224 w 178367"/>
                  <a:gd name="connsiteY4" fmla="*/ 14793 h 35936"/>
                  <a:gd name="connsiteX5" fmla="*/ 63996 w 178367"/>
                  <a:gd name="connsiteY5" fmla="*/ 22256 h 35936"/>
                  <a:gd name="connsiteX6" fmla="*/ 160178 w 178367"/>
                  <a:gd name="connsiteY6" fmla="*/ 8842 h 35936"/>
                  <a:gd name="connsiteX7" fmla="*/ 178367 w 178367"/>
                  <a:gd name="connsiteY7" fmla="*/ 0 h 35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367" h="35936">
                    <a:moveTo>
                      <a:pt x="178367" y="0"/>
                    </a:moveTo>
                    <a:lnTo>
                      <a:pt x="175751" y="1712"/>
                    </a:lnTo>
                    <a:cubicBezTo>
                      <a:pt x="146848" y="19318"/>
                      <a:pt x="79200" y="51490"/>
                      <a:pt x="455" y="27179"/>
                    </a:cubicBezTo>
                    <a:cubicBezTo>
                      <a:pt x="-1395" y="26563"/>
                      <a:pt x="2502" y="25242"/>
                      <a:pt x="10258" y="22303"/>
                    </a:cubicBezTo>
                    <a:lnTo>
                      <a:pt x="27224" y="14793"/>
                    </a:lnTo>
                    <a:lnTo>
                      <a:pt x="63996" y="22256"/>
                    </a:lnTo>
                    <a:cubicBezTo>
                      <a:pt x="101135" y="25985"/>
                      <a:pt x="134348" y="18553"/>
                      <a:pt x="160178" y="8842"/>
                    </a:cubicBezTo>
                    <a:lnTo>
                      <a:pt x="1783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6" name="任意多边形: 形状 235"/>
              <p:cNvSpPr/>
              <p:nvPr/>
            </p:nvSpPr>
            <p:spPr>
              <a:xfrm>
                <a:off x="7924035" y="-720887"/>
                <a:ext cx="24905" cy="11673"/>
              </a:xfrm>
              <a:custGeom>
                <a:avLst/>
                <a:gdLst>
                  <a:gd name="connsiteX0" fmla="*/ 24905 w 24905"/>
                  <a:gd name="connsiteY0" fmla="*/ 0 h 11673"/>
                  <a:gd name="connsiteX1" fmla="*/ 17996 w 24905"/>
                  <a:gd name="connsiteY1" fmla="*/ 4594 h 11673"/>
                  <a:gd name="connsiteX2" fmla="*/ 2003 w 24905"/>
                  <a:gd name="connsiteY2" fmla="*/ 11673 h 11673"/>
                  <a:gd name="connsiteX3" fmla="*/ 455 w 24905"/>
                  <a:gd name="connsiteY3" fmla="*/ 11359 h 11673"/>
                  <a:gd name="connsiteX4" fmla="*/ 10258 w 24905"/>
                  <a:gd name="connsiteY4" fmla="*/ 6483 h 11673"/>
                  <a:gd name="connsiteX5" fmla="*/ 24905 w 24905"/>
                  <a:gd name="connsiteY5" fmla="*/ 0 h 1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905" h="11673">
                    <a:moveTo>
                      <a:pt x="24905" y="0"/>
                    </a:moveTo>
                    <a:lnTo>
                      <a:pt x="17996" y="4594"/>
                    </a:lnTo>
                    <a:lnTo>
                      <a:pt x="2003" y="11673"/>
                    </a:lnTo>
                    <a:lnTo>
                      <a:pt x="455" y="11359"/>
                    </a:lnTo>
                    <a:cubicBezTo>
                      <a:pt x="-1395" y="10743"/>
                      <a:pt x="2502" y="9422"/>
                      <a:pt x="10258" y="6483"/>
                    </a:cubicBezTo>
                    <a:lnTo>
                      <a:pt x="249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7" name="任意多边形: 形状 236"/>
              <p:cNvSpPr/>
              <p:nvPr/>
            </p:nvSpPr>
            <p:spPr>
              <a:xfrm>
                <a:off x="6352102" y="-715258"/>
                <a:ext cx="789386" cy="491073"/>
              </a:xfrm>
              <a:custGeom>
                <a:avLst/>
                <a:gdLst>
                  <a:gd name="connsiteX0" fmla="*/ 53263 w 789386"/>
                  <a:gd name="connsiteY0" fmla="*/ 0 h 491073"/>
                  <a:gd name="connsiteX1" fmla="*/ 29177 w 789386"/>
                  <a:gd name="connsiteY1" fmla="*/ 20881 h 491073"/>
                  <a:gd name="connsiteX2" fmla="*/ 29198 w 789386"/>
                  <a:gd name="connsiteY2" fmla="*/ 57814 h 491073"/>
                  <a:gd name="connsiteX3" fmla="*/ 39217 w 789386"/>
                  <a:gd name="connsiteY3" fmla="*/ 78913 h 491073"/>
                  <a:gd name="connsiteX4" fmla="*/ 41917 w 789386"/>
                  <a:gd name="connsiteY4" fmla="*/ 88677 h 491073"/>
                  <a:gd name="connsiteX5" fmla="*/ 49951 w 789386"/>
                  <a:gd name="connsiteY5" fmla="*/ 101518 h 491073"/>
                  <a:gd name="connsiteX6" fmla="*/ 58480 w 789386"/>
                  <a:gd name="connsiteY6" fmla="*/ 119479 h 491073"/>
                  <a:gd name="connsiteX7" fmla="*/ 572821 w 789386"/>
                  <a:gd name="connsiteY7" fmla="*/ 477502 h 491073"/>
                  <a:gd name="connsiteX8" fmla="*/ 744996 w 789386"/>
                  <a:gd name="connsiteY8" fmla="*/ 437232 h 491073"/>
                  <a:gd name="connsiteX9" fmla="*/ 789386 w 789386"/>
                  <a:gd name="connsiteY9" fmla="*/ 415901 h 491073"/>
                  <a:gd name="connsiteX10" fmla="*/ 785902 w 789386"/>
                  <a:gd name="connsiteY10" fmla="*/ 418155 h 491073"/>
                  <a:gd name="connsiteX11" fmla="*/ 547600 w 789386"/>
                  <a:gd name="connsiteY11" fmla="*/ 490202 h 491073"/>
                  <a:gd name="connsiteX12" fmla="*/ 3956 w 789386"/>
                  <a:gd name="connsiteY12" fmla="*/ 33581 h 491073"/>
                  <a:gd name="connsiteX13" fmla="*/ 38220 w 789386"/>
                  <a:gd name="connsiteY13" fmla="*/ 3876 h 491073"/>
                  <a:gd name="connsiteX14" fmla="*/ 53263 w 789386"/>
                  <a:gd name="connsiteY14" fmla="*/ 0 h 491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9386" h="491073">
                    <a:moveTo>
                      <a:pt x="53263" y="0"/>
                    </a:moveTo>
                    <a:lnTo>
                      <a:pt x="29177" y="20881"/>
                    </a:lnTo>
                    <a:cubicBezTo>
                      <a:pt x="23760" y="28016"/>
                      <a:pt x="24041" y="40854"/>
                      <a:pt x="29198" y="57814"/>
                    </a:cubicBezTo>
                    <a:lnTo>
                      <a:pt x="39217" y="78913"/>
                    </a:lnTo>
                    <a:lnTo>
                      <a:pt x="41917" y="88677"/>
                    </a:lnTo>
                    <a:lnTo>
                      <a:pt x="49951" y="101518"/>
                    </a:lnTo>
                    <a:lnTo>
                      <a:pt x="58480" y="119479"/>
                    </a:lnTo>
                    <a:cubicBezTo>
                      <a:pt x="143023" y="261216"/>
                      <a:pt x="373579" y="494414"/>
                      <a:pt x="572821" y="477502"/>
                    </a:cubicBezTo>
                    <a:cubicBezTo>
                      <a:pt x="639324" y="471777"/>
                      <a:pt x="696556" y="456671"/>
                      <a:pt x="744996" y="437232"/>
                    </a:cubicBezTo>
                    <a:lnTo>
                      <a:pt x="789386" y="415901"/>
                    </a:lnTo>
                    <a:lnTo>
                      <a:pt x="785902" y="418155"/>
                    </a:lnTo>
                    <a:cubicBezTo>
                      <a:pt x="726250" y="451919"/>
                      <a:pt x="647354" y="481614"/>
                      <a:pt x="547600" y="490202"/>
                    </a:cubicBezTo>
                    <a:cubicBezTo>
                      <a:pt x="281944" y="512751"/>
                      <a:pt x="-39382" y="90660"/>
                      <a:pt x="3956" y="33581"/>
                    </a:cubicBezTo>
                    <a:cubicBezTo>
                      <a:pt x="14878" y="19312"/>
                      <a:pt x="25823" y="10042"/>
                      <a:pt x="38220" y="3876"/>
                    </a:cubicBezTo>
                    <a:lnTo>
                      <a:pt x="532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8" name="任意多边形: 形状 237"/>
              <p:cNvSpPr/>
              <p:nvPr/>
            </p:nvSpPr>
            <p:spPr>
              <a:xfrm>
                <a:off x="6415047" y="-700015"/>
                <a:ext cx="845469" cy="291580"/>
              </a:xfrm>
              <a:custGeom>
                <a:avLst/>
                <a:gdLst>
                  <a:gd name="connsiteX0" fmla="*/ 41279 w 845469"/>
                  <a:gd name="connsiteY0" fmla="*/ 0 h 291580"/>
                  <a:gd name="connsiteX1" fmla="*/ 151557 w 845469"/>
                  <a:gd name="connsiteY1" fmla="*/ 143751 h 291580"/>
                  <a:gd name="connsiteX2" fmla="*/ 756390 w 845469"/>
                  <a:gd name="connsiteY2" fmla="*/ 257704 h 291580"/>
                  <a:gd name="connsiteX3" fmla="*/ 845469 w 845469"/>
                  <a:gd name="connsiteY3" fmla="*/ 226597 h 291580"/>
                  <a:gd name="connsiteX4" fmla="*/ 841570 w 845469"/>
                  <a:gd name="connsiteY4" fmla="*/ 231851 h 291580"/>
                  <a:gd name="connsiteX5" fmla="*/ 126336 w 845469"/>
                  <a:gd name="connsiteY5" fmla="*/ 156451 h 291580"/>
                  <a:gd name="connsiteX6" fmla="*/ 7988 w 845469"/>
                  <a:gd name="connsiteY6" fmla="*/ 65602 h 291580"/>
                  <a:gd name="connsiteX7" fmla="*/ 298 w 845469"/>
                  <a:gd name="connsiteY7" fmla="*/ 46642 h 291580"/>
                  <a:gd name="connsiteX8" fmla="*/ 0 w 845469"/>
                  <a:gd name="connsiteY8" fmla="*/ 45566 h 291580"/>
                  <a:gd name="connsiteX9" fmla="*/ 878 w 845469"/>
                  <a:gd name="connsiteY9" fmla="*/ 30964 h 291580"/>
                  <a:gd name="connsiteX10" fmla="*/ 16058 w 845469"/>
                  <a:gd name="connsiteY10" fmla="*/ 12700 h 291580"/>
                  <a:gd name="connsiteX11" fmla="*/ 10634 w 845469"/>
                  <a:gd name="connsiteY11" fmla="*/ 14799 h 291580"/>
                  <a:gd name="connsiteX12" fmla="*/ 14563 w 845469"/>
                  <a:gd name="connsiteY12" fmla="*/ 10338 h 291580"/>
                  <a:gd name="connsiteX13" fmla="*/ 41279 w 845469"/>
                  <a:gd name="connsiteY13" fmla="*/ 0 h 29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45469" h="291580">
                    <a:moveTo>
                      <a:pt x="41279" y="0"/>
                    </a:moveTo>
                    <a:cubicBezTo>
                      <a:pt x="41279" y="0"/>
                      <a:pt x="-38350" y="40519"/>
                      <a:pt x="151557" y="143751"/>
                    </a:cubicBezTo>
                    <a:cubicBezTo>
                      <a:pt x="299229" y="223906"/>
                      <a:pt x="505168" y="322946"/>
                      <a:pt x="756390" y="257704"/>
                    </a:cubicBezTo>
                    <a:lnTo>
                      <a:pt x="845469" y="226597"/>
                    </a:lnTo>
                    <a:lnTo>
                      <a:pt x="841570" y="231851"/>
                    </a:lnTo>
                    <a:cubicBezTo>
                      <a:pt x="539975" y="364328"/>
                      <a:pt x="295104" y="248057"/>
                      <a:pt x="126336" y="156451"/>
                    </a:cubicBezTo>
                    <a:cubicBezTo>
                      <a:pt x="55121" y="117739"/>
                      <a:pt x="21809" y="87846"/>
                      <a:pt x="7988" y="65602"/>
                    </a:cubicBezTo>
                    <a:lnTo>
                      <a:pt x="298" y="46642"/>
                    </a:lnTo>
                    <a:lnTo>
                      <a:pt x="0" y="45566"/>
                    </a:lnTo>
                    <a:lnTo>
                      <a:pt x="878" y="30964"/>
                    </a:lnTo>
                    <a:cubicBezTo>
                      <a:pt x="4860" y="18398"/>
                      <a:pt x="16058" y="12700"/>
                      <a:pt x="16058" y="12700"/>
                    </a:cubicBezTo>
                    <a:lnTo>
                      <a:pt x="10634" y="14799"/>
                    </a:lnTo>
                    <a:lnTo>
                      <a:pt x="14563" y="10338"/>
                    </a:lnTo>
                    <a:cubicBezTo>
                      <a:pt x="21009" y="6056"/>
                      <a:pt x="29740" y="2510"/>
                      <a:pt x="4127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9" name="任意多边形: 形状 238"/>
              <p:cNvSpPr/>
              <p:nvPr/>
            </p:nvSpPr>
            <p:spPr>
              <a:xfrm>
                <a:off x="6388757" y="-685216"/>
                <a:ext cx="919859" cy="385858"/>
              </a:xfrm>
              <a:custGeom>
                <a:avLst/>
                <a:gdLst>
                  <a:gd name="connsiteX0" fmla="*/ 36924 w 919859"/>
                  <a:gd name="connsiteY0" fmla="*/ 0 h 385858"/>
                  <a:gd name="connsiteX1" fmla="*/ 27853 w 919859"/>
                  <a:gd name="connsiteY1" fmla="*/ 10299 h 385858"/>
                  <a:gd name="connsiteX2" fmla="*/ 25440 w 919859"/>
                  <a:gd name="connsiteY2" fmla="*/ 27693 h 385858"/>
                  <a:gd name="connsiteX3" fmla="*/ 26290 w 919859"/>
                  <a:gd name="connsiteY3" fmla="*/ 30767 h 385858"/>
                  <a:gd name="connsiteX4" fmla="*/ 26272 w 919859"/>
                  <a:gd name="connsiteY4" fmla="*/ 31065 h 385858"/>
                  <a:gd name="connsiteX5" fmla="*/ 26588 w 919859"/>
                  <a:gd name="connsiteY5" fmla="*/ 31843 h 385858"/>
                  <a:gd name="connsiteX6" fmla="*/ 30484 w 919859"/>
                  <a:gd name="connsiteY6" fmla="*/ 45934 h 385858"/>
                  <a:gd name="connsiteX7" fmla="*/ 62634 w 919859"/>
                  <a:gd name="connsiteY7" fmla="*/ 91606 h 385858"/>
                  <a:gd name="connsiteX8" fmla="*/ 800417 w 919859"/>
                  <a:gd name="connsiteY8" fmla="*/ 283274 h 385858"/>
                  <a:gd name="connsiteX9" fmla="*/ 919859 w 919859"/>
                  <a:gd name="connsiteY9" fmla="*/ 251563 h 385858"/>
                  <a:gd name="connsiteX10" fmla="*/ 774469 w 919859"/>
                  <a:gd name="connsiteY10" fmla="*/ 375412 h 385858"/>
                  <a:gd name="connsiteX11" fmla="*/ 752732 w 919859"/>
                  <a:gd name="connsiteY11" fmla="*/ 385858 h 385858"/>
                  <a:gd name="connsiteX12" fmla="*/ 802546 w 919859"/>
                  <a:gd name="connsiteY12" fmla="*/ 353623 h 385858"/>
                  <a:gd name="connsiteX13" fmla="*/ 894638 w 919859"/>
                  <a:gd name="connsiteY13" fmla="*/ 264263 h 385858"/>
                  <a:gd name="connsiteX14" fmla="*/ 775196 w 919859"/>
                  <a:gd name="connsiteY14" fmla="*/ 295974 h 385858"/>
                  <a:gd name="connsiteX15" fmla="*/ 37413 w 919859"/>
                  <a:gd name="connsiteY15" fmla="*/ 104306 h 385858"/>
                  <a:gd name="connsiteX16" fmla="*/ 25203 w 919859"/>
                  <a:gd name="connsiteY16" fmla="*/ 90504 h 385858"/>
                  <a:gd name="connsiteX17" fmla="*/ 13297 w 919859"/>
                  <a:gd name="connsiteY17" fmla="*/ 71475 h 385858"/>
                  <a:gd name="connsiteX18" fmla="*/ 2563 w 919859"/>
                  <a:gd name="connsiteY18" fmla="*/ 48870 h 385858"/>
                  <a:gd name="connsiteX19" fmla="*/ 219 w 919859"/>
                  <a:gd name="connsiteY19" fmla="*/ 40393 h 385858"/>
                  <a:gd name="connsiteX20" fmla="*/ 15632 w 919859"/>
                  <a:gd name="connsiteY20" fmla="*/ 8239 h 385858"/>
                  <a:gd name="connsiteX21" fmla="*/ 36924 w 919859"/>
                  <a:gd name="connsiteY21" fmla="*/ 0 h 38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9859" h="385858">
                    <a:moveTo>
                      <a:pt x="36924" y="0"/>
                    </a:moveTo>
                    <a:lnTo>
                      <a:pt x="27853" y="10299"/>
                    </a:lnTo>
                    <a:cubicBezTo>
                      <a:pt x="25459" y="15757"/>
                      <a:pt x="24828" y="21655"/>
                      <a:pt x="25440" y="27693"/>
                    </a:cubicBezTo>
                    <a:lnTo>
                      <a:pt x="26290" y="30767"/>
                    </a:lnTo>
                    <a:lnTo>
                      <a:pt x="26272" y="31065"/>
                    </a:lnTo>
                    <a:lnTo>
                      <a:pt x="26588" y="31843"/>
                    </a:lnTo>
                    <a:lnTo>
                      <a:pt x="30484" y="45934"/>
                    </a:lnTo>
                    <a:cubicBezTo>
                      <a:pt x="40790" y="70025"/>
                      <a:pt x="62634" y="91606"/>
                      <a:pt x="62634" y="91606"/>
                    </a:cubicBezTo>
                    <a:cubicBezTo>
                      <a:pt x="338159" y="352683"/>
                      <a:pt x="650678" y="336829"/>
                      <a:pt x="800417" y="283274"/>
                    </a:cubicBezTo>
                    <a:lnTo>
                      <a:pt x="919859" y="251563"/>
                    </a:lnTo>
                    <a:cubicBezTo>
                      <a:pt x="919859" y="251563"/>
                      <a:pt x="873890" y="319139"/>
                      <a:pt x="774469" y="375412"/>
                    </a:cubicBezTo>
                    <a:lnTo>
                      <a:pt x="752732" y="385858"/>
                    </a:lnTo>
                    <a:lnTo>
                      <a:pt x="802546" y="353623"/>
                    </a:lnTo>
                    <a:cubicBezTo>
                      <a:pt x="865218" y="307512"/>
                      <a:pt x="894638" y="264263"/>
                      <a:pt x="894638" y="264263"/>
                    </a:cubicBezTo>
                    <a:lnTo>
                      <a:pt x="775196" y="295974"/>
                    </a:lnTo>
                    <a:cubicBezTo>
                      <a:pt x="625457" y="349529"/>
                      <a:pt x="312938" y="365383"/>
                      <a:pt x="37413" y="104306"/>
                    </a:cubicBezTo>
                    <a:cubicBezTo>
                      <a:pt x="37413" y="104306"/>
                      <a:pt x="31952" y="98911"/>
                      <a:pt x="25203" y="90504"/>
                    </a:cubicBezTo>
                    <a:lnTo>
                      <a:pt x="13297" y="71475"/>
                    </a:lnTo>
                    <a:lnTo>
                      <a:pt x="2563" y="48870"/>
                    </a:lnTo>
                    <a:lnTo>
                      <a:pt x="219" y="40393"/>
                    </a:lnTo>
                    <a:cubicBezTo>
                      <a:pt x="-1005" y="28316"/>
                      <a:pt x="2741" y="16803"/>
                      <a:pt x="15632" y="8239"/>
                    </a:cubicBezTo>
                    <a:lnTo>
                      <a:pt x="369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0" name="任意多边形: 形状 239"/>
              <p:cNvSpPr/>
              <p:nvPr/>
            </p:nvSpPr>
            <p:spPr>
              <a:xfrm>
                <a:off x="8870850" y="-681093"/>
                <a:ext cx="124829" cy="32027"/>
              </a:xfrm>
              <a:custGeom>
                <a:avLst/>
                <a:gdLst>
                  <a:gd name="connsiteX0" fmla="*/ 124829 w 124829"/>
                  <a:gd name="connsiteY0" fmla="*/ 0 h 32027"/>
                  <a:gd name="connsiteX1" fmla="*/ 124519 w 124829"/>
                  <a:gd name="connsiteY1" fmla="*/ 1532 h 32027"/>
                  <a:gd name="connsiteX2" fmla="*/ 75677 w 124829"/>
                  <a:gd name="connsiteY2" fmla="*/ 22056 h 32027"/>
                  <a:gd name="connsiteX3" fmla="*/ 31919 w 124829"/>
                  <a:gd name="connsiteY3" fmla="*/ 32027 h 32027"/>
                  <a:gd name="connsiteX4" fmla="*/ 13141 w 124829"/>
                  <a:gd name="connsiteY4" fmla="*/ 25677 h 32027"/>
                  <a:gd name="connsiteX5" fmla="*/ 0 w 124829"/>
                  <a:gd name="connsiteY5" fmla="*/ 18779 h 32027"/>
                  <a:gd name="connsiteX6" fmla="*/ 100898 w 124829"/>
                  <a:gd name="connsiteY6" fmla="*/ 9356 h 32027"/>
                  <a:gd name="connsiteX7" fmla="*/ 124829 w 124829"/>
                  <a:gd name="connsiteY7" fmla="*/ 0 h 3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829" h="32027">
                    <a:moveTo>
                      <a:pt x="124829" y="0"/>
                    </a:moveTo>
                    <a:lnTo>
                      <a:pt x="124519" y="1532"/>
                    </a:lnTo>
                    <a:cubicBezTo>
                      <a:pt x="124519" y="1532"/>
                      <a:pt x="104436" y="12719"/>
                      <a:pt x="75677" y="22056"/>
                    </a:cubicBezTo>
                    <a:lnTo>
                      <a:pt x="31919" y="32027"/>
                    </a:lnTo>
                    <a:lnTo>
                      <a:pt x="13141" y="25677"/>
                    </a:lnTo>
                    <a:cubicBezTo>
                      <a:pt x="4492" y="21730"/>
                      <a:pt x="0" y="18779"/>
                      <a:pt x="0" y="18779"/>
                    </a:cubicBezTo>
                    <a:cubicBezTo>
                      <a:pt x="34704" y="26179"/>
                      <a:pt x="72139" y="18692"/>
                      <a:pt x="100898" y="9356"/>
                    </a:cubicBezTo>
                    <a:lnTo>
                      <a:pt x="124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1" name="任意多边形: 形状 240"/>
              <p:cNvSpPr/>
              <p:nvPr/>
            </p:nvSpPr>
            <p:spPr>
              <a:xfrm>
                <a:off x="7260516" y="-657736"/>
                <a:ext cx="112573" cy="184318"/>
              </a:xfrm>
              <a:custGeom>
                <a:avLst/>
                <a:gdLst>
                  <a:gd name="connsiteX0" fmla="*/ 112573 w 112573"/>
                  <a:gd name="connsiteY0" fmla="*/ 0 h 184318"/>
                  <a:gd name="connsiteX1" fmla="*/ 21322 w 112573"/>
                  <a:gd name="connsiteY1" fmla="*/ 176872 h 184318"/>
                  <a:gd name="connsiteX2" fmla="*/ 0 w 112573"/>
                  <a:gd name="connsiteY2" fmla="*/ 184318 h 184318"/>
                  <a:gd name="connsiteX3" fmla="*/ 53882 w 112573"/>
                  <a:gd name="connsiteY3" fmla="*/ 111708 h 184318"/>
                  <a:gd name="connsiteX4" fmla="*/ 75175 w 112573"/>
                  <a:gd name="connsiteY4" fmla="*/ 64616 h 184318"/>
                  <a:gd name="connsiteX5" fmla="*/ 86419 w 112573"/>
                  <a:gd name="connsiteY5" fmla="*/ 16677 h 184318"/>
                  <a:gd name="connsiteX6" fmla="*/ 112573 w 112573"/>
                  <a:gd name="connsiteY6" fmla="*/ 0 h 184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73" h="184318">
                    <a:moveTo>
                      <a:pt x="112573" y="0"/>
                    </a:moveTo>
                    <a:cubicBezTo>
                      <a:pt x="103766" y="72231"/>
                      <a:pt x="62544" y="132832"/>
                      <a:pt x="21322" y="176872"/>
                    </a:cubicBezTo>
                    <a:lnTo>
                      <a:pt x="0" y="184318"/>
                    </a:lnTo>
                    <a:lnTo>
                      <a:pt x="53882" y="111708"/>
                    </a:lnTo>
                    <a:cubicBezTo>
                      <a:pt x="62162" y="96866"/>
                      <a:pt x="69429" y="81143"/>
                      <a:pt x="75175" y="64616"/>
                    </a:cubicBezTo>
                    <a:lnTo>
                      <a:pt x="86419" y="16677"/>
                    </a:lnTo>
                    <a:lnTo>
                      <a:pt x="1125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2" name="任意多边形: 形状 241"/>
              <p:cNvSpPr/>
              <p:nvPr/>
            </p:nvSpPr>
            <p:spPr>
              <a:xfrm>
                <a:off x="8845628" y="-649615"/>
                <a:ext cx="270600" cy="26908"/>
              </a:xfrm>
              <a:custGeom>
                <a:avLst/>
                <a:gdLst>
                  <a:gd name="connsiteX0" fmla="*/ 0 w 270600"/>
                  <a:gd name="connsiteY0" fmla="*/ 0 h 26908"/>
                  <a:gd name="connsiteX1" fmla="*/ 52678 w 270600"/>
                  <a:gd name="connsiteY1" fmla="*/ 1565 h 26908"/>
                  <a:gd name="connsiteX2" fmla="*/ 57140 w 270600"/>
                  <a:gd name="connsiteY2" fmla="*/ 548 h 26908"/>
                  <a:gd name="connsiteX3" fmla="*/ 76441 w 270600"/>
                  <a:gd name="connsiteY3" fmla="*/ 7075 h 26908"/>
                  <a:gd name="connsiteX4" fmla="*/ 219356 w 270600"/>
                  <a:gd name="connsiteY4" fmla="*/ 3861 h 26908"/>
                  <a:gd name="connsiteX5" fmla="*/ 248032 w 270600"/>
                  <a:gd name="connsiteY5" fmla="*/ 8771 h 26908"/>
                  <a:gd name="connsiteX6" fmla="*/ 270600 w 270600"/>
                  <a:gd name="connsiteY6" fmla="*/ 8789 h 26908"/>
                  <a:gd name="connsiteX7" fmla="*/ 268802 w 270600"/>
                  <a:gd name="connsiteY7" fmla="*/ 13586 h 26908"/>
                  <a:gd name="connsiteX8" fmla="*/ 194135 w 270600"/>
                  <a:gd name="connsiteY8" fmla="*/ 16561 h 26908"/>
                  <a:gd name="connsiteX9" fmla="*/ 0 w 270600"/>
                  <a:gd name="connsiteY9" fmla="*/ 0 h 2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0600" h="26908">
                    <a:moveTo>
                      <a:pt x="0" y="0"/>
                    </a:moveTo>
                    <a:cubicBezTo>
                      <a:pt x="17352" y="3700"/>
                      <a:pt x="35387" y="3678"/>
                      <a:pt x="52678" y="1565"/>
                    </a:cubicBezTo>
                    <a:lnTo>
                      <a:pt x="57140" y="548"/>
                    </a:lnTo>
                    <a:lnTo>
                      <a:pt x="76441" y="7075"/>
                    </a:lnTo>
                    <a:cubicBezTo>
                      <a:pt x="109692" y="15047"/>
                      <a:pt x="158226" y="19188"/>
                      <a:pt x="219356" y="3861"/>
                    </a:cubicBezTo>
                    <a:cubicBezTo>
                      <a:pt x="228692" y="5975"/>
                      <a:pt x="238536" y="7780"/>
                      <a:pt x="248032" y="8771"/>
                    </a:cubicBezTo>
                    <a:lnTo>
                      <a:pt x="270600" y="8789"/>
                    </a:lnTo>
                    <a:lnTo>
                      <a:pt x="268802" y="13586"/>
                    </a:lnTo>
                    <a:cubicBezTo>
                      <a:pt x="254714" y="26469"/>
                      <a:pt x="222144" y="22902"/>
                      <a:pt x="194135" y="16561"/>
                    </a:cubicBezTo>
                    <a:cubicBezTo>
                      <a:pt x="71876" y="4721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3" name="任意多边形: 形状 242"/>
              <p:cNvSpPr/>
              <p:nvPr/>
            </p:nvSpPr>
            <p:spPr>
              <a:xfrm>
                <a:off x="7296283" y="-645035"/>
                <a:ext cx="51585" cy="36275"/>
              </a:xfrm>
              <a:custGeom>
                <a:avLst/>
                <a:gdLst>
                  <a:gd name="connsiteX0" fmla="*/ 51585 w 51585"/>
                  <a:gd name="connsiteY0" fmla="*/ 0 h 36275"/>
                  <a:gd name="connsiteX1" fmla="*/ 50652 w 51585"/>
                  <a:gd name="connsiteY1" fmla="*/ 3977 h 36275"/>
                  <a:gd name="connsiteX2" fmla="*/ 0 w 51585"/>
                  <a:gd name="connsiteY2" fmla="*/ 36275 h 36275"/>
                  <a:gd name="connsiteX3" fmla="*/ 2322 w 51585"/>
                  <a:gd name="connsiteY3" fmla="*/ 31412 h 36275"/>
                  <a:gd name="connsiteX4" fmla="*/ 51585 w 51585"/>
                  <a:gd name="connsiteY4" fmla="*/ 0 h 3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85" h="36275">
                    <a:moveTo>
                      <a:pt x="51585" y="0"/>
                    </a:moveTo>
                    <a:lnTo>
                      <a:pt x="50652" y="3977"/>
                    </a:lnTo>
                    <a:lnTo>
                      <a:pt x="0" y="36275"/>
                    </a:lnTo>
                    <a:lnTo>
                      <a:pt x="2322" y="31412"/>
                    </a:lnTo>
                    <a:lnTo>
                      <a:pt x="5158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>
                <a:off x="7634872" y="-547452"/>
                <a:ext cx="962569" cy="394349"/>
              </a:xfrm>
              <a:custGeom>
                <a:avLst/>
                <a:gdLst>
                  <a:gd name="connsiteX0" fmla="*/ 0 w 962569"/>
                  <a:gd name="connsiteY0" fmla="*/ 0 h 394349"/>
                  <a:gd name="connsiteX1" fmla="*/ 962569 w 962569"/>
                  <a:gd name="connsiteY1" fmla="*/ 286795 h 394349"/>
                  <a:gd name="connsiteX2" fmla="*/ 844373 w 962569"/>
                  <a:gd name="connsiteY2" fmla="*/ 352621 h 394349"/>
                  <a:gd name="connsiteX3" fmla="*/ 842742 w 962569"/>
                  <a:gd name="connsiteY3" fmla="*/ 353344 h 394349"/>
                  <a:gd name="connsiteX4" fmla="*/ 868142 w 962569"/>
                  <a:gd name="connsiteY4" fmla="*/ 340448 h 394349"/>
                  <a:gd name="connsiteX5" fmla="*/ 937348 w 962569"/>
                  <a:gd name="connsiteY5" fmla="*/ 299495 h 394349"/>
                  <a:gd name="connsiteX6" fmla="*/ 85274 w 962569"/>
                  <a:gd name="connsiteY6" fmla="*/ 189066 h 394349"/>
                  <a:gd name="connsiteX7" fmla="*/ 67262 w 962569"/>
                  <a:gd name="connsiteY7" fmla="*/ 166528 h 394349"/>
                  <a:gd name="connsiteX8" fmla="*/ 48551 w 962569"/>
                  <a:gd name="connsiteY8" fmla="*/ 132874 h 394349"/>
                  <a:gd name="connsiteX9" fmla="*/ 0 w 962569"/>
                  <a:gd name="connsiteY9" fmla="*/ 0 h 394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2569" h="394349">
                    <a:moveTo>
                      <a:pt x="0" y="0"/>
                    </a:moveTo>
                    <a:cubicBezTo>
                      <a:pt x="0" y="351"/>
                      <a:pt x="226550" y="610940"/>
                      <a:pt x="962569" y="286795"/>
                    </a:cubicBezTo>
                    <a:cubicBezTo>
                      <a:pt x="962569" y="286795"/>
                      <a:pt x="916722" y="318042"/>
                      <a:pt x="844373" y="352621"/>
                    </a:cubicBezTo>
                    <a:lnTo>
                      <a:pt x="842742" y="353344"/>
                    </a:lnTo>
                    <a:lnTo>
                      <a:pt x="868142" y="340448"/>
                    </a:lnTo>
                    <a:cubicBezTo>
                      <a:pt x="911559" y="317072"/>
                      <a:pt x="937348" y="299495"/>
                      <a:pt x="937348" y="299495"/>
                    </a:cubicBezTo>
                    <a:cubicBezTo>
                      <a:pt x="477336" y="502086"/>
                      <a:pt x="216336" y="339546"/>
                      <a:pt x="85274" y="189066"/>
                    </a:cubicBezTo>
                    <a:lnTo>
                      <a:pt x="67262" y="166528"/>
                    </a:lnTo>
                    <a:lnTo>
                      <a:pt x="48551" y="132874"/>
                    </a:lnTo>
                    <a:cubicBezTo>
                      <a:pt x="30598" y="93318"/>
                      <a:pt x="14314" y="4917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>
                <a:off x="9344486" y="-547452"/>
                <a:ext cx="131087" cy="242131"/>
              </a:xfrm>
              <a:custGeom>
                <a:avLst/>
                <a:gdLst>
                  <a:gd name="connsiteX0" fmla="*/ 123566 w 131087"/>
                  <a:gd name="connsiteY0" fmla="*/ 0 h 242131"/>
                  <a:gd name="connsiteX1" fmla="*/ 32311 w 131087"/>
                  <a:gd name="connsiteY1" fmla="*/ 240990 h 242131"/>
                  <a:gd name="connsiteX2" fmla="*/ 25442 w 131087"/>
                  <a:gd name="connsiteY2" fmla="*/ 241125 h 242131"/>
                  <a:gd name="connsiteX3" fmla="*/ 24373 w 131087"/>
                  <a:gd name="connsiteY3" fmla="*/ 238508 h 242131"/>
                  <a:gd name="connsiteX4" fmla="*/ 41268 w 131087"/>
                  <a:gd name="connsiteY4" fmla="*/ 223666 h 242131"/>
                  <a:gd name="connsiteX5" fmla="*/ 98345 w 131087"/>
                  <a:gd name="connsiteY5" fmla="*/ 12700 h 242131"/>
                  <a:gd name="connsiteX6" fmla="*/ 0 w 131087"/>
                  <a:gd name="connsiteY6" fmla="*/ 26421 h 242131"/>
                  <a:gd name="connsiteX7" fmla="*/ 7869 w 131087"/>
                  <a:gd name="connsiteY7" fmla="*/ 20345 h 242131"/>
                  <a:gd name="connsiteX8" fmla="*/ 17515 w 131087"/>
                  <a:gd name="connsiteY8" fmla="*/ 14796 h 242131"/>
                  <a:gd name="connsiteX9" fmla="*/ 123566 w 131087"/>
                  <a:gd name="connsiteY9" fmla="*/ 0 h 242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087" h="242131">
                    <a:moveTo>
                      <a:pt x="123566" y="0"/>
                    </a:moveTo>
                    <a:cubicBezTo>
                      <a:pt x="157390" y="133530"/>
                      <a:pt x="68251" y="214568"/>
                      <a:pt x="32311" y="240990"/>
                    </a:cubicBezTo>
                    <a:cubicBezTo>
                      <a:pt x="30021" y="242577"/>
                      <a:pt x="27379" y="242402"/>
                      <a:pt x="25442" y="241125"/>
                    </a:cubicBezTo>
                    <a:lnTo>
                      <a:pt x="24373" y="238508"/>
                    </a:lnTo>
                    <a:lnTo>
                      <a:pt x="41268" y="223666"/>
                    </a:lnTo>
                    <a:cubicBezTo>
                      <a:pt x="79914" y="183468"/>
                      <a:pt x="123713" y="112848"/>
                      <a:pt x="98345" y="12700"/>
                    </a:cubicBezTo>
                    <a:lnTo>
                      <a:pt x="0" y="26421"/>
                    </a:lnTo>
                    <a:lnTo>
                      <a:pt x="7869" y="20345"/>
                    </a:lnTo>
                    <a:cubicBezTo>
                      <a:pt x="14872" y="15501"/>
                      <a:pt x="17515" y="14796"/>
                      <a:pt x="17515" y="14796"/>
                    </a:cubicBezTo>
                    <a:lnTo>
                      <a:pt x="12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6" name="任意多边形: 形状 245"/>
              <p:cNvSpPr/>
              <p:nvPr/>
            </p:nvSpPr>
            <p:spPr>
              <a:xfrm>
                <a:off x="8571703" y="-538646"/>
                <a:ext cx="189570" cy="127804"/>
              </a:xfrm>
              <a:custGeom>
                <a:avLst/>
                <a:gdLst>
                  <a:gd name="connsiteX0" fmla="*/ 189570 w 189570"/>
                  <a:gd name="connsiteY0" fmla="*/ 0 h 127804"/>
                  <a:gd name="connsiteX1" fmla="*/ 13842 w 189570"/>
                  <a:gd name="connsiteY1" fmla="*/ 121680 h 127804"/>
                  <a:gd name="connsiteX2" fmla="*/ 0 w 189570"/>
                  <a:gd name="connsiteY2" fmla="*/ 127804 h 127804"/>
                  <a:gd name="connsiteX3" fmla="*/ 38449 w 189570"/>
                  <a:gd name="connsiteY3" fmla="*/ 105584 h 127804"/>
                  <a:gd name="connsiteX4" fmla="*/ 158694 w 189570"/>
                  <a:gd name="connsiteY4" fmla="*/ 17757 h 127804"/>
                  <a:gd name="connsiteX5" fmla="*/ 160969 w 189570"/>
                  <a:gd name="connsiteY5" fmla="*/ 15723 h 127804"/>
                  <a:gd name="connsiteX6" fmla="*/ 189570 w 189570"/>
                  <a:gd name="connsiteY6" fmla="*/ 0 h 12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570" h="127804">
                    <a:moveTo>
                      <a:pt x="189570" y="0"/>
                    </a:moveTo>
                    <a:cubicBezTo>
                      <a:pt x="189570" y="0"/>
                      <a:pt x="119858" y="64707"/>
                      <a:pt x="13842" y="121680"/>
                    </a:cubicBezTo>
                    <a:lnTo>
                      <a:pt x="0" y="127804"/>
                    </a:lnTo>
                    <a:lnTo>
                      <a:pt x="38449" y="105584"/>
                    </a:lnTo>
                    <a:cubicBezTo>
                      <a:pt x="100440" y="67225"/>
                      <a:pt x="143822" y="30795"/>
                      <a:pt x="158694" y="17757"/>
                    </a:cubicBezTo>
                    <a:lnTo>
                      <a:pt x="160969" y="15723"/>
                    </a:lnTo>
                    <a:lnTo>
                      <a:pt x="18957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7" name="任意多边形: 形状 246"/>
              <p:cNvSpPr/>
              <p:nvPr/>
            </p:nvSpPr>
            <p:spPr>
              <a:xfrm>
                <a:off x="7609651" y="-534753"/>
                <a:ext cx="867963" cy="443388"/>
              </a:xfrm>
              <a:custGeom>
                <a:avLst/>
                <a:gdLst>
                  <a:gd name="connsiteX0" fmla="*/ 0 w 867963"/>
                  <a:gd name="connsiteY0" fmla="*/ 0 h 443388"/>
                  <a:gd name="connsiteX1" fmla="*/ 75006 w 867963"/>
                  <a:gd name="connsiteY1" fmla="*/ 131961 h 443388"/>
                  <a:gd name="connsiteX2" fmla="*/ 92483 w 867963"/>
                  <a:gd name="connsiteY2" fmla="*/ 153828 h 443388"/>
                  <a:gd name="connsiteX3" fmla="*/ 132334 w 867963"/>
                  <a:gd name="connsiteY3" fmla="*/ 225508 h 443388"/>
                  <a:gd name="connsiteX4" fmla="*/ 810666 w 867963"/>
                  <a:gd name="connsiteY4" fmla="*/ 366042 h 443388"/>
                  <a:gd name="connsiteX5" fmla="*/ 867963 w 867963"/>
                  <a:gd name="connsiteY5" fmla="*/ 340644 h 443388"/>
                  <a:gd name="connsiteX6" fmla="*/ 844373 w 867963"/>
                  <a:gd name="connsiteY6" fmla="*/ 352621 h 443388"/>
                  <a:gd name="connsiteX7" fmla="*/ 0 w 867963"/>
                  <a:gd name="connsiteY7" fmla="*/ 0 h 44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7963" h="443388">
                    <a:moveTo>
                      <a:pt x="0" y="0"/>
                    </a:moveTo>
                    <a:cubicBezTo>
                      <a:pt x="0" y="110"/>
                      <a:pt x="22124" y="59813"/>
                      <a:pt x="75006" y="131961"/>
                    </a:cubicBezTo>
                    <a:lnTo>
                      <a:pt x="92483" y="153828"/>
                    </a:lnTo>
                    <a:lnTo>
                      <a:pt x="132334" y="225508"/>
                    </a:lnTo>
                    <a:cubicBezTo>
                      <a:pt x="321225" y="502816"/>
                      <a:pt x="620787" y="443664"/>
                      <a:pt x="810666" y="366042"/>
                    </a:cubicBezTo>
                    <a:lnTo>
                      <a:pt x="867963" y="340644"/>
                    </a:lnTo>
                    <a:lnTo>
                      <a:pt x="844373" y="352621"/>
                    </a:lnTo>
                    <a:cubicBezTo>
                      <a:pt x="627327" y="456355"/>
                      <a:pt x="171763" y="59006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8" name="任意多边形: 形状 247"/>
              <p:cNvSpPr/>
              <p:nvPr/>
            </p:nvSpPr>
            <p:spPr>
              <a:xfrm>
                <a:off x="7907579" y="-531950"/>
                <a:ext cx="741665" cy="161647"/>
              </a:xfrm>
              <a:custGeom>
                <a:avLst/>
                <a:gdLst>
                  <a:gd name="connsiteX0" fmla="*/ 0 w 741665"/>
                  <a:gd name="connsiteY0" fmla="*/ 0 h 161647"/>
                  <a:gd name="connsiteX1" fmla="*/ 657791 w 741665"/>
                  <a:gd name="connsiteY1" fmla="*/ 90819 h 161647"/>
                  <a:gd name="connsiteX2" fmla="*/ 741665 w 741665"/>
                  <a:gd name="connsiteY2" fmla="*/ 53726 h 161647"/>
                  <a:gd name="connsiteX3" fmla="*/ 727280 w 741665"/>
                  <a:gd name="connsiteY3" fmla="*/ 61634 h 161647"/>
                  <a:gd name="connsiteX4" fmla="*/ 199212 w 741665"/>
                  <a:gd name="connsiteY4" fmla="*/ 142797 h 161647"/>
                  <a:gd name="connsiteX5" fmla="*/ 116479 w 741665"/>
                  <a:gd name="connsiteY5" fmla="*/ 111989 h 161647"/>
                  <a:gd name="connsiteX6" fmla="*/ 68579 w 741665"/>
                  <a:gd name="connsiteY6" fmla="*/ 74651 h 161647"/>
                  <a:gd name="connsiteX7" fmla="*/ 0 w 741665"/>
                  <a:gd name="connsiteY7" fmla="*/ 0 h 16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1665" h="161647">
                    <a:moveTo>
                      <a:pt x="0" y="0"/>
                    </a:moveTo>
                    <a:cubicBezTo>
                      <a:pt x="15105" y="17572"/>
                      <a:pt x="230908" y="256342"/>
                      <a:pt x="657791" y="90819"/>
                    </a:cubicBezTo>
                    <a:lnTo>
                      <a:pt x="741665" y="53726"/>
                    </a:lnTo>
                    <a:lnTo>
                      <a:pt x="727280" y="61634"/>
                    </a:lnTo>
                    <a:cubicBezTo>
                      <a:pt x="498734" y="174869"/>
                      <a:pt x="323145" y="175861"/>
                      <a:pt x="199212" y="142797"/>
                    </a:cubicBezTo>
                    <a:lnTo>
                      <a:pt x="116479" y="111989"/>
                    </a:lnTo>
                    <a:lnTo>
                      <a:pt x="68579" y="74651"/>
                    </a:lnTo>
                    <a:cubicBezTo>
                      <a:pt x="45284" y="53112"/>
                      <a:pt x="22373" y="283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>
                <a:off x="8649244" y="-525945"/>
                <a:ext cx="86809" cy="47721"/>
              </a:xfrm>
              <a:custGeom>
                <a:avLst/>
                <a:gdLst>
                  <a:gd name="connsiteX0" fmla="*/ 86809 w 86809"/>
                  <a:gd name="connsiteY0" fmla="*/ 0 h 47721"/>
                  <a:gd name="connsiteX1" fmla="*/ 83429 w 86809"/>
                  <a:gd name="connsiteY1" fmla="*/ 3023 h 47721"/>
                  <a:gd name="connsiteX2" fmla="*/ 10836 w 86809"/>
                  <a:gd name="connsiteY2" fmla="*/ 42929 h 47721"/>
                  <a:gd name="connsiteX3" fmla="*/ 0 w 86809"/>
                  <a:gd name="connsiteY3" fmla="*/ 47721 h 47721"/>
                  <a:gd name="connsiteX4" fmla="*/ 86809 w 86809"/>
                  <a:gd name="connsiteY4" fmla="*/ 0 h 4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809" h="47721">
                    <a:moveTo>
                      <a:pt x="86809" y="0"/>
                    </a:moveTo>
                    <a:lnTo>
                      <a:pt x="83429" y="3023"/>
                    </a:lnTo>
                    <a:lnTo>
                      <a:pt x="10836" y="42929"/>
                    </a:lnTo>
                    <a:lnTo>
                      <a:pt x="0" y="47721"/>
                    </a:lnTo>
                    <a:lnTo>
                      <a:pt x="868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>
                <a:off x="9023409" y="-521031"/>
                <a:ext cx="321077" cy="262135"/>
              </a:xfrm>
              <a:custGeom>
                <a:avLst/>
                <a:gdLst>
                  <a:gd name="connsiteX0" fmla="*/ 321077 w 321077"/>
                  <a:gd name="connsiteY0" fmla="*/ 0 h 262135"/>
                  <a:gd name="connsiteX1" fmla="*/ 314956 w 321077"/>
                  <a:gd name="connsiteY1" fmla="*/ 4726 h 262135"/>
                  <a:gd name="connsiteX2" fmla="*/ 293139 w 321077"/>
                  <a:gd name="connsiteY2" fmla="*/ 24314 h 262135"/>
                  <a:gd name="connsiteX3" fmla="*/ 0 w 321077"/>
                  <a:gd name="connsiteY3" fmla="*/ 262135 h 262135"/>
                  <a:gd name="connsiteX4" fmla="*/ 35129 w 321077"/>
                  <a:gd name="connsiteY4" fmla="*/ 228416 h 262135"/>
                  <a:gd name="connsiteX5" fmla="*/ 43264 w 321077"/>
                  <a:gd name="connsiteY5" fmla="*/ 220543 h 262135"/>
                  <a:gd name="connsiteX6" fmla="*/ 56660 w 321077"/>
                  <a:gd name="connsiteY6" fmla="*/ 209898 h 262135"/>
                  <a:gd name="connsiteX7" fmla="*/ 267918 w 321077"/>
                  <a:gd name="connsiteY7" fmla="*/ 37014 h 262135"/>
                  <a:gd name="connsiteX8" fmla="*/ 313371 w 321077"/>
                  <a:gd name="connsiteY8" fmla="*/ 1075 h 262135"/>
                  <a:gd name="connsiteX9" fmla="*/ 321077 w 321077"/>
                  <a:gd name="connsiteY9" fmla="*/ 0 h 26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077" h="262135">
                    <a:moveTo>
                      <a:pt x="321077" y="0"/>
                    </a:moveTo>
                    <a:lnTo>
                      <a:pt x="314956" y="4726"/>
                    </a:lnTo>
                    <a:cubicBezTo>
                      <a:pt x="309060" y="9647"/>
                      <a:pt x="301859" y="16034"/>
                      <a:pt x="293139" y="24314"/>
                    </a:cubicBezTo>
                    <a:cubicBezTo>
                      <a:pt x="251917" y="63420"/>
                      <a:pt x="0" y="262135"/>
                      <a:pt x="0" y="262135"/>
                    </a:cubicBezTo>
                    <a:cubicBezTo>
                      <a:pt x="0" y="262135"/>
                      <a:pt x="13763" y="249011"/>
                      <a:pt x="35129" y="228416"/>
                    </a:cubicBezTo>
                    <a:lnTo>
                      <a:pt x="43264" y="220543"/>
                    </a:lnTo>
                    <a:lnTo>
                      <a:pt x="56660" y="209898"/>
                    </a:lnTo>
                    <a:cubicBezTo>
                      <a:pt x="134087" y="148244"/>
                      <a:pt x="242154" y="61455"/>
                      <a:pt x="267918" y="37014"/>
                    </a:cubicBezTo>
                    <a:cubicBezTo>
                      <a:pt x="302800" y="3893"/>
                      <a:pt x="313371" y="1075"/>
                      <a:pt x="313371" y="1075"/>
                    </a:cubicBezTo>
                    <a:lnTo>
                      <a:pt x="32107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1" name="任意多边形: 形状 250"/>
              <p:cNvSpPr/>
              <p:nvPr/>
            </p:nvSpPr>
            <p:spPr>
              <a:xfrm>
                <a:off x="7882357" y="-519251"/>
                <a:ext cx="689346" cy="199810"/>
              </a:xfrm>
              <a:custGeom>
                <a:avLst/>
                <a:gdLst>
                  <a:gd name="connsiteX0" fmla="*/ 0 w 689346"/>
                  <a:gd name="connsiteY0" fmla="*/ 0 h 199810"/>
                  <a:gd name="connsiteX1" fmla="*/ 130827 w 689346"/>
                  <a:gd name="connsiteY1" fmla="*/ 95240 h 199810"/>
                  <a:gd name="connsiteX2" fmla="*/ 141700 w 689346"/>
                  <a:gd name="connsiteY2" fmla="*/ 99289 h 199810"/>
                  <a:gd name="connsiteX3" fmla="*/ 164679 w 689346"/>
                  <a:gd name="connsiteY3" fmla="*/ 117201 h 199810"/>
                  <a:gd name="connsiteX4" fmla="*/ 586307 w 689346"/>
                  <a:gd name="connsiteY4" fmla="*/ 153995 h 199810"/>
                  <a:gd name="connsiteX5" fmla="*/ 689346 w 689346"/>
                  <a:gd name="connsiteY5" fmla="*/ 108409 h 199810"/>
                  <a:gd name="connsiteX6" fmla="*/ 677967 w 689346"/>
                  <a:gd name="connsiteY6" fmla="*/ 114985 h 199810"/>
                  <a:gd name="connsiteX7" fmla="*/ 0 w 689346"/>
                  <a:gd name="connsiteY7" fmla="*/ 0 h 19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9346" h="199810">
                    <a:moveTo>
                      <a:pt x="0" y="0"/>
                    </a:moveTo>
                    <a:cubicBezTo>
                      <a:pt x="6474" y="7531"/>
                      <a:pt x="49810" y="55690"/>
                      <a:pt x="130827" y="95240"/>
                    </a:cubicBezTo>
                    <a:lnTo>
                      <a:pt x="141700" y="99289"/>
                    </a:lnTo>
                    <a:lnTo>
                      <a:pt x="164679" y="117201"/>
                    </a:lnTo>
                    <a:cubicBezTo>
                      <a:pt x="308120" y="209644"/>
                      <a:pt x="459798" y="197761"/>
                      <a:pt x="586307" y="153995"/>
                    </a:cubicBezTo>
                    <a:lnTo>
                      <a:pt x="689346" y="108409"/>
                    </a:lnTo>
                    <a:lnTo>
                      <a:pt x="677967" y="114985"/>
                    </a:lnTo>
                    <a:cubicBezTo>
                      <a:pt x="501272" y="209938"/>
                      <a:pt x="223730" y="28340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>
                <a:off x="9341939" y="-400180"/>
                <a:ext cx="28386" cy="107559"/>
              </a:xfrm>
              <a:custGeom>
                <a:avLst/>
                <a:gdLst>
                  <a:gd name="connsiteX0" fmla="*/ 24992 w 28386"/>
                  <a:gd name="connsiteY0" fmla="*/ 0 h 107559"/>
                  <a:gd name="connsiteX1" fmla="*/ 25343 w 28386"/>
                  <a:gd name="connsiteY1" fmla="*/ 87378 h 107559"/>
                  <a:gd name="connsiteX2" fmla="*/ 26919 w 28386"/>
                  <a:gd name="connsiteY2" fmla="*/ 91236 h 107559"/>
                  <a:gd name="connsiteX3" fmla="*/ 9637 w 28386"/>
                  <a:gd name="connsiteY3" fmla="*/ 106418 h 107559"/>
                  <a:gd name="connsiteX4" fmla="*/ 123 w 28386"/>
                  <a:gd name="connsiteY4" fmla="*/ 100078 h 107559"/>
                  <a:gd name="connsiteX5" fmla="*/ 817 w 28386"/>
                  <a:gd name="connsiteY5" fmla="*/ 21398 h 107559"/>
                  <a:gd name="connsiteX6" fmla="*/ 14 w 28386"/>
                  <a:gd name="connsiteY6" fmla="*/ 14717 h 107559"/>
                  <a:gd name="connsiteX7" fmla="*/ 12253 w 28386"/>
                  <a:gd name="connsiteY7" fmla="*/ 7080 h 107559"/>
                  <a:gd name="connsiteX8" fmla="*/ 24992 w 28386"/>
                  <a:gd name="connsiteY8" fmla="*/ 0 h 107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386" h="107559">
                    <a:moveTo>
                      <a:pt x="24992" y="0"/>
                    </a:moveTo>
                    <a:cubicBezTo>
                      <a:pt x="24992" y="0"/>
                      <a:pt x="32390" y="52145"/>
                      <a:pt x="25343" y="87378"/>
                    </a:cubicBezTo>
                    <a:lnTo>
                      <a:pt x="26919" y="91236"/>
                    </a:lnTo>
                    <a:lnTo>
                      <a:pt x="9637" y="106418"/>
                    </a:lnTo>
                    <a:cubicBezTo>
                      <a:pt x="5057" y="109592"/>
                      <a:pt x="-932" y="105716"/>
                      <a:pt x="123" y="100078"/>
                    </a:cubicBezTo>
                    <a:cubicBezTo>
                      <a:pt x="5407" y="73653"/>
                      <a:pt x="2567" y="37716"/>
                      <a:pt x="817" y="21398"/>
                    </a:cubicBezTo>
                    <a:lnTo>
                      <a:pt x="14" y="14717"/>
                    </a:lnTo>
                    <a:lnTo>
                      <a:pt x="12253" y="7080"/>
                    </a:lnTo>
                    <a:cubicBezTo>
                      <a:pt x="20192" y="2488"/>
                      <a:pt x="24992" y="0"/>
                      <a:pt x="249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3" name="任意多边形: 形状 252"/>
              <p:cNvSpPr/>
              <p:nvPr/>
            </p:nvSpPr>
            <p:spPr>
              <a:xfrm>
                <a:off x="9161663" y="-387481"/>
                <a:ext cx="180291" cy="141338"/>
              </a:xfrm>
              <a:custGeom>
                <a:avLst/>
                <a:gdLst>
                  <a:gd name="connsiteX0" fmla="*/ 180048 w 180291"/>
                  <a:gd name="connsiteY0" fmla="*/ 0 h 141338"/>
                  <a:gd name="connsiteX1" fmla="*/ 180291 w 180291"/>
                  <a:gd name="connsiteY1" fmla="*/ 2017 h 141338"/>
                  <a:gd name="connsiteX2" fmla="*/ 160964 w 180291"/>
                  <a:gd name="connsiteY2" fmla="*/ 14077 h 141338"/>
                  <a:gd name="connsiteX3" fmla="*/ 81248 w 180291"/>
                  <a:gd name="connsiteY3" fmla="*/ 82076 h 141338"/>
                  <a:gd name="connsiteX4" fmla="*/ 15276 w 180291"/>
                  <a:gd name="connsiteY4" fmla="*/ 134927 h 141338"/>
                  <a:gd name="connsiteX5" fmla="*/ 0 w 180291"/>
                  <a:gd name="connsiteY5" fmla="*/ 141338 h 141338"/>
                  <a:gd name="connsiteX6" fmla="*/ 21027 w 180291"/>
                  <a:gd name="connsiteY6" fmla="*/ 128039 h 141338"/>
                  <a:gd name="connsiteX7" fmla="*/ 56028 w 180291"/>
                  <a:gd name="connsiteY7" fmla="*/ 94776 h 141338"/>
                  <a:gd name="connsiteX8" fmla="*/ 180048 w 180291"/>
                  <a:gd name="connsiteY8" fmla="*/ 0 h 1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91" h="141338">
                    <a:moveTo>
                      <a:pt x="180048" y="0"/>
                    </a:moveTo>
                    <a:lnTo>
                      <a:pt x="180291" y="2017"/>
                    </a:lnTo>
                    <a:lnTo>
                      <a:pt x="160964" y="14077"/>
                    </a:lnTo>
                    <a:cubicBezTo>
                      <a:pt x="135860" y="30901"/>
                      <a:pt x="104855" y="54595"/>
                      <a:pt x="81248" y="82076"/>
                    </a:cubicBezTo>
                    <a:cubicBezTo>
                      <a:pt x="57643" y="109558"/>
                      <a:pt x="33509" y="125678"/>
                      <a:pt x="15276" y="134927"/>
                    </a:cubicBezTo>
                    <a:lnTo>
                      <a:pt x="0" y="141338"/>
                    </a:lnTo>
                    <a:lnTo>
                      <a:pt x="21027" y="128039"/>
                    </a:lnTo>
                    <a:cubicBezTo>
                      <a:pt x="32290" y="119417"/>
                      <a:pt x="44225" y="108517"/>
                      <a:pt x="56028" y="94776"/>
                    </a:cubicBezTo>
                    <a:cubicBezTo>
                      <a:pt x="103242" y="39813"/>
                      <a:pt x="180048" y="0"/>
                      <a:pt x="18004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4" name="任意多边形: 形状 253"/>
              <p:cNvSpPr/>
              <p:nvPr/>
            </p:nvSpPr>
            <p:spPr>
              <a:xfrm>
                <a:off x="7417134" y="-377983"/>
                <a:ext cx="956931" cy="689242"/>
              </a:xfrm>
              <a:custGeom>
                <a:avLst/>
                <a:gdLst>
                  <a:gd name="connsiteX0" fmla="*/ 0 w 956931"/>
                  <a:gd name="connsiteY0" fmla="*/ 0 h 689242"/>
                  <a:gd name="connsiteX1" fmla="*/ 956931 w 956931"/>
                  <a:gd name="connsiteY1" fmla="*/ 605658 h 689242"/>
                  <a:gd name="connsiteX2" fmla="*/ 875112 w 956931"/>
                  <a:gd name="connsiteY2" fmla="*/ 654623 h 689242"/>
                  <a:gd name="connsiteX3" fmla="*/ 851548 w 956931"/>
                  <a:gd name="connsiteY3" fmla="*/ 666385 h 689242"/>
                  <a:gd name="connsiteX4" fmla="*/ 893699 w 956931"/>
                  <a:gd name="connsiteY4" fmla="*/ 642522 h 689242"/>
                  <a:gd name="connsiteX5" fmla="*/ 931710 w 956931"/>
                  <a:gd name="connsiteY5" fmla="*/ 618358 h 689242"/>
                  <a:gd name="connsiteX6" fmla="*/ 45029 w 956931"/>
                  <a:gd name="connsiteY6" fmla="*/ 291660 h 689242"/>
                  <a:gd name="connsiteX7" fmla="*/ 33590 w 956931"/>
                  <a:gd name="connsiteY7" fmla="*/ 259995 h 689242"/>
                  <a:gd name="connsiteX8" fmla="*/ 23230 w 956931"/>
                  <a:gd name="connsiteY8" fmla="*/ 208452 h 689242"/>
                  <a:gd name="connsiteX9" fmla="*/ 0 w 956931"/>
                  <a:gd name="connsiteY9" fmla="*/ 0 h 68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6931" h="689242">
                    <a:moveTo>
                      <a:pt x="0" y="0"/>
                    </a:moveTo>
                    <a:cubicBezTo>
                      <a:pt x="0" y="0"/>
                      <a:pt x="75045" y="936849"/>
                      <a:pt x="956931" y="605658"/>
                    </a:cubicBezTo>
                    <a:cubicBezTo>
                      <a:pt x="956931" y="605658"/>
                      <a:pt x="925952" y="627384"/>
                      <a:pt x="875112" y="654623"/>
                    </a:cubicBezTo>
                    <a:lnTo>
                      <a:pt x="851548" y="666385"/>
                    </a:lnTo>
                    <a:lnTo>
                      <a:pt x="893699" y="642522"/>
                    </a:lnTo>
                    <a:cubicBezTo>
                      <a:pt x="917942" y="628014"/>
                      <a:pt x="931710" y="618358"/>
                      <a:pt x="931710" y="618358"/>
                    </a:cubicBezTo>
                    <a:cubicBezTo>
                      <a:pt x="380531" y="825352"/>
                      <a:pt x="144525" y="537019"/>
                      <a:pt x="45029" y="291660"/>
                    </a:cubicBezTo>
                    <a:lnTo>
                      <a:pt x="33590" y="259995"/>
                    </a:lnTo>
                    <a:lnTo>
                      <a:pt x="23230" y="208452"/>
                    </a:lnTo>
                    <a:cubicBezTo>
                      <a:pt x="12615" y="145762"/>
                      <a:pt x="4734" y="7647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5" name="任意多边形: 形状 254"/>
              <p:cNvSpPr/>
              <p:nvPr/>
            </p:nvSpPr>
            <p:spPr>
              <a:xfrm>
                <a:off x="7391913" y="-365282"/>
                <a:ext cx="876769" cy="761707"/>
              </a:xfrm>
              <a:custGeom>
                <a:avLst/>
                <a:gdLst>
                  <a:gd name="connsiteX0" fmla="*/ 0 w 876769"/>
                  <a:gd name="connsiteY0" fmla="*/ 0 h 761707"/>
                  <a:gd name="connsiteX1" fmla="*/ 44318 w 876769"/>
                  <a:gd name="connsiteY1" fmla="*/ 207180 h 761707"/>
                  <a:gd name="connsiteX2" fmla="*/ 58811 w 876769"/>
                  <a:gd name="connsiteY2" fmla="*/ 247295 h 761707"/>
                  <a:gd name="connsiteX3" fmla="*/ 66372 w 876769"/>
                  <a:gd name="connsiteY3" fmla="*/ 284918 h 761707"/>
                  <a:gd name="connsiteX4" fmla="*/ 843284 w 876769"/>
                  <a:gd name="connsiteY4" fmla="*/ 670399 h 761707"/>
                  <a:gd name="connsiteX5" fmla="*/ 876769 w 876769"/>
                  <a:gd name="connsiteY5" fmla="*/ 653685 h 761707"/>
                  <a:gd name="connsiteX6" fmla="*/ 875112 w 876769"/>
                  <a:gd name="connsiteY6" fmla="*/ 654623 h 761707"/>
                  <a:gd name="connsiteX7" fmla="*/ 0 w 876769"/>
                  <a:gd name="connsiteY7" fmla="*/ 0 h 76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6769" h="761707">
                    <a:moveTo>
                      <a:pt x="0" y="0"/>
                    </a:moveTo>
                    <a:cubicBezTo>
                      <a:pt x="0" y="0"/>
                      <a:pt x="7329" y="91489"/>
                      <a:pt x="44318" y="207180"/>
                    </a:cubicBezTo>
                    <a:lnTo>
                      <a:pt x="58811" y="247295"/>
                    </a:lnTo>
                    <a:lnTo>
                      <a:pt x="66372" y="284918"/>
                    </a:lnTo>
                    <a:cubicBezTo>
                      <a:pt x="205460" y="875515"/>
                      <a:pt x="623323" y="772293"/>
                      <a:pt x="843284" y="670399"/>
                    </a:cubicBezTo>
                    <a:lnTo>
                      <a:pt x="876769" y="653685"/>
                    </a:lnTo>
                    <a:lnTo>
                      <a:pt x="875112" y="654623"/>
                    </a:lnTo>
                    <a:cubicBezTo>
                      <a:pt x="654804" y="772658"/>
                      <a:pt x="61545" y="99421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6" name="任意多边形: 形状 255"/>
              <p:cNvSpPr/>
              <p:nvPr/>
            </p:nvSpPr>
            <p:spPr>
              <a:xfrm>
                <a:off x="8933561" y="-293779"/>
                <a:ext cx="90569" cy="346514"/>
              </a:xfrm>
              <a:custGeom>
                <a:avLst/>
                <a:gdLst>
                  <a:gd name="connsiteX0" fmla="*/ 23258 w 90569"/>
                  <a:gd name="connsiteY0" fmla="*/ 0 h 346514"/>
                  <a:gd name="connsiteX1" fmla="*/ 35238 w 90569"/>
                  <a:gd name="connsiteY1" fmla="*/ 77513 h 346514"/>
                  <a:gd name="connsiteX2" fmla="*/ 63070 w 90569"/>
                  <a:gd name="connsiteY2" fmla="*/ 115565 h 346514"/>
                  <a:gd name="connsiteX3" fmla="*/ 79279 w 90569"/>
                  <a:gd name="connsiteY3" fmla="*/ 325910 h 346514"/>
                  <a:gd name="connsiteX4" fmla="*/ 81146 w 90569"/>
                  <a:gd name="connsiteY4" fmla="*/ 332376 h 346514"/>
                  <a:gd name="connsiteX5" fmla="*/ 62866 w 90569"/>
                  <a:gd name="connsiteY5" fmla="*/ 345656 h 346514"/>
                  <a:gd name="connsiteX6" fmla="*/ 54058 w 90569"/>
                  <a:gd name="connsiteY6" fmla="*/ 338610 h 346514"/>
                  <a:gd name="connsiteX7" fmla="*/ 37849 w 90569"/>
                  <a:gd name="connsiteY7" fmla="*/ 128265 h 346514"/>
                  <a:gd name="connsiteX8" fmla="*/ 10018 w 90569"/>
                  <a:gd name="connsiteY8" fmla="*/ 90213 h 346514"/>
                  <a:gd name="connsiteX9" fmla="*/ 0 w 90569"/>
                  <a:gd name="connsiteY9" fmla="*/ 25407 h 346514"/>
                  <a:gd name="connsiteX10" fmla="*/ 23258 w 90569"/>
                  <a:gd name="connsiteY10" fmla="*/ 0 h 34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569" h="346514">
                    <a:moveTo>
                      <a:pt x="23258" y="0"/>
                    </a:moveTo>
                    <a:lnTo>
                      <a:pt x="35238" y="77513"/>
                    </a:lnTo>
                    <a:lnTo>
                      <a:pt x="63070" y="115565"/>
                    </a:lnTo>
                    <a:cubicBezTo>
                      <a:pt x="63070" y="115565"/>
                      <a:pt x="112045" y="235357"/>
                      <a:pt x="79279" y="325910"/>
                    </a:cubicBezTo>
                    <a:lnTo>
                      <a:pt x="81146" y="332376"/>
                    </a:lnTo>
                    <a:lnTo>
                      <a:pt x="62866" y="345656"/>
                    </a:lnTo>
                    <a:cubicBezTo>
                      <a:pt x="57934" y="348475"/>
                      <a:pt x="52298" y="343892"/>
                      <a:pt x="54058" y="338610"/>
                    </a:cubicBezTo>
                    <a:cubicBezTo>
                      <a:pt x="86824" y="248057"/>
                      <a:pt x="37849" y="128265"/>
                      <a:pt x="37849" y="128265"/>
                    </a:cubicBezTo>
                    <a:lnTo>
                      <a:pt x="10018" y="90213"/>
                    </a:lnTo>
                    <a:lnTo>
                      <a:pt x="0" y="25407"/>
                    </a:lnTo>
                    <a:lnTo>
                      <a:pt x="232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7" name="任意多边形: 形状 256"/>
              <p:cNvSpPr/>
              <p:nvPr/>
            </p:nvSpPr>
            <p:spPr>
              <a:xfrm>
                <a:off x="8801940" y="-281079"/>
                <a:ext cx="131621" cy="202224"/>
              </a:xfrm>
              <a:custGeom>
                <a:avLst/>
                <a:gdLst>
                  <a:gd name="connsiteX0" fmla="*/ 129657 w 131621"/>
                  <a:gd name="connsiteY0" fmla="*/ 0 h 202224"/>
                  <a:gd name="connsiteX1" fmla="*/ 131621 w 131621"/>
                  <a:gd name="connsiteY1" fmla="*/ 12707 h 202224"/>
                  <a:gd name="connsiteX2" fmla="*/ 25221 w 131621"/>
                  <a:gd name="connsiteY2" fmla="*/ 128939 h 202224"/>
                  <a:gd name="connsiteX3" fmla="*/ 43542 w 131621"/>
                  <a:gd name="connsiteY3" fmla="*/ 156423 h 202224"/>
                  <a:gd name="connsiteX4" fmla="*/ 10776 w 131621"/>
                  <a:gd name="connsiteY4" fmla="*/ 202224 h 202224"/>
                  <a:gd name="connsiteX5" fmla="*/ 2796 w 131621"/>
                  <a:gd name="connsiteY5" fmla="*/ 190824 h 202224"/>
                  <a:gd name="connsiteX6" fmla="*/ 18321 w 131621"/>
                  <a:gd name="connsiteY6" fmla="*/ 169123 h 202224"/>
                  <a:gd name="connsiteX7" fmla="*/ 0 w 131621"/>
                  <a:gd name="connsiteY7" fmla="*/ 141639 h 202224"/>
                  <a:gd name="connsiteX8" fmla="*/ 129657 w 131621"/>
                  <a:gd name="connsiteY8" fmla="*/ 0 h 202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621" h="202224">
                    <a:moveTo>
                      <a:pt x="129657" y="0"/>
                    </a:moveTo>
                    <a:lnTo>
                      <a:pt x="131621" y="12707"/>
                    </a:lnTo>
                    <a:lnTo>
                      <a:pt x="25221" y="128939"/>
                    </a:lnTo>
                    <a:cubicBezTo>
                      <a:pt x="31916" y="137747"/>
                      <a:pt x="37905" y="146909"/>
                      <a:pt x="43542" y="156423"/>
                    </a:cubicBezTo>
                    <a:cubicBezTo>
                      <a:pt x="31565" y="170867"/>
                      <a:pt x="20641" y="186015"/>
                      <a:pt x="10776" y="202224"/>
                    </a:cubicBezTo>
                    <a:lnTo>
                      <a:pt x="2796" y="190824"/>
                    </a:lnTo>
                    <a:lnTo>
                      <a:pt x="18321" y="169123"/>
                    </a:lnTo>
                    <a:cubicBezTo>
                      <a:pt x="12683" y="159609"/>
                      <a:pt x="6695" y="150447"/>
                      <a:pt x="0" y="141639"/>
                    </a:cubicBezTo>
                    <a:lnTo>
                      <a:pt x="1296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>
                <a:off x="9146374" y="-246142"/>
                <a:ext cx="15288" cy="8465"/>
              </a:xfrm>
              <a:custGeom>
                <a:avLst/>
                <a:gdLst>
                  <a:gd name="connsiteX0" fmla="*/ 15288 w 15288"/>
                  <a:gd name="connsiteY0" fmla="*/ 0 h 8465"/>
                  <a:gd name="connsiteX1" fmla="*/ 5343 w 15288"/>
                  <a:gd name="connsiteY1" fmla="*/ 6289 h 8465"/>
                  <a:gd name="connsiteX2" fmla="*/ 157 w 15288"/>
                  <a:gd name="connsiteY2" fmla="*/ 8465 h 8465"/>
                  <a:gd name="connsiteX3" fmla="*/ 0 w 15288"/>
                  <a:gd name="connsiteY3" fmla="*/ 5216 h 8465"/>
                  <a:gd name="connsiteX4" fmla="*/ 8445 w 15288"/>
                  <a:gd name="connsiteY4" fmla="*/ 2871 h 8465"/>
                  <a:gd name="connsiteX5" fmla="*/ 15288 w 15288"/>
                  <a:gd name="connsiteY5" fmla="*/ 0 h 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88" h="8465">
                    <a:moveTo>
                      <a:pt x="15288" y="0"/>
                    </a:moveTo>
                    <a:lnTo>
                      <a:pt x="5343" y="6289"/>
                    </a:lnTo>
                    <a:lnTo>
                      <a:pt x="157" y="8465"/>
                    </a:lnTo>
                    <a:lnTo>
                      <a:pt x="0" y="5216"/>
                    </a:lnTo>
                    <a:cubicBezTo>
                      <a:pt x="0" y="5216"/>
                      <a:pt x="3083" y="4621"/>
                      <a:pt x="8445" y="2871"/>
                    </a:cubicBezTo>
                    <a:lnTo>
                      <a:pt x="15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9014706" y="-237678"/>
                <a:ext cx="134646" cy="277714"/>
              </a:xfrm>
              <a:custGeom>
                <a:avLst/>
                <a:gdLst>
                  <a:gd name="connsiteX0" fmla="*/ 131825 w 134646"/>
                  <a:gd name="connsiteY0" fmla="*/ 0 h 277714"/>
                  <a:gd name="connsiteX1" fmla="*/ 134646 w 134646"/>
                  <a:gd name="connsiteY1" fmla="*/ 58397 h 277714"/>
                  <a:gd name="connsiteX2" fmla="*/ 6940 w 134646"/>
                  <a:gd name="connsiteY2" fmla="*/ 276855 h 277714"/>
                  <a:gd name="connsiteX3" fmla="*/ 27 w 134646"/>
                  <a:gd name="connsiteY3" fmla="*/ 276370 h 277714"/>
                  <a:gd name="connsiteX4" fmla="*/ 0 w 134646"/>
                  <a:gd name="connsiteY4" fmla="*/ 276275 h 277714"/>
                  <a:gd name="connsiteX5" fmla="*/ 21572 w 134646"/>
                  <a:gd name="connsiteY5" fmla="*/ 260603 h 277714"/>
                  <a:gd name="connsiteX6" fmla="*/ 106446 w 134646"/>
                  <a:gd name="connsiteY6" fmla="*/ 9451 h 277714"/>
                  <a:gd name="connsiteX7" fmla="*/ 114891 w 134646"/>
                  <a:gd name="connsiteY7" fmla="*/ 7106 h 277714"/>
                  <a:gd name="connsiteX8" fmla="*/ 131825 w 134646"/>
                  <a:gd name="connsiteY8" fmla="*/ 0 h 277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646" h="277714">
                    <a:moveTo>
                      <a:pt x="131825" y="0"/>
                    </a:moveTo>
                    <a:lnTo>
                      <a:pt x="134646" y="58397"/>
                    </a:lnTo>
                    <a:cubicBezTo>
                      <a:pt x="129101" y="192113"/>
                      <a:pt x="42395" y="256199"/>
                      <a:pt x="6940" y="276855"/>
                    </a:cubicBezTo>
                    <a:cubicBezTo>
                      <a:pt x="4475" y="278265"/>
                      <a:pt x="1833" y="277824"/>
                      <a:pt x="27" y="276370"/>
                    </a:cubicBezTo>
                    <a:lnTo>
                      <a:pt x="0" y="276275"/>
                    </a:lnTo>
                    <a:lnTo>
                      <a:pt x="21572" y="260603"/>
                    </a:lnTo>
                    <a:cubicBezTo>
                      <a:pt x="67798" y="219792"/>
                      <a:pt x="123885" y="141575"/>
                      <a:pt x="106446" y="9451"/>
                    </a:cubicBezTo>
                    <a:cubicBezTo>
                      <a:pt x="106446" y="9451"/>
                      <a:pt x="109529" y="8856"/>
                      <a:pt x="114891" y="7106"/>
                    </a:cubicBezTo>
                    <a:lnTo>
                      <a:pt x="13182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6413626" y="-192331"/>
                <a:ext cx="636024" cy="1641535"/>
              </a:xfrm>
              <a:custGeom>
                <a:avLst/>
                <a:gdLst>
                  <a:gd name="connsiteX0" fmla="*/ 165310 w 636024"/>
                  <a:gd name="connsiteY0" fmla="*/ 380 h 1641535"/>
                  <a:gd name="connsiteX1" fmla="*/ 636024 w 636024"/>
                  <a:gd name="connsiteY1" fmla="*/ 1641535 h 1641535"/>
                  <a:gd name="connsiteX2" fmla="*/ 526614 w 636024"/>
                  <a:gd name="connsiteY2" fmla="*/ 1580054 h 1641535"/>
                  <a:gd name="connsiteX3" fmla="*/ 457269 w 636024"/>
                  <a:gd name="connsiteY3" fmla="*/ 1534748 h 1641535"/>
                  <a:gd name="connsiteX4" fmla="*/ 438359 w 636024"/>
                  <a:gd name="connsiteY4" fmla="*/ 1518971 h 1641535"/>
                  <a:gd name="connsiteX5" fmla="*/ 102532 w 636024"/>
                  <a:gd name="connsiteY5" fmla="*/ 95665 h 1641535"/>
                  <a:gd name="connsiteX6" fmla="*/ 106764 w 636024"/>
                  <a:gd name="connsiteY6" fmla="*/ 86004 h 1641535"/>
                  <a:gd name="connsiteX7" fmla="*/ 165310 w 636024"/>
                  <a:gd name="connsiteY7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024" h="1641535">
                    <a:moveTo>
                      <a:pt x="165310" y="380"/>
                    </a:moveTo>
                    <a:cubicBezTo>
                      <a:pt x="181515" y="-21818"/>
                      <a:pt x="-379396" y="934055"/>
                      <a:pt x="636024" y="1641535"/>
                    </a:cubicBezTo>
                    <a:cubicBezTo>
                      <a:pt x="636024" y="1641535"/>
                      <a:pt x="592411" y="1620750"/>
                      <a:pt x="526614" y="1580054"/>
                    </a:cubicBezTo>
                    <a:lnTo>
                      <a:pt x="457269" y="1534748"/>
                    </a:lnTo>
                    <a:lnTo>
                      <a:pt x="438359" y="1518971"/>
                    </a:lnTo>
                    <a:cubicBezTo>
                      <a:pt x="-181734" y="968667"/>
                      <a:pt x="9152" y="321761"/>
                      <a:pt x="102532" y="95665"/>
                    </a:cubicBezTo>
                    <a:lnTo>
                      <a:pt x="106764" y="86004"/>
                    </a:lnTo>
                    <a:lnTo>
                      <a:pt x="165310" y="3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6301847" y="-179631"/>
                <a:ext cx="722583" cy="1641535"/>
              </a:xfrm>
              <a:custGeom>
                <a:avLst/>
                <a:gdLst>
                  <a:gd name="connsiteX0" fmla="*/ 251869 w 722583"/>
                  <a:gd name="connsiteY0" fmla="*/ 380 h 1641535"/>
                  <a:gd name="connsiteX1" fmla="*/ 235100 w 722583"/>
                  <a:gd name="connsiteY1" fmla="*/ 35507 h 1641535"/>
                  <a:gd name="connsiteX2" fmla="*/ 218544 w 722583"/>
                  <a:gd name="connsiteY2" fmla="*/ 73304 h 1641535"/>
                  <a:gd name="connsiteX3" fmla="*/ 210708 w 722583"/>
                  <a:gd name="connsiteY3" fmla="*/ 84764 h 1641535"/>
                  <a:gd name="connsiteX4" fmla="*/ 565996 w 722583"/>
                  <a:gd name="connsiteY4" fmla="*/ 1520053 h 1641535"/>
                  <a:gd name="connsiteX5" fmla="*/ 569049 w 722583"/>
                  <a:gd name="connsiteY5" fmla="*/ 1522048 h 1641535"/>
                  <a:gd name="connsiteX6" fmla="*/ 631940 w 722583"/>
                  <a:gd name="connsiteY6" fmla="*/ 1574518 h 1641535"/>
                  <a:gd name="connsiteX7" fmla="*/ 722583 w 722583"/>
                  <a:gd name="connsiteY7" fmla="*/ 1641535 h 1641535"/>
                  <a:gd name="connsiteX8" fmla="*/ 251869 w 722583"/>
                  <a:gd name="connsiteY8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2583" h="1641535">
                    <a:moveTo>
                      <a:pt x="251869" y="380"/>
                    </a:moveTo>
                    <a:cubicBezTo>
                      <a:pt x="253895" y="-2395"/>
                      <a:pt x="246903" y="10113"/>
                      <a:pt x="235100" y="35507"/>
                    </a:cubicBezTo>
                    <a:lnTo>
                      <a:pt x="218544" y="73304"/>
                    </a:lnTo>
                    <a:lnTo>
                      <a:pt x="210708" y="84764"/>
                    </a:lnTo>
                    <a:cubicBezTo>
                      <a:pt x="-254587" y="818713"/>
                      <a:pt x="266210" y="1313538"/>
                      <a:pt x="565996" y="1520053"/>
                    </a:cubicBezTo>
                    <a:lnTo>
                      <a:pt x="569049" y="1522048"/>
                    </a:lnTo>
                    <a:lnTo>
                      <a:pt x="631940" y="1574518"/>
                    </a:lnTo>
                    <a:cubicBezTo>
                      <a:pt x="660659" y="1597075"/>
                      <a:pt x="690851" y="1619426"/>
                      <a:pt x="722583" y="1641535"/>
                    </a:cubicBezTo>
                    <a:cubicBezTo>
                      <a:pt x="722583" y="1641535"/>
                      <a:pt x="-517974" y="1050326"/>
                      <a:pt x="251869" y="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4875063" y="-138397"/>
                <a:ext cx="582600" cy="2277467"/>
              </a:xfrm>
              <a:custGeom>
                <a:avLst/>
                <a:gdLst>
                  <a:gd name="connsiteX0" fmla="*/ 545057 w 582600"/>
                  <a:gd name="connsiteY0" fmla="*/ 0 h 2277467"/>
                  <a:gd name="connsiteX1" fmla="*/ 507357 w 582600"/>
                  <a:gd name="connsiteY1" fmla="*/ 1018941 h 2277467"/>
                  <a:gd name="connsiteX2" fmla="*/ 379811 w 582600"/>
                  <a:gd name="connsiteY2" fmla="*/ 1725364 h 2277467"/>
                  <a:gd name="connsiteX3" fmla="*/ 0 w 582600"/>
                  <a:gd name="connsiteY3" fmla="*/ 2277467 h 2277467"/>
                  <a:gd name="connsiteX4" fmla="*/ 2334 w 582600"/>
                  <a:gd name="connsiteY4" fmla="*/ 2199489 h 2277467"/>
                  <a:gd name="connsiteX5" fmla="*/ 11251 w 582600"/>
                  <a:gd name="connsiteY5" fmla="*/ 2174562 h 2277467"/>
                  <a:gd name="connsiteX6" fmla="*/ 354590 w 582600"/>
                  <a:gd name="connsiteY6" fmla="*/ 1738064 h 2277467"/>
                  <a:gd name="connsiteX7" fmla="*/ 482136 w 582600"/>
                  <a:gd name="connsiteY7" fmla="*/ 1031641 h 2277467"/>
                  <a:gd name="connsiteX8" fmla="*/ 497287 w 582600"/>
                  <a:gd name="connsiteY8" fmla="*/ 136215 h 2277467"/>
                  <a:gd name="connsiteX9" fmla="*/ 501891 w 582600"/>
                  <a:gd name="connsiteY9" fmla="*/ 110995 h 2277467"/>
                  <a:gd name="connsiteX10" fmla="*/ 517496 w 582600"/>
                  <a:gd name="connsiteY10" fmla="*/ 69099 h 2277467"/>
                  <a:gd name="connsiteX11" fmla="*/ 545057 w 582600"/>
                  <a:gd name="connsiteY11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600" h="2277467">
                    <a:moveTo>
                      <a:pt x="545057" y="0"/>
                    </a:moveTo>
                    <a:cubicBezTo>
                      <a:pt x="414341" y="691272"/>
                      <a:pt x="454154" y="850881"/>
                      <a:pt x="507357" y="1018941"/>
                    </a:cubicBezTo>
                    <a:cubicBezTo>
                      <a:pt x="560559" y="1187002"/>
                      <a:pt x="697264" y="1501281"/>
                      <a:pt x="379811" y="1725364"/>
                    </a:cubicBezTo>
                    <a:cubicBezTo>
                      <a:pt x="62361" y="1949446"/>
                      <a:pt x="0" y="2277467"/>
                      <a:pt x="0" y="2277467"/>
                    </a:cubicBezTo>
                    <a:lnTo>
                      <a:pt x="2334" y="2199489"/>
                    </a:lnTo>
                    <a:lnTo>
                      <a:pt x="11251" y="2174562"/>
                    </a:lnTo>
                    <a:cubicBezTo>
                      <a:pt x="57422" y="2058768"/>
                      <a:pt x="156184" y="1878115"/>
                      <a:pt x="354590" y="1738064"/>
                    </a:cubicBezTo>
                    <a:cubicBezTo>
                      <a:pt x="672043" y="1513981"/>
                      <a:pt x="535338" y="1199702"/>
                      <a:pt x="482136" y="1031641"/>
                    </a:cubicBezTo>
                    <a:cubicBezTo>
                      <a:pt x="432258" y="874085"/>
                      <a:pt x="394149" y="723956"/>
                      <a:pt x="497287" y="136215"/>
                    </a:cubicBezTo>
                    <a:lnTo>
                      <a:pt x="501891" y="110995"/>
                    </a:lnTo>
                    <a:lnTo>
                      <a:pt x="517496" y="69099"/>
                    </a:lnTo>
                    <a:cubicBezTo>
                      <a:pt x="534281" y="25157"/>
                      <a:pt x="545057" y="0"/>
                      <a:pt x="5450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4849643" y="-125697"/>
                <a:ext cx="545257" cy="2277467"/>
              </a:xfrm>
              <a:custGeom>
                <a:avLst/>
                <a:gdLst>
                  <a:gd name="connsiteX0" fmla="*/ 545257 w 545257"/>
                  <a:gd name="connsiteY0" fmla="*/ 0 h 2277467"/>
                  <a:gd name="connsiteX1" fmla="*/ 527312 w 545257"/>
                  <a:gd name="connsiteY1" fmla="*/ 98295 h 2277467"/>
                  <a:gd name="connsiteX2" fmla="*/ 524306 w 545257"/>
                  <a:gd name="connsiteY2" fmla="*/ 106366 h 2277467"/>
                  <a:gd name="connsiteX3" fmla="*/ 374227 w 545257"/>
                  <a:gd name="connsiteY3" fmla="*/ 1167255 h 2277467"/>
                  <a:gd name="connsiteX4" fmla="*/ 28692 w 545257"/>
                  <a:gd name="connsiteY4" fmla="*/ 2155473 h 2277467"/>
                  <a:gd name="connsiteX5" fmla="*/ 27755 w 545257"/>
                  <a:gd name="connsiteY5" fmla="*/ 2186789 h 2277467"/>
                  <a:gd name="connsiteX6" fmla="*/ 14904 w 545257"/>
                  <a:gd name="connsiteY6" fmla="*/ 2222712 h 2277467"/>
                  <a:gd name="connsiteX7" fmla="*/ 200 w 545257"/>
                  <a:gd name="connsiteY7" fmla="*/ 2277467 h 2277467"/>
                  <a:gd name="connsiteX8" fmla="*/ 349006 w 545257"/>
                  <a:gd name="connsiteY8" fmla="*/ 1179955 h 2277467"/>
                  <a:gd name="connsiteX9" fmla="*/ 545257 w 545257"/>
                  <a:gd name="connsiteY9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5257" h="2277467">
                    <a:moveTo>
                      <a:pt x="545257" y="0"/>
                    </a:moveTo>
                    <a:lnTo>
                      <a:pt x="527312" y="98295"/>
                    </a:lnTo>
                    <a:lnTo>
                      <a:pt x="524306" y="106366"/>
                    </a:lnTo>
                    <a:cubicBezTo>
                      <a:pt x="443264" y="329392"/>
                      <a:pt x="291518" y="818978"/>
                      <a:pt x="374227" y="1167255"/>
                    </a:cubicBezTo>
                    <a:cubicBezTo>
                      <a:pt x="477617" y="1602936"/>
                      <a:pt x="70673" y="1641932"/>
                      <a:pt x="28692" y="2155473"/>
                    </a:cubicBezTo>
                    <a:lnTo>
                      <a:pt x="27755" y="2186789"/>
                    </a:lnTo>
                    <a:lnTo>
                      <a:pt x="14904" y="2222712"/>
                    </a:lnTo>
                    <a:cubicBezTo>
                      <a:pt x="4098" y="2256966"/>
                      <a:pt x="200" y="2277467"/>
                      <a:pt x="200" y="2277467"/>
                    </a:cubicBezTo>
                    <a:cubicBezTo>
                      <a:pt x="-11075" y="1658068"/>
                      <a:pt x="459288" y="1644681"/>
                      <a:pt x="349006" y="1179955"/>
                    </a:cubicBezTo>
                    <a:cubicBezTo>
                      <a:pt x="238727" y="715585"/>
                      <a:pt x="545257" y="0"/>
                      <a:pt x="5452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8793625" y="-99995"/>
                <a:ext cx="11110" cy="25270"/>
              </a:xfrm>
              <a:custGeom>
                <a:avLst/>
                <a:gdLst>
                  <a:gd name="connsiteX0" fmla="*/ 4291 w 11110"/>
                  <a:gd name="connsiteY0" fmla="*/ 0 h 25270"/>
                  <a:gd name="connsiteX1" fmla="*/ 11110 w 11110"/>
                  <a:gd name="connsiteY1" fmla="*/ 9740 h 25270"/>
                  <a:gd name="connsiteX2" fmla="*/ 0 w 11110"/>
                  <a:gd name="connsiteY2" fmla="*/ 25270 h 25270"/>
                  <a:gd name="connsiteX3" fmla="*/ 4291 w 11110"/>
                  <a:gd name="connsiteY3" fmla="*/ 0 h 2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10" h="25270">
                    <a:moveTo>
                      <a:pt x="4291" y="0"/>
                    </a:moveTo>
                    <a:lnTo>
                      <a:pt x="11110" y="9740"/>
                    </a:lnTo>
                    <a:lnTo>
                      <a:pt x="0" y="25270"/>
                    </a:lnTo>
                    <a:lnTo>
                      <a:pt x="429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>
                <a:off x="8722596" y="-87294"/>
                <a:ext cx="264847" cy="612705"/>
              </a:xfrm>
              <a:custGeom>
                <a:avLst/>
                <a:gdLst>
                  <a:gd name="connsiteX0" fmla="*/ 50099 w 264847"/>
                  <a:gd name="connsiteY0" fmla="*/ 0 h 612705"/>
                  <a:gd name="connsiteX1" fmla="*/ 64899 w 264847"/>
                  <a:gd name="connsiteY1" fmla="*/ 21140 h 612705"/>
                  <a:gd name="connsiteX2" fmla="*/ 71030 w 264847"/>
                  <a:gd name="connsiteY2" fmla="*/ 12570 h 612705"/>
                  <a:gd name="connsiteX3" fmla="*/ 62637 w 264847"/>
                  <a:gd name="connsiteY3" fmla="*/ 61994 h 612705"/>
                  <a:gd name="connsiteX4" fmla="*/ 72857 w 264847"/>
                  <a:gd name="connsiteY4" fmla="*/ 451671 h 612705"/>
                  <a:gd name="connsiteX5" fmla="*/ 216689 w 264847"/>
                  <a:gd name="connsiteY5" fmla="*/ 580049 h 612705"/>
                  <a:gd name="connsiteX6" fmla="*/ 264847 w 264847"/>
                  <a:gd name="connsiteY6" fmla="*/ 595929 h 612705"/>
                  <a:gd name="connsiteX7" fmla="*/ 251988 w 264847"/>
                  <a:gd name="connsiteY7" fmla="*/ 612705 h 612705"/>
                  <a:gd name="connsiteX8" fmla="*/ 47636 w 264847"/>
                  <a:gd name="connsiteY8" fmla="*/ 464371 h 612705"/>
                  <a:gd name="connsiteX9" fmla="*/ 37415 w 264847"/>
                  <a:gd name="connsiteY9" fmla="*/ 74694 h 612705"/>
                  <a:gd name="connsiteX10" fmla="*/ 50099 w 264847"/>
                  <a:gd name="connsiteY10" fmla="*/ 0 h 61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4847" h="612705">
                    <a:moveTo>
                      <a:pt x="50099" y="0"/>
                    </a:moveTo>
                    <a:cubicBezTo>
                      <a:pt x="55034" y="6340"/>
                      <a:pt x="59965" y="13391"/>
                      <a:pt x="64899" y="21140"/>
                    </a:cubicBezTo>
                    <a:lnTo>
                      <a:pt x="71030" y="12570"/>
                    </a:lnTo>
                    <a:lnTo>
                      <a:pt x="62637" y="61994"/>
                    </a:lnTo>
                    <a:cubicBezTo>
                      <a:pt x="10491" y="184255"/>
                      <a:pt x="11901" y="335755"/>
                      <a:pt x="72857" y="451671"/>
                    </a:cubicBezTo>
                    <a:cubicBezTo>
                      <a:pt x="105093" y="513243"/>
                      <a:pt x="157744" y="554796"/>
                      <a:pt x="216689" y="580049"/>
                    </a:cubicBezTo>
                    <a:lnTo>
                      <a:pt x="264847" y="595929"/>
                    </a:lnTo>
                    <a:lnTo>
                      <a:pt x="251988" y="612705"/>
                    </a:lnTo>
                    <a:cubicBezTo>
                      <a:pt x="169892" y="592974"/>
                      <a:pt x="90619" y="546467"/>
                      <a:pt x="47636" y="464371"/>
                    </a:cubicBezTo>
                    <a:cubicBezTo>
                      <a:pt x="-13321" y="348455"/>
                      <a:pt x="-14729" y="196955"/>
                      <a:pt x="37415" y="74694"/>
                    </a:cubicBezTo>
                    <a:cubicBezTo>
                      <a:pt x="40589" y="50736"/>
                      <a:pt x="44462" y="26074"/>
                      <a:pt x="5009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>
                <a:off x="7712033" y="-78504"/>
                <a:ext cx="635254" cy="193794"/>
              </a:xfrm>
              <a:custGeom>
                <a:avLst/>
                <a:gdLst>
                  <a:gd name="connsiteX0" fmla="*/ 0 w 635254"/>
                  <a:gd name="connsiteY0" fmla="*/ 0 h 193794"/>
                  <a:gd name="connsiteX1" fmla="*/ 635254 w 635254"/>
                  <a:gd name="connsiteY1" fmla="*/ 119091 h 193794"/>
                  <a:gd name="connsiteX2" fmla="*/ 567804 w 635254"/>
                  <a:gd name="connsiteY2" fmla="*/ 162714 h 193794"/>
                  <a:gd name="connsiteX3" fmla="*/ 548312 w 635254"/>
                  <a:gd name="connsiteY3" fmla="*/ 172029 h 193794"/>
                  <a:gd name="connsiteX4" fmla="*/ 570832 w 635254"/>
                  <a:gd name="connsiteY4" fmla="*/ 158722 h 193794"/>
                  <a:gd name="connsiteX5" fmla="*/ 610033 w 635254"/>
                  <a:gd name="connsiteY5" fmla="*/ 131791 h 193794"/>
                  <a:gd name="connsiteX6" fmla="*/ 130157 w 635254"/>
                  <a:gd name="connsiteY6" fmla="*/ 143724 h 193794"/>
                  <a:gd name="connsiteX7" fmla="*/ 70576 w 635254"/>
                  <a:gd name="connsiteY7" fmla="*/ 106228 h 193794"/>
                  <a:gd name="connsiteX8" fmla="*/ 44240 w 635254"/>
                  <a:gd name="connsiteY8" fmla="*/ 74264 h 193794"/>
                  <a:gd name="connsiteX9" fmla="*/ 0 w 635254"/>
                  <a:gd name="connsiteY9" fmla="*/ 0 h 1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5254" h="193794">
                    <a:moveTo>
                      <a:pt x="0" y="0"/>
                    </a:moveTo>
                    <a:cubicBezTo>
                      <a:pt x="0" y="0"/>
                      <a:pt x="202591" y="309701"/>
                      <a:pt x="635254" y="119091"/>
                    </a:cubicBezTo>
                    <a:cubicBezTo>
                      <a:pt x="635342" y="119091"/>
                      <a:pt x="609754" y="139306"/>
                      <a:pt x="567804" y="162714"/>
                    </a:cubicBezTo>
                    <a:lnTo>
                      <a:pt x="548312" y="172029"/>
                    </a:lnTo>
                    <a:lnTo>
                      <a:pt x="570832" y="158722"/>
                    </a:lnTo>
                    <a:cubicBezTo>
                      <a:pt x="595722" y="143162"/>
                      <a:pt x="610099" y="131791"/>
                      <a:pt x="610033" y="131791"/>
                    </a:cubicBezTo>
                    <a:cubicBezTo>
                      <a:pt x="393702" y="227096"/>
                      <a:pt x="234888" y="197323"/>
                      <a:pt x="130157" y="143724"/>
                    </a:cubicBezTo>
                    <a:lnTo>
                      <a:pt x="70576" y="106228"/>
                    </a:lnTo>
                    <a:lnTo>
                      <a:pt x="44240" y="74264"/>
                    </a:lnTo>
                    <a:cubicBezTo>
                      <a:pt x="28867" y="52324"/>
                      <a:pt x="14071" y="2765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7686813" y="-65804"/>
                <a:ext cx="573533" cy="233130"/>
              </a:xfrm>
              <a:custGeom>
                <a:avLst/>
                <a:gdLst>
                  <a:gd name="connsiteX0" fmla="*/ 0 w 573533"/>
                  <a:gd name="connsiteY0" fmla="*/ 0 h 233130"/>
                  <a:gd name="connsiteX1" fmla="*/ 86917 w 573533"/>
                  <a:gd name="connsiteY1" fmla="*/ 87940 h 233130"/>
                  <a:gd name="connsiteX2" fmla="*/ 95797 w 573533"/>
                  <a:gd name="connsiteY2" fmla="*/ 93528 h 233130"/>
                  <a:gd name="connsiteX3" fmla="*/ 117171 w 573533"/>
                  <a:gd name="connsiteY3" fmla="*/ 119471 h 233130"/>
                  <a:gd name="connsiteX4" fmla="*/ 518994 w 573533"/>
                  <a:gd name="connsiteY4" fmla="*/ 185392 h 233130"/>
                  <a:gd name="connsiteX5" fmla="*/ 573533 w 573533"/>
                  <a:gd name="connsiteY5" fmla="*/ 159329 h 233130"/>
                  <a:gd name="connsiteX6" fmla="*/ 567804 w 573533"/>
                  <a:gd name="connsiteY6" fmla="*/ 162714 h 233130"/>
                  <a:gd name="connsiteX7" fmla="*/ 0 w 573533"/>
                  <a:gd name="connsiteY7" fmla="*/ 0 h 233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3533" h="233130">
                    <a:moveTo>
                      <a:pt x="0" y="0"/>
                    </a:moveTo>
                    <a:cubicBezTo>
                      <a:pt x="0" y="0"/>
                      <a:pt x="28490" y="43552"/>
                      <a:pt x="86917" y="87940"/>
                    </a:cubicBezTo>
                    <a:lnTo>
                      <a:pt x="95797" y="93528"/>
                    </a:lnTo>
                    <a:lnTo>
                      <a:pt x="117171" y="119471"/>
                    </a:lnTo>
                    <a:cubicBezTo>
                      <a:pt x="248250" y="253500"/>
                      <a:pt x="407030" y="230082"/>
                      <a:pt x="518994" y="185392"/>
                    </a:cubicBezTo>
                    <a:lnTo>
                      <a:pt x="573533" y="159329"/>
                    </a:lnTo>
                    <a:lnTo>
                      <a:pt x="567804" y="162714"/>
                    </a:lnTo>
                    <a:cubicBezTo>
                      <a:pt x="441956" y="232937"/>
                      <a:pt x="168855" y="33189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7076076" y="-4160"/>
                <a:ext cx="963146" cy="911935"/>
              </a:xfrm>
              <a:custGeom>
                <a:avLst/>
                <a:gdLst>
                  <a:gd name="connsiteX0" fmla="*/ 0 w 963146"/>
                  <a:gd name="connsiteY0" fmla="*/ 0 h 911935"/>
                  <a:gd name="connsiteX1" fmla="*/ 914783 w 963146"/>
                  <a:gd name="connsiteY1" fmla="*/ 878740 h 911935"/>
                  <a:gd name="connsiteX2" fmla="*/ 963146 w 963146"/>
                  <a:gd name="connsiteY2" fmla="*/ 859203 h 911935"/>
                  <a:gd name="connsiteX3" fmla="*/ 946684 w 963146"/>
                  <a:gd name="connsiteY3" fmla="*/ 868365 h 911935"/>
                  <a:gd name="connsiteX4" fmla="*/ 98445 w 963146"/>
                  <a:gd name="connsiteY4" fmla="*/ 296047 h 911935"/>
                  <a:gd name="connsiteX5" fmla="*/ 93728 w 963146"/>
                  <a:gd name="connsiteY5" fmla="*/ 286295 h 911935"/>
                  <a:gd name="connsiteX6" fmla="*/ 48353 w 963146"/>
                  <a:gd name="connsiteY6" fmla="*/ 155374 h 911935"/>
                  <a:gd name="connsiteX7" fmla="*/ 0 w 963146"/>
                  <a:gd name="connsiteY7" fmla="*/ 0 h 911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3146" h="911935">
                    <a:moveTo>
                      <a:pt x="0" y="0"/>
                    </a:moveTo>
                    <a:cubicBezTo>
                      <a:pt x="0" y="0"/>
                      <a:pt x="368651" y="1058210"/>
                      <a:pt x="914783" y="878740"/>
                    </a:cubicBezTo>
                    <a:lnTo>
                      <a:pt x="963146" y="859203"/>
                    </a:lnTo>
                    <a:lnTo>
                      <a:pt x="946684" y="868365"/>
                    </a:lnTo>
                    <a:cubicBezTo>
                      <a:pt x="561756" y="1052887"/>
                      <a:pt x="258108" y="611085"/>
                      <a:pt x="98445" y="296047"/>
                    </a:cubicBezTo>
                    <a:lnTo>
                      <a:pt x="93728" y="286295"/>
                    </a:lnTo>
                    <a:lnTo>
                      <a:pt x="48353" y="155374"/>
                    </a:lnTo>
                    <a:cubicBezTo>
                      <a:pt x="32188" y="106145"/>
                      <a:pt x="16064" y="5439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9422320" y="-4008"/>
                <a:ext cx="252034" cy="771455"/>
              </a:xfrm>
              <a:custGeom>
                <a:avLst/>
                <a:gdLst>
                  <a:gd name="connsiteX0" fmla="*/ 3318 w 252034"/>
                  <a:gd name="connsiteY0" fmla="*/ 1345 h 771455"/>
                  <a:gd name="connsiteX1" fmla="*/ 12610 w 252034"/>
                  <a:gd name="connsiteY1" fmla="*/ 2315 h 771455"/>
                  <a:gd name="connsiteX2" fmla="*/ 140858 w 252034"/>
                  <a:gd name="connsiteY2" fmla="*/ 231684 h 771455"/>
                  <a:gd name="connsiteX3" fmla="*/ 251844 w 252034"/>
                  <a:gd name="connsiteY3" fmla="*/ 468095 h 771455"/>
                  <a:gd name="connsiteX4" fmla="*/ 150724 w 252034"/>
                  <a:gd name="connsiteY4" fmla="*/ 771455 h 771455"/>
                  <a:gd name="connsiteX5" fmla="*/ 148287 w 252034"/>
                  <a:gd name="connsiteY5" fmla="*/ 741399 h 771455"/>
                  <a:gd name="connsiteX6" fmla="*/ 156291 w 252034"/>
                  <a:gd name="connsiteY6" fmla="*/ 725424 h 771455"/>
                  <a:gd name="connsiteX7" fmla="*/ 226623 w 252034"/>
                  <a:gd name="connsiteY7" fmla="*/ 480795 h 771455"/>
                  <a:gd name="connsiteX8" fmla="*/ 115638 w 252034"/>
                  <a:gd name="connsiteY8" fmla="*/ 244384 h 771455"/>
                  <a:gd name="connsiteX9" fmla="*/ 20410 w 252034"/>
                  <a:gd name="connsiteY9" fmla="*/ 52439 h 771455"/>
                  <a:gd name="connsiteX10" fmla="*/ 10770 w 252034"/>
                  <a:gd name="connsiteY10" fmla="*/ 41514 h 771455"/>
                  <a:gd name="connsiteX11" fmla="*/ 632 w 252034"/>
                  <a:gd name="connsiteY11" fmla="*/ 10420 h 771455"/>
                  <a:gd name="connsiteX12" fmla="*/ 3318 w 252034"/>
                  <a:gd name="connsiteY12" fmla="*/ 1345 h 77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2034" h="771455">
                    <a:moveTo>
                      <a:pt x="3318" y="1345"/>
                    </a:moveTo>
                    <a:cubicBezTo>
                      <a:pt x="6004" y="-505"/>
                      <a:pt x="9791" y="-681"/>
                      <a:pt x="12610" y="2315"/>
                    </a:cubicBezTo>
                    <a:cubicBezTo>
                      <a:pt x="51720" y="42480"/>
                      <a:pt x="115846" y="122460"/>
                      <a:pt x="140858" y="231684"/>
                    </a:cubicBezTo>
                    <a:cubicBezTo>
                      <a:pt x="209564" y="252118"/>
                      <a:pt x="255369" y="354647"/>
                      <a:pt x="251844" y="468095"/>
                    </a:cubicBezTo>
                    <a:cubicBezTo>
                      <a:pt x="247264" y="609383"/>
                      <a:pt x="150724" y="771455"/>
                      <a:pt x="150724" y="771455"/>
                    </a:cubicBezTo>
                    <a:lnTo>
                      <a:pt x="148287" y="741399"/>
                    </a:lnTo>
                    <a:lnTo>
                      <a:pt x="156291" y="725424"/>
                    </a:lnTo>
                    <a:cubicBezTo>
                      <a:pt x="184977" y="665524"/>
                      <a:pt x="223761" y="569100"/>
                      <a:pt x="226623" y="480795"/>
                    </a:cubicBezTo>
                    <a:cubicBezTo>
                      <a:pt x="230148" y="367347"/>
                      <a:pt x="184343" y="264818"/>
                      <a:pt x="115638" y="244384"/>
                    </a:cubicBezTo>
                    <a:cubicBezTo>
                      <a:pt x="96878" y="162466"/>
                      <a:pt x="56117" y="96998"/>
                      <a:pt x="20410" y="52439"/>
                    </a:cubicBezTo>
                    <a:lnTo>
                      <a:pt x="10770" y="41514"/>
                    </a:lnTo>
                    <a:lnTo>
                      <a:pt x="632" y="10420"/>
                    </a:lnTo>
                    <a:cubicBezTo>
                      <a:pt x="-953" y="6719"/>
                      <a:pt x="632" y="3195"/>
                      <a:pt x="3318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7050856" y="8541"/>
                <a:ext cx="882945" cy="1044743"/>
              </a:xfrm>
              <a:custGeom>
                <a:avLst/>
                <a:gdLst>
                  <a:gd name="connsiteX0" fmla="*/ 0 w 882945"/>
                  <a:gd name="connsiteY0" fmla="*/ 0 h 1044743"/>
                  <a:gd name="connsiteX1" fmla="*/ 80150 w 882945"/>
                  <a:gd name="connsiteY1" fmla="*/ 193391 h 1044743"/>
                  <a:gd name="connsiteX2" fmla="*/ 118949 w 882945"/>
                  <a:gd name="connsiteY2" fmla="*/ 273594 h 1044743"/>
                  <a:gd name="connsiteX3" fmla="*/ 122172 w 882945"/>
                  <a:gd name="connsiteY3" fmla="*/ 282895 h 1044743"/>
                  <a:gd name="connsiteX4" fmla="*/ 837770 w 882945"/>
                  <a:gd name="connsiteY4" fmla="*/ 1012681 h 1044743"/>
                  <a:gd name="connsiteX5" fmla="*/ 882945 w 882945"/>
                  <a:gd name="connsiteY5" fmla="*/ 990919 h 1044743"/>
                  <a:gd name="connsiteX6" fmla="*/ 880492 w 882945"/>
                  <a:gd name="connsiteY6" fmla="*/ 992651 h 1044743"/>
                  <a:gd name="connsiteX7" fmla="*/ 0 w 882945"/>
                  <a:gd name="connsiteY7" fmla="*/ 0 h 104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945" h="1044743">
                    <a:moveTo>
                      <a:pt x="0" y="0"/>
                    </a:moveTo>
                    <a:cubicBezTo>
                      <a:pt x="0" y="0"/>
                      <a:pt x="28054" y="80530"/>
                      <a:pt x="80150" y="193391"/>
                    </a:cubicBezTo>
                    <a:lnTo>
                      <a:pt x="118949" y="273594"/>
                    </a:lnTo>
                    <a:lnTo>
                      <a:pt x="122172" y="282895"/>
                    </a:lnTo>
                    <a:cubicBezTo>
                      <a:pt x="381805" y="991535"/>
                      <a:pt x="646895" y="1082296"/>
                      <a:pt x="837770" y="1012681"/>
                    </a:cubicBezTo>
                    <a:lnTo>
                      <a:pt x="882945" y="990919"/>
                    </a:lnTo>
                    <a:lnTo>
                      <a:pt x="880492" y="992651"/>
                    </a:lnTo>
                    <a:cubicBezTo>
                      <a:pt x="666647" y="1120852"/>
                      <a:pt x="321280" y="108782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>
                <a:off x="9217557" y="8692"/>
                <a:ext cx="227034" cy="490511"/>
              </a:xfrm>
              <a:custGeom>
                <a:avLst/>
                <a:gdLst>
                  <a:gd name="connsiteX0" fmla="*/ 182861 w 227034"/>
                  <a:gd name="connsiteY0" fmla="*/ 1345 h 490511"/>
                  <a:gd name="connsiteX1" fmla="*/ 192152 w 227034"/>
                  <a:gd name="connsiteY1" fmla="*/ 2316 h 490511"/>
                  <a:gd name="connsiteX2" fmla="*/ 215533 w 227034"/>
                  <a:gd name="connsiteY2" fmla="*/ 28814 h 490511"/>
                  <a:gd name="connsiteX3" fmla="*/ 219704 w 227034"/>
                  <a:gd name="connsiteY3" fmla="*/ 41607 h 490511"/>
                  <a:gd name="connsiteX4" fmla="*/ 176857 w 227034"/>
                  <a:gd name="connsiteY4" fmla="*/ 293678 h 490511"/>
                  <a:gd name="connsiteX5" fmla="*/ 52482 w 227034"/>
                  <a:gd name="connsiteY5" fmla="*/ 451874 h 490511"/>
                  <a:gd name="connsiteX6" fmla="*/ 22579 w 227034"/>
                  <a:gd name="connsiteY6" fmla="*/ 480325 h 490511"/>
                  <a:gd name="connsiteX7" fmla="*/ 0 w 227034"/>
                  <a:gd name="connsiteY7" fmla="*/ 490511 h 490511"/>
                  <a:gd name="connsiteX8" fmla="*/ 27261 w 227034"/>
                  <a:gd name="connsiteY8" fmla="*/ 464574 h 490511"/>
                  <a:gd name="connsiteX9" fmla="*/ 151637 w 227034"/>
                  <a:gd name="connsiteY9" fmla="*/ 306378 h 490511"/>
                  <a:gd name="connsiteX10" fmla="*/ 180175 w 227034"/>
                  <a:gd name="connsiteY10" fmla="*/ 10420 h 490511"/>
                  <a:gd name="connsiteX11" fmla="*/ 182861 w 227034"/>
                  <a:gd name="connsiteY11" fmla="*/ 1345 h 490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7034" h="490511">
                    <a:moveTo>
                      <a:pt x="182861" y="1345"/>
                    </a:moveTo>
                    <a:cubicBezTo>
                      <a:pt x="185547" y="-505"/>
                      <a:pt x="189333" y="-680"/>
                      <a:pt x="192152" y="2316"/>
                    </a:cubicBezTo>
                    <a:lnTo>
                      <a:pt x="215533" y="28814"/>
                    </a:lnTo>
                    <a:lnTo>
                      <a:pt x="219704" y="41607"/>
                    </a:lnTo>
                    <a:cubicBezTo>
                      <a:pt x="243524" y="143770"/>
                      <a:pt x="203987" y="242193"/>
                      <a:pt x="176857" y="293678"/>
                    </a:cubicBezTo>
                    <a:cubicBezTo>
                      <a:pt x="129292" y="339480"/>
                      <a:pt x="87364" y="397968"/>
                      <a:pt x="52482" y="451874"/>
                    </a:cubicBezTo>
                    <a:cubicBezTo>
                      <a:pt x="45613" y="462620"/>
                      <a:pt x="35395" y="472133"/>
                      <a:pt x="22579" y="480325"/>
                    </a:cubicBezTo>
                    <a:lnTo>
                      <a:pt x="0" y="490511"/>
                    </a:lnTo>
                    <a:lnTo>
                      <a:pt x="27261" y="464574"/>
                    </a:lnTo>
                    <a:cubicBezTo>
                      <a:pt x="62143" y="410668"/>
                      <a:pt x="104071" y="352180"/>
                      <a:pt x="151637" y="306378"/>
                    </a:cubicBezTo>
                    <a:cubicBezTo>
                      <a:pt x="182642" y="247538"/>
                      <a:pt x="229853" y="127391"/>
                      <a:pt x="180175" y="10420"/>
                    </a:cubicBezTo>
                    <a:cubicBezTo>
                      <a:pt x="178590" y="6720"/>
                      <a:pt x="180175" y="3195"/>
                      <a:pt x="182861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6762851" y="22265"/>
                <a:ext cx="1055942" cy="1567974"/>
              </a:xfrm>
              <a:custGeom>
                <a:avLst/>
                <a:gdLst>
                  <a:gd name="connsiteX0" fmla="*/ 0 w 1055942"/>
                  <a:gd name="connsiteY0" fmla="*/ 0 h 1567974"/>
                  <a:gd name="connsiteX1" fmla="*/ 994617 w 1055942"/>
                  <a:gd name="connsiteY1" fmla="*/ 1542751 h 1567974"/>
                  <a:gd name="connsiteX2" fmla="*/ 1055942 w 1055942"/>
                  <a:gd name="connsiteY2" fmla="*/ 1519899 h 1567974"/>
                  <a:gd name="connsiteX3" fmla="*/ 1039601 w 1055942"/>
                  <a:gd name="connsiteY3" fmla="*/ 1529290 h 1567974"/>
                  <a:gd name="connsiteX4" fmla="*/ 59179 w 1055942"/>
                  <a:gd name="connsiteY4" fmla="*/ 349170 h 1567974"/>
                  <a:gd name="connsiteX5" fmla="*/ 44244 w 1055942"/>
                  <a:gd name="connsiteY5" fmla="*/ 294148 h 1567974"/>
                  <a:gd name="connsiteX6" fmla="*/ 36959 w 1055942"/>
                  <a:gd name="connsiteY6" fmla="*/ 252397 h 1567974"/>
                  <a:gd name="connsiteX7" fmla="*/ 0 w 1055942"/>
                  <a:gd name="connsiteY7" fmla="*/ 0 h 156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5942" h="1567974">
                    <a:moveTo>
                      <a:pt x="0" y="0"/>
                    </a:moveTo>
                    <a:cubicBezTo>
                      <a:pt x="0" y="0"/>
                      <a:pt x="349872" y="1717789"/>
                      <a:pt x="994617" y="1542751"/>
                    </a:cubicBezTo>
                    <a:lnTo>
                      <a:pt x="1055942" y="1519899"/>
                    </a:lnTo>
                    <a:lnTo>
                      <a:pt x="1039601" y="1529290"/>
                    </a:lnTo>
                    <a:cubicBezTo>
                      <a:pt x="540299" y="1765424"/>
                      <a:pt x="205757" y="864308"/>
                      <a:pt x="59179" y="349170"/>
                    </a:cubicBezTo>
                    <a:lnTo>
                      <a:pt x="44244" y="294148"/>
                    </a:lnTo>
                    <a:lnTo>
                      <a:pt x="36959" y="252397"/>
                    </a:lnTo>
                    <a:cubicBezTo>
                      <a:pt x="24149" y="172354"/>
                      <a:pt x="11814" y="882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>
                <a:off x="6737630" y="34966"/>
                <a:ext cx="981736" cy="1730821"/>
              </a:xfrm>
              <a:custGeom>
                <a:avLst/>
                <a:gdLst>
                  <a:gd name="connsiteX0" fmla="*/ 0 w 981736"/>
                  <a:gd name="connsiteY0" fmla="*/ 0 h 1730821"/>
                  <a:gd name="connsiteX1" fmla="*/ 47656 w 981736"/>
                  <a:gd name="connsiteY1" fmla="*/ 201107 h 1730821"/>
                  <a:gd name="connsiteX2" fmla="*/ 69465 w 981736"/>
                  <a:gd name="connsiteY2" fmla="*/ 281448 h 1730821"/>
                  <a:gd name="connsiteX3" fmla="*/ 101997 w 981736"/>
                  <a:gd name="connsiteY3" fmla="*/ 467911 h 1730821"/>
                  <a:gd name="connsiteX4" fmla="*/ 911945 w 981736"/>
                  <a:gd name="connsiteY4" fmla="*/ 1695667 h 1730821"/>
                  <a:gd name="connsiteX5" fmla="*/ 981736 w 981736"/>
                  <a:gd name="connsiteY5" fmla="*/ 1661198 h 1730821"/>
                  <a:gd name="connsiteX6" fmla="*/ 980718 w 981736"/>
                  <a:gd name="connsiteY6" fmla="*/ 1661944 h 1730821"/>
                  <a:gd name="connsiteX7" fmla="*/ 0 w 981736"/>
                  <a:gd name="connsiteY7" fmla="*/ 0 h 1730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1736" h="1730821">
                    <a:moveTo>
                      <a:pt x="0" y="0"/>
                    </a:moveTo>
                    <a:cubicBezTo>
                      <a:pt x="0" y="0"/>
                      <a:pt x="16066" y="78878"/>
                      <a:pt x="47656" y="201107"/>
                    </a:cubicBezTo>
                    <a:lnTo>
                      <a:pt x="69465" y="281448"/>
                    </a:lnTo>
                    <a:lnTo>
                      <a:pt x="101997" y="467911"/>
                    </a:lnTo>
                    <a:cubicBezTo>
                      <a:pt x="321500" y="1622447"/>
                      <a:pt x="651628" y="1790397"/>
                      <a:pt x="911945" y="1695667"/>
                    </a:cubicBezTo>
                    <a:lnTo>
                      <a:pt x="981736" y="1661198"/>
                    </a:lnTo>
                    <a:lnTo>
                      <a:pt x="980718" y="1661944"/>
                    </a:lnTo>
                    <a:cubicBezTo>
                      <a:pt x="680662" y="1848305"/>
                      <a:pt x="236284" y="1765617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6099520" y="110199"/>
                <a:ext cx="870503" cy="1498258"/>
              </a:xfrm>
              <a:custGeom>
                <a:avLst/>
                <a:gdLst>
                  <a:gd name="connsiteX0" fmla="*/ 71771 w 870503"/>
                  <a:gd name="connsiteY0" fmla="*/ 147 h 1498258"/>
                  <a:gd name="connsiteX1" fmla="*/ 870503 w 870503"/>
                  <a:gd name="connsiteY1" fmla="*/ 1498258 h 1498258"/>
                  <a:gd name="connsiteX2" fmla="*/ 750809 w 870503"/>
                  <a:gd name="connsiteY2" fmla="*/ 1451237 h 1498258"/>
                  <a:gd name="connsiteX3" fmla="*/ 705362 w 870503"/>
                  <a:gd name="connsiteY3" fmla="*/ 1430208 h 1498258"/>
                  <a:gd name="connsiteX4" fmla="*/ 647508 w 870503"/>
                  <a:gd name="connsiteY4" fmla="*/ 1394003 h 1498258"/>
                  <a:gd name="connsiteX5" fmla="*/ 13000 w 870503"/>
                  <a:gd name="connsiteY5" fmla="*/ 155961 h 1498258"/>
                  <a:gd name="connsiteX6" fmla="*/ 20553 w 870503"/>
                  <a:gd name="connsiteY6" fmla="*/ 115463 h 1498258"/>
                  <a:gd name="connsiteX7" fmla="*/ 26851 w 870503"/>
                  <a:gd name="connsiteY7" fmla="*/ 98246 h 1498258"/>
                  <a:gd name="connsiteX8" fmla="*/ 71771 w 870503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0503" h="1498258">
                    <a:moveTo>
                      <a:pt x="71771" y="147"/>
                    </a:moveTo>
                    <a:cubicBezTo>
                      <a:pt x="78462" y="-13239"/>
                      <a:pt x="-275630" y="891546"/>
                      <a:pt x="870503" y="1498258"/>
                    </a:cubicBezTo>
                    <a:cubicBezTo>
                      <a:pt x="870503" y="1498192"/>
                      <a:pt x="823558" y="1482965"/>
                      <a:pt x="750809" y="1451237"/>
                    </a:cubicBezTo>
                    <a:lnTo>
                      <a:pt x="705362" y="1430208"/>
                    </a:lnTo>
                    <a:lnTo>
                      <a:pt x="647508" y="1394003"/>
                    </a:lnTo>
                    <a:cubicBezTo>
                      <a:pt x="-16530" y="954540"/>
                      <a:pt x="-26454" y="410119"/>
                      <a:pt x="13000" y="155961"/>
                    </a:cubicBezTo>
                    <a:lnTo>
                      <a:pt x="20553" y="115463"/>
                    </a:lnTo>
                    <a:lnTo>
                      <a:pt x="26851" y="98246"/>
                    </a:lnTo>
                    <a:cubicBezTo>
                      <a:pt x="40062" y="66162"/>
                      <a:pt x="55002" y="33464"/>
                      <a:pt x="71771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>
                <a:off x="6018913" y="122899"/>
                <a:ext cx="925889" cy="1498258"/>
              </a:xfrm>
              <a:custGeom>
                <a:avLst/>
                <a:gdLst>
                  <a:gd name="connsiteX0" fmla="*/ 127157 w 925889"/>
                  <a:gd name="connsiteY0" fmla="*/ 147 h 1498258"/>
                  <a:gd name="connsiteX1" fmla="*/ 105137 w 925889"/>
                  <a:gd name="connsiteY1" fmla="*/ 81438 h 1498258"/>
                  <a:gd name="connsiteX2" fmla="*/ 101160 w 925889"/>
                  <a:gd name="connsiteY2" fmla="*/ 102763 h 1498258"/>
                  <a:gd name="connsiteX3" fmla="*/ 72919 w 925889"/>
                  <a:gd name="connsiteY3" fmla="*/ 179965 h 1498258"/>
                  <a:gd name="connsiteX4" fmla="*/ 750849 w 925889"/>
                  <a:gd name="connsiteY4" fmla="*/ 1401258 h 1498258"/>
                  <a:gd name="connsiteX5" fmla="*/ 785969 w 925889"/>
                  <a:gd name="connsiteY5" fmla="*/ 1417508 h 1498258"/>
                  <a:gd name="connsiteX6" fmla="*/ 822777 w 925889"/>
                  <a:gd name="connsiteY6" fmla="*/ 1440543 h 1498258"/>
                  <a:gd name="connsiteX7" fmla="*/ 925889 w 925889"/>
                  <a:gd name="connsiteY7" fmla="*/ 1498258 h 1498258"/>
                  <a:gd name="connsiteX8" fmla="*/ 127157 w 925889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5889" h="1498258">
                    <a:moveTo>
                      <a:pt x="127157" y="147"/>
                    </a:moveTo>
                    <a:cubicBezTo>
                      <a:pt x="128412" y="-2363"/>
                      <a:pt x="116983" y="27407"/>
                      <a:pt x="105137" y="81438"/>
                    </a:cubicBezTo>
                    <a:lnTo>
                      <a:pt x="101160" y="102763"/>
                    </a:lnTo>
                    <a:lnTo>
                      <a:pt x="72919" y="179965"/>
                    </a:lnTo>
                    <a:cubicBezTo>
                      <a:pt x="-143738" y="858960"/>
                      <a:pt x="429640" y="1244038"/>
                      <a:pt x="750849" y="1401258"/>
                    </a:cubicBezTo>
                    <a:lnTo>
                      <a:pt x="785969" y="1417508"/>
                    </a:lnTo>
                    <a:lnTo>
                      <a:pt x="822777" y="1440543"/>
                    </a:lnTo>
                    <a:cubicBezTo>
                      <a:pt x="855721" y="1460047"/>
                      <a:pt x="890073" y="1479298"/>
                      <a:pt x="925889" y="1498258"/>
                    </a:cubicBezTo>
                    <a:cubicBezTo>
                      <a:pt x="925889" y="1497907"/>
                      <a:pt x="-409444" y="1066302"/>
                      <a:pt x="127157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>
                <a:off x="9103621" y="199056"/>
                <a:ext cx="113936" cy="323185"/>
              </a:xfrm>
              <a:custGeom>
                <a:avLst/>
                <a:gdLst>
                  <a:gd name="connsiteX0" fmla="*/ 5272 w 113936"/>
                  <a:gd name="connsiteY0" fmla="*/ 565 h 323185"/>
                  <a:gd name="connsiteX1" fmla="*/ 14917 w 113936"/>
                  <a:gd name="connsiteY1" fmla="*/ 3955 h 323185"/>
                  <a:gd name="connsiteX2" fmla="*/ 91021 w 113936"/>
                  <a:gd name="connsiteY2" fmla="*/ 310485 h 323185"/>
                  <a:gd name="connsiteX3" fmla="*/ 113936 w 113936"/>
                  <a:gd name="connsiteY3" fmla="*/ 300147 h 323185"/>
                  <a:gd name="connsiteX4" fmla="*/ 111294 w 113936"/>
                  <a:gd name="connsiteY4" fmla="*/ 302661 h 323185"/>
                  <a:gd name="connsiteX5" fmla="*/ 65800 w 113936"/>
                  <a:gd name="connsiteY5" fmla="*/ 323185 h 323185"/>
                  <a:gd name="connsiteX6" fmla="*/ 17443 w 113936"/>
                  <a:gd name="connsiteY6" fmla="*/ 69356 h 323185"/>
                  <a:gd name="connsiteX7" fmla="*/ 2705 w 113936"/>
                  <a:gd name="connsiteY7" fmla="*/ 41363 h 323185"/>
                  <a:gd name="connsiteX8" fmla="*/ 118 w 113936"/>
                  <a:gd name="connsiteY8" fmla="*/ 9593 h 323185"/>
                  <a:gd name="connsiteX9" fmla="*/ 5272 w 113936"/>
                  <a:gd name="connsiteY9" fmla="*/ 565 h 32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936" h="323185">
                    <a:moveTo>
                      <a:pt x="5272" y="565"/>
                    </a:moveTo>
                    <a:cubicBezTo>
                      <a:pt x="8575" y="-712"/>
                      <a:pt x="12627" y="81"/>
                      <a:pt x="14917" y="3955"/>
                    </a:cubicBezTo>
                    <a:cubicBezTo>
                      <a:pt x="48741" y="60680"/>
                      <a:pt x="102295" y="174483"/>
                      <a:pt x="91021" y="310485"/>
                    </a:cubicBezTo>
                    <a:lnTo>
                      <a:pt x="113936" y="300147"/>
                    </a:lnTo>
                    <a:lnTo>
                      <a:pt x="111294" y="302661"/>
                    </a:lnTo>
                    <a:cubicBezTo>
                      <a:pt x="98478" y="310853"/>
                      <a:pt x="83063" y="317724"/>
                      <a:pt x="65800" y="323185"/>
                    </a:cubicBezTo>
                    <a:cubicBezTo>
                      <a:pt x="74256" y="221184"/>
                      <a:pt x="46246" y="131669"/>
                      <a:pt x="17443" y="69356"/>
                    </a:cubicBezTo>
                    <a:lnTo>
                      <a:pt x="2705" y="41363"/>
                    </a:lnTo>
                    <a:lnTo>
                      <a:pt x="118" y="9593"/>
                    </a:lnTo>
                    <a:cubicBezTo>
                      <a:pt x="-587" y="5189"/>
                      <a:pt x="1969" y="1842"/>
                      <a:pt x="5272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>
                <a:off x="8987443" y="211756"/>
                <a:ext cx="120343" cy="300955"/>
              </a:xfrm>
              <a:custGeom>
                <a:avLst/>
                <a:gdLst>
                  <a:gd name="connsiteX0" fmla="*/ 96230 w 120343"/>
                  <a:gd name="connsiteY0" fmla="*/ 565 h 300955"/>
                  <a:gd name="connsiteX1" fmla="*/ 105876 w 120343"/>
                  <a:gd name="connsiteY1" fmla="*/ 3955 h 300955"/>
                  <a:gd name="connsiteX2" fmla="*/ 118884 w 120343"/>
                  <a:gd name="connsiteY2" fmla="*/ 28663 h 300955"/>
                  <a:gd name="connsiteX3" fmla="*/ 120343 w 120343"/>
                  <a:gd name="connsiteY3" fmla="*/ 46577 h 300955"/>
                  <a:gd name="connsiteX4" fmla="*/ 12362 w 120343"/>
                  <a:gd name="connsiteY4" fmla="*/ 300955 h 300955"/>
                  <a:gd name="connsiteX5" fmla="*/ 0 w 120343"/>
                  <a:gd name="connsiteY5" fmla="*/ 296879 h 300955"/>
                  <a:gd name="connsiteX6" fmla="*/ 26519 w 120343"/>
                  <a:gd name="connsiteY6" fmla="*/ 262280 h 300955"/>
                  <a:gd name="connsiteX7" fmla="*/ 91076 w 120343"/>
                  <a:gd name="connsiteY7" fmla="*/ 9593 h 300955"/>
                  <a:gd name="connsiteX8" fmla="*/ 96230 w 120343"/>
                  <a:gd name="connsiteY8" fmla="*/ 565 h 30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343" h="300955">
                    <a:moveTo>
                      <a:pt x="96230" y="565"/>
                    </a:moveTo>
                    <a:cubicBezTo>
                      <a:pt x="99534" y="-712"/>
                      <a:pt x="103586" y="81"/>
                      <a:pt x="105876" y="3955"/>
                    </a:cubicBezTo>
                    <a:lnTo>
                      <a:pt x="118884" y="28663"/>
                    </a:lnTo>
                    <a:lnTo>
                      <a:pt x="120343" y="46577"/>
                    </a:lnTo>
                    <a:cubicBezTo>
                      <a:pt x="119800" y="159873"/>
                      <a:pt x="53671" y="253477"/>
                      <a:pt x="12362" y="300955"/>
                    </a:cubicBezTo>
                    <a:lnTo>
                      <a:pt x="0" y="296879"/>
                    </a:lnTo>
                    <a:lnTo>
                      <a:pt x="26519" y="262280"/>
                    </a:lnTo>
                    <a:cubicBezTo>
                      <a:pt x="67758" y="200842"/>
                      <a:pt x="108254" y="111064"/>
                      <a:pt x="91076" y="9593"/>
                    </a:cubicBezTo>
                    <a:cubicBezTo>
                      <a:pt x="90371" y="5189"/>
                      <a:pt x="92926" y="1842"/>
                      <a:pt x="96230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>
                <a:off x="8431213" y="551647"/>
                <a:ext cx="804024" cy="465407"/>
              </a:xfrm>
              <a:custGeom>
                <a:avLst/>
                <a:gdLst>
                  <a:gd name="connsiteX0" fmla="*/ 57694 w 804024"/>
                  <a:gd name="connsiteY0" fmla="*/ 1500 h 465407"/>
                  <a:gd name="connsiteX1" fmla="*/ 315264 w 804024"/>
                  <a:gd name="connsiteY1" fmla="*/ 280274 h 465407"/>
                  <a:gd name="connsiteX2" fmla="*/ 633420 w 804024"/>
                  <a:gd name="connsiteY2" fmla="*/ 401475 h 465407"/>
                  <a:gd name="connsiteX3" fmla="*/ 558371 w 804024"/>
                  <a:gd name="connsiteY3" fmla="*/ 450099 h 465407"/>
                  <a:gd name="connsiteX4" fmla="*/ 759204 w 804024"/>
                  <a:gd name="connsiteY4" fmla="*/ 417392 h 465407"/>
                  <a:gd name="connsiteX5" fmla="*/ 804024 w 804024"/>
                  <a:gd name="connsiteY5" fmla="*/ 396833 h 465407"/>
                  <a:gd name="connsiteX6" fmla="*/ 792776 w 804024"/>
                  <a:gd name="connsiteY6" fmla="*/ 403123 h 465407"/>
                  <a:gd name="connsiteX7" fmla="*/ 533149 w 804024"/>
                  <a:gd name="connsiteY7" fmla="*/ 462799 h 465407"/>
                  <a:gd name="connsiteX8" fmla="*/ 608199 w 804024"/>
                  <a:gd name="connsiteY8" fmla="*/ 414175 h 465407"/>
                  <a:gd name="connsiteX9" fmla="*/ 290043 w 804024"/>
                  <a:gd name="connsiteY9" fmla="*/ 292974 h 465407"/>
                  <a:gd name="connsiteX10" fmla="*/ 32472 w 804024"/>
                  <a:gd name="connsiteY10" fmla="*/ 14200 h 465407"/>
                  <a:gd name="connsiteX11" fmla="*/ 0 w 804024"/>
                  <a:gd name="connsiteY11" fmla="*/ 15867 h 465407"/>
                  <a:gd name="connsiteX12" fmla="*/ 13599 w 804024"/>
                  <a:gd name="connsiteY12" fmla="*/ 6539 h 465407"/>
                  <a:gd name="connsiteX13" fmla="*/ 21773 w 804024"/>
                  <a:gd name="connsiteY13" fmla="*/ 3344 h 465407"/>
                  <a:gd name="connsiteX14" fmla="*/ 57694 w 804024"/>
                  <a:gd name="connsiteY14" fmla="*/ 1500 h 465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4024" h="465407">
                    <a:moveTo>
                      <a:pt x="57694" y="1500"/>
                    </a:moveTo>
                    <a:cubicBezTo>
                      <a:pt x="140426" y="18422"/>
                      <a:pt x="216918" y="174841"/>
                      <a:pt x="315264" y="280274"/>
                    </a:cubicBezTo>
                    <a:cubicBezTo>
                      <a:pt x="427659" y="400773"/>
                      <a:pt x="633420" y="401475"/>
                      <a:pt x="633420" y="401475"/>
                    </a:cubicBezTo>
                    <a:lnTo>
                      <a:pt x="558371" y="450099"/>
                    </a:lnTo>
                    <a:cubicBezTo>
                      <a:pt x="626151" y="459480"/>
                      <a:pt x="697053" y="442403"/>
                      <a:pt x="759204" y="417392"/>
                    </a:cubicBezTo>
                    <a:lnTo>
                      <a:pt x="804024" y="396833"/>
                    </a:lnTo>
                    <a:lnTo>
                      <a:pt x="792776" y="403123"/>
                    </a:lnTo>
                    <a:cubicBezTo>
                      <a:pt x="719447" y="440779"/>
                      <a:pt x="623523" y="475307"/>
                      <a:pt x="533149" y="462799"/>
                    </a:cubicBezTo>
                    <a:lnTo>
                      <a:pt x="608199" y="414175"/>
                    </a:lnTo>
                    <a:cubicBezTo>
                      <a:pt x="608199" y="414175"/>
                      <a:pt x="402437" y="413473"/>
                      <a:pt x="290043" y="292974"/>
                    </a:cubicBezTo>
                    <a:cubicBezTo>
                      <a:pt x="191698" y="187541"/>
                      <a:pt x="115204" y="31122"/>
                      <a:pt x="32472" y="14200"/>
                    </a:cubicBezTo>
                    <a:lnTo>
                      <a:pt x="0" y="15867"/>
                    </a:lnTo>
                    <a:lnTo>
                      <a:pt x="13599" y="6539"/>
                    </a:lnTo>
                    <a:cubicBezTo>
                      <a:pt x="18663" y="4071"/>
                      <a:pt x="21773" y="3344"/>
                      <a:pt x="21773" y="3344"/>
                    </a:cubicBezTo>
                    <a:cubicBezTo>
                      <a:pt x="33929" y="-488"/>
                      <a:pt x="45875" y="-917"/>
                      <a:pt x="57694" y="1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8337916" y="567514"/>
                <a:ext cx="216907" cy="1713387"/>
              </a:xfrm>
              <a:custGeom>
                <a:avLst/>
                <a:gdLst>
                  <a:gd name="connsiteX0" fmla="*/ 93298 w 216907"/>
                  <a:gd name="connsiteY0" fmla="*/ 0 h 1713387"/>
                  <a:gd name="connsiteX1" fmla="*/ 87005 w 216907"/>
                  <a:gd name="connsiteY1" fmla="*/ 4317 h 1713387"/>
                  <a:gd name="connsiteX2" fmla="*/ 110488 w 216907"/>
                  <a:gd name="connsiteY2" fmla="*/ 646688 h 1713387"/>
                  <a:gd name="connsiteX3" fmla="*/ 31356 w 216907"/>
                  <a:gd name="connsiteY3" fmla="*/ 1702612 h 1713387"/>
                  <a:gd name="connsiteX4" fmla="*/ 8773 w 216907"/>
                  <a:gd name="connsiteY4" fmla="*/ 1713387 h 1713387"/>
                  <a:gd name="connsiteX5" fmla="*/ 48569 w 216907"/>
                  <a:gd name="connsiteY5" fmla="*/ 1684335 h 1713387"/>
                  <a:gd name="connsiteX6" fmla="*/ 85267 w 216907"/>
                  <a:gd name="connsiteY6" fmla="*/ 659388 h 1713387"/>
                  <a:gd name="connsiteX7" fmla="*/ 89850 w 216907"/>
                  <a:gd name="connsiteY7" fmla="*/ 177 h 1713387"/>
                  <a:gd name="connsiteX8" fmla="*/ 93298 w 216907"/>
                  <a:gd name="connsiteY8" fmla="*/ 0 h 171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907" h="1713387">
                    <a:moveTo>
                      <a:pt x="93298" y="0"/>
                    </a:moveTo>
                    <a:lnTo>
                      <a:pt x="87005" y="4317"/>
                    </a:lnTo>
                    <a:cubicBezTo>
                      <a:pt x="40134" y="46118"/>
                      <a:pt x="-35377" y="187160"/>
                      <a:pt x="110488" y="646688"/>
                    </a:cubicBezTo>
                    <a:cubicBezTo>
                      <a:pt x="280356" y="1182801"/>
                      <a:pt x="241706" y="1577026"/>
                      <a:pt x="31356" y="1702612"/>
                    </a:cubicBezTo>
                    <a:lnTo>
                      <a:pt x="8773" y="1713387"/>
                    </a:lnTo>
                    <a:lnTo>
                      <a:pt x="48569" y="1684335"/>
                    </a:lnTo>
                    <a:cubicBezTo>
                      <a:pt x="220943" y="1532684"/>
                      <a:pt x="243002" y="1157208"/>
                      <a:pt x="85267" y="659388"/>
                    </a:cubicBezTo>
                    <a:cubicBezTo>
                      <a:pt x="-109220" y="46684"/>
                      <a:pt x="89850" y="177"/>
                      <a:pt x="89850" y="177"/>
                    </a:cubicBezTo>
                    <a:lnTo>
                      <a:pt x="9329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>
                <a:off x="9542461" y="663156"/>
                <a:ext cx="28146" cy="116990"/>
              </a:xfrm>
              <a:custGeom>
                <a:avLst/>
                <a:gdLst>
                  <a:gd name="connsiteX0" fmla="*/ 22127 w 28146"/>
                  <a:gd name="connsiteY0" fmla="*/ 0 h 116990"/>
                  <a:gd name="connsiteX1" fmla="*/ 28146 w 28146"/>
                  <a:gd name="connsiteY1" fmla="*/ 74234 h 116990"/>
                  <a:gd name="connsiteX2" fmla="*/ 20518 w 28146"/>
                  <a:gd name="connsiteY2" fmla="*/ 89459 h 116990"/>
                  <a:gd name="connsiteX3" fmla="*/ 5362 w 28146"/>
                  <a:gd name="connsiteY3" fmla="*/ 116990 h 116990"/>
                  <a:gd name="connsiteX4" fmla="*/ 0 w 28146"/>
                  <a:gd name="connsiteY4" fmla="*/ 50861 h 116990"/>
                  <a:gd name="connsiteX5" fmla="*/ 9372 w 28146"/>
                  <a:gd name="connsiteY5" fmla="*/ 31148 h 116990"/>
                  <a:gd name="connsiteX6" fmla="*/ 22127 w 28146"/>
                  <a:gd name="connsiteY6" fmla="*/ 0 h 11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146" h="116990">
                    <a:moveTo>
                      <a:pt x="22127" y="0"/>
                    </a:moveTo>
                    <a:lnTo>
                      <a:pt x="28146" y="74234"/>
                    </a:lnTo>
                    <a:lnTo>
                      <a:pt x="20518" y="89459"/>
                    </a:lnTo>
                    <a:cubicBezTo>
                      <a:pt x="11396" y="106861"/>
                      <a:pt x="5362" y="116990"/>
                      <a:pt x="5362" y="116990"/>
                    </a:cubicBezTo>
                    <a:lnTo>
                      <a:pt x="0" y="50861"/>
                    </a:lnTo>
                    <a:lnTo>
                      <a:pt x="9372" y="31148"/>
                    </a:lnTo>
                    <a:cubicBezTo>
                      <a:pt x="18075" y="11561"/>
                      <a:pt x="22127" y="0"/>
                      <a:pt x="2212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1" name="任意多边形: 形状 280"/>
              <p:cNvSpPr/>
              <p:nvPr/>
            </p:nvSpPr>
            <p:spPr>
              <a:xfrm>
                <a:off x="9331699" y="675856"/>
                <a:ext cx="210763" cy="316024"/>
              </a:xfrm>
              <a:custGeom>
                <a:avLst/>
                <a:gdLst>
                  <a:gd name="connsiteX0" fmla="*/ 207669 w 210763"/>
                  <a:gd name="connsiteY0" fmla="*/ 0 h 316024"/>
                  <a:gd name="connsiteX1" fmla="*/ 210763 w 210763"/>
                  <a:gd name="connsiteY1" fmla="*/ 38161 h 316024"/>
                  <a:gd name="connsiteX2" fmla="*/ 203515 w 210763"/>
                  <a:gd name="connsiteY2" fmla="*/ 53407 h 316024"/>
                  <a:gd name="connsiteX3" fmla="*/ 0 w 210763"/>
                  <a:gd name="connsiteY3" fmla="*/ 316024 h 316024"/>
                  <a:gd name="connsiteX4" fmla="*/ 5287 w 210763"/>
                  <a:gd name="connsiteY4" fmla="*/ 299714 h 316024"/>
                  <a:gd name="connsiteX5" fmla="*/ 33038 w 210763"/>
                  <a:gd name="connsiteY5" fmla="*/ 273327 h 316024"/>
                  <a:gd name="connsiteX6" fmla="*/ 207669 w 210763"/>
                  <a:gd name="connsiteY6" fmla="*/ 0 h 3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763" h="316024">
                    <a:moveTo>
                      <a:pt x="207669" y="0"/>
                    </a:moveTo>
                    <a:lnTo>
                      <a:pt x="210763" y="38161"/>
                    </a:lnTo>
                    <a:lnTo>
                      <a:pt x="203515" y="53407"/>
                    </a:lnTo>
                    <a:cubicBezTo>
                      <a:pt x="169751" y="120233"/>
                      <a:pt x="105038" y="226180"/>
                      <a:pt x="0" y="316024"/>
                    </a:cubicBezTo>
                    <a:lnTo>
                      <a:pt x="5287" y="299714"/>
                    </a:lnTo>
                    <a:lnTo>
                      <a:pt x="33038" y="273327"/>
                    </a:lnTo>
                    <a:cubicBezTo>
                      <a:pt x="158034" y="141620"/>
                      <a:pt x="207669" y="0"/>
                      <a:pt x="20766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2" name="任意多边形: 形状 281"/>
              <p:cNvSpPr/>
              <p:nvPr/>
            </p:nvSpPr>
            <p:spPr>
              <a:xfrm>
                <a:off x="7933801" y="776605"/>
                <a:ext cx="232035" cy="222854"/>
              </a:xfrm>
              <a:custGeom>
                <a:avLst/>
                <a:gdLst>
                  <a:gd name="connsiteX0" fmla="*/ 232035 w 232035"/>
                  <a:gd name="connsiteY0" fmla="*/ 0 h 222854"/>
                  <a:gd name="connsiteX1" fmla="*/ 22768 w 232035"/>
                  <a:gd name="connsiteY1" fmla="*/ 211886 h 222854"/>
                  <a:gd name="connsiteX2" fmla="*/ 0 w 232035"/>
                  <a:gd name="connsiteY2" fmla="*/ 222854 h 222854"/>
                  <a:gd name="connsiteX3" fmla="*/ 57600 w 232035"/>
                  <a:gd name="connsiteY3" fmla="*/ 182182 h 222854"/>
                  <a:gd name="connsiteX4" fmla="*/ 200223 w 232035"/>
                  <a:gd name="connsiteY4" fmla="*/ 23054 h 222854"/>
                  <a:gd name="connsiteX5" fmla="*/ 200659 w 232035"/>
                  <a:gd name="connsiteY5" fmla="*/ 22370 h 222854"/>
                  <a:gd name="connsiteX6" fmla="*/ 232035 w 232035"/>
                  <a:gd name="connsiteY6" fmla="*/ 0 h 222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035" h="222854">
                    <a:moveTo>
                      <a:pt x="232035" y="0"/>
                    </a:moveTo>
                    <a:cubicBezTo>
                      <a:pt x="232035" y="0"/>
                      <a:pt x="151076" y="134965"/>
                      <a:pt x="22768" y="211886"/>
                    </a:cubicBezTo>
                    <a:lnTo>
                      <a:pt x="0" y="222854"/>
                    </a:lnTo>
                    <a:lnTo>
                      <a:pt x="57600" y="182182"/>
                    </a:lnTo>
                    <a:cubicBezTo>
                      <a:pt x="131994" y="121577"/>
                      <a:pt x="182855" y="49471"/>
                      <a:pt x="200223" y="23054"/>
                    </a:cubicBezTo>
                    <a:lnTo>
                      <a:pt x="200659" y="22370"/>
                    </a:lnTo>
                    <a:lnTo>
                      <a:pt x="2320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>
                <a:off x="8039222" y="789306"/>
                <a:ext cx="101392" cy="65737"/>
              </a:xfrm>
              <a:custGeom>
                <a:avLst/>
                <a:gdLst>
                  <a:gd name="connsiteX0" fmla="*/ 101392 w 101392"/>
                  <a:gd name="connsiteY0" fmla="*/ 0 h 65737"/>
                  <a:gd name="connsiteX1" fmla="*/ 95237 w 101392"/>
                  <a:gd name="connsiteY1" fmla="*/ 9670 h 65737"/>
                  <a:gd name="connsiteX2" fmla="*/ 67100 w 101392"/>
                  <a:gd name="connsiteY2" fmla="*/ 29730 h 65737"/>
                  <a:gd name="connsiteX3" fmla="*/ 8759 w 101392"/>
                  <a:gd name="connsiteY3" fmla="*/ 62199 h 65737"/>
                  <a:gd name="connsiteX4" fmla="*/ 0 w 101392"/>
                  <a:gd name="connsiteY4" fmla="*/ 65737 h 65737"/>
                  <a:gd name="connsiteX5" fmla="*/ 41879 w 101392"/>
                  <a:gd name="connsiteY5" fmla="*/ 42430 h 65737"/>
                  <a:gd name="connsiteX6" fmla="*/ 101392 w 101392"/>
                  <a:gd name="connsiteY6" fmla="*/ 0 h 6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92" h="65737">
                    <a:moveTo>
                      <a:pt x="101392" y="0"/>
                    </a:moveTo>
                    <a:lnTo>
                      <a:pt x="95237" y="9670"/>
                    </a:lnTo>
                    <a:lnTo>
                      <a:pt x="67100" y="29730"/>
                    </a:lnTo>
                    <a:cubicBezTo>
                      <a:pt x="47455" y="42181"/>
                      <a:pt x="28006" y="52973"/>
                      <a:pt x="8759" y="62199"/>
                    </a:cubicBezTo>
                    <a:lnTo>
                      <a:pt x="0" y="65737"/>
                    </a:lnTo>
                    <a:lnTo>
                      <a:pt x="41879" y="42430"/>
                    </a:lnTo>
                    <a:cubicBezTo>
                      <a:pt x="61524" y="29978"/>
                      <a:pt x="81364" y="15866"/>
                      <a:pt x="1013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>
                <a:off x="8495872" y="805144"/>
                <a:ext cx="1032780" cy="933327"/>
              </a:xfrm>
              <a:custGeom>
                <a:avLst/>
                <a:gdLst>
                  <a:gd name="connsiteX0" fmla="*/ 1506 w 1032780"/>
                  <a:gd name="connsiteY0" fmla="*/ 0 h 933327"/>
                  <a:gd name="connsiteX1" fmla="*/ 71269 w 1032780"/>
                  <a:gd name="connsiteY1" fmla="*/ 58488 h 933327"/>
                  <a:gd name="connsiteX2" fmla="*/ 1027846 w 1032780"/>
                  <a:gd name="connsiteY2" fmla="*/ 922755 h 933327"/>
                  <a:gd name="connsiteX3" fmla="*/ 1032780 w 1032780"/>
                  <a:gd name="connsiteY3" fmla="*/ 933327 h 933327"/>
                  <a:gd name="connsiteX4" fmla="*/ 986944 w 1032780"/>
                  <a:gd name="connsiteY4" fmla="*/ 908606 h 933327"/>
                  <a:gd name="connsiteX5" fmla="*/ 908255 w 1032780"/>
                  <a:gd name="connsiteY5" fmla="*/ 773866 h 933327"/>
                  <a:gd name="connsiteX6" fmla="*/ 46048 w 1032780"/>
                  <a:gd name="connsiteY6" fmla="*/ 71188 h 933327"/>
                  <a:gd name="connsiteX7" fmla="*/ 7599 w 1032780"/>
                  <a:gd name="connsiteY7" fmla="*/ 41680 h 933327"/>
                  <a:gd name="connsiteX8" fmla="*/ 0 w 1032780"/>
                  <a:gd name="connsiteY8" fmla="*/ 34647 h 933327"/>
                  <a:gd name="connsiteX9" fmla="*/ 1506 w 1032780"/>
                  <a:gd name="connsiteY9" fmla="*/ 0 h 933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2780" h="933327">
                    <a:moveTo>
                      <a:pt x="1506" y="0"/>
                    </a:moveTo>
                    <a:cubicBezTo>
                      <a:pt x="20178" y="19027"/>
                      <a:pt x="43083" y="38758"/>
                      <a:pt x="71269" y="58488"/>
                    </a:cubicBezTo>
                    <a:cubicBezTo>
                      <a:pt x="304159" y="223028"/>
                      <a:pt x="809049" y="465783"/>
                      <a:pt x="1027846" y="922755"/>
                    </a:cubicBezTo>
                    <a:cubicBezTo>
                      <a:pt x="1029255" y="926280"/>
                      <a:pt x="1031019" y="929802"/>
                      <a:pt x="1032780" y="933327"/>
                    </a:cubicBezTo>
                    <a:lnTo>
                      <a:pt x="986944" y="908606"/>
                    </a:lnTo>
                    <a:lnTo>
                      <a:pt x="908255" y="773866"/>
                    </a:lnTo>
                    <a:cubicBezTo>
                      <a:pt x="661856" y="419016"/>
                      <a:pt x="249827" y="215161"/>
                      <a:pt x="46048" y="71188"/>
                    </a:cubicBezTo>
                    <a:cubicBezTo>
                      <a:pt x="31955" y="61323"/>
                      <a:pt x="19182" y="51458"/>
                      <a:pt x="7599" y="41680"/>
                    </a:cubicBezTo>
                    <a:lnTo>
                      <a:pt x="0" y="34647"/>
                    </a:lnTo>
                    <a:lnTo>
                      <a:pt x="150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5" name="任意多边形: 形状 284"/>
              <p:cNvSpPr/>
              <p:nvPr/>
            </p:nvSpPr>
            <p:spPr>
              <a:xfrm>
                <a:off x="8465749" y="817843"/>
                <a:ext cx="218621" cy="1460554"/>
              </a:xfrm>
              <a:custGeom>
                <a:avLst/>
                <a:gdLst>
                  <a:gd name="connsiteX0" fmla="*/ 6409 w 218621"/>
                  <a:gd name="connsiteY0" fmla="*/ 0 h 1460554"/>
                  <a:gd name="connsiteX1" fmla="*/ 30124 w 218621"/>
                  <a:gd name="connsiteY1" fmla="*/ 21947 h 1460554"/>
                  <a:gd name="connsiteX2" fmla="*/ 28151 w 218621"/>
                  <a:gd name="connsiteY2" fmla="*/ 67324 h 1460554"/>
                  <a:gd name="connsiteX3" fmla="*/ 34448 w 218621"/>
                  <a:gd name="connsiteY3" fmla="*/ 171921 h 1460554"/>
                  <a:gd name="connsiteX4" fmla="*/ 216958 w 218621"/>
                  <a:gd name="connsiteY4" fmla="*/ 1135898 h 1460554"/>
                  <a:gd name="connsiteX5" fmla="*/ 2696 w 218621"/>
                  <a:gd name="connsiteY5" fmla="*/ 1459780 h 1460554"/>
                  <a:gd name="connsiteX6" fmla="*/ 0 w 218621"/>
                  <a:gd name="connsiteY6" fmla="*/ 1460554 h 1460554"/>
                  <a:gd name="connsiteX7" fmla="*/ 52232 w 218621"/>
                  <a:gd name="connsiteY7" fmla="*/ 1432897 h 1460554"/>
                  <a:gd name="connsiteX8" fmla="*/ 191737 w 218621"/>
                  <a:gd name="connsiteY8" fmla="*/ 1148598 h 1460554"/>
                  <a:gd name="connsiteX9" fmla="*/ 9228 w 218621"/>
                  <a:gd name="connsiteY9" fmla="*/ 184621 h 1460554"/>
                  <a:gd name="connsiteX10" fmla="*/ 6409 w 218621"/>
                  <a:gd name="connsiteY10" fmla="*/ 0 h 1460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621" h="1460554">
                    <a:moveTo>
                      <a:pt x="6409" y="0"/>
                    </a:moveTo>
                    <a:lnTo>
                      <a:pt x="30124" y="21947"/>
                    </a:lnTo>
                    <a:lnTo>
                      <a:pt x="28151" y="67324"/>
                    </a:lnTo>
                    <a:cubicBezTo>
                      <a:pt x="28370" y="98021"/>
                      <a:pt x="30220" y="132813"/>
                      <a:pt x="34448" y="171921"/>
                    </a:cubicBezTo>
                    <a:cubicBezTo>
                      <a:pt x="57349" y="378740"/>
                      <a:pt x="237742" y="712043"/>
                      <a:pt x="216958" y="1135898"/>
                    </a:cubicBezTo>
                    <a:cubicBezTo>
                      <a:pt x="207268" y="1332148"/>
                      <a:pt x="103770" y="1420495"/>
                      <a:pt x="2696" y="1459780"/>
                    </a:cubicBezTo>
                    <a:lnTo>
                      <a:pt x="0" y="1460554"/>
                    </a:lnTo>
                    <a:lnTo>
                      <a:pt x="52232" y="1432897"/>
                    </a:lnTo>
                    <a:cubicBezTo>
                      <a:pt x="124436" y="1382277"/>
                      <a:pt x="184470" y="1295785"/>
                      <a:pt x="191737" y="1148598"/>
                    </a:cubicBezTo>
                    <a:cubicBezTo>
                      <a:pt x="212522" y="724743"/>
                      <a:pt x="32128" y="391440"/>
                      <a:pt x="9228" y="184621"/>
                    </a:cubicBezTo>
                    <a:cubicBezTo>
                      <a:pt x="772" y="106405"/>
                      <a:pt x="1830" y="45453"/>
                      <a:pt x="640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6" name="任意多边形: 形状 285"/>
              <p:cNvSpPr/>
              <p:nvPr/>
            </p:nvSpPr>
            <p:spPr>
              <a:xfrm>
                <a:off x="9306477" y="863632"/>
                <a:ext cx="66798" cy="140949"/>
              </a:xfrm>
              <a:custGeom>
                <a:avLst/>
                <a:gdLst>
                  <a:gd name="connsiteX0" fmla="*/ 66798 w 66798"/>
                  <a:gd name="connsiteY0" fmla="*/ 0 h 140949"/>
                  <a:gd name="connsiteX1" fmla="*/ 30508 w 66798"/>
                  <a:gd name="connsiteY1" fmla="*/ 111939 h 140949"/>
                  <a:gd name="connsiteX2" fmla="*/ 0 w 66798"/>
                  <a:gd name="connsiteY2" fmla="*/ 140949 h 140949"/>
                  <a:gd name="connsiteX3" fmla="*/ 39147 w 66798"/>
                  <a:gd name="connsiteY3" fmla="*/ 20195 h 140949"/>
                  <a:gd name="connsiteX4" fmla="*/ 57725 w 66798"/>
                  <a:gd name="connsiteY4" fmla="*/ 6961 h 140949"/>
                  <a:gd name="connsiteX5" fmla="*/ 66798 w 66798"/>
                  <a:gd name="connsiteY5" fmla="*/ 0 h 14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98" h="140949">
                    <a:moveTo>
                      <a:pt x="66798" y="0"/>
                    </a:moveTo>
                    <a:lnTo>
                      <a:pt x="30508" y="111939"/>
                    </a:lnTo>
                    <a:lnTo>
                      <a:pt x="0" y="140949"/>
                    </a:lnTo>
                    <a:lnTo>
                      <a:pt x="39147" y="20195"/>
                    </a:lnTo>
                    <a:lnTo>
                      <a:pt x="57725" y="6961"/>
                    </a:lnTo>
                    <a:cubicBezTo>
                      <a:pt x="63627" y="2549"/>
                      <a:pt x="66798" y="0"/>
                      <a:pt x="6679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7" name="任意多边形: 形状 286"/>
              <p:cNvSpPr/>
              <p:nvPr/>
            </p:nvSpPr>
            <p:spPr>
              <a:xfrm>
                <a:off x="9235238" y="876331"/>
                <a:ext cx="112817" cy="72148"/>
              </a:xfrm>
              <a:custGeom>
                <a:avLst/>
                <a:gdLst>
                  <a:gd name="connsiteX0" fmla="*/ 112817 w 112817"/>
                  <a:gd name="connsiteY0" fmla="*/ 0 h 72148"/>
                  <a:gd name="connsiteX1" fmla="*/ 110387 w 112817"/>
                  <a:gd name="connsiteY1" fmla="*/ 7495 h 72148"/>
                  <a:gd name="connsiteX2" fmla="*/ 103504 w 112817"/>
                  <a:gd name="connsiteY2" fmla="*/ 12398 h 72148"/>
                  <a:gd name="connsiteX3" fmla="*/ 13973 w 112817"/>
                  <a:gd name="connsiteY3" fmla="*/ 65738 h 72148"/>
                  <a:gd name="connsiteX4" fmla="*/ 0 w 112817"/>
                  <a:gd name="connsiteY4" fmla="*/ 72148 h 72148"/>
                  <a:gd name="connsiteX5" fmla="*/ 39073 w 112817"/>
                  <a:gd name="connsiteY5" fmla="*/ 50296 h 72148"/>
                  <a:gd name="connsiteX6" fmla="*/ 112817 w 112817"/>
                  <a:gd name="connsiteY6" fmla="*/ 0 h 7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817" h="72148">
                    <a:moveTo>
                      <a:pt x="112817" y="0"/>
                    </a:moveTo>
                    <a:lnTo>
                      <a:pt x="110387" y="7495"/>
                    </a:lnTo>
                    <a:lnTo>
                      <a:pt x="103504" y="12398"/>
                    </a:lnTo>
                    <a:cubicBezTo>
                      <a:pt x="81654" y="27301"/>
                      <a:pt x="50638" y="46910"/>
                      <a:pt x="13973" y="65738"/>
                    </a:cubicBezTo>
                    <a:lnTo>
                      <a:pt x="0" y="72148"/>
                    </a:lnTo>
                    <a:lnTo>
                      <a:pt x="39073" y="50296"/>
                    </a:lnTo>
                    <a:cubicBezTo>
                      <a:pt x="84278" y="22940"/>
                      <a:pt x="112817" y="0"/>
                      <a:pt x="11281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8" name="任意多边形: 形状 287"/>
              <p:cNvSpPr/>
              <p:nvPr/>
            </p:nvSpPr>
            <p:spPr>
              <a:xfrm>
                <a:off x="5801693" y="1065868"/>
                <a:ext cx="2090881" cy="1133819"/>
              </a:xfrm>
              <a:custGeom>
                <a:avLst/>
                <a:gdLst>
                  <a:gd name="connsiteX0" fmla="*/ 0 w 2090881"/>
                  <a:gd name="connsiteY0" fmla="*/ 0 h 1133819"/>
                  <a:gd name="connsiteX1" fmla="*/ 291730 w 2090881"/>
                  <a:gd name="connsiteY1" fmla="*/ 536601 h 1133819"/>
                  <a:gd name="connsiteX2" fmla="*/ 340002 w 2090881"/>
                  <a:gd name="connsiteY2" fmla="*/ 543999 h 1133819"/>
                  <a:gd name="connsiteX3" fmla="*/ 1389594 w 2090881"/>
                  <a:gd name="connsiteY3" fmla="*/ 800848 h 1133819"/>
                  <a:gd name="connsiteX4" fmla="*/ 1743689 w 2090881"/>
                  <a:gd name="connsiteY4" fmla="*/ 984415 h 1133819"/>
                  <a:gd name="connsiteX5" fmla="*/ 2076591 w 2090881"/>
                  <a:gd name="connsiteY5" fmla="*/ 1111204 h 1133819"/>
                  <a:gd name="connsiteX6" fmla="*/ 2084341 w 2090881"/>
                  <a:gd name="connsiteY6" fmla="*/ 1113179 h 1133819"/>
                  <a:gd name="connsiteX7" fmla="*/ 2090881 w 2090881"/>
                  <a:gd name="connsiteY7" fmla="*/ 1133819 h 1133819"/>
                  <a:gd name="connsiteX8" fmla="*/ 1718468 w 2090881"/>
                  <a:gd name="connsiteY8" fmla="*/ 997115 h 1133819"/>
                  <a:gd name="connsiteX9" fmla="*/ 1364373 w 2090881"/>
                  <a:gd name="connsiteY9" fmla="*/ 813548 h 1133819"/>
                  <a:gd name="connsiteX10" fmla="*/ 314781 w 2090881"/>
                  <a:gd name="connsiteY10" fmla="*/ 556699 h 1133819"/>
                  <a:gd name="connsiteX11" fmla="*/ 266509 w 2090881"/>
                  <a:gd name="connsiteY11" fmla="*/ 549301 h 1133819"/>
                  <a:gd name="connsiteX12" fmla="*/ 61046 w 2090881"/>
                  <a:gd name="connsiteY12" fmla="*/ 90699 h 1133819"/>
                  <a:gd name="connsiteX13" fmla="*/ 48639 w 2090881"/>
                  <a:gd name="connsiteY13" fmla="*/ 78517 h 1133819"/>
                  <a:gd name="connsiteX14" fmla="*/ 0 w 2090881"/>
                  <a:gd name="connsiteY14" fmla="*/ 0 h 113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90881" h="1133819">
                    <a:moveTo>
                      <a:pt x="0" y="0"/>
                    </a:moveTo>
                    <a:cubicBezTo>
                      <a:pt x="0" y="0"/>
                      <a:pt x="268829" y="188498"/>
                      <a:pt x="291730" y="536601"/>
                    </a:cubicBezTo>
                    <a:lnTo>
                      <a:pt x="340002" y="543999"/>
                    </a:lnTo>
                    <a:cubicBezTo>
                      <a:pt x="831856" y="649699"/>
                      <a:pt x="1389594" y="800848"/>
                      <a:pt x="1389594" y="800848"/>
                    </a:cubicBezTo>
                    <a:cubicBezTo>
                      <a:pt x="1524889" y="864974"/>
                      <a:pt x="1611213" y="903377"/>
                      <a:pt x="1743689" y="984415"/>
                    </a:cubicBezTo>
                    <a:cubicBezTo>
                      <a:pt x="1843310" y="1045457"/>
                      <a:pt x="2002982" y="1091832"/>
                      <a:pt x="2076591" y="1111204"/>
                    </a:cubicBezTo>
                    <a:lnTo>
                      <a:pt x="2084341" y="1113179"/>
                    </a:lnTo>
                    <a:lnTo>
                      <a:pt x="2090881" y="1133819"/>
                    </a:lnTo>
                    <a:cubicBezTo>
                      <a:pt x="2090881" y="1133819"/>
                      <a:pt x="1851296" y="1078504"/>
                      <a:pt x="1718468" y="997115"/>
                    </a:cubicBezTo>
                    <a:cubicBezTo>
                      <a:pt x="1585992" y="916077"/>
                      <a:pt x="1499668" y="877674"/>
                      <a:pt x="1364373" y="813548"/>
                    </a:cubicBezTo>
                    <a:cubicBezTo>
                      <a:pt x="1364373" y="813548"/>
                      <a:pt x="806635" y="662399"/>
                      <a:pt x="314781" y="556699"/>
                    </a:cubicBezTo>
                    <a:lnTo>
                      <a:pt x="266509" y="549301"/>
                    </a:lnTo>
                    <a:cubicBezTo>
                      <a:pt x="252196" y="331737"/>
                      <a:pt x="141817" y="176518"/>
                      <a:pt x="61046" y="90699"/>
                    </a:cubicBezTo>
                    <a:lnTo>
                      <a:pt x="48639" y="785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9" name="任意多边形: 形状 288"/>
              <p:cNvSpPr/>
              <p:nvPr/>
            </p:nvSpPr>
            <p:spPr>
              <a:xfrm>
                <a:off x="5776472" y="1078568"/>
                <a:ext cx="1657925" cy="2106939"/>
              </a:xfrm>
              <a:custGeom>
                <a:avLst/>
                <a:gdLst>
                  <a:gd name="connsiteX0" fmla="*/ 0 w 1657925"/>
                  <a:gd name="connsiteY0" fmla="*/ 0 h 2106939"/>
                  <a:gd name="connsiteX1" fmla="*/ 42362 w 1657925"/>
                  <a:gd name="connsiteY1" fmla="*/ 34892 h 2106939"/>
                  <a:gd name="connsiteX2" fmla="*/ 73860 w 1657925"/>
                  <a:gd name="connsiteY2" fmla="*/ 65817 h 2106939"/>
                  <a:gd name="connsiteX3" fmla="*/ 98904 w 1657925"/>
                  <a:gd name="connsiteY3" fmla="*/ 106246 h 2106939"/>
                  <a:gd name="connsiteX4" fmla="*/ 238029 w 1657925"/>
                  <a:gd name="connsiteY4" fmla="*/ 511924 h 2106939"/>
                  <a:gd name="connsiteX5" fmla="*/ 241905 w 1657925"/>
                  <a:gd name="connsiteY5" fmla="*/ 541165 h 2106939"/>
                  <a:gd name="connsiteX6" fmla="*/ 156994 w 1657925"/>
                  <a:gd name="connsiteY6" fmla="*/ 761726 h 2106939"/>
                  <a:gd name="connsiteX7" fmla="*/ 220765 w 1657925"/>
                  <a:gd name="connsiteY7" fmla="*/ 767714 h 2106939"/>
                  <a:gd name="connsiteX8" fmla="*/ 1317926 w 1657925"/>
                  <a:gd name="connsiteY8" fmla="*/ 1207423 h 2106939"/>
                  <a:gd name="connsiteX9" fmla="*/ 1657925 w 1657925"/>
                  <a:gd name="connsiteY9" fmla="*/ 1538966 h 2106939"/>
                  <a:gd name="connsiteX10" fmla="*/ 1294157 w 1657925"/>
                  <a:gd name="connsiteY10" fmla="*/ 1976888 h 2106939"/>
                  <a:gd name="connsiteX11" fmla="*/ 1293293 w 1657925"/>
                  <a:gd name="connsiteY11" fmla="*/ 2025669 h 2106939"/>
                  <a:gd name="connsiteX12" fmla="*/ 1276145 w 1657925"/>
                  <a:gd name="connsiteY12" fmla="*/ 2106939 h 2106939"/>
                  <a:gd name="connsiteX13" fmla="*/ 1632704 w 1657925"/>
                  <a:gd name="connsiteY13" fmla="*/ 1551666 h 2106939"/>
                  <a:gd name="connsiteX14" fmla="*/ 1292705 w 1657925"/>
                  <a:gd name="connsiteY14" fmla="*/ 1220123 h 2106939"/>
                  <a:gd name="connsiteX15" fmla="*/ 195544 w 1657925"/>
                  <a:gd name="connsiteY15" fmla="*/ 780414 h 2106939"/>
                  <a:gd name="connsiteX16" fmla="*/ 131773 w 1657925"/>
                  <a:gd name="connsiteY16" fmla="*/ 774426 h 2106939"/>
                  <a:gd name="connsiteX17" fmla="*/ 216684 w 1657925"/>
                  <a:gd name="connsiteY17" fmla="*/ 553865 h 2106939"/>
                  <a:gd name="connsiteX18" fmla="*/ 212808 w 1657925"/>
                  <a:gd name="connsiteY18" fmla="*/ 524624 h 2106939"/>
                  <a:gd name="connsiteX19" fmla="*/ 0 w 1657925"/>
                  <a:gd name="connsiteY19" fmla="*/ 0 h 2106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7925" h="2106939">
                    <a:moveTo>
                      <a:pt x="0" y="0"/>
                    </a:moveTo>
                    <a:cubicBezTo>
                      <a:pt x="0" y="0"/>
                      <a:pt x="16802" y="11781"/>
                      <a:pt x="42362" y="34892"/>
                    </a:cubicBezTo>
                    <a:lnTo>
                      <a:pt x="73860" y="65817"/>
                    </a:lnTo>
                    <a:lnTo>
                      <a:pt x="98904" y="106246"/>
                    </a:lnTo>
                    <a:cubicBezTo>
                      <a:pt x="247202" y="367336"/>
                      <a:pt x="238029" y="511924"/>
                      <a:pt x="238029" y="511924"/>
                    </a:cubicBezTo>
                    <a:cubicBezTo>
                      <a:pt x="238029" y="511924"/>
                      <a:pt x="239793" y="523550"/>
                      <a:pt x="241905" y="541165"/>
                    </a:cubicBezTo>
                    <a:cubicBezTo>
                      <a:pt x="252828" y="678927"/>
                      <a:pt x="156994" y="761726"/>
                      <a:pt x="156994" y="761726"/>
                    </a:cubicBezTo>
                    <a:cubicBezTo>
                      <a:pt x="179192" y="765602"/>
                      <a:pt x="200683" y="767363"/>
                      <a:pt x="220765" y="767714"/>
                    </a:cubicBezTo>
                    <a:cubicBezTo>
                      <a:pt x="414549" y="788854"/>
                      <a:pt x="1002589" y="878699"/>
                      <a:pt x="1317926" y="1207423"/>
                    </a:cubicBezTo>
                    <a:cubicBezTo>
                      <a:pt x="1478589" y="1374781"/>
                      <a:pt x="1582173" y="1478013"/>
                      <a:pt x="1657925" y="1538966"/>
                    </a:cubicBezTo>
                    <a:cubicBezTo>
                      <a:pt x="1373418" y="1677256"/>
                      <a:pt x="1305264" y="1859587"/>
                      <a:pt x="1294157" y="1976888"/>
                    </a:cubicBezTo>
                    <a:lnTo>
                      <a:pt x="1293293" y="2025669"/>
                    </a:lnTo>
                    <a:lnTo>
                      <a:pt x="1276145" y="2106939"/>
                    </a:lnTo>
                    <a:cubicBezTo>
                      <a:pt x="1276145" y="2106939"/>
                      <a:pt x="1177492" y="1772929"/>
                      <a:pt x="1632704" y="1551666"/>
                    </a:cubicBezTo>
                    <a:cubicBezTo>
                      <a:pt x="1556952" y="1490713"/>
                      <a:pt x="1453368" y="1387481"/>
                      <a:pt x="1292705" y="1220123"/>
                    </a:cubicBezTo>
                    <a:cubicBezTo>
                      <a:pt x="977368" y="891399"/>
                      <a:pt x="389328" y="801554"/>
                      <a:pt x="195544" y="780414"/>
                    </a:cubicBezTo>
                    <a:cubicBezTo>
                      <a:pt x="175462" y="780063"/>
                      <a:pt x="153971" y="778302"/>
                      <a:pt x="131773" y="774426"/>
                    </a:cubicBezTo>
                    <a:cubicBezTo>
                      <a:pt x="131773" y="774426"/>
                      <a:pt x="227607" y="691627"/>
                      <a:pt x="216684" y="553865"/>
                    </a:cubicBezTo>
                    <a:cubicBezTo>
                      <a:pt x="214572" y="536250"/>
                      <a:pt x="212808" y="524624"/>
                      <a:pt x="212808" y="524624"/>
                    </a:cubicBezTo>
                    <a:cubicBezTo>
                      <a:pt x="212808" y="524624"/>
                      <a:pt x="224789" y="33577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0" name="任意多边形: 形状 289"/>
              <p:cNvSpPr/>
              <p:nvPr/>
            </p:nvSpPr>
            <p:spPr>
              <a:xfrm>
                <a:off x="7719366" y="1363587"/>
                <a:ext cx="332314" cy="332577"/>
              </a:xfrm>
              <a:custGeom>
                <a:avLst/>
                <a:gdLst>
                  <a:gd name="connsiteX0" fmla="*/ 332314 w 332314"/>
                  <a:gd name="connsiteY0" fmla="*/ 0 h 332577"/>
                  <a:gd name="connsiteX1" fmla="*/ 24203 w 332314"/>
                  <a:gd name="connsiteY1" fmla="*/ 320623 h 332577"/>
                  <a:gd name="connsiteX2" fmla="*/ 0 w 332314"/>
                  <a:gd name="connsiteY2" fmla="*/ 332577 h 332577"/>
                  <a:gd name="connsiteX3" fmla="*/ 84316 w 332314"/>
                  <a:gd name="connsiteY3" fmla="*/ 270758 h 332577"/>
                  <a:gd name="connsiteX4" fmla="*/ 267220 w 332314"/>
                  <a:gd name="connsiteY4" fmla="*/ 71036 h 332577"/>
                  <a:gd name="connsiteX5" fmla="*/ 282989 w 332314"/>
                  <a:gd name="connsiteY5" fmla="*/ 48463 h 332577"/>
                  <a:gd name="connsiteX6" fmla="*/ 332314 w 332314"/>
                  <a:gd name="connsiteY6" fmla="*/ 0 h 332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314" h="332577">
                    <a:moveTo>
                      <a:pt x="332314" y="0"/>
                    </a:moveTo>
                    <a:cubicBezTo>
                      <a:pt x="332314" y="133"/>
                      <a:pt x="204237" y="208807"/>
                      <a:pt x="24203" y="320623"/>
                    </a:cubicBezTo>
                    <a:lnTo>
                      <a:pt x="0" y="332577"/>
                    </a:lnTo>
                    <a:lnTo>
                      <a:pt x="84316" y="270758"/>
                    </a:lnTo>
                    <a:cubicBezTo>
                      <a:pt x="164617" y="202948"/>
                      <a:pt x="228756" y="123649"/>
                      <a:pt x="267220" y="71036"/>
                    </a:cubicBezTo>
                    <a:lnTo>
                      <a:pt x="282989" y="48463"/>
                    </a:lnTo>
                    <a:lnTo>
                      <a:pt x="33231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1" name="任意多边形: 形状 290"/>
              <p:cNvSpPr/>
              <p:nvPr/>
            </p:nvSpPr>
            <p:spPr>
              <a:xfrm>
                <a:off x="7818793" y="1376286"/>
                <a:ext cx="207666" cy="165878"/>
              </a:xfrm>
              <a:custGeom>
                <a:avLst/>
                <a:gdLst>
                  <a:gd name="connsiteX0" fmla="*/ 207666 w 207666"/>
                  <a:gd name="connsiteY0" fmla="*/ 0 h 165878"/>
                  <a:gd name="connsiteX1" fmla="*/ 197345 w 207666"/>
                  <a:gd name="connsiteY1" fmla="*/ 16031 h 165878"/>
                  <a:gd name="connsiteX2" fmla="*/ 183562 w 207666"/>
                  <a:gd name="connsiteY2" fmla="*/ 35763 h 165878"/>
                  <a:gd name="connsiteX3" fmla="*/ 156002 w 207666"/>
                  <a:gd name="connsiteY3" fmla="*/ 62840 h 165878"/>
                  <a:gd name="connsiteX4" fmla="*/ 8880 w 207666"/>
                  <a:gd name="connsiteY4" fmla="*/ 162569 h 165878"/>
                  <a:gd name="connsiteX5" fmla="*/ 0 w 207666"/>
                  <a:gd name="connsiteY5" fmla="*/ 165878 h 165878"/>
                  <a:gd name="connsiteX6" fmla="*/ 56107 w 207666"/>
                  <a:gd name="connsiteY6" fmla="*/ 133634 h 165878"/>
                  <a:gd name="connsiteX7" fmla="*/ 207666 w 207666"/>
                  <a:gd name="connsiteY7" fmla="*/ 0 h 165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7666" h="165878">
                    <a:moveTo>
                      <a:pt x="207666" y="0"/>
                    </a:moveTo>
                    <a:cubicBezTo>
                      <a:pt x="207666" y="22"/>
                      <a:pt x="204109" y="5837"/>
                      <a:pt x="197345" y="16031"/>
                    </a:cubicBezTo>
                    <a:lnTo>
                      <a:pt x="183562" y="35763"/>
                    </a:lnTo>
                    <a:lnTo>
                      <a:pt x="156002" y="62840"/>
                    </a:lnTo>
                    <a:cubicBezTo>
                      <a:pt x="105480" y="107276"/>
                      <a:pt x="56433" y="140080"/>
                      <a:pt x="8880" y="162569"/>
                    </a:cubicBezTo>
                    <a:lnTo>
                      <a:pt x="0" y="165878"/>
                    </a:lnTo>
                    <a:lnTo>
                      <a:pt x="56107" y="133634"/>
                    </a:lnTo>
                    <a:cubicBezTo>
                      <a:pt x="105149" y="100501"/>
                      <a:pt x="155675" y="56395"/>
                      <a:pt x="20766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2" name="任意多边形: 形状 291"/>
              <p:cNvSpPr/>
              <p:nvPr/>
            </p:nvSpPr>
            <p:spPr>
              <a:xfrm>
                <a:off x="9052149" y="1611174"/>
                <a:ext cx="451282" cy="139997"/>
              </a:xfrm>
              <a:custGeom>
                <a:avLst/>
                <a:gdLst>
                  <a:gd name="connsiteX0" fmla="*/ 138302 w 451282"/>
                  <a:gd name="connsiteY0" fmla="*/ 949 h 139997"/>
                  <a:gd name="connsiteX1" fmla="*/ 396860 w 451282"/>
                  <a:gd name="connsiteY1" fmla="*/ 84343 h 139997"/>
                  <a:gd name="connsiteX2" fmla="*/ 430667 w 451282"/>
                  <a:gd name="connsiteY2" fmla="*/ 102576 h 139997"/>
                  <a:gd name="connsiteX3" fmla="*/ 446347 w 451282"/>
                  <a:gd name="connsiteY3" fmla="*/ 129425 h 139997"/>
                  <a:gd name="connsiteX4" fmla="*/ 451282 w 451282"/>
                  <a:gd name="connsiteY4" fmla="*/ 139997 h 139997"/>
                  <a:gd name="connsiteX5" fmla="*/ 18697 w 451282"/>
                  <a:gd name="connsiteY5" fmla="*/ 21809 h 139997"/>
                  <a:gd name="connsiteX6" fmla="*/ 0 w 451282"/>
                  <a:gd name="connsiteY6" fmla="*/ 29407 h 139997"/>
                  <a:gd name="connsiteX7" fmla="*/ 5172 w 451282"/>
                  <a:gd name="connsiteY7" fmla="*/ 24856 h 139997"/>
                  <a:gd name="connsiteX8" fmla="*/ 138302 w 451282"/>
                  <a:gd name="connsiteY8" fmla="*/ 949 h 13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1282" h="139997">
                    <a:moveTo>
                      <a:pt x="138302" y="949"/>
                    </a:moveTo>
                    <a:cubicBezTo>
                      <a:pt x="208838" y="6182"/>
                      <a:pt x="294741" y="33169"/>
                      <a:pt x="396860" y="84343"/>
                    </a:cubicBezTo>
                    <a:lnTo>
                      <a:pt x="430667" y="102576"/>
                    </a:lnTo>
                    <a:lnTo>
                      <a:pt x="446347" y="129425"/>
                    </a:lnTo>
                    <a:cubicBezTo>
                      <a:pt x="447757" y="132950"/>
                      <a:pt x="449521" y="136472"/>
                      <a:pt x="451282" y="139997"/>
                    </a:cubicBezTo>
                    <a:cubicBezTo>
                      <a:pt x="258292" y="29013"/>
                      <a:pt x="115612" y="-6036"/>
                      <a:pt x="18697" y="21809"/>
                    </a:cubicBezTo>
                    <a:lnTo>
                      <a:pt x="0" y="29407"/>
                    </a:lnTo>
                    <a:lnTo>
                      <a:pt x="5172" y="24856"/>
                    </a:lnTo>
                    <a:cubicBezTo>
                      <a:pt x="41142" y="5335"/>
                      <a:pt x="85400" y="-2977"/>
                      <a:pt x="138302" y="9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3" name="任意多边形: 形状 292"/>
              <p:cNvSpPr/>
              <p:nvPr/>
            </p:nvSpPr>
            <p:spPr>
              <a:xfrm>
                <a:off x="8630969" y="1640580"/>
                <a:ext cx="421180" cy="945132"/>
              </a:xfrm>
              <a:custGeom>
                <a:avLst/>
                <a:gdLst>
                  <a:gd name="connsiteX0" fmla="*/ 421180 w 421180"/>
                  <a:gd name="connsiteY0" fmla="*/ 0 h 945132"/>
                  <a:gd name="connsiteX1" fmla="*/ 365353 w 421180"/>
                  <a:gd name="connsiteY1" fmla="*/ 49133 h 945132"/>
                  <a:gd name="connsiteX2" fmla="*/ 308585 w 421180"/>
                  <a:gd name="connsiteY2" fmla="*/ 371295 h 945132"/>
                  <a:gd name="connsiteX3" fmla="*/ 5559 w 421180"/>
                  <a:gd name="connsiteY3" fmla="*/ 942718 h 945132"/>
                  <a:gd name="connsiteX4" fmla="*/ 0 w 421180"/>
                  <a:gd name="connsiteY4" fmla="*/ 945132 h 945132"/>
                  <a:gd name="connsiteX5" fmla="*/ 19925 w 421180"/>
                  <a:gd name="connsiteY5" fmla="*/ 934708 h 945132"/>
                  <a:gd name="connsiteX6" fmla="*/ 283365 w 421180"/>
                  <a:gd name="connsiteY6" fmla="*/ 383995 h 945132"/>
                  <a:gd name="connsiteX7" fmla="*/ 401130 w 421180"/>
                  <a:gd name="connsiteY7" fmla="*/ 8149 h 945132"/>
                  <a:gd name="connsiteX8" fmla="*/ 421180 w 421180"/>
                  <a:gd name="connsiteY8" fmla="*/ 0 h 94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180" h="945132">
                    <a:moveTo>
                      <a:pt x="421180" y="0"/>
                    </a:moveTo>
                    <a:lnTo>
                      <a:pt x="365353" y="49133"/>
                    </a:lnTo>
                    <a:cubicBezTo>
                      <a:pt x="315191" y="117156"/>
                      <a:pt x="297222" y="227280"/>
                      <a:pt x="308585" y="371295"/>
                    </a:cubicBezTo>
                    <a:cubicBezTo>
                      <a:pt x="339722" y="764365"/>
                      <a:pt x="72781" y="911961"/>
                      <a:pt x="5559" y="942718"/>
                    </a:cubicBezTo>
                    <a:lnTo>
                      <a:pt x="0" y="945132"/>
                    </a:lnTo>
                    <a:lnTo>
                      <a:pt x="19925" y="934708"/>
                    </a:lnTo>
                    <a:cubicBezTo>
                      <a:pt x="117746" y="877481"/>
                      <a:pt x="310053" y="720912"/>
                      <a:pt x="283365" y="383995"/>
                    </a:cubicBezTo>
                    <a:cubicBezTo>
                      <a:pt x="268213" y="191976"/>
                      <a:pt x="305208" y="60205"/>
                      <a:pt x="401130" y="8149"/>
                    </a:cubicBezTo>
                    <a:lnTo>
                      <a:pt x="4211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4" name="任意多边形: 形状 293"/>
              <p:cNvSpPr/>
              <p:nvPr/>
            </p:nvSpPr>
            <p:spPr>
              <a:xfrm>
                <a:off x="9151715" y="1736197"/>
                <a:ext cx="1238034" cy="1260346"/>
              </a:xfrm>
              <a:custGeom>
                <a:avLst/>
                <a:gdLst>
                  <a:gd name="connsiteX0" fmla="*/ 120742 w 1238034"/>
                  <a:gd name="connsiteY0" fmla="*/ 74 h 1260346"/>
                  <a:gd name="connsiteX1" fmla="*/ 406181 w 1238034"/>
                  <a:gd name="connsiteY1" fmla="*/ 62519 h 1260346"/>
                  <a:gd name="connsiteX2" fmla="*/ 1030157 w 1238034"/>
                  <a:gd name="connsiteY2" fmla="*/ 1106827 h 1260346"/>
                  <a:gd name="connsiteX3" fmla="*/ 1238034 w 1238034"/>
                  <a:gd name="connsiteY3" fmla="*/ 1226620 h 1260346"/>
                  <a:gd name="connsiteX4" fmla="*/ 1196303 w 1238034"/>
                  <a:gd name="connsiteY4" fmla="*/ 1254088 h 1260346"/>
                  <a:gd name="connsiteX5" fmla="*/ 1180869 w 1238034"/>
                  <a:gd name="connsiteY5" fmla="*/ 1260346 h 1260346"/>
                  <a:gd name="connsiteX6" fmla="*/ 1212813 w 1238034"/>
                  <a:gd name="connsiteY6" fmla="*/ 1239320 h 1260346"/>
                  <a:gd name="connsiteX7" fmla="*/ 1004936 w 1238034"/>
                  <a:gd name="connsiteY7" fmla="*/ 1119527 h 1260346"/>
                  <a:gd name="connsiteX8" fmla="*/ 380961 w 1238034"/>
                  <a:gd name="connsiteY8" fmla="*/ 75219 h 1260346"/>
                  <a:gd name="connsiteX9" fmla="*/ 42753 w 1238034"/>
                  <a:gd name="connsiteY9" fmla="*/ 17795 h 1260346"/>
                  <a:gd name="connsiteX10" fmla="*/ 0 w 1238034"/>
                  <a:gd name="connsiteY10" fmla="*/ 30042 h 1260346"/>
                  <a:gd name="connsiteX11" fmla="*/ 19747 w 1238034"/>
                  <a:gd name="connsiteY11" fmla="*/ 18910 h 1260346"/>
                  <a:gd name="connsiteX12" fmla="*/ 120742 w 1238034"/>
                  <a:gd name="connsiteY12" fmla="*/ 74 h 126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8034" h="1260346">
                    <a:moveTo>
                      <a:pt x="120742" y="74"/>
                    </a:moveTo>
                    <a:cubicBezTo>
                      <a:pt x="211736" y="-1670"/>
                      <a:pt x="316115" y="27947"/>
                      <a:pt x="406181" y="62519"/>
                    </a:cubicBezTo>
                    <a:cubicBezTo>
                      <a:pt x="614055" y="498706"/>
                      <a:pt x="825453" y="953211"/>
                      <a:pt x="1030157" y="1106827"/>
                    </a:cubicBezTo>
                    <a:cubicBezTo>
                      <a:pt x="1114013" y="1169544"/>
                      <a:pt x="1182719" y="1208299"/>
                      <a:pt x="1238034" y="1226620"/>
                    </a:cubicBezTo>
                    <a:cubicBezTo>
                      <a:pt x="1224910" y="1237366"/>
                      <a:pt x="1210947" y="1246468"/>
                      <a:pt x="1196303" y="1254088"/>
                    </a:cubicBezTo>
                    <a:lnTo>
                      <a:pt x="1180869" y="1260346"/>
                    </a:lnTo>
                    <a:lnTo>
                      <a:pt x="1212813" y="1239320"/>
                    </a:lnTo>
                    <a:cubicBezTo>
                      <a:pt x="1157498" y="1220999"/>
                      <a:pt x="1088793" y="1182244"/>
                      <a:pt x="1004936" y="1119527"/>
                    </a:cubicBezTo>
                    <a:cubicBezTo>
                      <a:pt x="800233" y="965911"/>
                      <a:pt x="588834" y="511406"/>
                      <a:pt x="380961" y="75219"/>
                    </a:cubicBezTo>
                    <a:cubicBezTo>
                      <a:pt x="272881" y="33733"/>
                      <a:pt x="144192" y="-619"/>
                      <a:pt x="42753" y="17795"/>
                    </a:cubicBezTo>
                    <a:lnTo>
                      <a:pt x="0" y="30042"/>
                    </a:lnTo>
                    <a:lnTo>
                      <a:pt x="19747" y="18910"/>
                    </a:lnTo>
                    <a:cubicBezTo>
                      <a:pt x="50089" y="6487"/>
                      <a:pt x="84345" y="771"/>
                      <a:pt x="120742" y="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5" name="任意多边形: 形状 294"/>
              <p:cNvSpPr/>
              <p:nvPr/>
            </p:nvSpPr>
            <p:spPr>
              <a:xfrm>
                <a:off x="8811067" y="1766239"/>
                <a:ext cx="340648" cy="763590"/>
              </a:xfrm>
              <a:custGeom>
                <a:avLst/>
                <a:gdLst>
                  <a:gd name="connsiteX0" fmla="*/ 340648 w 340648"/>
                  <a:gd name="connsiteY0" fmla="*/ 0 h 763590"/>
                  <a:gd name="connsiteX1" fmla="*/ 318039 w 340648"/>
                  <a:gd name="connsiteY1" fmla="*/ 12746 h 763590"/>
                  <a:gd name="connsiteX2" fmla="*/ 13407 w 340648"/>
                  <a:gd name="connsiteY2" fmla="*/ 758149 h 763590"/>
                  <a:gd name="connsiteX3" fmla="*/ 0 w 340648"/>
                  <a:gd name="connsiteY3" fmla="*/ 763590 h 763590"/>
                  <a:gd name="connsiteX4" fmla="*/ 60110 w 340648"/>
                  <a:gd name="connsiteY4" fmla="*/ 726654 h 763590"/>
                  <a:gd name="connsiteX5" fmla="*/ 292819 w 340648"/>
                  <a:gd name="connsiteY5" fmla="*/ 25446 h 763590"/>
                  <a:gd name="connsiteX6" fmla="*/ 335175 w 340648"/>
                  <a:gd name="connsiteY6" fmla="*/ 1568 h 763590"/>
                  <a:gd name="connsiteX7" fmla="*/ 340648 w 340648"/>
                  <a:gd name="connsiteY7" fmla="*/ 0 h 763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648" h="763590">
                    <a:moveTo>
                      <a:pt x="340648" y="0"/>
                    </a:moveTo>
                    <a:lnTo>
                      <a:pt x="318039" y="12746"/>
                    </a:lnTo>
                    <a:cubicBezTo>
                      <a:pt x="149407" y="139454"/>
                      <a:pt x="391608" y="568016"/>
                      <a:pt x="13407" y="758149"/>
                    </a:cubicBezTo>
                    <a:lnTo>
                      <a:pt x="0" y="763590"/>
                    </a:lnTo>
                    <a:lnTo>
                      <a:pt x="60110" y="726654"/>
                    </a:lnTo>
                    <a:cubicBezTo>
                      <a:pt x="333883" y="521033"/>
                      <a:pt x="136232" y="143103"/>
                      <a:pt x="292819" y="25446"/>
                    </a:cubicBezTo>
                    <a:cubicBezTo>
                      <a:pt x="305811" y="15669"/>
                      <a:pt x="320004" y="7780"/>
                      <a:pt x="335175" y="1568"/>
                    </a:cubicBezTo>
                    <a:lnTo>
                      <a:pt x="34064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6" name="任意多边形: 形状 295"/>
              <p:cNvSpPr/>
              <p:nvPr/>
            </p:nvSpPr>
            <p:spPr>
              <a:xfrm>
                <a:off x="7868116" y="2030201"/>
                <a:ext cx="2260348" cy="2105897"/>
              </a:xfrm>
              <a:custGeom>
                <a:avLst/>
                <a:gdLst>
                  <a:gd name="connsiteX0" fmla="*/ 0 w 2260348"/>
                  <a:gd name="connsiteY0" fmla="*/ 0 h 2105897"/>
                  <a:gd name="connsiteX1" fmla="*/ 1238796 w 2260348"/>
                  <a:gd name="connsiteY1" fmla="*/ 1054170 h 2105897"/>
                  <a:gd name="connsiteX2" fmla="*/ 1837760 w 2260348"/>
                  <a:gd name="connsiteY2" fmla="*/ 1801467 h 2105897"/>
                  <a:gd name="connsiteX3" fmla="*/ 2107994 w 2260348"/>
                  <a:gd name="connsiteY3" fmla="*/ 1979041 h 2105897"/>
                  <a:gd name="connsiteX4" fmla="*/ 2207732 w 2260348"/>
                  <a:gd name="connsiteY4" fmla="*/ 2056334 h 2105897"/>
                  <a:gd name="connsiteX5" fmla="*/ 2249407 w 2260348"/>
                  <a:gd name="connsiteY5" fmla="*/ 2076071 h 2105897"/>
                  <a:gd name="connsiteX6" fmla="*/ 2260348 w 2260348"/>
                  <a:gd name="connsiteY6" fmla="*/ 2105897 h 2105897"/>
                  <a:gd name="connsiteX7" fmla="*/ 2082774 w 2260348"/>
                  <a:gd name="connsiteY7" fmla="*/ 1991741 h 2105897"/>
                  <a:gd name="connsiteX8" fmla="*/ 1812538 w 2260348"/>
                  <a:gd name="connsiteY8" fmla="*/ 1814167 h 2105897"/>
                  <a:gd name="connsiteX9" fmla="*/ 1213576 w 2260348"/>
                  <a:gd name="connsiteY9" fmla="*/ 1066870 h 2105897"/>
                  <a:gd name="connsiteX10" fmla="*/ 47442 w 2260348"/>
                  <a:gd name="connsiteY10" fmla="*/ 115770 h 2105897"/>
                  <a:gd name="connsiteX11" fmla="*/ 27898 w 2260348"/>
                  <a:gd name="connsiteY11" fmla="*/ 88048 h 2105897"/>
                  <a:gd name="connsiteX12" fmla="*/ 0 w 2260348"/>
                  <a:gd name="connsiteY12" fmla="*/ 0 h 210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0348" h="2105897">
                    <a:moveTo>
                      <a:pt x="0" y="0"/>
                    </a:moveTo>
                    <a:cubicBezTo>
                      <a:pt x="378402" y="570772"/>
                      <a:pt x="910424" y="796619"/>
                      <a:pt x="1238796" y="1054170"/>
                    </a:cubicBezTo>
                    <a:cubicBezTo>
                      <a:pt x="1567169" y="1311725"/>
                      <a:pt x="1722546" y="1542151"/>
                      <a:pt x="1837760" y="1801467"/>
                    </a:cubicBezTo>
                    <a:cubicBezTo>
                      <a:pt x="1952969" y="2060782"/>
                      <a:pt x="2107994" y="1979041"/>
                      <a:pt x="2107994" y="1979041"/>
                    </a:cubicBezTo>
                    <a:cubicBezTo>
                      <a:pt x="2107994" y="1979041"/>
                      <a:pt x="2141092" y="2017886"/>
                      <a:pt x="2207732" y="2056334"/>
                    </a:cubicBezTo>
                    <a:lnTo>
                      <a:pt x="2249407" y="2076071"/>
                    </a:lnTo>
                    <a:lnTo>
                      <a:pt x="2260348" y="2105897"/>
                    </a:lnTo>
                    <a:cubicBezTo>
                      <a:pt x="2141614" y="2060798"/>
                      <a:pt x="2082774" y="1991741"/>
                      <a:pt x="2082774" y="1991741"/>
                    </a:cubicBezTo>
                    <a:cubicBezTo>
                      <a:pt x="2082774" y="1991741"/>
                      <a:pt x="1927748" y="2073482"/>
                      <a:pt x="1812538" y="1814167"/>
                    </a:cubicBezTo>
                    <a:cubicBezTo>
                      <a:pt x="1697325" y="1554851"/>
                      <a:pt x="1541948" y="1324425"/>
                      <a:pt x="1213576" y="1066870"/>
                    </a:cubicBezTo>
                    <a:cubicBezTo>
                      <a:pt x="905726" y="825416"/>
                      <a:pt x="418888" y="611827"/>
                      <a:pt x="47442" y="115770"/>
                    </a:cubicBezTo>
                    <a:lnTo>
                      <a:pt x="27898" y="880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7" name="任意多边形: 形状 296"/>
              <p:cNvSpPr/>
              <p:nvPr/>
            </p:nvSpPr>
            <p:spPr>
              <a:xfrm>
                <a:off x="7842896" y="2042900"/>
                <a:ext cx="74899" cy="144086"/>
              </a:xfrm>
              <a:custGeom>
                <a:avLst/>
                <a:gdLst>
                  <a:gd name="connsiteX0" fmla="*/ 0 w 74899"/>
                  <a:gd name="connsiteY0" fmla="*/ 0 h 144086"/>
                  <a:gd name="connsiteX1" fmla="*/ 53119 w 74899"/>
                  <a:gd name="connsiteY1" fmla="*/ 75348 h 144086"/>
                  <a:gd name="connsiteX2" fmla="*/ 74899 w 74899"/>
                  <a:gd name="connsiteY2" fmla="*/ 144086 h 144086"/>
                  <a:gd name="connsiteX3" fmla="*/ 64345 w 74899"/>
                  <a:gd name="connsiteY3" fmla="*/ 141550 h 144086"/>
                  <a:gd name="connsiteX4" fmla="*/ 43138 w 74899"/>
                  <a:gd name="connsiteY4" fmla="*/ 136146 h 144086"/>
                  <a:gd name="connsiteX5" fmla="*/ 0 w 74899"/>
                  <a:gd name="connsiteY5" fmla="*/ 0 h 14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899" h="144086">
                    <a:moveTo>
                      <a:pt x="0" y="0"/>
                    </a:moveTo>
                    <a:lnTo>
                      <a:pt x="53119" y="75348"/>
                    </a:lnTo>
                    <a:lnTo>
                      <a:pt x="74899" y="144086"/>
                    </a:lnTo>
                    <a:cubicBezTo>
                      <a:pt x="74899" y="144086"/>
                      <a:pt x="71156" y="143222"/>
                      <a:pt x="64345" y="141550"/>
                    </a:cubicBezTo>
                    <a:lnTo>
                      <a:pt x="43138" y="1361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8" name="任意多边形: 形状 297"/>
              <p:cNvSpPr/>
              <p:nvPr/>
            </p:nvSpPr>
            <p:spPr>
              <a:xfrm>
                <a:off x="5167453" y="2046054"/>
                <a:ext cx="975650" cy="769240"/>
              </a:xfrm>
              <a:custGeom>
                <a:avLst/>
                <a:gdLst>
                  <a:gd name="connsiteX0" fmla="*/ 749 w 975650"/>
                  <a:gd name="connsiteY0" fmla="*/ 0 h 769240"/>
                  <a:gd name="connsiteX1" fmla="*/ 975650 w 975650"/>
                  <a:gd name="connsiteY1" fmla="*/ 765965 h 769240"/>
                  <a:gd name="connsiteX2" fmla="*/ 930797 w 975650"/>
                  <a:gd name="connsiteY2" fmla="*/ 768616 h 769240"/>
                  <a:gd name="connsiteX3" fmla="*/ 897607 w 975650"/>
                  <a:gd name="connsiteY3" fmla="*/ 769240 h 769240"/>
                  <a:gd name="connsiteX4" fmla="*/ 787995 w 975650"/>
                  <a:gd name="connsiteY4" fmla="*/ 749683 h 769240"/>
                  <a:gd name="connsiteX5" fmla="*/ 16492 w 975650"/>
                  <a:gd name="connsiteY5" fmla="*/ 165445 h 769240"/>
                  <a:gd name="connsiteX6" fmla="*/ 0 w 975650"/>
                  <a:gd name="connsiteY6" fmla="*/ 118968 h 769240"/>
                  <a:gd name="connsiteX7" fmla="*/ 749 w 975650"/>
                  <a:gd name="connsiteY7" fmla="*/ 0 h 76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5650" h="769240">
                    <a:moveTo>
                      <a:pt x="749" y="0"/>
                    </a:moveTo>
                    <a:cubicBezTo>
                      <a:pt x="749" y="0"/>
                      <a:pt x="56416" y="642300"/>
                      <a:pt x="975650" y="765965"/>
                    </a:cubicBezTo>
                    <a:cubicBezTo>
                      <a:pt x="975650" y="765965"/>
                      <a:pt x="959289" y="767545"/>
                      <a:pt x="930797" y="768616"/>
                    </a:cubicBezTo>
                    <a:lnTo>
                      <a:pt x="897607" y="769240"/>
                    </a:lnTo>
                    <a:lnTo>
                      <a:pt x="787995" y="749683"/>
                    </a:lnTo>
                    <a:cubicBezTo>
                      <a:pt x="278968" y="634709"/>
                      <a:pt x="87547" y="345486"/>
                      <a:pt x="16492" y="165445"/>
                    </a:cubicBezTo>
                    <a:lnTo>
                      <a:pt x="0" y="118968"/>
                    </a:lnTo>
                    <a:lnTo>
                      <a:pt x="74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5139410" y="2058754"/>
                <a:ext cx="978473" cy="769582"/>
              </a:xfrm>
              <a:custGeom>
                <a:avLst/>
                <a:gdLst>
                  <a:gd name="connsiteX0" fmla="*/ 3572 w 978473"/>
                  <a:gd name="connsiteY0" fmla="*/ 0 h 769582"/>
                  <a:gd name="connsiteX1" fmla="*/ 26633 w 978473"/>
                  <a:gd name="connsiteY1" fmla="*/ 102292 h 769582"/>
                  <a:gd name="connsiteX2" fmla="*/ 28044 w 978473"/>
                  <a:gd name="connsiteY2" fmla="*/ 106268 h 769582"/>
                  <a:gd name="connsiteX3" fmla="*/ 27839 w 978473"/>
                  <a:gd name="connsiteY3" fmla="*/ 138793 h 769582"/>
                  <a:gd name="connsiteX4" fmla="*/ 907536 w 978473"/>
                  <a:gd name="connsiteY4" fmla="*/ 756881 h 769582"/>
                  <a:gd name="connsiteX5" fmla="*/ 925651 w 978473"/>
                  <a:gd name="connsiteY5" fmla="*/ 756540 h 769582"/>
                  <a:gd name="connsiteX6" fmla="*/ 978473 w 978473"/>
                  <a:gd name="connsiteY6" fmla="*/ 765965 h 769582"/>
                  <a:gd name="connsiteX7" fmla="*/ 3572 w 978473"/>
                  <a:gd name="connsiteY7" fmla="*/ 0 h 76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8473" h="769582">
                    <a:moveTo>
                      <a:pt x="3572" y="0"/>
                    </a:moveTo>
                    <a:cubicBezTo>
                      <a:pt x="3572" y="0"/>
                      <a:pt x="7051" y="40144"/>
                      <a:pt x="26633" y="102292"/>
                    </a:cubicBezTo>
                    <a:lnTo>
                      <a:pt x="28044" y="106268"/>
                    </a:lnTo>
                    <a:lnTo>
                      <a:pt x="27839" y="138793"/>
                    </a:lnTo>
                    <a:cubicBezTo>
                      <a:pt x="72261" y="701471"/>
                      <a:pt x="670155" y="757126"/>
                      <a:pt x="907536" y="756881"/>
                    </a:cubicBezTo>
                    <a:lnTo>
                      <a:pt x="925651" y="756540"/>
                    </a:lnTo>
                    <a:lnTo>
                      <a:pt x="978473" y="765965"/>
                    </a:lnTo>
                    <a:cubicBezTo>
                      <a:pt x="978473" y="765965"/>
                      <a:pt x="-68655" y="867085"/>
                      <a:pt x="357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5718541" y="2145409"/>
                <a:ext cx="1789639" cy="1831434"/>
              </a:xfrm>
              <a:custGeom>
                <a:avLst/>
                <a:gdLst>
                  <a:gd name="connsiteX0" fmla="*/ 2 w 1789639"/>
                  <a:gd name="connsiteY0" fmla="*/ 0 h 1831434"/>
                  <a:gd name="connsiteX1" fmla="*/ 459090 w 1789639"/>
                  <a:gd name="connsiteY1" fmla="*/ 355856 h 1831434"/>
                  <a:gd name="connsiteX2" fmla="*/ 949535 w 1789639"/>
                  <a:gd name="connsiteY2" fmla="*/ 841721 h 1831434"/>
                  <a:gd name="connsiteX3" fmla="*/ 1037264 w 1789639"/>
                  <a:gd name="connsiteY3" fmla="*/ 1085179 h 1831434"/>
                  <a:gd name="connsiteX4" fmla="*/ 1153535 w 1789639"/>
                  <a:gd name="connsiteY4" fmla="*/ 1173967 h 1831434"/>
                  <a:gd name="connsiteX5" fmla="*/ 1455482 w 1789639"/>
                  <a:gd name="connsiteY5" fmla="*/ 1711274 h 1831434"/>
                  <a:gd name="connsiteX6" fmla="*/ 1737636 w 1789639"/>
                  <a:gd name="connsiteY6" fmla="*/ 1811687 h 1831434"/>
                  <a:gd name="connsiteX7" fmla="*/ 1784938 w 1789639"/>
                  <a:gd name="connsiteY7" fmla="*/ 1816770 h 1831434"/>
                  <a:gd name="connsiteX8" fmla="*/ 1789639 w 1789639"/>
                  <a:gd name="connsiteY8" fmla="*/ 1831434 h 1831434"/>
                  <a:gd name="connsiteX9" fmla="*/ 1768148 w 1789639"/>
                  <a:gd name="connsiteY9" fmla="*/ 1830376 h 1831434"/>
                  <a:gd name="connsiteX10" fmla="*/ 1430261 w 1789639"/>
                  <a:gd name="connsiteY10" fmla="*/ 1723974 h 1831434"/>
                  <a:gd name="connsiteX11" fmla="*/ 1128314 w 1789639"/>
                  <a:gd name="connsiteY11" fmla="*/ 1186667 h 1831434"/>
                  <a:gd name="connsiteX12" fmla="*/ 1012043 w 1789639"/>
                  <a:gd name="connsiteY12" fmla="*/ 1097879 h 1831434"/>
                  <a:gd name="connsiteX13" fmla="*/ 924314 w 1789639"/>
                  <a:gd name="connsiteY13" fmla="*/ 854421 h 1831434"/>
                  <a:gd name="connsiteX14" fmla="*/ 433869 w 1789639"/>
                  <a:gd name="connsiteY14" fmla="*/ 368556 h 1831434"/>
                  <a:gd name="connsiteX15" fmla="*/ 33843 w 1789639"/>
                  <a:gd name="connsiteY15" fmla="*/ 88338 h 1831434"/>
                  <a:gd name="connsiteX16" fmla="*/ 8825 w 1789639"/>
                  <a:gd name="connsiteY16" fmla="*/ 56298 h 1831434"/>
                  <a:gd name="connsiteX17" fmla="*/ 6916 w 1789639"/>
                  <a:gd name="connsiteY17" fmla="*/ 50097 h 1831434"/>
                  <a:gd name="connsiteX18" fmla="*/ 2 w 1789639"/>
                  <a:gd name="connsiteY18" fmla="*/ 0 h 183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89639" h="1831434">
                    <a:moveTo>
                      <a:pt x="2" y="0"/>
                    </a:moveTo>
                    <a:cubicBezTo>
                      <a:pt x="170178" y="225492"/>
                      <a:pt x="226903" y="248748"/>
                      <a:pt x="459090" y="355856"/>
                    </a:cubicBezTo>
                    <a:cubicBezTo>
                      <a:pt x="691277" y="462965"/>
                      <a:pt x="813888" y="621512"/>
                      <a:pt x="949535" y="841721"/>
                    </a:cubicBezTo>
                    <a:cubicBezTo>
                      <a:pt x="1003441" y="929096"/>
                      <a:pt x="1027754" y="1014010"/>
                      <a:pt x="1037264" y="1085179"/>
                    </a:cubicBezTo>
                    <a:cubicBezTo>
                      <a:pt x="1080602" y="1117242"/>
                      <a:pt x="1119005" y="1147896"/>
                      <a:pt x="1153535" y="1173967"/>
                    </a:cubicBezTo>
                    <a:cubicBezTo>
                      <a:pt x="1359297" y="1330753"/>
                      <a:pt x="1318426" y="1590424"/>
                      <a:pt x="1455482" y="1711274"/>
                    </a:cubicBezTo>
                    <a:cubicBezTo>
                      <a:pt x="1575406" y="1817015"/>
                      <a:pt x="1619262" y="1802178"/>
                      <a:pt x="1737636" y="1811687"/>
                    </a:cubicBezTo>
                    <a:lnTo>
                      <a:pt x="1784938" y="1816770"/>
                    </a:lnTo>
                    <a:lnTo>
                      <a:pt x="1789639" y="1831434"/>
                    </a:lnTo>
                    <a:cubicBezTo>
                      <a:pt x="1782241" y="1831434"/>
                      <a:pt x="1775194" y="1831434"/>
                      <a:pt x="1768148" y="1830376"/>
                    </a:cubicBezTo>
                    <a:cubicBezTo>
                      <a:pt x="1605018" y="1808178"/>
                      <a:pt x="1567317" y="1844821"/>
                      <a:pt x="1430261" y="1723974"/>
                    </a:cubicBezTo>
                    <a:cubicBezTo>
                      <a:pt x="1293205" y="1603124"/>
                      <a:pt x="1334076" y="1343453"/>
                      <a:pt x="1128314" y="1186667"/>
                    </a:cubicBezTo>
                    <a:cubicBezTo>
                      <a:pt x="1093784" y="1160596"/>
                      <a:pt x="1055381" y="1129942"/>
                      <a:pt x="1012043" y="1097879"/>
                    </a:cubicBezTo>
                    <a:cubicBezTo>
                      <a:pt x="1002533" y="1026710"/>
                      <a:pt x="978220" y="941796"/>
                      <a:pt x="924314" y="854421"/>
                    </a:cubicBezTo>
                    <a:cubicBezTo>
                      <a:pt x="788667" y="634212"/>
                      <a:pt x="666056" y="475665"/>
                      <a:pt x="433869" y="368556"/>
                    </a:cubicBezTo>
                    <a:cubicBezTo>
                      <a:pt x="230706" y="274837"/>
                      <a:pt x="161880" y="245316"/>
                      <a:pt x="33843" y="88338"/>
                    </a:cubicBezTo>
                    <a:lnTo>
                      <a:pt x="8825" y="56298"/>
                    </a:lnTo>
                    <a:lnTo>
                      <a:pt x="6916" y="50097"/>
                    </a:lnTo>
                    <a:cubicBezTo>
                      <a:pt x="-262" y="18586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5693320" y="2158109"/>
                <a:ext cx="972995" cy="1009060"/>
              </a:xfrm>
              <a:custGeom>
                <a:avLst/>
                <a:gdLst>
                  <a:gd name="connsiteX0" fmla="*/ 2 w 972995"/>
                  <a:gd name="connsiteY0" fmla="*/ 0 h 1009060"/>
                  <a:gd name="connsiteX1" fmla="*/ 34046 w 972995"/>
                  <a:gd name="connsiteY1" fmla="*/ 43598 h 1009060"/>
                  <a:gd name="connsiteX2" fmla="*/ 49451 w 972995"/>
                  <a:gd name="connsiteY2" fmla="*/ 93652 h 1009060"/>
                  <a:gd name="connsiteX3" fmla="*/ 505802 w 972995"/>
                  <a:gd name="connsiteY3" fmla="*/ 517206 h 1009060"/>
                  <a:gd name="connsiteX4" fmla="*/ 972995 w 972995"/>
                  <a:gd name="connsiteY4" fmla="*/ 1009060 h 1009060"/>
                  <a:gd name="connsiteX5" fmla="*/ 925339 w 972995"/>
                  <a:gd name="connsiteY5" fmla="*/ 979160 h 1009060"/>
                  <a:gd name="connsiteX6" fmla="*/ 879928 w 972995"/>
                  <a:gd name="connsiteY6" fmla="*/ 892934 h 1009060"/>
                  <a:gd name="connsiteX7" fmla="*/ 480581 w 972995"/>
                  <a:gd name="connsiteY7" fmla="*/ 529906 h 1009060"/>
                  <a:gd name="connsiteX8" fmla="*/ 2 w 972995"/>
                  <a:gd name="connsiteY8" fmla="*/ 0 h 100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2995" h="1009060">
                    <a:moveTo>
                      <a:pt x="2" y="0"/>
                    </a:moveTo>
                    <a:lnTo>
                      <a:pt x="34046" y="43598"/>
                    </a:lnTo>
                    <a:lnTo>
                      <a:pt x="49451" y="93652"/>
                    </a:lnTo>
                    <a:cubicBezTo>
                      <a:pt x="90823" y="201209"/>
                      <a:pt x="202798" y="371869"/>
                      <a:pt x="505802" y="517206"/>
                    </a:cubicBezTo>
                    <a:cubicBezTo>
                      <a:pt x="762299" y="640168"/>
                      <a:pt x="899710" y="844875"/>
                      <a:pt x="972995" y="1009060"/>
                    </a:cubicBezTo>
                    <a:lnTo>
                      <a:pt x="925339" y="979160"/>
                    </a:lnTo>
                    <a:lnTo>
                      <a:pt x="879928" y="892934"/>
                    </a:lnTo>
                    <a:cubicBezTo>
                      <a:pt x="798341" y="760331"/>
                      <a:pt x="672954" y="622128"/>
                      <a:pt x="480581" y="529906"/>
                    </a:cubicBezTo>
                    <a:cubicBezTo>
                      <a:pt x="-4226" y="297367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8243496" y="2278398"/>
                <a:ext cx="222253" cy="42513"/>
              </a:xfrm>
              <a:custGeom>
                <a:avLst/>
                <a:gdLst>
                  <a:gd name="connsiteX0" fmla="*/ 222253 w 222253"/>
                  <a:gd name="connsiteY0" fmla="*/ 0 h 42513"/>
                  <a:gd name="connsiteX1" fmla="*/ 199728 w 222253"/>
                  <a:gd name="connsiteY1" fmla="*/ 11926 h 42513"/>
                  <a:gd name="connsiteX2" fmla="*/ 0 w 222253"/>
                  <a:gd name="connsiteY2" fmla="*/ 41433 h 42513"/>
                  <a:gd name="connsiteX3" fmla="*/ 43844 w 222253"/>
                  <a:gd name="connsiteY3" fmla="*/ 29613 h 42513"/>
                  <a:gd name="connsiteX4" fmla="*/ 87182 w 222253"/>
                  <a:gd name="connsiteY4" fmla="*/ 28711 h 42513"/>
                  <a:gd name="connsiteX5" fmla="*/ 151100 w 222253"/>
                  <a:gd name="connsiteY5" fmla="*/ 20409 h 42513"/>
                  <a:gd name="connsiteX6" fmla="*/ 222253 w 222253"/>
                  <a:gd name="connsiteY6" fmla="*/ 0 h 4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253" h="42513">
                    <a:moveTo>
                      <a:pt x="222253" y="0"/>
                    </a:moveTo>
                    <a:lnTo>
                      <a:pt x="199728" y="11926"/>
                    </a:lnTo>
                    <a:cubicBezTo>
                      <a:pt x="98653" y="51211"/>
                      <a:pt x="0" y="41433"/>
                      <a:pt x="0" y="41433"/>
                    </a:cubicBezTo>
                    <a:lnTo>
                      <a:pt x="43844" y="29613"/>
                    </a:lnTo>
                    <a:lnTo>
                      <a:pt x="87182" y="28711"/>
                    </a:lnTo>
                    <a:cubicBezTo>
                      <a:pt x="105831" y="27478"/>
                      <a:pt x="127638" y="25017"/>
                      <a:pt x="151100" y="20409"/>
                    </a:cubicBezTo>
                    <a:lnTo>
                      <a:pt x="222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8268716" y="2280900"/>
                <a:ext cx="77972" cy="27144"/>
              </a:xfrm>
              <a:custGeom>
                <a:avLst/>
                <a:gdLst>
                  <a:gd name="connsiteX0" fmla="*/ 77972 w 77972"/>
                  <a:gd name="connsiteY0" fmla="*/ 0 h 27144"/>
                  <a:gd name="connsiteX1" fmla="*/ 75334 w 77972"/>
                  <a:gd name="connsiteY1" fmla="*/ 1925 h 27144"/>
                  <a:gd name="connsiteX2" fmla="*/ 27644 w 77972"/>
                  <a:gd name="connsiteY2" fmla="*/ 24678 h 27144"/>
                  <a:gd name="connsiteX3" fmla="*/ 18623 w 77972"/>
                  <a:gd name="connsiteY3" fmla="*/ 27110 h 27144"/>
                  <a:gd name="connsiteX4" fmla="*/ 16994 w 77972"/>
                  <a:gd name="connsiteY4" fmla="*/ 27144 h 27144"/>
                  <a:gd name="connsiteX5" fmla="*/ 0 w 77972"/>
                  <a:gd name="connsiteY5" fmla="*/ 26230 h 27144"/>
                  <a:gd name="connsiteX6" fmla="*/ 52865 w 77972"/>
                  <a:gd name="connsiteY6" fmla="*/ 11978 h 27144"/>
                  <a:gd name="connsiteX7" fmla="*/ 77972 w 77972"/>
                  <a:gd name="connsiteY7" fmla="*/ 0 h 2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972" h="27144">
                    <a:moveTo>
                      <a:pt x="77972" y="0"/>
                    </a:moveTo>
                    <a:lnTo>
                      <a:pt x="75334" y="1925"/>
                    </a:lnTo>
                    <a:cubicBezTo>
                      <a:pt x="60309" y="10895"/>
                      <a:pt x="44408" y="18495"/>
                      <a:pt x="27644" y="24678"/>
                    </a:cubicBezTo>
                    <a:lnTo>
                      <a:pt x="18623" y="27110"/>
                    </a:lnTo>
                    <a:lnTo>
                      <a:pt x="16994" y="27144"/>
                    </a:lnTo>
                    <a:cubicBezTo>
                      <a:pt x="6166" y="26841"/>
                      <a:pt x="0" y="26230"/>
                      <a:pt x="0" y="26230"/>
                    </a:cubicBezTo>
                    <a:cubicBezTo>
                      <a:pt x="18476" y="22927"/>
                      <a:pt x="36102" y="18161"/>
                      <a:pt x="52865" y="11978"/>
                    </a:cubicBezTo>
                    <a:lnTo>
                      <a:pt x="779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8596179" y="2529829"/>
                <a:ext cx="214889" cy="72572"/>
              </a:xfrm>
              <a:custGeom>
                <a:avLst/>
                <a:gdLst>
                  <a:gd name="connsiteX0" fmla="*/ 214889 w 214889"/>
                  <a:gd name="connsiteY0" fmla="*/ 0 h 72572"/>
                  <a:gd name="connsiteX1" fmla="*/ 203076 w 214889"/>
                  <a:gd name="connsiteY1" fmla="*/ 7259 h 72572"/>
                  <a:gd name="connsiteX2" fmla="*/ 0 w 214889"/>
                  <a:gd name="connsiteY2" fmla="*/ 72572 h 72572"/>
                  <a:gd name="connsiteX3" fmla="*/ 15130 w 214889"/>
                  <a:gd name="connsiteY3" fmla="*/ 66169 h 72572"/>
                  <a:gd name="connsiteX4" fmla="*/ 28994 w 214889"/>
                  <a:gd name="connsiteY4" fmla="*/ 58916 h 72572"/>
                  <a:gd name="connsiteX5" fmla="*/ 137382 w 214889"/>
                  <a:gd name="connsiteY5" fmla="*/ 31456 h 72572"/>
                  <a:gd name="connsiteX6" fmla="*/ 214889 w 214889"/>
                  <a:gd name="connsiteY6" fmla="*/ 0 h 7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889" h="72572">
                    <a:moveTo>
                      <a:pt x="214889" y="0"/>
                    </a:moveTo>
                    <a:lnTo>
                      <a:pt x="203076" y="7259"/>
                    </a:lnTo>
                    <a:cubicBezTo>
                      <a:pt x="149047" y="34421"/>
                      <a:pt x="82358" y="56717"/>
                      <a:pt x="0" y="72572"/>
                    </a:cubicBezTo>
                    <a:cubicBezTo>
                      <a:pt x="0" y="72572"/>
                      <a:pt x="5527" y="70563"/>
                      <a:pt x="15130" y="66169"/>
                    </a:cubicBezTo>
                    <a:lnTo>
                      <a:pt x="28994" y="58916"/>
                    </a:lnTo>
                    <a:lnTo>
                      <a:pt x="137382" y="31456"/>
                    </a:lnTo>
                    <a:lnTo>
                      <a:pt x="2148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8621399" y="2585713"/>
                <a:ext cx="9571" cy="3989"/>
              </a:xfrm>
              <a:custGeom>
                <a:avLst/>
                <a:gdLst>
                  <a:gd name="connsiteX0" fmla="*/ 9571 w 9571"/>
                  <a:gd name="connsiteY0" fmla="*/ 0 h 3989"/>
                  <a:gd name="connsiteX1" fmla="*/ 3774 w 9571"/>
                  <a:gd name="connsiteY1" fmla="*/ 3033 h 3989"/>
                  <a:gd name="connsiteX2" fmla="*/ 0 w 9571"/>
                  <a:gd name="connsiteY2" fmla="*/ 3989 h 3989"/>
                  <a:gd name="connsiteX3" fmla="*/ 3964 w 9571"/>
                  <a:gd name="connsiteY3" fmla="*/ 2435 h 3989"/>
                  <a:gd name="connsiteX4" fmla="*/ 9571 w 9571"/>
                  <a:gd name="connsiteY4" fmla="*/ 0 h 3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71" h="3989">
                    <a:moveTo>
                      <a:pt x="9571" y="0"/>
                    </a:moveTo>
                    <a:lnTo>
                      <a:pt x="3774" y="3033"/>
                    </a:lnTo>
                    <a:lnTo>
                      <a:pt x="0" y="3989"/>
                    </a:lnTo>
                    <a:cubicBezTo>
                      <a:pt x="0" y="3989"/>
                      <a:pt x="1382" y="3487"/>
                      <a:pt x="3964" y="2435"/>
                    </a:cubicBezTo>
                    <a:lnTo>
                      <a:pt x="95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>
                <a:off x="7388644" y="2622161"/>
                <a:ext cx="971328" cy="471373"/>
              </a:xfrm>
              <a:custGeom>
                <a:avLst/>
                <a:gdLst>
                  <a:gd name="connsiteX0" fmla="*/ 521266 w 971328"/>
                  <a:gd name="connsiteY0" fmla="*/ 571 h 471373"/>
                  <a:gd name="connsiteX1" fmla="*/ 827576 w 971328"/>
                  <a:gd name="connsiteY1" fmla="*/ 114107 h 471373"/>
                  <a:gd name="connsiteX2" fmla="*/ 920591 w 971328"/>
                  <a:gd name="connsiteY2" fmla="*/ 471373 h 471373"/>
                  <a:gd name="connsiteX3" fmla="*/ 908049 w 971328"/>
                  <a:gd name="connsiteY3" fmla="*/ 461174 h 471373"/>
                  <a:gd name="connsiteX4" fmla="*/ 920665 w 971328"/>
                  <a:gd name="connsiteY4" fmla="*/ 438389 h 471373"/>
                  <a:gd name="connsiteX5" fmla="*/ 802355 w 971328"/>
                  <a:gd name="connsiteY5" fmla="*/ 126807 h 471373"/>
                  <a:gd name="connsiteX6" fmla="*/ 250251 w 971328"/>
                  <a:gd name="connsiteY6" fmla="*/ 71492 h 471373"/>
                  <a:gd name="connsiteX7" fmla="*/ 173089 w 971328"/>
                  <a:gd name="connsiteY7" fmla="*/ 83825 h 471373"/>
                  <a:gd name="connsiteX8" fmla="*/ 82354 w 971328"/>
                  <a:gd name="connsiteY8" fmla="*/ 107623 h 471373"/>
                  <a:gd name="connsiteX9" fmla="*/ 0 w 971328"/>
                  <a:gd name="connsiteY9" fmla="*/ 139354 h 471373"/>
                  <a:gd name="connsiteX10" fmla="*/ 20014 w 971328"/>
                  <a:gd name="connsiteY10" fmla="*/ 128660 h 471373"/>
                  <a:gd name="connsiteX11" fmla="*/ 198310 w 971328"/>
                  <a:gd name="connsiteY11" fmla="*/ 71125 h 471373"/>
                  <a:gd name="connsiteX12" fmla="*/ 275472 w 971328"/>
                  <a:gd name="connsiteY12" fmla="*/ 58792 h 471373"/>
                  <a:gd name="connsiteX13" fmla="*/ 521266 w 971328"/>
                  <a:gd name="connsiteY13" fmla="*/ 571 h 47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1328" h="471373">
                    <a:moveTo>
                      <a:pt x="521266" y="571"/>
                    </a:moveTo>
                    <a:cubicBezTo>
                      <a:pt x="617409" y="-4185"/>
                      <a:pt x="723637" y="19685"/>
                      <a:pt x="827576" y="114107"/>
                    </a:cubicBezTo>
                    <a:cubicBezTo>
                      <a:pt x="1001625" y="272307"/>
                      <a:pt x="997749" y="343124"/>
                      <a:pt x="920591" y="471373"/>
                    </a:cubicBezTo>
                    <a:lnTo>
                      <a:pt x="908049" y="461174"/>
                    </a:lnTo>
                    <a:lnTo>
                      <a:pt x="920665" y="438389"/>
                    </a:lnTo>
                    <a:cubicBezTo>
                      <a:pt x="970717" y="336755"/>
                      <a:pt x="954648" y="265232"/>
                      <a:pt x="802355" y="126807"/>
                    </a:cubicBezTo>
                    <a:cubicBezTo>
                      <a:pt x="594477" y="-62038"/>
                      <a:pt x="377441" y="31328"/>
                      <a:pt x="250251" y="71492"/>
                    </a:cubicBezTo>
                    <a:cubicBezTo>
                      <a:pt x="222767" y="80303"/>
                      <a:pt x="198457" y="85234"/>
                      <a:pt x="173089" y="83825"/>
                    </a:cubicBezTo>
                    <a:cubicBezTo>
                      <a:pt x="142569" y="90123"/>
                      <a:pt x="112197" y="98045"/>
                      <a:pt x="82354" y="107623"/>
                    </a:cubicBezTo>
                    <a:lnTo>
                      <a:pt x="0" y="139354"/>
                    </a:lnTo>
                    <a:lnTo>
                      <a:pt x="20014" y="128660"/>
                    </a:lnTo>
                    <a:cubicBezTo>
                      <a:pt x="76823" y="102813"/>
                      <a:pt x="137269" y="83721"/>
                      <a:pt x="198310" y="71125"/>
                    </a:cubicBezTo>
                    <a:cubicBezTo>
                      <a:pt x="223678" y="72534"/>
                      <a:pt x="247988" y="67603"/>
                      <a:pt x="275472" y="58792"/>
                    </a:cubicBezTo>
                    <a:cubicBezTo>
                      <a:pt x="339067" y="38710"/>
                      <a:pt x="425124" y="5328"/>
                      <a:pt x="521266" y="5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7" name="任意多边形: 形状 306"/>
              <p:cNvSpPr/>
              <p:nvPr/>
            </p:nvSpPr>
            <p:spPr>
              <a:xfrm>
                <a:off x="7069536" y="2761514"/>
                <a:ext cx="319109" cy="411292"/>
              </a:xfrm>
              <a:custGeom>
                <a:avLst/>
                <a:gdLst>
                  <a:gd name="connsiteX0" fmla="*/ 319109 w 319109"/>
                  <a:gd name="connsiteY0" fmla="*/ 0 h 411292"/>
                  <a:gd name="connsiteX1" fmla="*/ 257021 w 319109"/>
                  <a:gd name="connsiteY1" fmla="*/ 33174 h 411292"/>
                  <a:gd name="connsiteX2" fmla="*/ 8302 w 319109"/>
                  <a:gd name="connsiteY2" fmla="*/ 411292 h 411292"/>
                  <a:gd name="connsiteX3" fmla="*/ 0 w 319109"/>
                  <a:gd name="connsiteY3" fmla="*/ 355646 h 411292"/>
                  <a:gd name="connsiteX4" fmla="*/ 229 w 319109"/>
                  <a:gd name="connsiteY4" fmla="*/ 342722 h 411292"/>
                  <a:gd name="connsiteX5" fmla="*/ 3641 w 319109"/>
                  <a:gd name="connsiteY5" fmla="*/ 326551 h 411292"/>
                  <a:gd name="connsiteX6" fmla="*/ 313902 w 319109"/>
                  <a:gd name="connsiteY6" fmla="*/ 2006 h 411292"/>
                  <a:gd name="connsiteX7" fmla="*/ 319109 w 319109"/>
                  <a:gd name="connsiteY7" fmla="*/ 0 h 411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109" h="411292">
                    <a:moveTo>
                      <a:pt x="319109" y="0"/>
                    </a:moveTo>
                    <a:lnTo>
                      <a:pt x="257021" y="33174"/>
                    </a:lnTo>
                    <a:cubicBezTo>
                      <a:pt x="126002" y="114840"/>
                      <a:pt x="27238" y="239531"/>
                      <a:pt x="8302" y="411292"/>
                    </a:cubicBezTo>
                    <a:cubicBezTo>
                      <a:pt x="8302" y="411292"/>
                      <a:pt x="2136" y="390417"/>
                      <a:pt x="0" y="355646"/>
                    </a:cubicBezTo>
                    <a:lnTo>
                      <a:pt x="229" y="342722"/>
                    </a:lnTo>
                    <a:lnTo>
                      <a:pt x="3641" y="326551"/>
                    </a:lnTo>
                    <a:cubicBezTo>
                      <a:pt x="52606" y="173456"/>
                      <a:pt x="171883" y="66622"/>
                      <a:pt x="313902" y="2006"/>
                    </a:cubicBezTo>
                    <a:lnTo>
                      <a:pt x="3191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8" name="任意多边形: 形状 307"/>
              <p:cNvSpPr/>
              <p:nvPr/>
            </p:nvSpPr>
            <p:spPr>
              <a:xfrm>
                <a:off x="10622494" y="2799798"/>
                <a:ext cx="520851" cy="539309"/>
              </a:xfrm>
              <a:custGeom>
                <a:avLst/>
                <a:gdLst>
                  <a:gd name="connsiteX0" fmla="*/ 163628 w 520851"/>
                  <a:gd name="connsiteY0" fmla="*/ 68 h 539309"/>
                  <a:gd name="connsiteX1" fmla="*/ 493761 w 520851"/>
                  <a:gd name="connsiteY1" fmla="*/ 189797 h 539309"/>
                  <a:gd name="connsiteX2" fmla="*/ 455007 w 520851"/>
                  <a:gd name="connsiteY2" fmla="*/ 539309 h 539309"/>
                  <a:gd name="connsiteX3" fmla="*/ 441700 w 520851"/>
                  <a:gd name="connsiteY3" fmla="*/ 529192 h 539309"/>
                  <a:gd name="connsiteX4" fmla="*/ 466046 w 520851"/>
                  <a:gd name="connsiteY4" fmla="*/ 482569 h 539309"/>
                  <a:gd name="connsiteX5" fmla="*/ 468540 w 520851"/>
                  <a:gd name="connsiteY5" fmla="*/ 202497 h 539309"/>
                  <a:gd name="connsiteX6" fmla="*/ 57422 w 520851"/>
                  <a:gd name="connsiteY6" fmla="*/ 22810 h 539309"/>
                  <a:gd name="connsiteX7" fmla="*/ 0 w 520851"/>
                  <a:gd name="connsiteY7" fmla="*/ 42658 h 539309"/>
                  <a:gd name="connsiteX8" fmla="*/ 13458 w 520851"/>
                  <a:gd name="connsiteY8" fmla="*/ 34024 h 539309"/>
                  <a:gd name="connsiteX9" fmla="*/ 163628 w 520851"/>
                  <a:gd name="connsiteY9" fmla="*/ 68 h 539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851" h="539309">
                    <a:moveTo>
                      <a:pt x="163628" y="68"/>
                    </a:moveTo>
                    <a:cubicBezTo>
                      <a:pt x="276991" y="-2046"/>
                      <a:pt x="406912" y="44990"/>
                      <a:pt x="493761" y="189797"/>
                    </a:cubicBezTo>
                    <a:cubicBezTo>
                      <a:pt x="493761" y="189797"/>
                      <a:pt x="575502" y="349757"/>
                      <a:pt x="455007" y="539309"/>
                    </a:cubicBezTo>
                    <a:lnTo>
                      <a:pt x="441700" y="529192"/>
                    </a:lnTo>
                    <a:lnTo>
                      <a:pt x="466046" y="482569"/>
                    </a:lnTo>
                    <a:cubicBezTo>
                      <a:pt x="531123" y="324967"/>
                      <a:pt x="468540" y="202497"/>
                      <a:pt x="468540" y="202497"/>
                    </a:cubicBezTo>
                    <a:cubicBezTo>
                      <a:pt x="359979" y="21488"/>
                      <a:pt x="184117" y="-6753"/>
                      <a:pt x="57422" y="22810"/>
                    </a:cubicBezTo>
                    <a:lnTo>
                      <a:pt x="0" y="42658"/>
                    </a:lnTo>
                    <a:lnTo>
                      <a:pt x="13458" y="34024"/>
                    </a:lnTo>
                    <a:cubicBezTo>
                      <a:pt x="54406" y="14470"/>
                      <a:pt x="106947" y="1125"/>
                      <a:pt x="163628" y="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9" name="任意多边形: 形状 308"/>
              <p:cNvSpPr/>
              <p:nvPr/>
            </p:nvSpPr>
            <p:spPr>
              <a:xfrm>
                <a:off x="10338757" y="2842455"/>
                <a:ext cx="283736" cy="249994"/>
              </a:xfrm>
              <a:custGeom>
                <a:avLst/>
                <a:gdLst>
                  <a:gd name="connsiteX0" fmla="*/ 283736 w 283736"/>
                  <a:gd name="connsiteY0" fmla="*/ 0 h 249994"/>
                  <a:gd name="connsiteX1" fmla="*/ 245399 w 283736"/>
                  <a:gd name="connsiteY1" fmla="*/ 24595 h 249994"/>
                  <a:gd name="connsiteX2" fmla="*/ 216586 w 283736"/>
                  <a:gd name="connsiteY2" fmla="*/ 62580 h 249994"/>
                  <a:gd name="connsiteX3" fmla="*/ 171843 w 283736"/>
                  <a:gd name="connsiteY3" fmla="*/ 118953 h 249994"/>
                  <a:gd name="connsiteX4" fmla="*/ 5455 w 283736"/>
                  <a:gd name="connsiteY4" fmla="*/ 248671 h 249994"/>
                  <a:gd name="connsiteX5" fmla="*/ 0 w 283736"/>
                  <a:gd name="connsiteY5" fmla="*/ 249994 h 249994"/>
                  <a:gd name="connsiteX6" fmla="*/ 67225 w 283736"/>
                  <a:gd name="connsiteY6" fmla="*/ 211304 h 249994"/>
                  <a:gd name="connsiteX7" fmla="*/ 146621 w 283736"/>
                  <a:gd name="connsiteY7" fmla="*/ 131653 h 249994"/>
                  <a:gd name="connsiteX8" fmla="*/ 191365 w 283736"/>
                  <a:gd name="connsiteY8" fmla="*/ 75280 h 249994"/>
                  <a:gd name="connsiteX9" fmla="*/ 271973 w 283736"/>
                  <a:gd name="connsiteY9" fmla="*/ 4066 h 249994"/>
                  <a:gd name="connsiteX10" fmla="*/ 283736 w 283736"/>
                  <a:gd name="connsiteY10" fmla="*/ 0 h 24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3736" h="249994">
                    <a:moveTo>
                      <a:pt x="283736" y="0"/>
                    </a:moveTo>
                    <a:lnTo>
                      <a:pt x="245399" y="24595"/>
                    </a:lnTo>
                    <a:cubicBezTo>
                      <a:pt x="231654" y="36717"/>
                      <a:pt x="221739" y="49632"/>
                      <a:pt x="216586" y="62580"/>
                    </a:cubicBezTo>
                    <a:cubicBezTo>
                      <a:pt x="206369" y="88303"/>
                      <a:pt x="191573" y="107327"/>
                      <a:pt x="171843" y="118953"/>
                    </a:cubicBezTo>
                    <a:cubicBezTo>
                      <a:pt x="121812" y="182373"/>
                      <a:pt x="65615" y="224696"/>
                      <a:pt x="5455" y="248671"/>
                    </a:cubicBezTo>
                    <a:lnTo>
                      <a:pt x="0" y="249994"/>
                    </a:lnTo>
                    <a:lnTo>
                      <a:pt x="67225" y="211304"/>
                    </a:lnTo>
                    <a:cubicBezTo>
                      <a:pt x="95049" y="189799"/>
                      <a:pt x="121605" y="163363"/>
                      <a:pt x="146621" y="131653"/>
                    </a:cubicBezTo>
                    <a:cubicBezTo>
                      <a:pt x="166352" y="120027"/>
                      <a:pt x="181149" y="101003"/>
                      <a:pt x="191365" y="75280"/>
                    </a:cubicBezTo>
                    <a:cubicBezTo>
                      <a:pt x="201671" y="49384"/>
                      <a:pt x="231026" y="23620"/>
                      <a:pt x="271973" y="4066"/>
                    </a:cubicBezTo>
                    <a:lnTo>
                      <a:pt x="28373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0" name="任意多边形: 形状 309"/>
              <p:cNvSpPr/>
              <p:nvPr/>
            </p:nvSpPr>
            <p:spPr>
              <a:xfrm>
                <a:off x="7749733" y="2868759"/>
                <a:ext cx="546960" cy="237474"/>
              </a:xfrm>
              <a:custGeom>
                <a:avLst/>
                <a:gdLst>
                  <a:gd name="connsiteX0" fmla="*/ 81007 w 546960"/>
                  <a:gd name="connsiteY0" fmla="*/ 203 h 237474"/>
                  <a:gd name="connsiteX1" fmla="*/ 439676 w 546960"/>
                  <a:gd name="connsiteY1" fmla="*/ 127332 h 237474"/>
                  <a:gd name="connsiteX2" fmla="*/ 546960 w 546960"/>
                  <a:gd name="connsiteY2" fmla="*/ 214575 h 237474"/>
                  <a:gd name="connsiteX3" fmla="*/ 534281 w 546960"/>
                  <a:gd name="connsiteY3" fmla="*/ 237474 h 237474"/>
                  <a:gd name="connsiteX4" fmla="*/ 133845 w 546960"/>
                  <a:gd name="connsiteY4" fmla="*/ 20459 h 237474"/>
                  <a:gd name="connsiteX5" fmla="*/ 57165 w 546960"/>
                  <a:gd name="connsiteY5" fmla="*/ 13037 h 237474"/>
                  <a:gd name="connsiteX6" fmla="*/ 44988 w 546960"/>
                  <a:gd name="connsiteY6" fmla="*/ 10054 h 237474"/>
                  <a:gd name="connsiteX7" fmla="*/ 0 w 546960"/>
                  <a:gd name="connsiteY7" fmla="*/ 3861 h 237474"/>
                  <a:gd name="connsiteX8" fmla="*/ 81007 w 546960"/>
                  <a:gd name="connsiteY8" fmla="*/ 203 h 23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960" h="237474">
                    <a:moveTo>
                      <a:pt x="81007" y="203"/>
                    </a:moveTo>
                    <a:cubicBezTo>
                      <a:pt x="213593" y="3768"/>
                      <a:pt x="333894" y="54058"/>
                      <a:pt x="439676" y="127332"/>
                    </a:cubicBezTo>
                    <a:lnTo>
                      <a:pt x="546960" y="214575"/>
                    </a:lnTo>
                    <a:lnTo>
                      <a:pt x="534281" y="237474"/>
                    </a:lnTo>
                    <a:cubicBezTo>
                      <a:pt x="421710" y="132038"/>
                      <a:pt x="286944" y="46026"/>
                      <a:pt x="133845" y="20459"/>
                    </a:cubicBezTo>
                    <a:lnTo>
                      <a:pt x="57165" y="13037"/>
                    </a:lnTo>
                    <a:lnTo>
                      <a:pt x="44988" y="10054"/>
                    </a:lnTo>
                    <a:cubicBezTo>
                      <a:pt x="16472" y="4500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1" name="任意多边形: 形状 310"/>
              <p:cNvSpPr/>
              <p:nvPr/>
            </p:nvSpPr>
            <p:spPr>
              <a:xfrm>
                <a:off x="7724513" y="2881459"/>
                <a:ext cx="533127" cy="756424"/>
              </a:xfrm>
              <a:custGeom>
                <a:avLst/>
                <a:gdLst>
                  <a:gd name="connsiteX0" fmla="*/ 81007 w 533127"/>
                  <a:gd name="connsiteY0" fmla="*/ 203 h 756424"/>
                  <a:gd name="connsiteX1" fmla="*/ 82386 w 533127"/>
                  <a:gd name="connsiteY1" fmla="*/ 337 h 756424"/>
                  <a:gd name="connsiteX2" fmla="*/ 121465 w 533127"/>
                  <a:gd name="connsiteY2" fmla="*/ 9908 h 756424"/>
                  <a:gd name="connsiteX3" fmla="*/ 532578 w 533127"/>
                  <a:gd name="connsiteY3" fmla="*/ 295575 h 756424"/>
                  <a:gd name="connsiteX4" fmla="*/ 407500 w 533127"/>
                  <a:gd name="connsiteY4" fmla="*/ 621480 h 756424"/>
                  <a:gd name="connsiteX5" fmla="*/ 285591 w 533127"/>
                  <a:gd name="connsiteY5" fmla="*/ 756424 h 756424"/>
                  <a:gd name="connsiteX6" fmla="*/ 282841 w 533127"/>
                  <a:gd name="connsiteY6" fmla="*/ 749770 h 756424"/>
                  <a:gd name="connsiteX7" fmla="*/ 316431 w 533127"/>
                  <a:gd name="connsiteY7" fmla="*/ 720837 h 756424"/>
                  <a:gd name="connsiteX8" fmla="*/ 382279 w 533127"/>
                  <a:gd name="connsiteY8" fmla="*/ 634180 h 756424"/>
                  <a:gd name="connsiteX9" fmla="*/ 507357 w 533127"/>
                  <a:gd name="connsiteY9" fmla="*/ 308275 h 756424"/>
                  <a:gd name="connsiteX10" fmla="*/ 0 w 533127"/>
                  <a:gd name="connsiteY10" fmla="*/ 3861 h 756424"/>
                  <a:gd name="connsiteX11" fmla="*/ 81007 w 533127"/>
                  <a:gd name="connsiteY11" fmla="*/ 203 h 75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3127" h="756424">
                    <a:moveTo>
                      <a:pt x="81007" y="203"/>
                    </a:moveTo>
                    <a:lnTo>
                      <a:pt x="82386" y="337"/>
                    </a:lnTo>
                    <a:lnTo>
                      <a:pt x="121465" y="9908"/>
                    </a:lnTo>
                    <a:cubicBezTo>
                      <a:pt x="220105" y="38759"/>
                      <a:pt x="380195" y="111702"/>
                      <a:pt x="532578" y="295575"/>
                    </a:cubicBezTo>
                    <a:cubicBezTo>
                      <a:pt x="533632" y="310023"/>
                      <a:pt x="543498" y="476324"/>
                      <a:pt x="407500" y="621480"/>
                    </a:cubicBezTo>
                    <a:cubicBezTo>
                      <a:pt x="407500" y="621480"/>
                      <a:pt x="373324" y="691946"/>
                      <a:pt x="285591" y="756424"/>
                    </a:cubicBezTo>
                    <a:lnTo>
                      <a:pt x="282841" y="749770"/>
                    </a:lnTo>
                    <a:lnTo>
                      <a:pt x="316431" y="720837"/>
                    </a:lnTo>
                    <a:cubicBezTo>
                      <a:pt x="363055" y="673817"/>
                      <a:pt x="382279" y="634180"/>
                      <a:pt x="382279" y="634180"/>
                    </a:cubicBezTo>
                    <a:cubicBezTo>
                      <a:pt x="518277" y="489024"/>
                      <a:pt x="508411" y="322723"/>
                      <a:pt x="507357" y="308275"/>
                    </a:cubicBezTo>
                    <a:cubicBezTo>
                      <a:pt x="263544" y="14078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2" name="任意多边形: 形状 311"/>
              <p:cNvSpPr/>
              <p:nvPr/>
            </p:nvSpPr>
            <p:spPr>
              <a:xfrm>
                <a:off x="9755202" y="2885659"/>
                <a:ext cx="577382" cy="150370"/>
              </a:xfrm>
              <a:custGeom>
                <a:avLst/>
                <a:gdLst>
                  <a:gd name="connsiteX0" fmla="*/ 0 w 577382"/>
                  <a:gd name="connsiteY0" fmla="*/ 0 h 150370"/>
                  <a:gd name="connsiteX1" fmla="*/ 546991 w 577382"/>
                  <a:gd name="connsiteY1" fmla="*/ 123207 h 150370"/>
                  <a:gd name="connsiteX2" fmla="*/ 577382 w 577382"/>
                  <a:gd name="connsiteY2" fmla="*/ 110884 h 150370"/>
                  <a:gd name="connsiteX3" fmla="*/ 567595 w 577382"/>
                  <a:gd name="connsiteY3" fmla="*/ 117326 h 150370"/>
                  <a:gd name="connsiteX4" fmla="*/ 120185 w 577382"/>
                  <a:gd name="connsiteY4" fmla="*/ 82448 h 150370"/>
                  <a:gd name="connsiteX5" fmla="*/ 70173 w 577382"/>
                  <a:gd name="connsiteY5" fmla="*/ 60333 h 150370"/>
                  <a:gd name="connsiteX6" fmla="*/ 0 w 577382"/>
                  <a:gd name="connsiteY6" fmla="*/ 0 h 15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382" h="150370">
                    <a:moveTo>
                      <a:pt x="0" y="0"/>
                    </a:moveTo>
                    <a:cubicBezTo>
                      <a:pt x="0" y="0"/>
                      <a:pt x="325052" y="190713"/>
                      <a:pt x="546991" y="123207"/>
                    </a:cubicBezTo>
                    <a:lnTo>
                      <a:pt x="577382" y="110884"/>
                    </a:lnTo>
                    <a:lnTo>
                      <a:pt x="567595" y="117326"/>
                    </a:lnTo>
                    <a:cubicBezTo>
                      <a:pt x="435793" y="185909"/>
                      <a:pt x="248740" y="134527"/>
                      <a:pt x="120185" y="82448"/>
                    </a:cubicBezTo>
                    <a:lnTo>
                      <a:pt x="70173" y="603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3" name="任意多边形: 形状 312"/>
              <p:cNvSpPr/>
              <p:nvPr/>
            </p:nvSpPr>
            <p:spPr>
              <a:xfrm>
                <a:off x="9729981" y="2898360"/>
                <a:ext cx="608776" cy="229791"/>
              </a:xfrm>
              <a:custGeom>
                <a:avLst/>
                <a:gdLst>
                  <a:gd name="connsiteX0" fmla="*/ 0 w 608776"/>
                  <a:gd name="connsiteY0" fmla="*/ 0 h 229791"/>
                  <a:gd name="connsiteX1" fmla="*/ 69618 w 608776"/>
                  <a:gd name="connsiteY1" fmla="*/ 36235 h 229791"/>
                  <a:gd name="connsiteX2" fmla="*/ 95394 w 608776"/>
                  <a:gd name="connsiteY2" fmla="*/ 47633 h 229791"/>
                  <a:gd name="connsiteX3" fmla="*/ 123114 w 608776"/>
                  <a:gd name="connsiteY3" fmla="*/ 71466 h 229791"/>
                  <a:gd name="connsiteX4" fmla="*/ 521292 w 608776"/>
                  <a:gd name="connsiteY4" fmla="*/ 215312 h 229791"/>
                  <a:gd name="connsiteX5" fmla="*/ 608776 w 608776"/>
                  <a:gd name="connsiteY5" fmla="*/ 194090 h 229791"/>
                  <a:gd name="connsiteX6" fmla="*/ 589009 w 608776"/>
                  <a:gd name="connsiteY6" fmla="*/ 205467 h 229791"/>
                  <a:gd name="connsiteX7" fmla="*/ 0 w 608776"/>
                  <a:gd name="connsiteY7" fmla="*/ 0 h 22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8776" h="229791">
                    <a:moveTo>
                      <a:pt x="0" y="0"/>
                    </a:moveTo>
                    <a:cubicBezTo>
                      <a:pt x="0" y="0"/>
                      <a:pt x="26535" y="15569"/>
                      <a:pt x="69618" y="36235"/>
                    </a:cubicBezTo>
                    <a:lnTo>
                      <a:pt x="95394" y="47633"/>
                    </a:lnTo>
                    <a:lnTo>
                      <a:pt x="123114" y="71466"/>
                    </a:lnTo>
                    <a:cubicBezTo>
                      <a:pt x="255546" y="172665"/>
                      <a:pt x="394145" y="227939"/>
                      <a:pt x="521292" y="215312"/>
                    </a:cubicBezTo>
                    <a:lnTo>
                      <a:pt x="608776" y="194090"/>
                    </a:lnTo>
                    <a:lnTo>
                      <a:pt x="589009" y="205467"/>
                    </a:lnTo>
                    <a:cubicBezTo>
                      <a:pt x="408527" y="277393"/>
                      <a:pt x="192373" y="1841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4" name="任意多边形: 形状 313"/>
              <p:cNvSpPr/>
              <p:nvPr/>
            </p:nvSpPr>
            <p:spPr>
              <a:xfrm>
                <a:off x="7510851" y="3130175"/>
                <a:ext cx="496502" cy="520408"/>
              </a:xfrm>
              <a:custGeom>
                <a:avLst/>
                <a:gdLst>
                  <a:gd name="connsiteX0" fmla="*/ 0 w 496502"/>
                  <a:gd name="connsiteY0" fmla="*/ 0 h 520408"/>
                  <a:gd name="connsiteX1" fmla="*/ 467756 w 496502"/>
                  <a:gd name="connsiteY1" fmla="*/ 431513 h 520408"/>
                  <a:gd name="connsiteX2" fmla="*/ 496502 w 496502"/>
                  <a:gd name="connsiteY2" fmla="*/ 501054 h 520408"/>
                  <a:gd name="connsiteX3" fmla="*/ 474031 w 496502"/>
                  <a:gd name="connsiteY3" fmla="*/ 520408 h 520408"/>
                  <a:gd name="connsiteX4" fmla="*/ 72981 w 496502"/>
                  <a:gd name="connsiteY4" fmla="*/ 56872 h 520408"/>
                  <a:gd name="connsiteX5" fmla="*/ 49287 w 496502"/>
                  <a:gd name="connsiteY5" fmla="*/ 46214 h 520408"/>
                  <a:gd name="connsiteX6" fmla="*/ 44129 w 496502"/>
                  <a:gd name="connsiteY6" fmla="*/ 40865 h 520408"/>
                  <a:gd name="connsiteX7" fmla="*/ 0 w 496502"/>
                  <a:gd name="connsiteY7" fmla="*/ 0 h 520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6502" h="520408">
                    <a:moveTo>
                      <a:pt x="0" y="0"/>
                    </a:moveTo>
                    <a:cubicBezTo>
                      <a:pt x="243240" y="93721"/>
                      <a:pt x="385862" y="255418"/>
                      <a:pt x="467756" y="431513"/>
                    </a:cubicBezTo>
                    <a:lnTo>
                      <a:pt x="496502" y="501054"/>
                    </a:lnTo>
                    <a:lnTo>
                      <a:pt x="474031" y="520408"/>
                    </a:lnTo>
                    <a:cubicBezTo>
                      <a:pt x="408674" y="341293"/>
                      <a:pt x="288287" y="168921"/>
                      <a:pt x="72981" y="56872"/>
                    </a:cubicBezTo>
                    <a:lnTo>
                      <a:pt x="49287" y="46214"/>
                    </a:lnTo>
                    <a:lnTo>
                      <a:pt x="44129" y="40865"/>
                    </a:lnTo>
                    <a:cubicBezTo>
                      <a:pt x="17000" y="1418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5" name="任意多边形: 形状 314"/>
              <p:cNvSpPr/>
              <p:nvPr/>
            </p:nvSpPr>
            <p:spPr>
              <a:xfrm>
                <a:off x="7485630" y="3142875"/>
                <a:ext cx="401510" cy="787796"/>
              </a:xfrm>
              <a:custGeom>
                <a:avLst/>
                <a:gdLst>
                  <a:gd name="connsiteX0" fmla="*/ 0 w 401510"/>
                  <a:gd name="connsiteY0" fmla="*/ 0 h 787796"/>
                  <a:gd name="connsiteX1" fmla="*/ 74508 w 401510"/>
                  <a:gd name="connsiteY1" fmla="*/ 33514 h 787796"/>
                  <a:gd name="connsiteX2" fmla="*/ 116783 w 401510"/>
                  <a:gd name="connsiteY2" fmla="*/ 77357 h 787796"/>
                  <a:gd name="connsiteX3" fmla="*/ 401510 w 401510"/>
                  <a:gd name="connsiteY3" fmla="*/ 560543 h 787796"/>
                  <a:gd name="connsiteX4" fmla="*/ 396580 w 401510"/>
                  <a:gd name="connsiteY4" fmla="*/ 562655 h 787796"/>
                  <a:gd name="connsiteX5" fmla="*/ 155230 w 401510"/>
                  <a:gd name="connsiteY5" fmla="*/ 787796 h 787796"/>
                  <a:gd name="connsiteX6" fmla="*/ 154087 w 401510"/>
                  <a:gd name="connsiteY6" fmla="*/ 785144 h 787796"/>
                  <a:gd name="connsiteX7" fmla="*/ 176594 w 401510"/>
                  <a:gd name="connsiteY7" fmla="*/ 770793 h 787796"/>
                  <a:gd name="connsiteX8" fmla="*/ 371359 w 401510"/>
                  <a:gd name="connsiteY8" fmla="*/ 575355 h 787796"/>
                  <a:gd name="connsiteX9" fmla="*/ 376289 w 401510"/>
                  <a:gd name="connsiteY9" fmla="*/ 573243 h 787796"/>
                  <a:gd name="connsiteX10" fmla="*/ 0 w 401510"/>
                  <a:gd name="connsiteY10" fmla="*/ 0 h 787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510" h="787796">
                    <a:moveTo>
                      <a:pt x="0" y="0"/>
                    </a:moveTo>
                    <a:lnTo>
                      <a:pt x="74508" y="33514"/>
                    </a:lnTo>
                    <a:lnTo>
                      <a:pt x="116783" y="77357"/>
                    </a:lnTo>
                    <a:cubicBezTo>
                      <a:pt x="205636" y="174272"/>
                      <a:pt x="336329" y="344079"/>
                      <a:pt x="401510" y="560543"/>
                    </a:cubicBezTo>
                    <a:cubicBezTo>
                      <a:pt x="399750" y="561246"/>
                      <a:pt x="398340" y="561953"/>
                      <a:pt x="396580" y="562655"/>
                    </a:cubicBezTo>
                    <a:cubicBezTo>
                      <a:pt x="396580" y="562655"/>
                      <a:pt x="281366" y="718036"/>
                      <a:pt x="155230" y="787796"/>
                    </a:cubicBezTo>
                    <a:lnTo>
                      <a:pt x="154087" y="785144"/>
                    </a:lnTo>
                    <a:lnTo>
                      <a:pt x="176594" y="770793"/>
                    </a:lnTo>
                    <a:cubicBezTo>
                      <a:pt x="283149" y="694319"/>
                      <a:pt x="371359" y="575355"/>
                      <a:pt x="371359" y="575355"/>
                    </a:cubicBezTo>
                    <a:cubicBezTo>
                      <a:pt x="373119" y="574653"/>
                      <a:pt x="374529" y="573946"/>
                      <a:pt x="376289" y="573243"/>
                    </a:cubicBezTo>
                    <a:cubicBezTo>
                      <a:pt x="271999" y="22690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6" name="任意多边形: 形状 315"/>
              <p:cNvSpPr/>
              <p:nvPr/>
            </p:nvSpPr>
            <p:spPr>
              <a:xfrm>
                <a:off x="10535613" y="3148848"/>
                <a:ext cx="528581" cy="202958"/>
              </a:xfrm>
              <a:custGeom>
                <a:avLst/>
                <a:gdLst>
                  <a:gd name="connsiteX0" fmla="*/ 0 w 528581"/>
                  <a:gd name="connsiteY0" fmla="*/ 0 h 202958"/>
                  <a:gd name="connsiteX1" fmla="*/ 446416 w 528581"/>
                  <a:gd name="connsiteY1" fmla="*/ 117673 h 202958"/>
                  <a:gd name="connsiteX2" fmla="*/ 528581 w 528581"/>
                  <a:gd name="connsiteY2" fmla="*/ 180141 h 202958"/>
                  <a:gd name="connsiteX3" fmla="*/ 516666 w 528581"/>
                  <a:gd name="connsiteY3" fmla="*/ 202958 h 202958"/>
                  <a:gd name="connsiteX4" fmla="*/ 153092 w 528581"/>
                  <a:gd name="connsiteY4" fmla="*/ 29596 h 202958"/>
                  <a:gd name="connsiteX5" fmla="*/ 88663 w 528581"/>
                  <a:gd name="connsiteY5" fmla="*/ 20649 h 202958"/>
                  <a:gd name="connsiteX6" fmla="*/ 46332 w 528581"/>
                  <a:gd name="connsiteY6" fmla="*/ 8742 h 202958"/>
                  <a:gd name="connsiteX7" fmla="*/ 0 w 528581"/>
                  <a:gd name="connsiteY7" fmla="*/ 0 h 20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8581" h="202958">
                    <a:moveTo>
                      <a:pt x="0" y="0"/>
                    </a:moveTo>
                    <a:cubicBezTo>
                      <a:pt x="194487" y="2907"/>
                      <a:pt x="339031" y="50604"/>
                      <a:pt x="446416" y="117673"/>
                    </a:cubicBezTo>
                    <a:lnTo>
                      <a:pt x="528581" y="180141"/>
                    </a:lnTo>
                    <a:lnTo>
                      <a:pt x="516666" y="202958"/>
                    </a:lnTo>
                    <a:cubicBezTo>
                      <a:pt x="432634" y="125798"/>
                      <a:pt x="315704" y="59538"/>
                      <a:pt x="153092" y="29596"/>
                    </a:cubicBezTo>
                    <a:lnTo>
                      <a:pt x="88663" y="20649"/>
                    </a:lnTo>
                    <a:lnTo>
                      <a:pt x="46332" y="8742"/>
                    </a:lnTo>
                    <a:cubicBezTo>
                      <a:pt x="17308" y="185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7" name="任意多边形: 形状 316"/>
              <p:cNvSpPr/>
              <p:nvPr/>
            </p:nvSpPr>
            <p:spPr>
              <a:xfrm>
                <a:off x="10510392" y="3161549"/>
                <a:ext cx="498050" cy="601765"/>
              </a:xfrm>
              <a:custGeom>
                <a:avLst/>
                <a:gdLst>
                  <a:gd name="connsiteX0" fmla="*/ 0 w 498050"/>
                  <a:gd name="connsiteY0" fmla="*/ 0 h 601765"/>
                  <a:gd name="connsiteX1" fmla="*/ 93140 w 498050"/>
                  <a:gd name="connsiteY1" fmla="*/ 5068 h 601765"/>
                  <a:gd name="connsiteX2" fmla="*/ 113883 w 498050"/>
                  <a:gd name="connsiteY2" fmla="*/ 7949 h 601765"/>
                  <a:gd name="connsiteX3" fmla="*/ 123174 w 498050"/>
                  <a:gd name="connsiteY3" fmla="*/ 10562 h 601765"/>
                  <a:gd name="connsiteX4" fmla="*/ 498050 w 498050"/>
                  <a:gd name="connsiteY4" fmla="*/ 280439 h 601765"/>
                  <a:gd name="connsiteX5" fmla="*/ 320124 w 498050"/>
                  <a:gd name="connsiteY5" fmla="*/ 601765 h 601765"/>
                  <a:gd name="connsiteX6" fmla="*/ 314744 w 498050"/>
                  <a:gd name="connsiteY6" fmla="*/ 591733 h 601765"/>
                  <a:gd name="connsiteX7" fmla="*/ 347289 w 498050"/>
                  <a:gd name="connsiteY7" fmla="*/ 554444 h 601765"/>
                  <a:gd name="connsiteX8" fmla="*/ 472830 w 498050"/>
                  <a:gd name="connsiteY8" fmla="*/ 293139 h 601765"/>
                  <a:gd name="connsiteX9" fmla="*/ 0 w 498050"/>
                  <a:gd name="connsiteY9" fmla="*/ 0 h 60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8050" h="601765">
                    <a:moveTo>
                      <a:pt x="0" y="0"/>
                    </a:moveTo>
                    <a:cubicBezTo>
                      <a:pt x="32414" y="485"/>
                      <a:pt x="63441" y="2213"/>
                      <a:pt x="93140" y="5068"/>
                    </a:cubicBezTo>
                    <a:lnTo>
                      <a:pt x="113883" y="7949"/>
                    </a:lnTo>
                    <a:lnTo>
                      <a:pt x="123174" y="10562"/>
                    </a:lnTo>
                    <a:cubicBezTo>
                      <a:pt x="221525" y="42395"/>
                      <a:pt x="375615" y="115724"/>
                      <a:pt x="498050" y="280439"/>
                    </a:cubicBezTo>
                    <a:cubicBezTo>
                      <a:pt x="496290" y="320251"/>
                      <a:pt x="476204" y="435113"/>
                      <a:pt x="320124" y="601765"/>
                    </a:cubicBezTo>
                    <a:lnTo>
                      <a:pt x="314744" y="591733"/>
                    </a:lnTo>
                    <a:lnTo>
                      <a:pt x="347289" y="554444"/>
                    </a:lnTo>
                    <a:cubicBezTo>
                      <a:pt x="455719" y="420270"/>
                      <a:pt x="471289" y="327975"/>
                      <a:pt x="472830" y="293139"/>
                    </a:cubicBezTo>
                    <a:cubicBezTo>
                      <a:pt x="276934" y="29595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8" name="任意多边形: 形状 317"/>
              <p:cNvSpPr/>
              <p:nvPr/>
            </p:nvSpPr>
            <p:spPr>
              <a:xfrm>
                <a:off x="10298144" y="3372579"/>
                <a:ext cx="526993" cy="403434"/>
              </a:xfrm>
              <a:custGeom>
                <a:avLst/>
                <a:gdLst>
                  <a:gd name="connsiteX0" fmla="*/ 0 w 526993"/>
                  <a:gd name="connsiteY0" fmla="*/ 0 h 403434"/>
                  <a:gd name="connsiteX1" fmla="*/ 496116 w 526993"/>
                  <a:gd name="connsiteY1" fmla="*/ 323121 h 403434"/>
                  <a:gd name="connsiteX2" fmla="*/ 526993 w 526993"/>
                  <a:gd name="connsiteY2" fmla="*/ 380702 h 403434"/>
                  <a:gd name="connsiteX3" fmla="*/ 507153 w 526993"/>
                  <a:gd name="connsiteY3" fmla="*/ 403434 h 403434"/>
                  <a:gd name="connsiteX4" fmla="*/ 76008 w 526993"/>
                  <a:gd name="connsiteY4" fmla="*/ 27480 h 403434"/>
                  <a:gd name="connsiteX5" fmla="*/ 54626 w 526993"/>
                  <a:gd name="connsiteY5" fmla="*/ 24358 h 403434"/>
                  <a:gd name="connsiteX6" fmla="*/ 52591 w 526993"/>
                  <a:gd name="connsiteY6" fmla="*/ 23199 h 403434"/>
                  <a:gd name="connsiteX7" fmla="*/ 0 w 526993"/>
                  <a:gd name="connsiteY7" fmla="*/ 0 h 403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6993" h="403434">
                    <a:moveTo>
                      <a:pt x="0" y="0"/>
                    </a:moveTo>
                    <a:cubicBezTo>
                      <a:pt x="249714" y="16338"/>
                      <a:pt x="403128" y="165667"/>
                      <a:pt x="496116" y="323121"/>
                    </a:cubicBezTo>
                    <a:lnTo>
                      <a:pt x="526993" y="380702"/>
                    </a:lnTo>
                    <a:lnTo>
                      <a:pt x="507153" y="403434"/>
                    </a:lnTo>
                    <a:cubicBezTo>
                      <a:pt x="430696" y="246208"/>
                      <a:pt x="298939" y="79268"/>
                      <a:pt x="76008" y="27480"/>
                    </a:cubicBezTo>
                    <a:lnTo>
                      <a:pt x="54626" y="24358"/>
                    </a:lnTo>
                    <a:lnTo>
                      <a:pt x="52591" y="23199"/>
                    </a:lnTo>
                    <a:cubicBezTo>
                      <a:pt x="20215" y="676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9" name="任意多边形: 形状 318"/>
              <p:cNvSpPr/>
              <p:nvPr/>
            </p:nvSpPr>
            <p:spPr>
              <a:xfrm>
                <a:off x="10272922" y="3385280"/>
                <a:ext cx="480082" cy="749179"/>
              </a:xfrm>
              <a:custGeom>
                <a:avLst/>
                <a:gdLst>
                  <a:gd name="connsiteX0" fmla="*/ 0 w 480082"/>
                  <a:gd name="connsiteY0" fmla="*/ 0 h 749179"/>
                  <a:gd name="connsiteX1" fmla="*/ 79847 w 480082"/>
                  <a:gd name="connsiteY1" fmla="*/ 11658 h 749179"/>
                  <a:gd name="connsiteX2" fmla="*/ 134489 w 480082"/>
                  <a:gd name="connsiteY2" fmla="*/ 42780 h 749179"/>
                  <a:gd name="connsiteX3" fmla="*/ 480082 w 480082"/>
                  <a:gd name="connsiteY3" fmla="*/ 498533 h 749179"/>
                  <a:gd name="connsiteX4" fmla="*/ 232544 w 480082"/>
                  <a:gd name="connsiteY4" fmla="*/ 746760 h 749179"/>
                  <a:gd name="connsiteX5" fmla="*/ 225552 w 480082"/>
                  <a:gd name="connsiteY5" fmla="*/ 749179 h 749179"/>
                  <a:gd name="connsiteX6" fmla="*/ 262948 w 480082"/>
                  <a:gd name="connsiteY6" fmla="*/ 728087 h 749179"/>
                  <a:gd name="connsiteX7" fmla="*/ 454860 w 480082"/>
                  <a:gd name="connsiteY7" fmla="*/ 511233 h 749179"/>
                  <a:gd name="connsiteX8" fmla="*/ 0 w 480082"/>
                  <a:gd name="connsiteY8" fmla="*/ 0 h 74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0082" h="749179">
                    <a:moveTo>
                      <a:pt x="0" y="0"/>
                    </a:moveTo>
                    <a:lnTo>
                      <a:pt x="79847" y="11658"/>
                    </a:lnTo>
                    <a:lnTo>
                      <a:pt x="134489" y="42780"/>
                    </a:lnTo>
                    <a:cubicBezTo>
                      <a:pt x="240797" y="109895"/>
                      <a:pt x="397943" y="246616"/>
                      <a:pt x="480082" y="498533"/>
                    </a:cubicBezTo>
                    <a:cubicBezTo>
                      <a:pt x="433044" y="578598"/>
                      <a:pt x="349342" y="693348"/>
                      <a:pt x="232544" y="746760"/>
                    </a:cubicBezTo>
                    <a:lnTo>
                      <a:pt x="225552" y="749179"/>
                    </a:lnTo>
                    <a:lnTo>
                      <a:pt x="262948" y="728087"/>
                    </a:lnTo>
                    <a:cubicBezTo>
                      <a:pt x="351003" y="668761"/>
                      <a:pt x="415662" y="577954"/>
                      <a:pt x="454860" y="511233"/>
                    </a:cubicBezTo>
                    <a:cubicBezTo>
                      <a:pt x="323438" y="10816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0" name="任意多边形: 形状 319"/>
              <p:cNvSpPr/>
              <p:nvPr/>
            </p:nvSpPr>
            <p:spPr>
              <a:xfrm>
                <a:off x="7233215" y="3473347"/>
                <a:ext cx="406503" cy="470024"/>
              </a:xfrm>
              <a:custGeom>
                <a:avLst/>
                <a:gdLst>
                  <a:gd name="connsiteX0" fmla="*/ 0 w 406503"/>
                  <a:gd name="connsiteY0" fmla="*/ 0 h 470024"/>
                  <a:gd name="connsiteX1" fmla="*/ 355893 w 406503"/>
                  <a:gd name="connsiteY1" fmla="*/ 337261 h 470024"/>
                  <a:gd name="connsiteX2" fmla="*/ 406503 w 406503"/>
                  <a:gd name="connsiteY2" fmla="*/ 454672 h 470024"/>
                  <a:gd name="connsiteX3" fmla="*/ 382425 w 406503"/>
                  <a:gd name="connsiteY3" fmla="*/ 470024 h 470024"/>
                  <a:gd name="connsiteX4" fmla="*/ 132167 w 406503"/>
                  <a:gd name="connsiteY4" fmla="*/ 117500 h 470024"/>
                  <a:gd name="connsiteX5" fmla="*/ 67799 w 406503"/>
                  <a:gd name="connsiteY5" fmla="*/ 70298 h 470024"/>
                  <a:gd name="connsiteX6" fmla="*/ 36995 w 406503"/>
                  <a:gd name="connsiteY6" fmla="*/ 36405 h 470024"/>
                  <a:gd name="connsiteX7" fmla="*/ 0 w 406503"/>
                  <a:gd name="connsiteY7" fmla="*/ 0 h 47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03" h="470024">
                    <a:moveTo>
                      <a:pt x="0" y="0"/>
                    </a:moveTo>
                    <a:cubicBezTo>
                      <a:pt x="179426" y="99091"/>
                      <a:pt x="290080" y="217210"/>
                      <a:pt x="355893" y="337261"/>
                    </a:cubicBezTo>
                    <a:lnTo>
                      <a:pt x="406503" y="454672"/>
                    </a:lnTo>
                    <a:lnTo>
                      <a:pt x="382425" y="470024"/>
                    </a:lnTo>
                    <a:cubicBezTo>
                      <a:pt x="343847" y="350584"/>
                      <a:pt x="268404" y="227377"/>
                      <a:pt x="132167" y="117500"/>
                    </a:cubicBezTo>
                    <a:lnTo>
                      <a:pt x="67799" y="70298"/>
                    </a:lnTo>
                    <a:lnTo>
                      <a:pt x="36995" y="36405"/>
                    </a:lnTo>
                    <a:cubicBezTo>
                      <a:pt x="14358" y="1277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1" name="任意多边形: 形状 320"/>
              <p:cNvSpPr/>
              <p:nvPr/>
            </p:nvSpPr>
            <p:spPr>
              <a:xfrm>
                <a:off x="7207994" y="3486047"/>
                <a:ext cx="325407" cy="478096"/>
              </a:xfrm>
              <a:custGeom>
                <a:avLst/>
                <a:gdLst>
                  <a:gd name="connsiteX0" fmla="*/ 0 w 325407"/>
                  <a:gd name="connsiteY0" fmla="*/ 0 h 478096"/>
                  <a:gd name="connsiteX1" fmla="*/ 84093 w 325407"/>
                  <a:gd name="connsiteY1" fmla="*/ 51052 h 478096"/>
                  <a:gd name="connsiteX2" fmla="*/ 93020 w 325407"/>
                  <a:gd name="connsiteY2" fmla="*/ 57598 h 478096"/>
                  <a:gd name="connsiteX3" fmla="*/ 101622 w 325407"/>
                  <a:gd name="connsiteY3" fmla="*/ 67063 h 478096"/>
                  <a:gd name="connsiteX4" fmla="*/ 325407 w 325407"/>
                  <a:gd name="connsiteY4" fmla="*/ 478096 h 478096"/>
                  <a:gd name="connsiteX5" fmla="*/ 303916 w 325407"/>
                  <a:gd name="connsiteY5" fmla="*/ 477038 h 478096"/>
                  <a:gd name="connsiteX6" fmla="*/ 295485 w 325407"/>
                  <a:gd name="connsiteY6" fmla="*/ 476132 h 478096"/>
                  <a:gd name="connsiteX7" fmla="*/ 267056 w 325407"/>
                  <a:gd name="connsiteY7" fmla="*/ 387465 h 478096"/>
                  <a:gd name="connsiteX8" fmla="*/ 0 w 325407"/>
                  <a:gd name="connsiteY8" fmla="*/ 0 h 47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407" h="478096">
                    <a:moveTo>
                      <a:pt x="0" y="0"/>
                    </a:moveTo>
                    <a:cubicBezTo>
                      <a:pt x="29904" y="16515"/>
                      <a:pt x="57898" y="33559"/>
                      <a:pt x="84093" y="51052"/>
                    </a:cubicBezTo>
                    <a:lnTo>
                      <a:pt x="93020" y="57598"/>
                    </a:lnTo>
                    <a:lnTo>
                      <a:pt x="101622" y="67063"/>
                    </a:lnTo>
                    <a:cubicBezTo>
                      <a:pt x="175116" y="152106"/>
                      <a:pt x="281366" y="299066"/>
                      <a:pt x="325407" y="478096"/>
                    </a:cubicBezTo>
                    <a:cubicBezTo>
                      <a:pt x="318009" y="478096"/>
                      <a:pt x="310962" y="478096"/>
                      <a:pt x="303916" y="477038"/>
                    </a:cubicBezTo>
                    <a:lnTo>
                      <a:pt x="295485" y="476132"/>
                    </a:lnTo>
                    <a:lnTo>
                      <a:pt x="267056" y="387465"/>
                    </a:lnTo>
                    <a:cubicBezTo>
                      <a:pt x="175880" y="15645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2" name="任意多边形: 形状 321"/>
              <p:cNvSpPr/>
              <p:nvPr/>
            </p:nvSpPr>
            <p:spPr>
              <a:xfrm>
                <a:off x="10111326" y="3613924"/>
                <a:ext cx="387149" cy="560330"/>
              </a:xfrm>
              <a:custGeom>
                <a:avLst/>
                <a:gdLst>
                  <a:gd name="connsiteX0" fmla="*/ 28974 w 387149"/>
                  <a:gd name="connsiteY0" fmla="*/ 0 h 560330"/>
                  <a:gd name="connsiteX1" fmla="*/ 162153 w 387149"/>
                  <a:gd name="connsiteY1" fmla="*/ 540478 h 560330"/>
                  <a:gd name="connsiteX2" fmla="*/ 266443 w 387149"/>
                  <a:gd name="connsiteY2" fmla="*/ 547524 h 560330"/>
                  <a:gd name="connsiteX3" fmla="*/ 333001 w 387149"/>
                  <a:gd name="connsiteY3" fmla="*/ 539265 h 560330"/>
                  <a:gd name="connsiteX4" fmla="*/ 387149 w 387149"/>
                  <a:gd name="connsiteY4" fmla="*/ 520534 h 560330"/>
                  <a:gd name="connsiteX5" fmla="*/ 368920 w 387149"/>
                  <a:gd name="connsiteY5" fmla="*/ 530815 h 560330"/>
                  <a:gd name="connsiteX6" fmla="*/ 241222 w 387149"/>
                  <a:gd name="connsiteY6" fmla="*/ 560224 h 560330"/>
                  <a:gd name="connsiteX7" fmla="*/ 136932 w 387149"/>
                  <a:gd name="connsiteY7" fmla="*/ 553178 h 560330"/>
                  <a:gd name="connsiteX8" fmla="*/ 0 w 387149"/>
                  <a:gd name="connsiteY8" fmla="*/ 115429 h 560330"/>
                  <a:gd name="connsiteX9" fmla="*/ 72 w 387149"/>
                  <a:gd name="connsiteY9" fmla="*/ 70219 h 560330"/>
                  <a:gd name="connsiteX10" fmla="*/ 922 w 387149"/>
                  <a:gd name="connsiteY10" fmla="*/ 66922 h 560330"/>
                  <a:gd name="connsiteX11" fmla="*/ 28974 w 387149"/>
                  <a:gd name="connsiteY11" fmla="*/ 0 h 560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149" h="560330">
                    <a:moveTo>
                      <a:pt x="28974" y="0"/>
                    </a:moveTo>
                    <a:cubicBezTo>
                      <a:pt x="28974" y="0"/>
                      <a:pt x="-11897" y="281514"/>
                      <a:pt x="162153" y="540478"/>
                    </a:cubicBezTo>
                    <a:cubicBezTo>
                      <a:pt x="194216" y="545409"/>
                      <a:pt x="228747" y="548227"/>
                      <a:pt x="266443" y="547524"/>
                    </a:cubicBezTo>
                    <a:cubicBezTo>
                      <a:pt x="289521" y="547216"/>
                      <a:pt x="311712" y="544314"/>
                      <a:pt x="333001" y="539265"/>
                    </a:cubicBezTo>
                    <a:lnTo>
                      <a:pt x="387149" y="520534"/>
                    </a:lnTo>
                    <a:lnTo>
                      <a:pt x="368920" y="530815"/>
                    </a:lnTo>
                    <a:cubicBezTo>
                      <a:pt x="329987" y="548619"/>
                      <a:pt x="287377" y="559607"/>
                      <a:pt x="241222" y="560224"/>
                    </a:cubicBezTo>
                    <a:cubicBezTo>
                      <a:pt x="203525" y="560927"/>
                      <a:pt x="168995" y="558109"/>
                      <a:pt x="136932" y="553178"/>
                    </a:cubicBezTo>
                    <a:cubicBezTo>
                      <a:pt x="28151" y="391326"/>
                      <a:pt x="3323" y="220665"/>
                      <a:pt x="0" y="115429"/>
                    </a:cubicBezTo>
                    <a:lnTo>
                      <a:pt x="72" y="70219"/>
                    </a:lnTo>
                    <a:lnTo>
                      <a:pt x="922" y="66922"/>
                    </a:lnTo>
                    <a:cubicBezTo>
                      <a:pt x="8412" y="44576"/>
                      <a:pt x="17699" y="22241"/>
                      <a:pt x="2897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3" name="任意多边形: 形状 322"/>
              <p:cNvSpPr/>
              <p:nvPr/>
            </p:nvSpPr>
            <p:spPr>
              <a:xfrm>
                <a:off x="10061506" y="3626625"/>
                <a:ext cx="92181" cy="496773"/>
              </a:xfrm>
              <a:custGeom>
                <a:avLst/>
                <a:gdLst>
                  <a:gd name="connsiteX0" fmla="*/ 53573 w 92181"/>
                  <a:gd name="connsiteY0" fmla="*/ 0 h 496773"/>
                  <a:gd name="connsiteX1" fmla="*/ 49907 w 92181"/>
                  <a:gd name="connsiteY1" fmla="*/ 48033 h 496773"/>
                  <a:gd name="connsiteX2" fmla="*/ 49892 w 92181"/>
                  <a:gd name="connsiteY2" fmla="*/ 57519 h 496773"/>
                  <a:gd name="connsiteX3" fmla="*/ 33470 w 92181"/>
                  <a:gd name="connsiteY3" fmla="*/ 121209 h 496773"/>
                  <a:gd name="connsiteX4" fmla="*/ 92181 w 92181"/>
                  <a:gd name="connsiteY4" fmla="*/ 496773 h 496773"/>
                  <a:gd name="connsiteX5" fmla="*/ 56018 w 92181"/>
                  <a:gd name="connsiteY5" fmla="*/ 479647 h 496773"/>
                  <a:gd name="connsiteX6" fmla="*/ 24091 w 92181"/>
                  <a:gd name="connsiteY6" fmla="*/ 392609 h 496773"/>
                  <a:gd name="connsiteX7" fmla="*/ 53573 w 92181"/>
                  <a:gd name="connsiteY7" fmla="*/ 0 h 496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181" h="496773">
                    <a:moveTo>
                      <a:pt x="53573" y="0"/>
                    </a:moveTo>
                    <a:cubicBezTo>
                      <a:pt x="53573" y="0"/>
                      <a:pt x="51019" y="17595"/>
                      <a:pt x="49907" y="48033"/>
                    </a:cubicBezTo>
                    <a:lnTo>
                      <a:pt x="49892" y="57519"/>
                    </a:lnTo>
                    <a:lnTo>
                      <a:pt x="33470" y="121209"/>
                    </a:lnTo>
                    <a:cubicBezTo>
                      <a:pt x="8944" y="254920"/>
                      <a:pt x="42239" y="386052"/>
                      <a:pt x="92181" y="496773"/>
                    </a:cubicBezTo>
                    <a:lnTo>
                      <a:pt x="56018" y="479647"/>
                    </a:lnTo>
                    <a:lnTo>
                      <a:pt x="24091" y="392609"/>
                    </a:lnTo>
                    <a:cubicBezTo>
                      <a:pt x="-10178" y="270262"/>
                      <a:pt x="-14075" y="133448"/>
                      <a:pt x="5357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324" name="文本框 323"/>
          <p:cNvSpPr txBox="1"/>
          <p:nvPr/>
        </p:nvSpPr>
        <p:spPr>
          <a:xfrm>
            <a:off x="4906964" y="635464"/>
            <a:ext cx="276278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03</a:t>
            </a:r>
            <a:endParaRPr kumimoji="1" lang="zh-CN" altLang="en-US" sz="1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4949703" y="3833524"/>
            <a:ext cx="53433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  <a:endParaRPr lang="zh-CN" altLang="en-US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pic>
        <p:nvPicPr>
          <p:cNvPr id="328" name="图片 3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483" y="-2751956"/>
            <a:ext cx="4254799" cy="4254799"/>
          </a:xfrm>
          <a:prstGeom prst="rect">
            <a:avLst/>
          </a:prstGeom>
        </p:spPr>
      </p:pic>
      <p:sp>
        <p:nvSpPr>
          <p:cNvPr id="329" name="任意多边形: 形状 328"/>
          <p:cNvSpPr/>
          <p:nvPr/>
        </p:nvSpPr>
        <p:spPr>
          <a:xfrm rot="10800000">
            <a:off x="4223177" y="2101786"/>
            <a:ext cx="2019110" cy="938674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0" name="任意多边形: 形状 329"/>
          <p:cNvSpPr/>
          <p:nvPr/>
        </p:nvSpPr>
        <p:spPr>
          <a:xfrm>
            <a:off x="6421220" y="2415625"/>
            <a:ext cx="1258928" cy="58526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/>
          <p:cNvSpPr txBox="1"/>
          <p:nvPr/>
        </p:nvSpPr>
        <p:spPr>
          <a:xfrm>
            <a:off x="2548347" y="239944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销售目标制定</a:t>
            </a:r>
            <a:endParaRPr kumimoji="1" lang="en-US" altLang="zh-CN" sz="28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1357020" y="-52444"/>
            <a:ext cx="132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03</a:t>
            </a:r>
            <a:endParaRPr kumimoji="1" lang="zh-CN" altLang="en-US" sz="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cxnSp>
        <p:nvCxnSpPr>
          <p:cNvPr id="4" name="直接连接符 42"/>
          <p:cNvCxnSpPr/>
          <p:nvPr/>
        </p:nvCxnSpPr>
        <p:spPr>
          <a:xfrm>
            <a:off x="6096000" y="1687608"/>
            <a:ext cx="0" cy="3700462"/>
          </a:xfrm>
          <a:prstGeom prst="line">
            <a:avLst/>
          </a:prstGeom>
          <a:ln w="28575" cap="rnd">
            <a:solidFill>
              <a:srgbClr val="FFF4B7"/>
            </a:solidFill>
            <a:prstDash val="sysDot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 bwMode="auto">
          <a:xfrm>
            <a:off x="1770893" y="3224199"/>
            <a:ext cx="1406324" cy="584775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cs typeface="+mn-ea"/>
                <a:sym typeface="+mn-lt"/>
              </a:rPr>
              <a:t>25%</a:t>
            </a:r>
            <a:endParaRPr lang="en-US" altLang="zh-CN" sz="3200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6" name="弧形 9"/>
          <p:cNvSpPr/>
          <p:nvPr/>
        </p:nvSpPr>
        <p:spPr>
          <a:xfrm>
            <a:off x="1770893" y="2831011"/>
            <a:ext cx="1413656" cy="1413656"/>
          </a:xfrm>
          <a:prstGeom prst="arc">
            <a:avLst>
              <a:gd name="adj1" fmla="val 21496969"/>
              <a:gd name="adj2" fmla="val 17262036"/>
            </a:avLst>
          </a:prstGeom>
          <a:ln w="762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弧形 8"/>
          <p:cNvSpPr/>
          <p:nvPr/>
        </p:nvSpPr>
        <p:spPr>
          <a:xfrm>
            <a:off x="1770893" y="2831011"/>
            <a:ext cx="1413656" cy="1413656"/>
          </a:xfrm>
          <a:prstGeom prst="arc">
            <a:avLst/>
          </a:prstGeom>
          <a:ln w="76200">
            <a:gradFill>
              <a:gsLst>
                <a:gs pos="0">
                  <a:srgbClr val="FFF4B7"/>
                </a:gs>
                <a:gs pos="100000">
                  <a:srgbClr val="F49E00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弧形 12"/>
          <p:cNvSpPr/>
          <p:nvPr/>
        </p:nvSpPr>
        <p:spPr>
          <a:xfrm>
            <a:off x="3835015" y="2831011"/>
            <a:ext cx="1413656" cy="1413656"/>
          </a:xfrm>
          <a:prstGeom prst="arc">
            <a:avLst>
              <a:gd name="adj1" fmla="val 21496969"/>
              <a:gd name="adj2" fmla="val 17262036"/>
            </a:avLst>
          </a:prstGeom>
          <a:ln w="762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弧形 13"/>
          <p:cNvSpPr/>
          <p:nvPr/>
        </p:nvSpPr>
        <p:spPr>
          <a:xfrm>
            <a:off x="3835015" y="2831011"/>
            <a:ext cx="1413656" cy="1413656"/>
          </a:xfrm>
          <a:prstGeom prst="arc">
            <a:avLst>
              <a:gd name="adj1" fmla="val 16200000"/>
              <a:gd name="adj2" fmla="val 4915262"/>
            </a:avLst>
          </a:prstGeom>
          <a:ln w="76200">
            <a:gradFill>
              <a:gsLst>
                <a:gs pos="0">
                  <a:srgbClr val="FFF4B7"/>
                </a:gs>
                <a:gs pos="100000">
                  <a:srgbClr val="F49E00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3836367" y="3224199"/>
            <a:ext cx="1406324" cy="584775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cs typeface="+mn-ea"/>
                <a:sym typeface="+mn-lt"/>
              </a:rPr>
              <a:t>42%</a:t>
            </a:r>
            <a:endParaRPr lang="en-US" altLang="zh-CN" sz="3200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 bwMode="auto">
          <a:xfrm>
            <a:off x="6937979" y="3224199"/>
            <a:ext cx="1406324" cy="584775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cs typeface="+mn-ea"/>
                <a:sym typeface="+mn-lt"/>
              </a:rPr>
              <a:t>25%</a:t>
            </a:r>
            <a:endParaRPr lang="en-US" altLang="zh-CN" sz="3200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12" name="弧形 36"/>
          <p:cNvSpPr/>
          <p:nvPr/>
        </p:nvSpPr>
        <p:spPr>
          <a:xfrm>
            <a:off x="6937979" y="2831011"/>
            <a:ext cx="1413656" cy="1413656"/>
          </a:xfrm>
          <a:prstGeom prst="arc">
            <a:avLst>
              <a:gd name="adj1" fmla="val 19995306"/>
              <a:gd name="adj2" fmla="val 17262036"/>
            </a:avLst>
          </a:prstGeom>
          <a:ln w="762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弧形 37"/>
          <p:cNvSpPr/>
          <p:nvPr/>
        </p:nvSpPr>
        <p:spPr>
          <a:xfrm>
            <a:off x="6937979" y="2831011"/>
            <a:ext cx="1413656" cy="1413656"/>
          </a:xfrm>
          <a:prstGeom prst="arc">
            <a:avLst>
              <a:gd name="adj1" fmla="val 16200000"/>
              <a:gd name="adj2" fmla="val 20219714"/>
            </a:avLst>
          </a:prstGeom>
          <a:ln w="76200">
            <a:gradFill>
              <a:gsLst>
                <a:gs pos="0">
                  <a:srgbClr val="FFF4B7"/>
                </a:gs>
                <a:gs pos="100000">
                  <a:srgbClr val="F49E00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弧形 34"/>
          <p:cNvSpPr/>
          <p:nvPr/>
        </p:nvSpPr>
        <p:spPr>
          <a:xfrm>
            <a:off x="9002101" y="2831011"/>
            <a:ext cx="1413656" cy="1413656"/>
          </a:xfrm>
          <a:prstGeom prst="arc">
            <a:avLst>
              <a:gd name="adj1" fmla="val 21496969"/>
              <a:gd name="adj2" fmla="val 17262036"/>
            </a:avLst>
          </a:prstGeom>
          <a:ln w="762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弧形 35"/>
          <p:cNvSpPr/>
          <p:nvPr/>
        </p:nvSpPr>
        <p:spPr>
          <a:xfrm>
            <a:off x="9002101" y="2831011"/>
            <a:ext cx="1413656" cy="1413656"/>
          </a:xfrm>
          <a:prstGeom prst="arc">
            <a:avLst>
              <a:gd name="adj1" fmla="val 16200000"/>
              <a:gd name="adj2" fmla="val 9514648"/>
            </a:avLst>
          </a:prstGeom>
          <a:ln w="76200">
            <a:gradFill>
              <a:gsLst>
                <a:gs pos="0">
                  <a:srgbClr val="FFF4B7"/>
                </a:gs>
                <a:gs pos="100000">
                  <a:srgbClr val="FFC000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9003453" y="3224199"/>
            <a:ext cx="1406324" cy="584775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cs typeface="+mn-ea"/>
                <a:sym typeface="+mn-lt"/>
              </a:rPr>
              <a:t>42%</a:t>
            </a:r>
            <a:endParaRPr lang="en-US" altLang="zh-CN" sz="3200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01352" y="4421881"/>
            <a:ext cx="1345406" cy="126771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37979" y="1538512"/>
            <a:ext cx="1694677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cs typeface="+mn-ea"/>
                <a:sym typeface="+mn-lt"/>
              </a:rPr>
              <a:t>添加标题文本</a:t>
            </a:r>
            <a:endParaRPr lang="en-US" altLang="zh-CN" sz="2000" b="1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6937978" y="1905949"/>
            <a:ext cx="3742721" cy="59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30583" y="1538512"/>
            <a:ext cx="1694677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cs typeface="+mn-ea"/>
                <a:sym typeface="+mn-lt"/>
              </a:rPr>
              <a:t>添加标题文本</a:t>
            </a:r>
            <a:endParaRPr lang="en-US" altLang="zh-CN" sz="2000" b="1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1482539" y="1905949"/>
            <a:ext cx="3742721" cy="59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BCF61"/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BCF61"/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66826" y="4421881"/>
            <a:ext cx="1345406" cy="126771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88347" y="4421881"/>
            <a:ext cx="1345406" cy="126771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122812" y="4421881"/>
            <a:ext cx="1345406" cy="126771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/>
          <p:cNvSpPr txBox="1"/>
          <p:nvPr/>
        </p:nvSpPr>
        <p:spPr>
          <a:xfrm>
            <a:off x="2548347" y="239944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销售目标制定</a:t>
            </a:r>
            <a:endParaRPr kumimoji="1" lang="en-US" altLang="zh-CN" sz="28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1357020" y="-52444"/>
            <a:ext cx="132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03</a:t>
            </a:r>
            <a:endParaRPr kumimoji="1" lang="zh-CN" altLang="en-US" sz="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4421" y="1536221"/>
            <a:ext cx="2460930" cy="42627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b="1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42720" y="1900849"/>
            <a:ext cx="3866854" cy="13538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200</a:t>
            </a:r>
            <a:r>
              <a:rPr kumimoji="1"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5</a:t>
            </a:r>
            <a:r>
              <a:rPr kumimoji="1"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分钟之内。</a:t>
            </a:r>
            <a:endParaRPr kumimoji="1"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79968" y="4068853"/>
            <a:ext cx="1005403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78%</a:t>
            </a:r>
            <a:endParaRPr kumimoji="1" lang="zh-CN" altLang="en-US" sz="32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96466" y="4068853"/>
            <a:ext cx="1005403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320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27%</a:t>
            </a:r>
            <a:endParaRPr kumimoji="1" lang="zh-CN" altLang="en-US" sz="320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42720" y="4614991"/>
            <a:ext cx="1947969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单击此处添加描述文本</a:t>
            </a:r>
            <a:endParaRPr kumimoji="1"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0537" y="4614990"/>
            <a:ext cx="1947969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单击此处添加描述文本</a:t>
            </a:r>
            <a:endParaRPr kumimoji="1"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40645" y="1728824"/>
            <a:ext cx="5185205" cy="360361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45741" y="3660725"/>
            <a:ext cx="1962852" cy="1146529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24546" y="3742653"/>
            <a:ext cx="1005403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56%</a:t>
            </a:r>
            <a:endParaRPr kumimoji="1"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24870" y="4288790"/>
            <a:ext cx="1834156" cy="30777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请在此输入详细数据</a:t>
            </a:r>
            <a:endParaRPr kumimoji="1"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/>
          <p:cNvSpPr txBox="1"/>
          <p:nvPr/>
        </p:nvSpPr>
        <p:spPr>
          <a:xfrm>
            <a:off x="2548347" y="239944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销售目标制定</a:t>
            </a:r>
            <a:endParaRPr kumimoji="1" lang="en-US" altLang="zh-CN" sz="28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1357020" y="-52444"/>
            <a:ext cx="132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03</a:t>
            </a:r>
            <a:endParaRPr kumimoji="1" lang="zh-CN" altLang="en-US" sz="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3158286" y="2663363"/>
            <a:ext cx="1823244" cy="1823244"/>
          </a:xfrm>
          <a:prstGeom prst="ellipse">
            <a:avLst/>
          </a:prstGeom>
          <a:noFill/>
          <a:ln w="31750" cap="flat">
            <a:solidFill>
              <a:srgbClr val="FFF4B7"/>
            </a:solidFill>
            <a:prstDash val="solid"/>
            <a:miter lim="800000"/>
          </a:ln>
          <a:effectLst/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文本框 51"/>
          <p:cNvSpPr txBox="1">
            <a:spLocks noChangeAspect="1"/>
          </p:cNvSpPr>
          <p:nvPr/>
        </p:nvSpPr>
        <p:spPr>
          <a:xfrm>
            <a:off x="3353256" y="3086785"/>
            <a:ext cx="1415772" cy="830997"/>
          </a:xfrm>
          <a:prstGeom prst="rect">
            <a:avLst/>
          </a:prstGeom>
          <a:noFill/>
          <a:effectLst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请输入</a:t>
            </a:r>
            <a:endParaRPr lang="en-US" altLang="zh-CN" sz="2400" b="1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2400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标题文字</a:t>
            </a:r>
            <a:endParaRPr lang="en-US" altLang="zh-CN" sz="2400" b="1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3324004" y="1093032"/>
            <a:ext cx="1486477" cy="1954068"/>
          </a:xfrm>
          <a:custGeom>
            <a:avLst/>
            <a:gdLst>
              <a:gd name="T0" fmla="*/ 552 w 552"/>
              <a:gd name="T1" fmla="*/ 285 h 726"/>
              <a:gd name="T2" fmla="*/ 552 w 552"/>
              <a:gd name="T3" fmla="*/ 276 h 726"/>
              <a:gd name="T4" fmla="*/ 552 w 552"/>
              <a:gd name="T5" fmla="*/ 269 h 726"/>
              <a:gd name="T6" fmla="*/ 552 w 552"/>
              <a:gd name="T7" fmla="*/ 263 h 726"/>
              <a:gd name="T8" fmla="*/ 276 w 552"/>
              <a:gd name="T9" fmla="*/ 0 h 726"/>
              <a:gd name="T10" fmla="*/ 1 w 552"/>
              <a:gd name="T11" fmla="*/ 263 h 726"/>
              <a:gd name="T12" fmla="*/ 0 w 552"/>
              <a:gd name="T13" fmla="*/ 269 h 726"/>
              <a:gd name="T14" fmla="*/ 0 w 552"/>
              <a:gd name="T15" fmla="*/ 276 h 726"/>
              <a:gd name="T16" fmla="*/ 0 w 552"/>
              <a:gd name="T17" fmla="*/ 285 h 726"/>
              <a:gd name="T18" fmla="*/ 276 w 552"/>
              <a:gd name="T19" fmla="*/ 726 h 726"/>
              <a:gd name="T20" fmla="*/ 552 w 552"/>
              <a:gd name="T21" fmla="*/ 285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2" h="726">
                <a:moveTo>
                  <a:pt x="552" y="285"/>
                </a:moveTo>
                <a:cubicBezTo>
                  <a:pt x="552" y="282"/>
                  <a:pt x="552" y="279"/>
                  <a:pt x="552" y="276"/>
                </a:cubicBezTo>
                <a:cubicBezTo>
                  <a:pt x="552" y="274"/>
                  <a:pt x="552" y="272"/>
                  <a:pt x="552" y="269"/>
                </a:cubicBezTo>
                <a:cubicBezTo>
                  <a:pt x="552" y="267"/>
                  <a:pt x="552" y="265"/>
                  <a:pt x="552" y="263"/>
                </a:cubicBezTo>
                <a:cubicBezTo>
                  <a:pt x="546" y="117"/>
                  <a:pt x="425" y="0"/>
                  <a:pt x="276" y="0"/>
                </a:cubicBezTo>
                <a:cubicBezTo>
                  <a:pt x="128" y="0"/>
                  <a:pt x="7" y="117"/>
                  <a:pt x="1" y="263"/>
                </a:cubicBezTo>
                <a:cubicBezTo>
                  <a:pt x="0" y="265"/>
                  <a:pt x="0" y="267"/>
                  <a:pt x="0" y="269"/>
                </a:cubicBezTo>
                <a:cubicBezTo>
                  <a:pt x="0" y="272"/>
                  <a:pt x="0" y="274"/>
                  <a:pt x="0" y="276"/>
                </a:cubicBezTo>
                <a:cubicBezTo>
                  <a:pt x="0" y="279"/>
                  <a:pt x="0" y="282"/>
                  <a:pt x="0" y="285"/>
                </a:cubicBezTo>
                <a:cubicBezTo>
                  <a:pt x="6" y="556"/>
                  <a:pt x="276" y="726"/>
                  <a:pt x="276" y="726"/>
                </a:cubicBezTo>
                <a:cubicBezTo>
                  <a:pt x="276" y="726"/>
                  <a:pt x="546" y="556"/>
                  <a:pt x="552" y="285"/>
                </a:cubicBezTo>
                <a:close/>
              </a:path>
            </a:pathLst>
          </a:custGeom>
          <a:solidFill>
            <a:srgbClr val="FFF4B7"/>
          </a:solidFill>
          <a:ln w="28575" cap="flat">
            <a:noFill/>
            <a:prstDash val="solid"/>
            <a:miter lim="800000"/>
          </a:ln>
          <a:effectLst/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3445327" y="1217180"/>
            <a:ext cx="1243832" cy="1243700"/>
          </a:xfrm>
          <a:prstGeom prst="ellipse">
            <a:avLst/>
          </a:pr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文本框 52"/>
          <p:cNvSpPr txBox="1">
            <a:spLocks noChangeArrowheads="1"/>
          </p:cNvSpPr>
          <p:nvPr/>
        </p:nvSpPr>
        <p:spPr bwMode="auto">
          <a:xfrm>
            <a:off x="3703345" y="1465460"/>
            <a:ext cx="69762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0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0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1631645" y="1817408"/>
            <a:ext cx="1892011" cy="1845831"/>
          </a:xfrm>
          <a:custGeom>
            <a:avLst/>
            <a:gdLst>
              <a:gd name="T0" fmla="*/ 459 w 703"/>
              <a:gd name="T1" fmla="*/ 78 h 686"/>
              <a:gd name="T2" fmla="*/ 451 w 703"/>
              <a:gd name="T3" fmla="*/ 73 h 686"/>
              <a:gd name="T4" fmla="*/ 446 w 703"/>
              <a:gd name="T5" fmla="*/ 70 h 686"/>
              <a:gd name="T6" fmla="*/ 440 w 703"/>
              <a:gd name="T7" fmla="*/ 67 h 686"/>
              <a:gd name="T8" fmla="*/ 74 w 703"/>
              <a:gd name="T9" fmla="*/ 174 h 686"/>
              <a:gd name="T10" fmla="*/ 164 w 703"/>
              <a:gd name="T11" fmla="*/ 545 h 686"/>
              <a:gd name="T12" fmla="*/ 170 w 703"/>
              <a:gd name="T13" fmla="*/ 548 h 686"/>
              <a:gd name="T14" fmla="*/ 175 w 703"/>
              <a:gd name="T15" fmla="*/ 552 h 686"/>
              <a:gd name="T16" fmla="*/ 183 w 703"/>
              <a:gd name="T17" fmla="*/ 556 h 686"/>
              <a:gd name="T18" fmla="*/ 703 w 703"/>
              <a:gd name="T19" fmla="*/ 537 h 686"/>
              <a:gd name="T20" fmla="*/ 459 w 703"/>
              <a:gd name="T21" fmla="*/ 78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3" h="686">
                <a:moveTo>
                  <a:pt x="459" y="78"/>
                </a:moveTo>
                <a:cubicBezTo>
                  <a:pt x="456" y="76"/>
                  <a:pt x="454" y="75"/>
                  <a:pt x="451" y="73"/>
                </a:cubicBezTo>
                <a:cubicBezTo>
                  <a:pt x="449" y="72"/>
                  <a:pt x="447" y="71"/>
                  <a:pt x="446" y="70"/>
                </a:cubicBezTo>
                <a:cubicBezTo>
                  <a:pt x="444" y="69"/>
                  <a:pt x="442" y="68"/>
                  <a:pt x="440" y="67"/>
                </a:cubicBezTo>
                <a:cubicBezTo>
                  <a:pt x="310" y="0"/>
                  <a:pt x="148" y="46"/>
                  <a:pt x="74" y="174"/>
                </a:cubicBezTo>
                <a:cubicBezTo>
                  <a:pt x="0" y="303"/>
                  <a:pt x="41" y="466"/>
                  <a:pt x="164" y="545"/>
                </a:cubicBezTo>
                <a:cubicBezTo>
                  <a:pt x="166" y="546"/>
                  <a:pt x="168" y="547"/>
                  <a:pt x="170" y="548"/>
                </a:cubicBezTo>
                <a:cubicBezTo>
                  <a:pt x="171" y="549"/>
                  <a:pt x="173" y="550"/>
                  <a:pt x="175" y="552"/>
                </a:cubicBezTo>
                <a:cubicBezTo>
                  <a:pt x="178" y="553"/>
                  <a:pt x="180" y="555"/>
                  <a:pt x="183" y="556"/>
                </a:cubicBezTo>
                <a:cubicBezTo>
                  <a:pt x="421" y="686"/>
                  <a:pt x="703" y="537"/>
                  <a:pt x="703" y="537"/>
                </a:cubicBezTo>
                <a:cubicBezTo>
                  <a:pt x="703" y="537"/>
                  <a:pt x="691" y="219"/>
                  <a:pt x="459" y="78"/>
                </a:cubicBezTo>
                <a:close/>
              </a:path>
            </a:pathLst>
          </a:custGeom>
          <a:solidFill>
            <a:srgbClr val="FFF4B7"/>
          </a:solidFill>
          <a:ln w="28575" cap="flat">
            <a:noFill/>
            <a:prstDash val="solid"/>
            <a:miter lim="800000"/>
          </a:ln>
          <a:effectLst/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1862715" y="2045310"/>
            <a:ext cx="1243306" cy="1243620"/>
          </a:xfrm>
          <a:prstGeom prst="ellipse">
            <a:avLst/>
          </a:prstGeom>
          <a:solidFill>
            <a:srgbClr val="C00000"/>
          </a:solidFill>
          <a:ln w="28575" cap="flat">
            <a:noFill/>
            <a:prstDash val="solid"/>
            <a:miter lim="800000"/>
          </a:ln>
          <a:effectLst/>
        </p:spPr>
        <p:txBody>
          <a:bodyPr/>
          <a:lstStyle/>
          <a:p>
            <a:pPr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文本框 53"/>
          <p:cNvSpPr txBox="1">
            <a:spLocks noChangeArrowheads="1"/>
          </p:cNvSpPr>
          <p:nvPr/>
        </p:nvSpPr>
        <p:spPr bwMode="auto">
          <a:xfrm>
            <a:off x="2111698" y="2295451"/>
            <a:ext cx="69762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zh-CN" altLang="en-US" sz="20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0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Freeform 10"/>
          <p:cNvSpPr/>
          <p:nvPr/>
        </p:nvSpPr>
        <p:spPr bwMode="auto">
          <a:xfrm>
            <a:off x="4579773" y="1817408"/>
            <a:ext cx="1893455" cy="1845831"/>
          </a:xfrm>
          <a:custGeom>
            <a:avLst/>
            <a:gdLst>
              <a:gd name="T0" fmla="*/ 520 w 703"/>
              <a:gd name="T1" fmla="*/ 556 h 686"/>
              <a:gd name="T2" fmla="*/ 528 w 703"/>
              <a:gd name="T3" fmla="*/ 552 h 686"/>
              <a:gd name="T4" fmla="*/ 533 w 703"/>
              <a:gd name="T5" fmla="*/ 548 h 686"/>
              <a:gd name="T6" fmla="*/ 538 w 703"/>
              <a:gd name="T7" fmla="*/ 545 h 686"/>
              <a:gd name="T8" fmla="*/ 629 w 703"/>
              <a:gd name="T9" fmla="*/ 174 h 686"/>
              <a:gd name="T10" fmla="*/ 262 w 703"/>
              <a:gd name="T11" fmla="*/ 67 h 686"/>
              <a:gd name="T12" fmla="*/ 257 w 703"/>
              <a:gd name="T13" fmla="*/ 70 h 686"/>
              <a:gd name="T14" fmla="*/ 251 w 703"/>
              <a:gd name="T15" fmla="*/ 73 h 686"/>
              <a:gd name="T16" fmla="*/ 244 w 703"/>
              <a:gd name="T17" fmla="*/ 78 h 686"/>
              <a:gd name="T18" fmla="*/ 0 w 703"/>
              <a:gd name="T19" fmla="*/ 538 h 686"/>
              <a:gd name="T20" fmla="*/ 520 w 703"/>
              <a:gd name="T21" fmla="*/ 556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3" h="686">
                <a:moveTo>
                  <a:pt x="520" y="556"/>
                </a:moveTo>
                <a:cubicBezTo>
                  <a:pt x="522" y="555"/>
                  <a:pt x="525" y="553"/>
                  <a:pt x="528" y="552"/>
                </a:cubicBezTo>
                <a:cubicBezTo>
                  <a:pt x="529" y="550"/>
                  <a:pt x="531" y="549"/>
                  <a:pt x="533" y="548"/>
                </a:cubicBezTo>
                <a:cubicBezTo>
                  <a:pt x="535" y="547"/>
                  <a:pt x="537" y="546"/>
                  <a:pt x="538" y="545"/>
                </a:cubicBezTo>
                <a:cubicBezTo>
                  <a:pt x="662" y="466"/>
                  <a:pt x="703" y="303"/>
                  <a:pt x="629" y="174"/>
                </a:cubicBezTo>
                <a:cubicBezTo>
                  <a:pt x="554" y="46"/>
                  <a:pt x="393" y="0"/>
                  <a:pt x="262" y="67"/>
                </a:cubicBezTo>
                <a:cubicBezTo>
                  <a:pt x="261" y="68"/>
                  <a:pt x="259" y="69"/>
                  <a:pt x="257" y="70"/>
                </a:cubicBezTo>
                <a:cubicBezTo>
                  <a:pt x="255" y="71"/>
                  <a:pt x="253" y="72"/>
                  <a:pt x="251" y="73"/>
                </a:cubicBezTo>
                <a:cubicBezTo>
                  <a:pt x="249" y="75"/>
                  <a:pt x="246" y="76"/>
                  <a:pt x="244" y="78"/>
                </a:cubicBezTo>
                <a:cubicBezTo>
                  <a:pt x="12" y="219"/>
                  <a:pt x="0" y="538"/>
                  <a:pt x="0" y="538"/>
                </a:cubicBezTo>
                <a:cubicBezTo>
                  <a:pt x="0" y="538"/>
                  <a:pt x="282" y="686"/>
                  <a:pt x="520" y="556"/>
                </a:cubicBezTo>
                <a:close/>
              </a:path>
            </a:pathLst>
          </a:custGeom>
          <a:solidFill>
            <a:srgbClr val="FFF4B7"/>
          </a:solidFill>
          <a:ln w="28575" cap="flat">
            <a:noFill/>
            <a:prstDash val="solid"/>
            <a:miter lim="800000"/>
          </a:ln>
          <a:effectLst/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4994310" y="2045310"/>
            <a:ext cx="1244255" cy="1243620"/>
          </a:xfrm>
          <a:prstGeom prst="ellipse">
            <a:avLst/>
          </a:pr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文本框 54"/>
          <p:cNvSpPr txBox="1">
            <a:spLocks noChangeArrowheads="1"/>
          </p:cNvSpPr>
          <p:nvPr/>
        </p:nvSpPr>
        <p:spPr bwMode="auto">
          <a:xfrm>
            <a:off x="5293041" y="2295451"/>
            <a:ext cx="69762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0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0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Freeform 9"/>
          <p:cNvSpPr/>
          <p:nvPr/>
        </p:nvSpPr>
        <p:spPr bwMode="auto">
          <a:xfrm>
            <a:off x="4579773" y="3471217"/>
            <a:ext cx="1893455" cy="1850159"/>
          </a:xfrm>
          <a:custGeom>
            <a:avLst/>
            <a:gdLst>
              <a:gd name="T0" fmla="*/ 244 w 703"/>
              <a:gd name="T1" fmla="*/ 608 h 687"/>
              <a:gd name="T2" fmla="*/ 251 w 703"/>
              <a:gd name="T3" fmla="*/ 613 h 687"/>
              <a:gd name="T4" fmla="*/ 257 w 703"/>
              <a:gd name="T5" fmla="*/ 616 h 687"/>
              <a:gd name="T6" fmla="*/ 262 w 703"/>
              <a:gd name="T7" fmla="*/ 619 h 687"/>
              <a:gd name="T8" fmla="*/ 629 w 703"/>
              <a:gd name="T9" fmla="*/ 512 h 687"/>
              <a:gd name="T10" fmla="*/ 538 w 703"/>
              <a:gd name="T11" fmla="*/ 141 h 687"/>
              <a:gd name="T12" fmla="*/ 533 w 703"/>
              <a:gd name="T13" fmla="*/ 138 h 687"/>
              <a:gd name="T14" fmla="*/ 528 w 703"/>
              <a:gd name="T15" fmla="*/ 135 h 687"/>
              <a:gd name="T16" fmla="*/ 520 w 703"/>
              <a:gd name="T17" fmla="*/ 130 h 687"/>
              <a:gd name="T18" fmla="*/ 0 w 703"/>
              <a:gd name="T19" fmla="*/ 149 h 687"/>
              <a:gd name="T20" fmla="*/ 244 w 703"/>
              <a:gd name="T21" fmla="*/ 608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3" h="687">
                <a:moveTo>
                  <a:pt x="244" y="608"/>
                </a:moveTo>
                <a:cubicBezTo>
                  <a:pt x="246" y="610"/>
                  <a:pt x="249" y="611"/>
                  <a:pt x="251" y="613"/>
                </a:cubicBezTo>
                <a:cubicBezTo>
                  <a:pt x="253" y="614"/>
                  <a:pt x="255" y="615"/>
                  <a:pt x="257" y="616"/>
                </a:cubicBezTo>
                <a:cubicBezTo>
                  <a:pt x="259" y="617"/>
                  <a:pt x="261" y="618"/>
                  <a:pt x="262" y="619"/>
                </a:cubicBezTo>
                <a:cubicBezTo>
                  <a:pt x="393" y="687"/>
                  <a:pt x="554" y="640"/>
                  <a:pt x="629" y="512"/>
                </a:cubicBezTo>
                <a:cubicBezTo>
                  <a:pt x="703" y="383"/>
                  <a:pt x="662" y="220"/>
                  <a:pt x="538" y="141"/>
                </a:cubicBezTo>
                <a:cubicBezTo>
                  <a:pt x="537" y="140"/>
                  <a:pt x="535" y="139"/>
                  <a:pt x="533" y="138"/>
                </a:cubicBezTo>
                <a:cubicBezTo>
                  <a:pt x="531" y="137"/>
                  <a:pt x="529" y="136"/>
                  <a:pt x="528" y="135"/>
                </a:cubicBezTo>
                <a:cubicBezTo>
                  <a:pt x="525" y="133"/>
                  <a:pt x="522" y="132"/>
                  <a:pt x="520" y="130"/>
                </a:cubicBezTo>
                <a:cubicBezTo>
                  <a:pt x="282" y="0"/>
                  <a:pt x="0" y="149"/>
                  <a:pt x="0" y="149"/>
                </a:cubicBezTo>
                <a:cubicBezTo>
                  <a:pt x="0" y="149"/>
                  <a:pt x="12" y="468"/>
                  <a:pt x="244" y="608"/>
                </a:cubicBezTo>
                <a:close/>
              </a:path>
            </a:pathLst>
          </a:custGeom>
          <a:solidFill>
            <a:srgbClr val="FFF4B7"/>
          </a:solidFill>
          <a:ln w="28575" cap="flat">
            <a:noFill/>
            <a:prstDash val="solid"/>
            <a:miter lim="800000"/>
          </a:ln>
          <a:effectLst/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4994310" y="3860083"/>
            <a:ext cx="1244255" cy="1244234"/>
          </a:xfrm>
          <a:prstGeom prst="ellipse">
            <a:avLst/>
          </a:pr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文本框 55"/>
          <p:cNvSpPr txBox="1">
            <a:spLocks noChangeArrowheads="1"/>
          </p:cNvSpPr>
          <p:nvPr/>
        </p:nvSpPr>
        <p:spPr bwMode="auto">
          <a:xfrm>
            <a:off x="5267623" y="4132664"/>
            <a:ext cx="69762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zh-CN" altLang="en-US" sz="20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0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 8"/>
          <p:cNvSpPr/>
          <p:nvPr/>
        </p:nvSpPr>
        <p:spPr bwMode="auto">
          <a:xfrm>
            <a:off x="3324004" y="4084278"/>
            <a:ext cx="1486477" cy="1955515"/>
          </a:xfrm>
          <a:custGeom>
            <a:avLst/>
            <a:gdLst>
              <a:gd name="T0" fmla="*/ 0 w 552"/>
              <a:gd name="T1" fmla="*/ 441 h 727"/>
              <a:gd name="T2" fmla="*/ 0 w 552"/>
              <a:gd name="T3" fmla="*/ 450 h 727"/>
              <a:gd name="T4" fmla="*/ 0 w 552"/>
              <a:gd name="T5" fmla="*/ 457 h 727"/>
              <a:gd name="T6" fmla="*/ 1 w 552"/>
              <a:gd name="T7" fmla="*/ 463 h 727"/>
              <a:gd name="T8" fmla="*/ 276 w 552"/>
              <a:gd name="T9" fmla="*/ 727 h 727"/>
              <a:gd name="T10" fmla="*/ 552 w 552"/>
              <a:gd name="T11" fmla="*/ 463 h 727"/>
              <a:gd name="T12" fmla="*/ 552 w 552"/>
              <a:gd name="T13" fmla="*/ 457 h 727"/>
              <a:gd name="T14" fmla="*/ 552 w 552"/>
              <a:gd name="T15" fmla="*/ 450 h 727"/>
              <a:gd name="T16" fmla="*/ 552 w 552"/>
              <a:gd name="T17" fmla="*/ 441 h 727"/>
              <a:gd name="T18" fmla="*/ 276 w 552"/>
              <a:gd name="T19" fmla="*/ 0 h 727"/>
              <a:gd name="T20" fmla="*/ 0 w 552"/>
              <a:gd name="T21" fmla="*/ 44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2" h="727">
                <a:moveTo>
                  <a:pt x="0" y="441"/>
                </a:moveTo>
                <a:cubicBezTo>
                  <a:pt x="0" y="444"/>
                  <a:pt x="0" y="447"/>
                  <a:pt x="0" y="450"/>
                </a:cubicBezTo>
                <a:cubicBezTo>
                  <a:pt x="0" y="453"/>
                  <a:pt x="0" y="455"/>
                  <a:pt x="0" y="457"/>
                </a:cubicBezTo>
                <a:cubicBezTo>
                  <a:pt x="0" y="459"/>
                  <a:pt x="0" y="461"/>
                  <a:pt x="1" y="463"/>
                </a:cubicBezTo>
                <a:cubicBezTo>
                  <a:pt x="7" y="610"/>
                  <a:pt x="128" y="727"/>
                  <a:pt x="276" y="727"/>
                </a:cubicBezTo>
                <a:cubicBezTo>
                  <a:pt x="425" y="727"/>
                  <a:pt x="546" y="610"/>
                  <a:pt x="552" y="463"/>
                </a:cubicBezTo>
                <a:cubicBezTo>
                  <a:pt x="552" y="461"/>
                  <a:pt x="552" y="459"/>
                  <a:pt x="552" y="457"/>
                </a:cubicBezTo>
                <a:cubicBezTo>
                  <a:pt x="552" y="455"/>
                  <a:pt x="552" y="453"/>
                  <a:pt x="552" y="450"/>
                </a:cubicBezTo>
                <a:cubicBezTo>
                  <a:pt x="552" y="447"/>
                  <a:pt x="552" y="444"/>
                  <a:pt x="552" y="441"/>
                </a:cubicBezTo>
                <a:cubicBezTo>
                  <a:pt x="546" y="170"/>
                  <a:pt x="276" y="0"/>
                  <a:pt x="276" y="0"/>
                </a:cubicBezTo>
                <a:cubicBezTo>
                  <a:pt x="276" y="0"/>
                  <a:pt x="6" y="170"/>
                  <a:pt x="0" y="441"/>
                </a:cubicBezTo>
                <a:close/>
              </a:path>
            </a:pathLst>
          </a:custGeom>
          <a:solidFill>
            <a:srgbClr val="FFF4B7"/>
          </a:solidFill>
          <a:ln w="28575" cap="flat">
            <a:noFill/>
            <a:prstDash val="solid"/>
            <a:miter lim="800000"/>
          </a:ln>
          <a:effectLst/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3445327" y="4684408"/>
            <a:ext cx="1243832" cy="1243174"/>
          </a:xfrm>
          <a:prstGeom prst="ellipse">
            <a:avLst/>
          </a:prstGeom>
          <a:solidFill>
            <a:srgbClr val="C00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0" name="文本框 56"/>
          <p:cNvSpPr txBox="1">
            <a:spLocks noChangeArrowheads="1"/>
          </p:cNvSpPr>
          <p:nvPr/>
        </p:nvSpPr>
        <p:spPr bwMode="auto">
          <a:xfrm>
            <a:off x="3721094" y="5007587"/>
            <a:ext cx="69762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zh-CN" altLang="en-US" sz="20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0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reeform 7"/>
          <p:cNvSpPr/>
          <p:nvPr/>
        </p:nvSpPr>
        <p:spPr bwMode="auto">
          <a:xfrm>
            <a:off x="1631645" y="3471217"/>
            <a:ext cx="1892011" cy="1850159"/>
          </a:xfrm>
          <a:custGeom>
            <a:avLst/>
            <a:gdLst>
              <a:gd name="T0" fmla="*/ 183 w 703"/>
              <a:gd name="T1" fmla="*/ 130 h 687"/>
              <a:gd name="T2" fmla="*/ 175 w 703"/>
              <a:gd name="T3" fmla="*/ 135 h 687"/>
              <a:gd name="T4" fmla="*/ 170 w 703"/>
              <a:gd name="T5" fmla="*/ 138 h 687"/>
              <a:gd name="T6" fmla="*/ 164 w 703"/>
              <a:gd name="T7" fmla="*/ 141 h 687"/>
              <a:gd name="T8" fmla="*/ 74 w 703"/>
              <a:gd name="T9" fmla="*/ 512 h 687"/>
              <a:gd name="T10" fmla="*/ 440 w 703"/>
              <a:gd name="T11" fmla="*/ 619 h 687"/>
              <a:gd name="T12" fmla="*/ 446 w 703"/>
              <a:gd name="T13" fmla="*/ 616 h 687"/>
              <a:gd name="T14" fmla="*/ 451 w 703"/>
              <a:gd name="T15" fmla="*/ 613 h 687"/>
              <a:gd name="T16" fmla="*/ 459 w 703"/>
              <a:gd name="T17" fmla="*/ 608 h 687"/>
              <a:gd name="T18" fmla="*/ 703 w 703"/>
              <a:gd name="T19" fmla="*/ 149 h 687"/>
              <a:gd name="T20" fmla="*/ 183 w 703"/>
              <a:gd name="T21" fmla="*/ 130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3" h="687">
                <a:moveTo>
                  <a:pt x="183" y="130"/>
                </a:moveTo>
                <a:cubicBezTo>
                  <a:pt x="180" y="132"/>
                  <a:pt x="178" y="133"/>
                  <a:pt x="175" y="135"/>
                </a:cubicBezTo>
                <a:cubicBezTo>
                  <a:pt x="173" y="136"/>
                  <a:pt x="171" y="137"/>
                  <a:pt x="170" y="138"/>
                </a:cubicBezTo>
                <a:cubicBezTo>
                  <a:pt x="168" y="139"/>
                  <a:pt x="166" y="140"/>
                  <a:pt x="164" y="141"/>
                </a:cubicBezTo>
                <a:cubicBezTo>
                  <a:pt x="41" y="220"/>
                  <a:pt x="0" y="383"/>
                  <a:pt x="74" y="512"/>
                </a:cubicBezTo>
                <a:cubicBezTo>
                  <a:pt x="148" y="640"/>
                  <a:pt x="310" y="687"/>
                  <a:pt x="440" y="619"/>
                </a:cubicBezTo>
                <a:cubicBezTo>
                  <a:pt x="442" y="618"/>
                  <a:pt x="444" y="617"/>
                  <a:pt x="446" y="616"/>
                </a:cubicBezTo>
                <a:cubicBezTo>
                  <a:pt x="448" y="615"/>
                  <a:pt x="449" y="614"/>
                  <a:pt x="451" y="613"/>
                </a:cubicBezTo>
                <a:cubicBezTo>
                  <a:pt x="454" y="611"/>
                  <a:pt x="456" y="610"/>
                  <a:pt x="459" y="608"/>
                </a:cubicBezTo>
                <a:cubicBezTo>
                  <a:pt x="691" y="468"/>
                  <a:pt x="703" y="149"/>
                  <a:pt x="703" y="149"/>
                </a:cubicBezTo>
                <a:cubicBezTo>
                  <a:pt x="703" y="149"/>
                  <a:pt x="421" y="0"/>
                  <a:pt x="183" y="130"/>
                </a:cubicBezTo>
                <a:close/>
              </a:path>
            </a:pathLst>
          </a:custGeom>
          <a:solidFill>
            <a:srgbClr val="FFF4B7"/>
          </a:solidFill>
          <a:ln w="28575" cap="flat">
            <a:noFill/>
            <a:prstDash val="solid"/>
            <a:miter lim="800000"/>
          </a:ln>
          <a:effectLst/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862715" y="3860083"/>
            <a:ext cx="1243306" cy="1244234"/>
          </a:xfrm>
          <a:prstGeom prst="ellipse">
            <a:avLst/>
          </a:prstGeom>
          <a:solidFill>
            <a:srgbClr val="C00000"/>
          </a:solidFill>
          <a:ln w="28575" cap="flat">
            <a:noFill/>
            <a:prstDash val="solid"/>
            <a:miter lim="800000"/>
          </a:ln>
          <a:effectLst/>
        </p:spPr>
        <p:txBody>
          <a:bodyPr/>
          <a:lstStyle/>
          <a:p>
            <a:pPr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3" name="文本框 57"/>
          <p:cNvSpPr txBox="1">
            <a:spLocks noChangeArrowheads="1"/>
          </p:cNvSpPr>
          <p:nvPr/>
        </p:nvSpPr>
        <p:spPr bwMode="auto">
          <a:xfrm>
            <a:off x="2137639" y="4128257"/>
            <a:ext cx="69762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zh-CN" altLang="en-US" sz="20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0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4" name="直接连接符 34"/>
          <p:cNvCxnSpPr/>
          <p:nvPr/>
        </p:nvCxnSpPr>
        <p:spPr>
          <a:xfrm>
            <a:off x="7099460" y="2912717"/>
            <a:ext cx="3825875" cy="0"/>
          </a:xfrm>
          <a:prstGeom prst="line">
            <a:avLst/>
          </a:prstGeom>
          <a:ln>
            <a:solidFill>
              <a:srgbClr val="FFF4B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6993720" y="2029361"/>
            <a:ext cx="4037354" cy="514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33"/>
          <p:cNvSpPr txBox="1"/>
          <p:nvPr/>
        </p:nvSpPr>
        <p:spPr>
          <a:xfrm>
            <a:off x="7099460" y="3018478"/>
            <a:ext cx="3931614" cy="19078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1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93720" y="2456453"/>
            <a:ext cx="32298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5" name="图片 324"/>
          <p:cNvPicPr>
            <a:picLocks noChangeAspect="1"/>
          </p:cNvPicPr>
          <p:nvPr/>
        </p:nvPicPr>
        <p:blipFill rotWithShape="1">
          <a:blip r:embed="rId2"/>
          <a:srcRect b="17061"/>
          <a:stretch>
            <a:fillRect/>
          </a:stretch>
        </p:blipFill>
        <p:spPr>
          <a:xfrm>
            <a:off x="7909086" y="-1103158"/>
            <a:ext cx="6720950" cy="5687945"/>
          </a:xfrm>
          <a:prstGeom prst="rect">
            <a:avLst/>
          </a:prstGeom>
        </p:spPr>
      </p:pic>
      <p:sp>
        <p:nvSpPr>
          <p:cNvPr id="22" name="任意多边形: 形状 21"/>
          <p:cNvSpPr/>
          <p:nvPr/>
        </p:nvSpPr>
        <p:spPr>
          <a:xfrm>
            <a:off x="5733673" y="5391323"/>
            <a:ext cx="3655365" cy="1699361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>
          <a:xfrm>
            <a:off x="8146379" y="5184263"/>
            <a:ext cx="2491627" cy="1158345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0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8343888" y="5458098"/>
            <a:ext cx="6172648" cy="2869634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8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923431" y="2931828"/>
            <a:ext cx="33201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市场运营方案</a:t>
            </a:r>
            <a:endParaRPr kumimoji="1" lang="en-US" altLang="zh-CN" sz="44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193141" y="-4802056"/>
            <a:ext cx="7237281" cy="11704994"/>
            <a:chOff x="-1872439" y="-5018969"/>
            <a:chExt cx="7237281" cy="11704994"/>
          </a:xfrm>
        </p:grpSpPr>
        <p:sp>
          <p:nvSpPr>
            <p:cNvPr id="26" name="任意多边形: 形状 25"/>
            <p:cNvSpPr/>
            <p:nvPr/>
          </p:nvSpPr>
          <p:spPr>
            <a:xfrm>
              <a:off x="-1818004" y="-5006267"/>
              <a:ext cx="7182846" cy="11692292"/>
            </a:xfrm>
            <a:custGeom>
              <a:avLst/>
              <a:gdLst>
                <a:gd name="connsiteX0" fmla="*/ 1782866 w 1941827"/>
                <a:gd name="connsiteY0" fmla="*/ 2821233 h 3160923"/>
                <a:gd name="connsiteX1" fmla="*/ 1770770 w 1941827"/>
                <a:gd name="connsiteY1" fmla="*/ 2836473 h 3160923"/>
                <a:gd name="connsiteX2" fmla="*/ 1770770 w 1941827"/>
                <a:gd name="connsiteY2" fmla="*/ 2836473 h 3160923"/>
                <a:gd name="connsiteX3" fmla="*/ 1566554 w 1941827"/>
                <a:gd name="connsiteY3" fmla="*/ 2815995 h 3160923"/>
                <a:gd name="connsiteX4" fmla="*/ 1738099 w 1941827"/>
                <a:gd name="connsiteY4" fmla="*/ 2836854 h 3160923"/>
                <a:gd name="connsiteX5" fmla="*/ 1681901 w 1941827"/>
                <a:gd name="connsiteY5" fmla="*/ 2804469 h 3160923"/>
                <a:gd name="connsiteX6" fmla="*/ 1513214 w 1941827"/>
                <a:gd name="connsiteY6" fmla="*/ 2522148 h 3160923"/>
                <a:gd name="connsiteX7" fmla="*/ 1397294 w 1941827"/>
                <a:gd name="connsiteY7" fmla="*/ 2516814 h 3160923"/>
                <a:gd name="connsiteX8" fmla="*/ 1260039 w 1941827"/>
                <a:gd name="connsiteY8" fmla="*/ 2735985 h 3160923"/>
                <a:gd name="connsiteX9" fmla="*/ 1346050 w 1941827"/>
                <a:gd name="connsiteY9" fmla="*/ 2579774 h 3160923"/>
                <a:gd name="connsiteX10" fmla="*/ 1505308 w 1941827"/>
                <a:gd name="connsiteY10" fmla="*/ 2505861 h 3160923"/>
                <a:gd name="connsiteX11" fmla="*/ 1503974 w 1941827"/>
                <a:gd name="connsiteY11" fmla="*/ 2503003 h 3160923"/>
                <a:gd name="connsiteX12" fmla="*/ 1245371 w 1941827"/>
                <a:gd name="connsiteY12" fmla="*/ 2269355 h 3160923"/>
                <a:gd name="connsiteX13" fmla="*/ 1226511 w 1941827"/>
                <a:gd name="connsiteY13" fmla="*/ 2253543 h 3160923"/>
                <a:gd name="connsiteX14" fmla="*/ 1227273 w 1941827"/>
                <a:gd name="connsiteY14" fmla="*/ 2303454 h 3160923"/>
                <a:gd name="connsiteX15" fmla="*/ 1276613 w 1941827"/>
                <a:gd name="connsiteY15" fmla="*/ 2564058 h 3160923"/>
                <a:gd name="connsiteX16" fmla="*/ 1164694 w 1941827"/>
                <a:gd name="connsiteY16" fmla="*/ 2659594 h 3160923"/>
                <a:gd name="connsiteX17" fmla="*/ 1213271 w 1941827"/>
                <a:gd name="connsiteY17" fmla="*/ 2364129 h 3160923"/>
                <a:gd name="connsiteX18" fmla="*/ 1214510 w 1941827"/>
                <a:gd name="connsiteY18" fmla="*/ 2185916 h 3160923"/>
                <a:gd name="connsiteX19" fmla="*/ 1293853 w 1941827"/>
                <a:gd name="connsiteY19" fmla="*/ 2260782 h 3160923"/>
                <a:gd name="connsiteX20" fmla="*/ 1379864 w 1941827"/>
                <a:gd name="connsiteY20" fmla="*/ 2293548 h 3160923"/>
                <a:gd name="connsiteX21" fmla="*/ 1359575 w 1941827"/>
                <a:gd name="connsiteY21" fmla="*/ 2306693 h 3160923"/>
                <a:gd name="connsiteX22" fmla="*/ 1463303 w 1941827"/>
                <a:gd name="connsiteY22" fmla="*/ 2269355 h 3160923"/>
                <a:gd name="connsiteX23" fmla="*/ 1452063 w 1941827"/>
                <a:gd name="connsiteY23" fmla="*/ 2304026 h 3160923"/>
                <a:gd name="connsiteX24" fmla="*/ 1515023 w 1941827"/>
                <a:gd name="connsiteY24" fmla="*/ 2215158 h 3160923"/>
                <a:gd name="connsiteX25" fmla="*/ 1517309 w 1941827"/>
                <a:gd name="connsiteY25" fmla="*/ 2243352 h 3160923"/>
                <a:gd name="connsiteX26" fmla="*/ 1544646 w 1941827"/>
                <a:gd name="connsiteY26" fmla="*/ 2161341 h 3160923"/>
                <a:gd name="connsiteX27" fmla="*/ 1514642 w 1941827"/>
                <a:gd name="connsiteY27" fmla="*/ 2097429 h 3160923"/>
                <a:gd name="connsiteX28" fmla="*/ 1479971 w 1941827"/>
                <a:gd name="connsiteY28" fmla="*/ 2035421 h 3160923"/>
                <a:gd name="connsiteX29" fmla="*/ 1476733 w 1941827"/>
                <a:gd name="connsiteY29" fmla="*/ 2037612 h 3160923"/>
                <a:gd name="connsiteX30" fmla="*/ 1469018 w 1941827"/>
                <a:gd name="connsiteY30" fmla="*/ 2117622 h 3160923"/>
                <a:gd name="connsiteX31" fmla="*/ 1435394 w 1941827"/>
                <a:gd name="connsiteY31" fmla="*/ 2160389 h 3160923"/>
                <a:gd name="connsiteX32" fmla="*/ 1415011 w 1941827"/>
                <a:gd name="connsiteY32" fmla="*/ 2173629 h 3160923"/>
                <a:gd name="connsiteX33" fmla="*/ 1394437 w 1941827"/>
                <a:gd name="connsiteY33" fmla="*/ 2090761 h 3160923"/>
                <a:gd name="connsiteX34" fmla="*/ 1390436 w 1941827"/>
                <a:gd name="connsiteY34" fmla="*/ 2092285 h 3160923"/>
                <a:gd name="connsiteX35" fmla="*/ 1362338 w 1941827"/>
                <a:gd name="connsiteY35" fmla="*/ 2174486 h 3160923"/>
                <a:gd name="connsiteX36" fmla="*/ 1307093 w 1941827"/>
                <a:gd name="connsiteY36" fmla="*/ 2134385 h 3160923"/>
                <a:gd name="connsiteX37" fmla="*/ 1304330 w 1941827"/>
                <a:gd name="connsiteY37" fmla="*/ 2029039 h 3160923"/>
                <a:gd name="connsiteX38" fmla="*/ 1307759 w 1941827"/>
                <a:gd name="connsiteY38" fmla="*/ 2008846 h 3160923"/>
                <a:gd name="connsiteX39" fmla="*/ 1311760 w 1941827"/>
                <a:gd name="connsiteY39" fmla="*/ 2014561 h 3160923"/>
                <a:gd name="connsiteX40" fmla="*/ 1320618 w 1941827"/>
                <a:gd name="connsiteY40" fmla="*/ 2002179 h 3160923"/>
                <a:gd name="connsiteX41" fmla="*/ 1315665 w 1941827"/>
                <a:gd name="connsiteY41" fmla="*/ 1994749 h 3160923"/>
                <a:gd name="connsiteX42" fmla="*/ 1350717 w 1941827"/>
                <a:gd name="connsiteY42" fmla="*/ 1956458 h 3160923"/>
                <a:gd name="connsiteX43" fmla="*/ 1353956 w 1941827"/>
                <a:gd name="connsiteY43" fmla="*/ 1977413 h 3160923"/>
                <a:gd name="connsiteX44" fmla="*/ 1361480 w 1941827"/>
                <a:gd name="connsiteY44" fmla="*/ 1987700 h 3160923"/>
                <a:gd name="connsiteX45" fmla="*/ 1365862 w 1941827"/>
                <a:gd name="connsiteY45" fmla="*/ 2044565 h 3160923"/>
                <a:gd name="connsiteX46" fmla="*/ 1368243 w 1941827"/>
                <a:gd name="connsiteY46" fmla="*/ 2046470 h 3160923"/>
                <a:gd name="connsiteX47" fmla="*/ 1401962 w 1941827"/>
                <a:gd name="connsiteY47" fmla="*/ 1970746 h 3160923"/>
                <a:gd name="connsiteX48" fmla="*/ 1428060 w 1941827"/>
                <a:gd name="connsiteY48" fmla="*/ 1953315 h 3160923"/>
                <a:gd name="connsiteX49" fmla="*/ 1461588 w 1941827"/>
                <a:gd name="connsiteY49" fmla="*/ 1927693 h 3160923"/>
                <a:gd name="connsiteX50" fmla="*/ 1461683 w 1941827"/>
                <a:gd name="connsiteY50" fmla="*/ 1951315 h 3160923"/>
                <a:gd name="connsiteX51" fmla="*/ 1464255 w 1941827"/>
                <a:gd name="connsiteY51" fmla="*/ 1953029 h 3160923"/>
                <a:gd name="connsiteX52" fmla="*/ 1488925 w 1941827"/>
                <a:gd name="connsiteY52" fmla="*/ 1887879 h 3160923"/>
                <a:gd name="connsiteX53" fmla="*/ 1460255 w 1941827"/>
                <a:gd name="connsiteY53" fmla="*/ 1891879 h 3160923"/>
                <a:gd name="connsiteX54" fmla="*/ 1447967 w 1941827"/>
                <a:gd name="connsiteY54" fmla="*/ 1901595 h 3160923"/>
                <a:gd name="connsiteX55" fmla="*/ 1368719 w 1941827"/>
                <a:gd name="connsiteY55" fmla="*/ 1965888 h 3160923"/>
                <a:gd name="connsiteX56" fmla="*/ 1440728 w 1941827"/>
                <a:gd name="connsiteY56" fmla="*/ 1893403 h 3160923"/>
                <a:gd name="connsiteX57" fmla="*/ 1445110 w 1941827"/>
                <a:gd name="connsiteY57" fmla="*/ 1864542 h 3160923"/>
                <a:gd name="connsiteX58" fmla="*/ 1421488 w 1941827"/>
                <a:gd name="connsiteY58" fmla="*/ 1853684 h 3160923"/>
                <a:gd name="connsiteX59" fmla="*/ 1424441 w 1941827"/>
                <a:gd name="connsiteY59" fmla="*/ 1830824 h 3160923"/>
                <a:gd name="connsiteX60" fmla="*/ 1402057 w 1941827"/>
                <a:gd name="connsiteY60" fmla="*/ 1855398 h 3160923"/>
                <a:gd name="connsiteX61" fmla="*/ 1379959 w 1941827"/>
                <a:gd name="connsiteY61" fmla="*/ 1861304 h 3160923"/>
                <a:gd name="connsiteX62" fmla="*/ 1379959 w 1941827"/>
                <a:gd name="connsiteY62" fmla="*/ 1861304 h 3160923"/>
                <a:gd name="connsiteX63" fmla="*/ 1327476 w 1941827"/>
                <a:gd name="connsiteY63" fmla="*/ 1856827 h 3160923"/>
                <a:gd name="connsiteX64" fmla="*/ 1367957 w 1941827"/>
                <a:gd name="connsiteY64" fmla="*/ 1848731 h 3160923"/>
                <a:gd name="connsiteX65" fmla="*/ 1367957 w 1941827"/>
                <a:gd name="connsiteY65" fmla="*/ 1848731 h 3160923"/>
                <a:gd name="connsiteX66" fmla="*/ 1385579 w 1941827"/>
                <a:gd name="connsiteY66" fmla="*/ 1813964 h 3160923"/>
                <a:gd name="connsiteX67" fmla="*/ 1465112 w 1941827"/>
                <a:gd name="connsiteY67" fmla="*/ 1780913 h 3160923"/>
                <a:gd name="connsiteX68" fmla="*/ 1473399 w 1941827"/>
                <a:gd name="connsiteY68" fmla="*/ 1807202 h 3160923"/>
                <a:gd name="connsiteX69" fmla="*/ 1457683 w 1941827"/>
                <a:gd name="connsiteY69" fmla="*/ 1855589 h 3160923"/>
                <a:gd name="connsiteX70" fmla="*/ 1453587 w 1941827"/>
                <a:gd name="connsiteY70" fmla="*/ 1859399 h 3160923"/>
                <a:gd name="connsiteX71" fmla="*/ 1456254 w 1941827"/>
                <a:gd name="connsiteY71" fmla="*/ 1872543 h 3160923"/>
                <a:gd name="connsiteX72" fmla="*/ 1466065 w 1941827"/>
                <a:gd name="connsiteY72" fmla="*/ 1882354 h 3160923"/>
                <a:gd name="connsiteX73" fmla="*/ 1496354 w 1941827"/>
                <a:gd name="connsiteY73" fmla="*/ 1882068 h 3160923"/>
                <a:gd name="connsiteX74" fmla="*/ 1520072 w 1941827"/>
                <a:gd name="connsiteY74" fmla="*/ 1824537 h 3160923"/>
                <a:gd name="connsiteX75" fmla="*/ 1449587 w 1941827"/>
                <a:gd name="connsiteY75" fmla="*/ 1693473 h 3160923"/>
                <a:gd name="connsiteX76" fmla="*/ 1355861 w 1941827"/>
                <a:gd name="connsiteY76" fmla="*/ 1643181 h 3160923"/>
                <a:gd name="connsiteX77" fmla="*/ 1278327 w 1941827"/>
                <a:gd name="connsiteY77" fmla="*/ 1581078 h 3160923"/>
                <a:gd name="connsiteX78" fmla="*/ 1183172 w 1941827"/>
                <a:gd name="connsiteY78" fmla="*/ 1568505 h 3160923"/>
                <a:gd name="connsiteX79" fmla="*/ 1148882 w 1941827"/>
                <a:gd name="connsiteY79" fmla="*/ 1563838 h 3160923"/>
                <a:gd name="connsiteX80" fmla="*/ 1095257 w 1941827"/>
                <a:gd name="connsiteY80" fmla="*/ 1540311 h 3160923"/>
                <a:gd name="connsiteX81" fmla="*/ 1022867 w 1941827"/>
                <a:gd name="connsiteY81" fmla="*/ 1538216 h 3160923"/>
                <a:gd name="connsiteX82" fmla="*/ 1022105 w 1941827"/>
                <a:gd name="connsiteY82" fmla="*/ 1576030 h 3160923"/>
                <a:gd name="connsiteX83" fmla="*/ 1110592 w 1941827"/>
                <a:gd name="connsiteY83" fmla="*/ 1560980 h 3160923"/>
                <a:gd name="connsiteX84" fmla="*/ 1133928 w 1941827"/>
                <a:gd name="connsiteY84" fmla="*/ 1565933 h 3160923"/>
                <a:gd name="connsiteX85" fmla="*/ 1048298 w 1941827"/>
                <a:gd name="connsiteY85" fmla="*/ 1590317 h 3160923"/>
                <a:gd name="connsiteX86" fmla="*/ 867133 w 1941827"/>
                <a:gd name="connsiteY86" fmla="*/ 1722143 h 3160923"/>
                <a:gd name="connsiteX87" fmla="*/ 999435 w 1941827"/>
                <a:gd name="connsiteY87" fmla="*/ 1599652 h 3160923"/>
                <a:gd name="connsiteX88" fmla="*/ 963812 w 1941827"/>
                <a:gd name="connsiteY88" fmla="*/ 1605653 h 3160923"/>
                <a:gd name="connsiteX89" fmla="*/ 730259 w 1941827"/>
                <a:gd name="connsiteY89" fmla="*/ 1777674 h 3160923"/>
                <a:gd name="connsiteX90" fmla="*/ 902852 w 1941827"/>
                <a:gd name="connsiteY90" fmla="*/ 1615940 h 3160923"/>
                <a:gd name="connsiteX91" fmla="*/ 779979 w 1941827"/>
                <a:gd name="connsiteY91" fmla="*/ 1636800 h 3160923"/>
                <a:gd name="connsiteX92" fmla="*/ 584145 w 1941827"/>
                <a:gd name="connsiteY92" fmla="*/ 2379083 h 3160923"/>
                <a:gd name="connsiteX93" fmla="*/ 504707 w 1941827"/>
                <a:gd name="connsiteY93" fmla="*/ 1806345 h 3160923"/>
                <a:gd name="connsiteX94" fmla="*/ 721400 w 1941827"/>
                <a:gd name="connsiteY94" fmla="*/ 1588222 h 3160923"/>
                <a:gd name="connsiteX95" fmla="*/ 693492 w 1941827"/>
                <a:gd name="connsiteY95" fmla="*/ 1539740 h 3160923"/>
                <a:gd name="connsiteX96" fmla="*/ 644915 w 1941827"/>
                <a:gd name="connsiteY96" fmla="*/ 1397627 h 3160923"/>
                <a:gd name="connsiteX97" fmla="*/ 572906 w 1941827"/>
                <a:gd name="connsiteY97" fmla="*/ 1215699 h 3160923"/>
                <a:gd name="connsiteX98" fmla="*/ 459082 w 1941827"/>
                <a:gd name="connsiteY98" fmla="*/ 1091779 h 3160923"/>
                <a:gd name="connsiteX99" fmla="*/ 597004 w 1941827"/>
                <a:gd name="connsiteY99" fmla="*/ 1232178 h 3160923"/>
                <a:gd name="connsiteX100" fmla="*/ 633199 w 1941827"/>
                <a:gd name="connsiteY100" fmla="*/ 1321427 h 3160923"/>
                <a:gd name="connsiteX101" fmla="*/ 629675 w 1941827"/>
                <a:gd name="connsiteY101" fmla="*/ 1275516 h 3160923"/>
                <a:gd name="connsiteX102" fmla="*/ 431269 w 1941827"/>
                <a:gd name="connsiteY102" fmla="*/ 1049488 h 3160923"/>
                <a:gd name="connsiteX103" fmla="*/ 659107 w 1941827"/>
                <a:gd name="connsiteY103" fmla="*/ 1277231 h 3160923"/>
                <a:gd name="connsiteX104" fmla="*/ 703112 w 1941827"/>
                <a:gd name="connsiteY104" fmla="*/ 1494591 h 3160923"/>
                <a:gd name="connsiteX105" fmla="*/ 758072 w 1941827"/>
                <a:gd name="connsiteY105" fmla="*/ 1434870 h 3160923"/>
                <a:gd name="connsiteX106" fmla="*/ 819603 w 1941827"/>
                <a:gd name="connsiteY106" fmla="*/ 1306472 h 3160923"/>
                <a:gd name="connsiteX107" fmla="*/ 762739 w 1941827"/>
                <a:gd name="connsiteY107" fmla="*/ 979955 h 3160923"/>
                <a:gd name="connsiteX108" fmla="*/ 550331 w 1941827"/>
                <a:gd name="connsiteY108" fmla="*/ 813649 h 3160923"/>
                <a:gd name="connsiteX109" fmla="*/ 544331 w 1941827"/>
                <a:gd name="connsiteY109" fmla="*/ 810315 h 3160923"/>
                <a:gd name="connsiteX110" fmla="*/ 875420 w 1941827"/>
                <a:gd name="connsiteY110" fmla="*/ 571619 h 3160923"/>
                <a:gd name="connsiteX111" fmla="*/ 844178 w 1941827"/>
                <a:gd name="connsiteY111" fmla="*/ 489227 h 3160923"/>
                <a:gd name="connsiteX112" fmla="*/ 895708 w 1941827"/>
                <a:gd name="connsiteY112" fmla="*/ 563618 h 3160923"/>
                <a:gd name="connsiteX113" fmla="*/ 1031058 w 1941827"/>
                <a:gd name="connsiteY113" fmla="*/ 30884 h 3160923"/>
                <a:gd name="connsiteX114" fmla="*/ 773216 w 1941827"/>
                <a:gd name="connsiteY114" fmla="*/ 58316 h 3160923"/>
                <a:gd name="connsiteX115" fmla="*/ 770264 w 1941827"/>
                <a:gd name="connsiteY115" fmla="*/ 111752 h 3160923"/>
                <a:gd name="connsiteX116" fmla="*/ 812364 w 1941827"/>
                <a:gd name="connsiteY116" fmla="*/ 118038 h 3160923"/>
                <a:gd name="connsiteX117" fmla="*/ 970670 w 1941827"/>
                <a:gd name="connsiteY117" fmla="*/ 97655 h 3160923"/>
                <a:gd name="connsiteX118" fmla="*/ 1069253 w 1941827"/>
                <a:gd name="connsiteY118" fmla="*/ 75938 h 3160923"/>
                <a:gd name="connsiteX119" fmla="*/ 987529 w 1941827"/>
                <a:gd name="connsiteY119" fmla="*/ 108608 h 3160923"/>
                <a:gd name="connsiteX120" fmla="*/ 1015628 w 1941827"/>
                <a:gd name="connsiteY120" fmla="*/ 140136 h 3160923"/>
                <a:gd name="connsiteX121" fmla="*/ 1111640 w 1941827"/>
                <a:gd name="connsiteY121" fmla="*/ 151852 h 3160923"/>
                <a:gd name="connsiteX122" fmla="*/ 1024295 w 1941827"/>
                <a:gd name="connsiteY122" fmla="*/ 154900 h 3160923"/>
                <a:gd name="connsiteX123" fmla="*/ 1035154 w 1941827"/>
                <a:gd name="connsiteY123" fmla="*/ 178903 h 3160923"/>
                <a:gd name="connsiteX124" fmla="*/ 1125832 w 1941827"/>
                <a:gd name="connsiteY124" fmla="*/ 196429 h 3160923"/>
                <a:gd name="connsiteX125" fmla="*/ 1041536 w 1941827"/>
                <a:gd name="connsiteY125" fmla="*/ 196905 h 3160923"/>
                <a:gd name="connsiteX126" fmla="*/ 1044774 w 1941827"/>
                <a:gd name="connsiteY126" fmla="*/ 265676 h 3160923"/>
                <a:gd name="connsiteX127" fmla="*/ 1116021 w 1941827"/>
                <a:gd name="connsiteY127" fmla="*/ 323016 h 3160923"/>
                <a:gd name="connsiteX128" fmla="*/ 1037059 w 1941827"/>
                <a:gd name="connsiteY128" fmla="*/ 290822 h 3160923"/>
                <a:gd name="connsiteX129" fmla="*/ 1004102 w 1941827"/>
                <a:gd name="connsiteY129" fmla="*/ 344924 h 3160923"/>
                <a:gd name="connsiteX130" fmla="*/ 1054299 w 1941827"/>
                <a:gd name="connsiteY130" fmla="*/ 440364 h 3160923"/>
                <a:gd name="connsiteX131" fmla="*/ 982576 w 1941827"/>
                <a:gd name="connsiteY131" fmla="*/ 368927 h 3160923"/>
                <a:gd name="connsiteX132" fmla="*/ 916472 w 1941827"/>
                <a:gd name="connsiteY132" fmla="*/ 424648 h 3160923"/>
                <a:gd name="connsiteX133" fmla="*/ 946476 w 1941827"/>
                <a:gd name="connsiteY133" fmla="*/ 527899 h 3160923"/>
                <a:gd name="connsiteX134" fmla="*/ 885326 w 1941827"/>
                <a:gd name="connsiteY134" fmla="*/ 444555 h 3160923"/>
                <a:gd name="connsiteX135" fmla="*/ 754833 w 1941827"/>
                <a:gd name="connsiteY135" fmla="*/ 494276 h 3160923"/>
                <a:gd name="connsiteX136" fmla="*/ 755881 w 1941827"/>
                <a:gd name="connsiteY136" fmla="*/ 596479 h 3160923"/>
                <a:gd name="connsiteX137" fmla="*/ 714923 w 1941827"/>
                <a:gd name="connsiteY137" fmla="*/ 505896 h 3160923"/>
                <a:gd name="connsiteX138" fmla="*/ 577859 w 1941827"/>
                <a:gd name="connsiteY138" fmla="*/ 551807 h 3160923"/>
                <a:gd name="connsiteX139" fmla="*/ 635104 w 1941827"/>
                <a:gd name="connsiteY139" fmla="*/ 661154 h 3160923"/>
                <a:gd name="connsiteX140" fmla="*/ 516613 w 1941827"/>
                <a:gd name="connsiteY140" fmla="*/ 580096 h 3160923"/>
                <a:gd name="connsiteX141" fmla="*/ 480418 w 1941827"/>
                <a:gd name="connsiteY141" fmla="*/ 600194 h 3160923"/>
                <a:gd name="connsiteX142" fmla="*/ 423744 w 1941827"/>
                <a:gd name="connsiteY142" fmla="*/ 640389 h 3160923"/>
                <a:gd name="connsiteX143" fmla="*/ 527186 w 1941827"/>
                <a:gd name="connsiteY143" fmla="*/ 735449 h 3160923"/>
                <a:gd name="connsiteX144" fmla="*/ 378786 w 1941827"/>
                <a:gd name="connsiteY144" fmla="*/ 682299 h 3160923"/>
                <a:gd name="connsiteX145" fmla="*/ 297443 w 1941827"/>
                <a:gd name="connsiteY145" fmla="*/ 791741 h 3160923"/>
                <a:gd name="connsiteX146" fmla="*/ 404885 w 1941827"/>
                <a:gd name="connsiteY146" fmla="*/ 771929 h 3160923"/>
                <a:gd name="connsiteX147" fmla="*/ 504611 w 1941827"/>
                <a:gd name="connsiteY147" fmla="*/ 796504 h 3160923"/>
                <a:gd name="connsiteX148" fmla="*/ 213718 w 1941827"/>
                <a:gd name="connsiteY148" fmla="*/ 873656 h 3160923"/>
                <a:gd name="connsiteX149" fmla="*/ 28647 w 1941827"/>
                <a:gd name="connsiteY149" fmla="*/ 1110162 h 3160923"/>
                <a:gd name="connsiteX150" fmla="*/ 27028 w 1941827"/>
                <a:gd name="connsiteY150" fmla="*/ 1299043 h 3160923"/>
                <a:gd name="connsiteX151" fmla="*/ 41982 w 1941827"/>
                <a:gd name="connsiteY151" fmla="*/ 1253513 h 3160923"/>
                <a:gd name="connsiteX152" fmla="*/ 37505 w 1941827"/>
                <a:gd name="connsiteY152" fmla="*/ 1111877 h 3160923"/>
                <a:gd name="connsiteX153" fmla="*/ 52269 w 1941827"/>
                <a:gd name="connsiteY153" fmla="*/ 1227415 h 3160923"/>
                <a:gd name="connsiteX154" fmla="*/ 75796 w 1941827"/>
                <a:gd name="connsiteY154" fmla="*/ 1179314 h 3160923"/>
                <a:gd name="connsiteX155" fmla="*/ 126278 w 1941827"/>
                <a:gd name="connsiteY155" fmla="*/ 987004 h 3160923"/>
                <a:gd name="connsiteX156" fmla="*/ 94370 w 1941827"/>
                <a:gd name="connsiteY156" fmla="*/ 1149310 h 3160923"/>
                <a:gd name="connsiteX157" fmla="*/ 193049 w 1941827"/>
                <a:gd name="connsiteY157" fmla="*/ 1062537 h 3160923"/>
                <a:gd name="connsiteX158" fmla="*/ 48364 w 1941827"/>
                <a:gd name="connsiteY158" fmla="*/ 1366575 h 3160923"/>
                <a:gd name="connsiteX159" fmla="*/ 48364 w 1941827"/>
                <a:gd name="connsiteY159" fmla="*/ 1366575 h 3160923"/>
                <a:gd name="connsiteX160" fmla="*/ 45602 w 1941827"/>
                <a:gd name="connsiteY160" fmla="*/ 1458301 h 3160923"/>
                <a:gd name="connsiteX161" fmla="*/ 70367 w 1941827"/>
                <a:gd name="connsiteY161" fmla="*/ 1830538 h 3160923"/>
                <a:gd name="connsiteX162" fmla="*/ 160473 w 1941827"/>
                <a:gd name="connsiteY162" fmla="*/ 2149911 h 3160923"/>
                <a:gd name="connsiteX163" fmla="*/ 475941 w 1941827"/>
                <a:gd name="connsiteY163" fmla="*/ 1686329 h 3160923"/>
                <a:gd name="connsiteX164" fmla="*/ 203526 w 1941827"/>
                <a:gd name="connsiteY164" fmla="*/ 2226968 h 3160923"/>
                <a:gd name="connsiteX165" fmla="*/ 207050 w 1941827"/>
                <a:gd name="connsiteY165" fmla="*/ 2285928 h 3160923"/>
                <a:gd name="connsiteX166" fmla="*/ 193906 w 1941827"/>
                <a:gd name="connsiteY166" fmla="*/ 2612350 h 3160923"/>
                <a:gd name="connsiteX167" fmla="*/ 245055 w 1941827"/>
                <a:gd name="connsiteY167" fmla="*/ 2829520 h 3160923"/>
                <a:gd name="connsiteX168" fmla="*/ 482037 w 1941827"/>
                <a:gd name="connsiteY168" fmla="*/ 2847713 h 3160923"/>
                <a:gd name="connsiteX169" fmla="*/ 731497 w 1941827"/>
                <a:gd name="connsiteY169" fmla="*/ 2892099 h 3160923"/>
                <a:gd name="connsiteX170" fmla="*/ 605195 w 1941827"/>
                <a:gd name="connsiteY170" fmla="*/ 2759130 h 3160923"/>
                <a:gd name="connsiteX171" fmla="*/ 475274 w 1941827"/>
                <a:gd name="connsiteY171" fmla="*/ 2615874 h 3160923"/>
                <a:gd name="connsiteX172" fmla="*/ 599385 w 1941827"/>
                <a:gd name="connsiteY172" fmla="*/ 2712077 h 3160923"/>
                <a:gd name="connsiteX173" fmla="*/ 731973 w 1941827"/>
                <a:gd name="connsiteY173" fmla="*/ 2843427 h 3160923"/>
                <a:gd name="connsiteX174" fmla="*/ 755690 w 1941827"/>
                <a:gd name="connsiteY174" fmla="*/ 2909244 h 3160923"/>
                <a:gd name="connsiteX175" fmla="*/ 787123 w 1941827"/>
                <a:gd name="connsiteY175" fmla="*/ 2933247 h 3160923"/>
                <a:gd name="connsiteX176" fmla="*/ 868752 w 1941827"/>
                <a:gd name="connsiteY176" fmla="*/ 3078504 h 3160923"/>
                <a:gd name="connsiteX177" fmla="*/ 960097 w 1941827"/>
                <a:gd name="connsiteY177" fmla="*/ 3107269 h 3160923"/>
                <a:gd name="connsiteX178" fmla="*/ 965907 w 1941827"/>
                <a:gd name="connsiteY178" fmla="*/ 3107555 h 3160923"/>
                <a:gd name="connsiteX179" fmla="*/ 884754 w 1941827"/>
                <a:gd name="connsiteY179" fmla="*/ 2974872 h 3160923"/>
                <a:gd name="connsiteX180" fmla="*/ 994958 w 1941827"/>
                <a:gd name="connsiteY180" fmla="*/ 3098506 h 3160923"/>
                <a:gd name="connsiteX181" fmla="*/ 1060205 w 1941827"/>
                <a:gd name="connsiteY181" fmla="*/ 3037641 h 3160923"/>
                <a:gd name="connsiteX182" fmla="*/ 1061538 w 1941827"/>
                <a:gd name="connsiteY182" fmla="*/ 3037070 h 3160923"/>
                <a:gd name="connsiteX183" fmla="*/ 959811 w 1941827"/>
                <a:gd name="connsiteY183" fmla="*/ 2882098 h 3160923"/>
                <a:gd name="connsiteX184" fmla="*/ 1094780 w 1941827"/>
                <a:gd name="connsiteY184" fmla="*/ 3019353 h 3160923"/>
                <a:gd name="connsiteX185" fmla="*/ 1127737 w 1941827"/>
                <a:gd name="connsiteY185" fmla="*/ 2982872 h 3160923"/>
                <a:gd name="connsiteX186" fmla="*/ 1161551 w 1941827"/>
                <a:gd name="connsiteY186" fmla="*/ 2894766 h 3160923"/>
                <a:gd name="connsiteX187" fmla="*/ 1024391 w 1941827"/>
                <a:gd name="connsiteY187" fmla="*/ 2812470 h 3160923"/>
                <a:gd name="connsiteX188" fmla="*/ 1175648 w 1941827"/>
                <a:gd name="connsiteY188" fmla="*/ 2872192 h 3160923"/>
                <a:gd name="connsiteX189" fmla="*/ 1150502 w 1941827"/>
                <a:gd name="connsiteY189" fmla="*/ 2775608 h 3160923"/>
                <a:gd name="connsiteX190" fmla="*/ 1001245 w 1941827"/>
                <a:gd name="connsiteY190" fmla="*/ 2760654 h 3160923"/>
                <a:gd name="connsiteX191" fmla="*/ 980385 w 1941827"/>
                <a:gd name="connsiteY191" fmla="*/ 2763988 h 3160923"/>
                <a:gd name="connsiteX192" fmla="*/ 842749 w 1941827"/>
                <a:gd name="connsiteY192" fmla="*/ 2893623 h 3160923"/>
                <a:gd name="connsiteX193" fmla="*/ 939142 w 1941827"/>
                <a:gd name="connsiteY193" fmla="*/ 2743509 h 3160923"/>
                <a:gd name="connsiteX194" fmla="*/ 847226 w 1941827"/>
                <a:gd name="connsiteY194" fmla="*/ 2653879 h 3160923"/>
                <a:gd name="connsiteX195" fmla="*/ 550617 w 1941827"/>
                <a:gd name="connsiteY195" fmla="*/ 2535007 h 3160923"/>
                <a:gd name="connsiteX196" fmla="*/ 533377 w 1941827"/>
                <a:gd name="connsiteY196" fmla="*/ 2533388 h 3160923"/>
                <a:gd name="connsiteX197" fmla="*/ 556332 w 1941827"/>
                <a:gd name="connsiteY197" fmla="*/ 2473761 h 3160923"/>
                <a:gd name="connsiteX198" fmla="*/ 555284 w 1941827"/>
                <a:gd name="connsiteY198" fmla="*/ 2465856 h 3160923"/>
                <a:gd name="connsiteX199" fmla="*/ 497753 w 1941827"/>
                <a:gd name="connsiteY199" fmla="*/ 2324028 h 3160923"/>
                <a:gd name="connsiteX200" fmla="*/ 576620 w 1941827"/>
                <a:gd name="connsiteY200" fmla="*/ 2469094 h 3160923"/>
                <a:gd name="connsiteX201" fmla="*/ 589670 w 1941827"/>
                <a:gd name="connsiteY201" fmla="*/ 2471094 h 3160923"/>
                <a:gd name="connsiteX202" fmla="*/ 873419 w 1941827"/>
                <a:gd name="connsiteY202" fmla="*/ 2540531 h 3160923"/>
                <a:gd name="connsiteX203" fmla="*/ 969146 w 1941827"/>
                <a:gd name="connsiteY203" fmla="*/ 2590157 h 3160923"/>
                <a:gd name="connsiteX204" fmla="*/ 1069825 w 1941827"/>
                <a:gd name="connsiteY204" fmla="*/ 2627114 h 3160923"/>
                <a:gd name="connsiteX205" fmla="*/ 1056395 w 1941827"/>
                <a:gd name="connsiteY205" fmla="*/ 2584728 h 3160923"/>
                <a:gd name="connsiteX206" fmla="*/ 1391294 w 1941827"/>
                <a:gd name="connsiteY206" fmla="*/ 2869715 h 3160923"/>
                <a:gd name="connsiteX207" fmla="*/ 1553219 w 1941827"/>
                <a:gd name="connsiteY207" fmla="*/ 3071741 h 3160923"/>
                <a:gd name="connsiteX208" fmla="*/ 1626275 w 1941827"/>
                <a:gd name="connsiteY208" fmla="*/ 3119747 h 3160923"/>
                <a:gd name="connsiteX209" fmla="*/ 1674281 w 1941827"/>
                <a:gd name="connsiteY209" fmla="*/ 3150608 h 3160923"/>
                <a:gd name="connsiteX210" fmla="*/ 1670662 w 1941827"/>
                <a:gd name="connsiteY210" fmla="*/ 3012876 h 3160923"/>
                <a:gd name="connsiteX211" fmla="*/ 1706666 w 1941827"/>
                <a:gd name="connsiteY211" fmla="*/ 3158990 h 3160923"/>
                <a:gd name="connsiteX212" fmla="*/ 1734860 w 1941827"/>
                <a:gd name="connsiteY212" fmla="*/ 3160895 h 3160923"/>
                <a:gd name="connsiteX213" fmla="*/ 1836302 w 1941827"/>
                <a:gd name="connsiteY213" fmla="*/ 3085838 h 3160923"/>
                <a:gd name="connsiteX214" fmla="*/ 1713334 w 1941827"/>
                <a:gd name="connsiteY214" fmla="*/ 2947630 h 3160923"/>
                <a:gd name="connsiteX215" fmla="*/ 1857257 w 1941827"/>
                <a:gd name="connsiteY215" fmla="*/ 3053262 h 3160923"/>
                <a:gd name="connsiteX216" fmla="*/ 1905358 w 1941827"/>
                <a:gd name="connsiteY216" fmla="*/ 2966394 h 3160923"/>
                <a:gd name="connsiteX217" fmla="*/ 1777532 w 1941827"/>
                <a:gd name="connsiteY217" fmla="*/ 2887146 h 3160923"/>
                <a:gd name="connsiteX218" fmla="*/ 1924027 w 1941827"/>
                <a:gd name="connsiteY218" fmla="*/ 2938581 h 3160923"/>
                <a:gd name="connsiteX219" fmla="*/ 1934504 w 1941827"/>
                <a:gd name="connsiteY219" fmla="*/ 2844093 h 3160923"/>
                <a:gd name="connsiteX220" fmla="*/ 1782866 w 1941827"/>
                <a:gd name="connsiteY220" fmla="*/ 2821233 h 3160923"/>
                <a:gd name="connsiteX221" fmla="*/ 347449 w 1941827"/>
                <a:gd name="connsiteY221" fmla="*/ 1015198 h 3160923"/>
                <a:gd name="connsiteX222" fmla="*/ 206384 w 1941827"/>
                <a:gd name="connsiteY222" fmla="*/ 1026056 h 3160923"/>
                <a:gd name="connsiteX223" fmla="*/ 294871 w 1941827"/>
                <a:gd name="connsiteY223" fmla="*/ 968525 h 3160923"/>
                <a:gd name="connsiteX224" fmla="*/ 437270 w 1941827"/>
                <a:gd name="connsiteY224" fmla="*/ 1021484 h 3160923"/>
                <a:gd name="connsiteX225" fmla="*/ 347449 w 1941827"/>
                <a:gd name="connsiteY225" fmla="*/ 1015198 h 3160923"/>
                <a:gd name="connsiteX226" fmla="*/ 737402 w 1941827"/>
                <a:gd name="connsiteY226" fmla="*/ 1363337 h 3160923"/>
                <a:gd name="connsiteX227" fmla="*/ 721019 w 1941827"/>
                <a:gd name="connsiteY227" fmla="*/ 1453538 h 3160923"/>
                <a:gd name="connsiteX228" fmla="*/ 715781 w 1941827"/>
                <a:gd name="connsiteY228" fmla="*/ 1330190 h 3160923"/>
                <a:gd name="connsiteX229" fmla="*/ 682634 w 1941827"/>
                <a:gd name="connsiteY229" fmla="*/ 1190649 h 3160923"/>
                <a:gd name="connsiteX230" fmla="*/ 592718 w 1941827"/>
                <a:gd name="connsiteY230" fmla="*/ 1049107 h 3160923"/>
                <a:gd name="connsiteX231" fmla="*/ 689111 w 1941827"/>
                <a:gd name="connsiteY231" fmla="*/ 1160264 h 3160923"/>
                <a:gd name="connsiteX232" fmla="*/ 737402 w 1941827"/>
                <a:gd name="connsiteY232" fmla="*/ 1363337 h 3160923"/>
                <a:gd name="connsiteX233" fmla="*/ 717209 w 1941827"/>
                <a:gd name="connsiteY233" fmla="*/ 978812 h 3160923"/>
                <a:gd name="connsiteX234" fmla="*/ 796743 w 1941827"/>
                <a:gd name="connsiteY234" fmla="*/ 1192839 h 3160923"/>
                <a:gd name="connsiteX235" fmla="*/ 790361 w 1941827"/>
                <a:gd name="connsiteY235" fmla="*/ 1356574 h 3160923"/>
                <a:gd name="connsiteX236" fmla="*/ 777693 w 1941827"/>
                <a:gd name="connsiteY236" fmla="*/ 1174646 h 3160923"/>
                <a:gd name="connsiteX237" fmla="*/ 693206 w 1941827"/>
                <a:gd name="connsiteY237" fmla="*/ 966144 h 3160923"/>
                <a:gd name="connsiteX238" fmla="*/ 589289 w 1941827"/>
                <a:gd name="connsiteY238" fmla="*/ 875180 h 3160923"/>
                <a:gd name="connsiteX239" fmla="*/ 717209 w 1941827"/>
                <a:gd name="connsiteY239" fmla="*/ 978812 h 3160923"/>
                <a:gd name="connsiteX240" fmla="*/ 250961 w 1941827"/>
                <a:gd name="connsiteY240" fmla="*/ 880800 h 3160923"/>
                <a:gd name="connsiteX241" fmla="*/ 397931 w 1941827"/>
                <a:gd name="connsiteY241" fmla="*/ 834223 h 3160923"/>
                <a:gd name="connsiteX242" fmla="*/ 584145 w 1941827"/>
                <a:gd name="connsiteY242" fmla="*/ 955190 h 3160923"/>
                <a:gd name="connsiteX243" fmla="*/ 760453 w 1941827"/>
                <a:gd name="connsiteY243" fmla="*/ 1309425 h 3160923"/>
                <a:gd name="connsiteX244" fmla="*/ 631484 w 1941827"/>
                <a:gd name="connsiteY244" fmla="*/ 1023580 h 3160923"/>
                <a:gd name="connsiteX245" fmla="*/ 490895 w 1941827"/>
                <a:gd name="connsiteY245" fmla="*/ 926520 h 3160923"/>
                <a:gd name="connsiteX246" fmla="*/ 359165 w 1941827"/>
                <a:gd name="connsiteY246" fmla="*/ 848225 h 3160923"/>
                <a:gd name="connsiteX247" fmla="*/ 206384 w 1941827"/>
                <a:gd name="connsiteY247" fmla="*/ 936712 h 3160923"/>
                <a:gd name="connsiteX248" fmla="*/ 250961 w 1941827"/>
                <a:gd name="connsiteY248" fmla="*/ 880800 h 3160923"/>
                <a:gd name="connsiteX249" fmla="*/ 323160 w 1941827"/>
                <a:gd name="connsiteY249" fmla="*/ 892897 h 3160923"/>
                <a:gd name="connsiteX250" fmla="*/ 490991 w 1941827"/>
                <a:gd name="connsiteY250" fmla="*/ 996338 h 3160923"/>
                <a:gd name="connsiteX251" fmla="*/ 568524 w 1941827"/>
                <a:gd name="connsiteY251" fmla="*/ 1056822 h 3160923"/>
                <a:gd name="connsiteX252" fmla="*/ 472703 w 1941827"/>
                <a:gd name="connsiteY252" fmla="*/ 1010531 h 3160923"/>
                <a:gd name="connsiteX253" fmla="*/ 366975 w 1941827"/>
                <a:gd name="connsiteY253" fmla="*/ 920710 h 3160923"/>
                <a:gd name="connsiteX254" fmla="*/ 177713 w 1941827"/>
                <a:gd name="connsiteY254" fmla="*/ 1014055 h 3160923"/>
                <a:gd name="connsiteX255" fmla="*/ 323160 w 1941827"/>
                <a:gd name="connsiteY255" fmla="*/ 892897 h 3160923"/>
                <a:gd name="connsiteX256" fmla="*/ 227815 w 1941827"/>
                <a:gd name="connsiteY256" fmla="*/ 1051488 h 3160923"/>
                <a:gd name="connsiteX257" fmla="*/ 283346 w 1941827"/>
                <a:gd name="connsiteY257" fmla="*/ 1019675 h 3160923"/>
                <a:gd name="connsiteX258" fmla="*/ 357831 w 1941827"/>
                <a:gd name="connsiteY258" fmla="*/ 1051393 h 3160923"/>
                <a:gd name="connsiteX259" fmla="*/ 201050 w 1941827"/>
                <a:gd name="connsiteY259" fmla="*/ 1087779 h 3160923"/>
                <a:gd name="connsiteX260" fmla="*/ 227815 w 1941827"/>
                <a:gd name="connsiteY260" fmla="*/ 1051488 h 3160923"/>
                <a:gd name="connsiteX261" fmla="*/ 281345 w 1941827"/>
                <a:gd name="connsiteY261" fmla="*/ 1072919 h 3160923"/>
                <a:gd name="connsiteX262" fmla="*/ 571191 w 1941827"/>
                <a:gd name="connsiteY262" fmla="*/ 1275421 h 3160923"/>
                <a:gd name="connsiteX263" fmla="*/ 300776 w 1941827"/>
                <a:gd name="connsiteY263" fmla="*/ 1103400 h 3160923"/>
                <a:gd name="connsiteX264" fmla="*/ 122373 w 1941827"/>
                <a:gd name="connsiteY264" fmla="*/ 1221700 h 3160923"/>
                <a:gd name="connsiteX265" fmla="*/ 281345 w 1941827"/>
                <a:gd name="connsiteY265" fmla="*/ 1072919 h 3160923"/>
                <a:gd name="connsiteX266" fmla="*/ 260200 w 1941827"/>
                <a:gd name="connsiteY266" fmla="*/ 1177980 h 3160923"/>
                <a:gd name="connsiteX267" fmla="*/ 493562 w 1941827"/>
                <a:gd name="connsiteY267" fmla="*/ 1272373 h 3160923"/>
                <a:gd name="connsiteX268" fmla="*/ 262105 w 1941827"/>
                <a:gd name="connsiteY268" fmla="*/ 1215795 h 3160923"/>
                <a:gd name="connsiteX269" fmla="*/ 130184 w 1941827"/>
                <a:gd name="connsiteY269" fmla="*/ 1267229 h 3160923"/>
                <a:gd name="connsiteX270" fmla="*/ 260200 w 1941827"/>
                <a:gd name="connsiteY270" fmla="*/ 1177980 h 3160923"/>
                <a:gd name="connsiteX271" fmla="*/ 263724 w 1941827"/>
                <a:gd name="connsiteY271" fmla="*/ 1276850 h 3160923"/>
                <a:gd name="connsiteX272" fmla="*/ 524138 w 1941827"/>
                <a:gd name="connsiteY272" fmla="*/ 1340953 h 3160923"/>
                <a:gd name="connsiteX273" fmla="*/ 270868 w 1941827"/>
                <a:gd name="connsiteY273" fmla="*/ 1307901 h 3160923"/>
                <a:gd name="connsiteX274" fmla="*/ 87893 w 1941827"/>
                <a:gd name="connsiteY274" fmla="*/ 1479351 h 3160923"/>
                <a:gd name="connsiteX275" fmla="*/ 263724 w 1941827"/>
                <a:gd name="connsiteY275" fmla="*/ 1276850 h 3160923"/>
                <a:gd name="connsiteX276" fmla="*/ 304967 w 1941827"/>
                <a:gd name="connsiteY276" fmla="*/ 1389340 h 3160923"/>
                <a:gd name="connsiteX277" fmla="*/ 606243 w 1941827"/>
                <a:gd name="connsiteY277" fmla="*/ 1431631 h 3160923"/>
                <a:gd name="connsiteX278" fmla="*/ 316874 w 1941827"/>
                <a:gd name="connsiteY278" fmla="*/ 1423344 h 3160923"/>
                <a:gd name="connsiteX279" fmla="*/ 83130 w 1941827"/>
                <a:gd name="connsiteY279" fmla="*/ 1597556 h 3160923"/>
                <a:gd name="connsiteX280" fmla="*/ 304967 w 1941827"/>
                <a:gd name="connsiteY280" fmla="*/ 1389340 h 3160923"/>
                <a:gd name="connsiteX281" fmla="*/ 441651 w 1941827"/>
                <a:gd name="connsiteY281" fmla="*/ 1417153 h 3160923"/>
                <a:gd name="connsiteX282" fmla="*/ 358307 w 1941827"/>
                <a:gd name="connsiteY282" fmla="*/ 1476684 h 3160923"/>
                <a:gd name="connsiteX283" fmla="*/ 236483 w 1941827"/>
                <a:gd name="connsiteY283" fmla="*/ 1500021 h 3160923"/>
                <a:gd name="connsiteX284" fmla="*/ 334971 w 1941827"/>
                <a:gd name="connsiteY284" fmla="*/ 1445728 h 3160923"/>
                <a:gd name="connsiteX285" fmla="*/ 441651 w 1941827"/>
                <a:gd name="connsiteY285" fmla="*/ 1417153 h 3160923"/>
                <a:gd name="connsiteX286" fmla="*/ 96656 w 1941827"/>
                <a:gd name="connsiteY286" fmla="*/ 1839968 h 3160923"/>
                <a:gd name="connsiteX287" fmla="*/ 396503 w 1941827"/>
                <a:gd name="connsiteY287" fmla="*/ 1495829 h 3160923"/>
                <a:gd name="connsiteX288" fmla="*/ 622245 w 1941827"/>
                <a:gd name="connsiteY288" fmla="*/ 1482018 h 3160923"/>
                <a:gd name="connsiteX289" fmla="*/ 428411 w 1941827"/>
                <a:gd name="connsiteY289" fmla="*/ 1536787 h 3160923"/>
                <a:gd name="connsiteX290" fmla="*/ 96656 w 1941827"/>
                <a:gd name="connsiteY290" fmla="*/ 1839968 h 3160923"/>
                <a:gd name="connsiteX291" fmla="*/ 232292 w 1941827"/>
                <a:gd name="connsiteY291" fmla="*/ 1815298 h 3160923"/>
                <a:gd name="connsiteX292" fmla="*/ 438413 w 1941827"/>
                <a:gd name="connsiteY292" fmla="*/ 1596033 h 3160923"/>
                <a:gd name="connsiteX293" fmla="*/ 684539 w 1941827"/>
                <a:gd name="connsiteY293" fmla="*/ 1566029 h 3160923"/>
                <a:gd name="connsiteX294" fmla="*/ 469655 w 1941827"/>
                <a:gd name="connsiteY294" fmla="*/ 1617273 h 3160923"/>
                <a:gd name="connsiteX295" fmla="*/ 523661 w 1941827"/>
                <a:gd name="connsiteY295" fmla="*/ 1624608 h 3160923"/>
                <a:gd name="connsiteX296" fmla="*/ 637771 w 1941827"/>
                <a:gd name="connsiteY296" fmla="*/ 1600604 h 3160923"/>
                <a:gd name="connsiteX297" fmla="*/ 532043 w 1941827"/>
                <a:gd name="connsiteY297" fmla="*/ 1650801 h 3160923"/>
                <a:gd name="connsiteX298" fmla="*/ 232292 w 1941827"/>
                <a:gd name="connsiteY298" fmla="*/ 1815298 h 3160923"/>
                <a:gd name="connsiteX299" fmla="*/ 258676 w 1941827"/>
                <a:gd name="connsiteY299" fmla="*/ 2108763 h 3160923"/>
                <a:gd name="connsiteX300" fmla="*/ 546617 w 1941827"/>
                <a:gd name="connsiteY300" fmla="*/ 1697283 h 3160923"/>
                <a:gd name="connsiteX301" fmla="*/ 271154 w 1941827"/>
                <a:gd name="connsiteY301" fmla="*/ 2389846 h 3160923"/>
                <a:gd name="connsiteX302" fmla="*/ 258676 w 1941827"/>
                <a:gd name="connsiteY302" fmla="*/ 2108763 h 3160923"/>
                <a:gd name="connsiteX303" fmla="*/ 590051 w 1941827"/>
                <a:gd name="connsiteY303" fmla="*/ 2796087 h 3160923"/>
                <a:gd name="connsiteX304" fmla="*/ 326494 w 1941827"/>
                <a:gd name="connsiteY304" fmla="*/ 2589014 h 3160923"/>
                <a:gd name="connsiteX305" fmla="*/ 590051 w 1941827"/>
                <a:gd name="connsiteY305" fmla="*/ 2796087 h 3160923"/>
                <a:gd name="connsiteX306" fmla="*/ 384406 w 1941827"/>
                <a:gd name="connsiteY306" fmla="*/ 2273927 h 3160923"/>
                <a:gd name="connsiteX307" fmla="*/ 349925 w 1941827"/>
                <a:gd name="connsiteY307" fmla="*/ 2464903 h 3160923"/>
                <a:gd name="connsiteX308" fmla="*/ 247246 w 1941827"/>
                <a:gd name="connsiteY308" fmla="*/ 2614160 h 3160923"/>
                <a:gd name="connsiteX309" fmla="*/ 341543 w 1941827"/>
                <a:gd name="connsiteY309" fmla="*/ 2317456 h 3160923"/>
                <a:gd name="connsiteX310" fmla="*/ 394598 w 1941827"/>
                <a:gd name="connsiteY310" fmla="*/ 1998464 h 3160923"/>
                <a:gd name="connsiteX311" fmla="*/ 384406 w 1941827"/>
                <a:gd name="connsiteY311" fmla="*/ 2273927 h 3160923"/>
                <a:gd name="connsiteX312" fmla="*/ 842273 w 1941827"/>
                <a:gd name="connsiteY312" fmla="*/ 2034754 h 3160923"/>
                <a:gd name="connsiteX313" fmla="*/ 1136881 w 1941827"/>
                <a:gd name="connsiteY313" fmla="*/ 2245828 h 3160923"/>
                <a:gd name="connsiteX314" fmla="*/ 842273 w 1941827"/>
                <a:gd name="connsiteY314" fmla="*/ 2034754 h 3160923"/>
                <a:gd name="connsiteX315" fmla="*/ 934475 w 1941827"/>
                <a:gd name="connsiteY315" fmla="*/ 1933694 h 3160923"/>
                <a:gd name="connsiteX316" fmla="*/ 1193174 w 1941827"/>
                <a:gd name="connsiteY316" fmla="*/ 2097429 h 3160923"/>
                <a:gd name="connsiteX317" fmla="*/ 934475 w 1941827"/>
                <a:gd name="connsiteY317" fmla="*/ 1933694 h 3160923"/>
                <a:gd name="connsiteX318" fmla="*/ 1014199 w 1941827"/>
                <a:gd name="connsiteY318" fmla="*/ 2014656 h 3160923"/>
                <a:gd name="connsiteX319" fmla="*/ 1185935 w 1941827"/>
                <a:gd name="connsiteY319" fmla="*/ 2046851 h 3160923"/>
                <a:gd name="connsiteX320" fmla="*/ 1014199 w 1941827"/>
                <a:gd name="connsiteY320" fmla="*/ 2014656 h 3160923"/>
                <a:gd name="connsiteX321" fmla="*/ 1185744 w 1941827"/>
                <a:gd name="connsiteY321" fmla="*/ 1862161 h 3160923"/>
                <a:gd name="connsiteX322" fmla="*/ 1353003 w 1941827"/>
                <a:gd name="connsiteY322" fmla="*/ 1800915 h 3160923"/>
                <a:gd name="connsiteX323" fmla="*/ 1185744 w 1941827"/>
                <a:gd name="connsiteY323" fmla="*/ 1862161 h 3160923"/>
                <a:gd name="connsiteX324" fmla="*/ 1219463 w 1941827"/>
                <a:gd name="connsiteY324" fmla="*/ 1773959 h 3160923"/>
                <a:gd name="connsiteX325" fmla="*/ 1205937 w 1941827"/>
                <a:gd name="connsiteY325" fmla="*/ 1801487 h 3160923"/>
                <a:gd name="connsiteX326" fmla="*/ 1123070 w 1941827"/>
                <a:gd name="connsiteY326" fmla="*/ 1834443 h 3160923"/>
                <a:gd name="connsiteX327" fmla="*/ 1071635 w 1941827"/>
                <a:gd name="connsiteY327" fmla="*/ 1844063 h 3160923"/>
                <a:gd name="connsiteX328" fmla="*/ 1107544 w 1941827"/>
                <a:gd name="connsiteY328" fmla="*/ 1817108 h 3160923"/>
                <a:gd name="connsiteX329" fmla="*/ 1136119 w 1941827"/>
                <a:gd name="connsiteY329" fmla="*/ 1778627 h 3160923"/>
                <a:gd name="connsiteX330" fmla="*/ 1135452 w 1941827"/>
                <a:gd name="connsiteY330" fmla="*/ 1792152 h 3160923"/>
                <a:gd name="connsiteX331" fmla="*/ 1160027 w 1941827"/>
                <a:gd name="connsiteY331" fmla="*/ 1804916 h 3160923"/>
                <a:gd name="connsiteX332" fmla="*/ 1172790 w 1941827"/>
                <a:gd name="connsiteY332" fmla="*/ 1780341 h 3160923"/>
                <a:gd name="connsiteX333" fmla="*/ 1165551 w 1941827"/>
                <a:gd name="connsiteY333" fmla="*/ 1770435 h 3160923"/>
                <a:gd name="connsiteX334" fmla="*/ 1207556 w 1941827"/>
                <a:gd name="connsiteY334" fmla="*/ 1775103 h 3160923"/>
                <a:gd name="connsiteX335" fmla="*/ 1370720 w 1941827"/>
                <a:gd name="connsiteY335" fmla="*/ 1787580 h 3160923"/>
                <a:gd name="connsiteX336" fmla="*/ 1219463 w 1941827"/>
                <a:gd name="connsiteY336" fmla="*/ 1773959 h 3160923"/>
                <a:gd name="connsiteX337" fmla="*/ 1291186 w 1941827"/>
                <a:gd name="connsiteY337" fmla="*/ 1684520 h 3160923"/>
                <a:gd name="connsiteX338" fmla="*/ 1286423 w 1941827"/>
                <a:gd name="connsiteY338" fmla="*/ 1667660 h 3160923"/>
                <a:gd name="connsiteX339" fmla="*/ 1296520 w 1941827"/>
                <a:gd name="connsiteY339" fmla="*/ 1671089 h 3160923"/>
                <a:gd name="connsiteX340" fmla="*/ 1302425 w 1941827"/>
                <a:gd name="connsiteY340" fmla="*/ 1659755 h 3160923"/>
                <a:gd name="connsiteX341" fmla="*/ 1291091 w 1941827"/>
                <a:gd name="connsiteY341" fmla="*/ 1653849 h 3160923"/>
                <a:gd name="connsiteX342" fmla="*/ 1286614 w 1941827"/>
                <a:gd name="connsiteY342" fmla="*/ 1657088 h 3160923"/>
                <a:gd name="connsiteX343" fmla="*/ 1316522 w 1941827"/>
                <a:gd name="connsiteY343" fmla="*/ 1622226 h 3160923"/>
                <a:gd name="connsiteX344" fmla="*/ 1319094 w 1941827"/>
                <a:gd name="connsiteY344" fmla="*/ 1651373 h 3160923"/>
                <a:gd name="connsiteX345" fmla="*/ 1320237 w 1941827"/>
                <a:gd name="connsiteY345" fmla="*/ 1684329 h 3160923"/>
                <a:gd name="connsiteX346" fmla="*/ 1471494 w 1941827"/>
                <a:gd name="connsiteY346" fmla="*/ 1771388 h 3160923"/>
                <a:gd name="connsiteX347" fmla="*/ 1327095 w 1941827"/>
                <a:gd name="connsiteY347" fmla="*/ 1692425 h 3160923"/>
                <a:gd name="connsiteX348" fmla="*/ 1288995 w 1941827"/>
                <a:gd name="connsiteY348" fmla="*/ 1695854 h 3160923"/>
                <a:gd name="connsiteX349" fmla="*/ 1180315 w 1941827"/>
                <a:gd name="connsiteY349" fmla="*/ 1634418 h 3160923"/>
                <a:gd name="connsiteX350" fmla="*/ 1291186 w 1941827"/>
                <a:gd name="connsiteY350" fmla="*/ 1684520 h 3160923"/>
                <a:gd name="connsiteX351" fmla="*/ 1145072 w 1941827"/>
                <a:gd name="connsiteY351" fmla="*/ 1589175 h 3160923"/>
                <a:gd name="connsiteX352" fmla="*/ 1185935 w 1941827"/>
                <a:gd name="connsiteY352" fmla="*/ 1588889 h 3160923"/>
                <a:gd name="connsiteX353" fmla="*/ 1151454 w 1941827"/>
                <a:gd name="connsiteY353" fmla="*/ 1605176 h 3160923"/>
                <a:gd name="connsiteX354" fmla="*/ 1140500 w 1941827"/>
                <a:gd name="connsiteY354" fmla="*/ 1640705 h 3160923"/>
                <a:gd name="connsiteX355" fmla="*/ 1083065 w 1941827"/>
                <a:gd name="connsiteY355" fmla="*/ 1670804 h 3160923"/>
                <a:gd name="connsiteX356" fmla="*/ 1067063 w 1941827"/>
                <a:gd name="connsiteY356" fmla="*/ 1750433 h 3160923"/>
                <a:gd name="connsiteX357" fmla="*/ 1065158 w 1941827"/>
                <a:gd name="connsiteY357" fmla="*/ 1673756 h 3160923"/>
                <a:gd name="connsiteX358" fmla="*/ 1123355 w 1941827"/>
                <a:gd name="connsiteY358" fmla="*/ 1623846 h 3160923"/>
                <a:gd name="connsiteX359" fmla="*/ 1145072 w 1941827"/>
                <a:gd name="connsiteY359" fmla="*/ 1589175 h 3160923"/>
                <a:gd name="connsiteX360" fmla="*/ 1030868 w 1941827"/>
                <a:gd name="connsiteY360" fmla="*/ 1628799 h 3160923"/>
                <a:gd name="connsiteX361" fmla="*/ 1085065 w 1941827"/>
                <a:gd name="connsiteY361" fmla="*/ 1604986 h 3160923"/>
                <a:gd name="connsiteX362" fmla="*/ 1095257 w 1941827"/>
                <a:gd name="connsiteY362" fmla="*/ 1588698 h 3160923"/>
                <a:gd name="connsiteX363" fmla="*/ 1118021 w 1941827"/>
                <a:gd name="connsiteY363" fmla="*/ 1577935 h 3160923"/>
                <a:gd name="connsiteX364" fmla="*/ 1101353 w 1941827"/>
                <a:gd name="connsiteY364" fmla="*/ 1614035 h 3160923"/>
                <a:gd name="connsiteX365" fmla="*/ 1044488 w 1941827"/>
                <a:gd name="connsiteY365" fmla="*/ 1632608 h 3160923"/>
                <a:gd name="connsiteX366" fmla="*/ 1014580 w 1941827"/>
                <a:gd name="connsiteY366" fmla="*/ 1682996 h 3160923"/>
                <a:gd name="connsiteX367" fmla="*/ 1030868 w 1941827"/>
                <a:gd name="connsiteY367" fmla="*/ 1628799 h 3160923"/>
                <a:gd name="connsiteX368" fmla="*/ 1297853 w 1941827"/>
                <a:gd name="connsiteY368" fmla="*/ 1890260 h 3160923"/>
                <a:gd name="connsiteX369" fmla="*/ 1067063 w 1941827"/>
                <a:gd name="connsiteY369" fmla="*/ 1892070 h 3160923"/>
                <a:gd name="connsiteX370" fmla="*/ 1066872 w 1941827"/>
                <a:gd name="connsiteY370" fmla="*/ 1891784 h 3160923"/>
                <a:gd name="connsiteX371" fmla="*/ 1067063 w 1941827"/>
                <a:gd name="connsiteY371" fmla="*/ 1892070 h 3160923"/>
                <a:gd name="connsiteX372" fmla="*/ 1297853 w 1941827"/>
                <a:gd name="connsiteY372" fmla="*/ 1890260 h 3160923"/>
                <a:gd name="connsiteX373" fmla="*/ 1253562 w 1941827"/>
                <a:gd name="connsiteY373" fmla="*/ 1965412 h 3160923"/>
                <a:gd name="connsiteX374" fmla="*/ 993339 w 1941827"/>
                <a:gd name="connsiteY374" fmla="*/ 1887879 h 3160923"/>
                <a:gd name="connsiteX375" fmla="*/ 1253562 w 1941827"/>
                <a:gd name="connsiteY375" fmla="*/ 1965412 h 3160923"/>
                <a:gd name="connsiteX376" fmla="*/ 654440 w 1941827"/>
                <a:gd name="connsiteY376" fmla="*/ 1848159 h 3160923"/>
                <a:gd name="connsiteX377" fmla="*/ 714923 w 1941827"/>
                <a:gd name="connsiteY377" fmla="*/ 1833967 h 3160923"/>
                <a:gd name="connsiteX378" fmla="*/ 778169 w 1941827"/>
                <a:gd name="connsiteY378" fmla="*/ 1811774 h 3160923"/>
                <a:gd name="connsiteX379" fmla="*/ 776169 w 1941827"/>
                <a:gd name="connsiteY379" fmla="*/ 1827871 h 3160923"/>
                <a:gd name="connsiteX380" fmla="*/ 752071 w 1941827"/>
                <a:gd name="connsiteY380" fmla="*/ 1875020 h 3160923"/>
                <a:gd name="connsiteX381" fmla="*/ 812840 w 1941827"/>
                <a:gd name="connsiteY381" fmla="*/ 1840444 h 3160923"/>
                <a:gd name="connsiteX382" fmla="*/ 826461 w 1941827"/>
                <a:gd name="connsiteY382" fmla="*/ 1784723 h 3160923"/>
                <a:gd name="connsiteX383" fmla="*/ 849416 w 1941827"/>
                <a:gd name="connsiteY383" fmla="*/ 1768816 h 3160923"/>
                <a:gd name="connsiteX384" fmla="*/ 854179 w 1941827"/>
                <a:gd name="connsiteY384" fmla="*/ 1781484 h 3160923"/>
                <a:gd name="connsiteX385" fmla="*/ 854084 w 1941827"/>
                <a:gd name="connsiteY385" fmla="*/ 1875877 h 3160923"/>
                <a:gd name="connsiteX386" fmla="*/ 891136 w 1941827"/>
                <a:gd name="connsiteY386" fmla="*/ 1795581 h 3160923"/>
                <a:gd name="connsiteX387" fmla="*/ 891326 w 1941827"/>
                <a:gd name="connsiteY387" fmla="*/ 1733669 h 3160923"/>
                <a:gd name="connsiteX388" fmla="*/ 955715 w 1941827"/>
                <a:gd name="connsiteY388" fmla="*/ 1694235 h 3160923"/>
                <a:gd name="connsiteX389" fmla="*/ 922283 w 1941827"/>
                <a:gd name="connsiteY389" fmla="*/ 1746528 h 3160923"/>
                <a:gd name="connsiteX390" fmla="*/ 910281 w 1941827"/>
                <a:gd name="connsiteY390" fmla="*/ 1808630 h 3160923"/>
                <a:gd name="connsiteX391" fmla="*/ 926093 w 1941827"/>
                <a:gd name="connsiteY391" fmla="*/ 1790247 h 3160923"/>
                <a:gd name="connsiteX392" fmla="*/ 901804 w 1941827"/>
                <a:gd name="connsiteY392" fmla="*/ 1871305 h 3160923"/>
                <a:gd name="connsiteX393" fmla="*/ 922568 w 1941827"/>
                <a:gd name="connsiteY393" fmla="*/ 1858065 h 3160923"/>
                <a:gd name="connsiteX394" fmla="*/ 897899 w 1941827"/>
                <a:gd name="connsiteY394" fmla="*/ 1905881 h 3160923"/>
                <a:gd name="connsiteX395" fmla="*/ 704541 w 1941827"/>
                <a:gd name="connsiteY395" fmla="*/ 1885497 h 3160923"/>
                <a:gd name="connsiteX396" fmla="*/ 674728 w 1941827"/>
                <a:gd name="connsiteY396" fmla="*/ 1846635 h 3160923"/>
                <a:gd name="connsiteX397" fmla="*/ 673394 w 1941827"/>
                <a:gd name="connsiteY397" fmla="*/ 1875401 h 3160923"/>
                <a:gd name="connsiteX398" fmla="*/ 872848 w 1941827"/>
                <a:gd name="connsiteY398" fmla="*/ 1927217 h 3160923"/>
                <a:gd name="connsiteX399" fmla="*/ 905138 w 1941827"/>
                <a:gd name="connsiteY399" fmla="*/ 1918644 h 3160923"/>
                <a:gd name="connsiteX400" fmla="*/ 801410 w 1941827"/>
                <a:gd name="connsiteY400" fmla="*/ 1971603 h 3160923"/>
                <a:gd name="connsiteX401" fmla="*/ 654440 w 1941827"/>
                <a:gd name="connsiteY401" fmla="*/ 1848159 h 3160923"/>
                <a:gd name="connsiteX402" fmla="*/ 597671 w 1941827"/>
                <a:gd name="connsiteY402" fmla="*/ 2065710 h 3160923"/>
                <a:gd name="connsiteX403" fmla="*/ 813602 w 1941827"/>
                <a:gd name="connsiteY403" fmla="*/ 2470713 h 3160923"/>
                <a:gd name="connsiteX404" fmla="*/ 597671 w 1941827"/>
                <a:gd name="connsiteY404" fmla="*/ 2065710 h 3160923"/>
                <a:gd name="connsiteX405" fmla="*/ 835129 w 1941827"/>
                <a:gd name="connsiteY405" fmla="*/ 2427660 h 3160923"/>
                <a:gd name="connsiteX406" fmla="*/ 707875 w 1941827"/>
                <a:gd name="connsiteY406" fmla="*/ 1983986 h 3160923"/>
                <a:gd name="connsiteX407" fmla="*/ 835129 w 1941827"/>
                <a:gd name="connsiteY407" fmla="*/ 2427660 h 3160923"/>
                <a:gd name="connsiteX408" fmla="*/ 757595 w 1941827"/>
                <a:gd name="connsiteY408" fmla="*/ 2041898 h 3160923"/>
                <a:gd name="connsiteX409" fmla="*/ 1106020 w 1941827"/>
                <a:gd name="connsiteY409" fmla="*/ 2404514 h 3160923"/>
                <a:gd name="connsiteX410" fmla="*/ 757595 w 1941827"/>
                <a:gd name="connsiteY410" fmla="*/ 2041898 h 316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</a:cxnLst>
              <a:rect l="l" t="t" r="r" b="b"/>
              <a:pathLst>
                <a:path w="1941827" h="3160923">
                  <a:moveTo>
                    <a:pt x="1782866" y="2821233"/>
                  </a:moveTo>
                  <a:cubicBezTo>
                    <a:pt x="1780104" y="2828187"/>
                    <a:pt x="1776104" y="2833330"/>
                    <a:pt x="1770770" y="2836473"/>
                  </a:cubicBezTo>
                  <a:cubicBezTo>
                    <a:pt x="1770770" y="2836473"/>
                    <a:pt x="1770770" y="2836473"/>
                    <a:pt x="1770770" y="2836473"/>
                  </a:cubicBezTo>
                  <a:cubicBezTo>
                    <a:pt x="1716668" y="2905053"/>
                    <a:pt x="1635896" y="2882384"/>
                    <a:pt x="1566554" y="2815995"/>
                  </a:cubicBezTo>
                  <a:cubicBezTo>
                    <a:pt x="1566554" y="2815995"/>
                    <a:pt x="1681330" y="2883336"/>
                    <a:pt x="1738099" y="2836854"/>
                  </a:cubicBezTo>
                  <a:cubicBezTo>
                    <a:pt x="1723145" y="2831901"/>
                    <a:pt x="1704571" y="2821424"/>
                    <a:pt x="1681901" y="2804469"/>
                  </a:cubicBezTo>
                  <a:cubicBezTo>
                    <a:pt x="1626561" y="2762940"/>
                    <a:pt x="1569411" y="2640068"/>
                    <a:pt x="1513214" y="2522148"/>
                  </a:cubicBezTo>
                  <a:cubicBezTo>
                    <a:pt x="1474256" y="2507194"/>
                    <a:pt x="1425393" y="2495669"/>
                    <a:pt x="1397294" y="2516814"/>
                  </a:cubicBezTo>
                  <a:cubicBezTo>
                    <a:pt x="1345193" y="2555962"/>
                    <a:pt x="1438157" y="2701695"/>
                    <a:pt x="1260039" y="2735985"/>
                  </a:cubicBezTo>
                  <a:cubicBezTo>
                    <a:pt x="1260039" y="2735985"/>
                    <a:pt x="1355670" y="2701218"/>
                    <a:pt x="1346050" y="2579774"/>
                  </a:cubicBezTo>
                  <a:cubicBezTo>
                    <a:pt x="1337858" y="2475952"/>
                    <a:pt x="1386055" y="2437281"/>
                    <a:pt x="1505308" y="2505861"/>
                  </a:cubicBezTo>
                  <a:cubicBezTo>
                    <a:pt x="1504832" y="2504908"/>
                    <a:pt x="1504355" y="2503956"/>
                    <a:pt x="1503974" y="2503003"/>
                  </a:cubicBezTo>
                  <a:cubicBezTo>
                    <a:pt x="1444824" y="2379464"/>
                    <a:pt x="1308331" y="2313837"/>
                    <a:pt x="1245371" y="2269355"/>
                  </a:cubicBezTo>
                  <a:cubicBezTo>
                    <a:pt x="1237751" y="2264021"/>
                    <a:pt x="1231559" y="2258687"/>
                    <a:pt x="1226511" y="2253543"/>
                  </a:cubicBezTo>
                  <a:cubicBezTo>
                    <a:pt x="1225273" y="2265831"/>
                    <a:pt x="1224987" y="2282309"/>
                    <a:pt x="1227273" y="2303454"/>
                  </a:cubicBezTo>
                  <a:cubicBezTo>
                    <a:pt x="1233464" y="2359366"/>
                    <a:pt x="1282232" y="2449472"/>
                    <a:pt x="1276613" y="2564058"/>
                  </a:cubicBezTo>
                  <a:cubicBezTo>
                    <a:pt x="1271374" y="2670167"/>
                    <a:pt x="1164694" y="2659594"/>
                    <a:pt x="1164694" y="2659594"/>
                  </a:cubicBezTo>
                  <a:cubicBezTo>
                    <a:pt x="1244609" y="2645306"/>
                    <a:pt x="1265754" y="2529768"/>
                    <a:pt x="1213271" y="2364129"/>
                  </a:cubicBezTo>
                  <a:cubicBezTo>
                    <a:pt x="1160693" y="2198489"/>
                    <a:pt x="1214510" y="2185916"/>
                    <a:pt x="1214510" y="2185916"/>
                  </a:cubicBezTo>
                  <a:cubicBezTo>
                    <a:pt x="1240799" y="2177629"/>
                    <a:pt x="1263468" y="2228207"/>
                    <a:pt x="1293853" y="2260782"/>
                  </a:cubicBezTo>
                  <a:cubicBezTo>
                    <a:pt x="1324238" y="2293358"/>
                    <a:pt x="1379864" y="2293548"/>
                    <a:pt x="1379864" y="2293548"/>
                  </a:cubicBezTo>
                  <a:lnTo>
                    <a:pt x="1359575" y="2306693"/>
                  </a:lnTo>
                  <a:cubicBezTo>
                    <a:pt x="1408439" y="2313456"/>
                    <a:pt x="1463303" y="2269355"/>
                    <a:pt x="1463303" y="2269355"/>
                  </a:cubicBezTo>
                  <a:lnTo>
                    <a:pt x="1452063" y="2304026"/>
                  </a:lnTo>
                  <a:cubicBezTo>
                    <a:pt x="1497497" y="2265164"/>
                    <a:pt x="1515023" y="2215158"/>
                    <a:pt x="1515023" y="2215158"/>
                  </a:cubicBezTo>
                  <a:lnTo>
                    <a:pt x="1517309" y="2243352"/>
                  </a:lnTo>
                  <a:cubicBezTo>
                    <a:pt x="1517309" y="2243352"/>
                    <a:pt x="1543408" y="2199537"/>
                    <a:pt x="1544646" y="2161341"/>
                  </a:cubicBezTo>
                  <a:cubicBezTo>
                    <a:pt x="1545599" y="2130671"/>
                    <a:pt x="1533216" y="2102953"/>
                    <a:pt x="1514642" y="2097429"/>
                  </a:cubicBezTo>
                  <a:cubicBezTo>
                    <a:pt x="1507880" y="2067901"/>
                    <a:pt x="1490544" y="2046279"/>
                    <a:pt x="1479971" y="2035421"/>
                  </a:cubicBezTo>
                  <a:cubicBezTo>
                    <a:pt x="1478447" y="2033801"/>
                    <a:pt x="1475876" y="2035611"/>
                    <a:pt x="1476733" y="2037612"/>
                  </a:cubicBezTo>
                  <a:cubicBezTo>
                    <a:pt x="1490163" y="2069234"/>
                    <a:pt x="1477400" y="2101715"/>
                    <a:pt x="1469018" y="2117622"/>
                  </a:cubicBezTo>
                  <a:cubicBezTo>
                    <a:pt x="1456159" y="2130004"/>
                    <a:pt x="1444824" y="2145816"/>
                    <a:pt x="1435394" y="2160389"/>
                  </a:cubicBezTo>
                  <a:cubicBezTo>
                    <a:pt x="1431680" y="2166199"/>
                    <a:pt x="1424345" y="2170676"/>
                    <a:pt x="1415011" y="2173629"/>
                  </a:cubicBezTo>
                  <a:cubicBezTo>
                    <a:pt x="1418059" y="2136862"/>
                    <a:pt x="1403581" y="2106096"/>
                    <a:pt x="1394437" y="2090761"/>
                  </a:cubicBezTo>
                  <a:cubicBezTo>
                    <a:pt x="1393199" y="2088666"/>
                    <a:pt x="1390055" y="2089904"/>
                    <a:pt x="1390436" y="2092285"/>
                  </a:cubicBezTo>
                  <a:cubicBezTo>
                    <a:pt x="1396628" y="2128861"/>
                    <a:pt x="1375101" y="2159817"/>
                    <a:pt x="1362338" y="2174486"/>
                  </a:cubicBezTo>
                  <a:cubicBezTo>
                    <a:pt x="1340144" y="2169152"/>
                    <a:pt x="1318713" y="2156579"/>
                    <a:pt x="1307093" y="2134385"/>
                  </a:cubicBezTo>
                  <a:cubicBezTo>
                    <a:pt x="1290614" y="2103048"/>
                    <a:pt x="1290233" y="2062091"/>
                    <a:pt x="1304330" y="2029039"/>
                  </a:cubicBezTo>
                  <a:cubicBezTo>
                    <a:pt x="1305188" y="2022562"/>
                    <a:pt x="1306235" y="2015895"/>
                    <a:pt x="1307759" y="2008846"/>
                  </a:cubicBezTo>
                  <a:cubicBezTo>
                    <a:pt x="1309093" y="2010560"/>
                    <a:pt x="1310426" y="2012466"/>
                    <a:pt x="1311760" y="2014561"/>
                  </a:cubicBezTo>
                  <a:cubicBezTo>
                    <a:pt x="1314427" y="2010179"/>
                    <a:pt x="1317380" y="2006084"/>
                    <a:pt x="1320618" y="2002179"/>
                  </a:cubicBezTo>
                  <a:cubicBezTo>
                    <a:pt x="1319094" y="1999607"/>
                    <a:pt x="1317475" y="1997130"/>
                    <a:pt x="1315665" y="1994749"/>
                  </a:cubicBezTo>
                  <a:lnTo>
                    <a:pt x="1350717" y="1956458"/>
                  </a:lnTo>
                  <a:lnTo>
                    <a:pt x="1353956" y="1977413"/>
                  </a:lnTo>
                  <a:lnTo>
                    <a:pt x="1361480" y="1987700"/>
                  </a:lnTo>
                  <a:cubicBezTo>
                    <a:pt x="1361480" y="1987700"/>
                    <a:pt x="1374720" y="2020085"/>
                    <a:pt x="1365862" y="2044565"/>
                  </a:cubicBezTo>
                  <a:cubicBezTo>
                    <a:pt x="1365386" y="2045993"/>
                    <a:pt x="1366910" y="2047232"/>
                    <a:pt x="1368243" y="2046470"/>
                  </a:cubicBezTo>
                  <a:cubicBezTo>
                    <a:pt x="1379197" y="2040088"/>
                    <a:pt x="1408248" y="2018371"/>
                    <a:pt x="1401962" y="1970746"/>
                  </a:cubicBezTo>
                  <a:cubicBezTo>
                    <a:pt x="1401962" y="1970746"/>
                    <a:pt x="1415297" y="1968174"/>
                    <a:pt x="1428060" y="1953315"/>
                  </a:cubicBezTo>
                  <a:cubicBezTo>
                    <a:pt x="1440824" y="1938456"/>
                    <a:pt x="1461588" y="1927693"/>
                    <a:pt x="1461588" y="1927693"/>
                  </a:cubicBezTo>
                  <a:cubicBezTo>
                    <a:pt x="1461588" y="1927693"/>
                    <a:pt x="1463588" y="1941790"/>
                    <a:pt x="1461683" y="1951315"/>
                  </a:cubicBezTo>
                  <a:cubicBezTo>
                    <a:pt x="1461398" y="1952839"/>
                    <a:pt x="1463017" y="1953887"/>
                    <a:pt x="1464255" y="1953029"/>
                  </a:cubicBezTo>
                  <a:cubicBezTo>
                    <a:pt x="1473971" y="1945886"/>
                    <a:pt x="1498069" y="1923978"/>
                    <a:pt x="1488925" y="1887879"/>
                  </a:cubicBezTo>
                  <a:lnTo>
                    <a:pt x="1460255" y="1891879"/>
                  </a:lnTo>
                  <a:cubicBezTo>
                    <a:pt x="1460255" y="1891879"/>
                    <a:pt x="1457397" y="1892641"/>
                    <a:pt x="1447967" y="1901595"/>
                  </a:cubicBezTo>
                  <a:cubicBezTo>
                    <a:pt x="1436823" y="1912167"/>
                    <a:pt x="1368719" y="1965888"/>
                    <a:pt x="1368719" y="1965888"/>
                  </a:cubicBezTo>
                  <a:cubicBezTo>
                    <a:pt x="1368719" y="1965888"/>
                    <a:pt x="1428251" y="1909119"/>
                    <a:pt x="1440728" y="1893403"/>
                  </a:cubicBezTo>
                  <a:cubicBezTo>
                    <a:pt x="1447682" y="1884735"/>
                    <a:pt x="1447015" y="1873115"/>
                    <a:pt x="1445110" y="1864542"/>
                  </a:cubicBezTo>
                  <a:cubicBezTo>
                    <a:pt x="1431680" y="1869495"/>
                    <a:pt x="1423202" y="1856541"/>
                    <a:pt x="1421488" y="1853684"/>
                  </a:cubicBezTo>
                  <a:cubicBezTo>
                    <a:pt x="1419202" y="1849969"/>
                    <a:pt x="1435394" y="1833205"/>
                    <a:pt x="1424441" y="1830824"/>
                  </a:cubicBezTo>
                  <a:cubicBezTo>
                    <a:pt x="1413487" y="1828442"/>
                    <a:pt x="1401581" y="1839968"/>
                    <a:pt x="1402057" y="1855398"/>
                  </a:cubicBezTo>
                  <a:cubicBezTo>
                    <a:pt x="1402343" y="1864542"/>
                    <a:pt x="1390055" y="1863590"/>
                    <a:pt x="1379959" y="1861304"/>
                  </a:cubicBezTo>
                  <a:lnTo>
                    <a:pt x="1379959" y="1861304"/>
                  </a:lnTo>
                  <a:cubicBezTo>
                    <a:pt x="1346907" y="1869591"/>
                    <a:pt x="1327476" y="1856827"/>
                    <a:pt x="1327476" y="1856827"/>
                  </a:cubicBezTo>
                  <a:cubicBezTo>
                    <a:pt x="1346240" y="1860828"/>
                    <a:pt x="1367957" y="1848731"/>
                    <a:pt x="1367957" y="1848731"/>
                  </a:cubicBezTo>
                  <a:lnTo>
                    <a:pt x="1367957" y="1848731"/>
                  </a:lnTo>
                  <a:cubicBezTo>
                    <a:pt x="1369386" y="1839015"/>
                    <a:pt x="1373482" y="1823585"/>
                    <a:pt x="1385579" y="1813964"/>
                  </a:cubicBezTo>
                  <a:cubicBezTo>
                    <a:pt x="1404248" y="1799201"/>
                    <a:pt x="1448729" y="1778341"/>
                    <a:pt x="1465112" y="1780913"/>
                  </a:cubicBezTo>
                  <a:cubicBezTo>
                    <a:pt x="1481495" y="1783484"/>
                    <a:pt x="1478924" y="1796534"/>
                    <a:pt x="1473399" y="1807202"/>
                  </a:cubicBezTo>
                  <a:cubicBezTo>
                    <a:pt x="1467875" y="1817870"/>
                    <a:pt x="1478447" y="1833586"/>
                    <a:pt x="1457683" y="1855589"/>
                  </a:cubicBezTo>
                  <a:cubicBezTo>
                    <a:pt x="1456254" y="1857017"/>
                    <a:pt x="1454921" y="1858351"/>
                    <a:pt x="1453587" y="1859399"/>
                  </a:cubicBezTo>
                  <a:cubicBezTo>
                    <a:pt x="1454921" y="1863399"/>
                    <a:pt x="1456064" y="1868162"/>
                    <a:pt x="1456254" y="1872543"/>
                  </a:cubicBezTo>
                  <a:cubicBezTo>
                    <a:pt x="1456635" y="1882830"/>
                    <a:pt x="1458445" y="1880639"/>
                    <a:pt x="1466065" y="1882354"/>
                  </a:cubicBezTo>
                  <a:cubicBezTo>
                    <a:pt x="1470351" y="1883306"/>
                    <a:pt x="1484734" y="1882735"/>
                    <a:pt x="1496354" y="1882068"/>
                  </a:cubicBezTo>
                  <a:cubicBezTo>
                    <a:pt x="1512928" y="1869495"/>
                    <a:pt x="1520548" y="1852160"/>
                    <a:pt x="1520072" y="1824537"/>
                  </a:cubicBezTo>
                  <a:cubicBezTo>
                    <a:pt x="1519405" y="1780341"/>
                    <a:pt x="1496640" y="1729668"/>
                    <a:pt x="1449587" y="1693473"/>
                  </a:cubicBezTo>
                  <a:cubicBezTo>
                    <a:pt x="1402533" y="1657278"/>
                    <a:pt x="1364909" y="1664803"/>
                    <a:pt x="1355861" y="1643181"/>
                  </a:cubicBezTo>
                  <a:cubicBezTo>
                    <a:pt x="1346812" y="1621559"/>
                    <a:pt x="1319951" y="1578983"/>
                    <a:pt x="1278327" y="1581078"/>
                  </a:cubicBezTo>
                  <a:cubicBezTo>
                    <a:pt x="1236703" y="1583174"/>
                    <a:pt x="1228702" y="1585746"/>
                    <a:pt x="1183172" y="1568505"/>
                  </a:cubicBezTo>
                  <a:cubicBezTo>
                    <a:pt x="1171742" y="1564219"/>
                    <a:pt x="1160503" y="1562981"/>
                    <a:pt x="1148882" y="1563838"/>
                  </a:cubicBezTo>
                  <a:cubicBezTo>
                    <a:pt x="1135643" y="1554408"/>
                    <a:pt x="1115069" y="1542121"/>
                    <a:pt x="1095257" y="1540311"/>
                  </a:cubicBezTo>
                  <a:cubicBezTo>
                    <a:pt x="1062586" y="1537358"/>
                    <a:pt x="1043726" y="1524976"/>
                    <a:pt x="1022867" y="1538216"/>
                  </a:cubicBezTo>
                  <a:cubicBezTo>
                    <a:pt x="1014675" y="1543454"/>
                    <a:pt x="1015723" y="1558790"/>
                    <a:pt x="1022105" y="1576030"/>
                  </a:cubicBezTo>
                  <a:cubicBezTo>
                    <a:pt x="1050584" y="1570601"/>
                    <a:pt x="1099162" y="1561457"/>
                    <a:pt x="1110592" y="1560980"/>
                  </a:cubicBezTo>
                  <a:cubicBezTo>
                    <a:pt x="1118307" y="1560600"/>
                    <a:pt x="1126975" y="1563171"/>
                    <a:pt x="1133928" y="1565933"/>
                  </a:cubicBezTo>
                  <a:cubicBezTo>
                    <a:pt x="1109354" y="1570696"/>
                    <a:pt x="1082303" y="1581935"/>
                    <a:pt x="1048298" y="1590317"/>
                  </a:cubicBezTo>
                  <a:cubicBezTo>
                    <a:pt x="1008389" y="1618035"/>
                    <a:pt x="923521" y="1673375"/>
                    <a:pt x="867133" y="1722143"/>
                  </a:cubicBezTo>
                  <a:cubicBezTo>
                    <a:pt x="867133" y="1722143"/>
                    <a:pt x="921235" y="1648706"/>
                    <a:pt x="999435" y="1599652"/>
                  </a:cubicBezTo>
                  <a:cubicBezTo>
                    <a:pt x="988481" y="1601462"/>
                    <a:pt x="976480" y="1603557"/>
                    <a:pt x="963812" y="1605653"/>
                  </a:cubicBezTo>
                  <a:cubicBezTo>
                    <a:pt x="908662" y="1641467"/>
                    <a:pt x="804458" y="1711856"/>
                    <a:pt x="730259" y="1777674"/>
                  </a:cubicBezTo>
                  <a:cubicBezTo>
                    <a:pt x="730259" y="1777674"/>
                    <a:pt x="824366" y="1671947"/>
                    <a:pt x="902852" y="1615940"/>
                  </a:cubicBezTo>
                  <a:cubicBezTo>
                    <a:pt x="839320" y="1626703"/>
                    <a:pt x="779979" y="1636800"/>
                    <a:pt x="779979" y="1636800"/>
                  </a:cubicBezTo>
                  <a:cubicBezTo>
                    <a:pt x="714638" y="1661946"/>
                    <a:pt x="270296" y="1985224"/>
                    <a:pt x="584145" y="2379083"/>
                  </a:cubicBezTo>
                  <a:cubicBezTo>
                    <a:pt x="584145" y="2379083"/>
                    <a:pt x="300776" y="2126766"/>
                    <a:pt x="504707" y="1806345"/>
                  </a:cubicBezTo>
                  <a:cubicBezTo>
                    <a:pt x="565952" y="1710047"/>
                    <a:pt x="643295" y="1639657"/>
                    <a:pt x="721400" y="1588222"/>
                  </a:cubicBezTo>
                  <a:cubicBezTo>
                    <a:pt x="707208" y="1572982"/>
                    <a:pt x="695492" y="1555837"/>
                    <a:pt x="693492" y="1539740"/>
                  </a:cubicBezTo>
                  <a:cubicBezTo>
                    <a:pt x="673299" y="1511927"/>
                    <a:pt x="656249" y="1455539"/>
                    <a:pt x="644915" y="1397627"/>
                  </a:cubicBezTo>
                  <a:cubicBezTo>
                    <a:pt x="625769" y="1353240"/>
                    <a:pt x="594146" y="1277897"/>
                    <a:pt x="572906" y="1215699"/>
                  </a:cubicBezTo>
                  <a:cubicBezTo>
                    <a:pt x="540616" y="1120925"/>
                    <a:pt x="459082" y="1091779"/>
                    <a:pt x="459082" y="1091779"/>
                  </a:cubicBezTo>
                  <a:cubicBezTo>
                    <a:pt x="537854" y="1103495"/>
                    <a:pt x="565762" y="1154644"/>
                    <a:pt x="597004" y="1232178"/>
                  </a:cubicBezTo>
                  <a:cubicBezTo>
                    <a:pt x="610053" y="1264467"/>
                    <a:pt x="622721" y="1295804"/>
                    <a:pt x="633199" y="1321427"/>
                  </a:cubicBezTo>
                  <a:cubicBezTo>
                    <a:pt x="631389" y="1304949"/>
                    <a:pt x="630151" y="1289328"/>
                    <a:pt x="629675" y="1275516"/>
                  </a:cubicBezTo>
                  <a:cubicBezTo>
                    <a:pt x="626817" y="1196363"/>
                    <a:pt x="563190" y="1058727"/>
                    <a:pt x="431269" y="1049488"/>
                  </a:cubicBezTo>
                  <a:cubicBezTo>
                    <a:pt x="431269" y="1049488"/>
                    <a:pt x="624722" y="1014722"/>
                    <a:pt x="659107" y="1277231"/>
                  </a:cubicBezTo>
                  <a:cubicBezTo>
                    <a:pt x="675680" y="1403913"/>
                    <a:pt x="691301" y="1465159"/>
                    <a:pt x="703112" y="1494591"/>
                  </a:cubicBezTo>
                  <a:cubicBezTo>
                    <a:pt x="715590" y="1472398"/>
                    <a:pt x="737688" y="1453729"/>
                    <a:pt x="758072" y="1434870"/>
                  </a:cubicBezTo>
                  <a:cubicBezTo>
                    <a:pt x="790647" y="1404485"/>
                    <a:pt x="819603" y="1306472"/>
                    <a:pt x="819603" y="1306472"/>
                  </a:cubicBezTo>
                  <a:cubicBezTo>
                    <a:pt x="834938" y="1221605"/>
                    <a:pt x="825223" y="1106829"/>
                    <a:pt x="762739" y="979955"/>
                  </a:cubicBezTo>
                  <a:cubicBezTo>
                    <a:pt x="700541" y="852701"/>
                    <a:pt x="641295" y="869180"/>
                    <a:pt x="550331" y="813649"/>
                  </a:cubicBezTo>
                  <a:cubicBezTo>
                    <a:pt x="548426" y="812506"/>
                    <a:pt x="546331" y="811458"/>
                    <a:pt x="544331" y="810315"/>
                  </a:cubicBezTo>
                  <a:cubicBezTo>
                    <a:pt x="566619" y="718018"/>
                    <a:pt x="646534" y="661630"/>
                    <a:pt x="875420" y="571619"/>
                  </a:cubicBezTo>
                  <a:cubicBezTo>
                    <a:pt x="893612" y="501419"/>
                    <a:pt x="844178" y="489227"/>
                    <a:pt x="844178" y="489227"/>
                  </a:cubicBezTo>
                  <a:cubicBezTo>
                    <a:pt x="889326" y="481417"/>
                    <a:pt x="896375" y="529137"/>
                    <a:pt x="895708" y="563618"/>
                  </a:cubicBezTo>
                  <a:cubicBezTo>
                    <a:pt x="1212319" y="438078"/>
                    <a:pt x="1192983" y="139660"/>
                    <a:pt x="1031058" y="30884"/>
                  </a:cubicBezTo>
                  <a:cubicBezTo>
                    <a:pt x="932189" y="-35600"/>
                    <a:pt x="820556" y="20312"/>
                    <a:pt x="773216" y="58316"/>
                  </a:cubicBezTo>
                  <a:cubicBezTo>
                    <a:pt x="756548" y="71747"/>
                    <a:pt x="755119" y="96607"/>
                    <a:pt x="770264" y="111752"/>
                  </a:cubicBezTo>
                  <a:cubicBezTo>
                    <a:pt x="781408" y="122896"/>
                    <a:pt x="798458" y="125372"/>
                    <a:pt x="812364" y="118038"/>
                  </a:cubicBezTo>
                  <a:cubicBezTo>
                    <a:pt x="884849" y="80224"/>
                    <a:pt x="935237" y="79462"/>
                    <a:pt x="970670" y="97655"/>
                  </a:cubicBezTo>
                  <a:cubicBezTo>
                    <a:pt x="989148" y="74699"/>
                    <a:pt x="1021533" y="51554"/>
                    <a:pt x="1069253" y="75938"/>
                  </a:cubicBezTo>
                  <a:cubicBezTo>
                    <a:pt x="1069253" y="75938"/>
                    <a:pt x="1008103" y="63936"/>
                    <a:pt x="987529" y="108608"/>
                  </a:cubicBezTo>
                  <a:cubicBezTo>
                    <a:pt x="998578" y="117276"/>
                    <a:pt x="1007817" y="128135"/>
                    <a:pt x="1015628" y="140136"/>
                  </a:cubicBezTo>
                  <a:cubicBezTo>
                    <a:pt x="1080207" y="105084"/>
                    <a:pt x="1111640" y="151852"/>
                    <a:pt x="1111640" y="151852"/>
                  </a:cubicBezTo>
                  <a:cubicBezTo>
                    <a:pt x="1079636" y="132897"/>
                    <a:pt x="1047155" y="142422"/>
                    <a:pt x="1024295" y="154900"/>
                  </a:cubicBezTo>
                  <a:cubicBezTo>
                    <a:pt x="1028391" y="162615"/>
                    <a:pt x="1031915" y="170711"/>
                    <a:pt x="1035154" y="178903"/>
                  </a:cubicBezTo>
                  <a:cubicBezTo>
                    <a:pt x="1060109" y="164330"/>
                    <a:pt x="1097162" y="154614"/>
                    <a:pt x="1125832" y="196429"/>
                  </a:cubicBezTo>
                  <a:cubicBezTo>
                    <a:pt x="1125832" y="196429"/>
                    <a:pt x="1090304" y="166425"/>
                    <a:pt x="1041536" y="196905"/>
                  </a:cubicBezTo>
                  <a:cubicBezTo>
                    <a:pt x="1048489" y="220051"/>
                    <a:pt x="1049537" y="242911"/>
                    <a:pt x="1044774" y="265676"/>
                  </a:cubicBezTo>
                  <a:cubicBezTo>
                    <a:pt x="1122498" y="246626"/>
                    <a:pt x="1116021" y="323016"/>
                    <a:pt x="1116021" y="323016"/>
                  </a:cubicBezTo>
                  <a:cubicBezTo>
                    <a:pt x="1104972" y="277582"/>
                    <a:pt x="1066110" y="281011"/>
                    <a:pt x="1037059" y="290822"/>
                  </a:cubicBezTo>
                  <a:cubicBezTo>
                    <a:pt x="1029820" y="308824"/>
                    <a:pt x="1018866" y="326826"/>
                    <a:pt x="1004102" y="344924"/>
                  </a:cubicBezTo>
                  <a:cubicBezTo>
                    <a:pt x="1090589" y="364069"/>
                    <a:pt x="1054299" y="440364"/>
                    <a:pt x="1054299" y="440364"/>
                  </a:cubicBezTo>
                  <a:cubicBezTo>
                    <a:pt x="1055347" y="390072"/>
                    <a:pt x="1018866" y="373118"/>
                    <a:pt x="982576" y="368927"/>
                  </a:cubicBezTo>
                  <a:cubicBezTo>
                    <a:pt x="964383" y="387310"/>
                    <a:pt x="942380" y="405884"/>
                    <a:pt x="916472" y="424648"/>
                  </a:cubicBezTo>
                  <a:cubicBezTo>
                    <a:pt x="980195" y="464843"/>
                    <a:pt x="946476" y="527899"/>
                    <a:pt x="946476" y="527899"/>
                  </a:cubicBezTo>
                  <a:cubicBezTo>
                    <a:pt x="947429" y="483512"/>
                    <a:pt x="916472" y="458462"/>
                    <a:pt x="885326" y="444555"/>
                  </a:cubicBezTo>
                  <a:cubicBezTo>
                    <a:pt x="847226" y="465796"/>
                    <a:pt x="803030" y="480083"/>
                    <a:pt x="754833" y="494276"/>
                  </a:cubicBezTo>
                  <a:cubicBezTo>
                    <a:pt x="787885" y="543710"/>
                    <a:pt x="755881" y="596479"/>
                    <a:pt x="755881" y="596479"/>
                  </a:cubicBezTo>
                  <a:cubicBezTo>
                    <a:pt x="760262" y="555331"/>
                    <a:pt x="739498" y="525803"/>
                    <a:pt x="714923" y="505896"/>
                  </a:cubicBezTo>
                  <a:cubicBezTo>
                    <a:pt x="671394" y="518469"/>
                    <a:pt x="625198" y="532376"/>
                    <a:pt x="577859" y="551807"/>
                  </a:cubicBezTo>
                  <a:cubicBezTo>
                    <a:pt x="627008" y="577715"/>
                    <a:pt x="635104" y="661154"/>
                    <a:pt x="635104" y="661154"/>
                  </a:cubicBezTo>
                  <a:cubicBezTo>
                    <a:pt x="615387" y="601241"/>
                    <a:pt x="560142" y="584001"/>
                    <a:pt x="516613" y="580096"/>
                  </a:cubicBezTo>
                  <a:cubicBezTo>
                    <a:pt x="504611" y="586287"/>
                    <a:pt x="492515" y="592955"/>
                    <a:pt x="480418" y="600194"/>
                  </a:cubicBezTo>
                  <a:cubicBezTo>
                    <a:pt x="459939" y="612481"/>
                    <a:pt x="441080" y="626006"/>
                    <a:pt x="423744" y="640389"/>
                  </a:cubicBezTo>
                  <a:cubicBezTo>
                    <a:pt x="488038" y="643818"/>
                    <a:pt x="527186" y="735449"/>
                    <a:pt x="527186" y="735449"/>
                  </a:cubicBezTo>
                  <a:cubicBezTo>
                    <a:pt x="477560" y="671631"/>
                    <a:pt x="420887" y="670012"/>
                    <a:pt x="378786" y="682299"/>
                  </a:cubicBezTo>
                  <a:cubicBezTo>
                    <a:pt x="343639" y="719351"/>
                    <a:pt x="316874" y="758213"/>
                    <a:pt x="297443" y="791741"/>
                  </a:cubicBezTo>
                  <a:cubicBezTo>
                    <a:pt x="326684" y="779740"/>
                    <a:pt x="364118" y="769739"/>
                    <a:pt x="404885" y="771929"/>
                  </a:cubicBezTo>
                  <a:cubicBezTo>
                    <a:pt x="451748" y="774501"/>
                    <a:pt x="484037" y="785836"/>
                    <a:pt x="504611" y="796504"/>
                  </a:cubicBezTo>
                  <a:cubicBezTo>
                    <a:pt x="407266" y="777073"/>
                    <a:pt x="264677" y="830984"/>
                    <a:pt x="213718" y="873656"/>
                  </a:cubicBezTo>
                  <a:cubicBezTo>
                    <a:pt x="153996" y="923758"/>
                    <a:pt x="94274" y="973764"/>
                    <a:pt x="28647" y="1110162"/>
                  </a:cubicBezTo>
                  <a:cubicBezTo>
                    <a:pt x="-21550" y="1214461"/>
                    <a:pt x="5025" y="1265801"/>
                    <a:pt x="27028" y="1299043"/>
                  </a:cubicBezTo>
                  <a:cubicBezTo>
                    <a:pt x="31790" y="1282755"/>
                    <a:pt x="36743" y="1267610"/>
                    <a:pt x="41982" y="1253513"/>
                  </a:cubicBezTo>
                  <a:cubicBezTo>
                    <a:pt x="34267" y="1220462"/>
                    <a:pt x="22265" y="1154454"/>
                    <a:pt x="37505" y="1111877"/>
                  </a:cubicBezTo>
                  <a:cubicBezTo>
                    <a:pt x="37505" y="1111877"/>
                    <a:pt x="40268" y="1182267"/>
                    <a:pt x="52269" y="1227415"/>
                  </a:cubicBezTo>
                  <a:cubicBezTo>
                    <a:pt x="59889" y="1209603"/>
                    <a:pt x="67795" y="1193601"/>
                    <a:pt x="75796" y="1179314"/>
                  </a:cubicBezTo>
                  <a:cubicBezTo>
                    <a:pt x="68081" y="1145690"/>
                    <a:pt x="61699" y="1070729"/>
                    <a:pt x="126278" y="987004"/>
                  </a:cubicBezTo>
                  <a:cubicBezTo>
                    <a:pt x="126278" y="987004"/>
                    <a:pt x="86464" y="1066061"/>
                    <a:pt x="94370" y="1149310"/>
                  </a:cubicBezTo>
                  <a:cubicBezTo>
                    <a:pt x="144376" y="1076253"/>
                    <a:pt x="193049" y="1062537"/>
                    <a:pt x="193049" y="1062537"/>
                  </a:cubicBezTo>
                  <a:cubicBezTo>
                    <a:pt x="106371" y="1141119"/>
                    <a:pt x="65890" y="1262943"/>
                    <a:pt x="48364" y="1366575"/>
                  </a:cubicBezTo>
                  <a:lnTo>
                    <a:pt x="48364" y="1366575"/>
                  </a:lnTo>
                  <a:cubicBezTo>
                    <a:pt x="46364" y="1384768"/>
                    <a:pt x="42268" y="1410009"/>
                    <a:pt x="45602" y="1458301"/>
                  </a:cubicBezTo>
                  <a:cubicBezTo>
                    <a:pt x="51698" y="1547550"/>
                    <a:pt x="41411" y="1655278"/>
                    <a:pt x="70367" y="1830538"/>
                  </a:cubicBezTo>
                  <a:cubicBezTo>
                    <a:pt x="92846" y="1966460"/>
                    <a:pt x="128469" y="2080760"/>
                    <a:pt x="160473" y="2149911"/>
                  </a:cubicBezTo>
                  <a:cubicBezTo>
                    <a:pt x="183238" y="1706904"/>
                    <a:pt x="475941" y="1686329"/>
                    <a:pt x="475941" y="1686329"/>
                  </a:cubicBezTo>
                  <a:cubicBezTo>
                    <a:pt x="210670" y="1797200"/>
                    <a:pt x="197049" y="2061519"/>
                    <a:pt x="203526" y="2226968"/>
                  </a:cubicBezTo>
                  <a:cubicBezTo>
                    <a:pt x="203526" y="2246685"/>
                    <a:pt x="204955" y="2266593"/>
                    <a:pt x="207050" y="2285928"/>
                  </a:cubicBezTo>
                  <a:cubicBezTo>
                    <a:pt x="219623" y="2401276"/>
                    <a:pt x="203431" y="2498431"/>
                    <a:pt x="193906" y="2612350"/>
                  </a:cubicBezTo>
                  <a:cubicBezTo>
                    <a:pt x="187429" y="2689979"/>
                    <a:pt x="165902" y="2763512"/>
                    <a:pt x="245055" y="2829520"/>
                  </a:cubicBezTo>
                  <a:cubicBezTo>
                    <a:pt x="324208" y="2895528"/>
                    <a:pt x="331256" y="2891052"/>
                    <a:pt x="482037" y="2847713"/>
                  </a:cubicBezTo>
                  <a:cubicBezTo>
                    <a:pt x="591479" y="2816185"/>
                    <a:pt x="673490" y="2853237"/>
                    <a:pt x="731497" y="2892099"/>
                  </a:cubicBezTo>
                  <a:cubicBezTo>
                    <a:pt x="711685" y="2847713"/>
                    <a:pt x="674537" y="2792372"/>
                    <a:pt x="605195" y="2759130"/>
                  </a:cubicBezTo>
                  <a:cubicBezTo>
                    <a:pt x="474131" y="2696265"/>
                    <a:pt x="475274" y="2615874"/>
                    <a:pt x="475274" y="2615874"/>
                  </a:cubicBezTo>
                  <a:cubicBezTo>
                    <a:pt x="521280" y="2676834"/>
                    <a:pt x="536615" y="2683121"/>
                    <a:pt x="599385" y="2712077"/>
                  </a:cubicBezTo>
                  <a:cubicBezTo>
                    <a:pt x="662155" y="2741033"/>
                    <a:pt x="695302" y="2783895"/>
                    <a:pt x="731973" y="2843427"/>
                  </a:cubicBezTo>
                  <a:cubicBezTo>
                    <a:pt x="746546" y="2867048"/>
                    <a:pt x="753119" y="2890004"/>
                    <a:pt x="755690" y="2909244"/>
                  </a:cubicBezTo>
                  <a:cubicBezTo>
                    <a:pt x="767406" y="2917912"/>
                    <a:pt x="777788" y="2926199"/>
                    <a:pt x="787123" y="2933247"/>
                  </a:cubicBezTo>
                  <a:cubicBezTo>
                    <a:pt x="842749" y="2975633"/>
                    <a:pt x="831700" y="3045833"/>
                    <a:pt x="868752" y="3078504"/>
                  </a:cubicBezTo>
                  <a:cubicBezTo>
                    <a:pt x="905804" y="3111174"/>
                    <a:pt x="915996" y="3101268"/>
                    <a:pt x="960097" y="3107269"/>
                  </a:cubicBezTo>
                  <a:cubicBezTo>
                    <a:pt x="962002" y="3107555"/>
                    <a:pt x="963907" y="3107555"/>
                    <a:pt x="965907" y="3107555"/>
                  </a:cubicBezTo>
                  <a:cubicBezTo>
                    <a:pt x="946857" y="3030116"/>
                    <a:pt x="884754" y="2974872"/>
                    <a:pt x="884754" y="2974872"/>
                  </a:cubicBezTo>
                  <a:cubicBezTo>
                    <a:pt x="949429" y="3010590"/>
                    <a:pt x="981052" y="3055453"/>
                    <a:pt x="994958" y="3098506"/>
                  </a:cubicBezTo>
                  <a:cubicBezTo>
                    <a:pt x="1029058" y="3079647"/>
                    <a:pt x="1060205" y="3037641"/>
                    <a:pt x="1060205" y="3037641"/>
                  </a:cubicBezTo>
                  <a:cubicBezTo>
                    <a:pt x="1060681" y="3037451"/>
                    <a:pt x="1061062" y="3037260"/>
                    <a:pt x="1061538" y="3037070"/>
                  </a:cubicBezTo>
                  <a:cubicBezTo>
                    <a:pt x="1033344" y="2943439"/>
                    <a:pt x="959811" y="2882098"/>
                    <a:pt x="959811" y="2882098"/>
                  </a:cubicBezTo>
                  <a:cubicBezTo>
                    <a:pt x="1034963" y="2911054"/>
                    <a:pt x="1074587" y="2964013"/>
                    <a:pt x="1094780" y="3019353"/>
                  </a:cubicBezTo>
                  <a:cubicBezTo>
                    <a:pt x="1118498" y="3001922"/>
                    <a:pt x="1127737" y="2982872"/>
                    <a:pt x="1127737" y="2982872"/>
                  </a:cubicBezTo>
                  <a:cubicBezTo>
                    <a:pt x="1164503" y="2943630"/>
                    <a:pt x="1161836" y="2898672"/>
                    <a:pt x="1161551" y="2894766"/>
                  </a:cubicBezTo>
                  <a:cubicBezTo>
                    <a:pt x="1095638" y="2815232"/>
                    <a:pt x="1024391" y="2812470"/>
                    <a:pt x="1024391" y="2812470"/>
                  </a:cubicBezTo>
                  <a:cubicBezTo>
                    <a:pt x="1083827" y="2805517"/>
                    <a:pt x="1135071" y="2834187"/>
                    <a:pt x="1175648" y="2872192"/>
                  </a:cubicBezTo>
                  <a:cubicBezTo>
                    <a:pt x="1196507" y="2837521"/>
                    <a:pt x="1197555" y="2818376"/>
                    <a:pt x="1150502" y="2775608"/>
                  </a:cubicBezTo>
                  <a:cubicBezTo>
                    <a:pt x="1094304" y="2724555"/>
                    <a:pt x="1035630" y="2749796"/>
                    <a:pt x="1001245" y="2760654"/>
                  </a:cubicBezTo>
                  <a:cubicBezTo>
                    <a:pt x="993815" y="2763036"/>
                    <a:pt x="987243" y="2764369"/>
                    <a:pt x="980385" y="2763988"/>
                  </a:cubicBezTo>
                  <a:cubicBezTo>
                    <a:pt x="914377" y="2777609"/>
                    <a:pt x="850940" y="2819328"/>
                    <a:pt x="842749" y="2893623"/>
                  </a:cubicBezTo>
                  <a:cubicBezTo>
                    <a:pt x="842749" y="2893623"/>
                    <a:pt x="816079" y="2803326"/>
                    <a:pt x="939142" y="2743509"/>
                  </a:cubicBezTo>
                  <a:cubicBezTo>
                    <a:pt x="918663" y="2727031"/>
                    <a:pt x="890660" y="2699123"/>
                    <a:pt x="847226" y="2653879"/>
                  </a:cubicBezTo>
                  <a:cubicBezTo>
                    <a:pt x="761977" y="2565011"/>
                    <a:pt x="603005" y="2540722"/>
                    <a:pt x="550617" y="2535007"/>
                  </a:cubicBezTo>
                  <a:cubicBezTo>
                    <a:pt x="545188" y="2534912"/>
                    <a:pt x="539378" y="2534436"/>
                    <a:pt x="533377" y="2533388"/>
                  </a:cubicBezTo>
                  <a:cubicBezTo>
                    <a:pt x="533377" y="2533388"/>
                    <a:pt x="559285" y="2511004"/>
                    <a:pt x="556332" y="2473761"/>
                  </a:cubicBezTo>
                  <a:cubicBezTo>
                    <a:pt x="555761" y="2468999"/>
                    <a:pt x="555284" y="2465856"/>
                    <a:pt x="555284" y="2465856"/>
                  </a:cubicBezTo>
                  <a:cubicBezTo>
                    <a:pt x="555284" y="2465856"/>
                    <a:pt x="558523" y="2414802"/>
                    <a:pt x="497753" y="2324028"/>
                  </a:cubicBezTo>
                  <a:cubicBezTo>
                    <a:pt x="497753" y="2324028"/>
                    <a:pt x="570429" y="2374987"/>
                    <a:pt x="576620" y="2469094"/>
                  </a:cubicBezTo>
                  <a:lnTo>
                    <a:pt x="589670" y="2471094"/>
                  </a:lnTo>
                  <a:cubicBezTo>
                    <a:pt x="722639" y="2499669"/>
                    <a:pt x="873419" y="2540531"/>
                    <a:pt x="873419" y="2540531"/>
                  </a:cubicBezTo>
                  <a:cubicBezTo>
                    <a:pt x="909995" y="2557867"/>
                    <a:pt x="933332" y="2568249"/>
                    <a:pt x="969146" y="2590157"/>
                  </a:cubicBezTo>
                  <a:cubicBezTo>
                    <a:pt x="1005055" y="2612160"/>
                    <a:pt x="1069825" y="2627114"/>
                    <a:pt x="1069825" y="2627114"/>
                  </a:cubicBezTo>
                  <a:lnTo>
                    <a:pt x="1056395" y="2584728"/>
                  </a:lnTo>
                  <a:cubicBezTo>
                    <a:pt x="1158693" y="2739032"/>
                    <a:pt x="1302521" y="2800088"/>
                    <a:pt x="1391294" y="2869715"/>
                  </a:cubicBezTo>
                  <a:cubicBezTo>
                    <a:pt x="1480067" y="2939343"/>
                    <a:pt x="1522072" y="3001637"/>
                    <a:pt x="1553219" y="3071741"/>
                  </a:cubicBezTo>
                  <a:cubicBezTo>
                    <a:pt x="1584365" y="3141845"/>
                    <a:pt x="1626275" y="3119747"/>
                    <a:pt x="1626275" y="3119747"/>
                  </a:cubicBezTo>
                  <a:cubicBezTo>
                    <a:pt x="1626275" y="3119747"/>
                    <a:pt x="1642182" y="3138416"/>
                    <a:pt x="1674281" y="3150608"/>
                  </a:cubicBezTo>
                  <a:cubicBezTo>
                    <a:pt x="1656279" y="3110698"/>
                    <a:pt x="1646278" y="3060978"/>
                    <a:pt x="1670662" y="3012876"/>
                  </a:cubicBezTo>
                  <a:cubicBezTo>
                    <a:pt x="1670662" y="3012876"/>
                    <a:pt x="1659613" y="3088981"/>
                    <a:pt x="1706666" y="3158990"/>
                  </a:cubicBezTo>
                  <a:cubicBezTo>
                    <a:pt x="1715334" y="3160323"/>
                    <a:pt x="1724669" y="3161085"/>
                    <a:pt x="1734860" y="3160895"/>
                  </a:cubicBezTo>
                  <a:cubicBezTo>
                    <a:pt x="1784771" y="3160228"/>
                    <a:pt x="1819347" y="3114698"/>
                    <a:pt x="1836302" y="3085838"/>
                  </a:cubicBezTo>
                  <a:cubicBezTo>
                    <a:pt x="1800773" y="2976872"/>
                    <a:pt x="1713334" y="2947630"/>
                    <a:pt x="1713334" y="2947630"/>
                  </a:cubicBezTo>
                  <a:cubicBezTo>
                    <a:pt x="1790486" y="2952678"/>
                    <a:pt x="1833635" y="3004685"/>
                    <a:pt x="1857257" y="3053262"/>
                  </a:cubicBezTo>
                  <a:cubicBezTo>
                    <a:pt x="1899452" y="3008209"/>
                    <a:pt x="1904882" y="2977157"/>
                    <a:pt x="1905358" y="2966394"/>
                  </a:cubicBezTo>
                  <a:cubicBezTo>
                    <a:pt x="1852399" y="2895147"/>
                    <a:pt x="1777532" y="2887146"/>
                    <a:pt x="1777532" y="2887146"/>
                  </a:cubicBezTo>
                  <a:cubicBezTo>
                    <a:pt x="1847636" y="2888194"/>
                    <a:pt x="1893737" y="2910768"/>
                    <a:pt x="1924027" y="2938581"/>
                  </a:cubicBezTo>
                  <a:cubicBezTo>
                    <a:pt x="1956602" y="2887337"/>
                    <a:pt x="1934504" y="2844093"/>
                    <a:pt x="1934504" y="2844093"/>
                  </a:cubicBezTo>
                  <a:cubicBezTo>
                    <a:pt x="1887546" y="2765798"/>
                    <a:pt x="1794011" y="2793230"/>
                    <a:pt x="1782866" y="2821233"/>
                  </a:cubicBezTo>
                  <a:close/>
                  <a:moveTo>
                    <a:pt x="347449" y="1015198"/>
                  </a:moveTo>
                  <a:cubicBezTo>
                    <a:pt x="304396" y="995005"/>
                    <a:pt x="281345" y="964430"/>
                    <a:pt x="206384" y="1026056"/>
                  </a:cubicBezTo>
                  <a:cubicBezTo>
                    <a:pt x="206384" y="1026056"/>
                    <a:pt x="249151" y="968049"/>
                    <a:pt x="294871" y="968525"/>
                  </a:cubicBezTo>
                  <a:cubicBezTo>
                    <a:pt x="340591" y="969002"/>
                    <a:pt x="377167" y="1024628"/>
                    <a:pt x="437270" y="1021484"/>
                  </a:cubicBezTo>
                  <a:cubicBezTo>
                    <a:pt x="437270" y="1021484"/>
                    <a:pt x="390597" y="1035486"/>
                    <a:pt x="347449" y="1015198"/>
                  </a:cubicBezTo>
                  <a:close/>
                  <a:moveTo>
                    <a:pt x="737402" y="1363337"/>
                  </a:moveTo>
                  <a:cubicBezTo>
                    <a:pt x="748070" y="1423344"/>
                    <a:pt x="721019" y="1453538"/>
                    <a:pt x="721019" y="1453538"/>
                  </a:cubicBezTo>
                  <a:cubicBezTo>
                    <a:pt x="721019" y="1453538"/>
                    <a:pt x="735593" y="1417248"/>
                    <a:pt x="715781" y="1330190"/>
                  </a:cubicBezTo>
                  <a:cubicBezTo>
                    <a:pt x="695969" y="1243131"/>
                    <a:pt x="704827" y="1218652"/>
                    <a:pt x="682634" y="1190649"/>
                  </a:cubicBezTo>
                  <a:cubicBezTo>
                    <a:pt x="660440" y="1162645"/>
                    <a:pt x="612244" y="1089588"/>
                    <a:pt x="592718" y="1049107"/>
                  </a:cubicBezTo>
                  <a:cubicBezTo>
                    <a:pt x="592718" y="1049107"/>
                    <a:pt x="657964" y="1121783"/>
                    <a:pt x="689111" y="1160264"/>
                  </a:cubicBezTo>
                  <a:cubicBezTo>
                    <a:pt x="720257" y="1198745"/>
                    <a:pt x="726734" y="1303329"/>
                    <a:pt x="737402" y="1363337"/>
                  </a:cubicBezTo>
                  <a:close/>
                  <a:moveTo>
                    <a:pt x="717209" y="978812"/>
                  </a:moveTo>
                  <a:cubicBezTo>
                    <a:pt x="764834" y="1071205"/>
                    <a:pt x="788742" y="1125402"/>
                    <a:pt x="796743" y="1192839"/>
                  </a:cubicBezTo>
                  <a:cubicBezTo>
                    <a:pt x="804839" y="1260276"/>
                    <a:pt x="790361" y="1356574"/>
                    <a:pt x="790361" y="1356574"/>
                  </a:cubicBezTo>
                  <a:cubicBezTo>
                    <a:pt x="790361" y="1356574"/>
                    <a:pt x="795410" y="1246465"/>
                    <a:pt x="777693" y="1174646"/>
                  </a:cubicBezTo>
                  <a:cubicBezTo>
                    <a:pt x="759881" y="1102828"/>
                    <a:pt x="724163" y="1021961"/>
                    <a:pt x="693206" y="966144"/>
                  </a:cubicBezTo>
                  <a:cubicBezTo>
                    <a:pt x="662250" y="910328"/>
                    <a:pt x="589289" y="875180"/>
                    <a:pt x="589289" y="875180"/>
                  </a:cubicBezTo>
                  <a:cubicBezTo>
                    <a:pt x="589289" y="875180"/>
                    <a:pt x="669489" y="886420"/>
                    <a:pt x="717209" y="978812"/>
                  </a:cubicBezTo>
                  <a:close/>
                  <a:moveTo>
                    <a:pt x="250961" y="880800"/>
                  </a:moveTo>
                  <a:cubicBezTo>
                    <a:pt x="250961" y="880800"/>
                    <a:pt x="325446" y="805457"/>
                    <a:pt x="397931" y="834223"/>
                  </a:cubicBezTo>
                  <a:cubicBezTo>
                    <a:pt x="470417" y="862893"/>
                    <a:pt x="519375" y="915757"/>
                    <a:pt x="584145" y="955190"/>
                  </a:cubicBezTo>
                  <a:cubicBezTo>
                    <a:pt x="648915" y="994624"/>
                    <a:pt x="747689" y="1061966"/>
                    <a:pt x="760453" y="1309425"/>
                  </a:cubicBezTo>
                  <a:cubicBezTo>
                    <a:pt x="760453" y="1309425"/>
                    <a:pt x="740546" y="1089017"/>
                    <a:pt x="631484" y="1023580"/>
                  </a:cubicBezTo>
                  <a:cubicBezTo>
                    <a:pt x="522328" y="958143"/>
                    <a:pt x="548236" y="969954"/>
                    <a:pt x="490895" y="926520"/>
                  </a:cubicBezTo>
                  <a:cubicBezTo>
                    <a:pt x="433555" y="883086"/>
                    <a:pt x="398503" y="840795"/>
                    <a:pt x="359165" y="848225"/>
                  </a:cubicBezTo>
                  <a:cubicBezTo>
                    <a:pt x="319826" y="855654"/>
                    <a:pt x="278678" y="873847"/>
                    <a:pt x="206384" y="936712"/>
                  </a:cubicBezTo>
                  <a:lnTo>
                    <a:pt x="250961" y="880800"/>
                  </a:lnTo>
                  <a:close/>
                  <a:moveTo>
                    <a:pt x="323160" y="892897"/>
                  </a:moveTo>
                  <a:cubicBezTo>
                    <a:pt x="403742" y="884039"/>
                    <a:pt x="443175" y="966525"/>
                    <a:pt x="490991" y="996338"/>
                  </a:cubicBezTo>
                  <a:cubicBezTo>
                    <a:pt x="538806" y="1026152"/>
                    <a:pt x="568524" y="1056822"/>
                    <a:pt x="568524" y="1056822"/>
                  </a:cubicBezTo>
                  <a:cubicBezTo>
                    <a:pt x="568524" y="1056822"/>
                    <a:pt x="502040" y="1032914"/>
                    <a:pt x="472703" y="1010531"/>
                  </a:cubicBezTo>
                  <a:cubicBezTo>
                    <a:pt x="443366" y="988147"/>
                    <a:pt x="409933" y="935378"/>
                    <a:pt x="366975" y="920710"/>
                  </a:cubicBezTo>
                  <a:cubicBezTo>
                    <a:pt x="323922" y="906041"/>
                    <a:pt x="262105" y="900231"/>
                    <a:pt x="177713" y="1014055"/>
                  </a:cubicBezTo>
                  <a:cubicBezTo>
                    <a:pt x="177713" y="1014055"/>
                    <a:pt x="242579" y="901755"/>
                    <a:pt x="323160" y="892897"/>
                  </a:cubicBezTo>
                  <a:close/>
                  <a:moveTo>
                    <a:pt x="227815" y="1051488"/>
                  </a:moveTo>
                  <a:cubicBezTo>
                    <a:pt x="227815" y="1051488"/>
                    <a:pt x="248389" y="1018246"/>
                    <a:pt x="283346" y="1019675"/>
                  </a:cubicBezTo>
                  <a:cubicBezTo>
                    <a:pt x="307730" y="1020627"/>
                    <a:pt x="357831" y="1051393"/>
                    <a:pt x="357831" y="1051393"/>
                  </a:cubicBezTo>
                  <a:cubicBezTo>
                    <a:pt x="357831" y="1051393"/>
                    <a:pt x="275059" y="1007673"/>
                    <a:pt x="201050" y="1087779"/>
                  </a:cubicBezTo>
                  <a:lnTo>
                    <a:pt x="227815" y="1051488"/>
                  </a:lnTo>
                  <a:close/>
                  <a:moveTo>
                    <a:pt x="281345" y="1072919"/>
                  </a:moveTo>
                  <a:cubicBezTo>
                    <a:pt x="362879" y="1065395"/>
                    <a:pt x="519947" y="1192649"/>
                    <a:pt x="571191" y="1275421"/>
                  </a:cubicBezTo>
                  <a:cubicBezTo>
                    <a:pt x="571191" y="1275421"/>
                    <a:pt x="391454" y="1097589"/>
                    <a:pt x="300776" y="1103400"/>
                  </a:cubicBezTo>
                  <a:cubicBezTo>
                    <a:pt x="210098" y="1109210"/>
                    <a:pt x="166093" y="1196554"/>
                    <a:pt x="122373" y="1221700"/>
                  </a:cubicBezTo>
                  <a:cubicBezTo>
                    <a:pt x="122373" y="1221700"/>
                    <a:pt x="199811" y="1080444"/>
                    <a:pt x="281345" y="1072919"/>
                  </a:cubicBezTo>
                  <a:close/>
                  <a:moveTo>
                    <a:pt x="260200" y="1177980"/>
                  </a:moveTo>
                  <a:cubicBezTo>
                    <a:pt x="362498" y="1090541"/>
                    <a:pt x="493562" y="1272373"/>
                    <a:pt x="493562" y="1272373"/>
                  </a:cubicBezTo>
                  <a:cubicBezTo>
                    <a:pt x="335066" y="1115877"/>
                    <a:pt x="262105" y="1215795"/>
                    <a:pt x="262105" y="1215795"/>
                  </a:cubicBezTo>
                  <a:cubicBezTo>
                    <a:pt x="220290" y="1185886"/>
                    <a:pt x="130184" y="1267229"/>
                    <a:pt x="130184" y="1267229"/>
                  </a:cubicBezTo>
                  <a:cubicBezTo>
                    <a:pt x="197049" y="1147024"/>
                    <a:pt x="260200" y="1177980"/>
                    <a:pt x="260200" y="1177980"/>
                  </a:cubicBezTo>
                  <a:close/>
                  <a:moveTo>
                    <a:pt x="263724" y="1276850"/>
                  </a:moveTo>
                  <a:cubicBezTo>
                    <a:pt x="366499" y="1157597"/>
                    <a:pt x="524138" y="1340953"/>
                    <a:pt x="524138" y="1340953"/>
                  </a:cubicBezTo>
                  <a:cubicBezTo>
                    <a:pt x="314873" y="1183981"/>
                    <a:pt x="270868" y="1307901"/>
                    <a:pt x="270868" y="1307901"/>
                  </a:cubicBezTo>
                  <a:cubicBezTo>
                    <a:pt x="107609" y="1273040"/>
                    <a:pt x="87893" y="1479351"/>
                    <a:pt x="87893" y="1479351"/>
                  </a:cubicBezTo>
                  <a:cubicBezTo>
                    <a:pt x="97799" y="1214461"/>
                    <a:pt x="263724" y="1276850"/>
                    <a:pt x="263724" y="1276850"/>
                  </a:cubicBezTo>
                  <a:close/>
                  <a:moveTo>
                    <a:pt x="304967" y="1389340"/>
                  </a:moveTo>
                  <a:cubicBezTo>
                    <a:pt x="428030" y="1241321"/>
                    <a:pt x="606243" y="1431631"/>
                    <a:pt x="606243" y="1431631"/>
                  </a:cubicBezTo>
                  <a:cubicBezTo>
                    <a:pt x="389740" y="1295804"/>
                    <a:pt x="316874" y="1423344"/>
                    <a:pt x="316874" y="1423344"/>
                  </a:cubicBezTo>
                  <a:cubicBezTo>
                    <a:pt x="188381" y="1368575"/>
                    <a:pt x="83130" y="1597556"/>
                    <a:pt x="83130" y="1597556"/>
                  </a:cubicBezTo>
                  <a:cubicBezTo>
                    <a:pt x="152948" y="1313140"/>
                    <a:pt x="304967" y="1389340"/>
                    <a:pt x="304967" y="1389340"/>
                  </a:cubicBezTo>
                  <a:close/>
                  <a:moveTo>
                    <a:pt x="441651" y="1417153"/>
                  </a:moveTo>
                  <a:cubicBezTo>
                    <a:pt x="384787" y="1412962"/>
                    <a:pt x="358307" y="1476684"/>
                    <a:pt x="358307" y="1476684"/>
                  </a:cubicBezTo>
                  <a:cubicBezTo>
                    <a:pt x="302967" y="1451157"/>
                    <a:pt x="236483" y="1500021"/>
                    <a:pt x="236483" y="1500021"/>
                  </a:cubicBezTo>
                  <a:cubicBezTo>
                    <a:pt x="259724" y="1437632"/>
                    <a:pt x="334971" y="1445728"/>
                    <a:pt x="334971" y="1445728"/>
                  </a:cubicBezTo>
                  <a:cubicBezTo>
                    <a:pt x="395645" y="1392293"/>
                    <a:pt x="441651" y="1417153"/>
                    <a:pt x="441651" y="1417153"/>
                  </a:cubicBezTo>
                  <a:close/>
                  <a:moveTo>
                    <a:pt x="96656" y="1839968"/>
                  </a:moveTo>
                  <a:cubicBezTo>
                    <a:pt x="161330" y="1472684"/>
                    <a:pt x="396503" y="1495829"/>
                    <a:pt x="396503" y="1495829"/>
                  </a:cubicBezTo>
                  <a:cubicBezTo>
                    <a:pt x="505278" y="1365718"/>
                    <a:pt x="622245" y="1482018"/>
                    <a:pt x="622245" y="1482018"/>
                  </a:cubicBezTo>
                  <a:cubicBezTo>
                    <a:pt x="495277" y="1429250"/>
                    <a:pt x="428411" y="1536787"/>
                    <a:pt x="428411" y="1536787"/>
                  </a:cubicBezTo>
                  <a:cubicBezTo>
                    <a:pt x="187429" y="1526691"/>
                    <a:pt x="96656" y="1839968"/>
                    <a:pt x="96656" y="1839968"/>
                  </a:cubicBezTo>
                  <a:close/>
                  <a:moveTo>
                    <a:pt x="232292" y="1815298"/>
                  </a:moveTo>
                  <a:cubicBezTo>
                    <a:pt x="232292" y="1815298"/>
                    <a:pt x="256961" y="1626893"/>
                    <a:pt x="438413" y="1596033"/>
                  </a:cubicBezTo>
                  <a:cubicBezTo>
                    <a:pt x="438413" y="1596033"/>
                    <a:pt x="509945" y="1508879"/>
                    <a:pt x="684539" y="1566029"/>
                  </a:cubicBezTo>
                  <a:cubicBezTo>
                    <a:pt x="684539" y="1566029"/>
                    <a:pt x="574715" y="1535072"/>
                    <a:pt x="469655" y="1617273"/>
                  </a:cubicBezTo>
                  <a:cubicBezTo>
                    <a:pt x="469655" y="1617273"/>
                    <a:pt x="501087" y="1642896"/>
                    <a:pt x="523661" y="1624608"/>
                  </a:cubicBezTo>
                  <a:cubicBezTo>
                    <a:pt x="546236" y="1606320"/>
                    <a:pt x="637771" y="1600604"/>
                    <a:pt x="637771" y="1600604"/>
                  </a:cubicBezTo>
                  <a:cubicBezTo>
                    <a:pt x="637771" y="1600604"/>
                    <a:pt x="587955" y="1615273"/>
                    <a:pt x="532043" y="1650801"/>
                  </a:cubicBezTo>
                  <a:cubicBezTo>
                    <a:pt x="475941" y="1686329"/>
                    <a:pt x="394979" y="1557551"/>
                    <a:pt x="232292" y="1815298"/>
                  </a:cubicBezTo>
                  <a:close/>
                  <a:moveTo>
                    <a:pt x="258676" y="2108763"/>
                  </a:moveTo>
                  <a:cubicBezTo>
                    <a:pt x="278297" y="1970841"/>
                    <a:pt x="350973" y="1774341"/>
                    <a:pt x="546617" y="1697283"/>
                  </a:cubicBezTo>
                  <a:cubicBezTo>
                    <a:pt x="546617" y="1697283"/>
                    <a:pt x="203336" y="1939504"/>
                    <a:pt x="271154" y="2389846"/>
                  </a:cubicBezTo>
                  <a:cubicBezTo>
                    <a:pt x="271630" y="2393370"/>
                    <a:pt x="239054" y="2246685"/>
                    <a:pt x="258676" y="2108763"/>
                  </a:cubicBezTo>
                  <a:close/>
                  <a:moveTo>
                    <a:pt x="590051" y="2796087"/>
                  </a:moveTo>
                  <a:cubicBezTo>
                    <a:pt x="590051" y="2796087"/>
                    <a:pt x="306968" y="2823424"/>
                    <a:pt x="326494" y="2589014"/>
                  </a:cubicBezTo>
                  <a:cubicBezTo>
                    <a:pt x="326494" y="2589014"/>
                    <a:pt x="341543" y="2762655"/>
                    <a:pt x="590051" y="2796087"/>
                  </a:cubicBezTo>
                  <a:close/>
                  <a:moveTo>
                    <a:pt x="384406" y="2273927"/>
                  </a:moveTo>
                  <a:cubicBezTo>
                    <a:pt x="398789" y="2319361"/>
                    <a:pt x="435746" y="2404324"/>
                    <a:pt x="349925" y="2464903"/>
                  </a:cubicBezTo>
                  <a:cubicBezTo>
                    <a:pt x="264105" y="2525482"/>
                    <a:pt x="247246" y="2614160"/>
                    <a:pt x="247246" y="2614160"/>
                  </a:cubicBezTo>
                  <a:cubicBezTo>
                    <a:pt x="244198" y="2446710"/>
                    <a:pt x="371357" y="2443091"/>
                    <a:pt x="341543" y="2317456"/>
                  </a:cubicBezTo>
                  <a:cubicBezTo>
                    <a:pt x="311730" y="2191917"/>
                    <a:pt x="394598" y="1998464"/>
                    <a:pt x="394598" y="1998464"/>
                  </a:cubicBezTo>
                  <a:cubicBezTo>
                    <a:pt x="359260" y="2185344"/>
                    <a:pt x="370023" y="2228493"/>
                    <a:pt x="384406" y="2273927"/>
                  </a:cubicBezTo>
                  <a:close/>
                  <a:moveTo>
                    <a:pt x="842273" y="2034754"/>
                  </a:moveTo>
                  <a:cubicBezTo>
                    <a:pt x="842273" y="2034754"/>
                    <a:pt x="963621" y="2383083"/>
                    <a:pt x="1136881" y="2245828"/>
                  </a:cubicBezTo>
                  <a:cubicBezTo>
                    <a:pt x="1136881" y="2245828"/>
                    <a:pt x="981242" y="2505289"/>
                    <a:pt x="842273" y="2034754"/>
                  </a:cubicBezTo>
                  <a:close/>
                  <a:moveTo>
                    <a:pt x="934475" y="1933694"/>
                  </a:moveTo>
                  <a:cubicBezTo>
                    <a:pt x="934475" y="1933694"/>
                    <a:pt x="954763" y="2186964"/>
                    <a:pt x="1193174" y="2097429"/>
                  </a:cubicBezTo>
                  <a:cubicBezTo>
                    <a:pt x="1193174" y="2097429"/>
                    <a:pt x="954953" y="2264497"/>
                    <a:pt x="934475" y="1933694"/>
                  </a:cubicBezTo>
                  <a:close/>
                  <a:moveTo>
                    <a:pt x="1014199" y="2014656"/>
                  </a:moveTo>
                  <a:cubicBezTo>
                    <a:pt x="1014199" y="2014656"/>
                    <a:pt x="1068968" y="2098381"/>
                    <a:pt x="1185935" y="2046851"/>
                  </a:cubicBezTo>
                  <a:cubicBezTo>
                    <a:pt x="1186030" y="2046851"/>
                    <a:pt x="1075064" y="2134290"/>
                    <a:pt x="1014199" y="2014656"/>
                  </a:cubicBezTo>
                  <a:close/>
                  <a:moveTo>
                    <a:pt x="1185744" y="1862161"/>
                  </a:moveTo>
                  <a:cubicBezTo>
                    <a:pt x="1244132" y="1754433"/>
                    <a:pt x="1353003" y="1800915"/>
                    <a:pt x="1353003" y="1800915"/>
                  </a:cubicBezTo>
                  <a:cubicBezTo>
                    <a:pt x="1246037" y="1768340"/>
                    <a:pt x="1185744" y="1862161"/>
                    <a:pt x="1185744" y="1862161"/>
                  </a:cubicBezTo>
                  <a:close/>
                  <a:moveTo>
                    <a:pt x="1219463" y="1773959"/>
                  </a:moveTo>
                  <a:cubicBezTo>
                    <a:pt x="1219463" y="1773959"/>
                    <a:pt x="1213843" y="1791200"/>
                    <a:pt x="1205937" y="1801487"/>
                  </a:cubicBezTo>
                  <a:cubicBezTo>
                    <a:pt x="1198127" y="1811774"/>
                    <a:pt x="1170885" y="1859304"/>
                    <a:pt x="1123070" y="1834443"/>
                  </a:cubicBezTo>
                  <a:cubicBezTo>
                    <a:pt x="1123070" y="1834443"/>
                    <a:pt x="1100019" y="1852826"/>
                    <a:pt x="1071635" y="1844063"/>
                  </a:cubicBezTo>
                  <a:cubicBezTo>
                    <a:pt x="1069634" y="1843397"/>
                    <a:pt x="1092494" y="1839682"/>
                    <a:pt x="1107544" y="1817108"/>
                  </a:cubicBezTo>
                  <a:cubicBezTo>
                    <a:pt x="1119450" y="1799296"/>
                    <a:pt x="1122784" y="1787009"/>
                    <a:pt x="1136119" y="1778627"/>
                  </a:cubicBezTo>
                  <a:cubicBezTo>
                    <a:pt x="1134404" y="1782818"/>
                    <a:pt x="1133928" y="1787485"/>
                    <a:pt x="1135452" y="1792152"/>
                  </a:cubicBezTo>
                  <a:cubicBezTo>
                    <a:pt x="1138691" y="1802439"/>
                    <a:pt x="1149740" y="1808154"/>
                    <a:pt x="1160027" y="1804916"/>
                  </a:cubicBezTo>
                  <a:cubicBezTo>
                    <a:pt x="1170314" y="1801677"/>
                    <a:pt x="1176029" y="1790628"/>
                    <a:pt x="1172790" y="1780341"/>
                  </a:cubicBezTo>
                  <a:cubicBezTo>
                    <a:pt x="1171457" y="1776150"/>
                    <a:pt x="1168790" y="1772817"/>
                    <a:pt x="1165551" y="1770435"/>
                  </a:cubicBezTo>
                  <a:cubicBezTo>
                    <a:pt x="1180315" y="1770340"/>
                    <a:pt x="1194507" y="1774817"/>
                    <a:pt x="1207556" y="1775103"/>
                  </a:cubicBezTo>
                  <a:cubicBezTo>
                    <a:pt x="1306331" y="1697379"/>
                    <a:pt x="1370720" y="1787580"/>
                    <a:pt x="1370720" y="1787580"/>
                  </a:cubicBezTo>
                  <a:cubicBezTo>
                    <a:pt x="1316237" y="1732145"/>
                    <a:pt x="1238513" y="1757862"/>
                    <a:pt x="1219463" y="1773959"/>
                  </a:cubicBezTo>
                  <a:close/>
                  <a:moveTo>
                    <a:pt x="1291186" y="1684520"/>
                  </a:moveTo>
                  <a:cubicBezTo>
                    <a:pt x="1288424" y="1678424"/>
                    <a:pt x="1286995" y="1672804"/>
                    <a:pt x="1286423" y="1667660"/>
                  </a:cubicBezTo>
                  <a:cubicBezTo>
                    <a:pt x="1288614" y="1670804"/>
                    <a:pt x="1292615" y="1672328"/>
                    <a:pt x="1296520" y="1671089"/>
                  </a:cubicBezTo>
                  <a:cubicBezTo>
                    <a:pt x="1301282" y="1669566"/>
                    <a:pt x="1303854" y="1664517"/>
                    <a:pt x="1302425" y="1659755"/>
                  </a:cubicBezTo>
                  <a:cubicBezTo>
                    <a:pt x="1300901" y="1654992"/>
                    <a:pt x="1295853" y="1652421"/>
                    <a:pt x="1291091" y="1653849"/>
                  </a:cubicBezTo>
                  <a:cubicBezTo>
                    <a:pt x="1289186" y="1654421"/>
                    <a:pt x="1287662" y="1655564"/>
                    <a:pt x="1286614" y="1657088"/>
                  </a:cubicBezTo>
                  <a:cubicBezTo>
                    <a:pt x="1290329" y="1632513"/>
                    <a:pt x="1316522" y="1622226"/>
                    <a:pt x="1316522" y="1622226"/>
                  </a:cubicBezTo>
                  <a:cubicBezTo>
                    <a:pt x="1316522" y="1622226"/>
                    <a:pt x="1307569" y="1635942"/>
                    <a:pt x="1319094" y="1651373"/>
                  </a:cubicBezTo>
                  <a:cubicBezTo>
                    <a:pt x="1330715" y="1666899"/>
                    <a:pt x="1320237" y="1684329"/>
                    <a:pt x="1320237" y="1684329"/>
                  </a:cubicBezTo>
                  <a:cubicBezTo>
                    <a:pt x="1448539" y="1645277"/>
                    <a:pt x="1471494" y="1771388"/>
                    <a:pt x="1471494" y="1771388"/>
                  </a:cubicBezTo>
                  <a:cubicBezTo>
                    <a:pt x="1451015" y="1685377"/>
                    <a:pt x="1361385" y="1679567"/>
                    <a:pt x="1327095" y="1692425"/>
                  </a:cubicBezTo>
                  <a:cubicBezTo>
                    <a:pt x="1292805" y="1705284"/>
                    <a:pt x="1288995" y="1695854"/>
                    <a:pt x="1288995" y="1695854"/>
                  </a:cubicBezTo>
                  <a:cubicBezTo>
                    <a:pt x="1263659" y="1660517"/>
                    <a:pt x="1180315" y="1634418"/>
                    <a:pt x="1180315" y="1634418"/>
                  </a:cubicBezTo>
                  <a:cubicBezTo>
                    <a:pt x="1260611" y="1638324"/>
                    <a:pt x="1291186" y="1684520"/>
                    <a:pt x="1291186" y="1684520"/>
                  </a:cubicBezTo>
                  <a:close/>
                  <a:moveTo>
                    <a:pt x="1145072" y="1589175"/>
                  </a:moveTo>
                  <a:cubicBezTo>
                    <a:pt x="1157455" y="1582221"/>
                    <a:pt x="1173457" y="1582126"/>
                    <a:pt x="1185935" y="1588889"/>
                  </a:cubicBezTo>
                  <a:cubicBezTo>
                    <a:pt x="1173171" y="1590889"/>
                    <a:pt x="1160503" y="1595937"/>
                    <a:pt x="1151454" y="1605176"/>
                  </a:cubicBezTo>
                  <a:cubicBezTo>
                    <a:pt x="1142405" y="1614416"/>
                    <a:pt x="1137357" y="1628132"/>
                    <a:pt x="1140500" y="1640705"/>
                  </a:cubicBezTo>
                  <a:cubicBezTo>
                    <a:pt x="1117926" y="1636704"/>
                    <a:pt x="1095066" y="1651278"/>
                    <a:pt x="1083065" y="1670804"/>
                  </a:cubicBezTo>
                  <a:cubicBezTo>
                    <a:pt x="1069444" y="1692997"/>
                    <a:pt x="1063824" y="1724810"/>
                    <a:pt x="1067063" y="1750433"/>
                  </a:cubicBezTo>
                  <a:cubicBezTo>
                    <a:pt x="1055156" y="1726811"/>
                    <a:pt x="1054490" y="1697855"/>
                    <a:pt x="1065158" y="1673756"/>
                  </a:cubicBezTo>
                  <a:cubicBezTo>
                    <a:pt x="1075921" y="1649563"/>
                    <a:pt x="1097924" y="1630799"/>
                    <a:pt x="1123355" y="1623846"/>
                  </a:cubicBezTo>
                  <a:cubicBezTo>
                    <a:pt x="1124213" y="1609653"/>
                    <a:pt x="1132690" y="1596128"/>
                    <a:pt x="1145072" y="1589175"/>
                  </a:cubicBezTo>
                  <a:close/>
                  <a:moveTo>
                    <a:pt x="1030868" y="1628799"/>
                  </a:moveTo>
                  <a:cubicBezTo>
                    <a:pt x="1045536" y="1615273"/>
                    <a:pt x="1065443" y="1608701"/>
                    <a:pt x="1085065" y="1604986"/>
                  </a:cubicBezTo>
                  <a:cubicBezTo>
                    <a:pt x="1088399" y="1603653"/>
                    <a:pt x="1092018" y="1591937"/>
                    <a:pt x="1095257" y="1588698"/>
                  </a:cubicBezTo>
                  <a:cubicBezTo>
                    <a:pt x="1101353" y="1582697"/>
                    <a:pt x="1109925" y="1580030"/>
                    <a:pt x="1118021" y="1577935"/>
                  </a:cubicBezTo>
                  <a:cubicBezTo>
                    <a:pt x="1106115" y="1581078"/>
                    <a:pt x="1097447" y="1603557"/>
                    <a:pt x="1101353" y="1614035"/>
                  </a:cubicBezTo>
                  <a:cubicBezTo>
                    <a:pt x="1081160" y="1618416"/>
                    <a:pt x="1062110" y="1620512"/>
                    <a:pt x="1044488" y="1632608"/>
                  </a:cubicBezTo>
                  <a:cubicBezTo>
                    <a:pt x="1027820" y="1644134"/>
                    <a:pt x="1015247" y="1662803"/>
                    <a:pt x="1014580" y="1682996"/>
                  </a:cubicBezTo>
                  <a:cubicBezTo>
                    <a:pt x="1007817" y="1664231"/>
                    <a:pt x="1016199" y="1642324"/>
                    <a:pt x="1030868" y="1628799"/>
                  </a:cubicBezTo>
                  <a:close/>
                  <a:moveTo>
                    <a:pt x="1297853" y="1890260"/>
                  </a:moveTo>
                  <a:cubicBezTo>
                    <a:pt x="1297853" y="1890260"/>
                    <a:pt x="1163837" y="2014656"/>
                    <a:pt x="1067063" y="1892070"/>
                  </a:cubicBezTo>
                  <a:cubicBezTo>
                    <a:pt x="1066872" y="1891879"/>
                    <a:pt x="1066872" y="1891784"/>
                    <a:pt x="1066872" y="1891784"/>
                  </a:cubicBezTo>
                  <a:cubicBezTo>
                    <a:pt x="1066967" y="1891879"/>
                    <a:pt x="1067063" y="1891974"/>
                    <a:pt x="1067063" y="1892070"/>
                  </a:cubicBezTo>
                  <a:cubicBezTo>
                    <a:pt x="1071730" y="1897499"/>
                    <a:pt x="1147263" y="1981033"/>
                    <a:pt x="1297853" y="1890260"/>
                  </a:cubicBezTo>
                  <a:close/>
                  <a:moveTo>
                    <a:pt x="1253562" y="1965412"/>
                  </a:moveTo>
                  <a:cubicBezTo>
                    <a:pt x="1253562" y="1965412"/>
                    <a:pt x="1055252" y="2100572"/>
                    <a:pt x="993339" y="1887879"/>
                  </a:cubicBezTo>
                  <a:cubicBezTo>
                    <a:pt x="993339" y="1887974"/>
                    <a:pt x="1054585" y="2053042"/>
                    <a:pt x="1253562" y="1965412"/>
                  </a:cubicBezTo>
                  <a:close/>
                  <a:moveTo>
                    <a:pt x="654440" y="1848159"/>
                  </a:moveTo>
                  <a:cubicBezTo>
                    <a:pt x="666251" y="1832729"/>
                    <a:pt x="678157" y="1838920"/>
                    <a:pt x="714923" y="1833967"/>
                  </a:cubicBezTo>
                  <a:cubicBezTo>
                    <a:pt x="730735" y="1831871"/>
                    <a:pt x="753500" y="1823775"/>
                    <a:pt x="778169" y="1811774"/>
                  </a:cubicBezTo>
                  <a:cubicBezTo>
                    <a:pt x="777217" y="1817679"/>
                    <a:pt x="776455" y="1823394"/>
                    <a:pt x="776169" y="1827871"/>
                  </a:cubicBezTo>
                  <a:cubicBezTo>
                    <a:pt x="775312" y="1843111"/>
                    <a:pt x="774931" y="1863018"/>
                    <a:pt x="752071" y="1875020"/>
                  </a:cubicBezTo>
                  <a:cubicBezTo>
                    <a:pt x="752071" y="1875020"/>
                    <a:pt x="795410" y="1877687"/>
                    <a:pt x="812840" y="1840444"/>
                  </a:cubicBezTo>
                  <a:cubicBezTo>
                    <a:pt x="822175" y="1820537"/>
                    <a:pt x="825413" y="1799772"/>
                    <a:pt x="826461" y="1784723"/>
                  </a:cubicBezTo>
                  <a:cubicBezTo>
                    <a:pt x="834367" y="1779675"/>
                    <a:pt x="841987" y="1774341"/>
                    <a:pt x="849416" y="1768816"/>
                  </a:cubicBezTo>
                  <a:cubicBezTo>
                    <a:pt x="850559" y="1772817"/>
                    <a:pt x="852083" y="1777008"/>
                    <a:pt x="854179" y="1781484"/>
                  </a:cubicBezTo>
                  <a:cubicBezTo>
                    <a:pt x="869038" y="1812631"/>
                    <a:pt x="854084" y="1875877"/>
                    <a:pt x="854084" y="1875877"/>
                  </a:cubicBezTo>
                  <a:cubicBezTo>
                    <a:pt x="854084" y="1875877"/>
                    <a:pt x="897899" y="1830062"/>
                    <a:pt x="891136" y="1795581"/>
                  </a:cubicBezTo>
                  <a:cubicBezTo>
                    <a:pt x="887135" y="1775293"/>
                    <a:pt x="886088" y="1753767"/>
                    <a:pt x="891326" y="1733669"/>
                  </a:cubicBezTo>
                  <a:cubicBezTo>
                    <a:pt x="929045" y="1702331"/>
                    <a:pt x="951334" y="1694140"/>
                    <a:pt x="955715" y="1694235"/>
                  </a:cubicBezTo>
                  <a:cubicBezTo>
                    <a:pt x="955715" y="1694235"/>
                    <a:pt x="935141" y="1724049"/>
                    <a:pt x="922283" y="1746528"/>
                  </a:cubicBezTo>
                  <a:cubicBezTo>
                    <a:pt x="909424" y="1769006"/>
                    <a:pt x="910281" y="1808630"/>
                    <a:pt x="910281" y="1808630"/>
                  </a:cubicBezTo>
                  <a:lnTo>
                    <a:pt x="926093" y="1790247"/>
                  </a:lnTo>
                  <a:cubicBezTo>
                    <a:pt x="926093" y="1821870"/>
                    <a:pt x="901804" y="1871305"/>
                    <a:pt x="901804" y="1871305"/>
                  </a:cubicBezTo>
                  <a:lnTo>
                    <a:pt x="922568" y="1858065"/>
                  </a:lnTo>
                  <a:cubicBezTo>
                    <a:pt x="920187" y="1877592"/>
                    <a:pt x="909043" y="1893975"/>
                    <a:pt x="897899" y="1905881"/>
                  </a:cubicBezTo>
                  <a:cubicBezTo>
                    <a:pt x="816365" y="1941695"/>
                    <a:pt x="750166" y="1910262"/>
                    <a:pt x="704541" y="1885497"/>
                  </a:cubicBezTo>
                  <a:cubicBezTo>
                    <a:pt x="653201" y="1857589"/>
                    <a:pt x="674728" y="1846635"/>
                    <a:pt x="674728" y="1846635"/>
                  </a:cubicBezTo>
                  <a:cubicBezTo>
                    <a:pt x="649772" y="1852064"/>
                    <a:pt x="673394" y="1875401"/>
                    <a:pt x="673394" y="1875401"/>
                  </a:cubicBezTo>
                  <a:cubicBezTo>
                    <a:pt x="747880" y="1945981"/>
                    <a:pt x="832367" y="1941695"/>
                    <a:pt x="872848" y="1927217"/>
                  </a:cubicBezTo>
                  <a:lnTo>
                    <a:pt x="905138" y="1918644"/>
                  </a:lnTo>
                  <a:cubicBezTo>
                    <a:pt x="905138" y="1918644"/>
                    <a:pt x="873324" y="1965412"/>
                    <a:pt x="801410" y="1971603"/>
                  </a:cubicBezTo>
                  <a:cubicBezTo>
                    <a:pt x="729592" y="1977699"/>
                    <a:pt x="642724" y="1863590"/>
                    <a:pt x="654440" y="1848159"/>
                  </a:cubicBezTo>
                  <a:close/>
                  <a:moveTo>
                    <a:pt x="597671" y="2065710"/>
                  </a:moveTo>
                  <a:cubicBezTo>
                    <a:pt x="599480" y="2062091"/>
                    <a:pt x="503754" y="2306693"/>
                    <a:pt x="813602" y="2470713"/>
                  </a:cubicBezTo>
                  <a:cubicBezTo>
                    <a:pt x="813602" y="2470618"/>
                    <a:pt x="452605" y="2353937"/>
                    <a:pt x="597671" y="2065710"/>
                  </a:cubicBezTo>
                  <a:close/>
                  <a:moveTo>
                    <a:pt x="835129" y="2427660"/>
                  </a:moveTo>
                  <a:cubicBezTo>
                    <a:pt x="835129" y="2427660"/>
                    <a:pt x="499754" y="2267831"/>
                    <a:pt x="707875" y="1983986"/>
                  </a:cubicBezTo>
                  <a:cubicBezTo>
                    <a:pt x="712256" y="1977985"/>
                    <a:pt x="560618" y="2236398"/>
                    <a:pt x="835129" y="2427660"/>
                  </a:cubicBezTo>
                  <a:close/>
                  <a:moveTo>
                    <a:pt x="757595" y="2041898"/>
                  </a:moveTo>
                  <a:cubicBezTo>
                    <a:pt x="757595" y="2041898"/>
                    <a:pt x="881135" y="2648450"/>
                    <a:pt x="1106020" y="2404514"/>
                  </a:cubicBezTo>
                  <a:cubicBezTo>
                    <a:pt x="1106020" y="2404610"/>
                    <a:pt x="859799" y="2805612"/>
                    <a:pt x="757595" y="2041898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chemeClr val="accent4">
                    <a:lumMod val="75000"/>
                    <a:alpha val="0"/>
                  </a:schemeClr>
                </a:gs>
                <a:gs pos="63000">
                  <a:srgbClr val="FBCF61"/>
                </a:gs>
              </a:gsLst>
              <a:lin ang="189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-1872439" y="-5018969"/>
              <a:ext cx="7208069" cy="11704994"/>
              <a:chOff x="3935276" y="-7530740"/>
              <a:chExt cx="7208069" cy="11704994"/>
            </a:xfrm>
            <a:gradFill>
              <a:gsLst>
                <a:gs pos="0">
                  <a:srgbClr val="FFFF00"/>
                </a:gs>
                <a:gs pos="100000">
                  <a:srgbClr val="FBCF61">
                    <a:alpha val="0"/>
                  </a:srgbClr>
                </a:gs>
              </a:gsLst>
              <a:lin ang="18900000" scaled="1"/>
            </a:gradFill>
          </p:grpSpPr>
          <p:sp>
            <p:nvSpPr>
              <p:cNvPr id="28" name="任意多边形: 形状 27"/>
              <p:cNvSpPr/>
              <p:nvPr/>
            </p:nvSpPr>
            <p:spPr>
              <a:xfrm>
                <a:off x="4744194" y="-4456458"/>
                <a:ext cx="1958753" cy="1397086"/>
              </a:xfrm>
              <a:custGeom>
                <a:avLst/>
                <a:gdLst>
                  <a:gd name="connsiteX0" fmla="*/ 562695 w 1958753"/>
                  <a:gd name="connsiteY0" fmla="*/ 1072 h 1397086"/>
                  <a:gd name="connsiteX1" fmla="*/ 663035 w 1958753"/>
                  <a:gd name="connsiteY1" fmla="*/ 24219 h 1397086"/>
                  <a:gd name="connsiteX2" fmla="*/ 1351843 w 1958753"/>
                  <a:gd name="connsiteY2" fmla="*/ 471677 h 1397086"/>
                  <a:gd name="connsiteX3" fmla="*/ 1946822 w 1958753"/>
                  <a:gd name="connsiteY3" fmla="*/ 1333668 h 1397086"/>
                  <a:gd name="connsiteX4" fmla="*/ 1958753 w 1958753"/>
                  <a:gd name="connsiteY4" fmla="*/ 1397086 h 1397086"/>
                  <a:gd name="connsiteX5" fmla="*/ 1941984 w 1958753"/>
                  <a:gd name="connsiteY5" fmla="*/ 1331394 h 1397086"/>
                  <a:gd name="connsiteX6" fmla="*/ 1552172 w 1958753"/>
                  <a:gd name="connsiteY6" fmla="*/ 711953 h 1397086"/>
                  <a:gd name="connsiteX7" fmla="*/ 1032131 w 1958753"/>
                  <a:gd name="connsiteY7" fmla="*/ 352926 h 1397086"/>
                  <a:gd name="connsiteX8" fmla="*/ 544860 w 1958753"/>
                  <a:gd name="connsiteY8" fmla="*/ 63312 h 1397086"/>
                  <a:gd name="connsiteX9" fmla="*/ 308003 w 1958753"/>
                  <a:gd name="connsiteY9" fmla="*/ 150072 h 1397086"/>
                  <a:gd name="connsiteX10" fmla="*/ 307599 w 1958753"/>
                  <a:gd name="connsiteY10" fmla="*/ 150314 h 1397086"/>
                  <a:gd name="connsiteX11" fmla="*/ 282782 w 1958753"/>
                  <a:gd name="connsiteY11" fmla="*/ 162772 h 1397086"/>
                  <a:gd name="connsiteX12" fmla="*/ 49593 w 1958753"/>
                  <a:gd name="connsiteY12" fmla="*/ 323626 h 1397086"/>
                  <a:gd name="connsiteX13" fmla="*/ 0 w 1958753"/>
                  <a:gd name="connsiteY13" fmla="*/ 365192 h 1397086"/>
                  <a:gd name="connsiteX14" fmla="*/ 144612 w 1958753"/>
                  <a:gd name="connsiteY14" fmla="*/ 183808 h 1397086"/>
                  <a:gd name="connsiteX15" fmla="*/ 245928 w 1958753"/>
                  <a:gd name="connsiteY15" fmla="*/ 101238 h 1397086"/>
                  <a:gd name="connsiteX16" fmla="*/ 309843 w 1958753"/>
                  <a:gd name="connsiteY16" fmla="*/ 61518 h 1397086"/>
                  <a:gd name="connsiteX17" fmla="*/ 373195 w 1958753"/>
                  <a:gd name="connsiteY17" fmla="*/ 31972 h 1397086"/>
                  <a:gd name="connsiteX18" fmla="*/ 562695 w 1958753"/>
                  <a:gd name="connsiteY18" fmla="*/ 1072 h 139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58753" h="1397086">
                    <a:moveTo>
                      <a:pt x="562695" y="1072"/>
                    </a:moveTo>
                    <a:cubicBezTo>
                      <a:pt x="595889" y="3635"/>
                      <a:pt x="629520" y="10918"/>
                      <a:pt x="663035" y="24219"/>
                    </a:cubicBezTo>
                    <a:cubicBezTo>
                      <a:pt x="931161" y="130269"/>
                      <a:pt x="1112258" y="325814"/>
                      <a:pt x="1351843" y="471677"/>
                    </a:cubicBezTo>
                    <a:cubicBezTo>
                      <a:pt x="1546506" y="590194"/>
                      <a:pt x="1824204" y="776860"/>
                      <a:pt x="1946822" y="1333668"/>
                    </a:cubicBezTo>
                    <a:lnTo>
                      <a:pt x="1958753" y="1397086"/>
                    </a:lnTo>
                    <a:lnTo>
                      <a:pt x="1941984" y="1331394"/>
                    </a:lnTo>
                    <a:cubicBezTo>
                      <a:pt x="1873147" y="1097315"/>
                      <a:pt x="1753883" y="832979"/>
                      <a:pt x="1552172" y="711953"/>
                    </a:cubicBezTo>
                    <a:cubicBezTo>
                      <a:pt x="1148402" y="469900"/>
                      <a:pt x="1244236" y="513589"/>
                      <a:pt x="1032131" y="352926"/>
                    </a:cubicBezTo>
                    <a:cubicBezTo>
                      <a:pt x="820029" y="192264"/>
                      <a:pt x="690372" y="35829"/>
                      <a:pt x="544860" y="63312"/>
                    </a:cubicBezTo>
                    <a:cubicBezTo>
                      <a:pt x="472102" y="77052"/>
                      <a:pt x="397671" y="100746"/>
                      <a:pt x="308003" y="150072"/>
                    </a:cubicBezTo>
                    <a:lnTo>
                      <a:pt x="307599" y="150314"/>
                    </a:lnTo>
                    <a:lnTo>
                      <a:pt x="282782" y="162772"/>
                    </a:lnTo>
                    <a:cubicBezTo>
                      <a:pt x="215531" y="199767"/>
                      <a:pt x="139709" y="251180"/>
                      <a:pt x="49593" y="323626"/>
                    </a:cubicBezTo>
                    <a:lnTo>
                      <a:pt x="0" y="365192"/>
                    </a:lnTo>
                    <a:lnTo>
                      <a:pt x="144612" y="183808"/>
                    </a:lnTo>
                    <a:cubicBezTo>
                      <a:pt x="144612" y="183808"/>
                      <a:pt x="183357" y="144617"/>
                      <a:pt x="245928" y="101238"/>
                    </a:cubicBezTo>
                    <a:lnTo>
                      <a:pt x="309843" y="61518"/>
                    </a:lnTo>
                    <a:lnTo>
                      <a:pt x="373195" y="31972"/>
                    </a:lnTo>
                    <a:cubicBezTo>
                      <a:pt x="431667" y="9704"/>
                      <a:pt x="496307" y="-4054"/>
                      <a:pt x="562695" y="10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6217991" y="-4249650"/>
                <a:ext cx="673549" cy="1493674"/>
              </a:xfrm>
              <a:custGeom>
                <a:avLst/>
                <a:gdLst>
                  <a:gd name="connsiteX0" fmla="*/ 0 w 673549"/>
                  <a:gd name="connsiteY0" fmla="*/ 0 h 1493674"/>
                  <a:gd name="connsiteX1" fmla="*/ 248 w 673549"/>
                  <a:gd name="connsiteY1" fmla="*/ 89 h 1493674"/>
                  <a:gd name="connsiteX2" fmla="*/ 370252 w 673549"/>
                  <a:gd name="connsiteY2" fmla="*/ 352247 h 1493674"/>
                  <a:gd name="connsiteX3" fmla="*/ 664449 w 673549"/>
                  <a:gd name="connsiteY3" fmla="*/ 1143935 h 1493674"/>
                  <a:gd name="connsiteX4" fmla="*/ 670140 w 673549"/>
                  <a:gd name="connsiteY4" fmla="*/ 1445191 h 1493674"/>
                  <a:gd name="connsiteX5" fmla="*/ 666947 w 673549"/>
                  <a:gd name="connsiteY5" fmla="*/ 1493674 h 1493674"/>
                  <a:gd name="connsiteX6" fmla="*/ 662830 w 673549"/>
                  <a:gd name="connsiteY6" fmla="*/ 1393611 h 1493674"/>
                  <a:gd name="connsiteX7" fmla="*/ 619204 w 673549"/>
                  <a:gd name="connsiteY7" fmla="*/ 1063939 h 1493674"/>
                  <a:gd name="connsiteX8" fmla="*/ 306685 w 673549"/>
                  <a:gd name="connsiteY8" fmla="*/ 292688 h 1493674"/>
                  <a:gd name="connsiteX9" fmla="*/ 13726 w 673549"/>
                  <a:gd name="connsiteY9" fmla="*/ 8236 h 1493674"/>
                  <a:gd name="connsiteX10" fmla="*/ 0 w 673549"/>
                  <a:gd name="connsiteY10" fmla="*/ 0 h 149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3549" h="1493674">
                    <a:moveTo>
                      <a:pt x="0" y="0"/>
                    </a:moveTo>
                    <a:lnTo>
                      <a:pt x="248" y="89"/>
                    </a:lnTo>
                    <a:cubicBezTo>
                      <a:pt x="102675" y="42307"/>
                      <a:pt x="259929" y="138648"/>
                      <a:pt x="370252" y="352247"/>
                    </a:cubicBezTo>
                    <a:cubicBezTo>
                      <a:pt x="546417" y="694010"/>
                      <a:pt x="634853" y="894485"/>
                      <a:pt x="664449" y="1143935"/>
                    </a:cubicBezTo>
                    <a:cubicBezTo>
                      <a:pt x="675679" y="1237479"/>
                      <a:pt x="675167" y="1346036"/>
                      <a:pt x="670140" y="1445191"/>
                    </a:cubicBezTo>
                    <a:lnTo>
                      <a:pt x="666947" y="1493674"/>
                    </a:lnTo>
                    <a:lnTo>
                      <a:pt x="662830" y="1393611"/>
                    </a:lnTo>
                    <a:cubicBezTo>
                      <a:pt x="656513" y="1283101"/>
                      <a:pt x="643780" y="1163562"/>
                      <a:pt x="619204" y="1063939"/>
                    </a:cubicBezTo>
                    <a:cubicBezTo>
                      <a:pt x="553317" y="798284"/>
                      <a:pt x="421195" y="499156"/>
                      <a:pt x="306685" y="292688"/>
                    </a:cubicBezTo>
                    <a:cubicBezTo>
                      <a:pt x="235118" y="163648"/>
                      <a:pt x="102858" y="64472"/>
                      <a:pt x="13726" y="823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4692533" y="-4217650"/>
                <a:ext cx="1306009" cy="571145"/>
              </a:xfrm>
              <a:custGeom>
                <a:avLst/>
                <a:gdLst>
                  <a:gd name="connsiteX0" fmla="*/ 492267 w 1306009"/>
                  <a:gd name="connsiteY0" fmla="*/ 134 h 571145"/>
                  <a:gd name="connsiteX1" fmla="*/ 1058926 w 1306009"/>
                  <a:gd name="connsiteY1" fmla="*/ 385077 h 571145"/>
                  <a:gd name="connsiteX2" fmla="*/ 1301613 w 1306009"/>
                  <a:gd name="connsiteY2" fmla="*/ 567096 h 571145"/>
                  <a:gd name="connsiteX3" fmla="*/ 1306009 w 1306009"/>
                  <a:gd name="connsiteY3" fmla="*/ 571145 h 571145"/>
                  <a:gd name="connsiteX4" fmla="*/ 1287408 w 1306009"/>
                  <a:gd name="connsiteY4" fmla="*/ 563760 h 571145"/>
                  <a:gd name="connsiteX5" fmla="*/ 1016499 w 1306009"/>
                  <a:gd name="connsiteY5" fmla="*/ 424877 h 571145"/>
                  <a:gd name="connsiteX6" fmla="*/ 625410 w 1306009"/>
                  <a:gd name="connsiteY6" fmla="*/ 92628 h 571145"/>
                  <a:gd name="connsiteX7" fmla="*/ 242030 w 1306009"/>
                  <a:gd name="connsiteY7" fmla="*/ 129329 h 571145"/>
                  <a:gd name="connsiteX8" fmla="*/ 236781 w 1306009"/>
                  <a:gd name="connsiteY8" fmla="*/ 132714 h 571145"/>
                  <a:gd name="connsiteX9" fmla="*/ 216809 w 1306009"/>
                  <a:gd name="connsiteY9" fmla="*/ 142029 h 571145"/>
                  <a:gd name="connsiteX10" fmla="*/ 13282 w 1306009"/>
                  <a:gd name="connsiteY10" fmla="*/ 312667 h 571145"/>
                  <a:gd name="connsiteX11" fmla="*/ 0 w 1306009"/>
                  <a:gd name="connsiteY11" fmla="*/ 327971 h 571145"/>
                  <a:gd name="connsiteX12" fmla="*/ 16964 w 1306009"/>
                  <a:gd name="connsiteY12" fmla="*/ 304749 h 571145"/>
                  <a:gd name="connsiteX13" fmla="*/ 253525 w 1306009"/>
                  <a:gd name="connsiteY13" fmla="*/ 73596 h 571145"/>
                  <a:gd name="connsiteX14" fmla="*/ 334607 w 1306009"/>
                  <a:gd name="connsiteY14" fmla="*/ 29346 h 571145"/>
                  <a:gd name="connsiteX15" fmla="*/ 382954 w 1306009"/>
                  <a:gd name="connsiteY15" fmla="*/ 12881 h 571145"/>
                  <a:gd name="connsiteX16" fmla="*/ 438117 w 1306009"/>
                  <a:gd name="connsiteY16" fmla="*/ 2448 h 571145"/>
                  <a:gd name="connsiteX17" fmla="*/ 492267 w 1306009"/>
                  <a:gd name="connsiteY17" fmla="*/ 134 h 57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6009" h="571145">
                    <a:moveTo>
                      <a:pt x="492267" y="134"/>
                    </a:moveTo>
                    <a:cubicBezTo>
                      <a:pt x="754545" y="7061"/>
                      <a:pt x="893109" y="281691"/>
                      <a:pt x="1058926" y="385077"/>
                    </a:cubicBezTo>
                    <a:cubicBezTo>
                      <a:pt x="1169469" y="454003"/>
                      <a:pt x="1253863" y="524167"/>
                      <a:pt x="1301613" y="567096"/>
                    </a:cubicBezTo>
                    <a:lnTo>
                      <a:pt x="1306009" y="571145"/>
                    </a:lnTo>
                    <a:lnTo>
                      <a:pt x="1287408" y="563760"/>
                    </a:lnTo>
                    <a:cubicBezTo>
                      <a:pt x="1205822" y="530574"/>
                      <a:pt x="1084323" y="476624"/>
                      <a:pt x="1016499" y="424877"/>
                    </a:cubicBezTo>
                    <a:cubicBezTo>
                      <a:pt x="907981" y="342078"/>
                      <a:pt x="784312" y="146885"/>
                      <a:pt x="625410" y="92628"/>
                    </a:cubicBezTo>
                    <a:cubicBezTo>
                      <a:pt x="525876" y="58715"/>
                      <a:pt x="399230" y="37603"/>
                      <a:pt x="242030" y="129329"/>
                    </a:cubicBezTo>
                    <a:lnTo>
                      <a:pt x="236781" y="132714"/>
                    </a:lnTo>
                    <a:lnTo>
                      <a:pt x="216809" y="142029"/>
                    </a:lnTo>
                    <a:cubicBezTo>
                      <a:pt x="153929" y="178720"/>
                      <a:pt x="86160" y="233465"/>
                      <a:pt x="13282" y="312667"/>
                    </a:cubicBezTo>
                    <a:lnTo>
                      <a:pt x="0" y="327971"/>
                    </a:lnTo>
                    <a:lnTo>
                      <a:pt x="16964" y="304749"/>
                    </a:lnTo>
                    <a:cubicBezTo>
                      <a:pt x="74860" y="230002"/>
                      <a:pt x="156909" y="138923"/>
                      <a:pt x="253525" y="73596"/>
                    </a:cubicBezTo>
                    <a:lnTo>
                      <a:pt x="334607" y="29346"/>
                    </a:lnTo>
                    <a:lnTo>
                      <a:pt x="382954" y="12881"/>
                    </a:lnTo>
                    <a:cubicBezTo>
                      <a:pt x="401085" y="8039"/>
                      <a:pt x="419488" y="4496"/>
                      <a:pt x="438117" y="2448"/>
                    </a:cubicBezTo>
                    <a:cubicBezTo>
                      <a:pt x="456747" y="400"/>
                      <a:pt x="474782" y="-328"/>
                      <a:pt x="492267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4738914" y="-3935465"/>
                <a:ext cx="785305" cy="200623"/>
              </a:xfrm>
              <a:custGeom>
                <a:avLst/>
                <a:gdLst>
                  <a:gd name="connsiteX0" fmla="*/ 287094 w 785305"/>
                  <a:gd name="connsiteY0" fmla="*/ 11 h 200623"/>
                  <a:gd name="connsiteX1" fmla="*/ 734303 w 785305"/>
                  <a:gd name="connsiteY1" fmla="*/ 190901 h 200623"/>
                  <a:gd name="connsiteX2" fmla="*/ 785305 w 785305"/>
                  <a:gd name="connsiteY2" fmla="*/ 194112 h 200623"/>
                  <a:gd name="connsiteX3" fmla="*/ 776009 w 785305"/>
                  <a:gd name="connsiteY3" fmla="*/ 195637 h 200623"/>
                  <a:gd name="connsiteX4" fmla="*/ 506802 w 785305"/>
                  <a:gd name="connsiteY4" fmla="*/ 159955 h 200623"/>
                  <a:gd name="connsiteX5" fmla="*/ 161115 w 785305"/>
                  <a:gd name="connsiteY5" fmla="*/ 87171 h 200623"/>
                  <a:gd name="connsiteX6" fmla="*/ 138602 w 785305"/>
                  <a:gd name="connsiteY6" fmla="*/ 99099 h 200623"/>
                  <a:gd name="connsiteX7" fmla="*/ 135894 w 785305"/>
                  <a:gd name="connsiteY7" fmla="*/ 99871 h 200623"/>
                  <a:gd name="connsiteX8" fmla="*/ 9585 w 785305"/>
                  <a:gd name="connsiteY8" fmla="*/ 173982 h 200623"/>
                  <a:gd name="connsiteX9" fmla="*/ 0 w 785305"/>
                  <a:gd name="connsiteY9" fmla="*/ 181457 h 200623"/>
                  <a:gd name="connsiteX10" fmla="*/ 12361 w 785305"/>
                  <a:gd name="connsiteY10" fmla="*/ 166620 h 200623"/>
                  <a:gd name="connsiteX11" fmla="*/ 134431 w 785305"/>
                  <a:gd name="connsiteY11" fmla="*/ 53871 h 200623"/>
                  <a:gd name="connsiteX12" fmla="*/ 177583 w 785305"/>
                  <a:gd name="connsiteY12" fmla="*/ 27346 h 200623"/>
                  <a:gd name="connsiteX13" fmla="*/ 224474 w 785305"/>
                  <a:gd name="connsiteY13" fmla="*/ 8650 h 200623"/>
                  <a:gd name="connsiteX14" fmla="*/ 287094 w 785305"/>
                  <a:gd name="connsiteY14" fmla="*/ 11 h 20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5305" h="200623">
                    <a:moveTo>
                      <a:pt x="287094" y="11"/>
                    </a:moveTo>
                    <a:cubicBezTo>
                      <a:pt x="435073" y="1556"/>
                      <a:pt x="557156" y="159284"/>
                      <a:pt x="734303" y="190901"/>
                    </a:cubicBezTo>
                    <a:lnTo>
                      <a:pt x="785305" y="194112"/>
                    </a:lnTo>
                    <a:lnTo>
                      <a:pt x="776009" y="195637"/>
                    </a:lnTo>
                    <a:cubicBezTo>
                      <a:pt x="711402" y="204216"/>
                      <a:pt x="606555" y="206859"/>
                      <a:pt x="506802" y="159955"/>
                    </a:cubicBezTo>
                    <a:cubicBezTo>
                      <a:pt x="387362" y="103935"/>
                      <a:pt x="309539" y="26312"/>
                      <a:pt x="161115" y="87171"/>
                    </a:cubicBezTo>
                    <a:lnTo>
                      <a:pt x="138602" y="99099"/>
                    </a:lnTo>
                    <a:lnTo>
                      <a:pt x="135894" y="99871"/>
                    </a:lnTo>
                    <a:cubicBezTo>
                      <a:pt x="98788" y="115086"/>
                      <a:pt x="57270" y="138956"/>
                      <a:pt x="9585" y="173982"/>
                    </a:cubicBezTo>
                    <a:lnTo>
                      <a:pt x="0" y="181457"/>
                    </a:lnTo>
                    <a:lnTo>
                      <a:pt x="12361" y="166620"/>
                    </a:lnTo>
                    <a:cubicBezTo>
                      <a:pt x="38572" y="136488"/>
                      <a:pt x="81850" y="91331"/>
                      <a:pt x="134431" y="53871"/>
                    </a:cubicBezTo>
                    <a:lnTo>
                      <a:pt x="177583" y="27346"/>
                    </a:lnTo>
                    <a:lnTo>
                      <a:pt x="224474" y="8650"/>
                    </a:lnTo>
                    <a:cubicBezTo>
                      <a:pt x="244985" y="2951"/>
                      <a:pt x="265954" y="-209"/>
                      <a:pt x="287094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4733785" y="-3746416"/>
                <a:ext cx="438510" cy="199246"/>
              </a:xfrm>
              <a:custGeom>
                <a:avLst/>
                <a:gdLst>
                  <a:gd name="connsiteX0" fmla="*/ 249591 w 438510"/>
                  <a:gd name="connsiteY0" fmla="*/ 166 h 199246"/>
                  <a:gd name="connsiteX1" fmla="*/ 421175 w 438510"/>
                  <a:gd name="connsiteY1" fmla="*/ 60149 h 199246"/>
                  <a:gd name="connsiteX2" fmla="*/ 438510 w 438510"/>
                  <a:gd name="connsiteY2" fmla="*/ 69191 h 199246"/>
                  <a:gd name="connsiteX3" fmla="*/ 363026 w 438510"/>
                  <a:gd name="connsiteY3" fmla="*/ 60970 h 199246"/>
                  <a:gd name="connsiteX4" fmla="*/ 125575 w 438510"/>
                  <a:gd name="connsiteY4" fmla="*/ 116930 h 199246"/>
                  <a:gd name="connsiteX5" fmla="*/ 118703 w 438510"/>
                  <a:gd name="connsiteY5" fmla="*/ 121134 h 199246"/>
                  <a:gd name="connsiteX6" fmla="*/ 100354 w 438510"/>
                  <a:gd name="connsiteY6" fmla="*/ 129630 h 199246"/>
                  <a:gd name="connsiteX7" fmla="*/ 48695 w 438510"/>
                  <a:gd name="connsiteY7" fmla="*/ 161226 h 199246"/>
                  <a:gd name="connsiteX8" fmla="*/ 0 w 438510"/>
                  <a:gd name="connsiteY8" fmla="*/ 199246 h 199246"/>
                  <a:gd name="connsiteX9" fmla="*/ 69402 w 438510"/>
                  <a:gd name="connsiteY9" fmla="*/ 105143 h 199246"/>
                  <a:gd name="connsiteX10" fmla="*/ 123617 w 438510"/>
                  <a:gd name="connsiteY10" fmla="*/ 44322 h 199246"/>
                  <a:gd name="connsiteX11" fmla="*/ 172938 w 438510"/>
                  <a:gd name="connsiteY11" fmla="*/ 13225 h 199246"/>
                  <a:gd name="connsiteX12" fmla="*/ 203640 w 438510"/>
                  <a:gd name="connsiteY12" fmla="*/ 3705 h 199246"/>
                  <a:gd name="connsiteX13" fmla="*/ 249591 w 438510"/>
                  <a:gd name="connsiteY13" fmla="*/ 166 h 19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8510" h="199246">
                    <a:moveTo>
                      <a:pt x="249591" y="166"/>
                    </a:moveTo>
                    <a:cubicBezTo>
                      <a:pt x="294690" y="1927"/>
                      <a:pt x="363570" y="31258"/>
                      <a:pt x="421175" y="60149"/>
                    </a:cubicBezTo>
                    <a:lnTo>
                      <a:pt x="438510" y="69191"/>
                    </a:lnTo>
                    <a:lnTo>
                      <a:pt x="363026" y="60970"/>
                    </a:lnTo>
                    <a:cubicBezTo>
                      <a:pt x="293798" y="58850"/>
                      <a:pt x="211204" y="71199"/>
                      <a:pt x="125575" y="116930"/>
                    </a:cubicBezTo>
                    <a:lnTo>
                      <a:pt x="118703" y="121134"/>
                    </a:lnTo>
                    <a:lnTo>
                      <a:pt x="100354" y="129630"/>
                    </a:lnTo>
                    <a:cubicBezTo>
                      <a:pt x="83228" y="138776"/>
                      <a:pt x="65981" y="149258"/>
                      <a:pt x="48695" y="161226"/>
                    </a:cubicBezTo>
                    <a:lnTo>
                      <a:pt x="0" y="199246"/>
                    </a:lnTo>
                    <a:lnTo>
                      <a:pt x="69402" y="105143"/>
                    </a:lnTo>
                    <a:cubicBezTo>
                      <a:pt x="69402" y="105143"/>
                      <a:pt x="88428" y="74402"/>
                      <a:pt x="123617" y="44322"/>
                    </a:cubicBezTo>
                    <a:lnTo>
                      <a:pt x="172938" y="13225"/>
                    </a:lnTo>
                    <a:lnTo>
                      <a:pt x="203640" y="3705"/>
                    </a:lnTo>
                    <a:cubicBezTo>
                      <a:pt x="218096" y="849"/>
                      <a:pt x="233428" y="-495"/>
                      <a:pt x="249591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4418722" y="-3550480"/>
                <a:ext cx="1547259" cy="636713"/>
              </a:xfrm>
              <a:custGeom>
                <a:avLst/>
                <a:gdLst>
                  <a:gd name="connsiteX0" fmla="*/ 557253 w 1547259"/>
                  <a:gd name="connsiteY0" fmla="*/ 1181 h 636713"/>
                  <a:gd name="connsiteX1" fmla="*/ 1541277 w 1547259"/>
                  <a:gd name="connsiteY1" fmla="*/ 629005 h 636713"/>
                  <a:gd name="connsiteX2" fmla="*/ 1547259 w 1547259"/>
                  <a:gd name="connsiteY2" fmla="*/ 636713 h 636713"/>
                  <a:gd name="connsiteX3" fmla="*/ 1545495 w 1547259"/>
                  <a:gd name="connsiteY3" fmla="*/ 635092 h 636713"/>
                  <a:gd name="connsiteX4" fmla="*/ 654350 w 1547259"/>
                  <a:gd name="connsiteY4" fmla="*/ 101231 h 636713"/>
                  <a:gd name="connsiteX5" fmla="*/ 432475 w 1547259"/>
                  <a:gd name="connsiteY5" fmla="*/ 165591 h 636713"/>
                  <a:gd name="connsiteX6" fmla="*/ 422777 w 1547259"/>
                  <a:gd name="connsiteY6" fmla="*/ 171834 h 636713"/>
                  <a:gd name="connsiteX7" fmla="*/ 407254 w 1547259"/>
                  <a:gd name="connsiteY7" fmla="*/ 178291 h 636713"/>
                  <a:gd name="connsiteX8" fmla="*/ 30244 w 1547259"/>
                  <a:gd name="connsiteY8" fmla="*/ 506897 h 636713"/>
                  <a:gd name="connsiteX9" fmla="*/ 0 w 1547259"/>
                  <a:gd name="connsiteY9" fmla="*/ 529013 h 636713"/>
                  <a:gd name="connsiteX10" fmla="*/ 7332 w 1547259"/>
                  <a:gd name="connsiteY10" fmla="*/ 516318 h 636713"/>
                  <a:gd name="connsiteX11" fmla="*/ 416213 w 1547259"/>
                  <a:gd name="connsiteY11" fmla="*/ 49606 h 636713"/>
                  <a:gd name="connsiteX12" fmla="*/ 451226 w 1547259"/>
                  <a:gd name="connsiteY12" fmla="*/ 30630 h 636713"/>
                  <a:gd name="connsiteX13" fmla="*/ 500948 w 1547259"/>
                  <a:gd name="connsiteY13" fmla="*/ 11949 h 636713"/>
                  <a:gd name="connsiteX14" fmla="*/ 557253 w 1547259"/>
                  <a:gd name="connsiteY14" fmla="*/ 1181 h 63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47259" h="636713">
                    <a:moveTo>
                      <a:pt x="557253" y="1181"/>
                    </a:moveTo>
                    <a:cubicBezTo>
                      <a:pt x="821150" y="-23171"/>
                      <a:pt x="1298963" y="334175"/>
                      <a:pt x="1541277" y="629005"/>
                    </a:cubicBezTo>
                    <a:lnTo>
                      <a:pt x="1547259" y="636713"/>
                    </a:lnTo>
                    <a:lnTo>
                      <a:pt x="1545495" y="635092"/>
                    </a:lnTo>
                    <a:cubicBezTo>
                      <a:pt x="1342784" y="451093"/>
                      <a:pt x="905914" y="85110"/>
                      <a:pt x="654350" y="101231"/>
                    </a:cubicBezTo>
                    <a:cubicBezTo>
                      <a:pt x="570495" y="106604"/>
                      <a:pt x="497431" y="130826"/>
                      <a:pt x="432475" y="165591"/>
                    </a:cubicBezTo>
                    <a:lnTo>
                      <a:pt x="422777" y="171834"/>
                    </a:lnTo>
                    <a:lnTo>
                      <a:pt x="407254" y="178291"/>
                    </a:lnTo>
                    <a:cubicBezTo>
                      <a:pt x="244866" y="265203"/>
                      <a:pt x="133160" y="418006"/>
                      <a:pt x="30244" y="506897"/>
                    </a:cubicBezTo>
                    <a:lnTo>
                      <a:pt x="0" y="529013"/>
                    </a:lnTo>
                    <a:lnTo>
                      <a:pt x="7332" y="516318"/>
                    </a:lnTo>
                    <a:cubicBezTo>
                      <a:pt x="53651" y="437439"/>
                      <a:pt x="219330" y="171690"/>
                      <a:pt x="416213" y="49606"/>
                    </a:cubicBezTo>
                    <a:lnTo>
                      <a:pt x="451226" y="30630"/>
                    </a:lnTo>
                    <a:lnTo>
                      <a:pt x="500948" y="11949"/>
                    </a:lnTo>
                    <a:cubicBezTo>
                      <a:pt x="519613" y="6593"/>
                      <a:pt x="538404" y="2921"/>
                      <a:pt x="557253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6208566" y="-3546641"/>
                <a:ext cx="463585" cy="1340479"/>
              </a:xfrm>
              <a:custGeom>
                <a:avLst/>
                <a:gdLst>
                  <a:gd name="connsiteX0" fmla="*/ 0 w 463585"/>
                  <a:gd name="connsiteY0" fmla="*/ 0 h 1340479"/>
                  <a:gd name="connsiteX1" fmla="*/ 1622 w 463585"/>
                  <a:gd name="connsiteY1" fmla="*/ 1827 h 1340479"/>
                  <a:gd name="connsiteX2" fmla="*/ 275742 w 463585"/>
                  <a:gd name="connsiteY2" fmla="*/ 320432 h 1340479"/>
                  <a:gd name="connsiteX3" fmla="*/ 454371 w 463585"/>
                  <a:gd name="connsiteY3" fmla="*/ 1071602 h 1340479"/>
                  <a:gd name="connsiteX4" fmla="*/ 438868 w 463585"/>
                  <a:gd name="connsiteY4" fmla="*/ 1321666 h 1340479"/>
                  <a:gd name="connsiteX5" fmla="*/ 430880 w 463585"/>
                  <a:gd name="connsiteY5" fmla="*/ 1340479 h 1340479"/>
                  <a:gd name="connsiteX6" fmla="*/ 432184 w 463585"/>
                  <a:gd name="connsiteY6" fmla="*/ 1333101 h 1340479"/>
                  <a:gd name="connsiteX7" fmla="*/ 399615 w 463585"/>
                  <a:gd name="connsiteY7" fmla="*/ 936290 h 1340479"/>
                  <a:gd name="connsiteX8" fmla="*/ 277004 w 463585"/>
                  <a:gd name="connsiteY8" fmla="*/ 420127 h 1340479"/>
                  <a:gd name="connsiteX9" fmla="*/ 15298 w 463585"/>
                  <a:gd name="connsiteY9" fmla="*/ 26973 h 1340479"/>
                  <a:gd name="connsiteX10" fmla="*/ 0 w 463585"/>
                  <a:gd name="connsiteY10" fmla="*/ 0 h 134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3585" h="1340479">
                    <a:moveTo>
                      <a:pt x="0" y="0"/>
                    </a:moveTo>
                    <a:lnTo>
                      <a:pt x="1622" y="1827"/>
                    </a:lnTo>
                    <a:cubicBezTo>
                      <a:pt x="82455" y="93096"/>
                      <a:pt x="203733" y="231469"/>
                      <a:pt x="275742" y="320432"/>
                    </a:cubicBezTo>
                    <a:cubicBezTo>
                      <a:pt x="390951" y="462774"/>
                      <a:pt x="414910" y="849631"/>
                      <a:pt x="454371" y="1071602"/>
                    </a:cubicBezTo>
                    <a:cubicBezTo>
                      <a:pt x="474102" y="1182585"/>
                      <a:pt x="458951" y="1265999"/>
                      <a:pt x="438868" y="1321666"/>
                    </a:cubicBezTo>
                    <a:lnTo>
                      <a:pt x="430880" y="1340479"/>
                    </a:lnTo>
                    <a:lnTo>
                      <a:pt x="432184" y="1333101"/>
                    </a:lnTo>
                    <a:cubicBezTo>
                      <a:pt x="441536" y="1265470"/>
                      <a:pt x="445418" y="1137558"/>
                      <a:pt x="399615" y="936290"/>
                    </a:cubicBezTo>
                    <a:cubicBezTo>
                      <a:pt x="326330" y="614258"/>
                      <a:pt x="359096" y="523710"/>
                      <a:pt x="277004" y="420127"/>
                    </a:cubicBezTo>
                    <a:cubicBezTo>
                      <a:pt x="215432" y="342437"/>
                      <a:pt x="99758" y="171005"/>
                      <a:pt x="15298" y="2697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4452241" y="-3248642"/>
                <a:ext cx="1191337" cy="388402"/>
              </a:xfrm>
              <a:custGeom>
                <a:avLst/>
                <a:gdLst>
                  <a:gd name="connsiteX0" fmla="*/ 665695 w 1191337"/>
                  <a:gd name="connsiteY0" fmla="*/ 82 h 388402"/>
                  <a:gd name="connsiteX1" fmla="*/ 1184737 w 1191337"/>
                  <a:gd name="connsiteY1" fmla="*/ 290997 h 388402"/>
                  <a:gd name="connsiteX2" fmla="*/ 1191337 w 1191337"/>
                  <a:gd name="connsiteY2" fmla="*/ 298183 h 388402"/>
                  <a:gd name="connsiteX3" fmla="*/ 1128835 w 1191337"/>
                  <a:gd name="connsiteY3" fmla="*/ 249230 h 388402"/>
                  <a:gd name="connsiteX4" fmla="*/ 594096 w 1191337"/>
                  <a:gd name="connsiteY4" fmla="*/ 128726 h 388402"/>
                  <a:gd name="connsiteX5" fmla="*/ 575392 w 1191337"/>
                  <a:gd name="connsiteY5" fmla="*/ 139581 h 388402"/>
                  <a:gd name="connsiteX6" fmla="*/ 568875 w 1191337"/>
                  <a:gd name="connsiteY6" fmla="*/ 141426 h 388402"/>
                  <a:gd name="connsiteX7" fmla="*/ 503895 w 1191337"/>
                  <a:gd name="connsiteY7" fmla="*/ 179137 h 388402"/>
                  <a:gd name="connsiteX8" fmla="*/ 468475 w 1191337"/>
                  <a:gd name="connsiteY8" fmla="*/ 210303 h 388402"/>
                  <a:gd name="connsiteX9" fmla="*/ 446816 w 1191337"/>
                  <a:gd name="connsiteY9" fmla="*/ 199047 h 388402"/>
                  <a:gd name="connsiteX10" fmla="*/ 255415 w 1191337"/>
                  <a:gd name="connsiteY10" fmla="*/ 226721 h 388402"/>
                  <a:gd name="connsiteX11" fmla="*/ 233746 w 1191337"/>
                  <a:gd name="connsiteY11" fmla="*/ 238168 h 388402"/>
                  <a:gd name="connsiteX12" fmla="*/ 230194 w 1191337"/>
                  <a:gd name="connsiteY12" fmla="*/ 239421 h 388402"/>
                  <a:gd name="connsiteX13" fmla="*/ 19083 w 1191337"/>
                  <a:gd name="connsiteY13" fmla="*/ 372812 h 388402"/>
                  <a:gd name="connsiteX14" fmla="*/ 0 w 1191337"/>
                  <a:gd name="connsiteY14" fmla="*/ 388402 h 388402"/>
                  <a:gd name="connsiteX15" fmla="*/ 35969 w 1191337"/>
                  <a:gd name="connsiteY15" fmla="*/ 328415 h 388402"/>
                  <a:gd name="connsiteX16" fmla="*/ 210951 w 1191337"/>
                  <a:gd name="connsiteY16" fmla="*/ 131801 h 388402"/>
                  <a:gd name="connsiteX17" fmla="*/ 243552 w 1191337"/>
                  <a:gd name="connsiteY17" fmla="*/ 110248 h 388402"/>
                  <a:gd name="connsiteX18" fmla="*/ 297804 w 1191337"/>
                  <a:gd name="connsiteY18" fmla="*/ 86291 h 388402"/>
                  <a:gd name="connsiteX19" fmla="*/ 445519 w 1191337"/>
                  <a:gd name="connsiteY19" fmla="*/ 87964 h 388402"/>
                  <a:gd name="connsiteX20" fmla="*/ 466458 w 1191337"/>
                  <a:gd name="connsiteY20" fmla="*/ 73615 h 388402"/>
                  <a:gd name="connsiteX21" fmla="*/ 470740 w 1191337"/>
                  <a:gd name="connsiteY21" fmla="*/ 75264 h 388402"/>
                  <a:gd name="connsiteX22" fmla="*/ 532915 w 1191337"/>
                  <a:gd name="connsiteY22" fmla="*/ 32654 h 388402"/>
                  <a:gd name="connsiteX23" fmla="*/ 591253 w 1191337"/>
                  <a:gd name="connsiteY23" fmla="*/ 10105 h 388402"/>
                  <a:gd name="connsiteX24" fmla="*/ 665695 w 1191337"/>
                  <a:gd name="connsiteY24" fmla="*/ 82 h 388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91337" h="388402">
                    <a:moveTo>
                      <a:pt x="665695" y="82"/>
                    </a:moveTo>
                    <a:cubicBezTo>
                      <a:pt x="864455" y="-4212"/>
                      <a:pt x="1062103" y="162287"/>
                      <a:pt x="1184737" y="290997"/>
                    </a:cubicBezTo>
                    <a:lnTo>
                      <a:pt x="1191337" y="298183"/>
                    </a:lnTo>
                    <a:lnTo>
                      <a:pt x="1128835" y="249230"/>
                    </a:lnTo>
                    <a:cubicBezTo>
                      <a:pt x="874881" y="68052"/>
                      <a:pt x="698573" y="82804"/>
                      <a:pt x="594096" y="128726"/>
                    </a:cubicBezTo>
                    <a:lnTo>
                      <a:pt x="575392" y="139581"/>
                    </a:lnTo>
                    <a:lnTo>
                      <a:pt x="568875" y="141426"/>
                    </a:lnTo>
                    <a:cubicBezTo>
                      <a:pt x="542756" y="152906"/>
                      <a:pt x="521126" y="166335"/>
                      <a:pt x="503895" y="179137"/>
                    </a:cubicBezTo>
                    <a:lnTo>
                      <a:pt x="468475" y="210303"/>
                    </a:lnTo>
                    <a:lnTo>
                      <a:pt x="446816" y="199047"/>
                    </a:lnTo>
                    <a:cubicBezTo>
                      <a:pt x="392128" y="179679"/>
                      <a:pt x="323120" y="196151"/>
                      <a:pt x="255415" y="226721"/>
                    </a:cubicBezTo>
                    <a:lnTo>
                      <a:pt x="233746" y="238168"/>
                    </a:lnTo>
                    <a:lnTo>
                      <a:pt x="230194" y="239421"/>
                    </a:lnTo>
                    <a:cubicBezTo>
                      <a:pt x="148949" y="276106"/>
                      <a:pt x="69580" y="333092"/>
                      <a:pt x="19083" y="372812"/>
                    </a:cubicBezTo>
                    <a:lnTo>
                      <a:pt x="0" y="388402"/>
                    </a:lnTo>
                    <a:lnTo>
                      <a:pt x="35969" y="328415"/>
                    </a:lnTo>
                    <a:cubicBezTo>
                      <a:pt x="97159" y="234071"/>
                      <a:pt x="156631" y="172041"/>
                      <a:pt x="210951" y="131801"/>
                    </a:cubicBezTo>
                    <a:lnTo>
                      <a:pt x="243552" y="110248"/>
                    </a:lnTo>
                    <a:lnTo>
                      <a:pt x="297804" y="86291"/>
                    </a:lnTo>
                    <a:cubicBezTo>
                      <a:pt x="387120" y="59337"/>
                      <a:pt x="445519" y="87964"/>
                      <a:pt x="445519" y="87964"/>
                    </a:cubicBezTo>
                    <a:lnTo>
                      <a:pt x="466458" y="73615"/>
                    </a:lnTo>
                    <a:lnTo>
                      <a:pt x="470740" y="75264"/>
                    </a:lnTo>
                    <a:lnTo>
                      <a:pt x="532915" y="32654"/>
                    </a:lnTo>
                    <a:lnTo>
                      <a:pt x="591253" y="10105"/>
                    </a:lnTo>
                    <a:cubicBezTo>
                      <a:pt x="615988" y="3824"/>
                      <a:pt x="640851" y="618"/>
                      <a:pt x="665695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4299197" y="-2944047"/>
                <a:ext cx="1479475" cy="714198"/>
              </a:xfrm>
              <a:custGeom>
                <a:avLst/>
                <a:gdLst>
                  <a:gd name="connsiteX0" fmla="*/ 922492 w 1479475"/>
                  <a:gd name="connsiteY0" fmla="*/ 43 h 714198"/>
                  <a:gd name="connsiteX1" fmla="*/ 1477822 w 1479475"/>
                  <a:gd name="connsiteY1" fmla="*/ 287126 h 714198"/>
                  <a:gd name="connsiteX2" fmla="*/ 1479475 w 1479475"/>
                  <a:gd name="connsiteY2" fmla="*/ 288725 h 714198"/>
                  <a:gd name="connsiteX3" fmla="*/ 1462009 w 1479475"/>
                  <a:gd name="connsiteY3" fmla="*/ 276448 h 714198"/>
                  <a:gd name="connsiteX4" fmla="*/ 794273 w 1479475"/>
                  <a:gd name="connsiteY4" fmla="*/ 113430 h 714198"/>
                  <a:gd name="connsiteX5" fmla="*/ 781441 w 1479475"/>
                  <a:gd name="connsiteY5" fmla="*/ 121189 h 714198"/>
                  <a:gd name="connsiteX6" fmla="*/ 769052 w 1479475"/>
                  <a:gd name="connsiteY6" fmla="*/ 126130 h 714198"/>
                  <a:gd name="connsiteX7" fmla="*/ 646530 w 1479475"/>
                  <a:gd name="connsiteY7" fmla="*/ 245386 h 714198"/>
                  <a:gd name="connsiteX8" fmla="*/ 644883 w 1479475"/>
                  <a:gd name="connsiteY8" fmla="*/ 248826 h 714198"/>
                  <a:gd name="connsiteX9" fmla="*/ 556125 w 1479475"/>
                  <a:gd name="connsiteY9" fmla="*/ 237120 h 714198"/>
                  <a:gd name="connsiteX10" fmla="*/ 302721 w 1479475"/>
                  <a:gd name="connsiteY10" fmla="*/ 295940 h 714198"/>
                  <a:gd name="connsiteX11" fmla="*/ 298378 w 1479475"/>
                  <a:gd name="connsiteY11" fmla="*/ 299009 h 714198"/>
                  <a:gd name="connsiteX12" fmla="*/ 277500 w 1479475"/>
                  <a:gd name="connsiteY12" fmla="*/ 308640 h 714198"/>
                  <a:gd name="connsiteX13" fmla="*/ 16118 w 1479475"/>
                  <a:gd name="connsiteY13" fmla="*/ 663480 h 714198"/>
                  <a:gd name="connsiteX14" fmla="*/ 0 w 1479475"/>
                  <a:gd name="connsiteY14" fmla="*/ 714198 h 714198"/>
                  <a:gd name="connsiteX15" fmla="*/ 24885 w 1479475"/>
                  <a:gd name="connsiteY15" fmla="*/ 571939 h 714198"/>
                  <a:gd name="connsiteX16" fmla="*/ 266178 w 1479475"/>
                  <a:gd name="connsiteY16" fmla="*/ 173868 h 714198"/>
                  <a:gd name="connsiteX17" fmla="*/ 301444 w 1479475"/>
                  <a:gd name="connsiteY17" fmla="*/ 155760 h 714198"/>
                  <a:gd name="connsiteX18" fmla="*/ 358890 w 1479475"/>
                  <a:gd name="connsiteY18" fmla="*/ 137275 h 714198"/>
                  <a:gd name="connsiteX19" fmla="*/ 611598 w 1479475"/>
                  <a:gd name="connsiteY19" fmla="*/ 149090 h 714198"/>
                  <a:gd name="connsiteX20" fmla="*/ 627978 w 1479475"/>
                  <a:gd name="connsiteY20" fmla="*/ 133477 h 714198"/>
                  <a:gd name="connsiteX21" fmla="*/ 629917 w 1479475"/>
                  <a:gd name="connsiteY21" fmla="*/ 134037 h 714198"/>
                  <a:gd name="connsiteX22" fmla="*/ 636819 w 1479475"/>
                  <a:gd name="connsiteY22" fmla="*/ 136390 h 714198"/>
                  <a:gd name="connsiteX23" fmla="*/ 710286 w 1479475"/>
                  <a:gd name="connsiteY23" fmla="*/ 66359 h 714198"/>
                  <a:gd name="connsiteX24" fmla="*/ 770972 w 1479475"/>
                  <a:gd name="connsiteY24" fmla="*/ 29802 h 714198"/>
                  <a:gd name="connsiteX25" fmla="*/ 841664 w 1479475"/>
                  <a:gd name="connsiteY25" fmla="*/ 7169 h 714198"/>
                  <a:gd name="connsiteX26" fmla="*/ 922492 w 1479475"/>
                  <a:gd name="connsiteY26" fmla="*/ 43 h 71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79475" h="714198">
                    <a:moveTo>
                      <a:pt x="922492" y="43"/>
                    </a:moveTo>
                    <a:cubicBezTo>
                      <a:pt x="1138747" y="3148"/>
                      <a:pt x="1356609" y="173742"/>
                      <a:pt x="1477822" y="287126"/>
                    </a:cubicBezTo>
                    <a:lnTo>
                      <a:pt x="1479475" y="288725"/>
                    </a:lnTo>
                    <a:lnTo>
                      <a:pt x="1462009" y="276448"/>
                    </a:lnTo>
                    <a:cubicBezTo>
                      <a:pt x="1112303" y="48142"/>
                      <a:pt x="908412" y="56194"/>
                      <a:pt x="794273" y="113430"/>
                    </a:cubicBezTo>
                    <a:lnTo>
                      <a:pt x="781441" y="121189"/>
                    </a:lnTo>
                    <a:lnTo>
                      <a:pt x="769052" y="126130"/>
                    </a:lnTo>
                    <a:cubicBezTo>
                      <a:pt x="697715" y="161902"/>
                      <a:pt x="661437" y="216887"/>
                      <a:pt x="646530" y="245386"/>
                    </a:cubicBezTo>
                    <a:lnTo>
                      <a:pt x="644883" y="248826"/>
                    </a:lnTo>
                    <a:lnTo>
                      <a:pt x="556125" y="237120"/>
                    </a:lnTo>
                    <a:cubicBezTo>
                      <a:pt x="455003" y="232638"/>
                      <a:pt x="371542" y="255882"/>
                      <a:pt x="302721" y="295940"/>
                    </a:cubicBezTo>
                    <a:lnTo>
                      <a:pt x="298378" y="299009"/>
                    </a:lnTo>
                    <a:lnTo>
                      <a:pt x="277500" y="308640"/>
                    </a:lnTo>
                    <a:cubicBezTo>
                      <a:pt x="139860" y="388757"/>
                      <a:pt x="60784" y="536133"/>
                      <a:pt x="16118" y="663480"/>
                    </a:cubicBezTo>
                    <a:lnTo>
                      <a:pt x="0" y="714198"/>
                    </a:lnTo>
                    <a:lnTo>
                      <a:pt x="24885" y="571939"/>
                    </a:lnTo>
                    <a:cubicBezTo>
                      <a:pt x="75608" y="353283"/>
                      <a:pt x="168154" y="235255"/>
                      <a:pt x="266178" y="173868"/>
                    </a:cubicBezTo>
                    <a:lnTo>
                      <a:pt x="301444" y="155760"/>
                    </a:lnTo>
                    <a:lnTo>
                      <a:pt x="358890" y="137275"/>
                    </a:lnTo>
                    <a:cubicBezTo>
                      <a:pt x="494121" y="104918"/>
                      <a:pt x="611598" y="149090"/>
                      <a:pt x="611598" y="149090"/>
                    </a:cubicBezTo>
                    <a:lnTo>
                      <a:pt x="627978" y="133477"/>
                    </a:lnTo>
                    <a:lnTo>
                      <a:pt x="629917" y="134037"/>
                    </a:lnTo>
                    <a:cubicBezTo>
                      <a:pt x="634422" y="135489"/>
                      <a:pt x="636819" y="136390"/>
                      <a:pt x="636819" y="136390"/>
                    </a:cubicBezTo>
                    <a:cubicBezTo>
                      <a:pt x="660580" y="108820"/>
                      <a:pt x="685133" y="85623"/>
                      <a:pt x="710286" y="66359"/>
                    </a:cubicBezTo>
                    <a:lnTo>
                      <a:pt x="770972" y="29802"/>
                    </a:lnTo>
                    <a:lnTo>
                      <a:pt x="841664" y="7169"/>
                    </a:lnTo>
                    <a:cubicBezTo>
                      <a:pt x="868454" y="1884"/>
                      <a:pt x="895461" y="-345"/>
                      <a:pt x="922492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4287787" y="-2587353"/>
                <a:ext cx="1816581" cy="891194"/>
              </a:xfrm>
              <a:custGeom>
                <a:avLst/>
                <a:gdLst>
                  <a:gd name="connsiteX0" fmla="*/ 1141738 w 1816581"/>
                  <a:gd name="connsiteY0" fmla="*/ 1954 h 891194"/>
                  <a:gd name="connsiteX1" fmla="*/ 1779876 w 1816581"/>
                  <a:gd name="connsiteY1" fmla="*/ 263494 h 891194"/>
                  <a:gd name="connsiteX2" fmla="*/ 1816581 w 1816581"/>
                  <a:gd name="connsiteY2" fmla="*/ 295285 h 891194"/>
                  <a:gd name="connsiteX3" fmla="*/ 1771215 w 1816581"/>
                  <a:gd name="connsiteY3" fmla="*/ 269091 h 891194"/>
                  <a:gd name="connsiteX4" fmla="*/ 1021524 w 1816581"/>
                  <a:gd name="connsiteY4" fmla="*/ 171765 h 891194"/>
                  <a:gd name="connsiteX5" fmla="*/ 1004088 w 1816581"/>
                  <a:gd name="connsiteY5" fmla="*/ 181352 h 891194"/>
                  <a:gd name="connsiteX6" fmla="*/ 996303 w 1816581"/>
                  <a:gd name="connsiteY6" fmla="*/ 184465 h 891194"/>
                  <a:gd name="connsiteX7" fmla="*/ 832757 w 1816581"/>
                  <a:gd name="connsiteY7" fmla="*/ 314989 h 891194"/>
                  <a:gd name="connsiteX8" fmla="*/ 831010 w 1816581"/>
                  <a:gd name="connsiteY8" fmla="*/ 317474 h 891194"/>
                  <a:gd name="connsiteX9" fmla="*/ 756795 w 1816581"/>
                  <a:gd name="connsiteY9" fmla="*/ 295430 h 891194"/>
                  <a:gd name="connsiteX10" fmla="*/ 509218 w 1816581"/>
                  <a:gd name="connsiteY10" fmla="*/ 336800 h 891194"/>
                  <a:gd name="connsiteX11" fmla="*/ 494838 w 1816581"/>
                  <a:gd name="connsiteY11" fmla="*/ 345266 h 891194"/>
                  <a:gd name="connsiteX12" fmla="*/ 483997 w 1816581"/>
                  <a:gd name="connsiteY12" fmla="*/ 349500 h 891194"/>
                  <a:gd name="connsiteX13" fmla="*/ 23247 w 1816581"/>
                  <a:gd name="connsiteY13" fmla="*/ 849513 h 891194"/>
                  <a:gd name="connsiteX14" fmla="*/ 0 w 1816581"/>
                  <a:gd name="connsiteY14" fmla="*/ 891194 h 891194"/>
                  <a:gd name="connsiteX15" fmla="*/ 5285 w 1816581"/>
                  <a:gd name="connsiteY15" fmla="*/ 871220 h 891194"/>
                  <a:gd name="connsiteX16" fmla="*/ 353338 w 1816581"/>
                  <a:gd name="connsiteY16" fmla="*/ 259967 h 891194"/>
                  <a:gd name="connsiteX17" fmla="*/ 414059 w 1816581"/>
                  <a:gd name="connsiteY17" fmla="*/ 220479 h 891194"/>
                  <a:gd name="connsiteX18" fmla="*/ 462124 w 1816581"/>
                  <a:gd name="connsiteY18" fmla="*/ 199073 h 891194"/>
                  <a:gd name="connsiteX19" fmla="*/ 775567 w 1816581"/>
                  <a:gd name="connsiteY19" fmla="*/ 208498 h 891194"/>
                  <a:gd name="connsiteX20" fmla="*/ 791958 w 1816581"/>
                  <a:gd name="connsiteY20" fmla="*/ 191931 h 891194"/>
                  <a:gd name="connsiteX21" fmla="*/ 794410 w 1816581"/>
                  <a:gd name="connsiteY21" fmla="*/ 192889 h 891194"/>
                  <a:gd name="connsiteX22" fmla="*/ 800788 w 1816581"/>
                  <a:gd name="connsiteY22" fmla="*/ 195798 h 891194"/>
                  <a:gd name="connsiteX23" fmla="*/ 888320 w 1816581"/>
                  <a:gd name="connsiteY23" fmla="*/ 107326 h 891194"/>
                  <a:gd name="connsiteX24" fmla="*/ 970762 w 1816581"/>
                  <a:gd name="connsiteY24" fmla="*/ 51183 h 891194"/>
                  <a:gd name="connsiteX25" fmla="*/ 1047449 w 1816581"/>
                  <a:gd name="connsiteY25" fmla="*/ 19618 h 891194"/>
                  <a:gd name="connsiteX26" fmla="*/ 1141738 w 1816581"/>
                  <a:gd name="connsiteY26" fmla="*/ 1954 h 89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16581" h="891194">
                    <a:moveTo>
                      <a:pt x="1141738" y="1954"/>
                    </a:moveTo>
                    <a:cubicBezTo>
                      <a:pt x="1393369" y="-20044"/>
                      <a:pt x="1642049" y="148612"/>
                      <a:pt x="1779876" y="263494"/>
                    </a:cubicBezTo>
                    <a:lnTo>
                      <a:pt x="1816581" y="295285"/>
                    </a:lnTo>
                    <a:lnTo>
                      <a:pt x="1771215" y="269091"/>
                    </a:lnTo>
                    <a:cubicBezTo>
                      <a:pt x="1403488" y="75942"/>
                      <a:pt x="1164498" y="103748"/>
                      <a:pt x="1021524" y="171765"/>
                    </a:cubicBezTo>
                    <a:lnTo>
                      <a:pt x="1004088" y="181352"/>
                    </a:lnTo>
                    <a:lnTo>
                      <a:pt x="996303" y="184465"/>
                    </a:lnTo>
                    <a:cubicBezTo>
                      <a:pt x="906945" y="226975"/>
                      <a:pt x="855092" y="285192"/>
                      <a:pt x="832757" y="314989"/>
                    </a:cubicBezTo>
                    <a:lnTo>
                      <a:pt x="831010" y="317474"/>
                    </a:lnTo>
                    <a:lnTo>
                      <a:pt x="756795" y="295430"/>
                    </a:lnTo>
                    <a:cubicBezTo>
                      <a:pt x="669914" y="280655"/>
                      <a:pt x="586722" y="298613"/>
                      <a:pt x="509218" y="336800"/>
                    </a:cubicBezTo>
                    <a:lnTo>
                      <a:pt x="494838" y="345266"/>
                    </a:lnTo>
                    <a:lnTo>
                      <a:pt x="483997" y="349500"/>
                    </a:lnTo>
                    <a:cubicBezTo>
                      <a:pt x="277322" y="451335"/>
                      <a:pt x="111098" y="697031"/>
                      <a:pt x="23247" y="849513"/>
                    </a:cubicBezTo>
                    <a:lnTo>
                      <a:pt x="0" y="891194"/>
                    </a:lnTo>
                    <a:lnTo>
                      <a:pt x="5285" y="871220"/>
                    </a:lnTo>
                    <a:cubicBezTo>
                      <a:pt x="100303" y="537691"/>
                      <a:pt x="228051" y="355817"/>
                      <a:pt x="353338" y="259967"/>
                    </a:cubicBezTo>
                    <a:lnTo>
                      <a:pt x="414059" y="220479"/>
                    </a:lnTo>
                    <a:lnTo>
                      <a:pt x="462124" y="199073"/>
                    </a:lnTo>
                    <a:cubicBezTo>
                      <a:pt x="634987" y="138032"/>
                      <a:pt x="775567" y="208498"/>
                      <a:pt x="775567" y="208498"/>
                    </a:cubicBezTo>
                    <a:lnTo>
                      <a:pt x="791958" y="191931"/>
                    </a:lnTo>
                    <a:lnTo>
                      <a:pt x="794410" y="192889"/>
                    </a:lnTo>
                    <a:cubicBezTo>
                      <a:pt x="798592" y="194697"/>
                      <a:pt x="800788" y="195798"/>
                      <a:pt x="800788" y="195798"/>
                    </a:cubicBezTo>
                    <a:cubicBezTo>
                      <a:pt x="829239" y="161578"/>
                      <a:pt x="858487" y="132246"/>
                      <a:pt x="888320" y="107326"/>
                    </a:cubicBezTo>
                    <a:lnTo>
                      <a:pt x="970762" y="51183"/>
                    </a:lnTo>
                    <a:lnTo>
                      <a:pt x="1047449" y="19618"/>
                    </a:lnTo>
                    <a:cubicBezTo>
                      <a:pt x="1078784" y="10433"/>
                      <a:pt x="1110284" y="4704"/>
                      <a:pt x="1141738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4838340" y="-2297337"/>
                <a:ext cx="706185" cy="309459"/>
              </a:xfrm>
              <a:custGeom>
                <a:avLst/>
                <a:gdLst>
                  <a:gd name="connsiteX0" fmla="*/ 617467 w 706185"/>
                  <a:gd name="connsiteY0" fmla="*/ 92 h 309459"/>
                  <a:gd name="connsiteX1" fmla="*/ 700513 w 706185"/>
                  <a:gd name="connsiteY1" fmla="*/ 10084 h 309459"/>
                  <a:gd name="connsiteX2" fmla="*/ 706185 w 706185"/>
                  <a:gd name="connsiteY2" fmla="*/ 12042 h 309459"/>
                  <a:gd name="connsiteX3" fmla="*/ 682193 w 706185"/>
                  <a:gd name="connsiteY3" fmla="*/ 13675 h 309459"/>
                  <a:gd name="connsiteX4" fmla="*/ 618923 w 706185"/>
                  <a:gd name="connsiteY4" fmla="*/ 36531 h 309459"/>
                  <a:gd name="connsiteX5" fmla="*/ 606885 w 706185"/>
                  <a:gd name="connsiteY5" fmla="*/ 44469 h 309459"/>
                  <a:gd name="connsiteX6" fmla="*/ 593702 w 706185"/>
                  <a:gd name="connsiteY6" fmla="*/ 49231 h 309459"/>
                  <a:gd name="connsiteX7" fmla="*/ 440910 w 706185"/>
                  <a:gd name="connsiteY7" fmla="*/ 204983 h 309459"/>
                  <a:gd name="connsiteX8" fmla="*/ 430935 w 706185"/>
                  <a:gd name="connsiteY8" fmla="*/ 223897 h 309459"/>
                  <a:gd name="connsiteX9" fmla="*/ 369405 w 706185"/>
                  <a:gd name="connsiteY9" fmla="*/ 205469 h 309459"/>
                  <a:gd name="connsiteX10" fmla="*/ 85518 w 706185"/>
                  <a:gd name="connsiteY10" fmla="*/ 262983 h 309459"/>
                  <a:gd name="connsiteX11" fmla="*/ 69714 w 706185"/>
                  <a:gd name="connsiteY11" fmla="*/ 271542 h 309459"/>
                  <a:gd name="connsiteX12" fmla="*/ 60297 w 706185"/>
                  <a:gd name="connsiteY12" fmla="*/ 275683 h 309459"/>
                  <a:gd name="connsiteX13" fmla="*/ 13314 w 706185"/>
                  <a:gd name="connsiteY13" fmla="*/ 301127 h 309459"/>
                  <a:gd name="connsiteX14" fmla="*/ 0 w 706185"/>
                  <a:gd name="connsiteY14" fmla="*/ 309459 h 309459"/>
                  <a:gd name="connsiteX15" fmla="*/ 37247 w 706185"/>
                  <a:gd name="connsiteY15" fmla="*/ 240305 h 309459"/>
                  <a:gd name="connsiteX16" fmla="*/ 90102 w 706185"/>
                  <a:gd name="connsiteY16" fmla="*/ 186454 h 309459"/>
                  <a:gd name="connsiteX17" fmla="*/ 135129 w 706185"/>
                  <a:gd name="connsiteY17" fmla="*/ 159208 h 309459"/>
                  <a:gd name="connsiteX18" fmla="*/ 186083 w 706185"/>
                  <a:gd name="connsiteY18" fmla="*/ 140937 h 309459"/>
                  <a:gd name="connsiteX19" fmla="*/ 335999 w 706185"/>
                  <a:gd name="connsiteY19" fmla="*/ 127063 h 309459"/>
                  <a:gd name="connsiteX20" fmla="*/ 353565 w 706185"/>
                  <a:gd name="connsiteY20" fmla="*/ 113835 h 309459"/>
                  <a:gd name="connsiteX21" fmla="*/ 361220 w 706185"/>
                  <a:gd name="connsiteY21" fmla="*/ 114363 h 309459"/>
                  <a:gd name="connsiteX22" fmla="*/ 442613 w 706185"/>
                  <a:gd name="connsiteY22" fmla="*/ 53072 h 309459"/>
                  <a:gd name="connsiteX23" fmla="*/ 493727 w 706185"/>
                  <a:gd name="connsiteY23" fmla="*/ 26740 h 309459"/>
                  <a:gd name="connsiteX24" fmla="*/ 559485 w 706185"/>
                  <a:gd name="connsiteY24" fmla="*/ 6758 h 309459"/>
                  <a:gd name="connsiteX25" fmla="*/ 617467 w 706185"/>
                  <a:gd name="connsiteY25" fmla="*/ 92 h 309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06185" h="309459">
                    <a:moveTo>
                      <a:pt x="617467" y="92"/>
                    </a:moveTo>
                    <a:cubicBezTo>
                      <a:pt x="652767" y="-767"/>
                      <a:pt x="681052" y="4551"/>
                      <a:pt x="700513" y="10084"/>
                    </a:cubicBezTo>
                    <a:lnTo>
                      <a:pt x="706185" y="12042"/>
                    </a:lnTo>
                    <a:lnTo>
                      <a:pt x="682193" y="13675"/>
                    </a:lnTo>
                    <a:cubicBezTo>
                      <a:pt x="659385" y="18637"/>
                      <a:pt x="638304" y="26572"/>
                      <a:pt x="618923" y="36531"/>
                    </a:cubicBezTo>
                    <a:lnTo>
                      <a:pt x="606885" y="44469"/>
                    </a:lnTo>
                    <a:lnTo>
                      <a:pt x="593702" y="49231"/>
                    </a:lnTo>
                    <a:cubicBezTo>
                      <a:pt x="516178" y="89066"/>
                      <a:pt x="465849" y="161272"/>
                      <a:pt x="440910" y="204983"/>
                    </a:cubicBezTo>
                    <a:lnTo>
                      <a:pt x="430935" y="223897"/>
                    </a:lnTo>
                    <a:lnTo>
                      <a:pt x="369405" y="205469"/>
                    </a:lnTo>
                    <a:cubicBezTo>
                      <a:pt x="264144" y="189091"/>
                      <a:pt x="157550" y="227259"/>
                      <a:pt x="85518" y="262983"/>
                    </a:cubicBezTo>
                    <a:lnTo>
                      <a:pt x="69714" y="271542"/>
                    </a:lnTo>
                    <a:lnTo>
                      <a:pt x="60297" y="275683"/>
                    </a:lnTo>
                    <a:cubicBezTo>
                      <a:pt x="42289" y="284614"/>
                      <a:pt x="26442" y="293392"/>
                      <a:pt x="13314" y="301127"/>
                    </a:cubicBezTo>
                    <a:lnTo>
                      <a:pt x="0" y="309459"/>
                    </a:lnTo>
                    <a:lnTo>
                      <a:pt x="37247" y="240305"/>
                    </a:lnTo>
                    <a:cubicBezTo>
                      <a:pt x="53086" y="219038"/>
                      <a:pt x="71011" y="201277"/>
                      <a:pt x="90102" y="186454"/>
                    </a:cubicBezTo>
                    <a:lnTo>
                      <a:pt x="135129" y="159208"/>
                    </a:lnTo>
                    <a:lnTo>
                      <a:pt x="186083" y="140937"/>
                    </a:lnTo>
                    <a:cubicBezTo>
                      <a:pt x="266414" y="119576"/>
                      <a:pt x="335999" y="127063"/>
                      <a:pt x="335999" y="127063"/>
                    </a:cubicBezTo>
                    <a:lnTo>
                      <a:pt x="353565" y="113835"/>
                    </a:lnTo>
                    <a:lnTo>
                      <a:pt x="361220" y="114363"/>
                    </a:lnTo>
                    <a:cubicBezTo>
                      <a:pt x="389274" y="89656"/>
                      <a:pt x="416481" y="69474"/>
                      <a:pt x="442613" y="53072"/>
                    </a:cubicBezTo>
                    <a:lnTo>
                      <a:pt x="493727" y="26740"/>
                    </a:lnTo>
                    <a:lnTo>
                      <a:pt x="559485" y="6758"/>
                    </a:lnTo>
                    <a:cubicBezTo>
                      <a:pt x="580415" y="2495"/>
                      <a:pt x="599818" y="522"/>
                      <a:pt x="617467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4343624" y="-2212953"/>
                <a:ext cx="1850999" cy="1359416"/>
              </a:xfrm>
              <a:custGeom>
                <a:avLst/>
                <a:gdLst>
                  <a:gd name="connsiteX0" fmla="*/ 1499347 w 1850999"/>
                  <a:gd name="connsiteY0" fmla="*/ 337 h 1359416"/>
                  <a:gd name="connsiteX1" fmla="*/ 1850764 w 1850999"/>
                  <a:gd name="connsiteY1" fmla="*/ 140387 h 1359416"/>
                  <a:gd name="connsiteX2" fmla="*/ 1850999 w 1850999"/>
                  <a:gd name="connsiteY2" fmla="*/ 140579 h 1359416"/>
                  <a:gd name="connsiteX3" fmla="*/ 1833117 w 1850999"/>
                  <a:gd name="connsiteY3" fmla="*/ 134324 h 1359416"/>
                  <a:gd name="connsiteX4" fmla="*/ 1383948 w 1850999"/>
                  <a:gd name="connsiteY4" fmla="*/ 192315 h 1359416"/>
                  <a:gd name="connsiteX5" fmla="*/ 1382695 w 1850999"/>
                  <a:gd name="connsiteY5" fmla="*/ 193246 h 1359416"/>
                  <a:gd name="connsiteX6" fmla="*/ 1358727 w 1850999"/>
                  <a:gd name="connsiteY6" fmla="*/ 205015 h 1359416"/>
                  <a:gd name="connsiteX7" fmla="*/ 1187896 w 1850999"/>
                  <a:gd name="connsiteY7" fmla="*/ 362795 h 1359416"/>
                  <a:gd name="connsiteX8" fmla="*/ 1184593 w 1850999"/>
                  <a:gd name="connsiteY8" fmla="*/ 367487 h 1359416"/>
                  <a:gd name="connsiteX9" fmla="*/ 1040893 w 1850999"/>
                  <a:gd name="connsiteY9" fmla="*/ 373246 h 1359416"/>
                  <a:gd name="connsiteX10" fmla="*/ 757314 w 1850999"/>
                  <a:gd name="connsiteY10" fmla="*/ 456433 h 1359416"/>
                  <a:gd name="connsiteX11" fmla="*/ 740721 w 1850999"/>
                  <a:gd name="connsiteY11" fmla="*/ 465814 h 1359416"/>
                  <a:gd name="connsiteX12" fmla="*/ 732093 w 1850999"/>
                  <a:gd name="connsiteY12" fmla="*/ 469133 h 1359416"/>
                  <a:gd name="connsiteX13" fmla="*/ 15576 w 1850999"/>
                  <a:gd name="connsiteY13" fmla="*/ 1320495 h 1359416"/>
                  <a:gd name="connsiteX14" fmla="*/ 0 w 1850999"/>
                  <a:gd name="connsiteY14" fmla="*/ 1359416 h 1359416"/>
                  <a:gd name="connsiteX15" fmla="*/ 26285 w 1850999"/>
                  <a:gd name="connsiteY15" fmla="*/ 1250092 h 1359416"/>
                  <a:gd name="connsiteX16" fmla="*/ 618685 w 1850999"/>
                  <a:gd name="connsiteY16" fmla="*/ 342319 h 1359416"/>
                  <a:gd name="connsiteX17" fmla="*/ 689319 w 1850999"/>
                  <a:gd name="connsiteY17" fmla="*/ 305007 h 1359416"/>
                  <a:gd name="connsiteX18" fmla="*/ 770462 w 1850999"/>
                  <a:gd name="connsiteY18" fmla="*/ 272557 h 1359416"/>
                  <a:gd name="connsiteX19" fmla="*/ 1058322 w 1850999"/>
                  <a:gd name="connsiteY19" fmla="*/ 228002 h 1359416"/>
                  <a:gd name="connsiteX20" fmla="*/ 1070988 w 1850999"/>
                  <a:gd name="connsiteY20" fmla="*/ 214634 h 1359416"/>
                  <a:gd name="connsiteX21" fmla="*/ 1073715 w 1850999"/>
                  <a:gd name="connsiteY21" fmla="*/ 214672 h 1359416"/>
                  <a:gd name="connsiteX22" fmla="*/ 1083543 w 1850999"/>
                  <a:gd name="connsiteY22" fmla="*/ 215302 h 1359416"/>
                  <a:gd name="connsiteX23" fmla="*/ 1234945 w 1850999"/>
                  <a:gd name="connsiteY23" fmla="*/ 74926 h 1359416"/>
                  <a:gd name="connsiteX24" fmla="*/ 1293648 w 1850999"/>
                  <a:gd name="connsiteY24" fmla="*/ 41257 h 1359416"/>
                  <a:gd name="connsiteX25" fmla="*/ 1358540 w 1850999"/>
                  <a:gd name="connsiteY25" fmla="*/ 16979 h 1359416"/>
                  <a:gd name="connsiteX26" fmla="*/ 1499347 w 1850999"/>
                  <a:gd name="connsiteY26" fmla="*/ 337 h 135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50999" h="1359416">
                    <a:moveTo>
                      <a:pt x="1499347" y="337"/>
                    </a:moveTo>
                    <a:cubicBezTo>
                      <a:pt x="1656840" y="6310"/>
                      <a:pt x="1786902" y="90444"/>
                      <a:pt x="1850764" y="140387"/>
                    </a:cubicBezTo>
                    <a:lnTo>
                      <a:pt x="1850999" y="140579"/>
                    </a:lnTo>
                    <a:lnTo>
                      <a:pt x="1833117" y="134324"/>
                    </a:lnTo>
                    <a:cubicBezTo>
                      <a:pt x="1639843" y="79664"/>
                      <a:pt x="1489422" y="126649"/>
                      <a:pt x="1383948" y="192315"/>
                    </a:cubicBezTo>
                    <a:lnTo>
                      <a:pt x="1382695" y="193246"/>
                    </a:lnTo>
                    <a:lnTo>
                      <a:pt x="1358727" y="205015"/>
                    </a:lnTo>
                    <a:cubicBezTo>
                      <a:pt x="1268321" y="261299"/>
                      <a:pt x="1210938" y="331308"/>
                      <a:pt x="1187896" y="362795"/>
                    </a:cubicBezTo>
                    <a:lnTo>
                      <a:pt x="1184593" y="367487"/>
                    </a:lnTo>
                    <a:lnTo>
                      <a:pt x="1040893" y="373246"/>
                    </a:lnTo>
                    <a:cubicBezTo>
                      <a:pt x="938043" y="386118"/>
                      <a:pt x="843660" y="415381"/>
                      <a:pt x="757314" y="456433"/>
                    </a:cubicBezTo>
                    <a:lnTo>
                      <a:pt x="740721" y="465814"/>
                    </a:lnTo>
                    <a:lnTo>
                      <a:pt x="732093" y="469133"/>
                    </a:lnTo>
                    <a:cubicBezTo>
                      <a:pt x="343537" y="653871"/>
                      <a:pt x="117741" y="1077370"/>
                      <a:pt x="15576" y="1320495"/>
                    </a:cubicBezTo>
                    <a:lnTo>
                      <a:pt x="0" y="1359416"/>
                    </a:lnTo>
                    <a:lnTo>
                      <a:pt x="26285" y="1250092"/>
                    </a:lnTo>
                    <a:cubicBezTo>
                      <a:pt x="162874" y="732075"/>
                      <a:pt x="402227" y="472186"/>
                      <a:pt x="618685" y="342319"/>
                    </a:cubicBezTo>
                    <a:lnTo>
                      <a:pt x="689319" y="305007"/>
                    </a:lnTo>
                    <a:lnTo>
                      <a:pt x="770462" y="272557"/>
                    </a:lnTo>
                    <a:cubicBezTo>
                      <a:pt x="935991" y="215963"/>
                      <a:pt x="1058322" y="228002"/>
                      <a:pt x="1058322" y="228002"/>
                    </a:cubicBezTo>
                    <a:lnTo>
                      <a:pt x="1070988" y="214634"/>
                    </a:lnTo>
                    <a:lnTo>
                      <a:pt x="1073715" y="214672"/>
                    </a:lnTo>
                    <a:cubicBezTo>
                      <a:pt x="1080145" y="214968"/>
                      <a:pt x="1083543" y="215302"/>
                      <a:pt x="1083543" y="215302"/>
                    </a:cubicBezTo>
                    <a:cubicBezTo>
                      <a:pt x="1133838" y="155142"/>
                      <a:pt x="1184607" y="109223"/>
                      <a:pt x="1234945" y="74926"/>
                    </a:cubicBezTo>
                    <a:lnTo>
                      <a:pt x="1293648" y="41257"/>
                    </a:lnTo>
                    <a:lnTo>
                      <a:pt x="1358540" y="16979"/>
                    </a:lnTo>
                    <a:cubicBezTo>
                      <a:pt x="1407113" y="3304"/>
                      <a:pt x="1454350" y="-1370"/>
                      <a:pt x="1499347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4826254" y="-1797133"/>
                <a:ext cx="1531163" cy="945200"/>
              </a:xfrm>
              <a:custGeom>
                <a:avLst/>
                <a:gdLst>
                  <a:gd name="connsiteX0" fmla="*/ 1226430 w 1531163"/>
                  <a:gd name="connsiteY0" fmla="*/ 10 h 945200"/>
                  <a:gd name="connsiteX1" fmla="*/ 1524489 w 1531163"/>
                  <a:gd name="connsiteY1" fmla="*/ 38262 h 945200"/>
                  <a:gd name="connsiteX2" fmla="*/ 1531163 w 1531163"/>
                  <a:gd name="connsiteY2" fmla="*/ 40184 h 945200"/>
                  <a:gd name="connsiteX3" fmla="*/ 1517332 w 1531163"/>
                  <a:gd name="connsiteY3" fmla="*/ 38956 h 945200"/>
                  <a:gd name="connsiteX4" fmla="*/ 1017234 w 1531163"/>
                  <a:gd name="connsiteY4" fmla="*/ 153261 h 945200"/>
                  <a:gd name="connsiteX5" fmla="*/ 1013129 w 1531163"/>
                  <a:gd name="connsiteY5" fmla="*/ 155699 h 945200"/>
                  <a:gd name="connsiteX6" fmla="*/ 992013 w 1531163"/>
                  <a:gd name="connsiteY6" fmla="*/ 165961 h 945200"/>
                  <a:gd name="connsiteX7" fmla="*/ 846283 w 1531163"/>
                  <a:gd name="connsiteY7" fmla="*/ 261405 h 945200"/>
                  <a:gd name="connsiteX8" fmla="*/ 1013494 w 1531163"/>
                  <a:gd name="connsiteY8" fmla="*/ 306794 h 945200"/>
                  <a:gd name="connsiteX9" fmla="*/ 1034942 w 1531163"/>
                  <a:gd name="connsiteY9" fmla="*/ 294767 h 945200"/>
                  <a:gd name="connsiteX10" fmla="*/ 1038715 w 1531163"/>
                  <a:gd name="connsiteY10" fmla="*/ 294094 h 945200"/>
                  <a:gd name="connsiteX11" fmla="*/ 1071273 w 1531163"/>
                  <a:gd name="connsiteY11" fmla="*/ 275837 h 945200"/>
                  <a:gd name="connsiteX12" fmla="*/ 1093520 w 1531163"/>
                  <a:gd name="connsiteY12" fmla="*/ 263561 h 945200"/>
                  <a:gd name="connsiteX13" fmla="*/ 1147233 w 1531163"/>
                  <a:gd name="connsiteY13" fmla="*/ 246125 h 945200"/>
                  <a:gd name="connsiteX14" fmla="*/ 1413937 w 1531163"/>
                  <a:gd name="connsiteY14" fmla="*/ 204107 h 945200"/>
                  <a:gd name="connsiteX15" fmla="*/ 1452282 w 1531163"/>
                  <a:gd name="connsiteY15" fmla="*/ 200884 h 945200"/>
                  <a:gd name="connsiteX16" fmla="*/ 1424156 w 1531163"/>
                  <a:gd name="connsiteY16" fmla="*/ 211145 h 945200"/>
                  <a:gd name="connsiteX17" fmla="*/ 1250637 w 1531163"/>
                  <a:gd name="connsiteY17" fmla="*/ 288271 h 945200"/>
                  <a:gd name="connsiteX18" fmla="*/ 1244761 w 1531163"/>
                  <a:gd name="connsiteY18" fmla="*/ 291616 h 945200"/>
                  <a:gd name="connsiteX19" fmla="*/ 1225416 w 1531163"/>
                  <a:gd name="connsiteY19" fmla="*/ 300971 h 945200"/>
                  <a:gd name="connsiteX20" fmla="*/ 1088387 w 1531163"/>
                  <a:gd name="connsiteY20" fmla="*/ 378976 h 945200"/>
                  <a:gd name="connsiteX21" fmla="*/ 1062239 w 1531163"/>
                  <a:gd name="connsiteY21" fmla="*/ 390741 h 945200"/>
                  <a:gd name="connsiteX22" fmla="*/ 554058 w 1531163"/>
                  <a:gd name="connsiteY22" fmla="*/ 404349 h 945200"/>
                  <a:gd name="connsiteX23" fmla="*/ 529162 w 1531163"/>
                  <a:gd name="connsiteY23" fmla="*/ 416942 h 945200"/>
                  <a:gd name="connsiteX24" fmla="*/ 528837 w 1531163"/>
                  <a:gd name="connsiteY24" fmla="*/ 417049 h 945200"/>
                  <a:gd name="connsiteX25" fmla="*/ 23812 w 1531163"/>
                  <a:gd name="connsiteY25" fmla="*/ 908646 h 945200"/>
                  <a:gd name="connsiteX26" fmla="*/ 0 w 1531163"/>
                  <a:gd name="connsiteY26" fmla="*/ 945200 h 945200"/>
                  <a:gd name="connsiteX27" fmla="*/ 6340 w 1531163"/>
                  <a:gd name="connsiteY27" fmla="*/ 916135 h 945200"/>
                  <a:gd name="connsiteX28" fmla="*/ 436337 w 1531163"/>
                  <a:gd name="connsiteY28" fmla="*/ 287376 h 945200"/>
                  <a:gd name="connsiteX29" fmla="*/ 509112 w 1531163"/>
                  <a:gd name="connsiteY29" fmla="*/ 249020 h 945200"/>
                  <a:gd name="connsiteX30" fmla="*/ 611546 w 1531163"/>
                  <a:gd name="connsiteY30" fmla="*/ 210758 h 945200"/>
                  <a:gd name="connsiteX31" fmla="*/ 730718 w 1531163"/>
                  <a:gd name="connsiteY31" fmla="*/ 182838 h 945200"/>
                  <a:gd name="connsiteX32" fmla="*/ 733847 w 1531163"/>
                  <a:gd name="connsiteY32" fmla="*/ 179269 h 945200"/>
                  <a:gd name="connsiteX33" fmla="*/ 738763 w 1531163"/>
                  <a:gd name="connsiteY33" fmla="*/ 174162 h 945200"/>
                  <a:gd name="connsiteX34" fmla="*/ 755939 w 1531163"/>
                  <a:gd name="connsiteY34" fmla="*/ 170138 h 945200"/>
                  <a:gd name="connsiteX35" fmla="*/ 873717 w 1531163"/>
                  <a:gd name="connsiteY35" fmla="*/ 79282 h 945200"/>
                  <a:gd name="connsiteX36" fmla="*/ 895051 w 1531163"/>
                  <a:gd name="connsiteY36" fmla="*/ 68322 h 945200"/>
                  <a:gd name="connsiteX37" fmla="*/ 943745 w 1531163"/>
                  <a:gd name="connsiteY37" fmla="*/ 48071 h 945200"/>
                  <a:gd name="connsiteX38" fmla="*/ 1226430 w 1531163"/>
                  <a:gd name="connsiteY38" fmla="*/ 10 h 94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31163" h="945200">
                    <a:moveTo>
                      <a:pt x="1226430" y="10"/>
                    </a:moveTo>
                    <a:cubicBezTo>
                      <a:pt x="1313150" y="-361"/>
                      <a:pt x="1412246" y="10508"/>
                      <a:pt x="1524489" y="38262"/>
                    </a:cubicBezTo>
                    <a:lnTo>
                      <a:pt x="1531163" y="40184"/>
                    </a:lnTo>
                    <a:lnTo>
                      <a:pt x="1517332" y="38956"/>
                    </a:lnTo>
                    <a:cubicBezTo>
                      <a:pt x="1394795" y="33497"/>
                      <a:pt x="1210435" y="49386"/>
                      <a:pt x="1017234" y="153261"/>
                    </a:cubicBezTo>
                    <a:lnTo>
                      <a:pt x="1013129" y="155699"/>
                    </a:lnTo>
                    <a:lnTo>
                      <a:pt x="992013" y="165961"/>
                    </a:lnTo>
                    <a:cubicBezTo>
                      <a:pt x="943713" y="191930"/>
                      <a:pt x="894860" y="223397"/>
                      <a:pt x="846283" y="261405"/>
                    </a:cubicBezTo>
                    <a:cubicBezTo>
                      <a:pt x="846283" y="261405"/>
                      <a:pt x="935300" y="333971"/>
                      <a:pt x="1013494" y="306794"/>
                    </a:cubicBezTo>
                    <a:lnTo>
                      <a:pt x="1034942" y="294767"/>
                    </a:lnTo>
                    <a:lnTo>
                      <a:pt x="1038715" y="294094"/>
                    </a:lnTo>
                    <a:cubicBezTo>
                      <a:pt x="1049886" y="290211"/>
                      <a:pt x="1060835" y="284293"/>
                      <a:pt x="1071273" y="275837"/>
                    </a:cubicBezTo>
                    <a:lnTo>
                      <a:pt x="1093520" y="263561"/>
                    </a:lnTo>
                    <a:lnTo>
                      <a:pt x="1147233" y="246125"/>
                    </a:lnTo>
                    <a:cubicBezTo>
                      <a:pt x="1234204" y="223135"/>
                      <a:pt x="1347842" y="210185"/>
                      <a:pt x="1413937" y="204107"/>
                    </a:cubicBezTo>
                    <a:lnTo>
                      <a:pt x="1452282" y="200884"/>
                    </a:lnTo>
                    <a:lnTo>
                      <a:pt x="1424156" y="211145"/>
                    </a:lnTo>
                    <a:cubicBezTo>
                      <a:pt x="1380859" y="227613"/>
                      <a:pt x="1320177" y="252919"/>
                      <a:pt x="1250637" y="288271"/>
                    </a:cubicBezTo>
                    <a:lnTo>
                      <a:pt x="1244761" y="291616"/>
                    </a:lnTo>
                    <a:lnTo>
                      <a:pt x="1225416" y="300971"/>
                    </a:lnTo>
                    <a:lnTo>
                      <a:pt x="1088387" y="378976"/>
                    </a:lnTo>
                    <a:lnTo>
                      <a:pt x="1062239" y="390741"/>
                    </a:lnTo>
                    <a:cubicBezTo>
                      <a:pt x="938580" y="426408"/>
                      <a:pt x="781665" y="310065"/>
                      <a:pt x="554058" y="404349"/>
                    </a:cubicBezTo>
                    <a:lnTo>
                      <a:pt x="529162" y="416942"/>
                    </a:lnTo>
                    <a:lnTo>
                      <a:pt x="528837" y="417049"/>
                    </a:lnTo>
                    <a:cubicBezTo>
                      <a:pt x="389744" y="474667"/>
                      <a:pt x="224250" y="610946"/>
                      <a:pt x="23812" y="908646"/>
                    </a:cubicBezTo>
                    <a:lnTo>
                      <a:pt x="0" y="945200"/>
                    </a:lnTo>
                    <a:lnTo>
                      <a:pt x="6340" y="916135"/>
                    </a:lnTo>
                    <a:cubicBezTo>
                      <a:pt x="38466" y="780914"/>
                      <a:pt x="142028" y="467187"/>
                      <a:pt x="436337" y="287376"/>
                    </a:cubicBezTo>
                    <a:lnTo>
                      <a:pt x="509112" y="249020"/>
                    </a:lnTo>
                    <a:lnTo>
                      <a:pt x="611546" y="210758"/>
                    </a:lnTo>
                    <a:cubicBezTo>
                      <a:pt x="649085" y="199383"/>
                      <a:pt x="688769" y="189973"/>
                      <a:pt x="730718" y="182838"/>
                    </a:cubicBezTo>
                    <a:cubicBezTo>
                      <a:pt x="730718" y="182838"/>
                      <a:pt x="731752" y="181579"/>
                      <a:pt x="733847" y="179269"/>
                    </a:cubicBezTo>
                    <a:lnTo>
                      <a:pt x="738763" y="174162"/>
                    </a:lnTo>
                    <a:lnTo>
                      <a:pt x="755939" y="170138"/>
                    </a:lnTo>
                    <a:cubicBezTo>
                      <a:pt x="755939" y="170138"/>
                      <a:pt x="793148" y="124803"/>
                      <a:pt x="873717" y="79282"/>
                    </a:cubicBezTo>
                    <a:lnTo>
                      <a:pt x="895051" y="68322"/>
                    </a:lnTo>
                    <a:lnTo>
                      <a:pt x="943745" y="48071"/>
                    </a:lnTo>
                    <a:cubicBezTo>
                      <a:pt x="1017184" y="20985"/>
                      <a:pt x="1110805" y="506"/>
                      <a:pt x="122643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7705481" y="-1681239"/>
                <a:ext cx="365371" cy="317595"/>
              </a:xfrm>
              <a:custGeom>
                <a:avLst/>
                <a:gdLst>
                  <a:gd name="connsiteX0" fmla="*/ 365371 w 365371"/>
                  <a:gd name="connsiteY0" fmla="*/ 0 h 317595"/>
                  <a:gd name="connsiteX1" fmla="*/ 301061 w 365371"/>
                  <a:gd name="connsiteY1" fmla="*/ 97954 h 317595"/>
                  <a:gd name="connsiteX2" fmla="*/ 303186 w 365371"/>
                  <a:gd name="connsiteY2" fmla="*/ 126435 h 317595"/>
                  <a:gd name="connsiteX3" fmla="*/ 220198 w 365371"/>
                  <a:gd name="connsiteY3" fmla="*/ 144484 h 317595"/>
                  <a:gd name="connsiteX4" fmla="*/ 168454 w 365371"/>
                  <a:gd name="connsiteY4" fmla="*/ 162204 h 317595"/>
                  <a:gd name="connsiteX5" fmla="*/ 148702 w 365371"/>
                  <a:gd name="connsiteY5" fmla="*/ 173031 h 317595"/>
                  <a:gd name="connsiteX6" fmla="*/ 143233 w 365371"/>
                  <a:gd name="connsiteY6" fmla="*/ 174904 h 317595"/>
                  <a:gd name="connsiteX7" fmla="*/ 93371 w 365371"/>
                  <a:gd name="connsiteY7" fmla="*/ 202236 h 317595"/>
                  <a:gd name="connsiteX8" fmla="*/ 15861 w 365371"/>
                  <a:gd name="connsiteY8" fmla="*/ 283407 h 317595"/>
                  <a:gd name="connsiteX9" fmla="*/ 0 w 365371"/>
                  <a:gd name="connsiteY9" fmla="*/ 317595 h 317595"/>
                  <a:gd name="connsiteX10" fmla="*/ 8358 w 365371"/>
                  <a:gd name="connsiteY10" fmla="*/ 268416 h 317595"/>
                  <a:gd name="connsiteX11" fmla="*/ 68212 w 365371"/>
                  <a:gd name="connsiteY11" fmla="*/ 175447 h 317595"/>
                  <a:gd name="connsiteX12" fmla="*/ 111929 w 365371"/>
                  <a:gd name="connsiteY12" fmla="*/ 142726 h 317595"/>
                  <a:gd name="connsiteX13" fmla="*/ 136357 w 365371"/>
                  <a:gd name="connsiteY13" fmla="*/ 130495 h 317595"/>
                  <a:gd name="connsiteX14" fmla="*/ 243466 w 365371"/>
                  <a:gd name="connsiteY14" fmla="*/ 100062 h 317595"/>
                  <a:gd name="connsiteX15" fmla="*/ 250763 w 365371"/>
                  <a:gd name="connsiteY15" fmla="*/ 92455 h 317595"/>
                  <a:gd name="connsiteX16" fmla="*/ 268687 w 365371"/>
                  <a:gd name="connsiteY16" fmla="*/ 87362 h 317595"/>
                  <a:gd name="connsiteX17" fmla="*/ 306388 w 365371"/>
                  <a:gd name="connsiteY17" fmla="*/ 27113 h 317595"/>
                  <a:gd name="connsiteX18" fmla="*/ 331522 w 365371"/>
                  <a:gd name="connsiteY18" fmla="*/ 10929 h 317595"/>
                  <a:gd name="connsiteX19" fmla="*/ 365371 w 365371"/>
                  <a:gd name="connsiteY19" fmla="*/ 0 h 317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5371" h="317595">
                    <a:moveTo>
                      <a:pt x="365371" y="0"/>
                    </a:moveTo>
                    <a:cubicBezTo>
                      <a:pt x="332340" y="8720"/>
                      <a:pt x="306047" y="57671"/>
                      <a:pt x="301061" y="97954"/>
                    </a:cubicBezTo>
                    <a:lnTo>
                      <a:pt x="303186" y="126435"/>
                    </a:lnTo>
                    <a:lnTo>
                      <a:pt x="220198" y="144484"/>
                    </a:lnTo>
                    <a:cubicBezTo>
                      <a:pt x="202648" y="149262"/>
                      <a:pt x="185394" y="154932"/>
                      <a:pt x="168454" y="162204"/>
                    </a:cubicBezTo>
                    <a:lnTo>
                      <a:pt x="148702" y="173031"/>
                    </a:lnTo>
                    <a:lnTo>
                      <a:pt x="143233" y="174904"/>
                    </a:lnTo>
                    <a:cubicBezTo>
                      <a:pt x="126293" y="182176"/>
                      <a:pt x="109667" y="191050"/>
                      <a:pt x="93371" y="202236"/>
                    </a:cubicBezTo>
                    <a:cubicBezTo>
                      <a:pt x="62544" y="223554"/>
                      <a:pt x="35503" y="251477"/>
                      <a:pt x="15861" y="283407"/>
                    </a:cubicBezTo>
                    <a:lnTo>
                      <a:pt x="0" y="317595"/>
                    </a:lnTo>
                    <a:lnTo>
                      <a:pt x="8358" y="268416"/>
                    </a:lnTo>
                    <a:cubicBezTo>
                      <a:pt x="19765" y="233227"/>
                      <a:pt x="41082" y="200462"/>
                      <a:pt x="68212" y="175447"/>
                    </a:cubicBezTo>
                    <a:lnTo>
                      <a:pt x="111929" y="142726"/>
                    </a:lnTo>
                    <a:lnTo>
                      <a:pt x="136357" y="130495"/>
                    </a:lnTo>
                    <a:cubicBezTo>
                      <a:pt x="170621" y="116446"/>
                      <a:pt x="207175" y="106933"/>
                      <a:pt x="243466" y="100062"/>
                    </a:cubicBezTo>
                    <a:lnTo>
                      <a:pt x="250763" y="92455"/>
                    </a:lnTo>
                    <a:lnTo>
                      <a:pt x="268687" y="87362"/>
                    </a:lnTo>
                    <a:cubicBezTo>
                      <a:pt x="281020" y="82431"/>
                      <a:pt x="294406" y="39094"/>
                      <a:pt x="306388" y="27113"/>
                    </a:cubicBezTo>
                    <a:lnTo>
                      <a:pt x="331522" y="10929"/>
                    </a:lnTo>
                    <a:lnTo>
                      <a:pt x="3653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7872639" y="-1659222"/>
                <a:ext cx="441483" cy="526409"/>
              </a:xfrm>
              <a:custGeom>
                <a:avLst/>
                <a:gdLst>
                  <a:gd name="connsiteX0" fmla="*/ 373720 w 441483"/>
                  <a:gd name="connsiteY0" fmla="*/ 4 h 526409"/>
                  <a:gd name="connsiteX1" fmla="*/ 412780 w 441483"/>
                  <a:gd name="connsiteY1" fmla="*/ 4496 h 526409"/>
                  <a:gd name="connsiteX2" fmla="*/ 441483 w 441483"/>
                  <a:gd name="connsiteY2" fmla="*/ 15465 h 526409"/>
                  <a:gd name="connsiteX3" fmla="*/ 405723 w 441483"/>
                  <a:gd name="connsiteY3" fmla="*/ 25884 h 526409"/>
                  <a:gd name="connsiteX4" fmla="*/ 392133 w 441483"/>
                  <a:gd name="connsiteY4" fmla="*/ 35195 h 526409"/>
                  <a:gd name="connsiteX5" fmla="*/ 380502 w 441483"/>
                  <a:gd name="connsiteY5" fmla="*/ 38584 h 526409"/>
                  <a:gd name="connsiteX6" fmla="*/ 321882 w 441483"/>
                  <a:gd name="connsiteY6" fmla="*/ 78748 h 526409"/>
                  <a:gd name="connsiteX7" fmla="*/ 278082 w 441483"/>
                  <a:gd name="connsiteY7" fmla="*/ 174821 h 526409"/>
                  <a:gd name="connsiteX8" fmla="*/ 280224 w 441483"/>
                  <a:gd name="connsiteY8" fmla="*/ 197892 h 526409"/>
                  <a:gd name="connsiteX9" fmla="*/ 244403 w 441483"/>
                  <a:gd name="connsiteY9" fmla="*/ 198466 h 526409"/>
                  <a:gd name="connsiteX10" fmla="*/ 185691 w 441483"/>
                  <a:gd name="connsiteY10" fmla="*/ 220503 h 526409"/>
                  <a:gd name="connsiteX11" fmla="*/ 176980 w 441483"/>
                  <a:gd name="connsiteY11" fmla="*/ 227006 h 526409"/>
                  <a:gd name="connsiteX12" fmla="*/ 160470 w 441483"/>
                  <a:gd name="connsiteY12" fmla="*/ 233203 h 526409"/>
                  <a:gd name="connsiteX13" fmla="*/ 68910 w 441483"/>
                  <a:gd name="connsiteY13" fmla="*/ 321507 h 526409"/>
                  <a:gd name="connsiteX14" fmla="*/ 15927 w 441483"/>
                  <a:gd name="connsiteY14" fmla="*/ 464023 h 526409"/>
                  <a:gd name="connsiteX15" fmla="*/ 8608 w 441483"/>
                  <a:gd name="connsiteY15" fmla="*/ 526409 h 526409"/>
                  <a:gd name="connsiteX16" fmla="*/ 102 w 441483"/>
                  <a:gd name="connsiteY16" fmla="*/ 462202 h 526409"/>
                  <a:gd name="connsiteX17" fmla="*/ 27893 w 441483"/>
                  <a:gd name="connsiteY17" fmla="*/ 319726 h 526409"/>
                  <a:gd name="connsiteX18" fmla="*/ 115182 w 441483"/>
                  <a:gd name="connsiteY18" fmla="*/ 203503 h 526409"/>
                  <a:gd name="connsiteX19" fmla="*/ 166299 w 441483"/>
                  <a:gd name="connsiteY19" fmla="*/ 168484 h 526409"/>
                  <a:gd name="connsiteX20" fmla="*/ 217943 w 441483"/>
                  <a:gd name="connsiteY20" fmla="*/ 147809 h 526409"/>
                  <a:gd name="connsiteX21" fmla="*/ 218488 w 441483"/>
                  <a:gd name="connsiteY21" fmla="*/ 144988 h 526409"/>
                  <a:gd name="connsiteX22" fmla="*/ 243164 w 441483"/>
                  <a:gd name="connsiteY22" fmla="*/ 135109 h 526409"/>
                  <a:gd name="connsiteX23" fmla="*/ 292068 w 441483"/>
                  <a:gd name="connsiteY23" fmla="*/ 30366 h 526409"/>
                  <a:gd name="connsiteX24" fmla="*/ 315927 w 441483"/>
                  <a:gd name="connsiteY24" fmla="*/ 12521 h 526409"/>
                  <a:gd name="connsiteX25" fmla="*/ 334726 w 441483"/>
                  <a:gd name="connsiteY25" fmla="*/ 5025 h 526409"/>
                  <a:gd name="connsiteX26" fmla="*/ 373720 w 441483"/>
                  <a:gd name="connsiteY26" fmla="*/ 4 h 5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41483" h="526409">
                    <a:moveTo>
                      <a:pt x="373720" y="4"/>
                    </a:moveTo>
                    <a:cubicBezTo>
                      <a:pt x="386867" y="-84"/>
                      <a:pt x="400024" y="1413"/>
                      <a:pt x="412780" y="4496"/>
                    </a:cubicBezTo>
                    <a:lnTo>
                      <a:pt x="441483" y="15465"/>
                    </a:lnTo>
                    <a:lnTo>
                      <a:pt x="405723" y="25884"/>
                    </a:lnTo>
                    <a:lnTo>
                      <a:pt x="392133" y="35195"/>
                    </a:lnTo>
                    <a:lnTo>
                      <a:pt x="380502" y="38584"/>
                    </a:lnTo>
                    <a:cubicBezTo>
                      <a:pt x="358702" y="48449"/>
                      <a:pt x="338619" y="61661"/>
                      <a:pt x="321882" y="78748"/>
                    </a:cubicBezTo>
                    <a:cubicBezTo>
                      <a:pt x="296778" y="104382"/>
                      <a:pt x="279999" y="139329"/>
                      <a:pt x="278082" y="174821"/>
                    </a:cubicBezTo>
                    <a:lnTo>
                      <a:pt x="280224" y="197892"/>
                    </a:lnTo>
                    <a:lnTo>
                      <a:pt x="244403" y="198466"/>
                    </a:lnTo>
                    <a:cubicBezTo>
                      <a:pt x="224040" y="202567"/>
                      <a:pt x="204255" y="210176"/>
                      <a:pt x="185691" y="220503"/>
                    </a:cubicBezTo>
                    <a:lnTo>
                      <a:pt x="176980" y="227006"/>
                    </a:lnTo>
                    <a:lnTo>
                      <a:pt x="160470" y="233203"/>
                    </a:lnTo>
                    <a:cubicBezTo>
                      <a:pt x="123344" y="253859"/>
                      <a:pt x="91106" y="285394"/>
                      <a:pt x="68910" y="321507"/>
                    </a:cubicBezTo>
                    <a:cubicBezTo>
                      <a:pt x="43718" y="362553"/>
                      <a:pt x="25925" y="412495"/>
                      <a:pt x="15927" y="464023"/>
                    </a:cubicBezTo>
                    <a:lnTo>
                      <a:pt x="8608" y="526409"/>
                    </a:lnTo>
                    <a:lnTo>
                      <a:pt x="102" y="462202"/>
                    </a:lnTo>
                    <a:cubicBezTo>
                      <a:pt x="-1087" y="413360"/>
                      <a:pt x="8163" y="364298"/>
                      <a:pt x="27893" y="319726"/>
                    </a:cubicBezTo>
                    <a:cubicBezTo>
                      <a:pt x="47799" y="274981"/>
                      <a:pt x="78100" y="235257"/>
                      <a:pt x="115182" y="203503"/>
                    </a:cubicBezTo>
                    <a:lnTo>
                      <a:pt x="166299" y="168484"/>
                    </a:lnTo>
                    <a:lnTo>
                      <a:pt x="217943" y="147809"/>
                    </a:lnTo>
                    <a:lnTo>
                      <a:pt x="218488" y="144988"/>
                    </a:lnTo>
                    <a:lnTo>
                      <a:pt x="243164" y="135109"/>
                    </a:lnTo>
                    <a:cubicBezTo>
                      <a:pt x="245545" y="95733"/>
                      <a:pt x="263778" y="57748"/>
                      <a:pt x="292068" y="30366"/>
                    </a:cubicBezTo>
                    <a:lnTo>
                      <a:pt x="315927" y="12521"/>
                    </a:lnTo>
                    <a:lnTo>
                      <a:pt x="334726" y="5025"/>
                    </a:lnTo>
                    <a:cubicBezTo>
                      <a:pt x="347438" y="1766"/>
                      <a:pt x="360574" y="92"/>
                      <a:pt x="373720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8392577" y="-1515605"/>
                <a:ext cx="836564" cy="289764"/>
              </a:xfrm>
              <a:custGeom>
                <a:avLst/>
                <a:gdLst>
                  <a:gd name="connsiteX0" fmla="*/ 411611 w 836564"/>
                  <a:gd name="connsiteY0" fmla="*/ 0 h 289764"/>
                  <a:gd name="connsiteX1" fmla="*/ 408024 w 836564"/>
                  <a:gd name="connsiteY1" fmla="*/ 7017 h 289764"/>
                  <a:gd name="connsiteX2" fmla="*/ 422045 w 836564"/>
                  <a:gd name="connsiteY2" fmla="*/ 106013 h 289764"/>
                  <a:gd name="connsiteX3" fmla="*/ 426273 w 836564"/>
                  <a:gd name="connsiteY3" fmla="*/ 227918 h 289764"/>
                  <a:gd name="connsiteX4" fmla="*/ 811864 w 836564"/>
                  <a:gd name="connsiteY4" fmla="*/ 266330 h 289764"/>
                  <a:gd name="connsiteX5" fmla="*/ 836564 w 836564"/>
                  <a:gd name="connsiteY5" fmla="*/ 289764 h 289764"/>
                  <a:gd name="connsiteX6" fmla="*/ 763087 w 836564"/>
                  <a:gd name="connsiteY6" fmla="*/ 254063 h 289764"/>
                  <a:gd name="connsiteX7" fmla="*/ 476863 w 836564"/>
                  <a:gd name="connsiteY7" fmla="*/ 245165 h 289764"/>
                  <a:gd name="connsiteX8" fmla="*/ 335930 w 836564"/>
                  <a:gd name="connsiteY8" fmla="*/ 257849 h 289764"/>
                  <a:gd name="connsiteX9" fmla="*/ 36408 w 836564"/>
                  <a:gd name="connsiteY9" fmla="*/ 68035 h 289764"/>
                  <a:gd name="connsiteX10" fmla="*/ 0 w 836564"/>
                  <a:gd name="connsiteY10" fmla="*/ 54043 h 289764"/>
                  <a:gd name="connsiteX11" fmla="*/ 11598 w 836564"/>
                  <a:gd name="connsiteY11" fmla="*/ 55408 h 289764"/>
                  <a:gd name="connsiteX12" fmla="*/ 318813 w 836564"/>
                  <a:gd name="connsiteY12" fmla="*/ 228624 h 289764"/>
                  <a:gd name="connsiteX13" fmla="*/ 302388 w 836564"/>
                  <a:gd name="connsiteY13" fmla="*/ 170481 h 289764"/>
                  <a:gd name="connsiteX14" fmla="*/ 321723 w 836564"/>
                  <a:gd name="connsiteY14" fmla="*/ 188998 h 289764"/>
                  <a:gd name="connsiteX15" fmla="*/ 344035 w 836564"/>
                  <a:gd name="connsiteY15" fmla="*/ 215924 h 289764"/>
                  <a:gd name="connsiteX16" fmla="*/ 333570 w 836564"/>
                  <a:gd name="connsiteY16" fmla="*/ 178881 h 289764"/>
                  <a:gd name="connsiteX17" fmla="*/ 338544 w 836564"/>
                  <a:gd name="connsiteY17" fmla="*/ 178943 h 289764"/>
                  <a:gd name="connsiteX18" fmla="*/ 353735 w 836564"/>
                  <a:gd name="connsiteY18" fmla="*/ 166118 h 289764"/>
                  <a:gd name="connsiteX19" fmla="*/ 363765 w 836564"/>
                  <a:gd name="connsiteY19" fmla="*/ 166243 h 289764"/>
                  <a:gd name="connsiteX20" fmla="*/ 385608 w 836564"/>
                  <a:gd name="connsiteY20" fmla="*/ 124318 h 289764"/>
                  <a:gd name="connsiteX21" fmla="*/ 343683 w 836564"/>
                  <a:gd name="connsiteY21" fmla="*/ 102472 h 289764"/>
                  <a:gd name="connsiteX22" fmla="*/ 327123 w 836564"/>
                  <a:gd name="connsiteY22" fmla="*/ 114453 h 289764"/>
                  <a:gd name="connsiteX23" fmla="*/ 387591 w 836564"/>
                  <a:gd name="connsiteY23" fmla="*/ 15887 h 289764"/>
                  <a:gd name="connsiteX24" fmla="*/ 411611 w 836564"/>
                  <a:gd name="connsiteY24" fmla="*/ 0 h 28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36564" h="289764">
                    <a:moveTo>
                      <a:pt x="411611" y="0"/>
                    </a:moveTo>
                    <a:lnTo>
                      <a:pt x="408024" y="7017"/>
                    </a:lnTo>
                    <a:cubicBezTo>
                      <a:pt x="400708" y="23963"/>
                      <a:pt x="390073" y="63204"/>
                      <a:pt x="422045" y="106013"/>
                    </a:cubicBezTo>
                    <a:cubicBezTo>
                      <a:pt x="465032" y="163444"/>
                      <a:pt x="426273" y="227918"/>
                      <a:pt x="426273" y="227918"/>
                    </a:cubicBezTo>
                    <a:cubicBezTo>
                      <a:pt x="604245" y="173748"/>
                      <a:pt x="727418" y="205491"/>
                      <a:pt x="811864" y="266330"/>
                    </a:cubicBezTo>
                    <a:lnTo>
                      <a:pt x="836564" y="289764"/>
                    </a:lnTo>
                    <a:lnTo>
                      <a:pt x="763087" y="254063"/>
                    </a:lnTo>
                    <a:cubicBezTo>
                      <a:pt x="654877" y="214866"/>
                      <a:pt x="540282" y="221384"/>
                      <a:pt x="476863" y="245165"/>
                    </a:cubicBezTo>
                    <a:cubicBezTo>
                      <a:pt x="350023" y="292731"/>
                      <a:pt x="335930" y="257849"/>
                      <a:pt x="335930" y="257849"/>
                    </a:cubicBezTo>
                    <a:cubicBezTo>
                      <a:pt x="277356" y="176154"/>
                      <a:pt x="134965" y="107807"/>
                      <a:pt x="36408" y="68035"/>
                    </a:cubicBezTo>
                    <a:lnTo>
                      <a:pt x="0" y="54043"/>
                    </a:lnTo>
                    <a:lnTo>
                      <a:pt x="11598" y="55408"/>
                    </a:lnTo>
                    <a:cubicBezTo>
                      <a:pt x="232223" y="97795"/>
                      <a:pt x="318813" y="228624"/>
                      <a:pt x="318813" y="228624"/>
                    </a:cubicBezTo>
                    <a:lnTo>
                      <a:pt x="302388" y="170481"/>
                    </a:lnTo>
                    <a:lnTo>
                      <a:pt x="321723" y="188998"/>
                    </a:lnTo>
                    <a:cubicBezTo>
                      <a:pt x="336966" y="205244"/>
                      <a:pt x="344035" y="215924"/>
                      <a:pt x="344035" y="215924"/>
                    </a:cubicBezTo>
                    <a:lnTo>
                      <a:pt x="333570" y="178881"/>
                    </a:lnTo>
                    <a:lnTo>
                      <a:pt x="338544" y="178943"/>
                    </a:lnTo>
                    <a:lnTo>
                      <a:pt x="353735" y="166118"/>
                    </a:lnTo>
                    <a:lnTo>
                      <a:pt x="363765" y="166243"/>
                    </a:lnTo>
                    <a:cubicBezTo>
                      <a:pt x="381380" y="160609"/>
                      <a:pt x="390893" y="141933"/>
                      <a:pt x="385608" y="124318"/>
                    </a:cubicBezTo>
                    <a:cubicBezTo>
                      <a:pt x="379971" y="106700"/>
                      <a:pt x="361298" y="97190"/>
                      <a:pt x="343683" y="102472"/>
                    </a:cubicBezTo>
                    <a:cubicBezTo>
                      <a:pt x="336637" y="104588"/>
                      <a:pt x="330999" y="108816"/>
                      <a:pt x="327123" y="114453"/>
                    </a:cubicBezTo>
                    <a:cubicBezTo>
                      <a:pt x="333994" y="69002"/>
                      <a:pt x="361651" y="36763"/>
                      <a:pt x="387591" y="15887"/>
                    </a:cubicBezTo>
                    <a:lnTo>
                      <a:pt x="4116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6377323" y="-1251049"/>
                <a:ext cx="1093156" cy="829914"/>
              </a:xfrm>
              <a:custGeom>
                <a:avLst/>
                <a:gdLst>
                  <a:gd name="connsiteX0" fmla="*/ 1093156 w 1093156"/>
                  <a:gd name="connsiteY0" fmla="*/ 4 h 829914"/>
                  <a:gd name="connsiteX1" fmla="*/ 969490 w 1093156"/>
                  <a:gd name="connsiteY1" fmla="*/ 193437 h 829914"/>
                  <a:gd name="connsiteX2" fmla="*/ 925095 w 1093156"/>
                  <a:gd name="connsiteY2" fmla="*/ 423153 h 829914"/>
                  <a:gd name="connsiteX3" fmla="*/ 950442 w 1093156"/>
                  <a:gd name="connsiteY3" fmla="*/ 393684 h 829914"/>
                  <a:gd name="connsiteX4" fmla="*/ 950273 w 1093156"/>
                  <a:gd name="connsiteY4" fmla="*/ 403993 h 829914"/>
                  <a:gd name="connsiteX5" fmla="*/ 950316 w 1093156"/>
                  <a:gd name="connsiteY5" fmla="*/ 410453 h 829914"/>
                  <a:gd name="connsiteX6" fmla="*/ 982054 w 1093156"/>
                  <a:gd name="connsiteY6" fmla="*/ 373554 h 829914"/>
                  <a:gd name="connsiteX7" fmla="*/ 979722 w 1093156"/>
                  <a:gd name="connsiteY7" fmla="*/ 401622 h 829914"/>
                  <a:gd name="connsiteX8" fmla="*/ 893738 w 1093156"/>
                  <a:gd name="connsiteY8" fmla="*/ 654988 h 829914"/>
                  <a:gd name="connsiteX9" fmla="*/ 921281 w 1093156"/>
                  <a:gd name="connsiteY9" fmla="*/ 637425 h 829914"/>
                  <a:gd name="connsiteX10" fmla="*/ 918959 w 1093156"/>
                  <a:gd name="connsiteY10" fmla="*/ 642288 h 829914"/>
                  <a:gd name="connsiteX11" fmla="*/ 969611 w 1093156"/>
                  <a:gd name="connsiteY11" fmla="*/ 609990 h 829914"/>
                  <a:gd name="connsiteX12" fmla="*/ 958367 w 1093156"/>
                  <a:gd name="connsiteY12" fmla="*/ 657929 h 829914"/>
                  <a:gd name="connsiteX13" fmla="*/ 937074 w 1093156"/>
                  <a:gd name="connsiteY13" fmla="*/ 705021 h 829914"/>
                  <a:gd name="connsiteX14" fmla="*/ 883192 w 1093156"/>
                  <a:gd name="connsiteY14" fmla="*/ 777631 h 829914"/>
                  <a:gd name="connsiteX15" fmla="*/ 794113 w 1093156"/>
                  <a:gd name="connsiteY15" fmla="*/ 808738 h 829914"/>
                  <a:gd name="connsiteX16" fmla="*/ 189280 w 1093156"/>
                  <a:gd name="connsiteY16" fmla="*/ 694785 h 829914"/>
                  <a:gd name="connsiteX17" fmla="*/ 79002 w 1093156"/>
                  <a:gd name="connsiteY17" fmla="*/ 551034 h 829914"/>
                  <a:gd name="connsiteX18" fmla="*/ 52286 w 1093156"/>
                  <a:gd name="connsiteY18" fmla="*/ 561372 h 829914"/>
                  <a:gd name="connsiteX19" fmla="*/ 48357 w 1093156"/>
                  <a:gd name="connsiteY19" fmla="*/ 565833 h 829914"/>
                  <a:gd name="connsiteX20" fmla="*/ 27065 w 1093156"/>
                  <a:gd name="connsiteY20" fmla="*/ 574072 h 829914"/>
                  <a:gd name="connsiteX21" fmla="*/ 11652 w 1093156"/>
                  <a:gd name="connsiteY21" fmla="*/ 606226 h 829914"/>
                  <a:gd name="connsiteX22" fmla="*/ 13996 w 1093156"/>
                  <a:gd name="connsiteY22" fmla="*/ 614703 h 829914"/>
                  <a:gd name="connsiteX23" fmla="*/ 3977 w 1093156"/>
                  <a:gd name="connsiteY23" fmla="*/ 593604 h 829914"/>
                  <a:gd name="connsiteX24" fmla="*/ 3956 w 1093156"/>
                  <a:gd name="connsiteY24" fmla="*/ 556671 h 829914"/>
                  <a:gd name="connsiteX25" fmla="*/ 28042 w 1093156"/>
                  <a:gd name="connsiteY25" fmla="*/ 535790 h 829914"/>
                  <a:gd name="connsiteX26" fmla="*/ 55983 w 1093156"/>
                  <a:gd name="connsiteY26" fmla="*/ 528590 h 829914"/>
                  <a:gd name="connsiteX27" fmla="*/ 202463 w 1093156"/>
                  <a:gd name="connsiteY27" fmla="*/ 516875 h 829914"/>
                  <a:gd name="connsiteX28" fmla="*/ 436410 w 1093156"/>
                  <a:gd name="connsiteY28" fmla="*/ 434782 h 829914"/>
                  <a:gd name="connsiteX29" fmla="*/ 429012 w 1093156"/>
                  <a:gd name="connsiteY29" fmla="*/ 494325 h 829914"/>
                  <a:gd name="connsiteX30" fmla="*/ 339874 w 1093156"/>
                  <a:gd name="connsiteY30" fmla="*/ 668730 h 829914"/>
                  <a:gd name="connsiteX31" fmla="*/ 465202 w 1093156"/>
                  <a:gd name="connsiteY31" fmla="*/ 641840 h 829914"/>
                  <a:gd name="connsiteX32" fmla="*/ 477634 w 1093156"/>
                  <a:gd name="connsiteY32" fmla="*/ 634172 h 829914"/>
                  <a:gd name="connsiteX33" fmla="*/ 490423 w 1093156"/>
                  <a:gd name="connsiteY33" fmla="*/ 629140 h 829914"/>
                  <a:gd name="connsiteX34" fmla="*/ 589880 w 1093156"/>
                  <a:gd name="connsiteY34" fmla="*/ 528133 h 829914"/>
                  <a:gd name="connsiteX35" fmla="*/ 640264 w 1093156"/>
                  <a:gd name="connsiteY35" fmla="*/ 322020 h 829914"/>
                  <a:gd name="connsiteX36" fmla="*/ 701379 w 1093156"/>
                  <a:gd name="connsiteY36" fmla="*/ 279670 h 829914"/>
                  <a:gd name="connsiteX37" fmla="*/ 717573 w 1093156"/>
                  <a:gd name="connsiteY37" fmla="*/ 322739 h 829914"/>
                  <a:gd name="connsiteX38" fmla="*/ 717221 w 1093156"/>
                  <a:gd name="connsiteY38" fmla="*/ 671900 h 829914"/>
                  <a:gd name="connsiteX39" fmla="*/ 742154 w 1093156"/>
                  <a:gd name="connsiteY39" fmla="*/ 643427 h 829914"/>
                  <a:gd name="connsiteX40" fmla="*/ 747004 w 1093156"/>
                  <a:gd name="connsiteY40" fmla="*/ 637251 h 829914"/>
                  <a:gd name="connsiteX41" fmla="*/ 744711 w 1093156"/>
                  <a:gd name="connsiteY41" fmla="*/ 648923 h 829914"/>
                  <a:gd name="connsiteX42" fmla="*/ 742442 w 1093156"/>
                  <a:gd name="connsiteY42" fmla="*/ 659200 h 829914"/>
                  <a:gd name="connsiteX43" fmla="*/ 879498 w 1093156"/>
                  <a:gd name="connsiteY43" fmla="*/ 362184 h 829914"/>
                  <a:gd name="connsiteX44" fmla="*/ 880201 w 1093156"/>
                  <a:gd name="connsiteY44" fmla="*/ 133171 h 829914"/>
                  <a:gd name="connsiteX45" fmla="*/ 973998 w 1093156"/>
                  <a:gd name="connsiteY45" fmla="*/ 61426 h 829914"/>
                  <a:gd name="connsiteX46" fmla="*/ 1040752 w 1093156"/>
                  <a:gd name="connsiteY46" fmla="*/ 19630 h 829914"/>
                  <a:gd name="connsiteX47" fmla="*/ 1068725 w 1093156"/>
                  <a:gd name="connsiteY47" fmla="*/ 6346 h 829914"/>
                  <a:gd name="connsiteX48" fmla="*/ 1093156 w 1093156"/>
                  <a:gd name="connsiteY48" fmla="*/ 4 h 82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93156" h="829914">
                    <a:moveTo>
                      <a:pt x="1093156" y="4"/>
                    </a:moveTo>
                    <a:cubicBezTo>
                      <a:pt x="1093156" y="4"/>
                      <a:pt x="1017052" y="110287"/>
                      <a:pt x="969490" y="193437"/>
                    </a:cubicBezTo>
                    <a:cubicBezTo>
                      <a:pt x="921925" y="276583"/>
                      <a:pt x="925095" y="423153"/>
                      <a:pt x="925095" y="423153"/>
                    </a:cubicBezTo>
                    <a:lnTo>
                      <a:pt x="950442" y="393684"/>
                    </a:lnTo>
                    <a:lnTo>
                      <a:pt x="950273" y="403993"/>
                    </a:lnTo>
                    <a:cubicBezTo>
                      <a:pt x="950267" y="408163"/>
                      <a:pt x="950316" y="410453"/>
                      <a:pt x="950316" y="410453"/>
                    </a:cubicBezTo>
                    <a:lnTo>
                      <a:pt x="982054" y="373554"/>
                    </a:lnTo>
                    <a:lnTo>
                      <a:pt x="979722" y="401622"/>
                    </a:lnTo>
                    <a:cubicBezTo>
                      <a:pt x="962526" y="514986"/>
                      <a:pt x="893738" y="654988"/>
                      <a:pt x="893738" y="654988"/>
                    </a:cubicBezTo>
                    <a:lnTo>
                      <a:pt x="921281" y="637425"/>
                    </a:lnTo>
                    <a:lnTo>
                      <a:pt x="918959" y="642288"/>
                    </a:lnTo>
                    <a:lnTo>
                      <a:pt x="969611" y="609990"/>
                    </a:lnTo>
                    <a:lnTo>
                      <a:pt x="958367" y="657929"/>
                    </a:lnTo>
                    <a:cubicBezTo>
                      <a:pt x="952621" y="674456"/>
                      <a:pt x="945354" y="690179"/>
                      <a:pt x="937074" y="705021"/>
                    </a:cubicBezTo>
                    <a:lnTo>
                      <a:pt x="883192" y="777631"/>
                    </a:lnTo>
                    <a:lnTo>
                      <a:pt x="794113" y="808738"/>
                    </a:lnTo>
                    <a:cubicBezTo>
                      <a:pt x="542891" y="873980"/>
                      <a:pt x="336952" y="774940"/>
                      <a:pt x="189280" y="694785"/>
                    </a:cubicBezTo>
                    <a:cubicBezTo>
                      <a:pt x="-627" y="591553"/>
                      <a:pt x="79002" y="551034"/>
                      <a:pt x="79002" y="551034"/>
                    </a:cubicBezTo>
                    <a:cubicBezTo>
                      <a:pt x="67463" y="553544"/>
                      <a:pt x="58732" y="557090"/>
                      <a:pt x="52286" y="561372"/>
                    </a:cubicBezTo>
                    <a:lnTo>
                      <a:pt x="48357" y="565833"/>
                    </a:lnTo>
                    <a:lnTo>
                      <a:pt x="27065" y="574072"/>
                    </a:lnTo>
                    <a:cubicBezTo>
                      <a:pt x="14174" y="582636"/>
                      <a:pt x="10428" y="594149"/>
                      <a:pt x="11652" y="606226"/>
                    </a:cubicBezTo>
                    <a:lnTo>
                      <a:pt x="13996" y="614703"/>
                    </a:lnTo>
                    <a:lnTo>
                      <a:pt x="3977" y="593604"/>
                    </a:lnTo>
                    <a:cubicBezTo>
                      <a:pt x="-1180" y="576644"/>
                      <a:pt x="-1461" y="563806"/>
                      <a:pt x="3956" y="556671"/>
                    </a:cubicBezTo>
                    <a:lnTo>
                      <a:pt x="28042" y="535790"/>
                    </a:lnTo>
                    <a:lnTo>
                      <a:pt x="55983" y="528590"/>
                    </a:lnTo>
                    <a:cubicBezTo>
                      <a:pt x="89454" y="524891"/>
                      <a:pt x="134464" y="526036"/>
                      <a:pt x="202463" y="516875"/>
                    </a:cubicBezTo>
                    <a:cubicBezTo>
                      <a:pt x="260951" y="509121"/>
                      <a:pt x="345159" y="479174"/>
                      <a:pt x="436410" y="434782"/>
                    </a:cubicBezTo>
                    <a:cubicBezTo>
                      <a:pt x="432889" y="456625"/>
                      <a:pt x="430070" y="477765"/>
                      <a:pt x="429012" y="494325"/>
                    </a:cubicBezTo>
                    <a:cubicBezTo>
                      <a:pt x="425842" y="550698"/>
                      <a:pt x="424433" y="624335"/>
                      <a:pt x="339874" y="668730"/>
                    </a:cubicBezTo>
                    <a:cubicBezTo>
                      <a:pt x="339874" y="668730"/>
                      <a:pt x="402496" y="672584"/>
                      <a:pt x="465202" y="641840"/>
                    </a:cubicBezTo>
                    <a:lnTo>
                      <a:pt x="477634" y="634172"/>
                    </a:lnTo>
                    <a:lnTo>
                      <a:pt x="490423" y="629140"/>
                    </a:lnTo>
                    <a:cubicBezTo>
                      <a:pt x="528048" y="610694"/>
                      <a:pt x="565702" y="579794"/>
                      <a:pt x="589880" y="528133"/>
                    </a:cubicBezTo>
                    <a:cubicBezTo>
                      <a:pt x="624410" y="454497"/>
                      <a:pt x="636388" y="377687"/>
                      <a:pt x="640264" y="322020"/>
                    </a:cubicBezTo>
                    <a:lnTo>
                      <a:pt x="701379" y="279670"/>
                    </a:lnTo>
                    <a:lnTo>
                      <a:pt x="717573" y="322739"/>
                    </a:lnTo>
                    <a:cubicBezTo>
                      <a:pt x="772536" y="437953"/>
                      <a:pt x="717221" y="671900"/>
                      <a:pt x="717221" y="671900"/>
                    </a:cubicBezTo>
                    <a:cubicBezTo>
                      <a:pt x="717221" y="671900"/>
                      <a:pt x="727351" y="661308"/>
                      <a:pt x="742154" y="643427"/>
                    </a:cubicBezTo>
                    <a:lnTo>
                      <a:pt x="747004" y="637251"/>
                    </a:lnTo>
                    <a:lnTo>
                      <a:pt x="744711" y="648923"/>
                    </a:lnTo>
                    <a:cubicBezTo>
                      <a:pt x="743307" y="655545"/>
                      <a:pt x="742442" y="659200"/>
                      <a:pt x="742442" y="659200"/>
                    </a:cubicBezTo>
                    <a:cubicBezTo>
                      <a:pt x="742442" y="659200"/>
                      <a:pt x="904514" y="489730"/>
                      <a:pt x="879498" y="362184"/>
                    </a:cubicBezTo>
                    <a:cubicBezTo>
                      <a:pt x="864698" y="287139"/>
                      <a:pt x="860825" y="207514"/>
                      <a:pt x="880201" y="133171"/>
                    </a:cubicBezTo>
                    <a:cubicBezTo>
                      <a:pt x="915082" y="104191"/>
                      <a:pt x="946395" y="80562"/>
                      <a:pt x="973998" y="61426"/>
                    </a:cubicBezTo>
                    <a:lnTo>
                      <a:pt x="1040752" y="19630"/>
                    </a:lnTo>
                    <a:lnTo>
                      <a:pt x="1068725" y="6346"/>
                    </a:lnTo>
                    <a:cubicBezTo>
                      <a:pt x="1080913" y="1744"/>
                      <a:pt x="1089105" y="-84"/>
                      <a:pt x="1093156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4894065" y="-1239770"/>
                <a:ext cx="1063155" cy="2129520"/>
              </a:xfrm>
              <a:custGeom>
                <a:avLst/>
                <a:gdLst>
                  <a:gd name="connsiteX0" fmla="*/ 1063155 w 1063155"/>
                  <a:gd name="connsiteY0" fmla="*/ 0 h 2129520"/>
                  <a:gd name="connsiteX1" fmla="*/ 11456 w 1063155"/>
                  <a:gd name="connsiteY1" fmla="*/ 2113689 h 2129520"/>
                  <a:gd name="connsiteX2" fmla="*/ 11769 w 1063155"/>
                  <a:gd name="connsiteY2" fmla="*/ 2129520 h 2129520"/>
                  <a:gd name="connsiteX3" fmla="*/ 6450 w 1063155"/>
                  <a:gd name="connsiteY3" fmla="*/ 2065982 h 2129520"/>
                  <a:gd name="connsiteX4" fmla="*/ 23278 w 1063155"/>
                  <a:gd name="connsiteY4" fmla="*/ 1509370 h 2129520"/>
                  <a:gd name="connsiteX5" fmla="*/ 837809 w 1063155"/>
                  <a:gd name="connsiteY5" fmla="*/ 113613 h 2129520"/>
                  <a:gd name="connsiteX6" fmla="*/ 945979 w 1063155"/>
                  <a:gd name="connsiteY6" fmla="*/ 52522 h 2129520"/>
                  <a:gd name="connsiteX7" fmla="*/ 1063155 w 1063155"/>
                  <a:gd name="connsiteY7" fmla="*/ 0 h 212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3155" h="2129520">
                    <a:moveTo>
                      <a:pt x="1063155" y="0"/>
                    </a:moveTo>
                    <a:cubicBezTo>
                      <a:pt x="1063155" y="0"/>
                      <a:pt x="20282" y="735857"/>
                      <a:pt x="11456" y="2113689"/>
                    </a:cubicBezTo>
                    <a:lnTo>
                      <a:pt x="11769" y="2129520"/>
                    </a:lnTo>
                    <a:lnTo>
                      <a:pt x="6450" y="2065982"/>
                    </a:lnTo>
                    <a:cubicBezTo>
                      <a:pt x="-4006" y="1896560"/>
                      <a:pt x="-3940" y="1700686"/>
                      <a:pt x="23278" y="1509370"/>
                    </a:cubicBezTo>
                    <a:cubicBezTo>
                      <a:pt x="86785" y="1062966"/>
                      <a:pt x="300545" y="450666"/>
                      <a:pt x="837809" y="113613"/>
                    </a:cubicBezTo>
                    <a:lnTo>
                      <a:pt x="945979" y="52522"/>
                    </a:lnTo>
                    <a:lnTo>
                      <a:pt x="10631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7926038" y="-1068734"/>
                <a:ext cx="941087" cy="367962"/>
              </a:xfrm>
              <a:custGeom>
                <a:avLst/>
                <a:gdLst>
                  <a:gd name="connsiteX0" fmla="*/ 777889 w 941087"/>
                  <a:gd name="connsiteY0" fmla="*/ 129 h 367962"/>
                  <a:gd name="connsiteX1" fmla="*/ 914792 w 941087"/>
                  <a:gd name="connsiteY1" fmla="*/ 32084 h 367962"/>
                  <a:gd name="connsiteX2" fmla="*/ 941087 w 941087"/>
                  <a:gd name="connsiteY2" fmla="*/ 47262 h 367962"/>
                  <a:gd name="connsiteX3" fmla="*/ 857758 w 941087"/>
                  <a:gd name="connsiteY3" fmla="*/ 28520 h 367962"/>
                  <a:gd name="connsiteX4" fmla="*/ 581277 w 941087"/>
                  <a:gd name="connsiteY4" fmla="*/ 76548 h 367962"/>
                  <a:gd name="connsiteX5" fmla="*/ 572831 w 941087"/>
                  <a:gd name="connsiteY5" fmla="*/ 82023 h 367962"/>
                  <a:gd name="connsiteX6" fmla="*/ 556056 w 941087"/>
                  <a:gd name="connsiteY6" fmla="*/ 89248 h 367962"/>
                  <a:gd name="connsiteX7" fmla="*/ 520049 w 941087"/>
                  <a:gd name="connsiteY7" fmla="*/ 112589 h 367962"/>
                  <a:gd name="connsiteX8" fmla="*/ 470017 w 941087"/>
                  <a:gd name="connsiteY8" fmla="*/ 214416 h 367962"/>
                  <a:gd name="connsiteX9" fmla="*/ 372246 w 941087"/>
                  <a:gd name="connsiteY9" fmla="*/ 324123 h 367962"/>
                  <a:gd name="connsiteX10" fmla="*/ 349686 w 941087"/>
                  <a:gd name="connsiteY10" fmla="*/ 337158 h 367962"/>
                  <a:gd name="connsiteX11" fmla="*/ 307160 w 941087"/>
                  <a:gd name="connsiteY11" fmla="*/ 348719 h 367962"/>
                  <a:gd name="connsiteX12" fmla="*/ 188711 w 941087"/>
                  <a:gd name="connsiteY12" fmla="*/ 323620 h 367962"/>
                  <a:gd name="connsiteX13" fmla="*/ 173748 w 941087"/>
                  <a:gd name="connsiteY13" fmla="*/ 333738 h 367962"/>
                  <a:gd name="connsiteX14" fmla="*/ 166325 w 941087"/>
                  <a:gd name="connsiteY14" fmla="*/ 337346 h 367962"/>
                  <a:gd name="connsiteX15" fmla="*/ 163490 w 941087"/>
                  <a:gd name="connsiteY15" fmla="*/ 336320 h 367962"/>
                  <a:gd name="connsiteX16" fmla="*/ 159621 w 941087"/>
                  <a:gd name="connsiteY16" fmla="*/ 339179 h 367962"/>
                  <a:gd name="connsiteX17" fmla="*/ 151143 w 941087"/>
                  <a:gd name="connsiteY17" fmla="*/ 344726 h 367962"/>
                  <a:gd name="connsiteX18" fmla="*/ 132954 w 941087"/>
                  <a:gd name="connsiteY18" fmla="*/ 353568 h 367962"/>
                  <a:gd name="connsiteX19" fmla="*/ 36772 w 941087"/>
                  <a:gd name="connsiteY19" fmla="*/ 366982 h 367962"/>
                  <a:gd name="connsiteX20" fmla="*/ 0 w 941087"/>
                  <a:gd name="connsiteY20" fmla="*/ 359519 h 367962"/>
                  <a:gd name="connsiteX21" fmla="*/ 15993 w 941087"/>
                  <a:gd name="connsiteY21" fmla="*/ 352440 h 367962"/>
                  <a:gd name="connsiteX22" fmla="*/ 22902 w 941087"/>
                  <a:gd name="connsiteY22" fmla="*/ 347846 h 367962"/>
                  <a:gd name="connsiteX23" fmla="*/ 41214 w 941087"/>
                  <a:gd name="connsiteY23" fmla="*/ 339740 h 367962"/>
                  <a:gd name="connsiteX24" fmla="*/ 131280 w 941087"/>
                  <a:gd name="connsiteY24" fmla="*/ 259498 h 367962"/>
                  <a:gd name="connsiteX25" fmla="*/ 205848 w 941087"/>
                  <a:gd name="connsiteY25" fmla="*/ 143212 h 367962"/>
                  <a:gd name="connsiteX26" fmla="*/ 209297 w 941087"/>
                  <a:gd name="connsiteY26" fmla="*/ 140325 h 367962"/>
                  <a:gd name="connsiteX27" fmla="*/ 206032 w 941087"/>
                  <a:gd name="connsiteY27" fmla="*/ 154211 h 367962"/>
                  <a:gd name="connsiteX28" fmla="*/ 209292 w 941087"/>
                  <a:gd name="connsiteY28" fmla="*/ 179885 h 367962"/>
                  <a:gd name="connsiteX29" fmla="*/ 300195 w 941087"/>
                  <a:gd name="connsiteY29" fmla="*/ 227100 h 367962"/>
                  <a:gd name="connsiteX30" fmla="*/ 322590 w 941087"/>
                  <a:gd name="connsiteY30" fmla="*/ 214699 h 367962"/>
                  <a:gd name="connsiteX31" fmla="*/ 325416 w 941087"/>
                  <a:gd name="connsiteY31" fmla="*/ 214400 h 367962"/>
                  <a:gd name="connsiteX32" fmla="*/ 372626 w 941087"/>
                  <a:gd name="connsiteY32" fmla="*/ 123496 h 367962"/>
                  <a:gd name="connsiteX33" fmla="*/ 357886 w 941087"/>
                  <a:gd name="connsiteY33" fmla="*/ 103326 h 367962"/>
                  <a:gd name="connsiteX34" fmla="*/ 400696 w 941087"/>
                  <a:gd name="connsiteY34" fmla="*/ 107659 h 367962"/>
                  <a:gd name="connsiteX35" fmla="*/ 476005 w 941087"/>
                  <a:gd name="connsiteY35" fmla="*/ 116821 h 367962"/>
                  <a:gd name="connsiteX36" fmla="*/ 495207 w 941087"/>
                  <a:gd name="connsiteY36" fmla="*/ 103389 h 367962"/>
                  <a:gd name="connsiteX37" fmla="*/ 501226 w 941087"/>
                  <a:gd name="connsiteY37" fmla="*/ 104121 h 367962"/>
                  <a:gd name="connsiteX38" fmla="*/ 568215 w 941087"/>
                  <a:gd name="connsiteY38" fmla="*/ 57260 h 367962"/>
                  <a:gd name="connsiteX39" fmla="*/ 610542 w 941087"/>
                  <a:gd name="connsiteY39" fmla="*/ 34918 h 367962"/>
                  <a:gd name="connsiteX40" fmla="*/ 667379 w 941087"/>
                  <a:gd name="connsiteY40" fmla="*/ 14320 h 367962"/>
                  <a:gd name="connsiteX41" fmla="*/ 777889 w 941087"/>
                  <a:gd name="connsiteY41" fmla="*/ 129 h 36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941087" h="367962">
                    <a:moveTo>
                      <a:pt x="777889" y="129"/>
                    </a:moveTo>
                    <a:cubicBezTo>
                      <a:pt x="829458" y="1531"/>
                      <a:pt x="875336" y="14281"/>
                      <a:pt x="914792" y="32084"/>
                    </a:cubicBezTo>
                    <a:lnTo>
                      <a:pt x="941087" y="47262"/>
                    </a:lnTo>
                    <a:lnTo>
                      <a:pt x="857758" y="28520"/>
                    </a:lnTo>
                    <a:cubicBezTo>
                      <a:pt x="746058" y="14952"/>
                      <a:pt x="641272" y="44952"/>
                      <a:pt x="581277" y="76548"/>
                    </a:cubicBezTo>
                    <a:lnTo>
                      <a:pt x="572831" y="82023"/>
                    </a:lnTo>
                    <a:lnTo>
                      <a:pt x="556056" y="89248"/>
                    </a:lnTo>
                    <a:cubicBezTo>
                      <a:pt x="541057" y="97147"/>
                      <a:pt x="528857" y="105146"/>
                      <a:pt x="520049" y="112589"/>
                    </a:cubicBezTo>
                    <a:cubicBezTo>
                      <a:pt x="520049" y="112589"/>
                      <a:pt x="499261" y="176364"/>
                      <a:pt x="470017" y="214416"/>
                    </a:cubicBezTo>
                    <a:cubicBezTo>
                      <a:pt x="455572" y="233442"/>
                      <a:pt x="423158" y="286908"/>
                      <a:pt x="372246" y="324123"/>
                    </a:cubicBezTo>
                    <a:lnTo>
                      <a:pt x="349686" y="337158"/>
                    </a:lnTo>
                    <a:lnTo>
                      <a:pt x="307160" y="348719"/>
                    </a:lnTo>
                    <a:cubicBezTo>
                      <a:pt x="272389" y="352865"/>
                      <a:pt x="232928" y="346610"/>
                      <a:pt x="188711" y="323620"/>
                    </a:cubicBezTo>
                    <a:cubicBezTo>
                      <a:pt x="188711" y="323620"/>
                      <a:pt x="183382" y="327870"/>
                      <a:pt x="173748" y="333738"/>
                    </a:cubicBezTo>
                    <a:lnTo>
                      <a:pt x="166325" y="337346"/>
                    </a:lnTo>
                    <a:lnTo>
                      <a:pt x="163490" y="336320"/>
                    </a:lnTo>
                    <a:cubicBezTo>
                      <a:pt x="163490" y="336320"/>
                      <a:pt x="162158" y="337383"/>
                      <a:pt x="159621" y="339179"/>
                    </a:cubicBezTo>
                    <a:lnTo>
                      <a:pt x="151143" y="344726"/>
                    </a:lnTo>
                    <a:lnTo>
                      <a:pt x="132954" y="353568"/>
                    </a:lnTo>
                    <a:cubicBezTo>
                      <a:pt x="107124" y="363279"/>
                      <a:pt x="73911" y="370711"/>
                      <a:pt x="36772" y="366982"/>
                    </a:cubicBezTo>
                    <a:lnTo>
                      <a:pt x="0" y="359519"/>
                    </a:lnTo>
                    <a:lnTo>
                      <a:pt x="15993" y="352440"/>
                    </a:lnTo>
                    <a:lnTo>
                      <a:pt x="22902" y="347846"/>
                    </a:lnTo>
                    <a:lnTo>
                      <a:pt x="41214" y="339740"/>
                    </a:lnTo>
                    <a:cubicBezTo>
                      <a:pt x="68388" y="325559"/>
                      <a:pt x="103445" y="301249"/>
                      <a:pt x="131280" y="259498"/>
                    </a:cubicBezTo>
                    <a:cubicBezTo>
                      <a:pt x="164311" y="210083"/>
                      <a:pt x="179505" y="172163"/>
                      <a:pt x="205848" y="143212"/>
                    </a:cubicBezTo>
                    <a:lnTo>
                      <a:pt x="209297" y="140325"/>
                    </a:lnTo>
                    <a:lnTo>
                      <a:pt x="206032" y="154211"/>
                    </a:lnTo>
                    <a:cubicBezTo>
                      <a:pt x="205504" y="162622"/>
                      <a:pt x="206473" y="171254"/>
                      <a:pt x="209292" y="179885"/>
                    </a:cubicBezTo>
                    <a:cubicBezTo>
                      <a:pt x="221273" y="217937"/>
                      <a:pt x="262143" y="239077"/>
                      <a:pt x="300195" y="227100"/>
                    </a:cubicBezTo>
                    <a:lnTo>
                      <a:pt x="322590" y="214699"/>
                    </a:lnTo>
                    <a:lnTo>
                      <a:pt x="325416" y="214400"/>
                    </a:lnTo>
                    <a:cubicBezTo>
                      <a:pt x="363468" y="202419"/>
                      <a:pt x="384607" y="161548"/>
                      <a:pt x="372626" y="123496"/>
                    </a:cubicBezTo>
                    <a:lnTo>
                      <a:pt x="357886" y="103326"/>
                    </a:lnTo>
                    <a:lnTo>
                      <a:pt x="400696" y="107659"/>
                    </a:lnTo>
                    <a:cubicBezTo>
                      <a:pt x="426680" y="111888"/>
                      <a:pt x="451871" y="116292"/>
                      <a:pt x="476005" y="116821"/>
                    </a:cubicBezTo>
                    <a:lnTo>
                      <a:pt x="495207" y="103389"/>
                    </a:lnTo>
                    <a:lnTo>
                      <a:pt x="501226" y="104121"/>
                    </a:lnTo>
                    <a:cubicBezTo>
                      <a:pt x="524062" y="86152"/>
                      <a:pt x="546400" y="70610"/>
                      <a:pt x="568215" y="57260"/>
                    </a:cubicBezTo>
                    <a:lnTo>
                      <a:pt x="610542" y="34918"/>
                    </a:lnTo>
                    <a:lnTo>
                      <a:pt x="667379" y="14320"/>
                    </a:lnTo>
                    <a:cubicBezTo>
                      <a:pt x="706600" y="3303"/>
                      <a:pt x="743509" y="-806"/>
                      <a:pt x="777889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8386638" y="-892592"/>
                <a:ext cx="363497" cy="185776"/>
              </a:xfrm>
              <a:custGeom>
                <a:avLst/>
                <a:gdLst>
                  <a:gd name="connsiteX0" fmla="*/ 325060 w 363497"/>
                  <a:gd name="connsiteY0" fmla="*/ 0 h 185776"/>
                  <a:gd name="connsiteX1" fmla="*/ 363497 w 363497"/>
                  <a:gd name="connsiteY1" fmla="*/ 1189 h 185776"/>
                  <a:gd name="connsiteX2" fmla="*/ 315043 w 363497"/>
                  <a:gd name="connsiteY2" fmla="*/ 8023 h 185776"/>
                  <a:gd name="connsiteX3" fmla="*/ 209000 w 363497"/>
                  <a:gd name="connsiteY3" fmla="*/ 42188 h 185776"/>
                  <a:gd name="connsiteX4" fmla="*/ 189794 w 363497"/>
                  <a:gd name="connsiteY4" fmla="*/ 52950 h 185776"/>
                  <a:gd name="connsiteX5" fmla="*/ 183779 w 363497"/>
                  <a:gd name="connsiteY5" fmla="*/ 54888 h 185776"/>
                  <a:gd name="connsiteX6" fmla="*/ 26154 w 363497"/>
                  <a:gd name="connsiteY6" fmla="*/ 159255 h 185776"/>
                  <a:gd name="connsiteX7" fmla="*/ 0 w 363497"/>
                  <a:gd name="connsiteY7" fmla="*/ 185776 h 185776"/>
                  <a:gd name="connsiteX8" fmla="*/ 2483 w 363497"/>
                  <a:gd name="connsiteY8" fmla="*/ 181795 h 185776"/>
                  <a:gd name="connsiteX9" fmla="*/ 97240 w 363497"/>
                  <a:gd name="connsiteY9" fmla="*/ 81127 h 185776"/>
                  <a:gd name="connsiteX10" fmla="*/ 147002 w 363497"/>
                  <a:gd name="connsiteY10" fmla="*/ 46996 h 185776"/>
                  <a:gd name="connsiteX11" fmla="*/ 173921 w 363497"/>
                  <a:gd name="connsiteY11" fmla="*/ 33587 h 185776"/>
                  <a:gd name="connsiteX12" fmla="*/ 325060 w 363497"/>
                  <a:gd name="connsiteY12" fmla="*/ 0 h 18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3497" h="185776">
                    <a:moveTo>
                      <a:pt x="325060" y="0"/>
                    </a:moveTo>
                    <a:lnTo>
                      <a:pt x="363497" y="1189"/>
                    </a:lnTo>
                    <a:lnTo>
                      <a:pt x="315043" y="8023"/>
                    </a:lnTo>
                    <a:cubicBezTo>
                      <a:pt x="276768" y="15818"/>
                      <a:pt x="241388" y="27737"/>
                      <a:pt x="209000" y="42188"/>
                    </a:cubicBezTo>
                    <a:lnTo>
                      <a:pt x="189794" y="52950"/>
                    </a:lnTo>
                    <a:lnTo>
                      <a:pt x="183779" y="54888"/>
                    </a:lnTo>
                    <a:cubicBezTo>
                      <a:pt x="119004" y="83790"/>
                      <a:pt x="66200" y="122822"/>
                      <a:pt x="26154" y="159255"/>
                    </a:cubicBezTo>
                    <a:lnTo>
                      <a:pt x="0" y="185776"/>
                    </a:lnTo>
                    <a:lnTo>
                      <a:pt x="2483" y="181795"/>
                    </a:lnTo>
                    <a:cubicBezTo>
                      <a:pt x="32111" y="140534"/>
                      <a:pt x="64080" y="107462"/>
                      <a:pt x="97240" y="81127"/>
                    </a:cubicBezTo>
                    <a:lnTo>
                      <a:pt x="147002" y="46996"/>
                    </a:lnTo>
                    <a:lnTo>
                      <a:pt x="173921" y="33587"/>
                    </a:lnTo>
                    <a:cubicBezTo>
                      <a:pt x="225507" y="12125"/>
                      <a:pt x="277182" y="2560"/>
                      <a:pt x="32506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6413978" y="-687315"/>
                <a:ext cx="17127" cy="32866"/>
              </a:xfrm>
              <a:custGeom>
                <a:avLst/>
                <a:gdLst>
                  <a:gd name="connsiteX0" fmla="*/ 17127 w 17127"/>
                  <a:gd name="connsiteY0" fmla="*/ 0 h 32866"/>
                  <a:gd name="connsiteX1" fmla="*/ 1947 w 17127"/>
                  <a:gd name="connsiteY1" fmla="*/ 18264 h 32866"/>
                  <a:gd name="connsiteX2" fmla="*/ 1069 w 17127"/>
                  <a:gd name="connsiteY2" fmla="*/ 32866 h 32866"/>
                  <a:gd name="connsiteX3" fmla="*/ 219 w 17127"/>
                  <a:gd name="connsiteY3" fmla="*/ 29792 h 32866"/>
                  <a:gd name="connsiteX4" fmla="*/ 2632 w 17127"/>
                  <a:gd name="connsiteY4" fmla="*/ 12398 h 32866"/>
                  <a:gd name="connsiteX5" fmla="*/ 11703 w 17127"/>
                  <a:gd name="connsiteY5" fmla="*/ 2099 h 32866"/>
                  <a:gd name="connsiteX6" fmla="*/ 17127 w 17127"/>
                  <a:gd name="connsiteY6" fmla="*/ 0 h 3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7" h="32866">
                    <a:moveTo>
                      <a:pt x="17127" y="0"/>
                    </a:moveTo>
                    <a:cubicBezTo>
                      <a:pt x="17127" y="0"/>
                      <a:pt x="5929" y="5698"/>
                      <a:pt x="1947" y="18264"/>
                    </a:cubicBezTo>
                    <a:lnTo>
                      <a:pt x="1069" y="32866"/>
                    </a:lnTo>
                    <a:lnTo>
                      <a:pt x="219" y="29792"/>
                    </a:lnTo>
                    <a:cubicBezTo>
                      <a:pt x="-393" y="23754"/>
                      <a:pt x="238" y="17856"/>
                      <a:pt x="2632" y="12398"/>
                    </a:cubicBezTo>
                    <a:lnTo>
                      <a:pt x="11703" y="2099"/>
                    </a:lnTo>
                    <a:lnTo>
                      <a:pt x="17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6415028" y="-654449"/>
                <a:ext cx="316" cy="1076"/>
              </a:xfrm>
              <a:custGeom>
                <a:avLst/>
                <a:gdLst>
                  <a:gd name="connsiteX0" fmla="*/ 18 w 316"/>
                  <a:gd name="connsiteY0" fmla="*/ 0 h 1076"/>
                  <a:gd name="connsiteX1" fmla="*/ 316 w 316"/>
                  <a:gd name="connsiteY1" fmla="*/ 1076 h 1076"/>
                  <a:gd name="connsiteX2" fmla="*/ 0 w 316"/>
                  <a:gd name="connsiteY2" fmla="*/ 298 h 1076"/>
                  <a:gd name="connsiteX3" fmla="*/ 18 w 316"/>
                  <a:gd name="connsiteY3" fmla="*/ 0 h 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" h="1076">
                    <a:moveTo>
                      <a:pt x="18" y="0"/>
                    </a:moveTo>
                    <a:lnTo>
                      <a:pt x="316" y="1076"/>
                    </a:lnTo>
                    <a:lnTo>
                      <a:pt x="0" y="29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6391319" y="-636345"/>
                <a:ext cx="10734" cy="22605"/>
              </a:xfrm>
              <a:custGeom>
                <a:avLst/>
                <a:gdLst>
                  <a:gd name="connsiteX0" fmla="*/ 0 w 10734"/>
                  <a:gd name="connsiteY0" fmla="*/ 0 h 22605"/>
                  <a:gd name="connsiteX1" fmla="*/ 10734 w 10734"/>
                  <a:gd name="connsiteY1" fmla="*/ 22605 h 22605"/>
                  <a:gd name="connsiteX2" fmla="*/ 2700 w 10734"/>
                  <a:gd name="connsiteY2" fmla="*/ 9764 h 22605"/>
                  <a:gd name="connsiteX3" fmla="*/ 0 w 10734"/>
                  <a:gd name="connsiteY3" fmla="*/ 0 h 2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34" h="22605">
                    <a:moveTo>
                      <a:pt x="0" y="0"/>
                    </a:moveTo>
                    <a:lnTo>
                      <a:pt x="10734" y="22605"/>
                    </a:lnTo>
                    <a:lnTo>
                      <a:pt x="2700" y="97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6402054" y="-613740"/>
                <a:ext cx="881341" cy="376855"/>
              </a:xfrm>
              <a:custGeom>
                <a:avLst/>
                <a:gdLst>
                  <a:gd name="connsiteX0" fmla="*/ 0 w 881341"/>
                  <a:gd name="connsiteY0" fmla="*/ 0 h 376855"/>
                  <a:gd name="connsiteX1" fmla="*/ 11906 w 881341"/>
                  <a:gd name="connsiteY1" fmla="*/ 19029 h 376855"/>
                  <a:gd name="connsiteX2" fmla="*/ 24116 w 881341"/>
                  <a:gd name="connsiteY2" fmla="*/ 32831 h 376855"/>
                  <a:gd name="connsiteX3" fmla="*/ 761899 w 881341"/>
                  <a:gd name="connsiteY3" fmla="*/ 224499 h 376855"/>
                  <a:gd name="connsiteX4" fmla="*/ 881341 w 881341"/>
                  <a:gd name="connsiteY4" fmla="*/ 192788 h 376855"/>
                  <a:gd name="connsiteX5" fmla="*/ 789249 w 881341"/>
                  <a:gd name="connsiteY5" fmla="*/ 282148 h 376855"/>
                  <a:gd name="connsiteX6" fmla="*/ 739435 w 881341"/>
                  <a:gd name="connsiteY6" fmla="*/ 314383 h 376855"/>
                  <a:gd name="connsiteX7" fmla="*/ 695045 w 881341"/>
                  <a:gd name="connsiteY7" fmla="*/ 335714 h 376855"/>
                  <a:gd name="connsiteX8" fmla="*/ 522870 w 881341"/>
                  <a:gd name="connsiteY8" fmla="*/ 375984 h 376855"/>
                  <a:gd name="connsiteX9" fmla="*/ 8529 w 881341"/>
                  <a:gd name="connsiteY9" fmla="*/ 17961 h 376855"/>
                  <a:gd name="connsiteX10" fmla="*/ 0 w 881341"/>
                  <a:gd name="connsiteY10" fmla="*/ 0 h 376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1341" h="376855">
                    <a:moveTo>
                      <a:pt x="0" y="0"/>
                    </a:moveTo>
                    <a:lnTo>
                      <a:pt x="11906" y="19029"/>
                    </a:lnTo>
                    <a:cubicBezTo>
                      <a:pt x="18655" y="27436"/>
                      <a:pt x="24116" y="32831"/>
                      <a:pt x="24116" y="32831"/>
                    </a:cubicBezTo>
                    <a:cubicBezTo>
                      <a:pt x="299641" y="293908"/>
                      <a:pt x="612160" y="278054"/>
                      <a:pt x="761899" y="224499"/>
                    </a:cubicBezTo>
                    <a:lnTo>
                      <a:pt x="881341" y="192788"/>
                    </a:lnTo>
                    <a:cubicBezTo>
                      <a:pt x="881341" y="192788"/>
                      <a:pt x="851921" y="236037"/>
                      <a:pt x="789249" y="282148"/>
                    </a:cubicBezTo>
                    <a:lnTo>
                      <a:pt x="739435" y="314383"/>
                    </a:lnTo>
                    <a:lnTo>
                      <a:pt x="695045" y="335714"/>
                    </a:lnTo>
                    <a:cubicBezTo>
                      <a:pt x="646605" y="355153"/>
                      <a:pt x="589373" y="370259"/>
                      <a:pt x="522870" y="375984"/>
                    </a:cubicBezTo>
                    <a:cubicBezTo>
                      <a:pt x="323628" y="392896"/>
                      <a:pt x="93072" y="159698"/>
                      <a:pt x="8529" y="1796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8024058" y="-522923"/>
                <a:ext cx="708615" cy="190782"/>
              </a:xfrm>
              <a:custGeom>
                <a:avLst/>
                <a:gdLst>
                  <a:gd name="connsiteX0" fmla="*/ 708615 w 708615"/>
                  <a:gd name="connsiteY0" fmla="*/ 0 h 190782"/>
                  <a:gd name="connsiteX1" fmla="*/ 706340 w 708615"/>
                  <a:gd name="connsiteY1" fmla="*/ 2034 h 190782"/>
                  <a:gd name="connsiteX2" fmla="*/ 586095 w 708615"/>
                  <a:gd name="connsiteY2" fmla="*/ 89861 h 190782"/>
                  <a:gd name="connsiteX3" fmla="*/ 547646 w 708615"/>
                  <a:gd name="connsiteY3" fmla="*/ 112081 h 190782"/>
                  <a:gd name="connsiteX4" fmla="*/ 444607 w 708615"/>
                  <a:gd name="connsiteY4" fmla="*/ 157667 h 190782"/>
                  <a:gd name="connsiteX5" fmla="*/ 22979 w 708615"/>
                  <a:gd name="connsiteY5" fmla="*/ 120873 h 190782"/>
                  <a:gd name="connsiteX6" fmla="*/ 0 w 708615"/>
                  <a:gd name="connsiteY6" fmla="*/ 102961 h 190782"/>
                  <a:gd name="connsiteX7" fmla="*/ 82733 w 708615"/>
                  <a:gd name="connsiteY7" fmla="*/ 133769 h 190782"/>
                  <a:gd name="connsiteX8" fmla="*/ 610801 w 708615"/>
                  <a:gd name="connsiteY8" fmla="*/ 52606 h 190782"/>
                  <a:gd name="connsiteX9" fmla="*/ 625186 w 708615"/>
                  <a:gd name="connsiteY9" fmla="*/ 44698 h 190782"/>
                  <a:gd name="connsiteX10" fmla="*/ 636022 w 708615"/>
                  <a:gd name="connsiteY10" fmla="*/ 39906 h 190782"/>
                  <a:gd name="connsiteX11" fmla="*/ 708615 w 708615"/>
                  <a:gd name="connsiteY11" fmla="*/ 0 h 19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8615" h="190782">
                    <a:moveTo>
                      <a:pt x="708615" y="0"/>
                    </a:moveTo>
                    <a:lnTo>
                      <a:pt x="706340" y="2034"/>
                    </a:lnTo>
                    <a:cubicBezTo>
                      <a:pt x="691468" y="15072"/>
                      <a:pt x="648086" y="51502"/>
                      <a:pt x="586095" y="89861"/>
                    </a:cubicBezTo>
                    <a:lnTo>
                      <a:pt x="547646" y="112081"/>
                    </a:lnTo>
                    <a:lnTo>
                      <a:pt x="444607" y="157667"/>
                    </a:lnTo>
                    <a:cubicBezTo>
                      <a:pt x="318098" y="201433"/>
                      <a:pt x="166420" y="213316"/>
                      <a:pt x="22979" y="120873"/>
                    </a:cubicBezTo>
                    <a:lnTo>
                      <a:pt x="0" y="102961"/>
                    </a:lnTo>
                    <a:lnTo>
                      <a:pt x="82733" y="133769"/>
                    </a:lnTo>
                    <a:cubicBezTo>
                      <a:pt x="206666" y="166833"/>
                      <a:pt x="382255" y="165841"/>
                      <a:pt x="610801" y="52606"/>
                    </a:cubicBezTo>
                    <a:lnTo>
                      <a:pt x="625186" y="44698"/>
                    </a:lnTo>
                    <a:lnTo>
                      <a:pt x="636022" y="39906"/>
                    </a:lnTo>
                    <a:lnTo>
                      <a:pt x="70861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7702133" y="-380925"/>
                <a:ext cx="870086" cy="276860"/>
              </a:xfrm>
              <a:custGeom>
                <a:avLst/>
                <a:gdLst>
                  <a:gd name="connsiteX0" fmla="*/ 0 w 870086"/>
                  <a:gd name="connsiteY0" fmla="*/ 0 h 276860"/>
                  <a:gd name="connsiteX1" fmla="*/ 18012 w 870086"/>
                  <a:gd name="connsiteY1" fmla="*/ 22538 h 276860"/>
                  <a:gd name="connsiteX2" fmla="*/ 870086 w 870086"/>
                  <a:gd name="connsiteY2" fmla="*/ 132967 h 276860"/>
                  <a:gd name="connsiteX3" fmla="*/ 800880 w 870086"/>
                  <a:gd name="connsiteY3" fmla="*/ 173920 h 276860"/>
                  <a:gd name="connsiteX4" fmla="*/ 775480 w 870086"/>
                  <a:gd name="connsiteY4" fmla="*/ 186816 h 276860"/>
                  <a:gd name="connsiteX5" fmla="*/ 718183 w 870086"/>
                  <a:gd name="connsiteY5" fmla="*/ 212214 h 276860"/>
                  <a:gd name="connsiteX6" fmla="*/ 39851 w 870086"/>
                  <a:gd name="connsiteY6" fmla="*/ 71680 h 276860"/>
                  <a:gd name="connsiteX7" fmla="*/ 0 w 870086"/>
                  <a:gd name="connsiteY7" fmla="*/ 0 h 27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0086" h="276860">
                    <a:moveTo>
                      <a:pt x="0" y="0"/>
                    </a:moveTo>
                    <a:lnTo>
                      <a:pt x="18012" y="22538"/>
                    </a:lnTo>
                    <a:cubicBezTo>
                      <a:pt x="149074" y="173018"/>
                      <a:pt x="410074" y="335558"/>
                      <a:pt x="870086" y="132967"/>
                    </a:cubicBezTo>
                    <a:cubicBezTo>
                      <a:pt x="870086" y="132967"/>
                      <a:pt x="844297" y="150544"/>
                      <a:pt x="800880" y="173920"/>
                    </a:cubicBezTo>
                    <a:lnTo>
                      <a:pt x="775480" y="186816"/>
                    </a:lnTo>
                    <a:lnTo>
                      <a:pt x="718183" y="212214"/>
                    </a:lnTo>
                    <a:cubicBezTo>
                      <a:pt x="528304" y="289836"/>
                      <a:pt x="228742" y="348988"/>
                      <a:pt x="39851" y="716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7450723" y="-117988"/>
                <a:ext cx="898120" cy="501712"/>
              </a:xfrm>
              <a:custGeom>
                <a:avLst/>
                <a:gdLst>
                  <a:gd name="connsiteX0" fmla="*/ 0 w 898120"/>
                  <a:gd name="connsiteY0" fmla="*/ 0 h 501712"/>
                  <a:gd name="connsiteX1" fmla="*/ 11439 w 898120"/>
                  <a:gd name="connsiteY1" fmla="*/ 31665 h 501712"/>
                  <a:gd name="connsiteX2" fmla="*/ 898120 w 898120"/>
                  <a:gd name="connsiteY2" fmla="*/ 358363 h 501712"/>
                  <a:gd name="connsiteX3" fmla="*/ 860109 w 898120"/>
                  <a:gd name="connsiteY3" fmla="*/ 382527 h 501712"/>
                  <a:gd name="connsiteX4" fmla="*/ 817958 w 898120"/>
                  <a:gd name="connsiteY4" fmla="*/ 406390 h 501712"/>
                  <a:gd name="connsiteX5" fmla="*/ 784473 w 898120"/>
                  <a:gd name="connsiteY5" fmla="*/ 423104 h 501712"/>
                  <a:gd name="connsiteX6" fmla="*/ 7561 w 898120"/>
                  <a:gd name="connsiteY6" fmla="*/ 37623 h 501712"/>
                  <a:gd name="connsiteX7" fmla="*/ 0 w 898120"/>
                  <a:gd name="connsiteY7" fmla="*/ 0 h 501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8120" h="501712">
                    <a:moveTo>
                      <a:pt x="0" y="0"/>
                    </a:moveTo>
                    <a:lnTo>
                      <a:pt x="11439" y="31665"/>
                    </a:lnTo>
                    <a:cubicBezTo>
                      <a:pt x="110935" y="277024"/>
                      <a:pt x="346941" y="565357"/>
                      <a:pt x="898120" y="358363"/>
                    </a:cubicBezTo>
                    <a:cubicBezTo>
                      <a:pt x="898120" y="358363"/>
                      <a:pt x="884352" y="368019"/>
                      <a:pt x="860109" y="382527"/>
                    </a:cubicBezTo>
                    <a:lnTo>
                      <a:pt x="817958" y="406390"/>
                    </a:lnTo>
                    <a:lnTo>
                      <a:pt x="784473" y="423104"/>
                    </a:lnTo>
                    <a:cubicBezTo>
                      <a:pt x="564512" y="524998"/>
                      <a:pt x="146649" y="628220"/>
                      <a:pt x="7561" y="3762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6327067" y="-106328"/>
                <a:ext cx="543828" cy="1448744"/>
              </a:xfrm>
              <a:custGeom>
                <a:avLst/>
                <a:gdLst>
                  <a:gd name="connsiteX0" fmla="*/ 193323 w 543828"/>
                  <a:gd name="connsiteY0" fmla="*/ 0 h 1448744"/>
                  <a:gd name="connsiteX1" fmla="*/ 189091 w 543828"/>
                  <a:gd name="connsiteY1" fmla="*/ 9661 h 1448744"/>
                  <a:gd name="connsiteX2" fmla="*/ 524918 w 543828"/>
                  <a:gd name="connsiteY2" fmla="*/ 1432967 h 1448744"/>
                  <a:gd name="connsiteX3" fmla="*/ 543828 w 543828"/>
                  <a:gd name="connsiteY3" fmla="*/ 1448744 h 1448744"/>
                  <a:gd name="connsiteX4" fmla="*/ 540775 w 543828"/>
                  <a:gd name="connsiteY4" fmla="*/ 1446749 h 1448744"/>
                  <a:gd name="connsiteX5" fmla="*/ 185487 w 543828"/>
                  <a:gd name="connsiteY5" fmla="*/ 11460 h 1448744"/>
                  <a:gd name="connsiteX6" fmla="*/ 193323 w 543828"/>
                  <a:gd name="connsiteY6" fmla="*/ 0 h 1448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28" h="1448744">
                    <a:moveTo>
                      <a:pt x="193323" y="0"/>
                    </a:moveTo>
                    <a:lnTo>
                      <a:pt x="189091" y="9661"/>
                    </a:lnTo>
                    <a:cubicBezTo>
                      <a:pt x="95711" y="235757"/>
                      <a:pt x="-95175" y="882663"/>
                      <a:pt x="524918" y="1432967"/>
                    </a:cubicBezTo>
                    <a:lnTo>
                      <a:pt x="543828" y="1448744"/>
                    </a:lnTo>
                    <a:lnTo>
                      <a:pt x="540775" y="1446749"/>
                    </a:lnTo>
                    <a:cubicBezTo>
                      <a:pt x="240989" y="1240234"/>
                      <a:pt x="-279808" y="745409"/>
                      <a:pt x="185487" y="11460"/>
                    </a:cubicBezTo>
                    <a:lnTo>
                      <a:pt x="1933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4877398" y="-27403"/>
                <a:ext cx="555045" cy="2088494"/>
              </a:xfrm>
              <a:custGeom>
                <a:avLst/>
                <a:gdLst>
                  <a:gd name="connsiteX0" fmla="*/ 499557 w 555045"/>
                  <a:gd name="connsiteY0" fmla="*/ 0 h 2088494"/>
                  <a:gd name="connsiteX1" fmla="*/ 494953 w 555045"/>
                  <a:gd name="connsiteY1" fmla="*/ 25220 h 2088494"/>
                  <a:gd name="connsiteX2" fmla="*/ 479802 w 555045"/>
                  <a:gd name="connsiteY2" fmla="*/ 920646 h 2088494"/>
                  <a:gd name="connsiteX3" fmla="*/ 352256 w 555045"/>
                  <a:gd name="connsiteY3" fmla="*/ 1627069 h 2088494"/>
                  <a:gd name="connsiteX4" fmla="*/ 8917 w 555045"/>
                  <a:gd name="connsiteY4" fmla="*/ 2063567 h 2088494"/>
                  <a:gd name="connsiteX5" fmla="*/ 0 w 555045"/>
                  <a:gd name="connsiteY5" fmla="*/ 2088494 h 2088494"/>
                  <a:gd name="connsiteX6" fmla="*/ 937 w 555045"/>
                  <a:gd name="connsiteY6" fmla="*/ 2057178 h 2088494"/>
                  <a:gd name="connsiteX7" fmla="*/ 346472 w 555045"/>
                  <a:gd name="connsiteY7" fmla="*/ 1068960 h 2088494"/>
                  <a:gd name="connsiteX8" fmla="*/ 496551 w 555045"/>
                  <a:gd name="connsiteY8" fmla="*/ 8071 h 2088494"/>
                  <a:gd name="connsiteX9" fmla="*/ 499557 w 555045"/>
                  <a:gd name="connsiteY9" fmla="*/ 0 h 2088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5045" h="2088494">
                    <a:moveTo>
                      <a:pt x="499557" y="0"/>
                    </a:moveTo>
                    <a:lnTo>
                      <a:pt x="494953" y="25220"/>
                    </a:lnTo>
                    <a:cubicBezTo>
                      <a:pt x="391815" y="612961"/>
                      <a:pt x="429924" y="763090"/>
                      <a:pt x="479802" y="920646"/>
                    </a:cubicBezTo>
                    <a:cubicBezTo>
                      <a:pt x="533004" y="1088707"/>
                      <a:pt x="669709" y="1402986"/>
                      <a:pt x="352256" y="1627069"/>
                    </a:cubicBezTo>
                    <a:cubicBezTo>
                      <a:pt x="153850" y="1767120"/>
                      <a:pt x="55088" y="1947773"/>
                      <a:pt x="8917" y="2063567"/>
                    </a:cubicBezTo>
                    <a:lnTo>
                      <a:pt x="0" y="2088494"/>
                    </a:lnTo>
                    <a:lnTo>
                      <a:pt x="937" y="2057178"/>
                    </a:lnTo>
                    <a:cubicBezTo>
                      <a:pt x="42918" y="1543637"/>
                      <a:pt x="449862" y="1504641"/>
                      <a:pt x="346472" y="1068960"/>
                    </a:cubicBezTo>
                    <a:cubicBezTo>
                      <a:pt x="263763" y="720683"/>
                      <a:pt x="415509" y="231097"/>
                      <a:pt x="496551" y="8071"/>
                    </a:cubicBezTo>
                    <a:lnTo>
                      <a:pt x="4995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7782610" y="27725"/>
                <a:ext cx="539457" cy="126901"/>
              </a:xfrm>
              <a:custGeom>
                <a:avLst/>
                <a:gdLst>
                  <a:gd name="connsiteX0" fmla="*/ 0 w 539457"/>
                  <a:gd name="connsiteY0" fmla="*/ 0 h 126901"/>
                  <a:gd name="connsiteX1" fmla="*/ 59581 w 539457"/>
                  <a:gd name="connsiteY1" fmla="*/ 37496 h 126901"/>
                  <a:gd name="connsiteX2" fmla="*/ 539457 w 539457"/>
                  <a:gd name="connsiteY2" fmla="*/ 25563 h 126901"/>
                  <a:gd name="connsiteX3" fmla="*/ 500256 w 539457"/>
                  <a:gd name="connsiteY3" fmla="*/ 52494 h 126901"/>
                  <a:gd name="connsiteX4" fmla="*/ 477736 w 539457"/>
                  <a:gd name="connsiteY4" fmla="*/ 65801 h 126901"/>
                  <a:gd name="connsiteX5" fmla="*/ 423197 w 539457"/>
                  <a:gd name="connsiteY5" fmla="*/ 91864 h 126901"/>
                  <a:gd name="connsiteX6" fmla="*/ 21374 w 539457"/>
                  <a:gd name="connsiteY6" fmla="*/ 25943 h 126901"/>
                  <a:gd name="connsiteX7" fmla="*/ 0 w 539457"/>
                  <a:gd name="connsiteY7" fmla="*/ 0 h 126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9457" h="126901">
                    <a:moveTo>
                      <a:pt x="0" y="0"/>
                    </a:moveTo>
                    <a:lnTo>
                      <a:pt x="59581" y="37496"/>
                    </a:lnTo>
                    <a:cubicBezTo>
                      <a:pt x="164312" y="91095"/>
                      <a:pt x="323126" y="120868"/>
                      <a:pt x="539457" y="25563"/>
                    </a:cubicBezTo>
                    <a:cubicBezTo>
                      <a:pt x="539523" y="25563"/>
                      <a:pt x="525146" y="36934"/>
                      <a:pt x="500256" y="52494"/>
                    </a:cubicBezTo>
                    <a:lnTo>
                      <a:pt x="477736" y="65801"/>
                    </a:lnTo>
                    <a:lnTo>
                      <a:pt x="423197" y="91864"/>
                    </a:lnTo>
                    <a:cubicBezTo>
                      <a:pt x="311233" y="136554"/>
                      <a:pt x="152453" y="159972"/>
                      <a:pt x="21374" y="2594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6044133" y="225663"/>
                <a:ext cx="760748" cy="1314745"/>
              </a:xfrm>
              <a:custGeom>
                <a:avLst/>
                <a:gdLst>
                  <a:gd name="connsiteX0" fmla="*/ 75939 w 760748"/>
                  <a:gd name="connsiteY0" fmla="*/ 0 h 1314745"/>
                  <a:gd name="connsiteX1" fmla="*/ 68386 w 760748"/>
                  <a:gd name="connsiteY1" fmla="*/ 40498 h 1314745"/>
                  <a:gd name="connsiteX2" fmla="*/ 702894 w 760748"/>
                  <a:gd name="connsiteY2" fmla="*/ 1278540 h 1314745"/>
                  <a:gd name="connsiteX3" fmla="*/ 760748 w 760748"/>
                  <a:gd name="connsiteY3" fmla="*/ 1314745 h 1314745"/>
                  <a:gd name="connsiteX4" fmla="*/ 725628 w 760748"/>
                  <a:gd name="connsiteY4" fmla="*/ 1298495 h 1314745"/>
                  <a:gd name="connsiteX5" fmla="*/ 47698 w 760748"/>
                  <a:gd name="connsiteY5" fmla="*/ 77202 h 1314745"/>
                  <a:gd name="connsiteX6" fmla="*/ 75939 w 760748"/>
                  <a:gd name="connsiteY6" fmla="*/ 0 h 131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0748" h="1314745">
                    <a:moveTo>
                      <a:pt x="75939" y="0"/>
                    </a:moveTo>
                    <a:lnTo>
                      <a:pt x="68386" y="40498"/>
                    </a:lnTo>
                    <a:cubicBezTo>
                      <a:pt x="28932" y="294656"/>
                      <a:pt x="38856" y="839077"/>
                      <a:pt x="702894" y="1278540"/>
                    </a:cubicBezTo>
                    <a:lnTo>
                      <a:pt x="760748" y="1314745"/>
                    </a:lnTo>
                    <a:lnTo>
                      <a:pt x="725628" y="1298495"/>
                    </a:lnTo>
                    <a:cubicBezTo>
                      <a:pt x="404419" y="1141275"/>
                      <a:pt x="-168959" y="756197"/>
                      <a:pt x="47698" y="77202"/>
                    </a:cubicBezTo>
                    <a:lnTo>
                      <a:pt x="759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7169805" y="282135"/>
                <a:ext cx="964655" cy="758449"/>
              </a:xfrm>
              <a:custGeom>
                <a:avLst/>
                <a:gdLst>
                  <a:gd name="connsiteX0" fmla="*/ 0 w 964655"/>
                  <a:gd name="connsiteY0" fmla="*/ 0 h 758449"/>
                  <a:gd name="connsiteX1" fmla="*/ 4717 w 964655"/>
                  <a:gd name="connsiteY1" fmla="*/ 9752 h 758449"/>
                  <a:gd name="connsiteX2" fmla="*/ 852956 w 964655"/>
                  <a:gd name="connsiteY2" fmla="*/ 582070 h 758449"/>
                  <a:gd name="connsiteX3" fmla="*/ 869418 w 964655"/>
                  <a:gd name="connsiteY3" fmla="*/ 572908 h 758449"/>
                  <a:gd name="connsiteX4" fmla="*/ 878177 w 964655"/>
                  <a:gd name="connsiteY4" fmla="*/ 569370 h 758449"/>
                  <a:gd name="connsiteX5" fmla="*/ 936518 w 964655"/>
                  <a:gd name="connsiteY5" fmla="*/ 536901 h 758449"/>
                  <a:gd name="connsiteX6" fmla="*/ 964655 w 964655"/>
                  <a:gd name="connsiteY6" fmla="*/ 516841 h 758449"/>
                  <a:gd name="connsiteX7" fmla="*/ 964219 w 964655"/>
                  <a:gd name="connsiteY7" fmla="*/ 517525 h 758449"/>
                  <a:gd name="connsiteX8" fmla="*/ 821596 w 964655"/>
                  <a:gd name="connsiteY8" fmla="*/ 676653 h 758449"/>
                  <a:gd name="connsiteX9" fmla="*/ 763996 w 964655"/>
                  <a:gd name="connsiteY9" fmla="*/ 717325 h 758449"/>
                  <a:gd name="connsiteX10" fmla="*/ 718821 w 964655"/>
                  <a:gd name="connsiteY10" fmla="*/ 739087 h 758449"/>
                  <a:gd name="connsiteX11" fmla="*/ 3223 w 964655"/>
                  <a:gd name="connsiteY11" fmla="*/ 9301 h 758449"/>
                  <a:gd name="connsiteX12" fmla="*/ 0 w 964655"/>
                  <a:gd name="connsiteY12" fmla="*/ 0 h 75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4655" h="758449">
                    <a:moveTo>
                      <a:pt x="0" y="0"/>
                    </a:moveTo>
                    <a:lnTo>
                      <a:pt x="4717" y="9752"/>
                    </a:lnTo>
                    <a:cubicBezTo>
                      <a:pt x="164380" y="324790"/>
                      <a:pt x="468028" y="766592"/>
                      <a:pt x="852956" y="582070"/>
                    </a:cubicBezTo>
                    <a:lnTo>
                      <a:pt x="869418" y="572908"/>
                    </a:lnTo>
                    <a:lnTo>
                      <a:pt x="878177" y="569370"/>
                    </a:lnTo>
                    <a:cubicBezTo>
                      <a:pt x="897424" y="560144"/>
                      <a:pt x="916873" y="549352"/>
                      <a:pt x="936518" y="536901"/>
                    </a:cubicBezTo>
                    <a:lnTo>
                      <a:pt x="964655" y="516841"/>
                    </a:lnTo>
                    <a:lnTo>
                      <a:pt x="964219" y="517525"/>
                    </a:lnTo>
                    <a:cubicBezTo>
                      <a:pt x="946851" y="543942"/>
                      <a:pt x="895990" y="616048"/>
                      <a:pt x="821596" y="676653"/>
                    </a:cubicBezTo>
                    <a:lnTo>
                      <a:pt x="763996" y="717325"/>
                    </a:lnTo>
                    <a:lnTo>
                      <a:pt x="718821" y="739087"/>
                    </a:lnTo>
                    <a:cubicBezTo>
                      <a:pt x="527946" y="808702"/>
                      <a:pt x="262856" y="717941"/>
                      <a:pt x="3223" y="930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6807095" y="316414"/>
                <a:ext cx="1195260" cy="1436673"/>
              </a:xfrm>
              <a:custGeom>
                <a:avLst/>
                <a:gdLst>
                  <a:gd name="connsiteX0" fmla="*/ 0 w 1195260"/>
                  <a:gd name="connsiteY0" fmla="*/ 0 h 1436673"/>
                  <a:gd name="connsiteX1" fmla="*/ 14935 w 1195260"/>
                  <a:gd name="connsiteY1" fmla="*/ 55022 h 1436673"/>
                  <a:gd name="connsiteX2" fmla="*/ 995357 w 1195260"/>
                  <a:gd name="connsiteY2" fmla="*/ 1235142 h 1436673"/>
                  <a:gd name="connsiteX3" fmla="*/ 1011698 w 1195260"/>
                  <a:gd name="connsiteY3" fmla="*/ 1225751 h 1436673"/>
                  <a:gd name="connsiteX4" fmla="*/ 1020578 w 1195260"/>
                  <a:gd name="connsiteY4" fmla="*/ 1222442 h 1436673"/>
                  <a:gd name="connsiteX5" fmla="*/ 1167700 w 1195260"/>
                  <a:gd name="connsiteY5" fmla="*/ 1122713 h 1436673"/>
                  <a:gd name="connsiteX6" fmla="*/ 1195260 w 1195260"/>
                  <a:gd name="connsiteY6" fmla="*/ 1095636 h 1436673"/>
                  <a:gd name="connsiteX7" fmla="*/ 1179491 w 1195260"/>
                  <a:gd name="connsiteY7" fmla="*/ 1118209 h 1436673"/>
                  <a:gd name="connsiteX8" fmla="*/ 996587 w 1195260"/>
                  <a:gd name="connsiteY8" fmla="*/ 1317931 h 1436673"/>
                  <a:gd name="connsiteX9" fmla="*/ 912271 w 1195260"/>
                  <a:gd name="connsiteY9" fmla="*/ 1379750 h 1436673"/>
                  <a:gd name="connsiteX10" fmla="*/ 842480 w 1195260"/>
                  <a:gd name="connsiteY10" fmla="*/ 1414219 h 1436673"/>
                  <a:gd name="connsiteX11" fmla="*/ 32532 w 1195260"/>
                  <a:gd name="connsiteY11" fmla="*/ 186463 h 1436673"/>
                  <a:gd name="connsiteX12" fmla="*/ 0 w 1195260"/>
                  <a:gd name="connsiteY12" fmla="*/ 0 h 143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5260" h="1436673">
                    <a:moveTo>
                      <a:pt x="0" y="0"/>
                    </a:moveTo>
                    <a:lnTo>
                      <a:pt x="14935" y="55022"/>
                    </a:lnTo>
                    <a:cubicBezTo>
                      <a:pt x="161513" y="570160"/>
                      <a:pt x="496055" y="1471276"/>
                      <a:pt x="995357" y="1235142"/>
                    </a:cubicBezTo>
                    <a:lnTo>
                      <a:pt x="1011698" y="1225751"/>
                    </a:lnTo>
                    <a:lnTo>
                      <a:pt x="1020578" y="1222442"/>
                    </a:lnTo>
                    <a:cubicBezTo>
                      <a:pt x="1068131" y="1199953"/>
                      <a:pt x="1117178" y="1167149"/>
                      <a:pt x="1167700" y="1122713"/>
                    </a:cubicBezTo>
                    <a:lnTo>
                      <a:pt x="1195260" y="1095636"/>
                    </a:lnTo>
                    <a:lnTo>
                      <a:pt x="1179491" y="1118209"/>
                    </a:lnTo>
                    <a:cubicBezTo>
                      <a:pt x="1141027" y="1170822"/>
                      <a:pt x="1076888" y="1250121"/>
                      <a:pt x="996587" y="1317931"/>
                    </a:cubicBezTo>
                    <a:lnTo>
                      <a:pt x="912271" y="1379750"/>
                    </a:lnTo>
                    <a:lnTo>
                      <a:pt x="842480" y="1414219"/>
                    </a:lnTo>
                    <a:cubicBezTo>
                      <a:pt x="582163" y="1508949"/>
                      <a:pt x="252035" y="1340999"/>
                      <a:pt x="32532" y="18646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5167248" y="2165023"/>
                <a:ext cx="897812" cy="650613"/>
              </a:xfrm>
              <a:custGeom>
                <a:avLst/>
                <a:gdLst>
                  <a:gd name="connsiteX0" fmla="*/ 205 w 897812"/>
                  <a:gd name="connsiteY0" fmla="*/ 0 h 650613"/>
                  <a:gd name="connsiteX1" fmla="*/ 16697 w 897812"/>
                  <a:gd name="connsiteY1" fmla="*/ 46477 h 650613"/>
                  <a:gd name="connsiteX2" fmla="*/ 788200 w 897812"/>
                  <a:gd name="connsiteY2" fmla="*/ 630715 h 650613"/>
                  <a:gd name="connsiteX3" fmla="*/ 897812 w 897812"/>
                  <a:gd name="connsiteY3" fmla="*/ 650272 h 650613"/>
                  <a:gd name="connsiteX4" fmla="*/ 879697 w 897812"/>
                  <a:gd name="connsiteY4" fmla="*/ 650613 h 650613"/>
                  <a:gd name="connsiteX5" fmla="*/ 0 w 897812"/>
                  <a:gd name="connsiteY5" fmla="*/ 32525 h 650613"/>
                  <a:gd name="connsiteX6" fmla="*/ 205 w 897812"/>
                  <a:gd name="connsiteY6" fmla="*/ 0 h 65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7812" h="650613">
                    <a:moveTo>
                      <a:pt x="205" y="0"/>
                    </a:moveTo>
                    <a:lnTo>
                      <a:pt x="16697" y="46477"/>
                    </a:lnTo>
                    <a:cubicBezTo>
                      <a:pt x="87752" y="226518"/>
                      <a:pt x="279173" y="515741"/>
                      <a:pt x="788200" y="630715"/>
                    </a:cubicBezTo>
                    <a:lnTo>
                      <a:pt x="897812" y="650272"/>
                    </a:lnTo>
                    <a:lnTo>
                      <a:pt x="879697" y="650613"/>
                    </a:lnTo>
                    <a:cubicBezTo>
                      <a:pt x="642316" y="650858"/>
                      <a:pt x="44422" y="595203"/>
                      <a:pt x="0" y="32525"/>
                    </a:cubicBezTo>
                    <a:lnTo>
                      <a:pt x="2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6980602" y="-7530740"/>
                <a:ext cx="1217172" cy="1998668"/>
              </a:xfrm>
              <a:custGeom>
                <a:avLst/>
                <a:gdLst>
                  <a:gd name="connsiteX0" fmla="*/ 445798 w 1217172"/>
                  <a:gd name="connsiteY0" fmla="*/ 487 h 1998668"/>
                  <a:gd name="connsiteX1" fmla="*/ 793792 w 1217172"/>
                  <a:gd name="connsiteY1" fmla="*/ 114240 h 1998668"/>
                  <a:gd name="connsiteX2" fmla="*/ 498333 w 1217172"/>
                  <a:gd name="connsiteY2" fmla="*/ 1990593 h 1998668"/>
                  <a:gd name="connsiteX3" fmla="*/ 480750 w 1217172"/>
                  <a:gd name="connsiteY3" fmla="*/ 1998668 h 1998668"/>
                  <a:gd name="connsiteX4" fmla="*/ 650237 w 1217172"/>
                  <a:gd name="connsiteY4" fmla="*/ 1896033 h 1998668"/>
                  <a:gd name="connsiteX5" fmla="*/ 768571 w 1217172"/>
                  <a:gd name="connsiteY5" fmla="*/ 126940 h 1998668"/>
                  <a:gd name="connsiteX6" fmla="*/ 97110 w 1217172"/>
                  <a:gd name="connsiteY6" fmla="*/ 69684 h 1998668"/>
                  <a:gd name="connsiteX7" fmla="*/ 0 w 1217172"/>
                  <a:gd name="connsiteY7" fmla="*/ 112605 h 1998668"/>
                  <a:gd name="connsiteX8" fmla="*/ 11503 w 1217172"/>
                  <a:gd name="connsiteY8" fmla="*/ 105967 h 1998668"/>
                  <a:gd name="connsiteX9" fmla="*/ 445798 w 1217172"/>
                  <a:gd name="connsiteY9" fmla="*/ 487 h 199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7172" h="1998668">
                    <a:moveTo>
                      <a:pt x="445798" y="487"/>
                    </a:moveTo>
                    <a:cubicBezTo>
                      <a:pt x="560608" y="4750"/>
                      <a:pt x="679506" y="37389"/>
                      <a:pt x="793792" y="114240"/>
                    </a:cubicBezTo>
                    <a:cubicBezTo>
                      <a:pt x="1355321" y="491456"/>
                      <a:pt x="1453279" y="1485215"/>
                      <a:pt x="498333" y="1990593"/>
                    </a:cubicBezTo>
                    <a:lnTo>
                      <a:pt x="480750" y="1998668"/>
                    </a:lnTo>
                    <a:lnTo>
                      <a:pt x="650237" y="1896033"/>
                    </a:lnTo>
                    <a:cubicBezTo>
                      <a:pt x="1412936" y="1368154"/>
                      <a:pt x="1292665" y="479009"/>
                      <a:pt x="768571" y="126940"/>
                    </a:cubicBezTo>
                    <a:cubicBezTo>
                      <a:pt x="539998" y="-26763"/>
                      <a:pt x="292982" y="-3613"/>
                      <a:pt x="97110" y="69684"/>
                    </a:cubicBezTo>
                    <a:lnTo>
                      <a:pt x="0" y="112605"/>
                    </a:lnTo>
                    <a:lnTo>
                      <a:pt x="11503" y="105967"/>
                    </a:lnTo>
                    <a:cubicBezTo>
                      <a:pt x="132344" y="44165"/>
                      <a:pt x="285065" y="-5482"/>
                      <a:pt x="445798" y="4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6745614" y="-7418135"/>
                <a:ext cx="796582" cy="352158"/>
              </a:xfrm>
              <a:custGeom>
                <a:avLst/>
                <a:gdLst>
                  <a:gd name="connsiteX0" fmla="*/ 234988 w 796582"/>
                  <a:gd name="connsiteY0" fmla="*/ 0 h 352158"/>
                  <a:gd name="connsiteX1" fmla="*/ 151277 w 796582"/>
                  <a:gd name="connsiteY1" fmla="*/ 48298 h 352158"/>
                  <a:gd name="connsiteX2" fmla="*/ 75019 w 796582"/>
                  <a:gd name="connsiteY2" fmla="*/ 103106 h 352158"/>
                  <a:gd name="connsiteX3" fmla="*/ 64100 w 796582"/>
                  <a:gd name="connsiteY3" fmla="*/ 300767 h 352158"/>
                  <a:gd name="connsiteX4" fmla="*/ 219828 w 796582"/>
                  <a:gd name="connsiteY4" fmla="*/ 324019 h 352158"/>
                  <a:gd name="connsiteX5" fmla="*/ 753609 w 796582"/>
                  <a:gd name="connsiteY5" fmla="*/ 226803 h 352158"/>
                  <a:gd name="connsiteX6" fmla="*/ 796582 w 796582"/>
                  <a:gd name="connsiteY6" fmla="*/ 244906 h 352158"/>
                  <a:gd name="connsiteX7" fmla="*/ 780183 w 796582"/>
                  <a:gd name="connsiteY7" fmla="*/ 261322 h 352158"/>
                  <a:gd name="connsiteX8" fmla="*/ 194607 w 796582"/>
                  <a:gd name="connsiteY8" fmla="*/ 336719 h 352158"/>
                  <a:gd name="connsiteX9" fmla="*/ 38879 w 796582"/>
                  <a:gd name="connsiteY9" fmla="*/ 313467 h 352158"/>
                  <a:gd name="connsiteX10" fmla="*/ 49798 w 796582"/>
                  <a:gd name="connsiteY10" fmla="*/ 115806 h 352158"/>
                  <a:gd name="connsiteX11" fmla="*/ 221270 w 796582"/>
                  <a:gd name="connsiteY11" fmla="*/ 6062 h 352158"/>
                  <a:gd name="connsiteX12" fmla="*/ 234988 w 796582"/>
                  <a:gd name="connsiteY12" fmla="*/ 0 h 352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96582" h="352158">
                    <a:moveTo>
                      <a:pt x="234988" y="0"/>
                    </a:moveTo>
                    <a:lnTo>
                      <a:pt x="151277" y="48298"/>
                    </a:lnTo>
                    <a:cubicBezTo>
                      <a:pt x="122513" y="66927"/>
                      <a:pt x="96908" y="85534"/>
                      <a:pt x="75019" y="103106"/>
                    </a:cubicBezTo>
                    <a:cubicBezTo>
                      <a:pt x="13364" y="152788"/>
                      <a:pt x="8078" y="244745"/>
                      <a:pt x="64100" y="300767"/>
                    </a:cubicBezTo>
                    <a:cubicBezTo>
                      <a:pt x="105322" y="341989"/>
                      <a:pt x="168390" y="351147"/>
                      <a:pt x="219828" y="324019"/>
                    </a:cubicBezTo>
                    <a:cubicBezTo>
                      <a:pt x="454436" y="201629"/>
                      <a:pt x="626464" y="184172"/>
                      <a:pt x="753609" y="226803"/>
                    </a:cubicBezTo>
                    <a:lnTo>
                      <a:pt x="796582" y="244906"/>
                    </a:lnTo>
                    <a:lnTo>
                      <a:pt x="780183" y="261322"/>
                    </a:lnTo>
                    <a:cubicBezTo>
                      <a:pt x="649116" y="194026"/>
                      <a:pt x="462730" y="196844"/>
                      <a:pt x="194607" y="336719"/>
                    </a:cubicBezTo>
                    <a:cubicBezTo>
                      <a:pt x="143169" y="363847"/>
                      <a:pt x="80101" y="354689"/>
                      <a:pt x="38879" y="313467"/>
                    </a:cubicBezTo>
                    <a:cubicBezTo>
                      <a:pt x="-17143" y="257445"/>
                      <a:pt x="-11857" y="165488"/>
                      <a:pt x="49798" y="115806"/>
                    </a:cubicBezTo>
                    <a:cubicBezTo>
                      <a:pt x="93576" y="80662"/>
                      <a:pt x="152218" y="41378"/>
                      <a:pt x="221270" y="6062"/>
                    </a:cubicBezTo>
                    <a:lnTo>
                      <a:pt x="2349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7643840" y="-7288321"/>
                <a:ext cx="271839" cy="38477"/>
              </a:xfrm>
              <a:custGeom>
                <a:avLst/>
                <a:gdLst>
                  <a:gd name="connsiteX0" fmla="*/ 150005 w 271839"/>
                  <a:gd name="connsiteY0" fmla="*/ 1036 h 38477"/>
                  <a:gd name="connsiteX1" fmla="*/ 271839 w 271839"/>
                  <a:gd name="connsiteY1" fmla="*/ 38477 h 38477"/>
                  <a:gd name="connsiteX2" fmla="*/ 235307 w 271839"/>
                  <a:gd name="connsiteY2" fmla="*/ 34122 h 38477"/>
                  <a:gd name="connsiteX3" fmla="*/ 202824 w 271839"/>
                  <a:gd name="connsiteY3" fmla="*/ 33309 h 38477"/>
                  <a:gd name="connsiteX4" fmla="*/ 183073 w 271839"/>
                  <a:gd name="connsiteY4" fmla="*/ 25250 h 38477"/>
                  <a:gd name="connsiteX5" fmla="*/ 23726 w 271839"/>
                  <a:gd name="connsiteY5" fmla="*/ 25676 h 38477"/>
                  <a:gd name="connsiteX6" fmla="*/ 0 w 271839"/>
                  <a:gd name="connsiteY6" fmla="*/ 36361 h 38477"/>
                  <a:gd name="connsiteX7" fmla="*/ 6054 w 271839"/>
                  <a:gd name="connsiteY7" fmla="*/ 32293 h 38477"/>
                  <a:gd name="connsiteX8" fmla="*/ 150005 w 271839"/>
                  <a:gd name="connsiteY8" fmla="*/ 1036 h 3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839" h="38477">
                    <a:moveTo>
                      <a:pt x="150005" y="1036"/>
                    </a:moveTo>
                    <a:cubicBezTo>
                      <a:pt x="187126" y="4367"/>
                      <a:pt x="227710" y="15928"/>
                      <a:pt x="271839" y="38477"/>
                    </a:cubicBezTo>
                    <a:cubicBezTo>
                      <a:pt x="271839" y="38477"/>
                      <a:pt x="257702" y="35703"/>
                      <a:pt x="235307" y="34122"/>
                    </a:cubicBezTo>
                    <a:lnTo>
                      <a:pt x="202824" y="33309"/>
                    </a:lnTo>
                    <a:lnTo>
                      <a:pt x="183073" y="25250"/>
                    </a:lnTo>
                    <a:cubicBezTo>
                      <a:pt x="122166" y="6874"/>
                      <a:pt x="69143" y="10119"/>
                      <a:pt x="23726" y="25676"/>
                    </a:cubicBezTo>
                    <a:lnTo>
                      <a:pt x="0" y="36361"/>
                    </a:lnTo>
                    <a:lnTo>
                      <a:pt x="6054" y="32293"/>
                    </a:lnTo>
                    <a:cubicBezTo>
                      <a:pt x="46432" y="9562"/>
                      <a:pt x="94323" y="-3960"/>
                      <a:pt x="150005" y="10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7688793" y="-7255178"/>
                <a:ext cx="201664" cy="40760"/>
              </a:xfrm>
              <a:custGeom>
                <a:avLst/>
                <a:gdLst>
                  <a:gd name="connsiteX0" fmla="*/ 151303 w 201664"/>
                  <a:gd name="connsiteY0" fmla="*/ 0 h 40760"/>
                  <a:gd name="connsiteX1" fmla="*/ 157870 w 201664"/>
                  <a:gd name="connsiteY1" fmla="*/ 165 h 40760"/>
                  <a:gd name="connsiteX2" fmla="*/ 201664 w 201664"/>
                  <a:gd name="connsiteY2" fmla="*/ 18033 h 40760"/>
                  <a:gd name="connsiteX3" fmla="*/ 28459 w 201664"/>
                  <a:gd name="connsiteY3" fmla="*/ 28027 h 40760"/>
                  <a:gd name="connsiteX4" fmla="*/ 0 w 201664"/>
                  <a:gd name="connsiteY4" fmla="*/ 40760 h 40760"/>
                  <a:gd name="connsiteX5" fmla="*/ 3927 w 201664"/>
                  <a:gd name="connsiteY5" fmla="*/ 37586 h 40760"/>
                  <a:gd name="connsiteX6" fmla="*/ 151303 w 201664"/>
                  <a:gd name="connsiteY6" fmla="*/ 0 h 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664" h="40760">
                    <a:moveTo>
                      <a:pt x="151303" y="0"/>
                    </a:moveTo>
                    <a:lnTo>
                      <a:pt x="157870" y="165"/>
                    </a:lnTo>
                    <a:lnTo>
                      <a:pt x="201664" y="18033"/>
                    </a:lnTo>
                    <a:cubicBezTo>
                      <a:pt x="201664" y="18033"/>
                      <a:pt x="113307" y="691"/>
                      <a:pt x="28459" y="28027"/>
                    </a:cubicBezTo>
                    <a:lnTo>
                      <a:pt x="0" y="40760"/>
                    </a:lnTo>
                    <a:lnTo>
                      <a:pt x="3927" y="37586"/>
                    </a:lnTo>
                    <a:cubicBezTo>
                      <a:pt x="51789" y="8974"/>
                      <a:pt x="107529" y="910"/>
                      <a:pt x="15130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7542197" y="-7251961"/>
                <a:ext cx="101643" cy="82448"/>
              </a:xfrm>
              <a:custGeom>
                <a:avLst/>
                <a:gdLst>
                  <a:gd name="connsiteX0" fmla="*/ 101643 w 101643"/>
                  <a:gd name="connsiteY0" fmla="*/ 0 h 82448"/>
                  <a:gd name="connsiteX1" fmla="*/ 69813 w 101643"/>
                  <a:gd name="connsiteY1" fmla="*/ 21389 h 82448"/>
                  <a:gd name="connsiteX2" fmla="*/ 8822 w 101643"/>
                  <a:gd name="connsiteY2" fmla="*/ 82448 h 82448"/>
                  <a:gd name="connsiteX3" fmla="*/ 0 w 101643"/>
                  <a:gd name="connsiteY3" fmla="*/ 78732 h 82448"/>
                  <a:gd name="connsiteX4" fmla="*/ 44592 w 101643"/>
                  <a:gd name="connsiteY4" fmla="*/ 34089 h 82448"/>
                  <a:gd name="connsiteX5" fmla="*/ 82476 w 101643"/>
                  <a:gd name="connsiteY5" fmla="*/ 8632 h 82448"/>
                  <a:gd name="connsiteX6" fmla="*/ 101643 w 101643"/>
                  <a:gd name="connsiteY6" fmla="*/ 0 h 82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643" h="82448">
                    <a:moveTo>
                      <a:pt x="101643" y="0"/>
                    </a:moveTo>
                    <a:lnTo>
                      <a:pt x="69813" y="21389"/>
                    </a:lnTo>
                    <a:cubicBezTo>
                      <a:pt x="46213" y="39947"/>
                      <a:pt x="25910" y="61219"/>
                      <a:pt x="8822" y="82448"/>
                    </a:cubicBezTo>
                    <a:lnTo>
                      <a:pt x="0" y="78732"/>
                    </a:lnTo>
                    <a:lnTo>
                      <a:pt x="44592" y="34089"/>
                    </a:lnTo>
                    <a:cubicBezTo>
                      <a:pt x="56392" y="24810"/>
                      <a:pt x="69017" y="16210"/>
                      <a:pt x="82476" y="8632"/>
                    </a:cubicBezTo>
                    <a:lnTo>
                      <a:pt x="1016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7588160" y="-7214418"/>
                <a:ext cx="484309" cy="245380"/>
              </a:xfrm>
              <a:custGeom>
                <a:avLst/>
                <a:gdLst>
                  <a:gd name="connsiteX0" fmla="*/ 100634 w 484309"/>
                  <a:gd name="connsiteY0" fmla="*/ 0 h 245380"/>
                  <a:gd name="connsiteX1" fmla="*/ 60061 w 484309"/>
                  <a:gd name="connsiteY1" fmla="*/ 32785 h 245380"/>
                  <a:gd name="connsiteX2" fmla="*/ 25221 w 484309"/>
                  <a:gd name="connsiteY2" fmla="*/ 85420 h 245380"/>
                  <a:gd name="connsiteX3" fmla="*/ 129160 w 484309"/>
                  <a:gd name="connsiteY3" fmla="*/ 202043 h 245380"/>
                  <a:gd name="connsiteX4" fmla="*/ 484309 w 484309"/>
                  <a:gd name="connsiteY4" fmla="*/ 245380 h 245380"/>
                  <a:gd name="connsiteX5" fmla="*/ 439906 w 484309"/>
                  <a:gd name="connsiteY5" fmla="*/ 223841 h 245380"/>
                  <a:gd name="connsiteX6" fmla="*/ 418754 w 484309"/>
                  <a:gd name="connsiteY6" fmla="*/ 217720 h 245380"/>
                  <a:gd name="connsiteX7" fmla="*/ 409702 w 484309"/>
                  <a:gd name="connsiteY7" fmla="*/ 210181 h 245380"/>
                  <a:gd name="connsiteX8" fmla="*/ 103939 w 484309"/>
                  <a:gd name="connsiteY8" fmla="*/ 214743 h 245380"/>
                  <a:gd name="connsiteX9" fmla="*/ 0 w 484309"/>
                  <a:gd name="connsiteY9" fmla="*/ 98120 h 245380"/>
                  <a:gd name="connsiteX10" fmla="*/ 79340 w 484309"/>
                  <a:gd name="connsiteY10" fmla="*/ 9526 h 245380"/>
                  <a:gd name="connsiteX11" fmla="*/ 100634 w 484309"/>
                  <a:gd name="connsiteY11" fmla="*/ 0 h 24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4309" h="245380">
                    <a:moveTo>
                      <a:pt x="100634" y="0"/>
                    </a:moveTo>
                    <a:lnTo>
                      <a:pt x="60061" y="32785"/>
                    </a:lnTo>
                    <a:cubicBezTo>
                      <a:pt x="46592" y="47385"/>
                      <a:pt x="34734" y="64765"/>
                      <a:pt x="25221" y="85420"/>
                    </a:cubicBezTo>
                    <a:cubicBezTo>
                      <a:pt x="66092" y="117483"/>
                      <a:pt x="100267" y="157651"/>
                      <a:pt x="129160" y="202043"/>
                    </a:cubicBezTo>
                    <a:cubicBezTo>
                      <a:pt x="368038" y="72385"/>
                      <a:pt x="484309" y="245380"/>
                      <a:pt x="484309" y="245380"/>
                    </a:cubicBezTo>
                    <a:cubicBezTo>
                      <a:pt x="469511" y="236616"/>
                      <a:pt x="454686" y="229498"/>
                      <a:pt x="439906" y="223841"/>
                    </a:cubicBezTo>
                    <a:lnTo>
                      <a:pt x="418754" y="217720"/>
                    </a:lnTo>
                    <a:lnTo>
                      <a:pt x="409702" y="210181"/>
                    </a:lnTo>
                    <a:cubicBezTo>
                      <a:pt x="354643" y="170895"/>
                      <a:pt x="253238" y="133707"/>
                      <a:pt x="103939" y="214743"/>
                    </a:cubicBezTo>
                    <a:cubicBezTo>
                      <a:pt x="75046" y="170351"/>
                      <a:pt x="40871" y="130183"/>
                      <a:pt x="0" y="98120"/>
                    </a:cubicBezTo>
                    <a:cubicBezTo>
                      <a:pt x="19026" y="56810"/>
                      <a:pt x="47433" y="28602"/>
                      <a:pt x="79340" y="9526"/>
                    </a:cubicBezTo>
                    <a:lnTo>
                      <a:pt x="1006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7749379" y="-7008662"/>
                <a:ext cx="297869" cy="52324"/>
              </a:xfrm>
              <a:custGeom>
                <a:avLst/>
                <a:gdLst>
                  <a:gd name="connsiteX0" fmla="*/ 191135 w 297869"/>
                  <a:gd name="connsiteY0" fmla="*/ 209 h 52324"/>
                  <a:gd name="connsiteX1" fmla="*/ 234556 w 297869"/>
                  <a:gd name="connsiteY1" fmla="*/ 5315 h 52324"/>
                  <a:gd name="connsiteX2" fmla="*/ 257535 w 297869"/>
                  <a:gd name="connsiteY2" fmla="*/ 11964 h 52324"/>
                  <a:gd name="connsiteX3" fmla="*/ 275969 w 297869"/>
                  <a:gd name="connsiteY3" fmla="*/ 27319 h 52324"/>
                  <a:gd name="connsiteX4" fmla="*/ 297869 w 297869"/>
                  <a:gd name="connsiteY4" fmla="*/ 52324 h 52324"/>
                  <a:gd name="connsiteX5" fmla="*/ 44288 w 297869"/>
                  <a:gd name="connsiteY5" fmla="*/ 32505 h 52324"/>
                  <a:gd name="connsiteX6" fmla="*/ 534 w 297869"/>
                  <a:gd name="connsiteY6" fmla="*/ 52078 h 52324"/>
                  <a:gd name="connsiteX7" fmla="*/ 0 w 297869"/>
                  <a:gd name="connsiteY7" fmla="*/ 50899 h 52324"/>
                  <a:gd name="connsiteX8" fmla="*/ 191135 w 297869"/>
                  <a:gd name="connsiteY8" fmla="*/ 209 h 5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869" h="52324">
                    <a:moveTo>
                      <a:pt x="191135" y="209"/>
                    </a:moveTo>
                    <a:cubicBezTo>
                      <a:pt x="205442" y="757"/>
                      <a:pt x="219940" y="2398"/>
                      <a:pt x="234556" y="5315"/>
                    </a:cubicBezTo>
                    <a:lnTo>
                      <a:pt x="257535" y="11964"/>
                    </a:lnTo>
                    <a:lnTo>
                      <a:pt x="275969" y="27319"/>
                    </a:lnTo>
                    <a:cubicBezTo>
                      <a:pt x="290602" y="41512"/>
                      <a:pt x="297869" y="52324"/>
                      <a:pt x="297869" y="52324"/>
                    </a:cubicBezTo>
                    <a:cubicBezTo>
                      <a:pt x="209082" y="-262"/>
                      <a:pt x="119302" y="6410"/>
                      <a:pt x="44288" y="32505"/>
                    </a:cubicBezTo>
                    <a:lnTo>
                      <a:pt x="534" y="52078"/>
                    </a:lnTo>
                    <a:lnTo>
                      <a:pt x="0" y="50899"/>
                    </a:lnTo>
                    <a:cubicBezTo>
                      <a:pt x="52850" y="22051"/>
                      <a:pt x="119601" y="-2530"/>
                      <a:pt x="191135" y="2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7724157" y="-6956583"/>
                <a:ext cx="400808" cy="152437"/>
              </a:xfrm>
              <a:custGeom>
                <a:avLst/>
                <a:gdLst>
                  <a:gd name="connsiteX0" fmla="*/ 25755 w 400808"/>
                  <a:gd name="connsiteY0" fmla="*/ 0 h 152437"/>
                  <a:gd name="connsiteX1" fmla="*/ 65389 w 400808"/>
                  <a:gd name="connsiteY1" fmla="*/ 87608 h 152437"/>
                  <a:gd name="connsiteX2" fmla="*/ 400808 w 400808"/>
                  <a:gd name="connsiteY2" fmla="*/ 152437 h 152437"/>
                  <a:gd name="connsiteX3" fmla="*/ 349713 w 400808"/>
                  <a:gd name="connsiteY3" fmla="*/ 123266 h 152437"/>
                  <a:gd name="connsiteX4" fmla="*/ 337411 w 400808"/>
                  <a:gd name="connsiteY4" fmla="*/ 119218 h 152437"/>
                  <a:gd name="connsiteX5" fmla="*/ 334512 w 400808"/>
                  <a:gd name="connsiteY5" fmla="*/ 115732 h 152437"/>
                  <a:gd name="connsiteX6" fmla="*/ 40168 w 400808"/>
                  <a:gd name="connsiteY6" fmla="*/ 100308 h 152437"/>
                  <a:gd name="connsiteX7" fmla="*/ 0 w 400808"/>
                  <a:gd name="connsiteY7" fmla="*/ 11521 h 152437"/>
                  <a:gd name="connsiteX8" fmla="*/ 25755 w 400808"/>
                  <a:gd name="connsiteY8" fmla="*/ 0 h 15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808" h="152437">
                    <a:moveTo>
                      <a:pt x="25755" y="0"/>
                    </a:moveTo>
                    <a:lnTo>
                      <a:pt x="65389" y="87608"/>
                    </a:lnTo>
                    <a:cubicBezTo>
                      <a:pt x="157698" y="33702"/>
                      <a:pt x="294757" y="-2237"/>
                      <a:pt x="400808" y="152437"/>
                    </a:cubicBezTo>
                    <a:cubicBezTo>
                      <a:pt x="400808" y="152437"/>
                      <a:pt x="382327" y="136830"/>
                      <a:pt x="349713" y="123266"/>
                    </a:cubicBezTo>
                    <a:lnTo>
                      <a:pt x="337411" y="119218"/>
                    </a:lnTo>
                    <a:lnTo>
                      <a:pt x="334512" y="115732"/>
                    </a:lnTo>
                    <a:cubicBezTo>
                      <a:pt x="235971" y="19729"/>
                      <a:pt x="120939" y="53140"/>
                      <a:pt x="40168" y="100308"/>
                    </a:cubicBezTo>
                    <a:cubicBezTo>
                      <a:pt x="28187" y="70006"/>
                      <a:pt x="15151" y="40059"/>
                      <a:pt x="0" y="11521"/>
                    </a:cubicBezTo>
                    <a:lnTo>
                      <a:pt x="257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7813154" y="-6852957"/>
                <a:ext cx="286591" cy="61510"/>
              </a:xfrm>
              <a:custGeom>
                <a:avLst/>
                <a:gdLst>
                  <a:gd name="connsiteX0" fmla="*/ 177934 w 286591"/>
                  <a:gd name="connsiteY0" fmla="*/ 467 h 61510"/>
                  <a:gd name="connsiteX1" fmla="*/ 223553 w 286591"/>
                  <a:gd name="connsiteY1" fmla="*/ 7411 h 61510"/>
                  <a:gd name="connsiteX2" fmla="*/ 248415 w 286591"/>
                  <a:gd name="connsiteY2" fmla="*/ 15591 h 61510"/>
                  <a:gd name="connsiteX3" fmla="*/ 286591 w 286591"/>
                  <a:gd name="connsiteY3" fmla="*/ 61510 h 61510"/>
                  <a:gd name="connsiteX4" fmla="*/ 39970 w 286591"/>
                  <a:gd name="connsiteY4" fmla="*/ 30825 h 61510"/>
                  <a:gd name="connsiteX5" fmla="*/ 32 w 286591"/>
                  <a:gd name="connsiteY5" fmla="*/ 50703 h 61510"/>
                  <a:gd name="connsiteX6" fmla="*/ 0 w 286591"/>
                  <a:gd name="connsiteY6" fmla="*/ 50571 h 61510"/>
                  <a:gd name="connsiteX7" fmla="*/ 177934 w 286591"/>
                  <a:gd name="connsiteY7" fmla="*/ 467 h 61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91" h="61510">
                    <a:moveTo>
                      <a:pt x="177934" y="467"/>
                    </a:moveTo>
                    <a:cubicBezTo>
                      <a:pt x="194442" y="1465"/>
                      <a:pt x="209703" y="3998"/>
                      <a:pt x="223553" y="7411"/>
                    </a:cubicBezTo>
                    <a:lnTo>
                      <a:pt x="248415" y="15591"/>
                    </a:lnTo>
                    <a:lnTo>
                      <a:pt x="286591" y="61510"/>
                    </a:lnTo>
                    <a:cubicBezTo>
                      <a:pt x="286591" y="61510"/>
                      <a:pt x="185974" y="-23463"/>
                      <a:pt x="39970" y="30825"/>
                    </a:cubicBezTo>
                    <a:lnTo>
                      <a:pt x="32" y="50703"/>
                    </a:lnTo>
                    <a:lnTo>
                      <a:pt x="0" y="50571"/>
                    </a:lnTo>
                    <a:cubicBezTo>
                      <a:pt x="67648" y="8291"/>
                      <a:pt x="128408" y="-2526"/>
                      <a:pt x="177934" y="4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7787932" y="-6802254"/>
                <a:ext cx="301230" cy="466354"/>
              </a:xfrm>
              <a:custGeom>
                <a:avLst/>
                <a:gdLst>
                  <a:gd name="connsiteX0" fmla="*/ 25253 w 301230"/>
                  <a:gd name="connsiteY0" fmla="*/ 0 h 466354"/>
                  <a:gd name="connsiteX1" fmla="*/ 40420 w 301230"/>
                  <a:gd name="connsiteY1" fmla="*/ 63893 h 466354"/>
                  <a:gd name="connsiteX2" fmla="*/ 37198 w 301230"/>
                  <a:gd name="connsiteY2" fmla="*/ 254252 h 466354"/>
                  <a:gd name="connsiteX3" fmla="*/ 300742 w 301230"/>
                  <a:gd name="connsiteY3" fmla="*/ 466354 h 466354"/>
                  <a:gd name="connsiteX4" fmla="*/ 280865 w 301230"/>
                  <a:gd name="connsiteY4" fmla="*/ 411497 h 466354"/>
                  <a:gd name="connsiteX5" fmla="*/ 267738 w 301230"/>
                  <a:gd name="connsiteY5" fmla="*/ 392788 h 466354"/>
                  <a:gd name="connsiteX6" fmla="*/ 251562 w 301230"/>
                  <a:gd name="connsiteY6" fmla="*/ 346578 h 466354"/>
                  <a:gd name="connsiteX7" fmla="*/ 11977 w 301230"/>
                  <a:gd name="connsiteY7" fmla="*/ 266952 h 466354"/>
                  <a:gd name="connsiteX8" fmla="*/ 0 w 301230"/>
                  <a:gd name="connsiteY8" fmla="*/ 12568 h 466354"/>
                  <a:gd name="connsiteX9" fmla="*/ 25253 w 301230"/>
                  <a:gd name="connsiteY9" fmla="*/ 0 h 4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1230" h="466354">
                    <a:moveTo>
                      <a:pt x="25253" y="0"/>
                    </a:moveTo>
                    <a:lnTo>
                      <a:pt x="40420" y="63893"/>
                    </a:lnTo>
                    <a:cubicBezTo>
                      <a:pt x="51535" y="127743"/>
                      <a:pt x="50412" y="191096"/>
                      <a:pt x="37198" y="254252"/>
                    </a:cubicBezTo>
                    <a:cubicBezTo>
                      <a:pt x="324700" y="183786"/>
                      <a:pt x="300742" y="466354"/>
                      <a:pt x="300742" y="466354"/>
                    </a:cubicBezTo>
                    <a:cubicBezTo>
                      <a:pt x="295633" y="445347"/>
                      <a:pt x="288917" y="427163"/>
                      <a:pt x="280865" y="411497"/>
                    </a:cubicBezTo>
                    <a:lnTo>
                      <a:pt x="267738" y="392788"/>
                    </a:lnTo>
                    <a:lnTo>
                      <a:pt x="251562" y="346578"/>
                    </a:lnTo>
                    <a:cubicBezTo>
                      <a:pt x="221614" y="284745"/>
                      <a:pt x="155728" y="231719"/>
                      <a:pt x="11977" y="266952"/>
                    </a:cubicBezTo>
                    <a:cubicBezTo>
                      <a:pt x="29596" y="182744"/>
                      <a:pt x="25719" y="98185"/>
                      <a:pt x="0" y="12568"/>
                    </a:cubicBezTo>
                    <a:lnTo>
                      <a:pt x="25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7792751" y="-6477682"/>
                <a:ext cx="271190" cy="154482"/>
              </a:xfrm>
              <a:custGeom>
                <a:avLst/>
                <a:gdLst>
                  <a:gd name="connsiteX0" fmla="*/ 132705 w 271190"/>
                  <a:gd name="connsiteY0" fmla="*/ 114 h 154482"/>
                  <a:gd name="connsiteX1" fmla="*/ 248154 w 271190"/>
                  <a:gd name="connsiteY1" fmla="*/ 47171 h 154482"/>
                  <a:gd name="connsiteX2" fmla="*/ 262919 w 271190"/>
                  <a:gd name="connsiteY2" fmla="*/ 68216 h 154482"/>
                  <a:gd name="connsiteX3" fmla="*/ 263121 w 271190"/>
                  <a:gd name="connsiteY3" fmla="*/ 68792 h 154482"/>
                  <a:gd name="connsiteX4" fmla="*/ 270702 w 271190"/>
                  <a:gd name="connsiteY4" fmla="*/ 154482 h 154482"/>
                  <a:gd name="connsiteX5" fmla="*/ 63845 w 271190"/>
                  <a:gd name="connsiteY5" fmla="*/ 15059 h 154482"/>
                  <a:gd name="connsiteX6" fmla="*/ 0 w 271190"/>
                  <a:gd name="connsiteY6" fmla="*/ 30294 h 154482"/>
                  <a:gd name="connsiteX7" fmla="*/ 3841 w 271190"/>
                  <a:gd name="connsiteY7" fmla="*/ 22696 h 154482"/>
                  <a:gd name="connsiteX8" fmla="*/ 132705 w 271190"/>
                  <a:gd name="connsiteY8" fmla="*/ 114 h 15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190" h="154482">
                    <a:moveTo>
                      <a:pt x="132705" y="114"/>
                    </a:moveTo>
                    <a:cubicBezTo>
                      <a:pt x="175870" y="1432"/>
                      <a:pt x="216800" y="14355"/>
                      <a:pt x="248154" y="47171"/>
                    </a:cubicBezTo>
                    <a:lnTo>
                      <a:pt x="262919" y="68216"/>
                    </a:lnTo>
                    <a:lnTo>
                      <a:pt x="263121" y="68792"/>
                    </a:lnTo>
                    <a:cubicBezTo>
                      <a:pt x="274071" y="114746"/>
                      <a:pt x="270702" y="154482"/>
                      <a:pt x="270702" y="154482"/>
                    </a:cubicBezTo>
                    <a:cubicBezTo>
                      <a:pt x="240049" y="28436"/>
                      <a:pt x="151526" y="4060"/>
                      <a:pt x="63845" y="15059"/>
                    </a:cubicBezTo>
                    <a:lnTo>
                      <a:pt x="0" y="30294"/>
                    </a:lnTo>
                    <a:lnTo>
                      <a:pt x="3841" y="22696"/>
                    </a:lnTo>
                    <a:cubicBezTo>
                      <a:pt x="44139" y="9087"/>
                      <a:pt x="89540" y="-1202"/>
                      <a:pt x="132705" y="1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7649463" y="-6447388"/>
                <a:ext cx="238848" cy="545560"/>
              </a:xfrm>
              <a:custGeom>
                <a:avLst/>
                <a:gdLst>
                  <a:gd name="connsiteX0" fmla="*/ 143288 w 238848"/>
                  <a:gd name="connsiteY0" fmla="*/ 0 h 545560"/>
                  <a:gd name="connsiteX1" fmla="*/ 96613 w 238848"/>
                  <a:gd name="connsiteY1" fmla="*/ 92331 h 545560"/>
                  <a:gd name="connsiteX2" fmla="*/ 25221 w 238848"/>
                  <a:gd name="connsiteY2" fmla="*/ 192526 h 545560"/>
                  <a:gd name="connsiteX3" fmla="*/ 210900 w 238848"/>
                  <a:gd name="connsiteY3" fmla="*/ 545560 h 545560"/>
                  <a:gd name="connsiteX4" fmla="*/ 206633 w 238848"/>
                  <a:gd name="connsiteY4" fmla="*/ 488326 h 545560"/>
                  <a:gd name="connsiteX5" fmla="*/ 211282 w 238848"/>
                  <a:gd name="connsiteY5" fmla="*/ 465230 h 545560"/>
                  <a:gd name="connsiteX6" fmla="*/ 0 w 238848"/>
                  <a:gd name="connsiteY6" fmla="*/ 205226 h 545560"/>
                  <a:gd name="connsiteX7" fmla="*/ 121908 w 238848"/>
                  <a:gd name="connsiteY7" fmla="*/ 5102 h 545560"/>
                  <a:gd name="connsiteX8" fmla="*/ 143288 w 238848"/>
                  <a:gd name="connsiteY8" fmla="*/ 0 h 545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848" h="545560">
                    <a:moveTo>
                      <a:pt x="143288" y="0"/>
                    </a:moveTo>
                    <a:lnTo>
                      <a:pt x="96613" y="92331"/>
                    </a:lnTo>
                    <a:cubicBezTo>
                      <a:pt x="76310" y="125670"/>
                      <a:pt x="52527" y="159054"/>
                      <a:pt x="25221" y="192526"/>
                    </a:cubicBezTo>
                    <a:cubicBezTo>
                      <a:pt x="345138" y="263343"/>
                      <a:pt x="210900" y="545560"/>
                      <a:pt x="210900" y="545560"/>
                    </a:cubicBezTo>
                    <a:lnTo>
                      <a:pt x="206633" y="488326"/>
                    </a:lnTo>
                    <a:lnTo>
                      <a:pt x="211282" y="465230"/>
                    </a:lnTo>
                    <a:cubicBezTo>
                      <a:pt x="222492" y="376326"/>
                      <a:pt x="199948" y="249487"/>
                      <a:pt x="0" y="205226"/>
                    </a:cubicBezTo>
                    <a:cubicBezTo>
                      <a:pt x="54612" y="138281"/>
                      <a:pt x="95131" y="71691"/>
                      <a:pt x="121908" y="5102"/>
                    </a:cubicBezTo>
                    <a:lnTo>
                      <a:pt x="143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7579042" y="-6166074"/>
                <a:ext cx="277055" cy="276947"/>
              </a:xfrm>
              <a:custGeom>
                <a:avLst/>
                <a:gdLst>
                  <a:gd name="connsiteX0" fmla="*/ 16018 w 277055"/>
                  <a:gd name="connsiteY0" fmla="*/ 0 h 276947"/>
                  <a:gd name="connsiteX1" fmla="*/ 276541 w 277055"/>
                  <a:gd name="connsiteY1" fmla="*/ 200117 h 276947"/>
                  <a:gd name="connsiteX2" fmla="*/ 277055 w 277055"/>
                  <a:gd name="connsiteY2" fmla="*/ 207013 h 276947"/>
                  <a:gd name="connsiteX3" fmla="*/ 272077 w 277055"/>
                  <a:gd name="connsiteY3" fmla="*/ 231744 h 276947"/>
                  <a:gd name="connsiteX4" fmla="*/ 256101 w 277055"/>
                  <a:gd name="connsiteY4" fmla="*/ 276947 h 276947"/>
                  <a:gd name="connsiteX5" fmla="*/ 89427 w 277055"/>
                  <a:gd name="connsiteY5" fmla="*/ 34368 h 276947"/>
                  <a:gd name="connsiteX6" fmla="*/ 0 w 277055"/>
                  <a:gd name="connsiteY6" fmla="*/ 14722 h 276947"/>
                  <a:gd name="connsiteX7" fmla="*/ 16018 w 277055"/>
                  <a:gd name="connsiteY7" fmla="*/ 0 h 276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055" h="276947">
                    <a:moveTo>
                      <a:pt x="16018" y="0"/>
                    </a:moveTo>
                    <a:cubicBezTo>
                      <a:pt x="133476" y="13565"/>
                      <a:pt x="251474" y="63276"/>
                      <a:pt x="276541" y="200117"/>
                    </a:cubicBezTo>
                    <a:lnTo>
                      <a:pt x="277055" y="207013"/>
                    </a:lnTo>
                    <a:lnTo>
                      <a:pt x="272077" y="231744"/>
                    </a:lnTo>
                    <a:cubicBezTo>
                      <a:pt x="264491" y="259309"/>
                      <a:pt x="256101" y="276947"/>
                      <a:pt x="256101" y="276947"/>
                    </a:cubicBezTo>
                    <a:cubicBezTo>
                      <a:pt x="259009" y="137424"/>
                      <a:pt x="183830" y="67267"/>
                      <a:pt x="89427" y="34368"/>
                    </a:cubicBezTo>
                    <a:lnTo>
                      <a:pt x="0" y="14722"/>
                    </a:lnTo>
                    <a:lnTo>
                      <a:pt x="160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7325319" y="-6153375"/>
                <a:ext cx="253723" cy="575340"/>
              </a:xfrm>
              <a:custGeom>
                <a:avLst/>
                <a:gdLst>
                  <a:gd name="connsiteX0" fmla="*/ 244520 w 253723"/>
                  <a:gd name="connsiteY0" fmla="*/ 0 h 575340"/>
                  <a:gd name="connsiteX1" fmla="*/ 253723 w 253723"/>
                  <a:gd name="connsiteY1" fmla="*/ 2022 h 575340"/>
                  <a:gd name="connsiteX2" fmla="*/ 158183 w 253723"/>
                  <a:gd name="connsiteY2" fmla="*/ 89828 h 575340"/>
                  <a:gd name="connsiteX3" fmla="*/ 25221 w 253723"/>
                  <a:gd name="connsiteY3" fmla="*/ 193413 h 575340"/>
                  <a:gd name="connsiteX4" fmla="*/ 136206 w 253723"/>
                  <a:gd name="connsiteY4" fmla="*/ 575340 h 575340"/>
                  <a:gd name="connsiteX5" fmla="*/ 132846 w 253723"/>
                  <a:gd name="connsiteY5" fmla="*/ 526156 h 575340"/>
                  <a:gd name="connsiteX6" fmla="*/ 138020 w 253723"/>
                  <a:gd name="connsiteY6" fmla="*/ 506399 h 575340"/>
                  <a:gd name="connsiteX7" fmla="*/ 0 w 253723"/>
                  <a:gd name="connsiteY7" fmla="*/ 206113 h 575340"/>
                  <a:gd name="connsiteX8" fmla="*/ 244520 w 253723"/>
                  <a:gd name="connsiteY8" fmla="*/ 0 h 57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723" h="575340">
                    <a:moveTo>
                      <a:pt x="244520" y="0"/>
                    </a:moveTo>
                    <a:lnTo>
                      <a:pt x="253723" y="2022"/>
                    </a:lnTo>
                    <a:lnTo>
                      <a:pt x="158183" y="89828"/>
                    </a:lnTo>
                    <a:cubicBezTo>
                      <a:pt x="117444" y="124181"/>
                      <a:pt x="73138" y="158709"/>
                      <a:pt x="25221" y="193413"/>
                    </a:cubicBezTo>
                    <a:cubicBezTo>
                      <a:pt x="260934" y="342095"/>
                      <a:pt x="136206" y="575340"/>
                      <a:pt x="136206" y="575340"/>
                    </a:cubicBezTo>
                    <a:lnTo>
                      <a:pt x="132846" y="526156"/>
                    </a:lnTo>
                    <a:lnTo>
                      <a:pt x="138020" y="506399"/>
                    </a:lnTo>
                    <a:cubicBezTo>
                      <a:pt x="153844" y="424998"/>
                      <a:pt x="147321" y="299039"/>
                      <a:pt x="0" y="206113"/>
                    </a:cubicBezTo>
                    <a:cubicBezTo>
                      <a:pt x="95834" y="136705"/>
                      <a:pt x="177224" y="67999"/>
                      <a:pt x="2445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6752634" y="-5886325"/>
                <a:ext cx="705530" cy="320991"/>
              </a:xfrm>
              <a:custGeom>
                <a:avLst/>
                <a:gdLst>
                  <a:gd name="connsiteX0" fmla="*/ 482696 w 705530"/>
                  <a:gd name="connsiteY0" fmla="*/ 0 h 320991"/>
                  <a:gd name="connsiteX1" fmla="*/ 704908 w 705530"/>
                  <a:gd name="connsiteY1" fmla="*/ 250014 h 320991"/>
                  <a:gd name="connsiteX2" fmla="*/ 705530 w 705530"/>
                  <a:gd name="connsiteY2" fmla="*/ 259107 h 320991"/>
                  <a:gd name="connsiteX3" fmla="*/ 699475 w 705530"/>
                  <a:gd name="connsiteY3" fmla="*/ 282223 h 320991"/>
                  <a:gd name="connsiteX4" fmla="*/ 683669 w 705530"/>
                  <a:gd name="connsiteY4" fmla="*/ 320991 h 320991"/>
                  <a:gd name="connsiteX5" fmla="*/ 457475 w 705530"/>
                  <a:gd name="connsiteY5" fmla="*/ 12700 h 320991"/>
                  <a:gd name="connsiteX6" fmla="*/ 230133 w 705530"/>
                  <a:gd name="connsiteY6" fmla="*/ 114436 h 320991"/>
                  <a:gd name="connsiteX7" fmla="*/ 2018 w 705530"/>
                  <a:gd name="connsiteY7" fmla="*/ 187853 h 320991"/>
                  <a:gd name="connsiteX8" fmla="*/ 0 w 705530"/>
                  <a:gd name="connsiteY8" fmla="*/ 183919 h 320991"/>
                  <a:gd name="connsiteX9" fmla="*/ 482696 w 705530"/>
                  <a:gd name="connsiteY9" fmla="*/ 0 h 32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530" h="320991">
                    <a:moveTo>
                      <a:pt x="482696" y="0"/>
                    </a:moveTo>
                    <a:cubicBezTo>
                      <a:pt x="583504" y="45012"/>
                      <a:pt x="683778" y="121581"/>
                      <a:pt x="704908" y="250014"/>
                    </a:cubicBezTo>
                    <a:lnTo>
                      <a:pt x="705530" y="259107"/>
                    </a:lnTo>
                    <a:lnTo>
                      <a:pt x="699475" y="282223"/>
                    </a:lnTo>
                    <a:cubicBezTo>
                      <a:pt x="691465" y="306413"/>
                      <a:pt x="683669" y="320991"/>
                      <a:pt x="683669" y="320991"/>
                    </a:cubicBezTo>
                    <a:cubicBezTo>
                      <a:pt x="687195" y="156802"/>
                      <a:pt x="572684" y="64142"/>
                      <a:pt x="457475" y="12700"/>
                    </a:cubicBezTo>
                    <a:cubicBezTo>
                      <a:pt x="387009" y="51986"/>
                      <a:pt x="310905" y="84840"/>
                      <a:pt x="230133" y="114436"/>
                    </a:cubicBezTo>
                    <a:lnTo>
                      <a:pt x="2018" y="187853"/>
                    </a:lnTo>
                    <a:lnTo>
                      <a:pt x="0" y="183919"/>
                    </a:lnTo>
                    <a:cubicBezTo>
                      <a:pt x="178282" y="131419"/>
                      <a:pt x="341763" y="78571"/>
                      <a:pt x="48269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7083124" y="-5724226"/>
                <a:ext cx="378229" cy="291017"/>
              </a:xfrm>
              <a:custGeom>
                <a:avLst/>
                <a:gdLst>
                  <a:gd name="connsiteX0" fmla="*/ 56240 w 378229"/>
                  <a:gd name="connsiteY0" fmla="*/ 1441 h 291017"/>
                  <a:gd name="connsiteX1" fmla="*/ 190610 w 378229"/>
                  <a:gd name="connsiteY1" fmla="*/ 278317 h 291017"/>
                  <a:gd name="connsiteX2" fmla="*/ 378229 w 378229"/>
                  <a:gd name="connsiteY2" fmla="*/ 192155 h 291017"/>
                  <a:gd name="connsiteX3" fmla="*/ 370591 w 378229"/>
                  <a:gd name="connsiteY3" fmla="*/ 196780 h 291017"/>
                  <a:gd name="connsiteX4" fmla="*/ 165389 w 378229"/>
                  <a:gd name="connsiteY4" fmla="*/ 291017 h 291017"/>
                  <a:gd name="connsiteX5" fmla="*/ 31019 w 378229"/>
                  <a:gd name="connsiteY5" fmla="*/ 14141 h 291017"/>
                  <a:gd name="connsiteX6" fmla="*/ 27520 w 378229"/>
                  <a:gd name="connsiteY6" fmla="*/ 14247 h 291017"/>
                  <a:gd name="connsiteX7" fmla="*/ 7726 w 378229"/>
                  <a:gd name="connsiteY7" fmla="*/ 5588 h 291017"/>
                  <a:gd name="connsiteX8" fmla="*/ 0 w 378229"/>
                  <a:gd name="connsiteY8" fmla="*/ 3143 h 291017"/>
                  <a:gd name="connsiteX9" fmla="*/ 56240 w 378229"/>
                  <a:gd name="connsiteY9" fmla="*/ 1441 h 29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8229" h="291017">
                    <a:moveTo>
                      <a:pt x="56240" y="1441"/>
                    </a:moveTo>
                    <a:cubicBezTo>
                      <a:pt x="173076" y="17618"/>
                      <a:pt x="192769" y="166714"/>
                      <a:pt x="190610" y="278317"/>
                    </a:cubicBezTo>
                    <a:lnTo>
                      <a:pt x="378229" y="192155"/>
                    </a:lnTo>
                    <a:lnTo>
                      <a:pt x="370591" y="196780"/>
                    </a:lnTo>
                    <a:cubicBezTo>
                      <a:pt x="306929" y="230473"/>
                      <a:pt x="238586" y="261994"/>
                      <a:pt x="165389" y="291017"/>
                    </a:cubicBezTo>
                    <a:cubicBezTo>
                      <a:pt x="167548" y="179414"/>
                      <a:pt x="147855" y="30318"/>
                      <a:pt x="31019" y="14141"/>
                    </a:cubicBezTo>
                    <a:lnTo>
                      <a:pt x="27520" y="14247"/>
                    </a:lnTo>
                    <a:lnTo>
                      <a:pt x="7726" y="5588"/>
                    </a:lnTo>
                    <a:cubicBezTo>
                      <a:pt x="2857" y="3848"/>
                      <a:pt x="0" y="3143"/>
                      <a:pt x="0" y="3143"/>
                    </a:cubicBezTo>
                    <a:cubicBezTo>
                      <a:pt x="20876" y="-468"/>
                      <a:pt x="39549" y="-870"/>
                      <a:pt x="56240" y="14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7057903" y="-5709979"/>
                <a:ext cx="155659" cy="303585"/>
              </a:xfrm>
              <a:custGeom>
                <a:avLst/>
                <a:gdLst>
                  <a:gd name="connsiteX0" fmla="*/ 52741 w 155659"/>
                  <a:gd name="connsiteY0" fmla="*/ 0 h 303585"/>
                  <a:gd name="connsiteX1" fmla="*/ 52741 w 155659"/>
                  <a:gd name="connsiteY1" fmla="*/ 0 h 303585"/>
                  <a:gd name="connsiteX2" fmla="*/ 140785 w 155659"/>
                  <a:gd name="connsiteY2" fmla="*/ 293665 h 303585"/>
                  <a:gd name="connsiteX3" fmla="*/ 116020 w 155659"/>
                  <a:gd name="connsiteY3" fmla="*/ 303585 h 303585"/>
                  <a:gd name="connsiteX4" fmla="*/ 129919 w 155659"/>
                  <a:gd name="connsiteY4" fmla="*/ 218716 h 303585"/>
                  <a:gd name="connsiteX5" fmla="*/ 0 w 155659"/>
                  <a:gd name="connsiteY5" fmla="*/ 1596 h 303585"/>
                  <a:gd name="connsiteX6" fmla="*/ 52741 w 155659"/>
                  <a:gd name="connsiteY6" fmla="*/ 0 h 303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659" h="303585">
                    <a:moveTo>
                      <a:pt x="52741" y="0"/>
                    </a:moveTo>
                    <a:lnTo>
                      <a:pt x="52741" y="0"/>
                    </a:lnTo>
                    <a:cubicBezTo>
                      <a:pt x="101015" y="24856"/>
                      <a:pt x="191255" y="98913"/>
                      <a:pt x="140785" y="293665"/>
                    </a:cubicBezTo>
                    <a:lnTo>
                      <a:pt x="116020" y="303585"/>
                    </a:lnTo>
                    <a:lnTo>
                      <a:pt x="129919" y="218716"/>
                    </a:lnTo>
                    <a:cubicBezTo>
                      <a:pt x="140000" y="36125"/>
                      <a:pt x="0" y="1596"/>
                      <a:pt x="0" y="1596"/>
                    </a:cubicBezTo>
                    <a:lnTo>
                      <a:pt x="5274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6727413" y="-5698473"/>
                <a:ext cx="80582" cy="374116"/>
              </a:xfrm>
              <a:custGeom>
                <a:avLst/>
                <a:gdLst>
                  <a:gd name="connsiteX0" fmla="*/ 27239 w 80582"/>
                  <a:gd name="connsiteY0" fmla="*/ 0 h 374116"/>
                  <a:gd name="connsiteX1" fmla="*/ 60490 w 80582"/>
                  <a:gd name="connsiteY1" fmla="*/ 64810 h 374116"/>
                  <a:gd name="connsiteX2" fmla="*/ 29098 w 80582"/>
                  <a:gd name="connsiteY2" fmla="*/ 374116 h 374116"/>
                  <a:gd name="connsiteX3" fmla="*/ 30719 w 80582"/>
                  <a:gd name="connsiteY3" fmla="*/ 326409 h 374116"/>
                  <a:gd name="connsiteX4" fmla="*/ 34887 w 80582"/>
                  <a:gd name="connsiteY4" fmla="*/ 315413 h 374116"/>
                  <a:gd name="connsiteX5" fmla="*/ 0 w 80582"/>
                  <a:gd name="connsiteY5" fmla="*/ 8766 h 374116"/>
                  <a:gd name="connsiteX6" fmla="*/ 27239 w 80582"/>
                  <a:gd name="connsiteY6" fmla="*/ 0 h 374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582" h="374116">
                    <a:moveTo>
                      <a:pt x="27239" y="0"/>
                    </a:moveTo>
                    <a:lnTo>
                      <a:pt x="60490" y="64810"/>
                    </a:lnTo>
                    <a:cubicBezTo>
                      <a:pt x="119735" y="224672"/>
                      <a:pt x="29098" y="374116"/>
                      <a:pt x="29098" y="374116"/>
                    </a:cubicBezTo>
                    <a:lnTo>
                      <a:pt x="30719" y="326409"/>
                    </a:lnTo>
                    <a:lnTo>
                      <a:pt x="34887" y="315413"/>
                    </a:lnTo>
                    <a:cubicBezTo>
                      <a:pt x="58824" y="242156"/>
                      <a:pt x="76413" y="123052"/>
                      <a:pt x="0" y="8766"/>
                    </a:cubicBezTo>
                    <a:lnTo>
                      <a:pt x="272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6098006" y="-5659425"/>
                <a:ext cx="660377" cy="347768"/>
              </a:xfrm>
              <a:custGeom>
                <a:avLst/>
                <a:gdLst>
                  <a:gd name="connsiteX0" fmla="*/ 507002 w 660377"/>
                  <a:gd name="connsiteY0" fmla="*/ 0 h 347768"/>
                  <a:gd name="connsiteX1" fmla="*/ 660377 w 660377"/>
                  <a:gd name="connsiteY1" fmla="*/ 279991 h 347768"/>
                  <a:gd name="connsiteX2" fmla="*/ 660127 w 660377"/>
                  <a:gd name="connsiteY2" fmla="*/ 287361 h 347768"/>
                  <a:gd name="connsiteX3" fmla="*/ 649872 w 660377"/>
                  <a:gd name="connsiteY3" fmla="*/ 314412 h 347768"/>
                  <a:gd name="connsiteX4" fmla="*/ 633285 w 660377"/>
                  <a:gd name="connsiteY4" fmla="*/ 347768 h 347768"/>
                  <a:gd name="connsiteX5" fmla="*/ 481781 w 660377"/>
                  <a:gd name="connsiteY5" fmla="*/ 12700 h 347768"/>
                  <a:gd name="connsiteX6" fmla="*/ 105229 w 660377"/>
                  <a:gd name="connsiteY6" fmla="*/ 132208 h 347768"/>
                  <a:gd name="connsiteX7" fmla="*/ 2658 w 660377"/>
                  <a:gd name="connsiteY7" fmla="*/ 171773 h 347768"/>
                  <a:gd name="connsiteX8" fmla="*/ 0 w 660377"/>
                  <a:gd name="connsiteY8" fmla="*/ 169826 h 347768"/>
                  <a:gd name="connsiteX9" fmla="*/ 507002 w 660377"/>
                  <a:gd name="connsiteY9" fmla="*/ 0 h 347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0377" h="347768">
                    <a:moveTo>
                      <a:pt x="507002" y="0"/>
                    </a:moveTo>
                    <a:cubicBezTo>
                      <a:pt x="586542" y="64432"/>
                      <a:pt x="655289" y="156111"/>
                      <a:pt x="660377" y="279991"/>
                    </a:cubicBezTo>
                    <a:lnTo>
                      <a:pt x="660127" y="287361"/>
                    </a:lnTo>
                    <a:lnTo>
                      <a:pt x="649872" y="314412"/>
                    </a:lnTo>
                    <a:cubicBezTo>
                      <a:pt x="640684" y="335569"/>
                      <a:pt x="633285" y="347768"/>
                      <a:pt x="633285" y="347768"/>
                    </a:cubicBezTo>
                    <a:cubicBezTo>
                      <a:pt x="649490" y="195561"/>
                      <a:pt x="572684" y="86336"/>
                      <a:pt x="481781" y="12700"/>
                    </a:cubicBezTo>
                    <a:cubicBezTo>
                      <a:pt x="361020" y="47581"/>
                      <a:pt x="234710" y="85238"/>
                      <a:pt x="105229" y="132208"/>
                    </a:cubicBezTo>
                    <a:lnTo>
                      <a:pt x="2658" y="171773"/>
                    </a:lnTo>
                    <a:lnTo>
                      <a:pt x="0" y="169826"/>
                    </a:lnTo>
                    <a:cubicBezTo>
                      <a:pt x="175108" y="97950"/>
                      <a:pt x="345987" y="46508"/>
                      <a:pt x="5070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6072785" y="-5487652"/>
                <a:ext cx="236971" cy="402528"/>
              </a:xfrm>
              <a:custGeom>
                <a:avLst/>
                <a:gdLst>
                  <a:gd name="connsiteX0" fmla="*/ 27879 w 236971"/>
                  <a:gd name="connsiteY0" fmla="*/ 0 h 402528"/>
                  <a:gd name="connsiteX1" fmla="*/ 86517 w 236971"/>
                  <a:gd name="connsiteY1" fmla="*/ 42948 h 402528"/>
                  <a:gd name="connsiteX2" fmla="*/ 236971 w 236971"/>
                  <a:gd name="connsiteY2" fmla="*/ 402528 h 402528"/>
                  <a:gd name="connsiteX3" fmla="*/ 203802 w 236971"/>
                  <a:gd name="connsiteY3" fmla="*/ 326608 h 402528"/>
                  <a:gd name="connsiteX4" fmla="*/ 191739 w 236971"/>
                  <a:gd name="connsiteY4" fmla="*/ 309283 h 402528"/>
                  <a:gd name="connsiteX5" fmla="*/ 174051 w 236971"/>
                  <a:gd name="connsiteY5" fmla="*/ 248928 h 402528"/>
                  <a:gd name="connsiteX6" fmla="*/ 0 w 236971"/>
                  <a:gd name="connsiteY6" fmla="*/ 10753 h 402528"/>
                  <a:gd name="connsiteX7" fmla="*/ 27879 w 236971"/>
                  <a:gd name="connsiteY7" fmla="*/ 0 h 402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6971" h="402528">
                    <a:moveTo>
                      <a:pt x="27879" y="0"/>
                    </a:moveTo>
                    <a:lnTo>
                      <a:pt x="86517" y="42948"/>
                    </a:lnTo>
                    <a:cubicBezTo>
                      <a:pt x="214043" y="166225"/>
                      <a:pt x="236971" y="402528"/>
                      <a:pt x="236971" y="402528"/>
                    </a:cubicBezTo>
                    <a:cubicBezTo>
                      <a:pt x="227854" y="374826"/>
                      <a:pt x="216684" y="349590"/>
                      <a:pt x="203802" y="326608"/>
                    </a:cubicBezTo>
                    <a:lnTo>
                      <a:pt x="191739" y="309283"/>
                    </a:lnTo>
                    <a:lnTo>
                      <a:pt x="174051" y="248928"/>
                    </a:lnTo>
                    <a:cubicBezTo>
                      <a:pt x="143839" y="159789"/>
                      <a:pt x="90902" y="58670"/>
                      <a:pt x="0" y="10753"/>
                    </a:cubicBezTo>
                    <a:lnTo>
                      <a:pt x="278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6555734" y="-5406395"/>
                <a:ext cx="618188" cy="273824"/>
              </a:xfrm>
              <a:custGeom>
                <a:avLst/>
                <a:gdLst>
                  <a:gd name="connsiteX0" fmla="*/ 618188 w 618188"/>
                  <a:gd name="connsiteY0" fmla="*/ 0 h 273824"/>
                  <a:gd name="connsiteX1" fmla="*/ 617732 w 618188"/>
                  <a:gd name="connsiteY1" fmla="*/ 2780 h 273824"/>
                  <a:gd name="connsiteX2" fmla="*/ 80785 w 618188"/>
                  <a:gd name="connsiteY2" fmla="*/ 233193 h 273824"/>
                  <a:gd name="connsiteX3" fmla="*/ 0 w 618188"/>
                  <a:gd name="connsiteY3" fmla="*/ 273824 h 273824"/>
                  <a:gd name="connsiteX4" fmla="*/ 344 w 618188"/>
                  <a:gd name="connsiteY4" fmla="*/ 273635 h 273824"/>
                  <a:gd name="connsiteX5" fmla="*/ 490581 w 618188"/>
                  <a:gd name="connsiteY5" fmla="*/ 51114 h 273824"/>
                  <a:gd name="connsiteX6" fmla="*/ 618188 w 618188"/>
                  <a:gd name="connsiteY6" fmla="*/ 0 h 273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8188" h="273824">
                    <a:moveTo>
                      <a:pt x="618188" y="0"/>
                    </a:moveTo>
                    <a:lnTo>
                      <a:pt x="617732" y="2780"/>
                    </a:lnTo>
                    <a:cubicBezTo>
                      <a:pt x="406069" y="86018"/>
                      <a:pt x="228847" y="161483"/>
                      <a:pt x="80785" y="233193"/>
                    </a:cubicBezTo>
                    <a:lnTo>
                      <a:pt x="0" y="273824"/>
                    </a:lnTo>
                    <a:lnTo>
                      <a:pt x="344" y="273635"/>
                    </a:lnTo>
                    <a:cubicBezTo>
                      <a:pt x="134156" y="203551"/>
                      <a:pt x="295808" y="130717"/>
                      <a:pt x="490581" y="51114"/>
                    </a:cubicBezTo>
                    <a:lnTo>
                      <a:pt x="6181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5848026" y="-5384958"/>
                <a:ext cx="436508" cy="312534"/>
              </a:xfrm>
              <a:custGeom>
                <a:avLst/>
                <a:gdLst>
                  <a:gd name="connsiteX0" fmla="*/ 23429 w 436508"/>
                  <a:gd name="connsiteY0" fmla="*/ 0 h 312534"/>
                  <a:gd name="connsiteX1" fmla="*/ 385118 w 436508"/>
                  <a:gd name="connsiteY1" fmla="*/ 161521 h 312534"/>
                  <a:gd name="connsiteX2" fmla="*/ 416497 w 436508"/>
                  <a:gd name="connsiteY2" fmla="*/ 206589 h 312534"/>
                  <a:gd name="connsiteX3" fmla="*/ 417445 w 436508"/>
                  <a:gd name="connsiteY3" fmla="*/ 209824 h 312534"/>
                  <a:gd name="connsiteX4" fmla="*/ 436508 w 436508"/>
                  <a:gd name="connsiteY4" fmla="*/ 312534 h 312534"/>
                  <a:gd name="connsiteX5" fmla="*/ 124364 w 436508"/>
                  <a:gd name="connsiteY5" fmla="*/ 34478 h 312534"/>
                  <a:gd name="connsiteX6" fmla="*/ 0 w 436508"/>
                  <a:gd name="connsiteY6" fmla="*/ 13010 h 312534"/>
                  <a:gd name="connsiteX7" fmla="*/ 23429 w 436508"/>
                  <a:gd name="connsiteY7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508" h="312534">
                    <a:moveTo>
                      <a:pt x="23429" y="0"/>
                    </a:moveTo>
                    <a:cubicBezTo>
                      <a:pt x="144190" y="10834"/>
                      <a:pt x="289328" y="49414"/>
                      <a:pt x="385118" y="161521"/>
                    </a:cubicBezTo>
                    <a:lnTo>
                      <a:pt x="416497" y="206589"/>
                    </a:lnTo>
                    <a:lnTo>
                      <a:pt x="417445" y="209824"/>
                    </a:lnTo>
                    <a:cubicBezTo>
                      <a:pt x="432297" y="269132"/>
                      <a:pt x="436508" y="312534"/>
                      <a:pt x="436508" y="312534"/>
                    </a:cubicBezTo>
                    <a:cubicBezTo>
                      <a:pt x="381808" y="146321"/>
                      <a:pt x="253185" y="68896"/>
                      <a:pt x="124364" y="34478"/>
                    </a:cubicBezTo>
                    <a:lnTo>
                      <a:pt x="0" y="13010"/>
                    </a:lnTo>
                    <a:lnTo>
                      <a:pt x="234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5502711" y="-5372257"/>
                <a:ext cx="407855" cy="561953"/>
              </a:xfrm>
              <a:custGeom>
                <a:avLst/>
                <a:gdLst>
                  <a:gd name="connsiteX0" fmla="*/ 343524 w 407855"/>
                  <a:gd name="connsiteY0" fmla="*/ 0 h 561953"/>
                  <a:gd name="connsiteX1" fmla="*/ 345316 w 407855"/>
                  <a:gd name="connsiteY1" fmla="*/ 310 h 561953"/>
                  <a:gd name="connsiteX2" fmla="*/ 234859 w 407855"/>
                  <a:gd name="connsiteY2" fmla="*/ 61643 h 561953"/>
                  <a:gd name="connsiteX3" fmla="*/ 25221 w 407855"/>
                  <a:gd name="connsiteY3" fmla="*/ 210324 h 561953"/>
                  <a:gd name="connsiteX4" fmla="*/ 407855 w 407855"/>
                  <a:gd name="connsiteY4" fmla="*/ 561953 h 561953"/>
                  <a:gd name="connsiteX5" fmla="*/ 337951 w 407855"/>
                  <a:gd name="connsiteY5" fmla="*/ 483865 h 561953"/>
                  <a:gd name="connsiteX6" fmla="*/ 330907 w 407855"/>
                  <a:gd name="connsiteY6" fmla="*/ 478084 h 561953"/>
                  <a:gd name="connsiteX7" fmla="*/ 324274 w 407855"/>
                  <a:gd name="connsiteY7" fmla="*/ 466740 h 561953"/>
                  <a:gd name="connsiteX8" fmla="*/ 0 w 407855"/>
                  <a:gd name="connsiteY8" fmla="*/ 223024 h 561953"/>
                  <a:gd name="connsiteX9" fmla="*/ 209638 w 407855"/>
                  <a:gd name="connsiteY9" fmla="*/ 74343 h 561953"/>
                  <a:gd name="connsiteX10" fmla="*/ 343524 w 407855"/>
                  <a:gd name="connsiteY10" fmla="*/ 0 h 56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7855" h="561953">
                    <a:moveTo>
                      <a:pt x="343524" y="0"/>
                    </a:moveTo>
                    <a:lnTo>
                      <a:pt x="345316" y="310"/>
                    </a:lnTo>
                    <a:lnTo>
                      <a:pt x="234859" y="61643"/>
                    </a:lnTo>
                    <a:cubicBezTo>
                      <a:pt x="159107" y="107092"/>
                      <a:pt x="89347" y="157122"/>
                      <a:pt x="25221" y="210324"/>
                    </a:cubicBezTo>
                    <a:cubicBezTo>
                      <a:pt x="263046" y="223008"/>
                      <a:pt x="407855" y="561953"/>
                      <a:pt x="407855" y="561953"/>
                    </a:cubicBezTo>
                    <a:cubicBezTo>
                      <a:pt x="384909" y="532445"/>
                      <a:pt x="361556" y="506532"/>
                      <a:pt x="337951" y="483865"/>
                    </a:cubicBezTo>
                    <a:lnTo>
                      <a:pt x="330907" y="478084"/>
                    </a:lnTo>
                    <a:lnTo>
                      <a:pt x="324274" y="466740"/>
                    </a:lnTo>
                    <a:cubicBezTo>
                      <a:pt x="260947" y="366325"/>
                      <a:pt x="148641" y="230952"/>
                      <a:pt x="0" y="223024"/>
                    </a:cubicBezTo>
                    <a:cubicBezTo>
                      <a:pt x="64126" y="169822"/>
                      <a:pt x="133886" y="119792"/>
                      <a:pt x="209638" y="74343"/>
                    </a:cubicBezTo>
                    <a:cubicBezTo>
                      <a:pt x="254385" y="47566"/>
                      <a:pt x="299129" y="22901"/>
                      <a:pt x="34352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5948763" y="-5132570"/>
                <a:ext cx="1067124" cy="3130341"/>
              </a:xfrm>
              <a:custGeom>
                <a:avLst/>
                <a:gdLst>
                  <a:gd name="connsiteX0" fmla="*/ 606971 w 1067124"/>
                  <a:gd name="connsiteY0" fmla="*/ 0 h 3130341"/>
                  <a:gd name="connsiteX1" fmla="*/ 512095 w 1067124"/>
                  <a:gd name="connsiteY1" fmla="*/ 51921 h 3130341"/>
                  <a:gd name="connsiteX2" fmla="*/ 25221 w 1067124"/>
                  <a:gd name="connsiteY2" fmla="*/ 599196 h 3130341"/>
                  <a:gd name="connsiteX3" fmla="*/ 47415 w 1067124"/>
                  <a:gd name="connsiteY3" fmla="*/ 611528 h 3130341"/>
                  <a:gd name="connsiteX4" fmla="*/ 833116 w 1067124"/>
                  <a:gd name="connsiteY4" fmla="*/ 1226696 h 3130341"/>
                  <a:gd name="connsiteX5" fmla="*/ 1043456 w 1067124"/>
                  <a:gd name="connsiteY5" fmla="*/ 2434486 h 3130341"/>
                  <a:gd name="connsiteX6" fmla="*/ 815852 w 1067124"/>
                  <a:gd name="connsiteY6" fmla="*/ 2909432 h 3130341"/>
                  <a:gd name="connsiteX7" fmla="*/ 612555 w 1067124"/>
                  <a:gd name="connsiteY7" fmla="*/ 3130341 h 3130341"/>
                  <a:gd name="connsiteX8" fmla="*/ 606805 w 1067124"/>
                  <a:gd name="connsiteY8" fmla="*/ 3114607 h 3130341"/>
                  <a:gd name="connsiteX9" fmla="*/ 627968 w 1067124"/>
                  <a:gd name="connsiteY9" fmla="*/ 3083701 h 3130341"/>
                  <a:gd name="connsiteX10" fmla="*/ 790631 w 1067124"/>
                  <a:gd name="connsiteY10" fmla="*/ 2922132 h 3130341"/>
                  <a:gd name="connsiteX11" fmla="*/ 1018235 w 1067124"/>
                  <a:gd name="connsiteY11" fmla="*/ 2447186 h 3130341"/>
                  <a:gd name="connsiteX12" fmla="*/ 807895 w 1067124"/>
                  <a:gd name="connsiteY12" fmla="*/ 1239396 h 3130341"/>
                  <a:gd name="connsiteX13" fmla="*/ 22194 w 1067124"/>
                  <a:gd name="connsiteY13" fmla="*/ 624228 h 3130341"/>
                  <a:gd name="connsiteX14" fmla="*/ 0 w 1067124"/>
                  <a:gd name="connsiteY14" fmla="*/ 611896 h 3130341"/>
                  <a:gd name="connsiteX15" fmla="*/ 582094 w 1067124"/>
                  <a:gd name="connsiteY15" fmla="*/ 12511 h 3130341"/>
                  <a:gd name="connsiteX16" fmla="*/ 606971 w 1067124"/>
                  <a:gd name="connsiteY16" fmla="*/ 0 h 313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67124" h="3130341">
                    <a:moveTo>
                      <a:pt x="606971" y="0"/>
                    </a:moveTo>
                    <a:lnTo>
                      <a:pt x="512095" y="51921"/>
                    </a:lnTo>
                    <a:cubicBezTo>
                      <a:pt x="211543" y="224322"/>
                      <a:pt x="76749" y="385816"/>
                      <a:pt x="25221" y="599196"/>
                    </a:cubicBezTo>
                    <a:cubicBezTo>
                      <a:pt x="32619" y="603424"/>
                      <a:pt x="40369" y="607300"/>
                      <a:pt x="47415" y="611528"/>
                    </a:cubicBezTo>
                    <a:cubicBezTo>
                      <a:pt x="383893" y="816938"/>
                      <a:pt x="603044" y="755982"/>
                      <a:pt x="833116" y="1226696"/>
                    </a:cubicBezTo>
                    <a:cubicBezTo>
                      <a:pt x="1064245" y="1696005"/>
                      <a:pt x="1100181" y="2120562"/>
                      <a:pt x="1043456" y="2434486"/>
                    </a:cubicBezTo>
                    <a:cubicBezTo>
                      <a:pt x="1043456" y="2434486"/>
                      <a:pt x="936348" y="2797038"/>
                      <a:pt x="815852" y="2909432"/>
                    </a:cubicBezTo>
                    <a:cubicBezTo>
                      <a:pt x="740452" y="2979192"/>
                      <a:pt x="658711" y="3048249"/>
                      <a:pt x="612555" y="3130341"/>
                    </a:cubicBezTo>
                    <a:lnTo>
                      <a:pt x="606805" y="3114607"/>
                    </a:lnTo>
                    <a:lnTo>
                      <a:pt x="627968" y="3083701"/>
                    </a:lnTo>
                    <a:cubicBezTo>
                      <a:pt x="673964" y="3026377"/>
                      <a:pt x="734081" y="2974452"/>
                      <a:pt x="790631" y="2922132"/>
                    </a:cubicBezTo>
                    <a:cubicBezTo>
                      <a:pt x="911127" y="2809738"/>
                      <a:pt x="1018235" y="2447186"/>
                      <a:pt x="1018235" y="2447186"/>
                    </a:cubicBezTo>
                    <a:cubicBezTo>
                      <a:pt x="1074960" y="2133262"/>
                      <a:pt x="1039024" y="1708705"/>
                      <a:pt x="807895" y="1239396"/>
                    </a:cubicBezTo>
                    <a:cubicBezTo>
                      <a:pt x="577823" y="768682"/>
                      <a:pt x="358672" y="829638"/>
                      <a:pt x="22194" y="624228"/>
                    </a:cubicBezTo>
                    <a:cubicBezTo>
                      <a:pt x="15148" y="620000"/>
                      <a:pt x="7398" y="616124"/>
                      <a:pt x="0" y="611896"/>
                    </a:cubicBezTo>
                    <a:cubicBezTo>
                      <a:pt x="56680" y="377178"/>
                      <a:pt x="214114" y="205242"/>
                      <a:pt x="582094" y="12511"/>
                    </a:cubicBezTo>
                    <a:lnTo>
                      <a:pt x="6069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5354060" y="-5029117"/>
                <a:ext cx="531284" cy="231512"/>
              </a:xfrm>
              <a:custGeom>
                <a:avLst/>
                <a:gdLst>
                  <a:gd name="connsiteX0" fmla="*/ 133227 w 531284"/>
                  <a:gd name="connsiteY0" fmla="*/ 558 h 231512"/>
                  <a:gd name="connsiteX1" fmla="*/ 415191 w 531284"/>
                  <a:gd name="connsiteY1" fmla="*/ 82112 h 231512"/>
                  <a:gd name="connsiteX2" fmla="*/ 479557 w 531284"/>
                  <a:gd name="connsiteY2" fmla="*/ 134943 h 231512"/>
                  <a:gd name="connsiteX3" fmla="*/ 504942 w 531284"/>
                  <a:gd name="connsiteY3" fmla="*/ 178354 h 231512"/>
                  <a:gd name="connsiteX4" fmla="*/ 531284 w 531284"/>
                  <a:gd name="connsiteY4" fmla="*/ 231512 h 231512"/>
                  <a:gd name="connsiteX5" fmla="*/ 43120 w 531284"/>
                  <a:gd name="connsiteY5" fmla="*/ 20625 h 231512"/>
                  <a:gd name="connsiteX6" fmla="*/ 0 w 531284"/>
                  <a:gd name="connsiteY6" fmla="*/ 30761 h 231512"/>
                  <a:gd name="connsiteX7" fmla="*/ 7571 w 531284"/>
                  <a:gd name="connsiteY7" fmla="*/ 22209 h 231512"/>
                  <a:gd name="connsiteX8" fmla="*/ 133227 w 531284"/>
                  <a:gd name="connsiteY8" fmla="*/ 558 h 23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1284" h="231512">
                    <a:moveTo>
                      <a:pt x="133227" y="558"/>
                    </a:moveTo>
                    <a:cubicBezTo>
                      <a:pt x="222070" y="-3725"/>
                      <a:pt x="319390" y="16016"/>
                      <a:pt x="415191" y="82112"/>
                    </a:cubicBezTo>
                    <a:lnTo>
                      <a:pt x="479557" y="134943"/>
                    </a:lnTo>
                    <a:lnTo>
                      <a:pt x="504942" y="178354"/>
                    </a:lnTo>
                    <a:cubicBezTo>
                      <a:pt x="522234" y="210328"/>
                      <a:pt x="531284" y="231512"/>
                      <a:pt x="531284" y="231512"/>
                    </a:cubicBezTo>
                    <a:cubicBezTo>
                      <a:pt x="370662" y="24956"/>
                      <a:pt x="190083" y="-5449"/>
                      <a:pt x="43120" y="20625"/>
                    </a:cubicBezTo>
                    <a:lnTo>
                      <a:pt x="0" y="30761"/>
                    </a:lnTo>
                    <a:lnTo>
                      <a:pt x="7571" y="22209"/>
                    </a:lnTo>
                    <a:cubicBezTo>
                      <a:pt x="46504" y="10847"/>
                      <a:pt x="88806" y="2699"/>
                      <a:pt x="133227" y="5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5035522" y="-4998356"/>
                <a:ext cx="791539" cy="413894"/>
              </a:xfrm>
              <a:custGeom>
                <a:avLst/>
                <a:gdLst>
                  <a:gd name="connsiteX0" fmla="*/ 318539 w 791539"/>
                  <a:gd name="connsiteY0" fmla="*/ 0 h 413894"/>
                  <a:gd name="connsiteX1" fmla="*/ 234356 w 791539"/>
                  <a:gd name="connsiteY1" fmla="*/ 95082 h 413894"/>
                  <a:gd name="connsiteX2" fmla="*/ 25221 w 791539"/>
                  <a:gd name="connsiteY2" fmla="*/ 396275 h 413894"/>
                  <a:gd name="connsiteX3" fmla="*/ 422651 w 791539"/>
                  <a:gd name="connsiteY3" fmla="*/ 322990 h 413894"/>
                  <a:gd name="connsiteX4" fmla="*/ 791539 w 791539"/>
                  <a:gd name="connsiteY4" fmla="*/ 413894 h 413894"/>
                  <a:gd name="connsiteX5" fmla="*/ 722093 w 791539"/>
                  <a:gd name="connsiteY5" fmla="*/ 406627 h 413894"/>
                  <a:gd name="connsiteX6" fmla="*/ 700950 w 791539"/>
                  <a:gd name="connsiteY6" fmla="*/ 397081 h 413894"/>
                  <a:gd name="connsiteX7" fmla="*/ 397430 w 791539"/>
                  <a:gd name="connsiteY7" fmla="*/ 335690 h 413894"/>
                  <a:gd name="connsiteX8" fmla="*/ 0 w 791539"/>
                  <a:gd name="connsiteY8" fmla="*/ 408975 h 413894"/>
                  <a:gd name="connsiteX9" fmla="*/ 300889 w 791539"/>
                  <a:gd name="connsiteY9" fmla="*/ 4148 h 413894"/>
                  <a:gd name="connsiteX10" fmla="*/ 318539 w 791539"/>
                  <a:gd name="connsiteY10" fmla="*/ 0 h 413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1539" h="413894">
                    <a:moveTo>
                      <a:pt x="318539" y="0"/>
                    </a:moveTo>
                    <a:lnTo>
                      <a:pt x="234356" y="95082"/>
                    </a:lnTo>
                    <a:cubicBezTo>
                      <a:pt x="148295" y="199147"/>
                      <a:pt x="79128" y="303260"/>
                      <a:pt x="25221" y="396275"/>
                    </a:cubicBezTo>
                    <a:cubicBezTo>
                      <a:pt x="133384" y="351883"/>
                      <a:pt x="271853" y="314890"/>
                      <a:pt x="422651" y="322990"/>
                    </a:cubicBezTo>
                    <a:cubicBezTo>
                      <a:pt x="595998" y="332504"/>
                      <a:pt x="715435" y="374433"/>
                      <a:pt x="791539" y="413894"/>
                    </a:cubicBezTo>
                    <a:lnTo>
                      <a:pt x="722093" y="406627"/>
                    </a:lnTo>
                    <a:lnTo>
                      <a:pt x="700950" y="397081"/>
                    </a:lnTo>
                    <a:cubicBezTo>
                      <a:pt x="627126" y="368195"/>
                      <a:pt x="527440" y="342826"/>
                      <a:pt x="397430" y="335690"/>
                    </a:cubicBezTo>
                    <a:cubicBezTo>
                      <a:pt x="246632" y="327590"/>
                      <a:pt x="108163" y="364583"/>
                      <a:pt x="0" y="408975"/>
                    </a:cubicBezTo>
                    <a:cubicBezTo>
                      <a:pt x="71876" y="284955"/>
                      <a:pt x="170880" y="141204"/>
                      <a:pt x="300889" y="4148"/>
                    </a:cubicBezTo>
                    <a:lnTo>
                      <a:pt x="3185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4932511" y="-4599571"/>
                <a:ext cx="869329" cy="187682"/>
              </a:xfrm>
              <a:custGeom>
                <a:avLst/>
                <a:gdLst>
                  <a:gd name="connsiteX0" fmla="*/ 752664 w 869329"/>
                  <a:gd name="connsiteY0" fmla="*/ 261 h 187682"/>
                  <a:gd name="connsiteX1" fmla="*/ 825104 w 869329"/>
                  <a:gd name="connsiteY1" fmla="*/ 7842 h 187682"/>
                  <a:gd name="connsiteX2" fmla="*/ 869329 w 869329"/>
                  <a:gd name="connsiteY2" fmla="*/ 27809 h 187682"/>
                  <a:gd name="connsiteX3" fmla="*/ 121663 w 869329"/>
                  <a:gd name="connsiteY3" fmla="*/ 134580 h 187682"/>
                  <a:gd name="connsiteX4" fmla="*/ 0 w 869329"/>
                  <a:gd name="connsiteY4" fmla="*/ 187682 h 187682"/>
                  <a:gd name="connsiteX5" fmla="*/ 15546 w 869329"/>
                  <a:gd name="connsiteY5" fmla="*/ 179205 h 187682"/>
                  <a:gd name="connsiteX6" fmla="*/ 752664 w 869329"/>
                  <a:gd name="connsiteY6" fmla="*/ 261 h 187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9329" h="187682">
                    <a:moveTo>
                      <a:pt x="752664" y="261"/>
                    </a:moveTo>
                    <a:lnTo>
                      <a:pt x="825104" y="7842"/>
                    </a:lnTo>
                    <a:lnTo>
                      <a:pt x="869329" y="27809"/>
                    </a:lnTo>
                    <a:cubicBezTo>
                      <a:pt x="644279" y="-17113"/>
                      <a:pt x="353854" y="43938"/>
                      <a:pt x="121663" y="134580"/>
                    </a:cubicBezTo>
                    <a:lnTo>
                      <a:pt x="0" y="187682"/>
                    </a:lnTo>
                    <a:lnTo>
                      <a:pt x="15546" y="179205"/>
                    </a:lnTo>
                    <a:cubicBezTo>
                      <a:pt x="219499" y="79783"/>
                      <a:pt x="506408" y="-5327"/>
                      <a:pt x="752664" y="2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5054037" y="-4469156"/>
                <a:ext cx="1719387" cy="1781995"/>
              </a:xfrm>
              <a:custGeom>
                <a:avLst/>
                <a:gdLst>
                  <a:gd name="connsiteX0" fmla="*/ 278073 w 1719387"/>
                  <a:gd name="connsiteY0" fmla="*/ 1071 h 1781995"/>
                  <a:gd name="connsiteX1" fmla="*/ 378413 w 1719387"/>
                  <a:gd name="connsiteY1" fmla="*/ 24218 h 1781995"/>
                  <a:gd name="connsiteX2" fmla="*/ 1067221 w 1719387"/>
                  <a:gd name="connsiteY2" fmla="*/ 471676 h 1781995"/>
                  <a:gd name="connsiteX3" fmla="*/ 1719387 w 1719387"/>
                  <a:gd name="connsiteY3" fmla="*/ 1781995 h 1781995"/>
                  <a:gd name="connsiteX4" fmla="*/ 1674814 w 1719387"/>
                  <a:gd name="connsiteY4" fmla="*/ 1511267 h 1781995"/>
                  <a:gd name="connsiteX5" fmla="*/ 1648910 w 1719387"/>
                  <a:gd name="connsiteY5" fmla="*/ 1409785 h 1781995"/>
                  <a:gd name="connsiteX6" fmla="*/ 1636979 w 1719387"/>
                  <a:gd name="connsiteY6" fmla="*/ 1346367 h 1781995"/>
                  <a:gd name="connsiteX7" fmla="*/ 1042000 w 1719387"/>
                  <a:gd name="connsiteY7" fmla="*/ 484376 h 1781995"/>
                  <a:gd name="connsiteX8" fmla="*/ 353192 w 1719387"/>
                  <a:gd name="connsiteY8" fmla="*/ 36918 h 1781995"/>
                  <a:gd name="connsiteX9" fmla="*/ 63352 w 1719387"/>
                  <a:gd name="connsiteY9" fmla="*/ 44671 h 1781995"/>
                  <a:gd name="connsiteX10" fmla="*/ 0 w 1719387"/>
                  <a:gd name="connsiteY10" fmla="*/ 74217 h 1781995"/>
                  <a:gd name="connsiteX11" fmla="*/ 6045 w 1719387"/>
                  <a:gd name="connsiteY11" fmla="*/ 70460 h 1781995"/>
                  <a:gd name="connsiteX12" fmla="*/ 278073 w 1719387"/>
                  <a:gd name="connsiteY12" fmla="*/ 1071 h 178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19387" h="1781995">
                    <a:moveTo>
                      <a:pt x="278073" y="1071"/>
                    </a:moveTo>
                    <a:cubicBezTo>
                      <a:pt x="311267" y="3634"/>
                      <a:pt x="344898" y="10917"/>
                      <a:pt x="378413" y="24218"/>
                    </a:cubicBezTo>
                    <a:cubicBezTo>
                      <a:pt x="646539" y="130268"/>
                      <a:pt x="827636" y="325813"/>
                      <a:pt x="1067221" y="471676"/>
                    </a:cubicBezTo>
                    <a:cubicBezTo>
                      <a:pt x="1306806" y="617543"/>
                      <a:pt x="1672172" y="866642"/>
                      <a:pt x="1719387" y="1781995"/>
                    </a:cubicBezTo>
                    <a:cubicBezTo>
                      <a:pt x="1719387" y="1781995"/>
                      <a:pt x="1709032" y="1667345"/>
                      <a:pt x="1674814" y="1511267"/>
                    </a:cubicBezTo>
                    <a:lnTo>
                      <a:pt x="1648910" y="1409785"/>
                    </a:lnTo>
                    <a:lnTo>
                      <a:pt x="1636979" y="1346367"/>
                    </a:lnTo>
                    <a:cubicBezTo>
                      <a:pt x="1514361" y="789559"/>
                      <a:pt x="1236663" y="602893"/>
                      <a:pt x="1042000" y="484376"/>
                    </a:cubicBezTo>
                    <a:cubicBezTo>
                      <a:pt x="802415" y="338513"/>
                      <a:pt x="621318" y="142968"/>
                      <a:pt x="353192" y="36918"/>
                    </a:cubicBezTo>
                    <a:cubicBezTo>
                      <a:pt x="252646" y="-2984"/>
                      <a:pt x="151060" y="11269"/>
                      <a:pt x="63352" y="44671"/>
                    </a:cubicBezTo>
                    <a:lnTo>
                      <a:pt x="0" y="74217"/>
                    </a:lnTo>
                    <a:lnTo>
                      <a:pt x="6045" y="70460"/>
                    </a:lnTo>
                    <a:cubicBezTo>
                      <a:pt x="82842" y="28181"/>
                      <a:pt x="178491" y="-6617"/>
                      <a:pt x="278073" y="10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3935276" y="-4411889"/>
                <a:ext cx="997235" cy="1699024"/>
              </a:xfrm>
              <a:custGeom>
                <a:avLst/>
                <a:gdLst>
                  <a:gd name="connsiteX0" fmla="*/ 997235 w 997235"/>
                  <a:gd name="connsiteY0" fmla="*/ 0 h 1699024"/>
                  <a:gd name="connsiteX1" fmla="*/ 901353 w 997235"/>
                  <a:gd name="connsiteY1" fmla="*/ 52284 h 1699024"/>
                  <a:gd name="connsiteX2" fmla="*/ 815767 w 997235"/>
                  <a:gd name="connsiteY2" fmla="*/ 112813 h 1699024"/>
                  <a:gd name="connsiteX3" fmla="*/ 131187 w 997235"/>
                  <a:gd name="connsiteY3" fmla="*/ 987651 h 1699024"/>
                  <a:gd name="connsiteX4" fmla="*/ 94472 w 997235"/>
                  <a:gd name="connsiteY4" fmla="*/ 1636823 h 1699024"/>
                  <a:gd name="connsiteX5" fmla="*/ 111432 w 997235"/>
                  <a:gd name="connsiteY5" fmla="*/ 1664147 h 1699024"/>
                  <a:gd name="connsiteX6" fmla="*/ 99977 w 997235"/>
                  <a:gd name="connsiteY6" fmla="*/ 1699024 h 1699024"/>
                  <a:gd name="connsiteX7" fmla="*/ 105966 w 997235"/>
                  <a:gd name="connsiteY7" fmla="*/ 1000351 h 1699024"/>
                  <a:gd name="connsiteX8" fmla="*/ 790546 w 997235"/>
                  <a:gd name="connsiteY8" fmla="*/ 125513 h 1699024"/>
                  <a:gd name="connsiteX9" fmla="*/ 987560 w 997235"/>
                  <a:gd name="connsiteY9" fmla="*/ 4223 h 1699024"/>
                  <a:gd name="connsiteX10" fmla="*/ 997235 w 997235"/>
                  <a:gd name="connsiteY10" fmla="*/ 0 h 169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7235" h="1699024">
                    <a:moveTo>
                      <a:pt x="997235" y="0"/>
                    </a:moveTo>
                    <a:lnTo>
                      <a:pt x="901353" y="52284"/>
                    </a:lnTo>
                    <a:cubicBezTo>
                      <a:pt x="868188" y="72703"/>
                      <a:pt x="839329" y="93083"/>
                      <a:pt x="815767" y="112813"/>
                    </a:cubicBezTo>
                    <a:cubicBezTo>
                      <a:pt x="594855" y="298141"/>
                      <a:pt x="373942" y="483114"/>
                      <a:pt x="131187" y="987651"/>
                    </a:cubicBezTo>
                    <a:cubicBezTo>
                      <a:pt x="-31283" y="1325230"/>
                      <a:pt x="23671" y="1512824"/>
                      <a:pt x="94472" y="1636823"/>
                    </a:cubicBezTo>
                    <a:lnTo>
                      <a:pt x="111432" y="1664147"/>
                    </a:lnTo>
                    <a:lnTo>
                      <a:pt x="99977" y="1699024"/>
                    </a:lnTo>
                    <a:cubicBezTo>
                      <a:pt x="18588" y="1576062"/>
                      <a:pt x="-79714" y="1386155"/>
                      <a:pt x="105966" y="1000351"/>
                    </a:cubicBezTo>
                    <a:cubicBezTo>
                      <a:pt x="348721" y="495814"/>
                      <a:pt x="569634" y="310841"/>
                      <a:pt x="790546" y="125513"/>
                    </a:cubicBezTo>
                    <a:cubicBezTo>
                      <a:pt x="837671" y="86052"/>
                      <a:pt x="905979" y="43993"/>
                      <a:pt x="987560" y="4223"/>
                    </a:cubicBezTo>
                    <a:lnTo>
                      <a:pt x="9972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5051792" y="-4396306"/>
                <a:ext cx="1696410" cy="1721844"/>
              </a:xfrm>
              <a:custGeom>
                <a:avLst/>
                <a:gdLst>
                  <a:gd name="connsiteX0" fmla="*/ 291277 w 1696410"/>
                  <a:gd name="connsiteY0" fmla="*/ 1124 h 1721844"/>
                  <a:gd name="connsiteX1" fmla="*/ 724532 w 1696410"/>
                  <a:gd name="connsiteY1" fmla="*/ 292774 h 1721844"/>
                  <a:gd name="connsiteX2" fmla="*/ 1244573 w 1696410"/>
                  <a:gd name="connsiteY2" fmla="*/ 651801 h 1721844"/>
                  <a:gd name="connsiteX3" fmla="*/ 1634385 w 1696410"/>
                  <a:gd name="connsiteY3" fmla="*/ 1271242 h 1721844"/>
                  <a:gd name="connsiteX4" fmla="*/ 1651154 w 1696410"/>
                  <a:gd name="connsiteY4" fmla="*/ 1336934 h 1721844"/>
                  <a:gd name="connsiteX5" fmla="*/ 1664658 w 1696410"/>
                  <a:gd name="connsiteY5" fmla="*/ 1408718 h 1721844"/>
                  <a:gd name="connsiteX6" fmla="*/ 1696410 w 1696410"/>
                  <a:gd name="connsiteY6" fmla="*/ 1721844 h 1721844"/>
                  <a:gd name="connsiteX7" fmla="*/ 1219352 w 1696410"/>
                  <a:gd name="connsiteY7" fmla="*/ 664501 h 1721844"/>
                  <a:gd name="connsiteX8" fmla="*/ 699311 w 1696410"/>
                  <a:gd name="connsiteY8" fmla="*/ 305474 h 1721844"/>
                  <a:gd name="connsiteX9" fmla="*/ 212040 w 1696410"/>
                  <a:gd name="connsiteY9" fmla="*/ 15860 h 1721844"/>
                  <a:gd name="connsiteX10" fmla="*/ 39789 w 1696410"/>
                  <a:gd name="connsiteY10" fmla="*/ 70187 h 1721844"/>
                  <a:gd name="connsiteX11" fmla="*/ 0 w 1696410"/>
                  <a:gd name="connsiteY11" fmla="*/ 90162 h 1721844"/>
                  <a:gd name="connsiteX12" fmla="*/ 404 w 1696410"/>
                  <a:gd name="connsiteY12" fmla="*/ 89920 h 1721844"/>
                  <a:gd name="connsiteX13" fmla="*/ 237261 w 1696410"/>
                  <a:gd name="connsiteY13" fmla="*/ 3160 h 1721844"/>
                  <a:gd name="connsiteX14" fmla="*/ 291277 w 1696410"/>
                  <a:gd name="connsiteY14" fmla="*/ 1124 h 172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96410" h="1721844">
                    <a:moveTo>
                      <a:pt x="291277" y="1124"/>
                    </a:moveTo>
                    <a:cubicBezTo>
                      <a:pt x="416476" y="14852"/>
                      <a:pt x="538943" y="152195"/>
                      <a:pt x="724532" y="292774"/>
                    </a:cubicBezTo>
                    <a:cubicBezTo>
                      <a:pt x="936637" y="453437"/>
                      <a:pt x="840803" y="409748"/>
                      <a:pt x="1244573" y="651801"/>
                    </a:cubicBezTo>
                    <a:cubicBezTo>
                      <a:pt x="1446284" y="772827"/>
                      <a:pt x="1565548" y="1037163"/>
                      <a:pt x="1634385" y="1271242"/>
                    </a:cubicBezTo>
                    <a:lnTo>
                      <a:pt x="1651154" y="1336934"/>
                    </a:lnTo>
                    <a:lnTo>
                      <a:pt x="1664658" y="1408718"/>
                    </a:lnTo>
                    <a:cubicBezTo>
                      <a:pt x="1679635" y="1503416"/>
                      <a:pt x="1690508" y="1607425"/>
                      <a:pt x="1696410" y="1721844"/>
                    </a:cubicBezTo>
                    <a:cubicBezTo>
                      <a:pt x="1696410" y="1721844"/>
                      <a:pt x="1622773" y="906553"/>
                      <a:pt x="1219352" y="664501"/>
                    </a:cubicBezTo>
                    <a:cubicBezTo>
                      <a:pt x="815582" y="422448"/>
                      <a:pt x="911416" y="466137"/>
                      <a:pt x="699311" y="305474"/>
                    </a:cubicBezTo>
                    <a:cubicBezTo>
                      <a:pt x="487209" y="144812"/>
                      <a:pt x="357552" y="-11623"/>
                      <a:pt x="212040" y="15860"/>
                    </a:cubicBezTo>
                    <a:cubicBezTo>
                      <a:pt x="157472" y="26165"/>
                      <a:pt x="101962" y="42069"/>
                      <a:pt x="39789" y="70187"/>
                    </a:cubicBezTo>
                    <a:lnTo>
                      <a:pt x="0" y="90162"/>
                    </a:lnTo>
                    <a:lnTo>
                      <a:pt x="404" y="89920"/>
                    </a:lnTo>
                    <a:cubicBezTo>
                      <a:pt x="90072" y="40594"/>
                      <a:pt x="164503" y="16900"/>
                      <a:pt x="237261" y="3160"/>
                    </a:cubicBezTo>
                    <a:cubicBezTo>
                      <a:pt x="255450" y="-275"/>
                      <a:pt x="273392" y="-837"/>
                      <a:pt x="291277" y="11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4698694" y="-4394939"/>
                <a:ext cx="355343" cy="341809"/>
              </a:xfrm>
              <a:custGeom>
                <a:avLst/>
                <a:gdLst>
                  <a:gd name="connsiteX0" fmla="*/ 355343 w 355343"/>
                  <a:gd name="connsiteY0" fmla="*/ 0 h 341809"/>
                  <a:gd name="connsiteX1" fmla="*/ 291428 w 355343"/>
                  <a:gd name="connsiteY1" fmla="*/ 39720 h 341809"/>
                  <a:gd name="connsiteX2" fmla="*/ 190112 w 355343"/>
                  <a:gd name="connsiteY2" fmla="*/ 122290 h 341809"/>
                  <a:gd name="connsiteX3" fmla="*/ 45500 w 355343"/>
                  <a:gd name="connsiteY3" fmla="*/ 303674 h 341809"/>
                  <a:gd name="connsiteX4" fmla="*/ 0 w 355343"/>
                  <a:gd name="connsiteY4" fmla="*/ 341809 h 341809"/>
                  <a:gd name="connsiteX5" fmla="*/ 164891 w 355343"/>
                  <a:gd name="connsiteY5" fmla="*/ 134990 h 341809"/>
                  <a:gd name="connsiteX6" fmla="*/ 336167 w 355343"/>
                  <a:gd name="connsiteY6" fmla="*/ 8943 h 341809"/>
                  <a:gd name="connsiteX7" fmla="*/ 355343 w 355343"/>
                  <a:gd name="connsiteY7" fmla="*/ 0 h 34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5343" h="341809">
                    <a:moveTo>
                      <a:pt x="355343" y="0"/>
                    </a:moveTo>
                    <a:lnTo>
                      <a:pt x="291428" y="39720"/>
                    </a:lnTo>
                    <a:cubicBezTo>
                      <a:pt x="228857" y="83099"/>
                      <a:pt x="190112" y="122290"/>
                      <a:pt x="190112" y="122290"/>
                    </a:cubicBezTo>
                    <a:lnTo>
                      <a:pt x="45500" y="303674"/>
                    </a:lnTo>
                    <a:lnTo>
                      <a:pt x="0" y="341809"/>
                    </a:lnTo>
                    <a:lnTo>
                      <a:pt x="164891" y="134990"/>
                    </a:lnTo>
                    <a:cubicBezTo>
                      <a:pt x="164891" y="134990"/>
                      <a:pt x="233771" y="65316"/>
                      <a:pt x="336167" y="8943"/>
                    </a:cubicBezTo>
                    <a:lnTo>
                      <a:pt x="3553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4723914" y="-4306143"/>
                <a:ext cx="327878" cy="240313"/>
              </a:xfrm>
              <a:custGeom>
                <a:avLst/>
                <a:gdLst>
                  <a:gd name="connsiteX0" fmla="*/ 327878 w 327878"/>
                  <a:gd name="connsiteY0" fmla="*/ 0 h 240313"/>
                  <a:gd name="connsiteX1" fmla="*/ 257962 w 327878"/>
                  <a:gd name="connsiteY1" fmla="*/ 41804 h 240313"/>
                  <a:gd name="connsiteX2" fmla="*/ 0 w 327878"/>
                  <a:gd name="connsiteY2" fmla="*/ 240313 h 240313"/>
                  <a:gd name="connsiteX3" fmla="*/ 20279 w 327878"/>
                  <a:gd name="connsiteY3" fmla="*/ 214878 h 240313"/>
                  <a:gd name="connsiteX4" fmla="*/ 69872 w 327878"/>
                  <a:gd name="connsiteY4" fmla="*/ 173312 h 240313"/>
                  <a:gd name="connsiteX5" fmla="*/ 303061 w 327878"/>
                  <a:gd name="connsiteY5" fmla="*/ 12458 h 240313"/>
                  <a:gd name="connsiteX6" fmla="*/ 327878 w 327878"/>
                  <a:gd name="connsiteY6" fmla="*/ 0 h 24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7878" h="240313">
                    <a:moveTo>
                      <a:pt x="327878" y="0"/>
                    </a:moveTo>
                    <a:lnTo>
                      <a:pt x="257962" y="41804"/>
                    </a:lnTo>
                    <a:cubicBezTo>
                      <a:pt x="184361" y="89146"/>
                      <a:pt x="100281" y="153111"/>
                      <a:pt x="0" y="240313"/>
                    </a:cubicBezTo>
                    <a:lnTo>
                      <a:pt x="20279" y="214878"/>
                    </a:lnTo>
                    <a:lnTo>
                      <a:pt x="69872" y="173312"/>
                    </a:lnTo>
                    <a:cubicBezTo>
                      <a:pt x="159988" y="100866"/>
                      <a:pt x="235810" y="49453"/>
                      <a:pt x="303061" y="12458"/>
                    </a:cubicBezTo>
                    <a:lnTo>
                      <a:pt x="3278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6140286" y="-4293439"/>
                <a:ext cx="776475" cy="1780682"/>
              </a:xfrm>
              <a:custGeom>
                <a:avLst/>
                <a:gdLst>
                  <a:gd name="connsiteX0" fmla="*/ 0 w 776475"/>
                  <a:gd name="connsiteY0" fmla="*/ 0 h 1780682"/>
                  <a:gd name="connsiteX1" fmla="*/ 473178 w 776475"/>
                  <a:gd name="connsiteY1" fmla="*/ 383336 h 1780682"/>
                  <a:gd name="connsiteX2" fmla="*/ 767375 w 776475"/>
                  <a:gd name="connsiteY2" fmla="*/ 1175024 h 1780682"/>
                  <a:gd name="connsiteX3" fmla="*/ 743768 w 776475"/>
                  <a:gd name="connsiteY3" fmla="*/ 1780682 h 1780682"/>
                  <a:gd name="connsiteX4" fmla="*/ 744914 w 776475"/>
                  <a:gd name="connsiteY4" fmla="*/ 1543828 h 1780682"/>
                  <a:gd name="connsiteX5" fmla="*/ 744652 w 776475"/>
                  <a:gd name="connsiteY5" fmla="*/ 1537463 h 1780682"/>
                  <a:gd name="connsiteX6" fmla="*/ 747845 w 776475"/>
                  <a:gd name="connsiteY6" fmla="*/ 1488980 h 1780682"/>
                  <a:gd name="connsiteX7" fmla="*/ 742154 w 776475"/>
                  <a:gd name="connsiteY7" fmla="*/ 1187724 h 1780682"/>
                  <a:gd name="connsiteX8" fmla="*/ 447957 w 776475"/>
                  <a:gd name="connsiteY8" fmla="*/ 396036 h 1780682"/>
                  <a:gd name="connsiteX9" fmla="*/ 77953 w 776475"/>
                  <a:gd name="connsiteY9" fmla="*/ 43878 h 1780682"/>
                  <a:gd name="connsiteX10" fmla="*/ 77705 w 776475"/>
                  <a:gd name="connsiteY10" fmla="*/ 43789 h 1780682"/>
                  <a:gd name="connsiteX11" fmla="*/ 43958 w 776475"/>
                  <a:gd name="connsiteY11" fmla="*/ 23541 h 1780682"/>
                  <a:gd name="connsiteX12" fmla="*/ 0 w 776475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6475" h="1780682">
                    <a:moveTo>
                      <a:pt x="0" y="0"/>
                    </a:moveTo>
                    <a:cubicBezTo>
                      <a:pt x="0" y="0"/>
                      <a:pt x="296661" y="41577"/>
                      <a:pt x="473178" y="383336"/>
                    </a:cubicBezTo>
                    <a:cubicBezTo>
                      <a:pt x="649343" y="725099"/>
                      <a:pt x="737779" y="925574"/>
                      <a:pt x="767375" y="1175024"/>
                    </a:cubicBezTo>
                    <a:cubicBezTo>
                      <a:pt x="797322" y="1424475"/>
                      <a:pt x="743768" y="1780682"/>
                      <a:pt x="743768" y="1780682"/>
                    </a:cubicBezTo>
                    <a:cubicBezTo>
                      <a:pt x="743768" y="1780682"/>
                      <a:pt x="748437" y="1678859"/>
                      <a:pt x="744914" y="1543828"/>
                    </a:cubicBezTo>
                    <a:lnTo>
                      <a:pt x="744652" y="1537463"/>
                    </a:lnTo>
                    <a:lnTo>
                      <a:pt x="747845" y="1488980"/>
                    </a:lnTo>
                    <a:cubicBezTo>
                      <a:pt x="752872" y="1389825"/>
                      <a:pt x="753384" y="1281268"/>
                      <a:pt x="742154" y="1187724"/>
                    </a:cubicBezTo>
                    <a:cubicBezTo>
                      <a:pt x="712558" y="938274"/>
                      <a:pt x="624122" y="737799"/>
                      <a:pt x="447957" y="396036"/>
                    </a:cubicBezTo>
                    <a:cubicBezTo>
                      <a:pt x="337634" y="182437"/>
                      <a:pt x="180380" y="86096"/>
                      <a:pt x="77953" y="43878"/>
                    </a:cubicBezTo>
                    <a:lnTo>
                      <a:pt x="77705" y="43789"/>
                    </a:lnTo>
                    <a:lnTo>
                      <a:pt x="43958" y="23541"/>
                    </a:lnTo>
                    <a:cubicBezTo>
                      <a:pt x="16868" y="812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6115065" y="-4280739"/>
                <a:ext cx="769873" cy="1780682"/>
              </a:xfrm>
              <a:custGeom>
                <a:avLst/>
                <a:gdLst>
                  <a:gd name="connsiteX0" fmla="*/ 0 w 769873"/>
                  <a:gd name="connsiteY0" fmla="*/ 0 h 1780682"/>
                  <a:gd name="connsiteX1" fmla="*/ 49111 w 769873"/>
                  <a:gd name="connsiteY1" fmla="*/ 11836 h 1780682"/>
                  <a:gd name="connsiteX2" fmla="*/ 102926 w 769873"/>
                  <a:gd name="connsiteY2" fmla="*/ 31089 h 1780682"/>
                  <a:gd name="connsiteX3" fmla="*/ 116652 w 769873"/>
                  <a:gd name="connsiteY3" fmla="*/ 39325 h 1780682"/>
                  <a:gd name="connsiteX4" fmla="*/ 409611 w 769873"/>
                  <a:gd name="connsiteY4" fmla="*/ 323777 h 1780682"/>
                  <a:gd name="connsiteX5" fmla="*/ 722130 w 769873"/>
                  <a:gd name="connsiteY5" fmla="*/ 1095028 h 1780682"/>
                  <a:gd name="connsiteX6" fmla="*/ 765756 w 769873"/>
                  <a:gd name="connsiteY6" fmla="*/ 1424700 h 1780682"/>
                  <a:gd name="connsiteX7" fmla="*/ 769873 w 769873"/>
                  <a:gd name="connsiteY7" fmla="*/ 1524763 h 1780682"/>
                  <a:gd name="connsiteX8" fmla="*/ 766802 w 769873"/>
                  <a:gd name="connsiteY8" fmla="*/ 1571397 h 1780682"/>
                  <a:gd name="connsiteX9" fmla="*/ 743768 w 769873"/>
                  <a:gd name="connsiteY9" fmla="*/ 1780682 h 1780682"/>
                  <a:gd name="connsiteX10" fmla="*/ 696909 w 769873"/>
                  <a:gd name="connsiteY10" fmla="*/ 1107728 h 1780682"/>
                  <a:gd name="connsiteX11" fmla="*/ 384390 w 769873"/>
                  <a:gd name="connsiteY11" fmla="*/ 336477 h 1780682"/>
                  <a:gd name="connsiteX12" fmla="*/ 0 w 769873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9873" h="1780682">
                    <a:moveTo>
                      <a:pt x="0" y="0"/>
                    </a:moveTo>
                    <a:cubicBezTo>
                      <a:pt x="0" y="0"/>
                      <a:pt x="18542" y="2599"/>
                      <a:pt x="49111" y="11836"/>
                    </a:cubicBezTo>
                    <a:lnTo>
                      <a:pt x="102926" y="31089"/>
                    </a:lnTo>
                    <a:lnTo>
                      <a:pt x="116652" y="39325"/>
                    </a:lnTo>
                    <a:cubicBezTo>
                      <a:pt x="205784" y="95561"/>
                      <a:pt x="338044" y="194737"/>
                      <a:pt x="409611" y="323777"/>
                    </a:cubicBezTo>
                    <a:cubicBezTo>
                      <a:pt x="524121" y="530245"/>
                      <a:pt x="656243" y="829373"/>
                      <a:pt x="722130" y="1095028"/>
                    </a:cubicBezTo>
                    <a:cubicBezTo>
                      <a:pt x="746706" y="1194651"/>
                      <a:pt x="759439" y="1314190"/>
                      <a:pt x="765756" y="1424700"/>
                    </a:cubicBezTo>
                    <a:lnTo>
                      <a:pt x="769873" y="1524763"/>
                    </a:lnTo>
                    <a:lnTo>
                      <a:pt x="766802" y="1571397"/>
                    </a:lnTo>
                    <a:cubicBezTo>
                      <a:pt x="757157" y="1691630"/>
                      <a:pt x="743768" y="1780682"/>
                      <a:pt x="743768" y="1780682"/>
                    </a:cubicBezTo>
                    <a:cubicBezTo>
                      <a:pt x="743768" y="1780682"/>
                      <a:pt x="762444" y="1373388"/>
                      <a:pt x="696909" y="1107728"/>
                    </a:cubicBezTo>
                    <a:cubicBezTo>
                      <a:pt x="631022" y="842073"/>
                      <a:pt x="498900" y="542945"/>
                      <a:pt x="384390" y="336477"/>
                    </a:cubicBezTo>
                    <a:cubicBezTo>
                      <a:pt x="269883" y="130013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5027139" y="-4230351"/>
                <a:ext cx="1036336" cy="608808"/>
              </a:xfrm>
              <a:custGeom>
                <a:avLst/>
                <a:gdLst>
                  <a:gd name="connsiteX0" fmla="*/ 182881 w 1036336"/>
                  <a:gd name="connsiteY0" fmla="*/ 134 h 608808"/>
                  <a:gd name="connsiteX1" fmla="*/ 749540 w 1036336"/>
                  <a:gd name="connsiteY1" fmla="*/ 385077 h 608808"/>
                  <a:gd name="connsiteX2" fmla="*/ 1036336 w 1036336"/>
                  <a:gd name="connsiteY2" fmla="*/ 608808 h 608808"/>
                  <a:gd name="connsiteX3" fmla="*/ 996214 w 1036336"/>
                  <a:gd name="connsiteY3" fmla="*/ 593696 h 608808"/>
                  <a:gd name="connsiteX4" fmla="*/ 971402 w 1036336"/>
                  <a:gd name="connsiteY4" fmla="*/ 583845 h 608808"/>
                  <a:gd name="connsiteX5" fmla="*/ 967006 w 1036336"/>
                  <a:gd name="connsiteY5" fmla="*/ 579796 h 608808"/>
                  <a:gd name="connsiteX6" fmla="*/ 724319 w 1036336"/>
                  <a:gd name="connsiteY6" fmla="*/ 397777 h 608808"/>
                  <a:gd name="connsiteX7" fmla="*/ 103510 w 1036336"/>
                  <a:gd name="connsiteY7" fmla="*/ 15148 h 608808"/>
                  <a:gd name="connsiteX8" fmla="*/ 48347 w 1036336"/>
                  <a:gd name="connsiteY8" fmla="*/ 25581 h 608808"/>
                  <a:gd name="connsiteX9" fmla="*/ 0 w 1036336"/>
                  <a:gd name="connsiteY9" fmla="*/ 42046 h 608808"/>
                  <a:gd name="connsiteX10" fmla="*/ 20034 w 1036336"/>
                  <a:gd name="connsiteY10" fmla="*/ 31112 h 608808"/>
                  <a:gd name="connsiteX11" fmla="*/ 128731 w 1036336"/>
                  <a:gd name="connsiteY11" fmla="*/ 2448 h 608808"/>
                  <a:gd name="connsiteX12" fmla="*/ 182881 w 1036336"/>
                  <a:gd name="connsiteY12" fmla="*/ 134 h 60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36336" h="608808">
                    <a:moveTo>
                      <a:pt x="182881" y="134"/>
                    </a:moveTo>
                    <a:cubicBezTo>
                      <a:pt x="445159" y="7061"/>
                      <a:pt x="583723" y="281691"/>
                      <a:pt x="749540" y="385077"/>
                    </a:cubicBezTo>
                    <a:cubicBezTo>
                      <a:pt x="926408" y="495359"/>
                      <a:pt x="1036336" y="608808"/>
                      <a:pt x="1036336" y="608808"/>
                    </a:cubicBezTo>
                    <a:cubicBezTo>
                      <a:pt x="1036336" y="608808"/>
                      <a:pt x="1020966" y="603281"/>
                      <a:pt x="996214" y="593696"/>
                    </a:cubicBezTo>
                    <a:lnTo>
                      <a:pt x="971402" y="583845"/>
                    </a:lnTo>
                    <a:lnTo>
                      <a:pt x="967006" y="579796"/>
                    </a:lnTo>
                    <a:cubicBezTo>
                      <a:pt x="919256" y="536867"/>
                      <a:pt x="834862" y="466703"/>
                      <a:pt x="724319" y="397777"/>
                    </a:cubicBezTo>
                    <a:cubicBezTo>
                      <a:pt x="547447" y="287498"/>
                      <a:pt x="401584" y="-17618"/>
                      <a:pt x="103510" y="15148"/>
                    </a:cubicBezTo>
                    <a:cubicBezTo>
                      <a:pt x="84881" y="17196"/>
                      <a:pt x="66478" y="20739"/>
                      <a:pt x="48347" y="25581"/>
                    </a:cubicBezTo>
                    <a:lnTo>
                      <a:pt x="0" y="42046"/>
                    </a:lnTo>
                    <a:lnTo>
                      <a:pt x="20034" y="31112"/>
                    </a:lnTo>
                    <a:cubicBezTo>
                      <a:pt x="55122" y="16618"/>
                      <a:pt x="91472" y="6544"/>
                      <a:pt x="128731" y="2448"/>
                    </a:cubicBezTo>
                    <a:cubicBezTo>
                      <a:pt x="147361" y="400"/>
                      <a:pt x="165396" y="-328"/>
                      <a:pt x="182881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4592639" y="-4188305"/>
                <a:ext cx="434501" cy="421266"/>
              </a:xfrm>
              <a:custGeom>
                <a:avLst/>
                <a:gdLst>
                  <a:gd name="connsiteX0" fmla="*/ 434501 w 434501"/>
                  <a:gd name="connsiteY0" fmla="*/ 0 h 421266"/>
                  <a:gd name="connsiteX1" fmla="*/ 353419 w 434501"/>
                  <a:gd name="connsiteY1" fmla="*/ 44250 h 421266"/>
                  <a:gd name="connsiteX2" fmla="*/ 116858 w 434501"/>
                  <a:gd name="connsiteY2" fmla="*/ 275403 h 421266"/>
                  <a:gd name="connsiteX3" fmla="*/ 99894 w 434501"/>
                  <a:gd name="connsiteY3" fmla="*/ 298625 h 421266"/>
                  <a:gd name="connsiteX4" fmla="*/ 57556 w 434501"/>
                  <a:gd name="connsiteY4" fmla="*/ 347408 h 421266"/>
                  <a:gd name="connsiteX5" fmla="*/ 0 w 434501"/>
                  <a:gd name="connsiteY5" fmla="*/ 421266 h 421266"/>
                  <a:gd name="connsiteX6" fmla="*/ 429314 w 434501"/>
                  <a:gd name="connsiteY6" fmla="*/ 1766 h 421266"/>
                  <a:gd name="connsiteX7" fmla="*/ 434501 w 434501"/>
                  <a:gd name="connsiteY7" fmla="*/ 0 h 421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4501" h="421266">
                    <a:moveTo>
                      <a:pt x="434501" y="0"/>
                    </a:moveTo>
                    <a:lnTo>
                      <a:pt x="353419" y="44250"/>
                    </a:lnTo>
                    <a:cubicBezTo>
                      <a:pt x="256803" y="109577"/>
                      <a:pt x="174754" y="200656"/>
                      <a:pt x="116858" y="275403"/>
                    </a:cubicBezTo>
                    <a:lnTo>
                      <a:pt x="99894" y="298625"/>
                    </a:lnTo>
                    <a:lnTo>
                      <a:pt x="57556" y="347408"/>
                    </a:lnTo>
                    <a:cubicBezTo>
                      <a:pt x="38695" y="370365"/>
                      <a:pt x="19511" y="394951"/>
                      <a:pt x="0" y="421266"/>
                    </a:cubicBezTo>
                    <a:cubicBezTo>
                      <a:pt x="0" y="421266"/>
                      <a:pt x="183704" y="103226"/>
                      <a:pt x="429314" y="1766"/>
                    </a:cubicBezTo>
                    <a:lnTo>
                      <a:pt x="4345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4929314" y="-4153971"/>
                <a:ext cx="1108941" cy="545129"/>
              </a:xfrm>
              <a:custGeom>
                <a:avLst/>
                <a:gdLst>
                  <a:gd name="connsiteX0" fmla="*/ 255954 w 1108941"/>
                  <a:gd name="connsiteY0" fmla="*/ 800 h 545129"/>
                  <a:gd name="connsiteX1" fmla="*/ 388629 w 1108941"/>
                  <a:gd name="connsiteY1" fmla="*/ 28949 h 545129"/>
                  <a:gd name="connsiteX2" fmla="*/ 779718 w 1108941"/>
                  <a:gd name="connsiteY2" fmla="*/ 361198 h 545129"/>
                  <a:gd name="connsiteX3" fmla="*/ 1050627 w 1108941"/>
                  <a:gd name="connsiteY3" fmla="*/ 500081 h 545129"/>
                  <a:gd name="connsiteX4" fmla="*/ 1069228 w 1108941"/>
                  <a:gd name="connsiteY4" fmla="*/ 507466 h 545129"/>
                  <a:gd name="connsiteX5" fmla="*/ 1089001 w 1108941"/>
                  <a:gd name="connsiteY5" fmla="*/ 525679 h 545129"/>
                  <a:gd name="connsiteX6" fmla="*/ 1108941 w 1108941"/>
                  <a:gd name="connsiteY6" fmla="*/ 545129 h 545129"/>
                  <a:gd name="connsiteX7" fmla="*/ 754497 w 1108941"/>
                  <a:gd name="connsiteY7" fmla="*/ 373898 h 545129"/>
                  <a:gd name="connsiteX8" fmla="*/ 363408 w 1108941"/>
                  <a:gd name="connsiteY8" fmla="*/ 41649 h 545129"/>
                  <a:gd name="connsiteX9" fmla="*/ 70709 w 1108941"/>
                  <a:gd name="connsiteY9" fmla="*/ 36055 h 545129"/>
                  <a:gd name="connsiteX10" fmla="*/ 0 w 1108941"/>
                  <a:gd name="connsiteY10" fmla="*/ 69035 h 545129"/>
                  <a:gd name="connsiteX11" fmla="*/ 5249 w 1108941"/>
                  <a:gd name="connsiteY11" fmla="*/ 65650 h 545129"/>
                  <a:gd name="connsiteX12" fmla="*/ 255954 w 1108941"/>
                  <a:gd name="connsiteY12" fmla="*/ 800 h 545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941" h="545129">
                    <a:moveTo>
                      <a:pt x="255954" y="800"/>
                    </a:moveTo>
                    <a:cubicBezTo>
                      <a:pt x="304664" y="3867"/>
                      <a:pt x="348816" y="15384"/>
                      <a:pt x="388629" y="28949"/>
                    </a:cubicBezTo>
                    <a:cubicBezTo>
                      <a:pt x="547531" y="83206"/>
                      <a:pt x="671200" y="278399"/>
                      <a:pt x="779718" y="361198"/>
                    </a:cubicBezTo>
                    <a:cubicBezTo>
                      <a:pt x="847542" y="412945"/>
                      <a:pt x="969041" y="466895"/>
                      <a:pt x="1050627" y="500081"/>
                    </a:cubicBezTo>
                    <a:lnTo>
                      <a:pt x="1069228" y="507466"/>
                    </a:lnTo>
                    <a:lnTo>
                      <a:pt x="1089001" y="525679"/>
                    </a:lnTo>
                    <a:cubicBezTo>
                      <a:pt x="1102071" y="538039"/>
                      <a:pt x="1108941" y="545129"/>
                      <a:pt x="1108941" y="545129"/>
                    </a:cubicBezTo>
                    <a:cubicBezTo>
                      <a:pt x="1108941" y="545129"/>
                      <a:pt x="863015" y="456693"/>
                      <a:pt x="754497" y="373898"/>
                    </a:cubicBezTo>
                    <a:cubicBezTo>
                      <a:pt x="645979" y="291099"/>
                      <a:pt x="522310" y="95906"/>
                      <a:pt x="363408" y="41649"/>
                    </a:cubicBezTo>
                    <a:cubicBezTo>
                      <a:pt x="283781" y="14519"/>
                      <a:pt x="186802" y="-4419"/>
                      <a:pt x="70709" y="36055"/>
                    </a:cubicBezTo>
                    <a:lnTo>
                      <a:pt x="0" y="69035"/>
                    </a:lnTo>
                    <a:lnTo>
                      <a:pt x="5249" y="65650"/>
                    </a:lnTo>
                    <a:cubicBezTo>
                      <a:pt x="99569" y="10614"/>
                      <a:pt x="182890" y="-3800"/>
                      <a:pt x="255954" y="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4617859" y="-4084937"/>
                <a:ext cx="311454" cy="305198"/>
              </a:xfrm>
              <a:custGeom>
                <a:avLst/>
                <a:gdLst>
                  <a:gd name="connsiteX0" fmla="*/ 311454 w 311454"/>
                  <a:gd name="connsiteY0" fmla="*/ 0 h 305198"/>
                  <a:gd name="connsiteX1" fmla="*/ 268622 w 311454"/>
                  <a:gd name="connsiteY1" fmla="*/ 27619 h 305198"/>
                  <a:gd name="connsiteX2" fmla="*/ 0 w 311454"/>
                  <a:gd name="connsiteY2" fmla="*/ 305198 h 305198"/>
                  <a:gd name="connsiteX3" fmla="*/ 42148 w 311454"/>
                  <a:gd name="connsiteY3" fmla="*/ 239780 h 305198"/>
                  <a:gd name="connsiteX4" fmla="*/ 74673 w 311454"/>
                  <a:gd name="connsiteY4" fmla="*/ 195257 h 305198"/>
                  <a:gd name="connsiteX5" fmla="*/ 87955 w 311454"/>
                  <a:gd name="connsiteY5" fmla="*/ 179953 h 305198"/>
                  <a:gd name="connsiteX6" fmla="*/ 291482 w 311454"/>
                  <a:gd name="connsiteY6" fmla="*/ 9315 h 305198"/>
                  <a:gd name="connsiteX7" fmla="*/ 311454 w 311454"/>
                  <a:gd name="connsiteY7" fmla="*/ 0 h 3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454" h="305198">
                    <a:moveTo>
                      <a:pt x="311454" y="0"/>
                    </a:moveTo>
                    <a:lnTo>
                      <a:pt x="268622" y="27619"/>
                    </a:lnTo>
                    <a:cubicBezTo>
                      <a:pt x="186950" y="85266"/>
                      <a:pt x="97552" y="173624"/>
                      <a:pt x="0" y="305198"/>
                    </a:cubicBezTo>
                    <a:cubicBezTo>
                      <a:pt x="0" y="305198"/>
                      <a:pt x="14996" y="279236"/>
                      <a:pt x="42148" y="239780"/>
                    </a:cubicBezTo>
                    <a:lnTo>
                      <a:pt x="74673" y="195257"/>
                    </a:lnTo>
                    <a:lnTo>
                      <a:pt x="87955" y="179953"/>
                    </a:lnTo>
                    <a:cubicBezTo>
                      <a:pt x="160833" y="100751"/>
                      <a:pt x="228602" y="46006"/>
                      <a:pt x="291482" y="9315"/>
                    </a:cubicBezTo>
                    <a:lnTo>
                      <a:pt x="3114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4916496" y="-3948166"/>
                <a:ext cx="661468" cy="206812"/>
              </a:xfrm>
              <a:custGeom>
                <a:avLst/>
                <a:gdLst>
                  <a:gd name="connsiteX0" fmla="*/ 134732 w 661468"/>
                  <a:gd name="connsiteY0" fmla="*/ 11 h 206812"/>
                  <a:gd name="connsiteX1" fmla="*/ 661468 w 661468"/>
                  <a:gd name="connsiteY1" fmla="*/ 195907 h 206812"/>
                  <a:gd name="connsiteX2" fmla="*/ 631999 w 661468"/>
                  <a:gd name="connsiteY2" fmla="*/ 202827 h 206812"/>
                  <a:gd name="connsiteX3" fmla="*/ 607722 w 661468"/>
                  <a:gd name="connsiteY3" fmla="*/ 206812 h 206812"/>
                  <a:gd name="connsiteX4" fmla="*/ 556720 w 661468"/>
                  <a:gd name="connsiteY4" fmla="*/ 203601 h 206812"/>
                  <a:gd name="connsiteX5" fmla="*/ 109511 w 661468"/>
                  <a:gd name="connsiteY5" fmla="*/ 12711 h 206812"/>
                  <a:gd name="connsiteX6" fmla="*/ 46891 w 661468"/>
                  <a:gd name="connsiteY6" fmla="*/ 21350 h 206812"/>
                  <a:gd name="connsiteX7" fmla="*/ 0 w 661468"/>
                  <a:gd name="connsiteY7" fmla="*/ 40046 h 206812"/>
                  <a:gd name="connsiteX8" fmla="*/ 12242 w 661468"/>
                  <a:gd name="connsiteY8" fmla="*/ 32520 h 206812"/>
                  <a:gd name="connsiteX9" fmla="*/ 134732 w 661468"/>
                  <a:gd name="connsiteY9" fmla="*/ 11 h 206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468" h="206812">
                    <a:moveTo>
                      <a:pt x="134732" y="11"/>
                    </a:moveTo>
                    <a:cubicBezTo>
                      <a:pt x="303851" y="1776"/>
                      <a:pt x="439146" y="207537"/>
                      <a:pt x="661468" y="195907"/>
                    </a:cubicBezTo>
                    <a:cubicBezTo>
                      <a:pt x="661468" y="195907"/>
                      <a:pt x="650678" y="199144"/>
                      <a:pt x="631999" y="202827"/>
                    </a:cubicBezTo>
                    <a:lnTo>
                      <a:pt x="607722" y="206812"/>
                    </a:lnTo>
                    <a:lnTo>
                      <a:pt x="556720" y="203601"/>
                    </a:lnTo>
                    <a:cubicBezTo>
                      <a:pt x="379573" y="171984"/>
                      <a:pt x="257490" y="14256"/>
                      <a:pt x="109511" y="12711"/>
                    </a:cubicBezTo>
                    <a:cubicBezTo>
                      <a:pt x="88371" y="12491"/>
                      <a:pt x="67402" y="15651"/>
                      <a:pt x="46891" y="21350"/>
                    </a:cubicBezTo>
                    <a:lnTo>
                      <a:pt x="0" y="40046"/>
                    </a:lnTo>
                    <a:lnTo>
                      <a:pt x="12242" y="32520"/>
                    </a:lnTo>
                    <a:cubicBezTo>
                      <a:pt x="50855" y="12652"/>
                      <a:pt x="92452" y="-429"/>
                      <a:pt x="134732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4698694" y="-3908119"/>
                <a:ext cx="217803" cy="185473"/>
              </a:xfrm>
              <a:custGeom>
                <a:avLst/>
                <a:gdLst>
                  <a:gd name="connsiteX0" fmla="*/ 217803 w 217803"/>
                  <a:gd name="connsiteY0" fmla="*/ 0 h 185473"/>
                  <a:gd name="connsiteX1" fmla="*/ 174651 w 217803"/>
                  <a:gd name="connsiteY1" fmla="*/ 26525 h 185473"/>
                  <a:gd name="connsiteX2" fmla="*/ 52581 w 217803"/>
                  <a:gd name="connsiteY2" fmla="*/ 139274 h 185473"/>
                  <a:gd name="connsiteX3" fmla="*/ 40220 w 217803"/>
                  <a:gd name="connsiteY3" fmla="*/ 154111 h 185473"/>
                  <a:gd name="connsiteX4" fmla="*/ 0 w 217803"/>
                  <a:gd name="connsiteY4" fmla="*/ 185473 h 185473"/>
                  <a:gd name="connsiteX5" fmla="*/ 204824 w 217803"/>
                  <a:gd name="connsiteY5" fmla="*/ 5174 h 185473"/>
                  <a:gd name="connsiteX6" fmla="*/ 217803 w 217803"/>
                  <a:gd name="connsiteY6" fmla="*/ 0 h 185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803" h="185473">
                    <a:moveTo>
                      <a:pt x="217803" y="0"/>
                    </a:moveTo>
                    <a:lnTo>
                      <a:pt x="174651" y="26525"/>
                    </a:lnTo>
                    <a:cubicBezTo>
                      <a:pt x="122070" y="63985"/>
                      <a:pt x="78792" y="109142"/>
                      <a:pt x="52581" y="139274"/>
                    </a:cubicBezTo>
                    <a:lnTo>
                      <a:pt x="40220" y="154111"/>
                    </a:lnTo>
                    <a:lnTo>
                      <a:pt x="0" y="185473"/>
                    </a:lnTo>
                    <a:cubicBezTo>
                      <a:pt x="0" y="185473"/>
                      <a:pt x="88985" y="64779"/>
                      <a:pt x="204824" y="5174"/>
                    </a:cubicBezTo>
                    <a:lnTo>
                      <a:pt x="217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4280508" y="-3879801"/>
                <a:ext cx="147092" cy="613072"/>
              </a:xfrm>
              <a:custGeom>
                <a:avLst/>
                <a:gdLst>
                  <a:gd name="connsiteX0" fmla="*/ 147092 w 147092"/>
                  <a:gd name="connsiteY0" fmla="*/ 0 h 613072"/>
                  <a:gd name="connsiteX1" fmla="*/ 25739 w 147092"/>
                  <a:gd name="connsiteY1" fmla="*/ 486163 h 613072"/>
                  <a:gd name="connsiteX2" fmla="*/ 28481 w 147092"/>
                  <a:gd name="connsiteY2" fmla="*/ 580344 h 613072"/>
                  <a:gd name="connsiteX3" fmla="*/ 3843 w 147092"/>
                  <a:gd name="connsiteY3" fmla="*/ 613072 h 613072"/>
                  <a:gd name="connsiteX4" fmla="*/ 76815 w 147092"/>
                  <a:gd name="connsiteY4" fmla="*/ 121467 h 613072"/>
                  <a:gd name="connsiteX5" fmla="*/ 93010 w 147092"/>
                  <a:gd name="connsiteY5" fmla="*/ 79536 h 613072"/>
                  <a:gd name="connsiteX6" fmla="*/ 147092 w 147092"/>
                  <a:gd name="connsiteY6" fmla="*/ 0 h 6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092" h="613072">
                    <a:moveTo>
                      <a:pt x="147092" y="0"/>
                    </a:moveTo>
                    <a:cubicBezTo>
                      <a:pt x="147092" y="0"/>
                      <a:pt x="34337" y="223894"/>
                      <a:pt x="25739" y="486163"/>
                    </a:cubicBezTo>
                    <a:lnTo>
                      <a:pt x="28481" y="580344"/>
                    </a:lnTo>
                    <a:lnTo>
                      <a:pt x="3843" y="613072"/>
                    </a:lnTo>
                    <a:cubicBezTo>
                      <a:pt x="-14434" y="420610"/>
                      <a:pt x="36240" y="234205"/>
                      <a:pt x="76815" y="121467"/>
                    </a:cubicBezTo>
                    <a:lnTo>
                      <a:pt x="93010" y="79536"/>
                    </a:lnTo>
                    <a:lnTo>
                      <a:pt x="1470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4877515" y="-3870495"/>
                <a:ext cx="675228" cy="148353"/>
              </a:xfrm>
              <a:custGeom>
                <a:avLst/>
                <a:gdLst>
                  <a:gd name="connsiteX0" fmla="*/ 151560 w 675228"/>
                  <a:gd name="connsiteY0" fmla="*/ 1574 h 148353"/>
                  <a:gd name="connsiteX1" fmla="*/ 368200 w 675228"/>
                  <a:gd name="connsiteY1" fmla="*/ 94985 h 148353"/>
                  <a:gd name="connsiteX2" fmla="*/ 637407 w 675228"/>
                  <a:gd name="connsiteY2" fmla="*/ 130667 h 148353"/>
                  <a:gd name="connsiteX3" fmla="*/ 646703 w 675228"/>
                  <a:gd name="connsiteY3" fmla="*/ 129142 h 148353"/>
                  <a:gd name="connsiteX4" fmla="*/ 675228 w 675228"/>
                  <a:gd name="connsiteY4" fmla="*/ 130937 h 148353"/>
                  <a:gd name="connsiteX5" fmla="*/ 342979 w 675228"/>
                  <a:gd name="connsiteY5" fmla="*/ 107685 h 148353"/>
                  <a:gd name="connsiteX6" fmla="*/ 66140 w 675228"/>
                  <a:gd name="connsiteY6" fmla="*/ 15271 h 148353"/>
                  <a:gd name="connsiteX7" fmla="*/ 0 w 675228"/>
                  <a:gd name="connsiteY7" fmla="*/ 34129 h 148353"/>
                  <a:gd name="connsiteX8" fmla="*/ 22513 w 675228"/>
                  <a:gd name="connsiteY8" fmla="*/ 22201 h 148353"/>
                  <a:gd name="connsiteX9" fmla="*/ 151560 w 675228"/>
                  <a:gd name="connsiteY9" fmla="*/ 1574 h 148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5228" h="148353">
                    <a:moveTo>
                      <a:pt x="151560" y="1574"/>
                    </a:moveTo>
                    <a:cubicBezTo>
                      <a:pt x="227443" y="10690"/>
                      <a:pt x="288573" y="57638"/>
                      <a:pt x="368200" y="94985"/>
                    </a:cubicBezTo>
                    <a:cubicBezTo>
                      <a:pt x="467953" y="141889"/>
                      <a:pt x="572800" y="139246"/>
                      <a:pt x="637407" y="130667"/>
                    </a:cubicBezTo>
                    <a:lnTo>
                      <a:pt x="646703" y="129142"/>
                    </a:lnTo>
                    <a:lnTo>
                      <a:pt x="675228" y="130937"/>
                    </a:lnTo>
                    <a:cubicBezTo>
                      <a:pt x="675228" y="130937"/>
                      <a:pt x="502584" y="182731"/>
                      <a:pt x="342979" y="107685"/>
                    </a:cubicBezTo>
                    <a:cubicBezTo>
                      <a:pt x="243445" y="61001"/>
                      <a:pt x="172813" y="-684"/>
                      <a:pt x="66140" y="15271"/>
                    </a:cubicBezTo>
                    <a:lnTo>
                      <a:pt x="0" y="34129"/>
                    </a:lnTo>
                    <a:lnTo>
                      <a:pt x="22513" y="22201"/>
                    </a:lnTo>
                    <a:cubicBezTo>
                      <a:pt x="71988" y="1915"/>
                      <a:pt x="113618" y="-2985"/>
                      <a:pt x="151560" y="1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4147399" y="-3867101"/>
                <a:ext cx="254980" cy="876584"/>
              </a:xfrm>
              <a:custGeom>
                <a:avLst/>
                <a:gdLst>
                  <a:gd name="connsiteX0" fmla="*/ 254980 w 254980"/>
                  <a:gd name="connsiteY0" fmla="*/ 0 h 876584"/>
                  <a:gd name="connsiteX1" fmla="*/ 232426 w 254980"/>
                  <a:gd name="connsiteY1" fmla="*/ 50504 h 876584"/>
                  <a:gd name="connsiteX2" fmla="*/ 226119 w 254980"/>
                  <a:gd name="connsiteY2" fmla="*/ 66836 h 876584"/>
                  <a:gd name="connsiteX3" fmla="*/ 202423 w 254980"/>
                  <a:gd name="connsiteY3" fmla="*/ 101683 h 876584"/>
                  <a:gd name="connsiteX4" fmla="*/ 93468 w 254980"/>
                  <a:gd name="connsiteY4" fmla="*/ 698657 h 876584"/>
                  <a:gd name="connsiteX5" fmla="*/ 6441 w 254980"/>
                  <a:gd name="connsiteY5" fmla="*/ 876584 h 876584"/>
                  <a:gd name="connsiteX6" fmla="*/ 0 w 254980"/>
                  <a:gd name="connsiteY6" fmla="*/ 848281 h 876584"/>
                  <a:gd name="connsiteX7" fmla="*/ 24205 w 254980"/>
                  <a:gd name="connsiteY7" fmla="*/ 795431 h 876584"/>
                  <a:gd name="connsiteX8" fmla="*/ 68247 w 254980"/>
                  <a:gd name="connsiteY8" fmla="*/ 711357 h 876584"/>
                  <a:gd name="connsiteX9" fmla="*/ 254980 w 254980"/>
                  <a:gd name="connsiteY9" fmla="*/ 0 h 876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4980" h="876584">
                    <a:moveTo>
                      <a:pt x="254980" y="0"/>
                    </a:moveTo>
                    <a:cubicBezTo>
                      <a:pt x="254980" y="0"/>
                      <a:pt x="245776" y="18277"/>
                      <a:pt x="232426" y="50504"/>
                    </a:cubicBezTo>
                    <a:lnTo>
                      <a:pt x="226119" y="66836"/>
                    </a:lnTo>
                    <a:lnTo>
                      <a:pt x="202423" y="101683"/>
                    </a:lnTo>
                    <a:cubicBezTo>
                      <a:pt x="47302" y="363931"/>
                      <a:pt x="68497" y="589829"/>
                      <a:pt x="93468" y="698657"/>
                    </a:cubicBezTo>
                    <a:cubicBezTo>
                      <a:pt x="63872" y="751505"/>
                      <a:pt x="34627" y="810697"/>
                      <a:pt x="6441" y="876584"/>
                    </a:cubicBezTo>
                    <a:lnTo>
                      <a:pt x="0" y="848281"/>
                    </a:lnTo>
                    <a:lnTo>
                      <a:pt x="24205" y="795431"/>
                    </a:lnTo>
                    <a:cubicBezTo>
                      <a:pt x="38739" y="765791"/>
                      <a:pt x="53449" y="737781"/>
                      <a:pt x="68247" y="711357"/>
                    </a:cubicBezTo>
                    <a:cubicBezTo>
                      <a:pt x="39709" y="586982"/>
                      <a:pt x="16102" y="309700"/>
                      <a:pt x="2549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4723915" y="-3836367"/>
                <a:ext cx="153601" cy="101020"/>
              </a:xfrm>
              <a:custGeom>
                <a:avLst/>
                <a:gdLst>
                  <a:gd name="connsiteX0" fmla="*/ 153601 w 153601"/>
                  <a:gd name="connsiteY0" fmla="*/ 0 h 101020"/>
                  <a:gd name="connsiteX1" fmla="*/ 95499 w 153601"/>
                  <a:gd name="connsiteY1" fmla="*/ 30783 h 101020"/>
                  <a:gd name="connsiteX2" fmla="*/ 0 w 153601"/>
                  <a:gd name="connsiteY2" fmla="*/ 101020 h 101020"/>
                  <a:gd name="connsiteX3" fmla="*/ 7128 w 153601"/>
                  <a:gd name="connsiteY3" fmla="*/ 91804 h 101020"/>
                  <a:gd name="connsiteX4" fmla="*/ 14999 w 153601"/>
                  <a:gd name="connsiteY4" fmla="*/ 82358 h 101020"/>
                  <a:gd name="connsiteX5" fmla="*/ 24584 w 153601"/>
                  <a:gd name="connsiteY5" fmla="*/ 74883 h 101020"/>
                  <a:gd name="connsiteX6" fmla="*/ 150893 w 153601"/>
                  <a:gd name="connsiteY6" fmla="*/ 772 h 101020"/>
                  <a:gd name="connsiteX7" fmla="*/ 153601 w 153601"/>
                  <a:gd name="connsiteY7" fmla="*/ 0 h 10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01" h="101020">
                    <a:moveTo>
                      <a:pt x="153601" y="0"/>
                    </a:moveTo>
                    <a:lnTo>
                      <a:pt x="95499" y="30783"/>
                    </a:lnTo>
                    <a:cubicBezTo>
                      <a:pt x="66320" y="49360"/>
                      <a:pt x="34660" y="72526"/>
                      <a:pt x="0" y="101020"/>
                    </a:cubicBezTo>
                    <a:cubicBezTo>
                      <a:pt x="0" y="101020"/>
                      <a:pt x="2472" y="97668"/>
                      <a:pt x="7128" y="91804"/>
                    </a:cubicBezTo>
                    <a:lnTo>
                      <a:pt x="14999" y="82358"/>
                    </a:lnTo>
                    <a:lnTo>
                      <a:pt x="24584" y="74883"/>
                    </a:lnTo>
                    <a:cubicBezTo>
                      <a:pt x="72269" y="39857"/>
                      <a:pt x="113787" y="15987"/>
                      <a:pt x="150893" y="772"/>
                    </a:cubicBezTo>
                    <a:lnTo>
                      <a:pt x="1536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4906724" y="-3759115"/>
                <a:ext cx="377395" cy="117491"/>
              </a:xfrm>
              <a:custGeom>
                <a:avLst/>
                <a:gdLst>
                  <a:gd name="connsiteX0" fmla="*/ 101874 w 377395"/>
                  <a:gd name="connsiteY0" fmla="*/ 166 h 117491"/>
                  <a:gd name="connsiteX1" fmla="*/ 377395 w 377395"/>
                  <a:gd name="connsiteY1" fmla="*/ 117491 h 117491"/>
                  <a:gd name="connsiteX2" fmla="*/ 266083 w 377395"/>
                  <a:gd name="connsiteY2" fmla="*/ 81947 h 117491"/>
                  <a:gd name="connsiteX3" fmla="*/ 265572 w 377395"/>
                  <a:gd name="connsiteY3" fmla="*/ 81891 h 117491"/>
                  <a:gd name="connsiteX4" fmla="*/ 248237 w 377395"/>
                  <a:gd name="connsiteY4" fmla="*/ 72849 h 117491"/>
                  <a:gd name="connsiteX5" fmla="*/ 76653 w 377395"/>
                  <a:gd name="connsiteY5" fmla="*/ 12866 h 117491"/>
                  <a:gd name="connsiteX6" fmla="*/ 30702 w 377395"/>
                  <a:gd name="connsiteY6" fmla="*/ 16405 h 117491"/>
                  <a:gd name="connsiteX7" fmla="*/ 0 w 377395"/>
                  <a:gd name="connsiteY7" fmla="*/ 25925 h 117491"/>
                  <a:gd name="connsiteX8" fmla="*/ 15228 w 377395"/>
                  <a:gd name="connsiteY8" fmla="*/ 16323 h 117491"/>
                  <a:gd name="connsiteX9" fmla="*/ 101874 w 377395"/>
                  <a:gd name="connsiteY9" fmla="*/ 166 h 117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7395" h="117491">
                    <a:moveTo>
                      <a:pt x="101874" y="166"/>
                    </a:moveTo>
                    <a:cubicBezTo>
                      <a:pt x="192071" y="3687"/>
                      <a:pt x="377395" y="117491"/>
                      <a:pt x="377395" y="117491"/>
                    </a:cubicBezTo>
                    <a:cubicBezTo>
                      <a:pt x="377395" y="117491"/>
                      <a:pt x="334339" y="94749"/>
                      <a:pt x="266083" y="81947"/>
                    </a:cubicBezTo>
                    <a:lnTo>
                      <a:pt x="265572" y="81891"/>
                    </a:lnTo>
                    <a:lnTo>
                      <a:pt x="248237" y="72849"/>
                    </a:lnTo>
                    <a:cubicBezTo>
                      <a:pt x="190632" y="43958"/>
                      <a:pt x="121752" y="14627"/>
                      <a:pt x="76653" y="12866"/>
                    </a:cubicBezTo>
                    <a:cubicBezTo>
                      <a:pt x="60490" y="12205"/>
                      <a:pt x="45158" y="13549"/>
                      <a:pt x="30702" y="16405"/>
                    </a:cubicBezTo>
                    <a:lnTo>
                      <a:pt x="0" y="25925"/>
                    </a:lnTo>
                    <a:lnTo>
                      <a:pt x="15228" y="16323"/>
                    </a:lnTo>
                    <a:cubicBezTo>
                      <a:pt x="40546" y="5539"/>
                      <a:pt x="69548" y="-1155"/>
                      <a:pt x="101874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4678963" y="-3733191"/>
                <a:ext cx="227761" cy="238858"/>
              </a:xfrm>
              <a:custGeom>
                <a:avLst/>
                <a:gdLst>
                  <a:gd name="connsiteX0" fmla="*/ 227761 w 227761"/>
                  <a:gd name="connsiteY0" fmla="*/ 0 h 238858"/>
                  <a:gd name="connsiteX1" fmla="*/ 178440 w 227761"/>
                  <a:gd name="connsiteY1" fmla="*/ 31097 h 238858"/>
                  <a:gd name="connsiteX2" fmla="*/ 124225 w 227761"/>
                  <a:gd name="connsiteY2" fmla="*/ 91918 h 238858"/>
                  <a:gd name="connsiteX3" fmla="*/ 54823 w 227761"/>
                  <a:gd name="connsiteY3" fmla="*/ 186021 h 238858"/>
                  <a:gd name="connsiteX4" fmla="*/ 51627 w 227761"/>
                  <a:gd name="connsiteY4" fmla="*/ 188516 h 238858"/>
                  <a:gd name="connsiteX5" fmla="*/ 0 w 227761"/>
                  <a:gd name="connsiteY5" fmla="*/ 238858 h 238858"/>
                  <a:gd name="connsiteX6" fmla="*/ 99004 w 227761"/>
                  <a:gd name="connsiteY6" fmla="*/ 104618 h 238858"/>
                  <a:gd name="connsiteX7" fmla="*/ 217768 w 227761"/>
                  <a:gd name="connsiteY7" fmla="*/ 3098 h 238858"/>
                  <a:gd name="connsiteX8" fmla="*/ 227761 w 227761"/>
                  <a:gd name="connsiteY8" fmla="*/ 0 h 23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7761" h="238858">
                    <a:moveTo>
                      <a:pt x="227761" y="0"/>
                    </a:moveTo>
                    <a:lnTo>
                      <a:pt x="178440" y="31097"/>
                    </a:lnTo>
                    <a:cubicBezTo>
                      <a:pt x="143251" y="61177"/>
                      <a:pt x="124225" y="91918"/>
                      <a:pt x="124225" y="91918"/>
                    </a:cubicBezTo>
                    <a:lnTo>
                      <a:pt x="54823" y="186021"/>
                    </a:lnTo>
                    <a:lnTo>
                      <a:pt x="51627" y="188516"/>
                    </a:lnTo>
                    <a:cubicBezTo>
                      <a:pt x="34347" y="203608"/>
                      <a:pt x="17110" y="220339"/>
                      <a:pt x="0" y="238858"/>
                    </a:cubicBezTo>
                    <a:lnTo>
                      <a:pt x="99004" y="104618"/>
                    </a:lnTo>
                    <a:cubicBezTo>
                      <a:pt x="99004" y="104618"/>
                      <a:pt x="141813" y="35451"/>
                      <a:pt x="217768" y="3098"/>
                    </a:cubicBezTo>
                    <a:lnTo>
                      <a:pt x="22776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4852489" y="-3685672"/>
                <a:ext cx="406409" cy="60391"/>
              </a:xfrm>
              <a:custGeom>
                <a:avLst/>
                <a:gdLst>
                  <a:gd name="connsiteX0" fmla="*/ 244323 w 406409"/>
                  <a:gd name="connsiteY0" fmla="*/ 227 h 60391"/>
                  <a:gd name="connsiteX1" fmla="*/ 319807 w 406409"/>
                  <a:gd name="connsiteY1" fmla="*/ 8448 h 60391"/>
                  <a:gd name="connsiteX2" fmla="*/ 343015 w 406409"/>
                  <a:gd name="connsiteY2" fmla="*/ 20554 h 60391"/>
                  <a:gd name="connsiteX3" fmla="*/ 406409 w 406409"/>
                  <a:gd name="connsiteY3" fmla="*/ 56748 h 60391"/>
                  <a:gd name="connsiteX4" fmla="*/ 32581 w 406409"/>
                  <a:gd name="connsiteY4" fmla="*/ 45303 h 60391"/>
                  <a:gd name="connsiteX5" fmla="*/ 0 w 406409"/>
                  <a:gd name="connsiteY5" fmla="*/ 60391 h 60391"/>
                  <a:gd name="connsiteX6" fmla="*/ 6872 w 406409"/>
                  <a:gd name="connsiteY6" fmla="*/ 56187 h 60391"/>
                  <a:gd name="connsiteX7" fmla="*/ 244323 w 406409"/>
                  <a:gd name="connsiteY7" fmla="*/ 227 h 6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409" h="60391">
                    <a:moveTo>
                      <a:pt x="244323" y="227"/>
                    </a:moveTo>
                    <a:lnTo>
                      <a:pt x="319807" y="8448"/>
                    </a:lnTo>
                    <a:lnTo>
                      <a:pt x="343015" y="20554"/>
                    </a:lnTo>
                    <a:cubicBezTo>
                      <a:pt x="380348" y="40744"/>
                      <a:pt x="406409" y="56748"/>
                      <a:pt x="406409" y="56748"/>
                    </a:cubicBezTo>
                    <a:cubicBezTo>
                      <a:pt x="406409" y="56748"/>
                      <a:pt x="234186" y="-34220"/>
                      <a:pt x="32581" y="45303"/>
                    </a:cubicBezTo>
                    <a:lnTo>
                      <a:pt x="0" y="60391"/>
                    </a:lnTo>
                    <a:lnTo>
                      <a:pt x="6872" y="56187"/>
                    </a:lnTo>
                    <a:cubicBezTo>
                      <a:pt x="92501" y="10456"/>
                      <a:pt x="175095" y="-1893"/>
                      <a:pt x="244323" y="2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5555766" y="-3654310"/>
                <a:ext cx="999802" cy="1664781"/>
              </a:xfrm>
              <a:custGeom>
                <a:avLst/>
                <a:gdLst>
                  <a:gd name="connsiteX0" fmla="*/ 66876 w 999802"/>
                  <a:gd name="connsiteY0" fmla="*/ 173 h 1664781"/>
                  <a:gd name="connsiteX1" fmla="*/ 842776 w 999802"/>
                  <a:gd name="connsiteY1" fmla="*/ 848064 h 1664781"/>
                  <a:gd name="connsiteX2" fmla="*/ 988528 w 999802"/>
                  <a:gd name="connsiteY2" fmla="*/ 1605496 h 1664781"/>
                  <a:gd name="connsiteX3" fmla="*/ 999802 w 999802"/>
                  <a:gd name="connsiteY3" fmla="*/ 1636347 h 1664781"/>
                  <a:gd name="connsiteX4" fmla="*/ 980331 w 999802"/>
                  <a:gd name="connsiteY4" fmla="*/ 1664781 h 1664781"/>
                  <a:gd name="connsiteX5" fmla="*/ 817555 w 999802"/>
                  <a:gd name="connsiteY5" fmla="*/ 860764 h 1664781"/>
                  <a:gd name="connsiteX6" fmla="*/ 88577 w 999802"/>
                  <a:gd name="connsiteY6" fmla="*/ 13419 h 1664781"/>
                  <a:gd name="connsiteX7" fmla="*/ 55455 w 999802"/>
                  <a:gd name="connsiteY7" fmla="*/ 13034 h 1664781"/>
                  <a:gd name="connsiteX8" fmla="*/ 0 w 999802"/>
                  <a:gd name="connsiteY8" fmla="*/ 5640 h 1664781"/>
                  <a:gd name="connsiteX9" fmla="*/ 66876 w 999802"/>
                  <a:gd name="connsiteY9" fmla="*/ 173 h 166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9802" h="1664781">
                    <a:moveTo>
                      <a:pt x="66876" y="173"/>
                    </a:moveTo>
                    <a:cubicBezTo>
                      <a:pt x="247659" y="-3926"/>
                      <a:pt x="739434" y="59107"/>
                      <a:pt x="842776" y="848064"/>
                    </a:cubicBezTo>
                    <a:cubicBezTo>
                      <a:pt x="896417" y="1258087"/>
                      <a:pt x="947362" y="1482792"/>
                      <a:pt x="988528" y="1605496"/>
                    </a:cubicBezTo>
                    <a:lnTo>
                      <a:pt x="999802" y="1636347"/>
                    </a:lnTo>
                    <a:lnTo>
                      <a:pt x="980331" y="1664781"/>
                    </a:lnTo>
                    <a:cubicBezTo>
                      <a:pt x="936641" y="1555911"/>
                      <a:pt x="878859" y="1329362"/>
                      <a:pt x="817555" y="860764"/>
                    </a:cubicBezTo>
                    <a:cubicBezTo>
                      <a:pt x="722163" y="132496"/>
                      <a:pt x="295797" y="22767"/>
                      <a:pt x="88577" y="13419"/>
                    </a:cubicBezTo>
                    <a:lnTo>
                      <a:pt x="55455" y="13034"/>
                    </a:lnTo>
                    <a:lnTo>
                      <a:pt x="0" y="5640"/>
                    </a:lnTo>
                    <a:cubicBezTo>
                      <a:pt x="0" y="5640"/>
                      <a:pt x="25158" y="1119"/>
                      <a:pt x="66876" y="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6152970" y="-3650080"/>
                <a:ext cx="544401" cy="1495995"/>
              </a:xfrm>
              <a:custGeom>
                <a:avLst/>
                <a:gdLst>
                  <a:gd name="connsiteX0" fmla="*/ 0 w 544401"/>
                  <a:gd name="connsiteY0" fmla="*/ 0 h 1495995"/>
                  <a:gd name="connsiteX1" fmla="*/ 356559 w 544401"/>
                  <a:gd name="connsiteY1" fmla="*/ 411171 h 1495995"/>
                  <a:gd name="connsiteX2" fmla="*/ 535188 w 544401"/>
                  <a:gd name="connsiteY2" fmla="*/ 1162341 h 1495995"/>
                  <a:gd name="connsiteX3" fmla="*/ 474587 w 544401"/>
                  <a:gd name="connsiteY3" fmla="*/ 1495995 h 1495995"/>
                  <a:gd name="connsiteX4" fmla="*/ 481865 w 544401"/>
                  <a:gd name="connsiteY4" fmla="*/ 1469989 h 1495995"/>
                  <a:gd name="connsiteX5" fmla="*/ 486476 w 544401"/>
                  <a:gd name="connsiteY5" fmla="*/ 1443918 h 1495995"/>
                  <a:gd name="connsiteX6" fmla="*/ 494464 w 544401"/>
                  <a:gd name="connsiteY6" fmla="*/ 1425105 h 1495995"/>
                  <a:gd name="connsiteX7" fmla="*/ 509967 w 544401"/>
                  <a:gd name="connsiteY7" fmla="*/ 1175041 h 1495995"/>
                  <a:gd name="connsiteX8" fmla="*/ 331338 w 544401"/>
                  <a:gd name="connsiteY8" fmla="*/ 423871 h 1495995"/>
                  <a:gd name="connsiteX9" fmla="*/ 57218 w 544401"/>
                  <a:gd name="connsiteY9" fmla="*/ 105266 h 1495995"/>
                  <a:gd name="connsiteX10" fmla="*/ 55596 w 544401"/>
                  <a:gd name="connsiteY10" fmla="*/ 103439 h 1495995"/>
                  <a:gd name="connsiteX11" fmla="*/ 31661 w 544401"/>
                  <a:gd name="connsiteY11" fmla="*/ 61240 h 1495995"/>
                  <a:gd name="connsiteX12" fmla="*/ 0 w 544401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4401" h="1495995">
                    <a:moveTo>
                      <a:pt x="0" y="0"/>
                    </a:moveTo>
                    <a:cubicBezTo>
                      <a:pt x="0" y="0"/>
                      <a:pt x="241345" y="268830"/>
                      <a:pt x="356559" y="411171"/>
                    </a:cubicBezTo>
                    <a:cubicBezTo>
                      <a:pt x="471768" y="553513"/>
                      <a:pt x="495727" y="940370"/>
                      <a:pt x="535188" y="1162341"/>
                    </a:cubicBezTo>
                    <a:cubicBezTo>
                      <a:pt x="574649" y="1384307"/>
                      <a:pt x="474587" y="1495995"/>
                      <a:pt x="474587" y="1495995"/>
                    </a:cubicBezTo>
                    <a:cubicBezTo>
                      <a:pt x="474587" y="1495995"/>
                      <a:pt x="477957" y="1487605"/>
                      <a:pt x="481865" y="1469989"/>
                    </a:cubicBezTo>
                    <a:lnTo>
                      <a:pt x="486476" y="1443918"/>
                    </a:lnTo>
                    <a:lnTo>
                      <a:pt x="494464" y="1425105"/>
                    </a:lnTo>
                    <a:cubicBezTo>
                      <a:pt x="514547" y="1369438"/>
                      <a:pt x="529698" y="1286024"/>
                      <a:pt x="509967" y="1175041"/>
                    </a:cubicBezTo>
                    <a:cubicBezTo>
                      <a:pt x="470506" y="953070"/>
                      <a:pt x="446547" y="566213"/>
                      <a:pt x="331338" y="423871"/>
                    </a:cubicBezTo>
                    <a:cubicBezTo>
                      <a:pt x="259329" y="334908"/>
                      <a:pt x="138051" y="196535"/>
                      <a:pt x="57218" y="105266"/>
                    </a:cubicBezTo>
                    <a:lnTo>
                      <a:pt x="55596" y="103439"/>
                    </a:lnTo>
                    <a:lnTo>
                      <a:pt x="31661" y="61240"/>
                    </a:lnTo>
                    <a:cubicBezTo>
                      <a:pt x="19714" y="39318"/>
                      <a:pt x="9028" y="1871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5530546" y="-3641438"/>
                <a:ext cx="772163" cy="998672"/>
              </a:xfrm>
              <a:custGeom>
                <a:avLst/>
                <a:gdLst>
                  <a:gd name="connsiteX0" fmla="*/ 66876 w 772163"/>
                  <a:gd name="connsiteY0" fmla="*/ 0 h 998672"/>
                  <a:gd name="connsiteX1" fmla="*/ 80676 w 772163"/>
                  <a:gd name="connsiteY1" fmla="*/ 161 h 998672"/>
                  <a:gd name="connsiteX2" fmla="*/ 113763 w 772163"/>
                  <a:gd name="connsiteY2" fmla="*/ 4572 h 998672"/>
                  <a:gd name="connsiteX3" fmla="*/ 759128 w 772163"/>
                  <a:gd name="connsiteY3" fmla="*/ 828847 h 998672"/>
                  <a:gd name="connsiteX4" fmla="*/ 772163 w 772163"/>
                  <a:gd name="connsiteY4" fmla="*/ 998672 h 998672"/>
                  <a:gd name="connsiteX5" fmla="*/ 741680 w 772163"/>
                  <a:gd name="connsiteY5" fmla="*/ 923899 h 998672"/>
                  <a:gd name="connsiteX6" fmla="*/ 738138 w 772163"/>
                  <a:gd name="connsiteY6" fmla="*/ 915171 h 998672"/>
                  <a:gd name="connsiteX7" fmla="*/ 733907 w 772163"/>
                  <a:gd name="connsiteY7" fmla="*/ 841547 h 998672"/>
                  <a:gd name="connsiteX8" fmla="*/ 0 w 772163"/>
                  <a:gd name="connsiteY8" fmla="*/ 5467 h 998672"/>
                  <a:gd name="connsiteX9" fmla="*/ 66876 w 772163"/>
                  <a:gd name="connsiteY9" fmla="*/ 0 h 99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163" h="998672">
                    <a:moveTo>
                      <a:pt x="66876" y="0"/>
                    </a:moveTo>
                    <a:lnTo>
                      <a:pt x="80676" y="161"/>
                    </a:lnTo>
                    <a:lnTo>
                      <a:pt x="113763" y="4572"/>
                    </a:lnTo>
                    <a:cubicBezTo>
                      <a:pt x="541741" y="89737"/>
                      <a:pt x="749217" y="554358"/>
                      <a:pt x="759128" y="828847"/>
                    </a:cubicBezTo>
                    <a:cubicBezTo>
                      <a:pt x="760889" y="879937"/>
                      <a:pt x="765468" y="937720"/>
                      <a:pt x="772163" y="998672"/>
                    </a:cubicBezTo>
                    <a:cubicBezTo>
                      <a:pt x="762474" y="974977"/>
                      <a:pt x="752278" y="949961"/>
                      <a:pt x="741680" y="923899"/>
                    </a:cubicBezTo>
                    <a:lnTo>
                      <a:pt x="738138" y="915171"/>
                    </a:lnTo>
                    <a:lnTo>
                      <a:pt x="733907" y="841547"/>
                    </a:lnTo>
                    <a:cubicBezTo>
                      <a:pt x="723335" y="548759"/>
                      <a:pt x="487978" y="39642"/>
                      <a:pt x="0" y="5467"/>
                    </a:cubicBezTo>
                    <a:cubicBezTo>
                      <a:pt x="0" y="5467"/>
                      <a:pt x="25158" y="946"/>
                      <a:pt x="6687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6127749" y="-3637380"/>
                <a:ext cx="518915" cy="1495995"/>
              </a:xfrm>
              <a:custGeom>
                <a:avLst/>
                <a:gdLst>
                  <a:gd name="connsiteX0" fmla="*/ 0 w 518915"/>
                  <a:gd name="connsiteY0" fmla="*/ 0 h 1495995"/>
                  <a:gd name="connsiteX1" fmla="*/ 39510 w 518915"/>
                  <a:gd name="connsiteY1" fmla="*/ 44229 h 1495995"/>
                  <a:gd name="connsiteX2" fmla="*/ 80817 w 518915"/>
                  <a:gd name="connsiteY2" fmla="*/ 90739 h 1495995"/>
                  <a:gd name="connsiteX3" fmla="*/ 96115 w 518915"/>
                  <a:gd name="connsiteY3" fmla="*/ 117712 h 1495995"/>
                  <a:gd name="connsiteX4" fmla="*/ 357821 w 518915"/>
                  <a:gd name="connsiteY4" fmla="*/ 510866 h 1495995"/>
                  <a:gd name="connsiteX5" fmla="*/ 480432 w 518915"/>
                  <a:gd name="connsiteY5" fmla="*/ 1027029 h 1495995"/>
                  <a:gd name="connsiteX6" fmla="*/ 513001 w 518915"/>
                  <a:gd name="connsiteY6" fmla="*/ 1423840 h 1495995"/>
                  <a:gd name="connsiteX7" fmla="*/ 511697 w 518915"/>
                  <a:gd name="connsiteY7" fmla="*/ 1431218 h 1495995"/>
                  <a:gd name="connsiteX8" fmla="*/ 504166 w 518915"/>
                  <a:gd name="connsiteY8" fmla="*/ 1448951 h 1495995"/>
                  <a:gd name="connsiteX9" fmla="*/ 474587 w 518915"/>
                  <a:gd name="connsiteY9" fmla="*/ 1495995 h 1495995"/>
                  <a:gd name="connsiteX10" fmla="*/ 455211 w 518915"/>
                  <a:gd name="connsiteY10" fmla="*/ 1039729 h 1495995"/>
                  <a:gd name="connsiteX11" fmla="*/ 332600 w 518915"/>
                  <a:gd name="connsiteY11" fmla="*/ 523566 h 1495995"/>
                  <a:gd name="connsiteX12" fmla="*/ 0 w 518915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915" h="1495995">
                    <a:moveTo>
                      <a:pt x="0" y="0"/>
                    </a:moveTo>
                    <a:cubicBezTo>
                      <a:pt x="0" y="0"/>
                      <a:pt x="15084" y="16802"/>
                      <a:pt x="39510" y="44229"/>
                    </a:cubicBezTo>
                    <a:lnTo>
                      <a:pt x="80817" y="90739"/>
                    </a:lnTo>
                    <a:lnTo>
                      <a:pt x="96115" y="117712"/>
                    </a:lnTo>
                    <a:cubicBezTo>
                      <a:pt x="180575" y="261744"/>
                      <a:pt x="296249" y="433176"/>
                      <a:pt x="357821" y="510866"/>
                    </a:cubicBezTo>
                    <a:cubicBezTo>
                      <a:pt x="439913" y="614449"/>
                      <a:pt x="407147" y="704997"/>
                      <a:pt x="480432" y="1027029"/>
                    </a:cubicBezTo>
                    <a:cubicBezTo>
                      <a:pt x="526235" y="1228297"/>
                      <a:pt x="522353" y="1356209"/>
                      <a:pt x="513001" y="1423840"/>
                    </a:cubicBezTo>
                    <a:lnTo>
                      <a:pt x="511697" y="1431218"/>
                    </a:lnTo>
                    <a:lnTo>
                      <a:pt x="504166" y="1448951"/>
                    </a:lnTo>
                    <a:cubicBezTo>
                      <a:pt x="488658" y="1480289"/>
                      <a:pt x="474587" y="1495995"/>
                      <a:pt x="474587" y="1495995"/>
                    </a:cubicBezTo>
                    <a:cubicBezTo>
                      <a:pt x="474587" y="1495995"/>
                      <a:pt x="528496" y="1361758"/>
                      <a:pt x="455211" y="1039729"/>
                    </a:cubicBezTo>
                    <a:cubicBezTo>
                      <a:pt x="381926" y="717697"/>
                      <a:pt x="414692" y="627149"/>
                      <a:pt x="332600" y="523566"/>
                    </a:cubicBezTo>
                    <a:cubicBezTo>
                      <a:pt x="250504" y="419979"/>
                      <a:pt x="72226" y="1497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4704184" y="-3625281"/>
                <a:ext cx="148305" cy="118249"/>
              </a:xfrm>
              <a:custGeom>
                <a:avLst/>
                <a:gdLst>
                  <a:gd name="connsiteX0" fmla="*/ 148305 w 148305"/>
                  <a:gd name="connsiteY0" fmla="*/ 0 h 118249"/>
                  <a:gd name="connsiteX1" fmla="*/ 103518 w 148305"/>
                  <a:gd name="connsiteY1" fmla="*/ 27392 h 118249"/>
                  <a:gd name="connsiteX2" fmla="*/ 0 w 148305"/>
                  <a:gd name="connsiteY2" fmla="*/ 118249 h 118249"/>
                  <a:gd name="connsiteX3" fmla="*/ 29602 w 148305"/>
                  <a:gd name="connsiteY3" fmla="*/ 78112 h 118249"/>
                  <a:gd name="connsiteX4" fmla="*/ 78297 w 148305"/>
                  <a:gd name="connsiteY4" fmla="*/ 40092 h 118249"/>
                  <a:gd name="connsiteX5" fmla="*/ 129956 w 148305"/>
                  <a:gd name="connsiteY5" fmla="*/ 8496 h 118249"/>
                  <a:gd name="connsiteX6" fmla="*/ 148305 w 148305"/>
                  <a:gd name="connsiteY6" fmla="*/ 0 h 11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05" h="118249">
                    <a:moveTo>
                      <a:pt x="148305" y="0"/>
                    </a:moveTo>
                    <a:lnTo>
                      <a:pt x="103518" y="27392"/>
                    </a:lnTo>
                    <a:cubicBezTo>
                      <a:pt x="68947" y="51328"/>
                      <a:pt x="34220" y="81210"/>
                      <a:pt x="0" y="118249"/>
                    </a:cubicBezTo>
                    <a:lnTo>
                      <a:pt x="29602" y="78112"/>
                    </a:lnTo>
                    <a:lnTo>
                      <a:pt x="78297" y="40092"/>
                    </a:lnTo>
                    <a:cubicBezTo>
                      <a:pt x="95583" y="28124"/>
                      <a:pt x="112830" y="17642"/>
                      <a:pt x="129956" y="8496"/>
                    </a:cubicBezTo>
                    <a:lnTo>
                      <a:pt x="1483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4099285" y="-3600403"/>
                <a:ext cx="575302" cy="4034910"/>
              </a:xfrm>
              <a:custGeom>
                <a:avLst/>
                <a:gdLst>
                  <a:gd name="connsiteX0" fmla="*/ 575302 w 575302"/>
                  <a:gd name="connsiteY0" fmla="*/ 0 h 4034910"/>
                  <a:gd name="connsiteX1" fmla="*/ 40110 w 575302"/>
                  <a:gd name="connsiteY1" fmla="*/ 1124640 h 4034910"/>
                  <a:gd name="connsiteX2" fmla="*/ 29894 w 575302"/>
                  <a:gd name="connsiteY2" fmla="*/ 1463936 h 4034910"/>
                  <a:gd name="connsiteX3" fmla="*/ 121500 w 575302"/>
                  <a:gd name="connsiteY3" fmla="*/ 2840845 h 4034910"/>
                  <a:gd name="connsiteX4" fmla="*/ 409903 w 575302"/>
                  <a:gd name="connsiteY4" fmla="*/ 3918630 h 4034910"/>
                  <a:gd name="connsiteX5" fmla="*/ 433966 w 575302"/>
                  <a:gd name="connsiteY5" fmla="*/ 3974141 h 4034910"/>
                  <a:gd name="connsiteX6" fmla="*/ 429582 w 575302"/>
                  <a:gd name="connsiteY6" fmla="*/ 4034910 h 4034910"/>
                  <a:gd name="connsiteX7" fmla="*/ 96279 w 575302"/>
                  <a:gd name="connsiteY7" fmla="*/ 2853545 h 4034910"/>
                  <a:gd name="connsiteX8" fmla="*/ 4673 w 575302"/>
                  <a:gd name="connsiteY8" fmla="*/ 1476636 h 4034910"/>
                  <a:gd name="connsiteX9" fmla="*/ 14889 w 575302"/>
                  <a:gd name="connsiteY9" fmla="*/ 1137340 h 4034910"/>
                  <a:gd name="connsiteX10" fmla="*/ 550081 w 575302"/>
                  <a:gd name="connsiteY10" fmla="*/ 12700 h 4034910"/>
                  <a:gd name="connsiteX11" fmla="*/ 541984 w 575302"/>
                  <a:gd name="connsiteY11" fmla="*/ 15408 h 4034910"/>
                  <a:gd name="connsiteX12" fmla="*/ 520359 w 575302"/>
                  <a:gd name="connsiteY12" fmla="*/ 24315 h 4034910"/>
                  <a:gd name="connsiteX13" fmla="*/ 544280 w 575302"/>
                  <a:gd name="connsiteY13" fmla="*/ 12150 h 4034910"/>
                  <a:gd name="connsiteX14" fmla="*/ 575302 w 575302"/>
                  <a:gd name="connsiteY14" fmla="*/ 0 h 4034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5302" h="4034910">
                    <a:moveTo>
                      <a:pt x="575302" y="0"/>
                    </a:moveTo>
                    <a:cubicBezTo>
                      <a:pt x="254679" y="290676"/>
                      <a:pt x="104939" y="741304"/>
                      <a:pt x="40110" y="1124640"/>
                    </a:cubicBezTo>
                    <a:cubicBezTo>
                      <a:pt x="32712" y="1191936"/>
                      <a:pt x="17561" y="1285303"/>
                      <a:pt x="29894" y="1463936"/>
                    </a:cubicBezTo>
                    <a:cubicBezTo>
                      <a:pt x="52443" y="1794069"/>
                      <a:pt x="14391" y="2192556"/>
                      <a:pt x="121500" y="2840845"/>
                    </a:cubicBezTo>
                    <a:cubicBezTo>
                      <a:pt x="194256" y="3280775"/>
                      <a:pt x="304237" y="3659470"/>
                      <a:pt x="409903" y="3918630"/>
                    </a:cubicBezTo>
                    <a:lnTo>
                      <a:pt x="433966" y="3974141"/>
                    </a:lnTo>
                    <a:lnTo>
                      <a:pt x="429582" y="4034910"/>
                    </a:lnTo>
                    <a:cubicBezTo>
                      <a:pt x="311199" y="3779119"/>
                      <a:pt x="179429" y="3356322"/>
                      <a:pt x="96279" y="2853545"/>
                    </a:cubicBezTo>
                    <a:cubicBezTo>
                      <a:pt x="-10830" y="2205256"/>
                      <a:pt x="27222" y="1806769"/>
                      <a:pt x="4673" y="1476636"/>
                    </a:cubicBezTo>
                    <a:cubicBezTo>
                      <a:pt x="-7660" y="1298003"/>
                      <a:pt x="7491" y="1204636"/>
                      <a:pt x="14889" y="1137340"/>
                    </a:cubicBezTo>
                    <a:cubicBezTo>
                      <a:pt x="79718" y="754004"/>
                      <a:pt x="229458" y="303376"/>
                      <a:pt x="550081" y="12700"/>
                    </a:cubicBezTo>
                    <a:cubicBezTo>
                      <a:pt x="550081" y="12700"/>
                      <a:pt x="547268" y="13493"/>
                      <a:pt x="541984" y="15408"/>
                    </a:cubicBezTo>
                    <a:lnTo>
                      <a:pt x="520359" y="24315"/>
                    </a:lnTo>
                    <a:lnTo>
                      <a:pt x="544280" y="12150"/>
                    </a:lnTo>
                    <a:cubicBezTo>
                      <a:pt x="564050" y="3171"/>
                      <a:pt x="575302" y="0"/>
                      <a:pt x="5753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4308990" y="-3576087"/>
                <a:ext cx="310655" cy="296659"/>
              </a:xfrm>
              <a:custGeom>
                <a:avLst/>
                <a:gdLst>
                  <a:gd name="connsiteX0" fmla="*/ 310655 w 310655"/>
                  <a:gd name="connsiteY0" fmla="*/ 0 h 296659"/>
                  <a:gd name="connsiteX1" fmla="*/ 298877 w 310655"/>
                  <a:gd name="connsiteY1" fmla="*/ 5989 h 296659"/>
                  <a:gd name="connsiteX2" fmla="*/ 583 w 310655"/>
                  <a:gd name="connsiteY2" fmla="*/ 296659 h 296659"/>
                  <a:gd name="connsiteX3" fmla="*/ 0 w 310655"/>
                  <a:gd name="connsiteY3" fmla="*/ 276631 h 296659"/>
                  <a:gd name="connsiteX4" fmla="*/ 44154 w 310655"/>
                  <a:gd name="connsiteY4" fmla="*/ 217979 h 296659"/>
                  <a:gd name="connsiteX5" fmla="*/ 309355 w 310655"/>
                  <a:gd name="connsiteY5" fmla="*/ 535 h 296659"/>
                  <a:gd name="connsiteX6" fmla="*/ 310655 w 310655"/>
                  <a:gd name="connsiteY6" fmla="*/ 0 h 29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655" h="296659">
                    <a:moveTo>
                      <a:pt x="310655" y="0"/>
                    </a:moveTo>
                    <a:lnTo>
                      <a:pt x="298877" y="5989"/>
                    </a:lnTo>
                    <a:cubicBezTo>
                      <a:pt x="229873" y="44605"/>
                      <a:pt x="116191" y="127760"/>
                      <a:pt x="583" y="296659"/>
                    </a:cubicBezTo>
                    <a:lnTo>
                      <a:pt x="0" y="276631"/>
                    </a:lnTo>
                    <a:lnTo>
                      <a:pt x="44154" y="217979"/>
                    </a:lnTo>
                    <a:cubicBezTo>
                      <a:pt x="157282" y="81730"/>
                      <a:pt x="259933" y="22983"/>
                      <a:pt x="309355" y="535"/>
                    </a:cubicBezTo>
                    <a:lnTo>
                      <a:pt x="3106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4869948" y="-3563181"/>
                <a:ext cx="1203393" cy="750238"/>
              </a:xfrm>
              <a:custGeom>
                <a:avLst/>
                <a:gdLst>
                  <a:gd name="connsiteX0" fmla="*/ 131248 w 1203393"/>
                  <a:gd name="connsiteY0" fmla="*/ 1181 h 750238"/>
                  <a:gd name="connsiteX1" fmla="*/ 1203393 w 1203393"/>
                  <a:gd name="connsiteY1" fmla="*/ 750238 h 750238"/>
                  <a:gd name="connsiteX2" fmla="*/ 1139826 w 1203393"/>
                  <a:gd name="connsiteY2" fmla="*/ 689674 h 750238"/>
                  <a:gd name="connsiteX3" fmla="*/ 1096033 w 1203393"/>
                  <a:gd name="connsiteY3" fmla="*/ 649413 h 750238"/>
                  <a:gd name="connsiteX4" fmla="*/ 1090051 w 1203393"/>
                  <a:gd name="connsiteY4" fmla="*/ 641705 h 750238"/>
                  <a:gd name="connsiteX5" fmla="*/ 106027 w 1203393"/>
                  <a:gd name="connsiteY5" fmla="*/ 13881 h 750238"/>
                  <a:gd name="connsiteX6" fmla="*/ 49722 w 1203393"/>
                  <a:gd name="connsiteY6" fmla="*/ 24649 h 750238"/>
                  <a:gd name="connsiteX7" fmla="*/ 0 w 1203393"/>
                  <a:gd name="connsiteY7" fmla="*/ 43330 h 750238"/>
                  <a:gd name="connsiteX8" fmla="*/ 19390 w 1203393"/>
                  <a:gd name="connsiteY8" fmla="*/ 32820 h 750238"/>
                  <a:gd name="connsiteX9" fmla="*/ 131248 w 1203393"/>
                  <a:gd name="connsiteY9" fmla="*/ 1181 h 75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3393" h="750238">
                    <a:moveTo>
                      <a:pt x="131248" y="1181"/>
                    </a:moveTo>
                    <a:cubicBezTo>
                      <a:pt x="432844" y="-26650"/>
                      <a:pt x="1013841" y="444064"/>
                      <a:pt x="1203393" y="750238"/>
                    </a:cubicBezTo>
                    <a:cubicBezTo>
                      <a:pt x="1203393" y="750238"/>
                      <a:pt x="1180020" y="727112"/>
                      <a:pt x="1139826" y="689674"/>
                    </a:cubicBezTo>
                    <a:lnTo>
                      <a:pt x="1096033" y="649413"/>
                    </a:lnTo>
                    <a:lnTo>
                      <a:pt x="1090051" y="641705"/>
                    </a:lnTo>
                    <a:cubicBezTo>
                      <a:pt x="847737" y="346875"/>
                      <a:pt x="369924" y="-10471"/>
                      <a:pt x="106027" y="13881"/>
                    </a:cubicBezTo>
                    <a:cubicBezTo>
                      <a:pt x="87178" y="15621"/>
                      <a:pt x="68387" y="19293"/>
                      <a:pt x="49722" y="24649"/>
                    </a:cubicBezTo>
                    <a:lnTo>
                      <a:pt x="0" y="43330"/>
                    </a:lnTo>
                    <a:lnTo>
                      <a:pt x="19390" y="32820"/>
                    </a:lnTo>
                    <a:cubicBezTo>
                      <a:pt x="56086" y="15869"/>
                      <a:pt x="93549" y="4661"/>
                      <a:pt x="131248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4387935" y="-3519851"/>
                <a:ext cx="482012" cy="520894"/>
              </a:xfrm>
              <a:custGeom>
                <a:avLst/>
                <a:gdLst>
                  <a:gd name="connsiteX0" fmla="*/ 482012 w 482012"/>
                  <a:gd name="connsiteY0" fmla="*/ 0 h 520894"/>
                  <a:gd name="connsiteX1" fmla="*/ 446999 w 482012"/>
                  <a:gd name="connsiteY1" fmla="*/ 18976 h 520894"/>
                  <a:gd name="connsiteX2" fmla="*/ 38118 w 482012"/>
                  <a:gd name="connsiteY2" fmla="*/ 485688 h 520894"/>
                  <a:gd name="connsiteX3" fmla="*/ 30786 w 482012"/>
                  <a:gd name="connsiteY3" fmla="*/ 498383 h 520894"/>
                  <a:gd name="connsiteX4" fmla="*/ 0 w 482012"/>
                  <a:gd name="connsiteY4" fmla="*/ 520894 h 520894"/>
                  <a:gd name="connsiteX5" fmla="*/ 476181 w 482012"/>
                  <a:gd name="connsiteY5" fmla="*/ 2190 h 520894"/>
                  <a:gd name="connsiteX6" fmla="*/ 482012 w 482012"/>
                  <a:gd name="connsiteY6" fmla="*/ 0 h 520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012" h="520894">
                    <a:moveTo>
                      <a:pt x="482012" y="0"/>
                    </a:moveTo>
                    <a:lnTo>
                      <a:pt x="446999" y="18976"/>
                    </a:lnTo>
                    <a:cubicBezTo>
                      <a:pt x="250116" y="141060"/>
                      <a:pt x="84437" y="406809"/>
                      <a:pt x="38118" y="485688"/>
                    </a:cubicBezTo>
                    <a:lnTo>
                      <a:pt x="30786" y="498383"/>
                    </a:lnTo>
                    <a:lnTo>
                      <a:pt x="0" y="520894"/>
                    </a:lnTo>
                    <a:cubicBezTo>
                      <a:pt x="0" y="520894"/>
                      <a:pt x="219309" y="120849"/>
                      <a:pt x="476181" y="2190"/>
                    </a:cubicBezTo>
                    <a:lnTo>
                      <a:pt x="48201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5658647" y="-3492236"/>
                <a:ext cx="618840" cy="862171"/>
              </a:xfrm>
              <a:custGeom>
                <a:avLst/>
                <a:gdLst>
                  <a:gd name="connsiteX0" fmla="*/ 0 w 618840"/>
                  <a:gd name="connsiteY0" fmla="*/ 0 h 862171"/>
                  <a:gd name="connsiteX1" fmla="*/ 510176 w 618840"/>
                  <a:gd name="connsiteY1" fmla="*/ 519338 h 862171"/>
                  <a:gd name="connsiteX2" fmla="*/ 580685 w 618840"/>
                  <a:gd name="connsiteY2" fmla="*/ 693651 h 862171"/>
                  <a:gd name="connsiteX3" fmla="*/ 610036 w 618840"/>
                  <a:gd name="connsiteY3" fmla="*/ 765970 h 862171"/>
                  <a:gd name="connsiteX4" fmla="*/ 610472 w 618840"/>
                  <a:gd name="connsiteY4" fmla="*/ 773560 h 862171"/>
                  <a:gd name="connsiteX5" fmla="*/ 618840 w 618840"/>
                  <a:gd name="connsiteY5" fmla="*/ 862171 h 862171"/>
                  <a:gd name="connsiteX6" fmla="*/ 484955 w 618840"/>
                  <a:gd name="connsiteY6" fmla="*/ 532038 h 862171"/>
                  <a:gd name="connsiteX7" fmla="*/ 75618 w 618840"/>
                  <a:gd name="connsiteY7" fmla="*/ 35695 h 862171"/>
                  <a:gd name="connsiteX8" fmla="*/ 70085 w 618840"/>
                  <a:gd name="connsiteY8" fmla="*/ 34433 h 862171"/>
                  <a:gd name="connsiteX9" fmla="*/ 48991 w 618840"/>
                  <a:gd name="connsiteY9" fmla="*/ 22323 h 862171"/>
                  <a:gd name="connsiteX10" fmla="*/ 0 w 618840"/>
                  <a:gd name="connsiteY10" fmla="*/ 0 h 86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8840" h="862171">
                    <a:moveTo>
                      <a:pt x="0" y="0"/>
                    </a:moveTo>
                    <a:cubicBezTo>
                      <a:pt x="291379" y="43338"/>
                      <a:pt x="394611" y="232539"/>
                      <a:pt x="510176" y="519338"/>
                    </a:cubicBezTo>
                    <a:cubicBezTo>
                      <a:pt x="534310" y="579057"/>
                      <a:pt x="558092" y="637895"/>
                      <a:pt x="580685" y="693651"/>
                    </a:cubicBezTo>
                    <a:lnTo>
                      <a:pt x="610036" y="765970"/>
                    </a:lnTo>
                    <a:lnTo>
                      <a:pt x="610472" y="773560"/>
                    </a:lnTo>
                    <a:cubicBezTo>
                      <a:pt x="612674" y="802011"/>
                      <a:pt x="615493" y="831695"/>
                      <a:pt x="618840" y="862171"/>
                    </a:cubicBezTo>
                    <a:cubicBezTo>
                      <a:pt x="580082" y="767391"/>
                      <a:pt x="533223" y="651475"/>
                      <a:pt x="484955" y="532038"/>
                    </a:cubicBezTo>
                    <a:cubicBezTo>
                      <a:pt x="383836" y="281089"/>
                      <a:pt x="292159" y="104863"/>
                      <a:pt x="75618" y="35695"/>
                    </a:cubicBezTo>
                    <a:lnTo>
                      <a:pt x="70085" y="34433"/>
                    </a:lnTo>
                    <a:lnTo>
                      <a:pt x="48991" y="22323"/>
                    </a:lnTo>
                    <a:cubicBezTo>
                      <a:pt x="18850" y="6738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5529187" y="-3479536"/>
                <a:ext cx="1099778" cy="4761753"/>
              </a:xfrm>
              <a:custGeom>
                <a:avLst/>
                <a:gdLst>
                  <a:gd name="connsiteX0" fmla="*/ 104239 w 1099778"/>
                  <a:gd name="connsiteY0" fmla="*/ 0 h 4761753"/>
                  <a:gd name="connsiteX1" fmla="*/ 199545 w 1099778"/>
                  <a:gd name="connsiteY1" fmla="*/ 21733 h 4761753"/>
                  <a:gd name="connsiteX2" fmla="*/ 231186 w 1099778"/>
                  <a:gd name="connsiteY2" fmla="*/ 39899 h 4761753"/>
                  <a:gd name="connsiteX3" fmla="*/ 550497 w 1099778"/>
                  <a:gd name="connsiteY3" fmla="*/ 445682 h 4761753"/>
                  <a:gd name="connsiteX4" fmla="*/ 816859 w 1099778"/>
                  <a:gd name="connsiteY4" fmla="*/ 1118636 h 4761753"/>
                  <a:gd name="connsiteX5" fmla="*/ 996546 w 1099778"/>
                  <a:gd name="connsiteY5" fmla="*/ 1644313 h 4761753"/>
                  <a:gd name="connsiteX6" fmla="*/ 1099778 w 1099778"/>
                  <a:gd name="connsiteY6" fmla="*/ 1823649 h 4761753"/>
                  <a:gd name="connsiteX7" fmla="*/ 298228 w 1099778"/>
                  <a:gd name="connsiteY7" fmla="*/ 2630489 h 4761753"/>
                  <a:gd name="connsiteX8" fmla="*/ 371981 w 1099778"/>
                  <a:gd name="connsiteY8" fmla="*/ 4496413 h 4761753"/>
                  <a:gd name="connsiteX9" fmla="*/ 439207 w 1099778"/>
                  <a:gd name="connsiteY9" fmla="*/ 4583572 h 4761753"/>
                  <a:gd name="connsiteX10" fmla="*/ 466100 w 1099778"/>
                  <a:gd name="connsiteY10" fmla="*/ 4625960 h 4761753"/>
                  <a:gd name="connsiteX11" fmla="*/ 566849 w 1099778"/>
                  <a:gd name="connsiteY11" fmla="*/ 4761753 h 4761753"/>
                  <a:gd name="connsiteX12" fmla="*/ 273007 w 1099778"/>
                  <a:gd name="connsiteY12" fmla="*/ 2643189 h 4761753"/>
                  <a:gd name="connsiteX13" fmla="*/ 1074557 w 1099778"/>
                  <a:gd name="connsiteY13" fmla="*/ 1836349 h 4761753"/>
                  <a:gd name="connsiteX14" fmla="*/ 971325 w 1099778"/>
                  <a:gd name="connsiteY14" fmla="*/ 1657013 h 4761753"/>
                  <a:gd name="connsiteX15" fmla="*/ 791638 w 1099778"/>
                  <a:gd name="connsiteY15" fmla="*/ 1131336 h 4761753"/>
                  <a:gd name="connsiteX16" fmla="*/ 525276 w 1099778"/>
                  <a:gd name="connsiteY16" fmla="*/ 458382 h 4761753"/>
                  <a:gd name="connsiteX17" fmla="*/ 104239 w 1099778"/>
                  <a:gd name="connsiteY17" fmla="*/ 0 h 4761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99778" h="4761753">
                    <a:moveTo>
                      <a:pt x="104239" y="0"/>
                    </a:moveTo>
                    <a:lnTo>
                      <a:pt x="199545" y="21733"/>
                    </a:lnTo>
                    <a:lnTo>
                      <a:pt x="231186" y="39899"/>
                    </a:lnTo>
                    <a:cubicBezTo>
                      <a:pt x="330042" y="102297"/>
                      <a:pt x="475847" y="226576"/>
                      <a:pt x="550497" y="445682"/>
                    </a:cubicBezTo>
                    <a:cubicBezTo>
                      <a:pt x="629064" y="675753"/>
                      <a:pt x="746038" y="954448"/>
                      <a:pt x="816859" y="1118636"/>
                    </a:cubicBezTo>
                    <a:cubicBezTo>
                      <a:pt x="858784" y="1332853"/>
                      <a:pt x="921852" y="1541433"/>
                      <a:pt x="996546" y="1644313"/>
                    </a:cubicBezTo>
                    <a:cubicBezTo>
                      <a:pt x="1003944" y="1703856"/>
                      <a:pt x="1047282" y="1767276"/>
                      <a:pt x="1099778" y="1823649"/>
                    </a:cubicBezTo>
                    <a:cubicBezTo>
                      <a:pt x="810867" y="2013908"/>
                      <a:pt x="524774" y="2274281"/>
                      <a:pt x="298228" y="2630489"/>
                    </a:cubicBezTo>
                    <a:cubicBezTo>
                      <a:pt x="-220383" y="3445342"/>
                      <a:pt x="112982" y="4141125"/>
                      <a:pt x="371981" y="4496413"/>
                    </a:cubicBezTo>
                    <a:lnTo>
                      <a:pt x="439207" y="4583572"/>
                    </a:lnTo>
                    <a:lnTo>
                      <a:pt x="466100" y="4625960"/>
                    </a:lnTo>
                    <a:cubicBezTo>
                      <a:pt x="497030" y="4670952"/>
                      <a:pt x="530570" y="4716225"/>
                      <a:pt x="566849" y="4761753"/>
                    </a:cubicBezTo>
                    <a:cubicBezTo>
                      <a:pt x="566849" y="4761753"/>
                      <a:pt x="-481337" y="3828430"/>
                      <a:pt x="273007" y="2643189"/>
                    </a:cubicBezTo>
                    <a:cubicBezTo>
                      <a:pt x="499553" y="2286981"/>
                      <a:pt x="785646" y="2026608"/>
                      <a:pt x="1074557" y="1836349"/>
                    </a:cubicBezTo>
                    <a:cubicBezTo>
                      <a:pt x="1022061" y="1779976"/>
                      <a:pt x="978723" y="1716556"/>
                      <a:pt x="971325" y="1657013"/>
                    </a:cubicBezTo>
                    <a:cubicBezTo>
                      <a:pt x="896631" y="1554133"/>
                      <a:pt x="833563" y="1345553"/>
                      <a:pt x="791638" y="1131336"/>
                    </a:cubicBezTo>
                    <a:cubicBezTo>
                      <a:pt x="720817" y="967148"/>
                      <a:pt x="603843" y="688453"/>
                      <a:pt x="525276" y="458382"/>
                    </a:cubicBezTo>
                    <a:cubicBezTo>
                      <a:pt x="405835" y="107812"/>
                      <a:pt x="104239" y="0"/>
                      <a:pt x="10423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4841499" y="-3449765"/>
                <a:ext cx="1206621" cy="649523"/>
              </a:xfrm>
              <a:custGeom>
                <a:avLst/>
                <a:gdLst>
                  <a:gd name="connsiteX0" fmla="*/ 231573 w 1206621"/>
                  <a:gd name="connsiteY0" fmla="*/ 516 h 649523"/>
                  <a:gd name="connsiteX1" fmla="*/ 1122718 w 1206621"/>
                  <a:gd name="connsiteY1" fmla="*/ 534377 h 649523"/>
                  <a:gd name="connsiteX2" fmla="*/ 1124482 w 1206621"/>
                  <a:gd name="connsiteY2" fmla="*/ 535998 h 649523"/>
                  <a:gd name="connsiteX3" fmla="*/ 1166657 w 1206621"/>
                  <a:gd name="connsiteY3" fmla="*/ 590349 h 649523"/>
                  <a:gd name="connsiteX4" fmla="*/ 1206621 w 1206621"/>
                  <a:gd name="connsiteY4" fmla="*/ 649523 h 649523"/>
                  <a:gd name="connsiteX5" fmla="*/ 206352 w 1206621"/>
                  <a:gd name="connsiteY5" fmla="*/ 13216 h 649523"/>
                  <a:gd name="connsiteX6" fmla="*/ 88327 w 1206621"/>
                  <a:gd name="connsiteY6" fmla="*/ 34374 h 649523"/>
                  <a:gd name="connsiteX7" fmla="*/ 0 w 1206621"/>
                  <a:gd name="connsiteY7" fmla="*/ 71119 h 649523"/>
                  <a:gd name="connsiteX8" fmla="*/ 9698 w 1206621"/>
                  <a:gd name="connsiteY8" fmla="*/ 64876 h 649523"/>
                  <a:gd name="connsiteX9" fmla="*/ 231573 w 1206621"/>
                  <a:gd name="connsiteY9" fmla="*/ 516 h 64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6621" h="649523">
                    <a:moveTo>
                      <a:pt x="231573" y="516"/>
                    </a:moveTo>
                    <a:cubicBezTo>
                      <a:pt x="483137" y="-15605"/>
                      <a:pt x="920007" y="350378"/>
                      <a:pt x="1122718" y="534377"/>
                    </a:cubicBezTo>
                    <a:lnTo>
                      <a:pt x="1124482" y="535998"/>
                    </a:lnTo>
                    <a:lnTo>
                      <a:pt x="1166657" y="590349"/>
                    </a:lnTo>
                    <a:cubicBezTo>
                      <a:pt x="1181398" y="610609"/>
                      <a:pt x="1194774" y="630387"/>
                      <a:pt x="1206621" y="649523"/>
                    </a:cubicBezTo>
                    <a:cubicBezTo>
                      <a:pt x="1206621" y="649523"/>
                      <a:pt x="541771" y="-8279"/>
                      <a:pt x="206352" y="13216"/>
                    </a:cubicBezTo>
                    <a:cubicBezTo>
                      <a:pt x="164425" y="15903"/>
                      <a:pt x="125195" y="23301"/>
                      <a:pt x="88327" y="34374"/>
                    </a:cubicBezTo>
                    <a:lnTo>
                      <a:pt x="0" y="71119"/>
                    </a:lnTo>
                    <a:lnTo>
                      <a:pt x="9698" y="64876"/>
                    </a:lnTo>
                    <a:cubicBezTo>
                      <a:pt x="74654" y="30111"/>
                      <a:pt x="147718" y="5889"/>
                      <a:pt x="231573" y="5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4078821" y="-3417893"/>
                <a:ext cx="68579" cy="440077"/>
              </a:xfrm>
              <a:custGeom>
                <a:avLst/>
                <a:gdLst>
                  <a:gd name="connsiteX0" fmla="*/ 20408 w 68579"/>
                  <a:gd name="connsiteY0" fmla="*/ 0 h 440077"/>
                  <a:gd name="connsiteX1" fmla="*/ 59928 w 68579"/>
                  <a:gd name="connsiteY1" fmla="*/ 361065 h 440077"/>
                  <a:gd name="connsiteX2" fmla="*/ 68579 w 68579"/>
                  <a:gd name="connsiteY2" fmla="*/ 399074 h 440077"/>
                  <a:gd name="connsiteX3" fmla="*/ 49799 w 68579"/>
                  <a:gd name="connsiteY3" fmla="*/ 440077 h 440077"/>
                  <a:gd name="connsiteX4" fmla="*/ 762 w 68579"/>
                  <a:gd name="connsiteY4" fmla="*/ 103891 h 440077"/>
                  <a:gd name="connsiteX5" fmla="*/ 0 w 68579"/>
                  <a:gd name="connsiteY5" fmla="*/ 92777 h 440077"/>
                  <a:gd name="connsiteX6" fmla="*/ 3764 w 68579"/>
                  <a:gd name="connsiteY6" fmla="*/ 62715 h 440077"/>
                  <a:gd name="connsiteX7" fmla="*/ 20408 w 68579"/>
                  <a:gd name="connsiteY7" fmla="*/ 0 h 440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579" h="440077">
                    <a:moveTo>
                      <a:pt x="20408" y="0"/>
                    </a:moveTo>
                    <a:cubicBezTo>
                      <a:pt x="20408" y="0"/>
                      <a:pt x="28233" y="199349"/>
                      <a:pt x="59928" y="361065"/>
                    </a:cubicBezTo>
                    <a:lnTo>
                      <a:pt x="68579" y="399074"/>
                    </a:lnTo>
                    <a:lnTo>
                      <a:pt x="49799" y="440077"/>
                    </a:lnTo>
                    <a:cubicBezTo>
                      <a:pt x="22054" y="335700"/>
                      <a:pt x="7658" y="194850"/>
                      <a:pt x="762" y="103891"/>
                    </a:cubicBezTo>
                    <a:lnTo>
                      <a:pt x="0" y="92777"/>
                    </a:lnTo>
                    <a:lnTo>
                      <a:pt x="3764" y="62715"/>
                    </a:lnTo>
                    <a:cubicBezTo>
                      <a:pt x="7889" y="40728"/>
                      <a:pt x="13362" y="19687"/>
                      <a:pt x="204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4046708" y="-3405193"/>
                <a:ext cx="69081" cy="679629"/>
              </a:xfrm>
              <a:custGeom>
                <a:avLst/>
                <a:gdLst>
                  <a:gd name="connsiteX0" fmla="*/ 27300 w 69081"/>
                  <a:gd name="connsiteY0" fmla="*/ 0 h 679629"/>
                  <a:gd name="connsiteX1" fmla="*/ 29591 w 69081"/>
                  <a:gd name="connsiteY1" fmla="*/ 43293 h 679629"/>
                  <a:gd name="connsiteX2" fmla="*/ 32113 w 69081"/>
                  <a:gd name="connsiteY2" fmla="*/ 80077 h 679629"/>
                  <a:gd name="connsiteX3" fmla="*/ 27313 w 69081"/>
                  <a:gd name="connsiteY3" fmla="*/ 118412 h 679629"/>
                  <a:gd name="connsiteX4" fmla="*/ 69081 w 69081"/>
                  <a:gd name="connsiteY4" fmla="*/ 511213 h 679629"/>
                  <a:gd name="connsiteX5" fmla="*/ 13766 w 69081"/>
                  <a:gd name="connsiteY5" fmla="*/ 679629 h 679629"/>
                  <a:gd name="connsiteX6" fmla="*/ 0 w 69081"/>
                  <a:gd name="connsiteY6" fmla="*/ 657452 h 679629"/>
                  <a:gd name="connsiteX7" fmla="*/ 43860 w 69081"/>
                  <a:gd name="connsiteY7" fmla="*/ 523913 h 679629"/>
                  <a:gd name="connsiteX8" fmla="*/ 27300 w 69081"/>
                  <a:gd name="connsiteY8" fmla="*/ 0 h 679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081" h="679629">
                    <a:moveTo>
                      <a:pt x="27300" y="0"/>
                    </a:moveTo>
                    <a:cubicBezTo>
                      <a:pt x="27300" y="0"/>
                      <a:pt x="27939" y="16274"/>
                      <a:pt x="29591" y="43293"/>
                    </a:cubicBezTo>
                    <a:lnTo>
                      <a:pt x="32113" y="80077"/>
                    </a:lnTo>
                    <a:lnTo>
                      <a:pt x="27313" y="118412"/>
                    </a:lnTo>
                    <a:cubicBezTo>
                      <a:pt x="17355" y="259256"/>
                      <a:pt x="47678" y="419521"/>
                      <a:pt x="69081" y="511213"/>
                    </a:cubicBezTo>
                    <a:cubicBezTo>
                      <a:pt x="49702" y="563358"/>
                      <a:pt x="31381" y="619380"/>
                      <a:pt x="13766" y="679629"/>
                    </a:cubicBezTo>
                    <a:lnTo>
                      <a:pt x="0" y="657452"/>
                    </a:lnTo>
                    <a:lnTo>
                      <a:pt x="43860" y="523913"/>
                    </a:lnTo>
                    <a:cubicBezTo>
                      <a:pt x="15322" y="401657"/>
                      <a:pt x="-29073" y="157493"/>
                      <a:pt x="273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4413156" y="-3378647"/>
                <a:ext cx="428342" cy="366990"/>
              </a:xfrm>
              <a:custGeom>
                <a:avLst/>
                <a:gdLst>
                  <a:gd name="connsiteX0" fmla="*/ 428342 w 428342"/>
                  <a:gd name="connsiteY0" fmla="*/ 0 h 366990"/>
                  <a:gd name="connsiteX1" fmla="*/ 346354 w 428342"/>
                  <a:gd name="connsiteY1" fmla="*/ 52773 h 366990"/>
                  <a:gd name="connsiteX2" fmla="*/ 0 w 428342"/>
                  <a:gd name="connsiteY2" fmla="*/ 366990 h 366990"/>
                  <a:gd name="connsiteX3" fmla="*/ 3291 w 428342"/>
                  <a:gd name="connsiteY3" fmla="*/ 361115 h 366990"/>
                  <a:gd name="connsiteX4" fmla="*/ 5565 w 428342"/>
                  <a:gd name="connsiteY4" fmla="*/ 357179 h 366990"/>
                  <a:gd name="connsiteX5" fmla="*/ 35809 w 428342"/>
                  <a:gd name="connsiteY5" fmla="*/ 335063 h 366990"/>
                  <a:gd name="connsiteX6" fmla="*/ 412819 w 428342"/>
                  <a:gd name="connsiteY6" fmla="*/ 6457 h 366990"/>
                  <a:gd name="connsiteX7" fmla="*/ 428342 w 428342"/>
                  <a:gd name="connsiteY7" fmla="*/ 0 h 36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342" h="366990">
                    <a:moveTo>
                      <a:pt x="428342" y="0"/>
                    </a:moveTo>
                    <a:lnTo>
                      <a:pt x="346354" y="52773"/>
                    </a:lnTo>
                    <a:cubicBezTo>
                      <a:pt x="202563" y="160849"/>
                      <a:pt x="101076" y="308855"/>
                      <a:pt x="0" y="366990"/>
                    </a:cubicBezTo>
                    <a:cubicBezTo>
                      <a:pt x="0" y="366990"/>
                      <a:pt x="1119" y="364949"/>
                      <a:pt x="3291" y="361115"/>
                    </a:cubicBezTo>
                    <a:lnTo>
                      <a:pt x="5565" y="357179"/>
                    </a:lnTo>
                    <a:lnTo>
                      <a:pt x="35809" y="335063"/>
                    </a:lnTo>
                    <a:cubicBezTo>
                      <a:pt x="138725" y="246172"/>
                      <a:pt x="250431" y="93369"/>
                      <a:pt x="412819" y="6457"/>
                    </a:cubicBezTo>
                    <a:lnTo>
                      <a:pt x="42834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4985155" y="-3261341"/>
                <a:ext cx="801034" cy="437125"/>
              </a:xfrm>
              <a:custGeom>
                <a:avLst/>
                <a:gdLst>
                  <a:gd name="connsiteX0" fmla="*/ 158001 w 801034"/>
                  <a:gd name="connsiteY0" fmla="*/ 82 h 437125"/>
                  <a:gd name="connsiteX1" fmla="*/ 801034 w 801034"/>
                  <a:gd name="connsiteY1" fmla="*/ 437125 h 437125"/>
                  <a:gd name="connsiteX2" fmla="*/ 694803 w 801034"/>
                  <a:gd name="connsiteY2" fmla="*/ 339378 h 437125"/>
                  <a:gd name="connsiteX3" fmla="*/ 658422 w 801034"/>
                  <a:gd name="connsiteY3" fmla="*/ 310883 h 437125"/>
                  <a:gd name="connsiteX4" fmla="*/ 651822 w 801034"/>
                  <a:gd name="connsiteY4" fmla="*/ 303697 h 437125"/>
                  <a:gd name="connsiteX5" fmla="*/ 58338 w 801034"/>
                  <a:gd name="connsiteY5" fmla="*/ 22805 h 437125"/>
                  <a:gd name="connsiteX6" fmla="*/ 0 w 801034"/>
                  <a:gd name="connsiteY6" fmla="*/ 45354 h 437125"/>
                  <a:gd name="connsiteX7" fmla="*/ 9878 w 801034"/>
                  <a:gd name="connsiteY7" fmla="*/ 38584 h 437125"/>
                  <a:gd name="connsiteX8" fmla="*/ 158001 w 801034"/>
                  <a:gd name="connsiteY8" fmla="*/ 82 h 43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1034" h="437125">
                    <a:moveTo>
                      <a:pt x="158001" y="82"/>
                    </a:moveTo>
                    <a:cubicBezTo>
                      <a:pt x="480986" y="-6895"/>
                      <a:pt x="801034" y="437125"/>
                      <a:pt x="801034" y="437125"/>
                    </a:cubicBezTo>
                    <a:cubicBezTo>
                      <a:pt x="764392" y="400945"/>
                      <a:pt x="728985" y="368470"/>
                      <a:pt x="694803" y="339378"/>
                    </a:cubicBezTo>
                    <a:lnTo>
                      <a:pt x="658422" y="310883"/>
                    </a:lnTo>
                    <a:lnTo>
                      <a:pt x="651822" y="303697"/>
                    </a:lnTo>
                    <a:cubicBezTo>
                      <a:pt x="513859" y="158898"/>
                      <a:pt x="280956" y="-33727"/>
                      <a:pt x="58338" y="22805"/>
                    </a:cubicBezTo>
                    <a:lnTo>
                      <a:pt x="0" y="45354"/>
                    </a:lnTo>
                    <a:lnTo>
                      <a:pt x="9878" y="38584"/>
                    </a:lnTo>
                    <a:cubicBezTo>
                      <a:pt x="58552" y="12903"/>
                      <a:pt x="108312" y="1155"/>
                      <a:pt x="158001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4918699" y="-3215988"/>
                <a:ext cx="66457" cy="42610"/>
              </a:xfrm>
              <a:custGeom>
                <a:avLst/>
                <a:gdLst>
                  <a:gd name="connsiteX0" fmla="*/ 66457 w 66457"/>
                  <a:gd name="connsiteY0" fmla="*/ 0 h 42610"/>
                  <a:gd name="connsiteX1" fmla="*/ 4282 w 66457"/>
                  <a:gd name="connsiteY1" fmla="*/ 42610 h 42610"/>
                  <a:gd name="connsiteX2" fmla="*/ 0 w 66457"/>
                  <a:gd name="connsiteY2" fmla="*/ 40961 h 42610"/>
                  <a:gd name="connsiteX3" fmla="*/ 51114 w 66457"/>
                  <a:gd name="connsiteY3" fmla="*/ 5930 h 42610"/>
                  <a:gd name="connsiteX4" fmla="*/ 66457 w 66457"/>
                  <a:gd name="connsiteY4" fmla="*/ 0 h 4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457" h="42610">
                    <a:moveTo>
                      <a:pt x="66457" y="0"/>
                    </a:moveTo>
                    <a:lnTo>
                      <a:pt x="4282" y="42610"/>
                    </a:lnTo>
                    <a:lnTo>
                      <a:pt x="0" y="40961"/>
                    </a:lnTo>
                    <a:lnTo>
                      <a:pt x="51114" y="5930"/>
                    </a:lnTo>
                    <a:lnTo>
                      <a:pt x="664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4695792" y="-3186612"/>
                <a:ext cx="222906" cy="48218"/>
              </a:xfrm>
              <a:custGeom>
                <a:avLst/>
                <a:gdLst>
                  <a:gd name="connsiteX0" fmla="*/ 140233 w 222906"/>
                  <a:gd name="connsiteY0" fmla="*/ 451 h 48218"/>
                  <a:gd name="connsiteX1" fmla="*/ 216668 w 222906"/>
                  <a:gd name="connsiteY1" fmla="*/ 9182 h 48218"/>
                  <a:gd name="connsiteX2" fmla="*/ 222906 w 222906"/>
                  <a:gd name="connsiteY2" fmla="*/ 11585 h 48218"/>
                  <a:gd name="connsiteX3" fmla="*/ 201967 w 222906"/>
                  <a:gd name="connsiteY3" fmla="*/ 25934 h 48218"/>
                  <a:gd name="connsiteX4" fmla="*/ 54252 w 222906"/>
                  <a:gd name="connsiteY4" fmla="*/ 24261 h 48218"/>
                  <a:gd name="connsiteX5" fmla="*/ 0 w 222906"/>
                  <a:gd name="connsiteY5" fmla="*/ 48218 h 48218"/>
                  <a:gd name="connsiteX6" fmla="*/ 7118 w 222906"/>
                  <a:gd name="connsiteY6" fmla="*/ 43512 h 48218"/>
                  <a:gd name="connsiteX7" fmla="*/ 140233 w 222906"/>
                  <a:gd name="connsiteY7" fmla="*/ 451 h 4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906" h="48218">
                    <a:moveTo>
                      <a:pt x="140233" y="451"/>
                    </a:moveTo>
                    <a:cubicBezTo>
                      <a:pt x="176304" y="-1762"/>
                      <a:pt x="202927" y="4657"/>
                      <a:pt x="216668" y="9182"/>
                    </a:cubicBezTo>
                    <a:lnTo>
                      <a:pt x="222906" y="11585"/>
                    </a:lnTo>
                    <a:lnTo>
                      <a:pt x="201967" y="25934"/>
                    </a:lnTo>
                    <a:cubicBezTo>
                      <a:pt x="201967" y="25934"/>
                      <a:pt x="143568" y="-2693"/>
                      <a:pt x="54252" y="24261"/>
                    </a:cubicBezTo>
                    <a:lnTo>
                      <a:pt x="0" y="48218"/>
                    </a:lnTo>
                    <a:lnTo>
                      <a:pt x="7118" y="43512"/>
                    </a:lnTo>
                    <a:cubicBezTo>
                      <a:pt x="58647" y="13509"/>
                      <a:pt x="104164" y="2664"/>
                      <a:pt x="140233" y="4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5027632" y="-3149743"/>
                <a:ext cx="733336" cy="338227"/>
              </a:xfrm>
              <a:custGeom>
                <a:avLst/>
                <a:gdLst>
                  <a:gd name="connsiteX0" fmla="*/ 166851 w 733336"/>
                  <a:gd name="connsiteY0" fmla="*/ 4 h 338227"/>
                  <a:gd name="connsiteX1" fmla="*/ 553443 w 733336"/>
                  <a:gd name="connsiteY1" fmla="*/ 150332 h 338227"/>
                  <a:gd name="connsiteX2" fmla="*/ 615945 w 733336"/>
                  <a:gd name="connsiteY2" fmla="*/ 199285 h 338227"/>
                  <a:gd name="connsiteX3" fmla="*/ 651672 w 733336"/>
                  <a:gd name="connsiteY3" fmla="*/ 238187 h 338227"/>
                  <a:gd name="connsiteX4" fmla="*/ 733336 w 733336"/>
                  <a:gd name="connsiteY4" fmla="*/ 338227 h 338227"/>
                  <a:gd name="connsiteX5" fmla="*/ 85400 w 733336"/>
                  <a:gd name="connsiteY5" fmla="*/ 16505 h 338227"/>
                  <a:gd name="connsiteX6" fmla="*/ 0 w 733336"/>
                  <a:gd name="connsiteY6" fmla="*/ 40683 h 338227"/>
                  <a:gd name="connsiteX7" fmla="*/ 18704 w 733336"/>
                  <a:gd name="connsiteY7" fmla="*/ 29828 h 338227"/>
                  <a:gd name="connsiteX8" fmla="*/ 166851 w 733336"/>
                  <a:gd name="connsiteY8" fmla="*/ 4 h 33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336" h="338227">
                    <a:moveTo>
                      <a:pt x="166851" y="4"/>
                    </a:moveTo>
                    <a:cubicBezTo>
                      <a:pt x="266331" y="395"/>
                      <a:pt x="394722" y="37096"/>
                      <a:pt x="553443" y="150332"/>
                    </a:cubicBezTo>
                    <a:lnTo>
                      <a:pt x="615945" y="199285"/>
                    </a:lnTo>
                    <a:lnTo>
                      <a:pt x="651672" y="238187"/>
                    </a:lnTo>
                    <a:cubicBezTo>
                      <a:pt x="703036" y="296190"/>
                      <a:pt x="733336" y="338227"/>
                      <a:pt x="733336" y="338227"/>
                    </a:cubicBezTo>
                    <a:cubicBezTo>
                      <a:pt x="440197" y="48787"/>
                      <a:pt x="226156" y="-3534"/>
                      <a:pt x="85400" y="16505"/>
                    </a:cubicBezTo>
                    <a:lnTo>
                      <a:pt x="0" y="40683"/>
                    </a:lnTo>
                    <a:lnTo>
                      <a:pt x="18704" y="29828"/>
                    </a:lnTo>
                    <a:cubicBezTo>
                      <a:pt x="57883" y="12607"/>
                      <a:pt x="107163" y="-230"/>
                      <a:pt x="166851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4416828" y="-3138393"/>
                <a:ext cx="278964" cy="307849"/>
              </a:xfrm>
              <a:custGeom>
                <a:avLst/>
                <a:gdLst>
                  <a:gd name="connsiteX0" fmla="*/ 278964 w 278964"/>
                  <a:gd name="connsiteY0" fmla="*/ 0 h 307849"/>
                  <a:gd name="connsiteX1" fmla="*/ 246363 w 278964"/>
                  <a:gd name="connsiteY1" fmla="*/ 21553 h 307849"/>
                  <a:gd name="connsiteX2" fmla="*/ 71381 w 278964"/>
                  <a:gd name="connsiteY2" fmla="*/ 218167 h 307849"/>
                  <a:gd name="connsiteX3" fmla="*/ 35412 w 278964"/>
                  <a:gd name="connsiteY3" fmla="*/ 278154 h 307849"/>
                  <a:gd name="connsiteX4" fmla="*/ 14624 w 278964"/>
                  <a:gd name="connsiteY4" fmla="*/ 295136 h 307849"/>
                  <a:gd name="connsiteX5" fmla="*/ 0 w 278964"/>
                  <a:gd name="connsiteY5" fmla="*/ 307849 h 307849"/>
                  <a:gd name="connsiteX6" fmla="*/ 260861 w 278964"/>
                  <a:gd name="connsiteY6" fmla="*/ 7994 h 307849"/>
                  <a:gd name="connsiteX7" fmla="*/ 278964 w 278964"/>
                  <a:gd name="connsiteY7" fmla="*/ 0 h 30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8964" h="307849">
                    <a:moveTo>
                      <a:pt x="278964" y="0"/>
                    </a:moveTo>
                    <a:lnTo>
                      <a:pt x="246363" y="21553"/>
                    </a:lnTo>
                    <a:cubicBezTo>
                      <a:pt x="192043" y="61793"/>
                      <a:pt x="132571" y="123823"/>
                      <a:pt x="71381" y="218167"/>
                    </a:cubicBezTo>
                    <a:lnTo>
                      <a:pt x="35412" y="278154"/>
                    </a:lnTo>
                    <a:lnTo>
                      <a:pt x="14624" y="295136"/>
                    </a:lnTo>
                    <a:cubicBezTo>
                      <a:pt x="5208" y="303148"/>
                      <a:pt x="0" y="307849"/>
                      <a:pt x="0" y="307849"/>
                    </a:cubicBezTo>
                    <a:cubicBezTo>
                      <a:pt x="92750" y="141109"/>
                      <a:pt x="183569" y="52999"/>
                      <a:pt x="260861" y="7994"/>
                    </a:cubicBezTo>
                    <a:lnTo>
                      <a:pt x="27896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4920716" y="-3109060"/>
                <a:ext cx="106917" cy="75561"/>
              </a:xfrm>
              <a:custGeom>
                <a:avLst/>
                <a:gdLst>
                  <a:gd name="connsiteX0" fmla="*/ 106917 w 106917"/>
                  <a:gd name="connsiteY0" fmla="*/ 0 h 75561"/>
                  <a:gd name="connsiteX1" fmla="*/ 60641 w 106917"/>
                  <a:gd name="connsiteY1" fmla="*/ 26856 h 75561"/>
                  <a:gd name="connsiteX2" fmla="*/ 9311 w 106917"/>
                  <a:gd name="connsiteY2" fmla="*/ 75561 h 75561"/>
                  <a:gd name="connsiteX3" fmla="*/ 0 w 106917"/>
                  <a:gd name="connsiteY3" fmla="*/ 70722 h 75561"/>
                  <a:gd name="connsiteX4" fmla="*/ 35420 w 106917"/>
                  <a:gd name="connsiteY4" fmla="*/ 39556 h 75561"/>
                  <a:gd name="connsiteX5" fmla="*/ 100400 w 106917"/>
                  <a:gd name="connsiteY5" fmla="*/ 1845 h 75561"/>
                  <a:gd name="connsiteX6" fmla="*/ 106917 w 106917"/>
                  <a:gd name="connsiteY6" fmla="*/ 0 h 7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917" h="75561">
                    <a:moveTo>
                      <a:pt x="106917" y="0"/>
                    </a:moveTo>
                    <a:lnTo>
                      <a:pt x="60641" y="26856"/>
                    </a:lnTo>
                    <a:cubicBezTo>
                      <a:pt x="26179" y="52461"/>
                      <a:pt x="9311" y="75561"/>
                      <a:pt x="9311" y="75561"/>
                    </a:cubicBezTo>
                    <a:lnTo>
                      <a:pt x="0" y="70722"/>
                    </a:lnTo>
                    <a:lnTo>
                      <a:pt x="35420" y="39556"/>
                    </a:lnTo>
                    <a:cubicBezTo>
                      <a:pt x="52651" y="26754"/>
                      <a:pt x="74281" y="13325"/>
                      <a:pt x="100400" y="1845"/>
                    </a:cubicBezTo>
                    <a:lnTo>
                      <a:pt x="10691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4685987" y="-3057938"/>
                <a:ext cx="234729" cy="47464"/>
              </a:xfrm>
              <a:custGeom>
                <a:avLst/>
                <a:gdLst>
                  <a:gd name="connsiteX0" fmla="*/ 178664 w 234729"/>
                  <a:gd name="connsiteY0" fmla="*/ 849 h 47464"/>
                  <a:gd name="connsiteX1" fmla="*/ 213070 w 234729"/>
                  <a:gd name="connsiteY1" fmla="*/ 8343 h 47464"/>
                  <a:gd name="connsiteX2" fmla="*/ 234729 w 234729"/>
                  <a:gd name="connsiteY2" fmla="*/ 19599 h 47464"/>
                  <a:gd name="connsiteX3" fmla="*/ 231561 w 234729"/>
                  <a:gd name="connsiteY3" fmla="*/ 22387 h 47464"/>
                  <a:gd name="connsiteX4" fmla="*/ 218819 w 234729"/>
                  <a:gd name="connsiteY4" fmla="*/ 37138 h 47464"/>
                  <a:gd name="connsiteX5" fmla="*/ 77320 w 234729"/>
                  <a:gd name="connsiteY5" fmla="*/ 20192 h 47464"/>
                  <a:gd name="connsiteX6" fmla="*/ 0 w 234729"/>
                  <a:gd name="connsiteY6" fmla="*/ 47464 h 47464"/>
                  <a:gd name="connsiteX7" fmla="*/ 21669 w 234729"/>
                  <a:gd name="connsiteY7" fmla="*/ 36017 h 47464"/>
                  <a:gd name="connsiteX8" fmla="*/ 178664 w 234729"/>
                  <a:gd name="connsiteY8" fmla="*/ 849 h 47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729" h="47464">
                    <a:moveTo>
                      <a:pt x="178664" y="849"/>
                    </a:moveTo>
                    <a:cubicBezTo>
                      <a:pt x="190622" y="2029"/>
                      <a:pt x="202133" y="4469"/>
                      <a:pt x="213070" y="8343"/>
                    </a:cubicBezTo>
                    <a:lnTo>
                      <a:pt x="234729" y="19599"/>
                    </a:lnTo>
                    <a:lnTo>
                      <a:pt x="231561" y="22387"/>
                    </a:lnTo>
                    <a:cubicBezTo>
                      <a:pt x="223036" y="31363"/>
                      <a:pt x="218819" y="37138"/>
                      <a:pt x="218819" y="37138"/>
                    </a:cubicBezTo>
                    <a:cubicBezTo>
                      <a:pt x="180151" y="9480"/>
                      <a:pt x="130318" y="7541"/>
                      <a:pt x="77320" y="20192"/>
                    </a:cubicBezTo>
                    <a:lnTo>
                      <a:pt x="0" y="47464"/>
                    </a:lnTo>
                    <a:lnTo>
                      <a:pt x="21669" y="36017"/>
                    </a:lnTo>
                    <a:cubicBezTo>
                      <a:pt x="75833" y="11561"/>
                      <a:pt x="130831" y="-3872"/>
                      <a:pt x="178664" y="8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4442050" y="-3010473"/>
                <a:ext cx="243937" cy="167229"/>
              </a:xfrm>
              <a:custGeom>
                <a:avLst/>
                <a:gdLst>
                  <a:gd name="connsiteX0" fmla="*/ 243937 w 243937"/>
                  <a:gd name="connsiteY0" fmla="*/ 0 h 167229"/>
                  <a:gd name="connsiteX1" fmla="*/ 185986 w 243937"/>
                  <a:gd name="connsiteY1" fmla="*/ 30614 h 167229"/>
                  <a:gd name="connsiteX2" fmla="*/ 0 w 243937"/>
                  <a:gd name="connsiteY2" fmla="*/ 167229 h 167229"/>
                  <a:gd name="connsiteX3" fmla="*/ 10191 w 243937"/>
                  <a:gd name="connsiteY3" fmla="*/ 150234 h 167229"/>
                  <a:gd name="connsiteX4" fmla="*/ 29274 w 243937"/>
                  <a:gd name="connsiteY4" fmla="*/ 134644 h 167229"/>
                  <a:gd name="connsiteX5" fmla="*/ 240385 w 243937"/>
                  <a:gd name="connsiteY5" fmla="*/ 1253 h 167229"/>
                  <a:gd name="connsiteX6" fmla="*/ 243937 w 243937"/>
                  <a:gd name="connsiteY6" fmla="*/ 0 h 16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937" h="167229">
                    <a:moveTo>
                      <a:pt x="243937" y="0"/>
                    </a:moveTo>
                    <a:lnTo>
                      <a:pt x="185986" y="30614"/>
                    </a:lnTo>
                    <a:cubicBezTo>
                      <a:pt x="83326" y="92007"/>
                      <a:pt x="0" y="167229"/>
                      <a:pt x="0" y="167229"/>
                    </a:cubicBezTo>
                    <a:lnTo>
                      <a:pt x="10191" y="150234"/>
                    </a:lnTo>
                    <a:lnTo>
                      <a:pt x="29274" y="134644"/>
                    </a:lnTo>
                    <a:cubicBezTo>
                      <a:pt x="79771" y="94924"/>
                      <a:pt x="159140" y="37938"/>
                      <a:pt x="240385" y="1253"/>
                    </a:cubicBezTo>
                    <a:lnTo>
                      <a:pt x="2439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5070168" y="-2956747"/>
                <a:ext cx="829122" cy="386208"/>
              </a:xfrm>
              <a:custGeom>
                <a:avLst/>
                <a:gdLst>
                  <a:gd name="connsiteX0" fmla="*/ 176741 w 829122"/>
                  <a:gd name="connsiteY0" fmla="*/ 43 h 386208"/>
                  <a:gd name="connsiteX1" fmla="*/ 829122 w 829122"/>
                  <a:gd name="connsiteY1" fmla="*/ 386208 h 386208"/>
                  <a:gd name="connsiteX2" fmla="*/ 708503 w 829122"/>
                  <a:gd name="connsiteY2" fmla="*/ 301425 h 386208"/>
                  <a:gd name="connsiteX3" fmla="*/ 706850 w 829122"/>
                  <a:gd name="connsiteY3" fmla="*/ 299826 h 386208"/>
                  <a:gd name="connsiteX4" fmla="*/ 70692 w 829122"/>
                  <a:gd name="connsiteY4" fmla="*/ 19869 h 386208"/>
                  <a:gd name="connsiteX5" fmla="*/ 0 w 829122"/>
                  <a:gd name="connsiteY5" fmla="*/ 42502 h 386208"/>
                  <a:gd name="connsiteX6" fmla="*/ 16387 w 829122"/>
                  <a:gd name="connsiteY6" fmla="*/ 32630 h 386208"/>
                  <a:gd name="connsiteX7" fmla="*/ 176741 w 829122"/>
                  <a:gd name="connsiteY7" fmla="*/ 43 h 386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9122" h="386208">
                    <a:moveTo>
                      <a:pt x="176741" y="43"/>
                    </a:moveTo>
                    <a:cubicBezTo>
                      <a:pt x="501123" y="4700"/>
                      <a:pt x="829122" y="386208"/>
                      <a:pt x="829122" y="386208"/>
                    </a:cubicBezTo>
                    <a:lnTo>
                      <a:pt x="708503" y="301425"/>
                    </a:lnTo>
                    <a:lnTo>
                      <a:pt x="706850" y="299826"/>
                    </a:lnTo>
                    <a:cubicBezTo>
                      <a:pt x="570486" y="172269"/>
                      <a:pt x="311799" y="-27694"/>
                      <a:pt x="70692" y="19869"/>
                    </a:cubicBezTo>
                    <a:lnTo>
                      <a:pt x="0" y="42502"/>
                    </a:lnTo>
                    <a:lnTo>
                      <a:pt x="16387" y="32630"/>
                    </a:lnTo>
                    <a:cubicBezTo>
                      <a:pt x="68715" y="8959"/>
                      <a:pt x="122678" y="-733"/>
                      <a:pt x="176741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4927174" y="-2914245"/>
                <a:ext cx="142994" cy="106588"/>
              </a:xfrm>
              <a:custGeom>
                <a:avLst/>
                <a:gdLst>
                  <a:gd name="connsiteX0" fmla="*/ 142994 w 142994"/>
                  <a:gd name="connsiteY0" fmla="*/ 0 h 106588"/>
                  <a:gd name="connsiteX1" fmla="*/ 82308 w 142994"/>
                  <a:gd name="connsiteY1" fmla="*/ 36557 h 106588"/>
                  <a:gd name="connsiteX2" fmla="*/ 8841 w 142994"/>
                  <a:gd name="connsiteY2" fmla="*/ 106588 h 106588"/>
                  <a:gd name="connsiteX3" fmla="*/ 1939 w 142994"/>
                  <a:gd name="connsiteY3" fmla="*/ 104235 h 106588"/>
                  <a:gd name="connsiteX4" fmla="*/ 0 w 142994"/>
                  <a:gd name="connsiteY4" fmla="*/ 103675 h 106588"/>
                  <a:gd name="connsiteX5" fmla="*/ 57087 w 142994"/>
                  <a:gd name="connsiteY5" fmla="*/ 49257 h 106588"/>
                  <a:gd name="connsiteX6" fmla="*/ 134160 w 142994"/>
                  <a:gd name="connsiteY6" fmla="*/ 2828 h 106588"/>
                  <a:gd name="connsiteX7" fmla="*/ 142994 w 142994"/>
                  <a:gd name="connsiteY7" fmla="*/ 0 h 10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994" h="106588">
                    <a:moveTo>
                      <a:pt x="142994" y="0"/>
                    </a:moveTo>
                    <a:lnTo>
                      <a:pt x="82308" y="36557"/>
                    </a:lnTo>
                    <a:cubicBezTo>
                      <a:pt x="57155" y="55821"/>
                      <a:pt x="32602" y="79018"/>
                      <a:pt x="8841" y="106588"/>
                    </a:cubicBezTo>
                    <a:cubicBezTo>
                      <a:pt x="8841" y="106588"/>
                      <a:pt x="6444" y="105687"/>
                      <a:pt x="1939" y="104235"/>
                    </a:cubicBezTo>
                    <a:lnTo>
                      <a:pt x="0" y="103675"/>
                    </a:lnTo>
                    <a:lnTo>
                      <a:pt x="57087" y="49257"/>
                    </a:lnTo>
                    <a:cubicBezTo>
                      <a:pt x="82242" y="29993"/>
                      <a:pt x="107996" y="14663"/>
                      <a:pt x="134160" y="2828"/>
                    </a:cubicBezTo>
                    <a:lnTo>
                      <a:pt x="1429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5080637" y="-2864615"/>
                <a:ext cx="793432" cy="306776"/>
              </a:xfrm>
              <a:custGeom>
                <a:avLst/>
                <a:gdLst>
                  <a:gd name="connsiteX0" fmla="*/ 182059 w 793432"/>
                  <a:gd name="connsiteY0" fmla="*/ 228 h 306776"/>
                  <a:gd name="connsiteX1" fmla="*/ 680568 w 793432"/>
                  <a:gd name="connsiteY1" fmla="*/ 197016 h 306776"/>
                  <a:gd name="connsiteX2" fmla="*/ 698034 w 793432"/>
                  <a:gd name="connsiteY2" fmla="*/ 209293 h 306776"/>
                  <a:gd name="connsiteX3" fmla="*/ 737114 w 793432"/>
                  <a:gd name="connsiteY3" fmla="*/ 247093 h 306776"/>
                  <a:gd name="connsiteX4" fmla="*/ 793432 w 793432"/>
                  <a:gd name="connsiteY4" fmla="*/ 306776 h 306776"/>
                  <a:gd name="connsiteX5" fmla="*/ 34730 w 793432"/>
                  <a:gd name="connsiteY5" fmla="*/ 27906 h 306776"/>
                  <a:gd name="connsiteX6" fmla="*/ 0 w 793432"/>
                  <a:gd name="connsiteY6" fmla="*/ 41757 h 306776"/>
                  <a:gd name="connsiteX7" fmla="*/ 12832 w 793432"/>
                  <a:gd name="connsiteY7" fmla="*/ 33998 h 306776"/>
                  <a:gd name="connsiteX8" fmla="*/ 182059 w 793432"/>
                  <a:gd name="connsiteY8" fmla="*/ 228 h 30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3432" h="306776">
                    <a:moveTo>
                      <a:pt x="182059" y="228"/>
                    </a:moveTo>
                    <a:cubicBezTo>
                      <a:pt x="300395" y="3961"/>
                      <a:pt x="462002" y="54325"/>
                      <a:pt x="680568" y="197016"/>
                    </a:cubicBezTo>
                    <a:lnTo>
                      <a:pt x="698034" y="209293"/>
                    </a:lnTo>
                    <a:lnTo>
                      <a:pt x="737114" y="247093"/>
                    </a:lnTo>
                    <a:cubicBezTo>
                      <a:pt x="772932" y="282932"/>
                      <a:pt x="793432" y="306776"/>
                      <a:pt x="793432" y="306776"/>
                    </a:cubicBezTo>
                    <a:cubicBezTo>
                      <a:pt x="406395" y="16456"/>
                      <a:pt x="172183" y="-14109"/>
                      <a:pt x="34730" y="27906"/>
                    </a:cubicBezTo>
                    <a:lnTo>
                      <a:pt x="0" y="41757"/>
                    </a:lnTo>
                    <a:lnTo>
                      <a:pt x="12832" y="33998"/>
                    </a:lnTo>
                    <a:cubicBezTo>
                      <a:pt x="55634" y="12535"/>
                      <a:pt x="111058" y="-2012"/>
                      <a:pt x="182059" y="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4600640" y="-2831321"/>
                <a:ext cx="326534" cy="43034"/>
              </a:xfrm>
              <a:custGeom>
                <a:avLst/>
                <a:gdLst>
                  <a:gd name="connsiteX0" fmla="*/ 139246 w 326534"/>
                  <a:gd name="connsiteY0" fmla="*/ 2315 h 43034"/>
                  <a:gd name="connsiteX1" fmla="*/ 308931 w 326534"/>
                  <a:gd name="connsiteY1" fmla="*/ 15662 h 43034"/>
                  <a:gd name="connsiteX2" fmla="*/ 326534 w 326534"/>
                  <a:gd name="connsiteY2" fmla="*/ 20751 h 43034"/>
                  <a:gd name="connsiteX3" fmla="*/ 310154 w 326534"/>
                  <a:gd name="connsiteY3" fmla="*/ 36364 h 43034"/>
                  <a:gd name="connsiteX4" fmla="*/ 57446 w 326534"/>
                  <a:gd name="connsiteY4" fmla="*/ 24549 h 43034"/>
                  <a:gd name="connsiteX5" fmla="*/ 0 w 326534"/>
                  <a:gd name="connsiteY5" fmla="*/ 43034 h 43034"/>
                  <a:gd name="connsiteX6" fmla="*/ 23915 w 326534"/>
                  <a:gd name="connsiteY6" fmla="*/ 30754 h 43034"/>
                  <a:gd name="connsiteX7" fmla="*/ 139246 w 326534"/>
                  <a:gd name="connsiteY7" fmla="*/ 2315 h 43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6534" h="43034">
                    <a:moveTo>
                      <a:pt x="139246" y="2315"/>
                    </a:moveTo>
                    <a:cubicBezTo>
                      <a:pt x="212459" y="-5087"/>
                      <a:pt x="275223" y="6869"/>
                      <a:pt x="308931" y="15662"/>
                    </a:cubicBezTo>
                    <a:lnTo>
                      <a:pt x="326534" y="20751"/>
                    </a:lnTo>
                    <a:lnTo>
                      <a:pt x="310154" y="36364"/>
                    </a:lnTo>
                    <a:cubicBezTo>
                      <a:pt x="310154" y="36364"/>
                      <a:pt x="192677" y="-7808"/>
                      <a:pt x="57446" y="24549"/>
                    </a:cubicBezTo>
                    <a:lnTo>
                      <a:pt x="0" y="43034"/>
                    </a:lnTo>
                    <a:lnTo>
                      <a:pt x="23915" y="30754"/>
                    </a:lnTo>
                    <a:cubicBezTo>
                      <a:pt x="63420" y="14558"/>
                      <a:pt x="102639" y="6017"/>
                      <a:pt x="139246" y="23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4944079" y="-2822857"/>
                <a:ext cx="136558" cy="130059"/>
              </a:xfrm>
              <a:custGeom>
                <a:avLst/>
                <a:gdLst>
                  <a:gd name="connsiteX0" fmla="*/ 136558 w 136558"/>
                  <a:gd name="connsiteY0" fmla="*/ 0 h 130059"/>
                  <a:gd name="connsiteX1" fmla="*/ 110685 w 136558"/>
                  <a:gd name="connsiteY1" fmla="*/ 15644 h 130059"/>
                  <a:gd name="connsiteX2" fmla="*/ 18362 w 136558"/>
                  <a:gd name="connsiteY2" fmla="*/ 130059 h 130059"/>
                  <a:gd name="connsiteX3" fmla="*/ 0 w 136558"/>
                  <a:gd name="connsiteY3" fmla="*/ 127637 h 130059"/>
                  <a:gd name="connsiteX4" fmla="*/ 1647 w 136558"/>
                  <a:gd name="connsiteY4" fmla="*/ 124197 h 130059"/>
                  <a:gd name="connsiteX5" fmla="*/ 124169 w 136558"/>
                  <a:gd name="connsiteY5" fmla="*/ 4941 h 130059"/>
                  <a:gd name="connsiteX6" fmla="*/ 136558 w 136558"/>
                  <a:gd name="connsiteY6" fmla="*/ 0 h 1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558" h="130059">
                    <a:moveTo>
                      <a:pt x="136558" y="0"/>
                    </a:moveTo>
                    <a:lnTo>
                      <a:pt x="110685" y="15644"/>
                    </a:lnTo>
                    <a:cubicBezTo>
                      <a:pt x="41252" y="65599"/>
                      <a:pt x="18362" y="130059"/>
                      <a:pt x="18362" y="130059"/>
                    </a:cubicBezTo>
                    <a:lnTo>
                      <a:pt x="0" y="127637"/>
                    </a:lnTo>
                    <a:lnTo>
                      <a:pt x="1647" y="124197"/>
                    </a:lnTo>
                    <a:cubicBezTo>
                      <a:pt x="16554" y="95698"/>
                      <a:pt x="52832" y="40713"/>
                      <a:pt x="124169" y="4941"/>
                    </a:cubicBezTo>
                    <a:lnTo>
                      <a:pt x="136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4260394" y="-2788287"/>
                <a:ext cx="340247" cy="742384"/>
              </a:xfrm>
              <a:custGeom>
                <a:avLst/>
                <a:gdLst>
                  <a:gd name="connsiteX0" fmla="*/ 340247 w 340247"/>
                  <a:gd name="connsiteY0" fmla="*/ 0 h 742384"/>
                  <a:gd name="connsiteX1" fmla="*/ 304981 w 340247"/>
                  <a:gd name="connsiteY1" fmla="*/ 18108 h 742384"/>
                  <a:gd name="connsiteX2" fmla="*/ 63688 w 340247"/>
                  <a:gd name="connsiteY2" fmla="*/ 416179 h 742384"/>
                  <a:gd name="connsiteX3" fmla="*/ 38803 w 340247"/>
                  <a:gd name="connsiteY3" fmla="*/ 558438 h 742384"/>
                  <a:gd name="connsiteX4" fmla="*/ 35344 w 340247"/>
                  <a:gd name="connsiteY4" fmla="*/ 569320 h 742384"/>
                  <a:gd name="connsiteX5" fmla="*/ 0 w 340247"/>
                  <a:gd name="connsiteY5" fmla="*/ 742384 h 742384"/>
                  <a:gd name="connsiteX6" fmla="*/ 338941 w 340247"/>
                  <a:gd name="connsiteY6" fmla="*/ 420 h 742384"/>
                  <a:gd name="connsiteX7" fmla="*/ 340247 w 340247"/>
                  <a:gd name="connsiteY7" fmla="*/ 0 h 74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47" h="742384">
                    <a:moveTo>
                      <a:pt x="340247" y="0"/>
                    </a:moveTo>
                    <a:lnTo>
                      <a:pt x="304981" y="18108"/>
                    </a:lnTo>
                    <a:cubicBezTo>
                      <a:pt x="206957" y="79495"/>
                      <a:pt x="114411" y="197523"/>
                      <a:pt x="63688" y="416179"/>
                    </a:cubicBezTo>
                    <a:lnTo>
                      <a:pt x="38803" y="558438"/>
                    </a:lnTo>
                    <a:lnTo>
                      <a:pt x="35344" y="569320"/>
                    </a:lnTo>
                    <a:cubicBezTo>
                      <a:pt x="7122" y="667858"/>
                      <a:pt x="0" y="742384"/>
                      <a:pt x="0" y="742384"/>
                    </a:cubicBezTo>
                    <a:cubicBezTo>
                      <a:pt x="18321" y="252469"/>
                      <a:pt x="180921" y="65205"/>
                      <a:pt x="338941" y="420"/>
                    </a:cubicBezTo>
                    <a:lnTo>
                      <a:pt x="34024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4597575" y="-2707476"/>
                <a:ext cx="346505" cy="62439"/>
              </a:xfrm>
              <a:custGeom>
                <a:avLst/>
                <a:gdLst>
                  <a:gd name="connsiteX0" fmla="*/ 257747 w 346505"/>
                  <a:gd name="connsiteY0" fmla="*/ 550 h 62439"/>
                  <a:gd name="connsiteX1" fmla="*/ 346505 w 346505"/>
                  <a:gd name="connsiteY1" fmla="*/ 12256 h 62439"/>
                  <a:gd name="connsiteX2" fmla="*/ 341663 w 346505"/>
                  <a:gd name="connsiteY2" fmla="*/ 22372 h 62439"/>
                  <a:gd name="connsiteX3" fmla="*/ 339646 w 346505"/>
                  <a:gd name="connsiteY3" fmla="*/ 27378 h 62439"/>
                  <a:gd name="connsiteX4" fmla="*/ 52935 w 346505"/>
                  <a:gd name="connsiteY4" fmla="*/ 38020 h 62439"/>
                  <a:gd name="connsiteX5" fmla="*/ 0 w 346505"/>
                  <a:gd name="connsiteY5" fmla="*/ 62439 h 62439"/>
                  <a:gd name="connsiteX6" fmla="*/ 4343 w 346505"/>
                  <a:gd name="connsiteY6" fmla="*/ 59370 h 62439"/>
                  <a:gd name="connsiteX7" fmla="*/ 257747 w 346505"/>
                  <a:gd name="connsiteY7" fmla="*/ 550 h 6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6505" h="62439">
                    <a:moveTo>
                      <a:pt x="257747" y="550"/>
                    </a:moveTo>
                    <a:lnTo>
                      <a:pt x="346505" y="12256"/>
                    </a:lnTo>
                    <a:lnTo>
                      <a:pt x="341663" y="22372"/>
                    </a:lnTo>
                    <a:cubicBezTo>
                      <a:pt x="340282" y="25588"/>
                      <a:pt x="339646" y="27378"/>
                      <a:pt x="339646" y="27378"/>
                    </a:cubicBezTo>
                    <a:cubicBezTo>
                      <a:pt x="226415" y="3200"/>
                      <a:pt x="131851" y="10384"/>
                      <a:pt x="52935" y="38020"/>
                    </a:cubicBezTo>
                    <a:lnTo>
                      <a:pt x="0" y="62439"/>
                    </a:lnTo>
                    <a:lnTo>
                      <a:pt x="4343" y="59370"/>
                    </a:lnTo>
                    <a:cubicBezTo>
                      <a:pt x="73164" y="19312"/>
                      <a:pt x="156625" y="-3932"/>
                      <a:pt x="257747" y="5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4285614" y="-2645037"/>
                <a:ext cx="311960" cy="586435"/>
              </a:xfrm>
              <a:custGeom>
                <a:avLst/>
                <a:gdLst>
                  <a:gd name="connsiteX0" fmla="*/ 311960 w 311960"/>
                  <a:gd name="connsiteY0" fmla="*/ 0 h 586435"/>
                  <a:gd name="connsiteX1" fmla="*/ 252252 w 311960"/>
                  <a:gd name="connsiteY1" fmla="*/ 42190 h 586435"/>
                  <a:gd name="connsiteX2" fmla="*/ 0 w 311960"/>
                  <a:gd name="connsiteY2" fmla="*/ 586435 h 586435"/>
                  <a:gd name="connsiteX3" fmla="*/ 13343 w 311960"/>
                  <a:gd name="connsiteY3" fmla="*/ 416552 h 586435"/>
                  <a:gd name="connsiteX4" fmla="*/ 13582 w 311960"/>
                  <a:gd name="connsiteY4" fmla="*/ 415189 h 586435"/>
                  <a:gd name="connsiteX5" fmla="*/ 29700 w 311960"/>
                  <a:gd name="connsiteY5" fmla="*/ 364471 h 586435"/>
                  <a:gd name="connsiteX6" fmla="*/ 291082 w 311960"/>
                  <a:gd name="connsiteY6" fmla="*/ 9631 h 586435"/>
                  <a:gd name="connsiteX7" fmla="*/ 311960 w 311960"/>
                  <a:gd name="connsiteY7" fmla="*/ 0 h 586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960" h="586435">
                    <a:moveTo>
                      <a:pt x="311960" y="0"/>
                    </a:moveTo>
                    <a:lnTo>
                      <a:pt x="252252" y="42190"/>
                    </a:lnTo>
                    <a:cubicBezTo>
                      <a:pt x="34471" y="225729"/>
                      <a:pt x="0" y="586435"/>
                      <a:pt x="0" y="586435"/>
                    </a:cubicBezTo>
                    <a:cubicBezTo>
                      <a:pt x="2290" y="525196"/>
                      <a:pt x="6835" y="468685"/>
                      <a:pt x="13343" y="416552"/>
                    </a:cubicBezTo>
                    <a:lnTo>
                      <a:pt x="13582" y="415189"/>
                    </a:lnTo>
                    <a:lnTo>
                      <a:pt x="29700" y="364471"/>
                    </a:lnTo>
                    <a:cubicBezTo>
                      <a:pt x="74366" y="237124"/>
                      <a:pt x="153442" y="89748"/>
                      <a:pt x="291082" y="9631"/>
                    </a:cubicBezTo>
                    <a:lnTo>
                      <a:pt x="3119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5258548" y="-2600052"/>
                <a:ext cx="944450" cy="364933"/>
              </a:xfrm>
              <a:custGeom>
                <a:avLst/>
                <a:gdLst>
                  <a:gd name="connsiteX0" fmla="*/ 196197 w 944450"/>
                  <a:gd name="connsiteY0" fmla="*/ 1954 h 364933"/>
                  <a:gd name="connsiteX1" fmla="*/ 944450 w 944450"/>
                  <a:gd name="connsiteY1" fmla="*/ 364933 h 364933"/>
                  <a:gd name="connsiteX2" fmla="*/ 845819 w 944450"/>
                  <a:gd name="connsiteY2" fmla="*/ 307985 h 364933"/>
                  <a:gd name="connsiteX3" fmla="*/ 809114 w 944450"/>
                  <a:gd name="connsiteY3" fmla="*/ 276194 h 364933"/>
                  <a:gd name="connsiteX4" fmla="*/ 76687 w 944450"/>
                  <a:gd name="connsiteY4" fmla="*/ 32318 h 364933"/>
                  <a:gd name="connsiteX5" fmla="*/ 0 w 944450"/>
                  <a:gd name="connsiteY5" fmla="*/ 63883 h 364933"/>
                  <a:gd name="connsiteX6" fmla="*/ 8607 w 944450"/>
                  <a:gd name="connsiteY6" fmla="*/ 58021 h 364933"/>
                  <a:gd name="connsiteX7" fmla="*/ 196197 w 944450"/>
                  <a:gd name="connsiteY7" fmla="*/ 1954 h 36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4450" h="364933">
                    <a:moveTo>
                      <a:pt x="196197" y="1954"/>
                    </a:moveTo>
                    <a:cubicBezTo>
                      <a:pt x="573643" y="-31044"/>
                      <a:pt x="944450" y="364933"/>
                      <a:pt x="944450" y="364933"/>
                    </a:cubicBezTo>
                    <a:lnTo>
                      <a:pt x="845819" y="307985"/>
                    </a:lnTo>
                    <a:lnTo>
                      <a:pt x="809114" y="276194"/>
                    </a:lnTo>
                    <a:cubicBezTo>
                      <a:pt x="654058" y="146952"/>
                      <a:pt x="358705" y="-50349"/>
                      <a:pt x="76687" y="32318"/>
                    </a:cubicBezTo>
                    <a:lnTo>
                      <a:pt x="0" y="63883"/>
                    </a:lnTo>
                    <a:lnTo>
                      <a:pt x="8607" y="58021"/>
                    </a:lnTo>
                    <a:cubicBezTo>
                      <a:pt x="70197" y="24870"/>
                      <a:pt x="133290" y="7454"/>
                      <a:pt x="196197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5079744" y="-2536169"/>
                <a:ext cx="178804" cy="144615"/>
              </a:xfrm>
              <a:custGeom>
                <a:avLst/>
                <a:gdLst>
                  <a:gd name="connsiteX0" fmla="*/ 178804 w 178804"/>
                  <a:gd name="connsiteY0" fmla="*/ 0 h 144615"/>
                  <a:gd name="connsiteX1" fmla="*/ 96362 w 178804"/>
                  <a:gd name="connsiteY1" fmla="*/ 56143 h 144615"/>
                  <a:gd name="connsiteX2" fmla="*/ 8830 w 178804"/>
                  <a:gd name="connsiteY2" fmla="*/ 144615 h 144615"/>
                  <a:gd name="connsiteX3" fmla="*/ 2452 w 178804"/>
                  <a:gd name="connsiteY3" fmla="*/ 141706 h 144615"/>
                  <a:gd name="connsiteX4" fmla="*/ 0 w 178804"/>
                  <a:gd name="connsiteY4" fmla="*/ 140748 h 144615"/>
                  <a:gd name="connsiteX5" fmla="*/ 71141 w 178804"/>
                  <a:gd name="connsiteY5" fmla="*/ 68843 h 144615"/>
                  <a:gd name="connsiteX6" fmla="*/ 162190 w 178804"/>
                  <a:gd name="connsiteY6" fmla="*/ 6838 h 144615"/>
                  <a:gd name="connsiteX7" fmla="*/ 178804 w 178804"/>
                  <a:gd name="connsiteY7" fmla="*/ 0 h 144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804" h="144615">
                    <a:moveTo>
                      <a:pt x="178804" y="0"/>
                    </a:moveTo>
                    <a:lnTo>
                      <a:pt x="96362" y="56143"/>
                    </a:lnTo>
                    <a:cubicBezTo>
                      <a:pt x="66529" y="81063"/>
                      <a:pt x="37281" y="110395"/>
                      <a:pt x="8830" y="144615"/>
                    </a:cubicBezTo>
                    <a:cubicBezTo>
                      <a:pt x="8830" y="144615"/>
                      <a:pt x="6634" y="143514"/>
                      <a:pt x="2452" y="141706"/>
                    </a:cubicBezTo>
                    <a:lnTo>
                      <a:pt x="0" y="140748"/>
                    </a:lnTo>
                    <a:lnTo>
                      <a:pt x="71141" y="68843"/>
                    </a:lnTo>
                    <a:cubicBezTo>
                      <a:pt x="100975" y="43922"/>
                      <a:pt x="131395" y="23413"/>
                      <a:pt x="162190" y="6838"/>
                    </a:cubicBezTo>
                    <a:lnTo>
                      <a:pt x="1788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5291875" y="-2466654"/>
                <a:ext cx="885903" cy="244235"/>
              </a:xfrm>
              <a:custGeom>
                <a:avLst/>
                <a:gdLst>
                  <a:gd name="connsiteX0" fmla="*/ 220514 w 885903"/>
                  <a:gd name="connsiteY0" fmla="*/ 1043 h 244235"/>
                  <a:gd name="connsiteX1" fmla="*/ 767127 w 885903"/>
                  <a:gd name="connsiteY1" fmla="*/ 148393 h 244235"/>
                  <a:gd name="connsiteX2" fmla="*/ 812493 w 885903"/>
                  <a:gd name="connsiteY2" fmla="*/ 174587 h 244235"/>
                  <a:gd name="connsiteX3" fmla="*/ 822067 w 885903"/>
                  <a:gd name="connsiteY3" fmla="*/ 182879 h 244235"/>
                  <a:gd name="connsiteX4" fmla="*/ 885903 w 885903"/>
                  <a:gd name="connsiteY4" fmla="*/ 244235 h 244235"/>
                  <a:gd name="connsiteX5" fmla="*/ 50395 w 885903"/>
                  <a:gd name="connsiteY5" fmla="*/ 40498 h 244235"/>
                  <a:gd name="connsiteX6" fmla="*/ 0 w 885903"/>
                  <a:gd name="connsiteY6" fmla="*/ 60654 h 244235"/>
                  <a:gd name="connsiteX7" fmla="*/ 17436 w 885903"/>
                  <a:gd name="connsiteY7" fmla="*/ 51067 h 244235"/>
                  <a:gd name="connsiteX8" fmla="*/ 220514 w 885903"/>
                  <a:gd name="connsiteY8" fmla="*/ 1043 h 24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5903" h="244235">
                    <a:moveTo>
                      <a:pt x="220514" y="1043"/>
                    </a:moveTo>
                    <a:cubicBezTo>
                      <a:pt x="357756" y="-6733"/>
                      <a:pt x="537298" y="27675"/>
                      <a:pt x="767127" y="148393"/>
                    </a:cubicBezTo>
                    <a:lnTo>
                      <a:pt x="812493" y="174587"/>
                    </a:lnTo>
                    <a:lnTo>
                      <a:pt x="822067" y="182879"/>
                    </a:lnTo>
                    <a:cubicBezTo>
                      <a:pt x="862728" y="219487"/>
                      <a:pt x="885903" y="244235"/>
                      <a:pt x="885903" y="244235"/>
                    </a:cubicBezTo>
                    <a:cubicBezTo>
                      <a:pt x="485479" y="-6978"/>
                      <a:pt x="217884" y="-14641"/>
                      <a:pt x="50395" y="40498"/>
                    </a:cubicBezTo>
                    <a:lnTo>
                      <a:pt x="0" y="60654"/>
                    </a:lnTo>
                    <a:lnTo>
                      <a:pt x="17436" y="51067"/>
                    </a:lnTo>
                    <a:cubicBezTo>
                      <a:pt x="71052" y="25561"/>
                      <a:pt x="138169" y="5709"/>
                      <a:pt x="220514" y="10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4701846" y="-2425864"/>
                <a:ext cx="377899" cy="58991"/>
              </a:xfrm>
              <a:custGeom>
                <a:avLst/>
                <a:gdLst>
                  <a:gd name="connsiteX0" fmla="*/ 195188 w 377899"/>
                  <a:gd name="connsiteY0" fmla="*/ 606 h 58991"/>
                  <a:gd name="connsiteX1" fmla="*/ 362062 w 377899"/>
                  <a:gd name="connsiteY1" fmla="*/ 24253 h 58991"/>
                  <a:gd name="connsiteX2" fmla="*/ 377899 w 377899"/>
                  <a:gd name="connsiteY2" fmla="*/ 30443 h 58991"/>
                  <a:gd name="connsiteX3" fmla="*/ 361508 w 377899"/>
                  <a:gd name="connsiteY3" fmla="*/ 47010 h 58991"/>
                  <a:gd name="connsiteX4" fmla="*/ 48065 w 377899"/>
                  <a:gd name="connsiteY4" fmla="*/ 37585 h 58991"/>
                  <a:gd name="connsiteX5" fmla="*/ 0 w 377899"/>
                  <a:gd name="connsiteY5" fmla="*/ 58991 h 58991"/>
                  <a:gd name="connsiteX6" fmla="*/ 7161 w 377899"/>
                  <a:gd name="connsiteY6" fmla="*/ 54334 h 58991"/>
                  <a:gd name="connsiteX7" fmla="*/ 195188 w 377899"/>
                  <a:gd name="connsiteY7" fmla="*/ 606 h 5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899" h="58991">
                    <a:moveTo>
                      <a:pt x="195188" y="606"/>
                    </a:moveTo>
                    <a:cubicBezTo>
                      <a:pt x="270165" y="-3349"/>
                      <a:pt x="330302" y="12949"/>
                      <a:pt x="362062" y="24253"/>
                    </a:cubicBezTo>
                    <a:lnTo>
                      <a:pt x="377899" y="30443"/>
                    </a:lnTo>
                    <a:lnTo>
                      <a:pt x="361508" y="47010"/>
                    </a:lnTo>
                    <a:cubicBezTo>
                      <a:pt x="361508" y="47010"/>
                      <a:pt x="220928" y="-23456"/>
                      <a:pt x="48065" y="37585"/>
                    </a:cubicBezTo>
                    <a:lnTo>
                      <a:pt x="0" y="58991"/>
                    </a:lnTo>
                    <a:lnTo>
                      <a:pt x="7161" y="54334"/>
                    </a:lnTo>
                    <a:cubicBezTo>
                      <a:pt x="74377" y="17932"/>
                      <a:pt x="138956" y="3572"/>
                      <a:pt x="195188" y="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5118796" y="-2406000"/>
                <a:ext cx="173078" cy="140227"/>
              </a:xfrm>
              <a:custGeom>
                <a:avLst/>
                <a:gdLst>
                  <a:gd name="connsiteX0" fmla="*/ 173078 w 173078"/>
                  <a:gd name="connsiteY0" fmla="*/ 0 h 140227"/>
                  <a:gd name="connsiteX1" fmla="*/ 141336 w 173078"/>
                  <a:gd name="connsiteY1" fmla="*/ 17451 h 140227"/>
                  <a:gd name="connsiteX2" fmla="*/ 13822 w 173078"/>
                  <a:gd name="connsiteY2" fmla="*/ 140227 h 140227"/>
                  <a:gd name="connsiteX3" fmla="*/ 0 w 173078"/>
                  <a:gd name="connsiteY3" fmla="*/ 136122 h 140227"/>
                  <a:gd name="connsiteX4" fmla="*/ 1747 w 173078"/>
                  <a:gd name="connsiteY4" fmla="*/ 133637 h 140227"/>
                  <a:gd name="connsiteX5" fmla="*/ 165293 w 173078"/>
                  <a:gd name="connsiteY5" fmla="*/ 3113 h 140227"/>
                  <a:gd name="connsiteX6" fmla="*/ 173078 w 173078"/>
                  <a:gd name="connsiteY6" fmla="*/ 0 h 140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078" h="140227">
                    <a:moveTo>
                      <a:pt x="173078" y="0"/>
                    </a:moveTo>
                    <a:lnTo>
                      <a:pt x="141336" y="17451"/>
                    </a:lnTo>
                    <a:cubicBezTo>
                      <a:pt x="51725" y="73884"/>
                      <a:pt x="13822" y="140227"/>
                      <a:pt x="13822" y="140227"/>
                    </a:cubicBezTo>
                    <a:lnTo>
                      <a:pt x="0" y="136122"/>
                    </a:lnTo>
                    <a:lnTo>
                      <a:pt x="1747" y="133637"/>
                    </a:lnTo>
                    <a:cubicBezTo>
                      <a:pt x="24082" y="103840"/>
                      <a:pt x="75935" y="45623"/>
                      <a:pt x="165293" y="3113"/>
                    </a:cubicBezTo>
                    <a:lnTo>
                      <a:pt x="1730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4242775" y="-2366873"/>
                <a:ext cx="459071" cy="758213"/>
              </a:xfrm>
              <a:custGeom>
                <a:avLst/>
                <a:gdLst>
                  <a:gd name="connsiteX0" fmla="*/ 459071 w 459071"/>
                  <a:gd name="connsiteY0" fmla="*/ 0 h 758213"/>
                  <a:gd name="connsiteX1" fmla="*/ 398350 w 459071"/>
                  <a:gd name="connsiteY1" fmla="*/ 39488 h 758213"/>
                  <a:gd name="connsiteX2" fmla="*/ 50297 w 459071"/>
                  <a:gd name="connsiteY2" fmla="*/ 650741 h 758213"/>
                  <a:gd name="connsiteX3" fmla="*/ 45012 w 459071"/>
                  <a:gd name="connsiteY3" fmla="*/ 670715 h 758213"/>
                  <a:gd name="connsiteX4" fmla="*/ 39062 w 459071"/>
                  <a:gd name="connsiteY4" fmla="*/ 681383 h 758213"/>
                  <a:gd name="connsiteX5" fmla="*/ 0 w 459071"/>
                  <a:gd name="connsiteY5" fmla="*/ 758213 h 758213"/>
                  <a:gd name="connsiteX6" fmla="*/ 441011 w 459071"/>
                  <a:gd name="connsiteY6" fmla="*/ 8043 h 758213"/>
                  <a:gd name="connsiteX7" fmla="*/ 459071 w 459071"/>
                  <a:gd name="connsiteY7" fmla="*/ 0 h 758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9071" h="758213">
                    <a:moveTo>
                      <a:pt x="459071" y="0"/>
                    </a:moveTo>
                    <a:lnTo>
                      <a:pt x="398350" y="39488"/>
                    </a:lnTo>
                    <a:cubicBezTo>
                      <a:pt x="273063" y="135338"/>
                      <a:pt x="145315" y="317212"/>
                      <a:pt x="50297" y="650741"/>
                    </a:cubicBezTo>
                    <a:lnTo>
                      <a:pt x="45012" y="670715"/>
                    </a:lnTo>
                    <a:lnTo>
                      <a:pt x="39062" y="681383"/>
                    </a:lnTo>
                    <a:cubicBezTo>
                      <a:pt x="13687" y="728436"/>
                      <a:pt x="0" y="758213"/>
                      <a:pt x="0" y="758213"/>
                    </a:cubicBezTo>
                    <a:cubicBezTo>
                      <a:pt x="112988" y="297937"/>
                      <a:pt x="284176" y="92983"/>
                      <a:pt x="441011" y="8043"/>
                    </a:cubicBezTo>
                    <a:lnTo>
                      <a:pt x="459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5332066" y="-2310038"/>
                <a:ext cx="262104" cy="39440"/>
              </a:xfrm>
              <a:custGeom>
                <a:avLst/>
                <a:gdLst>
                  <a:gd name="connsiteX0" fmla="*/ 148961 w 262104"/>
                  <a:gd name="connsiteY0" fmla="*/ 92 h 39440"/>
                  <a:gd name="connsiteX1" fmla="*/ 262104 w 262104"/>
                  <a:gd name="connsiteY1" fmla="*/ 21364 h 39440"/>
                  <a:gd name="connsiteX2" fmla="*/ 212458 w 262104"/>
                  <a:gd name="connsiteY2" fmla="*/ 24742 h 39440"/>
                  <a:gd name="connsiteX3" fmla="*/ 206786 w 262104"/>
                  <a:gd name="connsiteY3" fmla="*/ 22784 h 39440"/>
                  <a:gd name="connsiteX4" fmla="*/ 65758 w 262104"/>
                  <a:gd name="connsiteY4" fmla="*/ 19458 h 39440"/>
                  <a:gd name="connsiteX5" fmla="*/ 0 w 262104"/>
                  <a:gd name="connsiteY5" fmla="*/ 39440 h 39440"/>
                  <a:gd name="connsiteX6" fmla="*/ 23834 w 262104"/>
                  <a:gd name="connsiteY6" fmla="*/ 27161 h 39440"/>
                  <a:gd name="connsiteX7" fmla="*/ 148961 w 262104"/>
                  <a:gd name="connsiteY7" fmla="*/ 92 h 3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2104" h="39440">
                    <a:moveTo>
                      <a:pt x="148961" y="92"/>
                    </a:moveTo>
                    <a:cubicBezTo>
                      <a:pt x="219560" y="-1625"/>
                      <a:pt x="262104" y="21364"/>
                      <a:pt x="262104" y="21364"/>
                    </a:cubicBezTo>
                    <a:lnTo>
                      <a:pt x="212458" y="24742"/>
                    </a:lnTo>
                    <a:lnTo>
                      <a:pt x="206786" y="22784"/>
                    </a:lnTo>
                    <a:cubicBezTo>
                      <a:pt x="177595" y="14485"/>
                      <a:pt x="128548" y="6669"/>
                      <a:pt x="65758" y="19458"/>
                    </a:cubicBezTo>
                    <a:lnTo>
                      <a:pt x="0" y="39440"/>
                    </a:lnTo>
                    <a:lnTo>
                      <a:pt x="23834" y="27161"/>
                    </a:lnTo>
                    <a:cubicBezTo>
                      <a:pt x="71349" y="7987"/>
                      <a:pt x="113662" y="951"/>
                      <a:pt x="148961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4782624" y="-2297079"/>
                <a:ext cx="336172" cy="54992"/>
              </a:xfrm>
              <a:custGeom>
                <a:avLst/>
                <a:gdLst>
                  <a:gd name="connsiteX0" fmla="*/ 176380 w 336172"/>
                  <a:gd name="connsiteY0" fmla="*/ 829 h 54992"/>
                  <a:gd name="connsiteX1" fmla="*/ 261957 w 336172"/>
                  <a:gd name="connsiteY1" fmla="*/ 5156 h 54992"/>
                  <a:gd name="connsiteX2" fmla="*/ 336172 w 336172"/>
                  <a:gd name="connsiteY2" fmla="*/ 27200 h 54992"/>
                  <a:gd name="connsiteX3" fmla="*/ 327995 w 336172"/>
                  <a:gd name="connsiteY3" fmla="*/ 38829 h 54992"/>
                  <a:gd name="connsiteX4" fmla="*/ 324773 w 336172"/>
                  <a:gd name="connsiteY4" fmla="*/ 44005 h 54992"/>
                  <a:gd name="connsiteX5" fmla="*/ 68485 w 336172"/>
                  <a:gd name="connsiteY5" fmla="*/ 28245 h 54992"/>
                  <a:gd name="connsiteX6" fmla="*/ 0 w 336172"/>
                  <a:gd name="connsiteY6" fmla="*/ 54992 h 54992"/>
                  <a:gd name="connsiteX7" fmla="*/ 14380 w 336172"/>
                  <a:gd name="connsiteY7" fmla="*/ 46526 h 54992"/>
                  <a:gd name="connsiteX8" fmla="*/ 176380 w 336172"/>
                  <a:gd name="connsiteY8" fmla="*/ 829 h 54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6172" h="54992">
                    <a:moveTo>
                      <a:pt x="176380" y="829"/>
                    </a:moveTo>
                    <a:cubicBezTo>
                      <a:pt x="204447" y="-1057"/>
                      <a:pt x="232997" y="231"/>
                      <a:pt x="261957" y="5156"/>
                    </a:cubicBezTo>
                    <a:lnTo>
                      <a:pt x="336172" y="27200"/>
                    </a:lnTo>
                    <a:lnTo>
                      <a:pt x="327995" y="38829"/>
                    </a:lnTo>
                    <a:cubicBezTo>
                      <a:pt x="325826" y="42162"/>
                      <a:pt x="324773" y="44005"/>
                      <a:pt x="324773" y="44005"/>
                    </a:cubicBezTo>
                    <a:cubicBezTo>
                      <a:pt x="235655" y="6019"/>
                      <a:pt x="149559" y="4933"/>
                      <a:pt x="68485" y="28245"/>
                    </a:cubicBezTo>
                    <a:lnTo>
                      <a:pt x="0" y="54992"/>
                    </a:lnTo>
                    <a:lnTo>
                      <a:pt x="14380" y="46526"/>
                    </a:lnTo>
                    <a:cubicBezTo>
                      <a:pt x="66050" y="21068"/>
                      <a:pt x="120247" y="4601"/>
                      <a:pt x="176380" y="8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5445225" y="-2285295"/>
                <a:ext cx="123725" cy="32427"/>
              </a:xfrm>
              <a:custGeom>
                <a:avLst/>
                <a:gdLst>
                  <a:gd name="connsiteX0" fmla="*/ 99300 w 123725"/>
                  <a:gd name="connsiteY0" fmla="*/ 0 h 32427"/>
                  <a:gd name="connsiteX1" fmla="*/ 115974 w 123725"/>
                  <a:gd name="connsiteY1" fmla="*/ 5757 h 32427"/>
                  <a:gd name="connsiteX2" fmla="*/ 123725 w 123725"/>
                  <a:gd name="connsiteY2" fmla="*/ 9322 h 32427"/>
                  <a:gd name="connsiteX3" fmla="*/ 50087 w 123725"/>
                  <a:gd name="connsiteY3" fmla="*/ 14333 h 32427"/>
                  <a:gd name="connsiteX4" fmla="*/ 0 w 123725"/>
                  <a:gd name="connsiteY4" fmla="*/ 32427 h 32427"/>
                  <a:gd name="connsiteX5" fmla="*/ 12038 w 123725"/>
                  <a:gd name="connsiteY5" fmla="*/ 24489 h 32427"/>
                  <a:gd name="connsiteX6" fmla="*/ 75308 w 123725"/>
                  <a:gd name="connsiteY6" fmla="*/ 1633 h 32427"/>
                  <a:gd name="connsiteX7" fmla="*/ 99300 w 123725"/>
                  <a:gd name="connsiteY7" fmla="*/ 0 h 3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725" h="32427">
                    <a:moveTo>
                      <a:pt x="99300" y="0"/>
                    </a:moveTo>
                    <a:lnTo>
                      <a:pt x="115974" y="5757"/>
                    </a:lnTo>
                    <a:cubicBezTo>
                      <a:pt x="121066" y="7885"/>
                      <a:pt x="123725" y="9322"/>
                      <a:pt x="123725" y="9322"/>
                    </a:cubicBezTo>
                    <a:cubicBezTo>
                      <a:pt x="97433" y="7384"/>
                      <a:pt x="72896" y="9372"/>
                      <a:pt x="50087" y="14333"/>
                    </a:cubicBezTo>
                    <a:lnTo>
                      <a:pt x="0" y="32427"/>
                    </a:lnTo>
                    <a:lnTo>
                      <a:pt x="12038" y="24489"/>
                    </a:lnTo>
                    <a:cubicBezTo>
                      <a:pt x="31419" y="14530"/>
                      <a:pt x="52500" y="6595"/>
                      <a:pt x="75308" y="1633"/>
                    </a:cubicBezTo>
                    <a:lnTo>
                      <a:pt x="993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5191904" y="-2270597"/>
                <a:ext cx="140162" cy="87623"/>
              </a:xfrm>
              <a:custGeom>
                <a:avLst/>
                <a:gdLst>
                  <a:gd name="connsiteX0" fmla="*/ 140162 w 140162"/>
                  <a:gd name="connsiteY0" fmla="*/ 0 h 87623"/>
                  <a:gd name="connsiteX1" fmla="*/ 89048 w 140162"/>
                  <a:gd name="connsiteY1" fmla="*/ 26332 h 87623"/>
                  <a:gd name="connsiteX2" fmla="*/ 7655 w 140162"/>
                  <a:gd name="connsiteY2" fmla="*/ 87623 h 87623"/>
                  <a:gd name="connsiteX3" fmla="*/ 0 w 140162"/>
                  <a:gd name="connsiteY3" fmla="*/ 87095 h 87623"/>
                  <a:gd name="connsiteX4" fmla="*/ 63827 w 140162"/>
                  <a:gd name="connsiteY4" fmla="*/ 39032 h 87623"/>
                  <a:gd name="connsiteX5" fmla="*/ 138775 w 140162"/>
                  <a:gd name="connsiteY5" fmla="*/ 421 h 87623"/>
                  <a:gd name="connsiteX6" fmla="*/ 140162 w 140162"/>
                  <a:gd name="connsiteY6" fmla="*/ 0 h 87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162" h="87623">
                    <a:moveTo>
                      <a:pt x="140162" y="0"/>
                    </a:moveTo>
                    <a:lnTo>
                      <a:pt x="89048" y="26332"/>
                    </a:lnTo>
                    <a:cubicBezTo>
                      <a:pt x="62916" y="42734"/>
                      <a:pt x="35709" y="62916"/>
                      <a:pt x="7655" y="87623"/>
                    </a:cubicBezTo>
                    <a:lnTo>
                      <a:pt x="0" y="87095"/>
                    </a:lnTo>
                    <a:lnTo>
                      <a:pt x="63827" y="39032"/>
                    </a:lnTo>
                    <a:cubicBezTo>
                      <a:pt x="89960" y="22630"/>
                      <a:pt x="115018" y="10008"/>
                      <a:pt x="138775" y="421"/>
                    </a:cubicBezTo>
                    <a:lnTo>
                      <a:pt x="14016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0" name="任意多边形: 形状 149"/>
              <p:cNvSpPr/>
              <p:nvPr/>
            </p:nvSpPr>
            <p:spPr>
              <a:xfrm>
                <a:off x="5269274" y="-2252868"/>
                <a:ext cx="175950" cy="184401"/>
              </a:xfrm>
              <a:custGeom>
                <a:avLst/>
                <a:gdLst>
                  <a:gd name="connsiteX0" fmla="*/ 175950 w 175950"/>
                  <a:gd name="connsiteY0" fmla="*/ 0 h 184401"/>
                  <a:gd name="connsiteX1" fmla="*/ 134916 w 175950"/>
                  <a:gd name="connsiteY1" fmla="*/ 27057 h 184401"/>
                  <a:gd name="connsiteX2" fmla="*/ 16605 w 175950"/>
                  <a:gd name="connsiteY2" fmla="*/ 184401 h 184401"/>
                  <a:gd name="connsiteX3" fmla="*/ 0 w 175950"/>
                  <a:gd name="connsiteY3" fmla="*/ 179428 h 184401"/>
                  <a:gd name="connsiteX4" fmla="*/ 9975 w 175950"/>
                  <a:gd name="connsiteY4" fmla="*/ 160514 h 184401"/>
                  <a:gd name="connsiteX5" fmla="*/ 162767 w 175950"/>
                  <a:gd name="connsiteY5" fmla="*/ 4762 h 184401"/>
                  <a:gd name="connsiteX6" fmla="*/ 175950 w 175950"/>
                  <a:gd name="connsiteY6" fmla="*/ 0 h 18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0" h="184401">
                    <a:moveTo>
                      <a:pt x="175950" y="0"/>
                    </a:moveTo>
                    <a:lnTo>
                      <a:pt x="134916" y="27057"/>
                    </a:lnTo>
                    <a:cubicBezTo>
                      <a:pt x="54867" y="92327"/>
                      <a:pt x="16605" y="184401"/>
                      <a:pt x="16605" y="184401"/>
                    </a:cubicBezTo>
                    <a:lnTo>
                      <a:pt x="0" y="179428"/>
                    </a:lnTo>
                    <a:lnTo>
                      <a:pt x="9975" y="160514"/>
                    </a:lnTo>
                    <a:cubicBezTo>
                      <a:pt x="34914" y="116803"/>
                      <a:pt x="85243" y="44597"/>
                      <a:pt x="162767" y="4762"/>
                    </a:cubicBezTo>
                    <a:lnTo>
                      <a:pt x="1759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1" name="任意多边形: 形状 150"/>
              <p:cNvSpPr/>
              <p:nvPr/>
            </p:nvSpPr>
            <p:spPr>
              <a:xfrm>
                <a:off x="4267996" y="-2242087"/>
                <a:ext cx="514629" cy="620726"/>
              </a:xfrm>
              <a:custGeom>
                <a:avLst/>
                <a:gdLst>
                  <a:gd name="connsiteX0" fmla="*/ 514629 w 514629"/>
                  <a:gd name="connsiteY0" fmla="*/ 0 h 620726"/>
                  <a:gd name="connsiteX1" fmla="*/ 453476 w 514629"/>
                  <a:gd name="connsiteY1" fmla="*/ 36003 h 620726"/>
                  <a:gd name="connsiteX2" fmla="*/ 0 w 514629"/>
                  <a:gd name="connsiteY2" fmla="*/ 620726 h 620726"/>
                  <a:gd name="connsiteX3" fmla="*/ 19791 w 514629"/>
                  <a:gd name="connsiteY3" fmla="*/ 545928 h 620726"/>
                  <a:gd name="connsiteX4" fmla="*/ 43038 w 514629"/>
                  <a:gd name="connsiteY4" fmla="*/ 504247 h 620726"/>
                  <a:gd name="connsiteX5" fmla="*/ 503788 w 514629"/>
                  <a:gd name="connsiteY5" fmla="*/ 4234 h 620726"/>
                  <a:gd name="connsiteX6" fmla="*/ 514629 w 514629"/>
                  <a:gd name="connsiteY6" fmla="*/ 0 h 620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629" h="620726">
                    <a:moveTo>
                      <a:pt x="514629" y="0"/>
                    </a:moveTo>
                    <a:lnTo>
                      <a:pt x="453476" y="36003"/>
                    </a:lnTo>
                    <a:cubicBezTo>
                      <a:pt x="184017" y="220384"/>
                      <a:pt x="0" y="620726"/>
                      <a:pt x="0" y="620726"/>
                    </a:cubicBezTo>
                    <a:lnTo>
                      <a:pt x="19791" y="545928"/>
                    </a:lnTo>
                    <a:lnTo>
                      <a:pt x="43038" y="504247"/>
                    </a:lnTo>
                    <a:cubicBezTo>
                      <a:pt x="130889" y="351765"/>
                      <a:pt x="297113" y="106069"/>
                      <a:pt x="503788" y="4234"/>
                    </a:cubicBezTo>
                    <a:lnTo>
                      <a:pt x="5146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5637271" y="-2225652"/>
                <a:ext cx="624918" cy="176915"/>
              </a:xfrm>
              <a:custGeom>
                <a:avLst/>
                <a:gdLst>
                  <a:gd name="connsiteX0" fmla="*/ 230920 w 624918"/>
                  <a:gd name="connsiteY0" fmla="*/ 337 h 176915"/>
                  <a:gd name="connsiteX1" fmla="*/ 624918 w 624918"/>
                  <a:gd name="connsiteY1" fmla="*/ 176915 h 176915"/>
                  <a:gd name="connsiteX2" fmla="*/ 557351 w 624918"/>
                  <a:gd name="connsiteY2" fmla="*/ 153279 h 176915"/>
                  <a:gd name="connsiteX3" fmla="*/ 557116 w 624918"/>
                  <a:gd name="connsiteY3" fmla="*/ 153087 h 176915"/>
                  <a:gd name="connsiteX4" fmla="*/ 64892 w 624918"/>
                  <a:gd name="connsiteY4" fmla="*/ 29679 h 176915"/>
                  <a:gd name="connsiteX5" fmla="*/ 0 w 624918"/>
                  <a:gd name="connsiteY5" fmla="*/ 53957 h 176915"/>
                  <a:gd name="connsiteX6" fmla="*/ 16367 w 624918"/>
                  <a:gd name="connsiteY6" fmla="*/ 44569 h 176915"/>
                  <a:gd name="connsiteX7" fmla="*/ 230920 w 624918"/>
                  <a:gd name="connsiteY7" fmla="*/ 337 h 17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4918" h="176915">
                    <a:moveTo>
                      <a:pt x="230920" y="337"/>
                    </a:moveTo>
                    <a:cubicBezTo>
                      <a:pt x="455910" y="8870"/>
                      <a:pt x="624918" y="176915"/>
                      <a:pt x="624918" y="176915"/>
                    </a:cubicBezTo>
                    <a:lnTo>
                      <a:pt x="557351" y="153279"/>
                    </a:lnTo>
                    <a:lnTo>
                      <a:pt x="557116" y="153087"/>
                    </a:lnTo>
                    <a:cubicBezTo>
                      <a:pt x="475007" y="88875"/>
                      <a:pt x="283467" y="-31857"/>
                      <a:pt x="64892" y="29679"/>
                    </a:cubicBezTo>
                    <a:lnTo>
                      <a:pt x="0" y="53957"/>
                    </a:lnTo>
                    <a:lnTo>
                      <a:pt x="16367" y="44569"/>
                    </a:lnTo>
                    <a:cubicBezTo>
                      <a:pt x="90889" y="9573"/>
                      <a:pt x="163424" y="-2223"/>
                      <a:pt x="230920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4973468" y="-2184246"/>
                <a:ext cx="218436" cy="46117"/>
              </a:xfrm>
              <a:custGeom>
                <a:avLst/>
                <a:gdLst>
                  <a:gd name="connsiteX0" fmla="*/ 181257 w 218436"/>
                  <a:gd name="connsiteY0" fmla="*/ 199 h 46117"/>
                  <a:gd name="connsiteX1" fmla="*/ 213963 w 218436"/>
                  <a:gd name="connsiteY1" fmla="*/ 436 h 46117"/>
                  <a:gd name="connsiteX2" fmla="*/ 218436 w 218436"/>
                  <a:gd name="connsiteY2" fmla="*/ 744 h 46117"/>
                  <a:gd name="connsiteX3" fmla="*/ 200870 w 218436"/>
                  <a:gd name="connsiteY3" fmla="*/ 13972 h 46117"/>
                  <a:gd name="connsiteX4" fmla="*/ 50954 w 218436"/>
                  <a:gd name="connsiteY4" fmla="*/ 27846 h 46117"/>
                  <a:gd name="connsiteX5" fmla="*/ 0 w 218436"/>
                  <a:gd name="connsiteY5" fmla="*/ 46117 h 46117"/>
                  <a:gd name="connsiteX6" fmla="*/ 14831 w 218436"/>
                  <a:gd name="connsiteY6" fmla="*/ 37142 h 46117"/>
                  <a:gd name="connsiteX7" fmla="*/ 181257 w 218436"/>
                  <a:gd name="connsiteY7" fmla="*/ 199 h 4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436" h="46117">
                    <a:moveTo>
                      <a:pt x="181257" y="199"/>
                    </a:moveTo>
                    <a:cubicBezTo>
                      <a:pt x="194976" y="-200"/>
                      <a:pt x="206185" y="68"/>
                      <a:pt x="213963" y="436"/>
                    </a:cubicBezTo>
                    <a:lnTo>
                      <a:pt x="218436" y="744"/>
                    </a:lnTo>
                    <a:lnTo>
                      <a:pt x="200870" y="13972"/>
                    </a:lnTo>
                    <a:cubicBezTo>
                      <a:pt x="200870" y="13972"/>
                      <a:pt x="131285" y="6485"/>
                      <a:pt x="50954" y="27846"/>
                    </a:cubicBezTo>
                    <a:lnTo>
                      <a:pt x="0" y="46117"/>
                    </a:lnTo>
                    <a:lnTo>
                      <a:pt x="14831" y="37142"/>
                    </a:lnTo>
                    <a:cubicBezTo>
                      <a:pt x="76351" y="8601"/>
                      <a:pt x="140101" y="1396"/>
                      <a:pt x="181257" y="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4" name="任意多边形: 形状 153"/>
              <p:cNvSpPr/>
              <p:nvPr/>
            </p:nvSpPr>
            <p:spPr>
              <a:xfrm>
                <a:off x="5414611" y="-2171695"/>
                <a:ext cx="222660" cy="174045"/>
              </a:xfrm>
              <a:custGeom>
                <a:avLst/>
                <a:gdLst>
                  <a:gd name="connsiteX0" fmla="*/ 222660 w 222660"/>
                  <a:gd name="connsiteY0" fmla="*/ 0 h 174045"/>
                  <a:gd name="connsiteX1" fmla="*/ 163957 w 222660"/>
                  <a:gd name="connsiteY1" fmla="*/ 33669 h 174045"/>
                  <a:gd name="connsiteX2" fmla="*/ 12555 w 222660"/>
                  <a:gd name="connsiteY2" fmla="*/ 174045 h 174045"/>
                  <a:gd name="connsiteX3" fmla="*/ 2727 w 222660"/>
                  <a:gd name="connsiteY3" fmla="*/ 173415 h 174045"/>
                  <a:gd name="connsiteX4" fmla="*/ 0 w 222660"/>
                  <a:gd name="connsiteY4" fmla="*/ 173377 h 174045"/>
                  <a:gd name="connsiteX5" fmla="*/ 63019 w 222660"/>
                  <a:gd name="connsiteY5" fmla="*/ 106858 h 174045"/>
                  <a:gd name="connsiteX6" fmla="*/ 213806 w 222660"/>
                  <a:gd name="connsiteY6" fmla="*/ 3312 h 174045"/>
                  <a:gd name="connsiteX7" fmla="*/ 222660 w 222660"/>
                  <a:gd name="connsiteY7" fmla="*/ 0 h 17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660" h="174045">
                    <a:moveTo>
                      <a:pt x="222660" y="0"/>
                    </a:moveTo>
                    <a:lnTo>
                      <a:pt x="163957" y="33669"/>
                    </a:lnTo>
                    <a:cubicBezTo>
                      <a:pt x="113619" y="67966"/>
                      <a:pt x="62850" y="113885"/>
                      <a:pt x="12555" y="174045"/>
                    </a:cubicBezTo>
                    <a:cubicBezTo>
                      <a:pt x="12555" y="174045"/>
                      <a:pt x="9157" y="173711"/>
                      <a:pt x="2727" y="173415"/>
                    </a:cubicBezTo>
                    <a:lnTo>
                      <a:pt x="0" y="173377"/>
                    </a:lnTo>
                    <a:lnTo>
                      <a:pt x="63019" y="106858"/>
                    </a:lnTo>
                    <a:cubicBezTo>
                      <a:pt x="113562" y="60285"/>
                      <a:pt x="164125" y="26643"/>
                      <a:pt x="213806" y="3312"/>
                    </a:cubicBezTo>
                    <a:lnTo>
                      <a:pt x="2226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>
                <a:off x="4810030" y="-2138129"/>
                <a:ext cx="163439" cy="168685"/>
              </a:xfrm>
              <a:custGeom>
                <a:avLst/>
                <a:gdLst>
                  <a:gd name="connsiteX0" fmla="*/ 163439 w 163439"/>
                  <a:gd name="connsiteY0" fmla="*/ 0 h 168685"/>
                  <a:gd name="connsiteX1" fmla="*/ 118412 w 163439"/>
                  <a:gd name="connsiteY1" fmla="*/ 27246 h 168685"/>
                  <a:gd name="connsiteX2" fmla="*/ 65557 w 163439"/>
                  <a:gd name="connsiteY2" fmla="*/ 81097 h 168685"/>
                  <a:gd name="connsiteX3" fmla="*/ 28310 w 163439"/>
                  <a:gd name="connsiteY3" fmla="*/ 150251 h 168685"/>
                  <a:gd name="connsiteX4" fmla="*/ 10967 w 163439"/>
                  <a:gd name="connsiteY4" fmla="*/ 161103 h 168685"/>
                  <a:gd name="connsiteX5" fmla="*/ 0 w 163439"/>
                  <a:gd name="connsiteY5" fmla="*/ 168685 h 168685"/>
                  <a:gd name="connsiteX6" fmla="*/ 153049 w 163439"/>
                  <a:gd name="connsiteY6" fmla="*/ 3725 h 168685"/>
                  <a:gd name="connsiteX7" fmla="*/ 163439 w 163439"/>
                  <a:gd name="connsiteY7" fmla="*/ 0 h 168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439" h="168685">
                    <a:moveTo>
                      <a:pt x="163439" y="0"/>
                    </a:moveTo>
                    <a:lnTo>
                      <a:pt x="118412" y="27246"/>
                    </a:lnTo>
                    <a:cubicBezTo>
                      <a:pt x="99321" y="42069"/>
                      <a:pt x="81396" y="59830"/>
                      <a:pt x="65557" y="81097"/>
                    </a:cubicBezTo>
                    <a:lnTo>
                      <a:pt x="28310" y="150251"/>
                    </a:lnTo>
                    <a:lnTo>
                      <a:pt x="10967" y="161103"/>
                    </a:lnTo>
                    <a:cubicBezTo>
                      <a:pt x="3843" y="165861"/>
                      <a:pt x="0" y="168685"/>
                      <a:pt x="0" y="168685"/>
                    </a:cubicBezTo>
                    <a:cubicBezTo>
                      <a:pt x="32239" y="82144"/>
                      <a:pt x="91529" y="32267"/>
                      <a:pt x="153049" y="3725"/>
                    </a:cubicBezTo>
                    <a:lnTo>
                      <a:pt x="163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6" name="任意多边形: 形状 155"/>
              <p:cNvSpPr/>
              <p:nvPr/>
            </p:nvSpPr>
            <p:spPr>
              <a:xfrm>
                <a:off x="5726318" y="-2102631"/>
                <a:ext cx="510650" cy="82925"/>
              </a:xfrm>
              <a:custGeom>
                <a:avLst/>
                <a:gdLst>
                  <a:gd name="connsiteX0" fmla="*/ 295302 w 510650"/>
                  <a:gd name="connsiteY0" fmla="*/ 109 h 82925"/>
                  <a:gd name="connsiteX1" fmla="*/ 450422 w 510650"/>
                  <a:gd name="connsiteY1" fmla="*/ 24003 h 82925"/>
                  <a:gd name="connsiteX2" fmla="*/ 468304 w 510650"/>
                  <a:gd name="connsiteY2" fmla="*/ 30258 h 82925"/>
                  <a:gd name="connsiteX3" fmla="*/ 491273 w 510650"/>
                  <a:gd name="connsiteY3" fmla="*/ 49049 h 82925"/>
                  <a:gd name="connsiteX4" fmla="*/ 510650 w 510650"/>
                  <a:gd name="connsiteY4" fmla="*/ 66594 h 82925"/>
                  <a:gd name="connsiteX5" fmla="*/ 77397 w 510650"/>
                  <a:gd name="connsiteY5" fmla="*/ 44919 h 82925"/>
                  <a:gd name="connsiteX6" fmla="*/ 0 w 510650"/>
                  <a:gd name="connsiteY6" fmla="*/ 82925 h 82925"/>
                  <a:gd name="connsiteX7" fmla="*/ 1253 w 510650"/>
                  <a:gd name="connsiteY7" fmla="*/ 81994 h 82925"/>
                  <a:gd name="connsiteX8" fmla="*/ 295302 w 510650"/>
                  <a:gd name="connsiteY8" fmla="*/ 109 h 8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650" h="82925">
                    <a:moveTo>
                      <a:pt x="295302" y="109"/>
                    </a:moveTo>
                    <a:cubicBezTo>
                      <a:pt x="343478" y="1066"/>
                      <a:pt x="395201" y="8386"/>
                      <a:pt x="450422" y="24003"/>
                    </a:cubicBezTo>
                    <a:lnTo>
                      <a:pt x="468304" y="30258"/>
                    </a:lnTo>
                    <a:lnTo>
                      <a:pt x="491273" y="49049"/>
                    </a:lnTo>
                    <a:cubicBezTo>
                      <a:pt x="503890" y="59872"/>
                      <a:pt x="510650" y="66594"/>
                      <a:pt x="510650" y="66594"/>
                    </a:cubicBezTo>
                    <a:cubicBezTo>
                      <a:pt x="334529" y="-6602"/>
                      <a:pt x="189672" y="3589"/>
                      <a:pt x="77397" y="44919"/>
                    </a:cubicBezTo>
                    <a:lnTo>
                      <a:pt x="0" y="82925"/>
                    </a:lnTo>
                    <a:lnTo>
                      <a:pt x="1253" y="81994"/>
                    </a:lnTo>
                    <a:cubicBezTo>
                      <a:pt x="76592" y="35090"/>
                      <a:pt x="174863" y="-2284"/>
                      <a:pt x="295302" y="1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7" name="任意多边形: 形状 156"/>
              <p:cNvSpPr/>
              <p:nvPr/>
            </p:nvSpPr>
            <p:spPr>
              <a:xfrm>
                <a:off x="4908054" y="-2095778"/>
                <a:ext cx="361221" cy="69982"/>
              </a:xfrm>
              <a:custGeom>
                <a:avLst/>
                <a:gdLst>
                  <a:gd name="connsiteX0" fmla="*/ 221056 w 361221"/>
                  <a:gd name="connsiteY0" fmla="*/ 962 h 69982"/>
                  <a:gd name="connsiteX1" fmla="*/ 299691 w 361221"/>
                  <a:gd name="connsiteY1" fmla="*/ 3909 h 69982"/>
                  <a:gd name="connsiteX2" fmla="*/ 361221 w 361221"/>
                  <a:gd name="connsiteY2" fmla="*/ 22337 h 69982"/>
                  <a:gd name="connsiteX3" fmla="*/ 357225 w 361221"/>
                  <a:gd name="connsiteY3" fmla="*/ 29912 h 69982"/>
                  <a:gd name="connsiteX4" fmla="*/ 352605 w 361221"/>
                  <a:gd name="connsiteY4" fmla="*/ 40010 h 69982"/>
                  <a:gd name="connsiteX5" fmla="*/ 50527 w 361221"/>
                  <a:gd name="connsiteY5" fmla="*/ 47762 h 69982"/>
                  <a:gd name="connsiteX6" fmla="*/ 0 w 361221"/>
                  <a:gd name="connsiteY6" fmla="*/ 69982 h 69982"/>
                  <a:gd name="connsiteX7" fmla="*/ 15804 w 361221"/>
                  <a:gd name="connsiteY7" fmla="*/ 61423 h 69982"/>
                  <a:gd name="connsiteX8" fmla="*/ 221056 w 361221"/>
                  <a:gd name="connsiteY8" fmla="*/ 962 h 6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221" h="69982">
                    <a:moveTo>
                      <a:pt x="221056" y="962"/>
                    </a:moveTo>
                    <a:cubicBezTo>
                      <a:pt x="246977" y="-871"/>
                      <a:pt x="273376" y="-185"/>
                      <a:pt x="299691" y="3909"/>
                    </a:cubicBezTo>
                    <a:lnTo>
                      <a:pt x="361221" y="22337"/>
                    </a:lnTo>
                    <a:lnTo>
                      <a:pt x="357225" y="29912"/>
                    </a:lnTo>
                    <a:cubicBezTo>
                      <a:pt x="354136" y="36327"/>
                      <a:pt x="352605" y="40010"/>
                      <a:pt x="352605" y="40010"/>
                    </a:cubicBezTo>
                    <a:cubicBezTo>
                      <a:pt x="250253" y="-7202"/>
                      <a:pt x="137596" y="14378"/>
                      <a:pt x="50527" y="47762"/>
                    </a:cubicBezTo>
                    <a:lnTo>
                      <a:pt x="0" y="69982"/>
                    </a:lnTo>
                    <a:lnTo>
                      <a:pt x="15804" y="61423"/>
                    </a:lnTo>
                    <a:cubicBezTo>
                      <a:pt x="69828" y="34630"/>
                      <a:pt x="143293" y="6462"/>
                      <a:pt x="221056" y="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5251" y="-2025795"/>
                <a:ext cx="72803" cy="43651"/>
              </a:xfrm>
              <a:custGeom>
                <a:avLst/>
                <a:gdLst>
                  <a:gd name="connsiteX0" fmla="*/ 72803 w 72803"/>
                  <a:gd name="connsiteY0" fmla="*/ 0 h 43651"/>
                  <a:gd name="connsiteX1" fmla="*/ 41624 w 72803"/>
                  <a:gd name="connsiteY1" fmla="*/ 16885 h 43651"/>
                  <a:gd name="connsiteX2" fmla="*/ 0 w 72803"/>
                  <a:gd name="connsiteY2" fmla="*/ 43651 h 43651"/>
                  <a:gd name="connsiteX3" fmla="*/ 3089 w 72803"/>
                  <a:gd name="connsiteY3" fmla="*/ 37917 h 43651"/>
                  <a:gd name="connsiteX4" fmla="*/ 16403 w 72803"/>
                  <a:gd name="connsiteY4" fmla="*/ 29585 h 43651"/>
                  <a:gd name="connsiteX5" fmla="*/ 63386 w 72803"/>
                  <a:gd name="connsiteY5" fmla="*/ 4141 h 43651"/>
                  <a:gd name="connsiteX6" fmla="*/ 72803 w 72803"/>
                  <a:gd name="connsiteY6" fmla="*/ 0 h 4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03" h="43651">
                    <a:moveTo>
                      <a:pt x="72803" y="0"/>
                    </a:moveTo>
                    <a:lnTo>
                      <a:pt x="41624" y="16885"/>
                    </a:lnTo>
                    <a:cubicBezTo>
                      <a:pt x="15371" y="32354"/>
                      <a:pt x="0" y="43651"/>
                      <a:pt x="0" y="43651"/>
                    </a:cubicBezTo>
                    <a:lnTo>
                      <a:pt x="3089" y="37917"/>
                    </a:lnTo>
                    <a:lnTo>
                      <a:pt x="16403" y="29585"/>
                    </a:lnTo>
                    <a:cubicBezTo>
                      <a:pt x="29531" y="21850"/>
                      <a:pt x="45378" y="13072"/>
                      <a:pt x="63386" y="4141"/>
                    </a:cubicBezTo>
                    <a:lnTo>
                      <a:pt x="72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5528216" y="-2019706"/>
                <a:ext cx="198102" cy="174241"/>
              </a:xfrm>
              <a:custGeom>
                <a:avLst/>
                <a:gdLst>
                  <a:gd name="connsiteX0" fmla="*/ 198102 w 198102"/>
                  <a:gd name="connsiteY0" fmla="*/ 0 h 174241"/>
                  <a:gd name="connsiteX1" fmla="*/ 120005 w 198102"/>
                  <a:gd name="connsiteY1" fmla="*/ 57993 h 174241"/>
                  <a:gd name="connsiteX2" fmla="*/ 16979 w 198102"/>
                  <a:gd name="connsiteY2" fmla="*/ 173560 h 174241"/>
                  <a:gd name="connsiteX3" fmla="*/ 0 w 198102"/>
                  <a:gd name="connsiteY3" fmla="*/ 174241 h 174241"/>
                  <a:gd name="connsiteX4" fmla="*/ 3303 w 198102"/>
                  <a:gd name="connsiteY4" fmla="*/ 169549 h 174241"/>
                  <a:gd name="connsiteX5" fmla="*/ 174134 w 198102"/>
                  <a:gd name="connsiteY5" fmla="*/ 11769 h 174241"/>
                  <a:gd name="connsiteX6" fmla="*/ 198102 w 198102"/>
                  <a:gd name="connsiteY6" fmla="*/ 0 h 17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102" h="174241">
                    <a:moveTo>
                      <a:pt x="198102" y="0"/>
                    </a:moveTo>
                    <a:lnTo>
                      <a:pt x="120005" y="57993"/>
                    </a:lnTo>
                    <a:cubicBezTo>
                      <a:pt x="51761" y="117622"/>
                      <a:pt x="16979" y="173560"/>
                      <a:pt x="16979" y="173560"/>
                    </a:cubicBezTo>
                    <a:lnTo>
                      <a:pt x="0" y="174241"/>
                    </a:lnTo>
                    <a:lnTo>
                      <a:pt x="3303" y="169549"/>
                    </a:lnTo>
                    <a:cubicBezTo>
                      <a:pt x="26345" y="138062"/>
                      <a:pt x="83728" y="68053"/>
                      <a:pt x="174134" y="11769"/>
                    </a:cubicBezTo>
                    <a:lnTo>
                      <a:pt x="1981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0" name="任意多边形: 形状 159"/>
              <p:cNvSpPr/>
              <p:nvPr/>
            </p:nvSpPr>
            <p:spPr>
              <a:xfrm>
                <a:off x="5032943" y="-1998676"/>
                <a:ext cx="381669" cy="90730"/>
              </a:xfrm>
              <a:custGeom>
                <a:avLst/>
                <a:gdLst>
                  <a:gd name="connsiteX0" fmla="*/ 356378 w 381669"/>
                  <a:gd name="connsiteY0" fmla="*/ 0 h 90730"/>
                  <a:gd name="connsiteX1" fmla="*/ 381669 w 381669"/>
                  <a:gd name="connsiteY1" fmla="*/ 357 h 90730"/>
                  <a:gd name="connsiteX2" fmla="*/ 369003 w 381669"/>
                  <a:gd name="connsiteY2" fmla="*/ 13725 h 90730"/>
                  <a:gd name="connsiteX3" fmla="*/ 81143 w 381669"/>
                  <a:gd name="connsiteY3" fmla="*/ 58280 h 90730"/>
                  <a:gd name="connsiteX4" fmla="*/ 0 w 381669"/>
                  <a:gd name="connsiteY4" fmla="*/ 90730 h 90730"/>
                  <a:gd name="connsiteX5" fmla="*/ 20366 w 381669"/>
                  <a:gd name="connsiteY5" fmla="*/ 79971 h 90730"/>
                  <a:gd name="connsiteX6" fmla="*/ 356378 w 381669"/>
                  <a:gd name="connsiteY6" fmla="*/ 0 h 9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669" h="90730">
                    <a:moveTo>
                      <a:pt x="356378" y="0"/>
                    </a:moveTo>
                    <a:lnTo>
                      <a:pt x="381669" y="357"/>
                    </a:lnTo>
                    <a:lnTo>
                      <a:pt x="369003" y="13725"/>
                    </a:lnTo>
                    <a:cubicBezTo>
                      <a:pt x="369003" y="13725"/>
                      <a:pt x="246672" y="1686"/>
                      <a:pt x="81143" y="58280"/>
                    </a:cubicBezTo>
                    <a:lnTo>
                      <a:pt x="0" y="90730"/>
                    </a:lnTo>
                    <a:lnTo>
                      <a:pt x="20366" y="79971"/>
                    </a:lnTo>
                    <a:cubicBezTo>
                      <a:pt x="168475" y="11876"/>
                      <a:pt x="295744" y="781"/>
                      <a:pt x="35637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1" name="任意多边形: 形状 160"/>
              <p:cNvSpPr/>
              <p:nvPr/>
            </p:nvSpPr>
            <p:spPr>
              <a:xfrm>
                <a:off x="4292808" y="-1907945"/>
                <a:ext cx="740135" cy="1195969"/>
              </a:xfrm>
              <a:custGeom>
                <a:avLst/>
                <a:gdLst>
                  <a:gd name="connsiteX0" fmla="*/ 740135 w 740135"/>
                  <a:gd name="connsiteY0" fmla="*/ 0 h 1195969"/>
                  <a:gd name="connsiteX1" fmla="*/ 669501 w 740135"/>
                  <a:gd name="connsiteY1" fmla="*/ 37312 h 1195969"/>
                  <a:gd name="connsiteX2" fmla="*/ 77101 w 740135"/>
                  <a:gd name="connsiteY2" fmla="*/ 945085 h 1195969"/>
                  <a:gd name="connsiteX3" fmla="*/ 50816 w 740135"/>
                  <a:gd name="connsiteY3" fmla="*/ 1054409 h 1195969"/>
                  <a:gd name="connsiteX4" fmla="*/ 36863 w 740135"/>
                  <a:gd name="connsiteY4" fmla="*/ 1089274 h 1195969"/>
                  <a:gd name="connsiteX5" fmla="*/ 0 w 740135"/>
                  <a:gd name="connsiteY5" fmla="*/ 1195969 h 1195969"/>
                  <a:gd name="connsiteX6" fmla="*/ 735280 w 740135"/>
                  <a:gd name="connsiteY6" fmla="*/ 1941 h 1195969"/>
                  <a:gd name="connsiteX7" fmla="*/ 740135 w 740135"/>
                  <a:gd name="connsiteY7" fmla="*/ 0 h 1195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0135" h="1195969">
                    <a:moveTo>
                      <a:pt x="740135" y="0"/>
                    </a:moveTo>
                    <a:lnTo>
                      <a:pt x="669501" y="37312"/>
                    </a:lnTo>
                    <a:cubicBezTo>
                      <a:pt x="453043" y="167179"/>
                      <a:pt x="213690" y="427068"/>
                      <a:pt x="77101" y="945085"/>
                    </a:cubicBezTo>
                    <a:lnTo>
                      <a:pt x="50816" y="1054409"/>
                    </a:lnTo>
                    <a:lnTo>
                      <a:pt x="36863" y="1089274"/>
                    </a:lnTo>
                    <a:cubicBezTo>
                      <a:pt x="11805" y="1155229"/>
                      <a:pt x="0" y="1195969"/>
                      <a:pt x="0" y="1195969"/>
                    </a:cubicBezTo>
                    <a:cubicBezTo>
                      <a:pt x="134567" y="431763"/>
                      <a:pt x="468684" y="124512"/>
                      <a:pt x="735280" y="1941"/>
                    </a:cubicBezTo>
                    <a:lnTo>
                      <a:pt x="7401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2" name="任意多边形: 形状 161"/>
              <p:cNvSpPr/>
              <p:nvPr/>
            </p:nvSpPr>
            <p:spPr>
              <a:xfrm>
                <a:off x="7743785" y="-1863046"/>
                <a:ext cx="1839557" cy="1294629"/>
              </a:xfrm>
              <a:custGeom>
                <a:avLst/>
                <a:gdLst>
                  <a:gd name="connsiteX0" fmla="*/ 57708 w 1839557"/>
                  <a:gd name="connsiteY0" fmla="*/ 1199 h 1294629"/>
                  <a:gd name="connsiteX1" fmla="*/ 268084 w 1839557"/>
                  <a:gd name="connsiteY1" fmla="*/ 29936 h 1294629"/>
                  <a:gd name="connsiteX2" fmla="*/ 466443 w 1839557"/>
                  <a:gd name="connsiteY2" fmla="*/ 116962 h 1294629"/>
                  <a:gd name="connsiteX3" fmla="*/ 593282 w 1839557"/>
                  <a:gd name="connsiteY3" fmla="*/ 134226 h 1294629"/>
                  <a:gd name="connsiteX4" fmla="*/ 945262 w 1839557"/>
                  <a:gd name="connsiteY4" fmla="*/ 180733 h 1294629"/>
                  <a:gd name="connsiteX5" fmla="*/ 1232062 w 1839557"/>
                  <a:gd name="connsiteY5" fmla="*/ 410453 h 1294629"/>
                  <a:gd name="connsiteX6" fmla="*/ 1578755 w 1839557"/>
                  <a:gd name="connsiteY6" fmla="*/ 596484 h 1294629"/>
                  <a:gd name="connsiteX7" fmla="*/ 1839480 w 1839557"/>
                  <a:gd name="connsiteY7" fmla="*/ 1081291 h 1294629"/>
                  <a:gd name="connsiteX8" fmla="*/ 1751747 w 1839557"/>
                  <a:gd name="connsiteY8" fmla="*/ 1294099 h 1294629"/>
                  <a:gd name="connsiteX9" fmla="*/ 1739113 w 1839557"/>
                  <a:gd name="connsiteY9" fmla="*/ 1294629 h 1294629"/>
                  <a:gd name="connsiteX10" fmla="*/ 1766346 w 1839557"/>
                  <a:gd name="connsiteY10" fmla="*/ 1268296 h 1294629"/>
                  <a:gd name="connsiteX11" fmla="*/ 1814259 w 1839557"/>
                  <a:gd name="connsiteY11" fmla="*/ 1093991 h 1294629"/>
                  <a:gd name="connsiteX12" fmla="*/ 1553534 w 1839557"/>
                  <a:gd name="connsiteY12" fmla="*/ 609184 h 1294629"/>
                  <a:gd name="connsiteX13" fmla="*/ 1206840 w 1839557"/>
                  <a:gd name="connsiteY13" fmla="*/ 423153 h 1294629"/>
                  <a:gd name="connsiteX14" fmla="*/ 920041 w 1839557"/>
                  <a:gd name="connsiteY14" fmla="*/ 193433 h 1294629"/>
                  <a:gd name="connsiteX15" fmla="*/ 568061 w 1839557"/>
                  <a:gd name="connsiteY15" fmla="*/ 146926 h 1294629"/>
                  <a:gd name="connsiteX16" fmla="*/ 441222 w 1839557"/>
                  <a:gd name="connsiteY16" fmla="*/ 129662 h 1294629"/>
                  <a:gd name="connsiteX17" fmla="*/ 242863 w 1839557"/>
                  <a:gd name="connsiteY17" fmla="*/ 42636 h 1294629"/>
                  <a:gd name="connsiteX18" fmla="*/ 3793 w 1839557"/>
                  <a:gd name="connsiteY18" fmla="*/ 20710 h 1294629"/>
                  <a:gd name="connsiteX19" fmla="*/ 0 w 1839557"/>
                  <a:gd name="connsiteY19" fmla="*/ 22584 h 1294629"/>
                  <a:gd name="connsiteX20" fmla="*/ 312 w 1839557"/>
                  <a:gd name="connsiteY20" fmla="*/ 22186 h 1294629"/>
                  <a:gd name="connsiteX21" fmla="*/ 57708 w 1839557"/>
                  <a:gd name="connsiteY21" fmla="*/ 1199 h 129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39557" h="1294629">
                    <a:moveTo>
                      <a:pt x="57708" y="1199"/>
                    </a:moveTo>
                    <a:cubicBezTo>
                      <a:pt x="115545" y="-6068"/>
                      <a:pt x="177446" y="21743"/>
                      <a:pt x="268084" y="29936"/>
                    </a:cubicBezTo>
                    <a:cubicBezTo>
                      <a:pt x="341368" y="36631"/>
                      <a:pt x="417472" y="82081"/>
                      <a:pt x="466443" y="116962"/>
                    </a:cubicBezTo>
                    <a:cubicBezTo>
                      <a:pt x="509430" y="113792"/>
                      <a:pt x="551003" y="118372"/>
                      <a:pt x="593282" y="134226"/>
                    </a:cubicBezTo>
                    <a:cubicBezTo>
                      <a:pt x="761698" y="198000"/>
                      <a:pt x="791294" y="188486"/>
                      <a:pt x="945262" y="180733"/>
                    </a:cubicBezTo>
                    <a:cubicBezTo>
                      <a:pt x="1099230" y="172984"/>
                      <a:pt x="1198589" y="330473"/>
                      <a:pt x="1232062" y="410453"/>
                    </a:cubicBezTo>
                    <a:cubicBezTo>
                      <a:pt x="1265530" y="490433"/>
                      <a:pt x="1404702" y="462598"/>
                      <a:pt x="1578755" y="596484"/>
                    </a:cubicBezTo>
                    <a:cubicBezTo>
                      <a:pt x="1752805" y="730369"/>
                      <a:pt x="1837013" y="917809"/>
                      <a:pt x="1839480" y="1081291"/>
                    </a:cubicBezTo>
                    <a:cubicBezTo>
                      <a:pt x="1841241" y="1183469"/>
                      <a:pt x="1813054" y="1247591"/>
                      <a:pt x="1751747" y="1294099"/>
                    </a:cubicBezTo>
                    <a:lnTo>
                      <a:pt x="1739113" y="1294629"/>
                    </a:lnTo>
                    <a:lnTo>
                      <a:pt x="1766346" y="1268296"/>
                    </a:lnTo>
                    <a:cubicBezTo>
                      <a:pt x="1800055" y="1225852"/>
                      <a:pt x="1815580" y="1170625"/>
                      <a:pt x="1814259" y="1093991"/>
                    </a:cubicBezTo>
                    <a:cubicBezTo>
                      <a:pt x="1811792" y="930509"/>
                      <a:pt x="1727584" y="743069"/>
                      <a:pt x="1553534" y="609184"/>
                    </a:cubicBezTo>
                    <a:cubicBezTo>
                      <a:pt x="1379480" y="475298"/>
                      <a:pt x="1240309" y="503133"/>
                      <a:pt x="1206840" y="423153"/>
                    </a:cubicBezTo>
                    <a:cubicBezTo>
                      <a:pt x="1173368" y="343173"/>
                      <a:pt x="1074008" y="185684"/>
                      <a:pt x="920041" y="193433"/>
                    </a:cubicBezTo>
                    <a:cubicBezTo>
                      <a:pt x="766073" y="201186"/>
                      <a:pt x="736478" y="210700"/>
                      <a:pt x="568061" y="146926"/>
                    </a:cubicBezTo>
                    <a:cubicBezTo>
                      <a:pt x="525782" y="131072"/>
                      <a:pt x="484209" y="126492"/>
                      <a:pt x="441222" y="129662"/>
                    </a:cubicBezTo>
                    <a:cubicBezTo>
                      <a:pt x="392251" y="94781"/>
                      <a:pt x="316147" y="49331"/>
                      <a:pt x="242863" y="42636"/>
                    </a:cubicBezTo>
                    <a:cubicBezTo>
                      <a:pt x="137119" y="33078"/>
                      <a:pt x="70488" y="-3184"/>
                      <a:pt x="3793" y="20710"/>
                    </a:cubicBezTo>
                    <a:lnTo>
                      <a:pt x="0" y="22584"/>
                    </a:lnTo>
                    <a:lnTo>
                      <a:pt x="312" y="22186"/>
                    </a:lnTo>
                    <a:cubicBezTo>
                      <a:pt x="19602" y="9942"/>
                      <a:pt x="38429" y="3622"/>
                      <a:pt x="57708" y="1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3" name="任意多边形: 形状 162"/>
              <p:cNvSpPr/>
              <p:nvPr/>
            </p:nvSpPr>
            <p:spPr>
              <a:xfrm>
                <a:off x="5084344" y="-1845465"/>
                <a:ext cx="443872" cy="98327"/>
              </a:xfrm>
              <a:custGeom>
                <a:avLst/>
                <a:gdLst>
                  <a:gd name="connsiteX0" fmla="*/ 443872 w 443872"/>
                  <a:gd name="connsiteY0" fmla="*/ 0 h 98327"/>
                  <a:gd name="connsiteX1" fmla="*/ 438522 w 443872"/>
                  <a:gd name="connsiteY1" fmla="*/ 7599 h 98327"/>
                  <a:gd name="connsiteX2" fmla="*/ 435630 w 443872"/>
                  <a:gd name="connsiteY2" fmla="*/ 12019 h 98327"/>
                  <a:gd name="connsiteX3" fmla="*/ 126972 w 443872"/>
                  <a:gd name="connsiteY3" fmla="*/ 49485 h 98327"/>
                  <a:gd name="connsiteX4" fmla="*/ 0 w 443872"/>
                  <a:gd name="connsiteY4" fmla="*/ 98327 h 98327"/>
                  <a:gd name="connsiteX5" fmla="*/ 16593 w 443872"/>
                  <a:gd name="connsiteY5" fmla="*/ 88946 h 98327"/>
                  <a:gd name="connsiteX6" fmla="*/ 300172 w 443872"/>
                  <a:gd name="connsiteY6" fmla="*/ 5759 h 98327"/>
                  <a:gd name="connsiteX7" fmla="*/ 443872 w 443872"/>
                  <a:gd name="connsiteY7" fmla="*/ 0 h 98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872" h="98327">
                    <a:moveTo>
                      <a:pt x="443872" y="0"/>
                    </a:moveTo>
                    <a:lnTo>
                      <a:pt x="438522" y="7599"/>
                    </a:lnTo>
                    <a:cubicBezTo>
                      <a:pt x="436596" y="10465"/>
                      <a:pt x="435630" y="12019"/>
                      <a:pt x="435630" y="12019"/>
                    </a:cubicBezTo>
                    <a:cubicBezTo>
                      <a:pt x="324206" y="7351"/>
                      <a:pt x="221463" y="21373"/>
                      <a:pt x="126972" y="49485"/>
                    </a:cubicBezTo>
                    <a:lnTo>
                      <a:pt x="0" y="98327"/>
                    </a:lnTo>
                    <a:lnTo>
                      <a:pt x="16593" y="88946"/>
                    </a:lnTo>
                    <a:cubicBezTo>
                      <a:pt x="102939" y="47894"/>
                      <a:pt x="197322" y="18631"/>
                      <a:pt x="300172" y="5759"/>
                    </a:cubicBezTo>
                    <a:lnTo>
                      <a:pt x="4438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4" name="任意多边形: 形状 163"/>
              <p:cNvSpPr/>
              <p:nvPr/>
            </p:nvSpPr>
            <p:spPr>
              <a:xfrm>
                <a:off x="7697248" y="-1840462"/>
                <a:ext cx="457665" cy="152177"/>
              </a:xfrm>
              <a:custGeom>
                <a:avLst/>
                <a:gdLst>
                  <a:gd name="connsiteX0" fmla="*/ 46537 w 457665"/>
                  <a:gd name="connsiteY0" fmla="*/ 0 h 152177"/>
                  <a:gd name="connsiteX1" fmla="*/ 30305 w 457665"/>
                  <a:gd name="connsiteY1" fmla="*/ 20664 h 152177"/>
                  <a:gd name="connsiteX2" fmla="*/ 44030 w 457665"/>
                  <a:gd name="connsiteY2" fmla="*/ 139477 h 152177"/>
                  <a:gd name="connsiteX3" fmla="*/ 371345 w 457665"/>
                  <a:gd name="connsiteY3" fmla="*/ 83806 h 152177"/>
                  <a:gd name="connsiteX4" fmla="*/ 457665 w 457665"/>
                  <a:gd name="connsiteY4" fmla="*/ 102128 h 152177"/>
                  <a:gd name="connsiteX5" fmla="*/ 420906 w 457665"/>
                  <a:gd name="connsiteY5" fmla="*/ 111123 h 152177"/>
                  <a:gd name="connsiteX6" fmla="*/ 390341 w 457665"/>
                  <a:gd name="connsiteY6" fmla="*/ 101309 h 152177"/>
                  <a:gd name="connsiteX7" fmla="*/ 346124 w 457665"/>
                  <a:gd name="connsiteY7" fmla="*/ 96506 h 152177"/>
                  <a:gd name="connsiteX8" fmla="*/ 18809 w 457665"/>
                  <a:gd name="connsiteY8" fmla="*/ 152177 h 152177"/>
                  <a:gd name="connsiteX9" fmla="*/ 21628 w 457665"/>
                  <a:gd name="connsiteY9" fmla="*/ 12302 h 152177"/>
                  <a:gd name="connsiteX10" fmla="*/ 46537 w 457665"/>
                  <a:gd name="connsiteY10" fmla="*/ 0 h 15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665" h="152177">
                    <a:moveTo>
                      <a:pt x="46537" y="0"/>
                    </a:moveTo>
                    <a:lnTo>
                      <a:pt x="30305" y="20664"/>
                    </a:lnTo>
                    <a:cubicBezTo>
                      <a:pt x="19718" y="47782"/>
                      <a:pt x="26325" y="91649"/>
                      <a:pt x="44030" y="139477"/>
                    </a:cubicBezTo>
                    <a:cubicBezTo>
                      <a:pt x="149374" y="119395"/>
                      <a:pt x="329065" y="85571"/>
                      <a:pt x="371345" y="83806"/>
                    </a:cubicBezTo>
                    <a:cubicBezTo>
                      <a:pt x="399883" y="82401"/>
                      <a:pt x="431946" y="91911"/>
                      <a:pt x="457665" y="102128"/>
                    </a:cubicBezTo>
                    <a:lnTo>
                      <a:pt x="420906" y="111123"/>
                    </a:lnTo>
                    <a:lnTo>
                      <a:pt x="390341" y="101309"/>
                    </a:lnTo>
                    <a:cubicBezTo>
                      <a:pt x="375543" y="97830"/>
                      <a:pt x="360393" y="95804"/>
                      <a:pt x="346124" y="96506"/>
                    </a:cubicBezTo>
                    <a:cubicBezTo>
                      <a:pt x="303844" y="98271"/>
                      <a:pt x="124153" y="132095"/>
                      <a:pt x="18809" y="152177"/>
                    </a:cubicBezTo>
                    <a:cubicBezTo>
                      <a:pt x="-4798" y="88406"/>
                      <a:pt x="-8674" y="31678"/>
                      <a:pt x="21628" y="12302"/>
                    </a:cubicBezTo>
                    <a:lnTo>
                      <a:pt x="465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721304" y="-1809833"/>
                <a:ext cx="771312" cy="81022"/>
              </a:xfrm>
              <a:custGeom>
                <a:avLst/>
                <a:gdLst>
                  <a:gd name="connsiteX0" fmla="*/ 356600 w 771312"/>
                  <a:gd name="connsiteY0" fmla="*/ 10 h 81022"/>
                  <a:gd name="connsiteX1" fmla="*/ 771312 w 771312"/>
                  <a:gd name="connsiteY1" fmla="*/ 71853 h 81022"/>
                  <a:gd name="connsiteX2" fmla="*/ 701765 w 771312"/>
                  <a:gd name="connsiteY2" fmla="*/ 58712 h 81022"/>
                  <a:gd name="connsiteX3" fmla="*/ 636112 w 771312"/>
                  <a:gd name="connsiteY3" fmla="*/ 52884 h 81022"/>
                  <a:gd name="connsiteX4" fmla="*/ 629438 w 771312"/>
                  <a:gd name="connsiteY4" fmla="*/ 50962 h 81022"/>
                  <a:gd name="connsiteX5" fmla="*/ 48694 w 771312"/>
                  <a:gd name="connsiteY5" fmla="*/ 60771 h 81022"/>
                  <a:gd name="connsiteX6" fmla="*/ 0 w 771312"/>
                  <a:gd name="connsiteY6" fmla="*/ 81022 h 81022"/>
                  <a:gd name="connsiteX7" fmla="*/ 22592 w 771312"/>
                  <a:gd name="connsiteY7" fmla="*/ 69415 h 81022"/>
                  <a:gd name="connsiteX8" fmla="*/ 356600 w 771312"/>
                  <a:gd name="connsiteY8" fmla="*/ 10 h 8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1312" h="81022">
                    <a:moveTo>
                      <a:pt x="356600" y="10"/>
                    </a:moveTo>
                    <a:cubicBezTo>
                      <a:pt x="472226" y="-485"/>
                      <a:pt x="609856" y="19003"/>
                      <a:pt x="771312" y="71853"/>
                    </a:cubicBezTo>
                    <a:cubicBezTo>
                      <a:pt x="771312" y="71853"/>
                      <a:pt x="745922" y="64696"/>
                      <a:pt x="701765" y="58712"/>
                    </a:cubicBezTo>
                    <a:lnTo>
                      <a:pt x="636112" y="52884"/>
                    </a:lnTo>
                    <a:lnTo>
                      <a:pt x="629438" y="50962"/>
                    </a:lnTo>
                    <a:cubicBezTo>
                      <a:pt x="367538" y="-13797"/>
                      <a:pt x="177213" y="13371"/>
                      <a:pt x="48694" y="60771"/>
                    </a:cubicBezTo>
                    <a:lnTo>
                      <a:pt x="0" y="81022"/>
                    </a:lnTo>
                    <a:lnTo>
                      <a:pt x="22592" y="69415"/>
                    </a:lnTo>
                    <a:cubicBezTo>
                      <a:pt x="101919" y="32474"/>
                      <a:pt x="212069" y="630"/>
                      <a:pt x="35660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839383" y="-1759114"/>
                <a:ext cx="628013" cy="117681"/>
              </a:xfrm>
              <a:custGeom>
                <a:avLst/>
                <a:gdLst>
                  <a:gd name="connsiteX0" fmla="*/ 504203 w 628013"/>
                  <a:gd name="connsiteY0" fmla="*/ 938 h 117681"/>
                  <a:gd name="connsiteX1" fmla="*/ 518034 w 628013"/>
                  <a:gd name="connsiteY1" fmla="*/ 2166 h 117681"/>
                  <a:gd name="connsiteX2" fmla="*/ 628013 w 628013"/>
                  <a:gd name="connsiteY2" fmla="*/ 33835 h 117681"/>
                  <a:gd name="connsiteX3" fmla="*/ 50816 w 628013"/>
                  <a:gd name="connsiteY3" fmla="*/ 92984 h 117681"/>
                  <a:gd name="connsiteX4" fmla="*/ 0 w 628013"/>
                  <a:gd name="connsiteY4" fmla="*/ 117681 h 117681"/>
                  <a:gd name="connsiteX5" fmla="*/ 4105 w 628013"/>
                  <a:gd name="connsiteY5" fmla="*/ 115243 h 117681"/>
                  <a:gd name="connsiteX6" fmla="*/ 504203 w 628013"/>
                  <a:gd name="connsiteY6" fmla="*/ 938 h 11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8013" h="117681">
                    <a:moveTo>
                      <a:pt x="504203" y="938"/>
                    </a:moveTo>
                    <a:lnTo>
                      <a:pt x="518034" y="2166"/>
                    </a:lnTo>
                    <a:lnTo>
                      <a:pt x="628013" y="33835"/>
                    </a:lnTo>
                    <a:cubicBezTo>
                      <a:pt x="628013" y="33835"/>
                      <a:pt x="359831" y="-41760"/>
                      <a:pt x="50816" y="92984"/>
                    </a:cubicBezTo>
                    <a:lnTo>
                      <a:pt x="0" y="117681"/>
                    </a:lnTo>
                    <a:lnTo>
                      <a:pt x="4105" y="115243"/>
                    </a:lnTo>
                    <a:cubicBezTo>
                      <a:pt x="197306" y="11368"/>
                      <a:pt x="381666" y="-4521"/>
                      <a:pt x="504203" y="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4318028" y="-1747139"/>
                <a:ext cx="766316" cy="1022462"/>
              </a:xfrm>
              <a:custGeom>
                <a:avLst/>
                <a:gdLst>
                  <a:gd name="connsiteX0" fmla="*/ 766316 w 766316"/>
                  <a:gd name="connsiteY0" fmla="*/ 0 h 1022462"/>
                  <a:gd name="connsiteX1" fmla="*/ 659364 w 766316"/>
                  <a:gd name="connsiteY1" fmla="*/ 60467 h 1022462"/>
                  <a:gd name="connsiteX2" fmla="*/ 0 w 766316"/>
                  <a:gd name="connsiteY2" fmla="*/ 1022462 h 1022462"/>
                  <a:gd name="connsiteX3" fmla="*/ 24230 w 766316"/>
                  <a:gd name="connsiteY3" fmla="*/ 899279 h 1022462"/>
                  <a:gd name="connsiteX4" fmla="*/ 25595 w 766316"/>
                  <a:gd name="connsiteY4" fmla="*/ 893602 h 1022462"/>
                  <a:gd name="connsiteX5" fmla="*/ 41171 w 766316"/>
                  <a:gd name="connsiteY5" fmla="*/ 854681 h 1022462"/>
                  <a:gd name="connsiteX6" fmla="*/ 757688 w 766316"/>
                  <a:gd name="connsiteY6" fmla="*/ 3319 h 1022462"/>
                  <a:gd name="connsiteX7" fmla="*/ 766316 w 766316"/>
                  <a:gd name="connsiteY7" fmla="*/ 0 h 102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6316" h="1022462">
                    <a:moveTo>
                      <a:pt x="766316" y="0"/>
                    </a:moveTo>
                    <a:lnTo>
                      <a:pt x="659364" y="60467"/>
                    </a:lnTo>
                    <a:cubicBezTo>
                      <a:pt x="188871" y="370629"/>
                      <a:pt x="0" y="1022462"/>
                      <a:pt x="0" y="1022462"/>
                    </a:cubicBezTo>
                    <a:cubicBezTo>
                      <a:pt x="7476" y="980006"/>
                      <a:pt x="15568" y="938961"/>
                      <a:pt x="24230" y="899279"/>
                    </a:cubicBezTo>
                    <a:lnTo>
                      <a:pt x="25595" y="893602"/>
                    </a:lnTo>
                    <a:lnTo>
                      <a:pt x="41171" y="854681"/>
                    </a:lnTo>
                    <a:cubicBezTo>
                      <a:pt x="143336" y="611556"/>
                      <a:pt x="369132" y="188057"/>
                      <a:pt x="757688" y="3319"/>
                    </a:cubicBezTo>
                    <a:lnTo>
                      <a:pt x="7663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8" name="任意多边形: 形状 167"/>
              <p:cNvSpPr/>
              <p:nvPr/>
            </p:nvSpPr>
            <p:spPr>
              <a:xfrm>
                <a:off x="7824161" y="-1729340"/>
                <a:ext cx="305530" cy="90816"/>
              </a:xfrm>
              <a:custGeom>
                <a:avLst/>
                <a:gdLst>
                  <a:gd name="connsiteX0" fmla="*/ 293992 w 305530"/>
                  <a:gd name="connsiteY0" fmla="*/ 0 h 90816"/>
                  <a:gd name="connsiteX1" fmla="*/ 305530 w 305530"/>
                  <a:gd name="connsiteY1" fmla="*/ 3705 h 90816"/>
                  <a:gd name="connsiteX2" fmla="*/ 78558 w 305530"/>
                  <a:gd name="connsiteY2" fmla="*/ 69205 h 90816"/>
                  <a:gd name="connsiteX3" fmla="*/ 0 w 305530"/>
                  <a:gd name="connsiteY3" fmla="*/ 90816 h 90816"/>
                  <a:gd name="connsiteX4" fmla="*/ 14005 w 305530"/>
                  <a:gd name="connsiteY4" fmla="*/ 81201 h 90816"/>
                  <a:gd name="connsiteX5" fmla="*/ 260600 w 305530"/>
                  <a:gd name="connsiteY5" fmla="*/ 8171 h 90816"/>
                  <a:gd name="connsiteX6" fmla="*/ 293992 w 305530"/>
                  <a:gd name="connsiteY6" fmla="*/ 0 h 9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5530" h="90816">
                    <a:moveTo>
                      <a:pt x="293992" y="0"/>
                    </a:moveTo>
                    <a:lnTo>
                      <a:pt x="305530" y="3705"/>
                    </a:lnTo>
                    <a:cubicBezTo>
                      <a:pt x="237356" y="16919"/>
                      <a:pt x="164027" y="43607"/>
                      <a:pt x="78558" y="69205"/>
                    </a:cubicBezTo>
                    <a:lnTo>
                      <a:pt x="0" y="90816"/>
                    </a:lnTo>
                    <a:lnTo>
                      <a:pt x="14005" y="81201"/>
                    </a:lnTo>
                    <a:cubicBezTo>
                      <a:pt x="108343" y="57947"/>
                      <a:pt x="188213" y="28749"/>
                      <a:pt x="260600" y="8171"/>
                    </a:cubicBezTo>
                    <a:lnTo>
                      <a:pt x="2939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9" name="任意多边形: 形状 168"/>
              <p:cNvSpPr/>
              <p:nvPr/>
            </p:nvSpPr>
            <p:spPr>
              <a:xfrm>
                <a:off x="5565016" y="-1728811"/>
                <a:ext cx="156288" cy="105840"/>
              </a:xfrm>
              <a:custGeom>
                <a:avLst/>
                <a:gdLst>
                  <a:gd name="connsiteX0" fmla="*/ 156288 w 156288"/>
                  <a:gd name="connsiteY0" fmla="*/ 0 h 105840"/>
                  <a:gd name="connsiteX1" fmla="*/ 134954 w 156288"/>
                  <a:gd name="connsiteY1" fmla="*/ 10960 h 105840"/>
                  <a:gd name="connsiteX2" fmla="*/ 17176 w 156288"/>
                  <a:gd name="connsiteY2" fmla="*/ 101816 h 105840"/>
                  <a:gd name="connsiteX3" fmla="*/ 0 w 156288"/>
                  <a:gd name="connsiteY3" fmla="*/ 105840 h 105840"/>
                  <a:gd name="connsiteX4" fmla="*/ 4586 w 156288"/>
                  <a:gd name="connsiteY4" fmla="*/ 101076 h 105840"/>
                  <a:gd name="connsiteX5" fmla="*/ 153659 w 156288"/>
                  <a:gd name="connsiteY5" fmla="*/ 1093 h 105840"/>
                  <a:gd name="connsiteX6" fmla="*/ 156288 w 156288"/>
                  <a:gd name="connsiteY6" fmla="*/ 0 h 1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288" h="105840">
                    <a:moveTo>
                      <a:pt x="156288" y="0"/>
                    </a:moveTo>
                    <a:lnTo>
                      <a:pt x="134954" y="10960"/>
                    </a:lnTo>
                    <a:cubicBezTo>
                      <a:pt x="54385" y="56481"/>
                      <a:pt x="17176" y="101816"/>
                      <a:pt x="17176" y="101816"/>
                    </a:cubicBezTo>
                    <a:lnTo>
                      <a:pt x="0" y="105840"/>
                    </a:lnTo>
                    <a:lnTo>
                      <a:pt x="4586" y="101076"/>
                    </a:lnTo>
                    <a:cubicBezTo>
                      <a:pt x="25827" y="80071"/>
                      <a:pt x="74332" y="38033"/>
                      <a:pt x="153659" y="1093"/>
                    </a:cubicBezTo>
                    <a:lnTo>
                      <a:pt x="156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0" name="任意多边形: 形状 169"/>
              <p:cNvSpPr/>
              <p:nvPr/>
            </p:nvSpPr>
            <p:spPr>
              <a:xfrm>
                <a:off x="8006542" y="-1693939"/>
                <a:ext cx="89531" cy="139135"/>
              </a:xfrm>
              <a:custGeom>
                <a:avLst/>
                <a:gdLst>
                  <a:gd name="connsiteX0" fmla="*/ 89531 w 89531"/>
                  <a:gd name="connsiteY0" fmla="*/ 0 h 139135"/>
                  <a:gd name="connsiteX1" fmla="*/ 27876 w 89531"/>
                  <a:gd name="connsiteY1" fmla="*/ 133535 h 139135"/>
                  <a:gd name="connsiteX2" fmla="*/ 2125 w 89531"/>
                  <a:gd name="connsiteY2" fmla="*/ 139135 h 139135"/>
                  <a:gd name="connsiteX3" fmla="*/ 0 w 89531"/>
                  <a:gd name="connsiteY3" fmla="*/ 110654 h 139135"/>
                  <a:gd name="connsiteX4" fmla="*/ 64310 w 89531"/>
                  <a:gd name="connsiteY4" fmla="*/ 12700 h 139135"/>
                  <a:gd name="connsiteX5" fmla="*/ 30461 w 89531"/>
                  <a:gd name="connsiteY5" fmla="*/ 23629 h 139135"/>
                  <a:gd name="connsiteX6" fmla="*/ 44655 w 89531"/>
                  <a:gd name="connsiteY6" fmla="*/ 14489 h 139135"/>
                  <a:gd name="connsiteX7" fmla="*/ 89531 w 89531"/>
                  <a:gd name="connsiteY7" fmla="*/ 0 h 139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531" h="139135">
                    <a:moveTo>
                      <a:pt x="89531" y="0"/>
                    </a:moveTo>
                    <a:cubicBezTo>
                      <a:pt x="45490" y="11626"/>
                      <a:pt x="13427" y="94776"/>
                      <a:pt x="27876" y="133535"/>
                    </a:cubicBezTo>
                    <a:lnTo>
                      <a:pt x="2125" y="139135"/>
                    </a:lnTo>
                    <a:lnTo>
                      <a:pt x="0" y="110654"/>
                    </a:lnTo>
                    <a:cubicBezTo>
                      <a:pt x="4986" y="70371"/>
                      <a:pt x="31279" y="21420"/>
                      <a:pt x="64310" y="12700"/>
                    </a:cubicBezTo>
                    <a:lnTo>
                      <a:pt x="30461" y="23629"/>
                    </a:lnTo>
                    <a:lnTo>
                      <a:pt x="44655" y="14489"/>
                    </a:lnTo>
                    <a:cubicBezTo>
                      <a:pt x="59144" y="8279"/>
                      <a:pt x="74558" y="3875"/>
                      <a:pt x="895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1" name="任意多边形: 形状 170"/>
              <p:cNvSpPr/>
              <p:nvPr/>
            </p:nvSpPr>
            <p:spPr>
              <a:xfrm>
                <a:off x="8188565" y="-1671922"/>
                <a:ext cx="158722" cy="28165"/>
              </a:xfrm>
              <a:custGeom>
                <a:avLst/>
                <a:gdLst>
                  <a:gd name="connsiteX0" fmla="*/ 83014 w 158722"/>
                  <a:gd name="connsiteY0" fmla="*/ 4 h 28165"/>
                  <a:gd name="connsiteX1" fmla="*/ 158722 w 158722"/>
                  <a:gd name="connsiteY1" fmla="*/ 18502 h 28165"/>
                  <a:gd name="connsiteX2" fmla="*/ 125556 w 158722"/>
                  <a:gd name="connsiteY2" fmla="*/ 28165 h 28165"/>
                  <a:gd name="connsiteX3" fmla="*/ 96853 w 158722"/>
                  <a:gd name="connsiteY3" fmla="*/ 17196 h 28165"/>
                  <a:gd name="connsiteX4" fmla="*/ 18799 w 158722"/>
                  <a:gd name="connsiteY4" fmla="*/ 17725 h 28165"/>
                  <a:gd name="connsiteX5" fmla="*/ 0 w 158722"/>
                  <a:gd name="connsiteY5" fmla="*/ 25221 h 28165"/>
                  <a:gd name="connsiteX6" fmla="*/ 7569 w 158722"/>
                  <a:gd name="connsiteY6" fmla="*/ 19560 h 28165"/>
                  <a:gd name="connsiteX7" fmla="*/ 83014 w 158722"/>
                  <a:gd name="connsiteY7" fmla="*/ 4 h 28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722" h="28165">
                    <a:moveTo>
                      <a:pt x="83014" y="4"/>
                    </a:moveTo>
                    <a:cubicBezTo>
                      <a:pt x="109307" y="-172"/>
                      <a:pt x="135644" y="5994"/>
                      <a:pt x="158722" y="18502"/>
                    </a:cubicBezTo>
                    <a:lnTo>
                      <a:pt x="125556" y="28165"/>
                    </a:lnTo>
                    <a:lnTo>
                      <a:pt x="96853" y="17196"/>
                    </a:lnTo>
                    <a:cubicBezTo>
                      <a:pt x="71342" y="11030"/>
                      <a:pt x="44223" y="11206"/>
                      <a:pt x="18799" y="17725"/>
                    </a:cubicBezTo>
                    <a:lnTo>
                      <a:pt x="0" y="25221"/>
                    </a:lnTo>
                    <a:lnTo>
                      <a:pt x="7569" y="19560"/>
                    </a:lnTo>
                    <a:cubicBezTo>
                      <a:pt x="30472" y="6699"/>
                      <a:pt x="56721" y="180"/>
                      <a:pt x="83014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2" name="任意多边形: 形状 171"/>
              <p:cNvSpPr/>
              <p:nvPr/>
            </p:nvSpPr>
            <p:spPr>
              <a:xfrm>
                <a:off x="7956244" y="-1670311"/>
                <a:ext cx="80759" cy="81526"/>
              </a:xfrm>
              <a:custGeom>
                <a:avLst/>
                <a:gdLst>
                  <a:gd name="connsiteX0" fmla="*/ 80759 w 80759"/>
                  <a:gd name="connsiteY0" fmla="*/ 0 h 81526"/>
                  <a:gd name="connsiteX1" fmla="*/ 55625 w 80759"/>
                  <a:gd name="connsiteY1" fmla="*/ 16184 h 81526"/>
                  <a:gd name="connsiteX2" fmla="*/ 17924 w 80759"/>
                  <a:gd name="connsiteY2" fmla="*/ 76433 h 81526"/>
                  <a:gd name="connsiteX3" fmla="*/ 0 w 80759"/>
                  <a:gd name="connsiteY3" fmla="*/ 81526 h 81526"/>
                  <a:gd name="connsiteX4" fmla="*/ 2112 w 80759"/>
                  <a:gd name="connsiteY4" fmla="*/ 79324 h 81526"/>
                  <a:gd name="connsiteX5" fmla="*/ 30404 w 80759"/>
                  <a:gd name="connsiteY5" fmla="*/ 28884 h 81526"/>
                  <a:gd name="connsiteX6" fmla="*/ 69732 w 80759"/>
                  <a:gd name="connsiteY6" fmla="*/ 3560 h 81526"/>
                  <a:gd name="connsiteX7" fmla="*/ 80759 w 80759"/>
                  <a:gd name="connsiteY7" fmla="*/ 0 h 8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759" h="81526">
                    <a:moveTo>
                      <a:pt x="80759" y="0"/>
                    </a:moveTo>
                    <a:lnTo>
                      <a:pt x="55625" y="16184"/>
                    </a:lnTo>
                    <a:cubicBezTo>
                      <a:pt x="43643" y="28165"/>
                      <a:pt x="30257" y="71502"/>
                      <a:pt x="17924" y="76433"/>
                    </a:cubicBezTo>
                    <a:lnTo>
                      <a:pt x="0" y="81526"/>
                    </a:lnTo>
                    <a:lnTo>
                      <a:pt x="2112" y="79324"/>
                    </a:lnTo>
                    <a:cubicBezTo>
                      <a:pt x="11641" y="64493"/>
                      <a:pt x="21418" y="37870"/>
                      <a:pt x="30404" y="28884"/>
                    </a:cubicBezTo>
                    <a:cubicBezTo>
                      <a:pt x="41679" y="17785"/>
                      <a:pt x="55243" y="9769"/>
                      <a:pt x="69732" y="3560"/>
                    </a:cubicBezTo>
                    <a:lnTo>
                      <a:pt x="8075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3" name="任意多边形: 形状 172"/>
              <p:cNvSpPr/>
              <p:nvPr/>
            </p:nvSpPr>
            <p:spPr>
              <a:xfrm>
                <a:off x="8091127" y="-1646701"/>
                <a:ext cx="97439" cy="132467"/>
              </a:xfrm>
              <a:custGeom>
                <a:avLst/>
                <a:gdLst>
                  <a:gd name="connsiteX0" fmla="*/ 97439 w 97439"/>
                  <a:gd name="connsiteY0" fmla="*/ 0 h 132467"/>
                  <a:gd name="connsiteX1" fmla="*/ 73580 w 97439"/>
                  <a:gd name="connsiteY1" fmla="*/ 17845 h 132467"/>
                  <a:gd name="connsiteX2" fmla="*/ 24676 w 97439"/>
                  <a:gd name="connsiteY2" fmla="*/ 122588 h 132467"/>
                  <a:gd name="connsiteX3" fmla="*/ 0 w 97439"/>
                  <a:gd name="connsiteY3" fmla="*/ 132467 h 132467"/>
                  <a:gd name="connsiteX4" fmla="*/ 6905 w 97439"/>
                  <a:gd name="connsiteY4" fmla="*/ 96717 h 132467"/>
                  <a:gd name="connsiteX5" fmla="*/ 79787 w 97439"/>
                  <a:gd name="connsiteY5" fmla="*/ 7039 h 132467"/>
                  <a:gd name="connsiteX6" fmla="*/ 97439 w 97439"/>
                  <a:gd name="connsiteY6" fmla="*/ 0 h 132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439" h="132467">
                    <a:moveTo>
                      <a:pt x="97439" y="0"/>
                    </a:moveTo>
                    <a:lnTo>
                      <a:pt x="73580" y="17845"/>
                    </a:lnTo>
                    <a:cubicBezTo>
                      <a:pt x="45290" y="45227"/>
                      <a:pt x="27057" y="83212"/>
                      <a:pt x="24676" y="122588"/>
                    </a:cubicBezTo>
                    <a:lnTo>
                      <a:pt x="0" y="132467"/>
                    </a:lnTo>
                    <a:lnTo>
                      <a:pt x="6905" y="96717"/>
                    </a:lnTo>
                    <a:cubicBezTo>
                      <a:pt x="19210" y="59292"/>
                      <a:pt x="45436" y="26328"/>
                      <a:pt x="79787" y="7039"/>
                    </a:cubicBezTo>
                    <a:lnTo>
                      <a:pt x="97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4" name="任意多边形: 形状 173"/>
              <p:cNvSpPr/>
              <p:nvPr/>
            </p:nvSpPr>
            <p:spPr>
              <a:xfrm>
                <a:off x="8264772" y="-1643758"/>
                <a:ext cx="57295" cy="19730"/>
              </a:xfrm>
              <a:custGeom>
                <a:avLst/>
                <a:gdLst>
                  <a:gd name="connsiteX0" fmla="*/ 49350 w 57295"/>
                  <a:gd name="connsiteY0" fmla="*/ 0 h 19730"/>
                  <a:gd name="connsiteX1" fmla="*/ 57295 w 57295"/>
                  <a:gd name="connsiteY1" fmla="*/ 3037 h 19730"/>
                  <a:gd name="connsiteX2" fmla="*/ 0 w 57295"/>
                  <a:gd name="connsiteY2" fmla="*/ 19730 h 19730"/>
                  <a:gd name="connsiteX3" fmla="*/ 13590 w 57295"/>
                  <a:gd name="connsiteY3" fmla="*/ 10419 h 19730"/>
                  <a:gd name="connsiteX4" fmla="*/ 49350 w 57295"/>
                  <a:gd name="connsiteY4" fmla="*/ 0 h 1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295" h="19730">
                    <a:moveTo>
                      <a:pt x="49350" y="0"/>
                    </a:moveTo>
                    <a:lnTo>
                      <a:pt x="57295" y="3037"/>
                    </a:lnTo>
                    <a:lnTo>
                      <a:pt x="0" y="19730"/>
                    </a:lnTo>
                    <a:lnTo>
                      <a:pt x="13590" y="10419"/>
                    </a:lnTo>
                    <a:lnTo>
                      <a:pt x="493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>
                <a:off x="5672537" y="-1641434"/>
                <a:ext cx="188659" cy="157186"/>
              </a:xfrm>
              <a:custGeom>
                <a:avLst/>
                <a:gdLst>
                  <a:gd name="connsiteX0" fmla="*/ 166846 w 188659"/>
                  <a:gd name="connsiteY0" fmla="*/ 0 h 157186"/>
                  <a:gd name="connsiteX1" fmla="*/ 98190 w 188659"/>
                  <a:gd name="connsiteY1" fmla="*/ 40769 h 157186"/>
                  <a:gd name="connsiteX2" fmla="*/ 25221 w 188659"/>
                  <a:gd name="connsiteY2" fmla="*/ 93006 h 157186"/>
                  <a:gd name="connsiteX3" fmla="*/ 158549 w 188659"/>
                  <a:gd name="connsiteY3" fmla="*/ 144438 h 157186"/>
                  <a:gd name="connsiteX4" fmla="*/ 188659 w 188659"/>
                  <a:gd name="connsiteY4" fmla="*/ 139068 h 157186"/>
                  <a:gd name="connsiteX5" fmla="*/ 167211 w 188659"/>
                  <a:gd name="connsiteY5" fmla="*/ 151095 h 157186"/>
                  <a:gd name="connsiteX6" fmla="*/ 0 w 188659"/>
                  <a:gd name="connsiteY6" fmla="*/ 105706 h 157186"/>
                  <a:gd name="connsiteX7" fmla="*/ 145730 w 188659"/>
                  <a:gd name="connsiteY7" fmla="*/ 10262 h 157186"/>
                  <a:gd name="connsiteX8" fmla="*/ 166846 w 188659"/>
                  <a:gd name="connsiteY8" fmla="*/ 0 h 15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659" h="157186">
                    <a:moveTo>
                      <a:pt x="166846" y="0"/>
                    </a:moveTo>
                    <a:lnTo>
                      <a:pt x="98190" y="40769"/>
                    </a:lnTo>
                    <a:cubicBezTo>
                      <a:pt x="73867" y="56633"/>
                      <a:pt x="49510" y="74002"/>
                      <a:pt x="25221" y="93006"/>
                    </a:cubicBezTo>
                    <a:cubicBezTo>
                      <a:pt x="25221" y="93006"/>
                      <a:pt x="90621" y="146320"/>
                      <a:pt x="158549" y="144438"/>
                    </a:cubicBezTo>
                    <a:lnTo>
                      <a:pt x="188659" y="139068"/>
                    </a:lnTo>
                    <a:lnTo>
                      <a:pt x="167211" y="151095"/>
                    </a:lnTo>
                    <a:cubicBezTo>
                      <a:pt x="89017" y="178272"/>
                      <a:pt x="0" y="105706"/>
                      <a:pt x="0" y="105706"/>
                    </a:cubicBezTo>
                    <a:cubicBezTo>
                      <a:pt x="48577" y="67698"/>
                      <a:pt x="97430" y="36231"/>
                      <a:pt x="145730" y="10262"/>
                    </a:cubicBezTo>
                    <a:lnTo>
                      <a:pt x="16684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7168035" y="-1638523"/>
                <a:ext cx="656127" cy="478011"/>
              </a:xfrm>
              <a:custGeom>
                <a:avLst/>
                <a:gdLst>
                  <a:gd name="connsiteX0" fmla="*/ 656127 w 656127"/>
                  <a:gd name="connsiteY0" fmla="*/ 0 h 478011"/>
                  <a:gd name="connsiteX1" fmla="*/ 607508 w 656127"/>
                  <a:gd name="connsiteY1" fmla="*/ 33376 h 478011"/>
                  <a:gd name="connsiteX2" fmla="*/ 0 w 656127"/>
                  <a:gd name="connsiteY2" fmla="*/ 478011 h 478011"/>
                  <a:gd name="connsiteX3" fmla="*/ 9164 w 656127"/>
                  <a:gd name="connsiteY3" fmla="*/ 465984 h 478011"/>
                  <a:gd name="connsiteX4" fmla="*/ 18216 w 656127"/>
                  <a:gd name="connsiteY4" fmla="*/ 454679 h 478011"/>
                  <a:gd name="connsiteX5" fmla="*/ 57404 w 656127"/>
                  <a:gd name="connsiteY5" fmla="*/ 422171 h 478011"/>
                  <a:gd name="connsiteX6" fmla="*/ 644911 w 656127"/>
                  <a:gd name="connsiteY6" fmla="*/ 3085 h 478011"/>
                  <a:gd name="connsiteX7" fmla="*/ 656127 w 656127"/>
                  <a:gd name="connsiteY7" fmla="*/ 0 h 478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127" h="478011">
                    <a:moveTo>
                      <a:pt x="656127" y="0"/>
                    </a:moveTo>
                    <a:lnTo>
                      <a:pt x="607508" y="33376"/>
                    </a:lnTo>
                    <a:cubicBezTo>
                      <a:pt x="445672" y="143711"/>
                      <a:pt x="182508" y="320167"/>
                      <a:pt x="0" y="478011"/>
                    </a:cubicBezTo>
                    <a:cubicBezTo>
                      <a:pt x="0" y="478011"/>
                      <a:pt x="3127" y="473767"/>
                      <a:pt x="9164" y="465984"/>
                    </a:cubicBezTo>
                    <a:lnTo>
                      <a:pt x="18216" y="454679"/>
                    </a:lnTo>
                    <a:lnTo>
                      <a:pt x="57404" y="422171"/>
                    </a:lnTo>
                    <a:cubicBezTo>
                      <a:pt x="259243" y="260739"/>
                      <a:pt x="515740" y="92799"/>
                      <a:pt x="644911" y="3085"/>
                    </a:cubicBezTo>
                    <a:lnTo>
                      <a:pt x="656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7" name="任意多边形: 形状 176"/>
              <p:cNvSpPr/>
              <p:nvPr/>
            </p:nvSpPr>
            <p:spPr>
              <a:xfrm>
                <a:off x="8150721" y="-1624027"/>
                <a:ext cx="114051" cy="162697"/>
              </a:xfrm>
              <a:custGeom>
                <a:avLst/>
                <a:gdLst>
                  <a:gd name="connsiteX0" fmla="*/ 114051 w 114051"/>
                  <a:gd name="connsiteY0" fmla="*/ 0 h 162697"/>
                  <a:gd name="connsiteX1" fmla="*/ 69021 w 114051"/>
                  <a:gd name="connsiteY1" fmla="*/ 30853 h 162697"/>
                  <a:gd name="connsiteX2" fmla="*/ 28502 w 114051"/>
                  <a:gd name="connsiteY2" fmla="*/ 162275 h 162697"/>
                  <a:gd name="connsiteX3" fmla="*/ 2142 w 114051"/>
                  <a:gd name="connsiteY3" fmla="*/ 162697 h 162697"/>
                  <a:gd name="connsiteX4" fmla="*/ 0 w 114051"/>
                  <a:gd name="connsiteY4" fmla="*/ 139626 h 162697"/>
                  <a:gd name="connsiteX5" fmla="*/ 43800 w 114051"/>
                  <a:gd name="connsiteY5" fmla="*/ 43553 h 162697"/>
                  <a:gd name="connsiteX6" fmla="*/ 102420 w 114051"/>
                  <a:gd name="connsiteY6" fmla="*/ 3389 h 162697"/>
                  <a:gd name="connsiteX7" fmla="*/ 114051 w 114051"/>
                  <a:gd name="connsiteY7" fmla="*/ 0 h 16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051" h="162697">
                    <a:moveTo>
                      <a:pt x="114051" y="0"/>
                    </a:moveTo>
                    <a:lnTo>
                      <a:pt x="69021" y="30853"/>
                    </a:lnTo>
                    <a:cubicBezTo>
                      <a:pt x="35549" y="65032"/>
                      <a:pt x="16876" y="115767"/>
                      <a:pt x="28502" y="162275"/>
                    </a:cubicBezTo>
                    <a:lnTo>
                      <a:pt x="2142" y="162697"/>
                    </a:lnTo>
                    <a:lnTo>
                      <a:pt x="0" y="139626"/>
                    </a:lnTo>
                    <a:cubicBezTo>
                      <a:pt x="1917" y="104134"/>
                      <a:pt x="18696" y="69187"/>
                      <a:pt x="43800" y="43553"/>
                    </a:cubicBezTo>
                    <a:cubicBezTo>
                      <a:pt x="60537" y="26466"/>
                      <a:pt x="80620" y="13254"/>
                      <a:pt x="102420" y="3389"/>
                    </a:cubicBezTo>
                    <a:lnTo>
                      <a:pt x="1140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8" name="任意多边形: 形状 177"/>
              <p:cNvSpPr/>
              <p:nvPr/>
            </p:nvSpPr>
            <p:spPr>
              <a:xfrm>
                <a:off x="5335366" y="-1622971"/>
                <a:ext cx="229651" cy="74858"/>
              </a:xfrm>
              <a:custGeom>
                <a:avLst/>
                <a:gdLst>
                  <a:gd name="connsiteX0" fmla="*/ 229651 w 229651"/>
                  <a:gd name="connsiteY0" fmla="*/ 0 h 74858"/>
                  <a:gd name="connsiteX1" fmla="*/ 224735 w 229651"/>
                  <a:gd name="connsiteY1" fmla="*/ 5107 h 74858"/>
                  <a:gd name="connsiteX2" fmla="*/ 221606 w 229651"/>
                  <a:gd name="connsiteY2" fmla="*/ 8676 h 74858"/>
                  <a:gd name="connsiteX3" fmla="*/ 102434 w 229651"/>
                  <a:gd name="connsiteY3" fmla="*/ 36596 h 74858"/>
                  <a:gd name="connsiteX4" fmla="*/ 0 w 229651"/>
                  <a:gd name="connsiteY4" fmla="*/ 74858 h 74858"/>
                  <a:gd name="connsiteX5" fmla="*/ 21360 w 229651"/>
                  <a:gd name="connsiteY5" fmla="*/ 63600 h 74858"/>
                  <a:gd name="connsiteX6" fmla="*/ 127655 w 229651"/>
                  <a:gd name="connsiteY6" fmla="*/ 23896 h 74858"/>
                  <a:gd name="connsiteX7" fmla="*/ 229651 w 229651"/>
                  <a:gd name="connsiteY7" fmla="*/ 0 h 74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51" h="74858">
                    <a:moveTo>
                      <a:pt x="229651" y="0"/>
                    </a:moveTo>
                    <a:lnTo>
                      <a:pt x="224735" y="5107"/>
                    </a:lnTo>
                    <a:cubicBezTo>
                      <a:pt x="222640" y="7417"/>
                      <a:pt x="221606" y="8676"/>
                      <a:pt x="221606" y="8676"/>
                    </a:cubicBezTo>
                    <a:cubicBezTo>
                      <a:pt x="179657" y="15811"/>
                      <a:pt x="139973" y="25221"/>
                      <a:pt x="102434" y="36596"/>
                    </a:cubicBezTo>
                    <a:lnTo>
                      <a:pt x="0" y="74858"/>
                    </a:lnTo>
                    <a:lnTo>
                      <a:pt x="21360" y="63600"/>
                    </a:lnTo>
                    <a:cubicBezTo>
                      <a:pt x="54725" y="48610"/>
                      <a:pt x="90117" y="35271"/>
                      <a:pt x="127655" y="23896"/>
                    </a:cubicBezTo>
                    <a:lnTo>
                      <a:pt x="2296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9" name="任意多边形: 形状 178"/>
              <p:cNvSpPr/>
              <p:nvPr/>
            </p:nvSpPr>
            <p:spPr>
              <a:xfrm>
                <a:off x="7142813" y="-1613607"/>
                <a:ext cx="514608" cy="465795"/>
              </a:xfrm>
              <a:custGeom>
                <a:avLst/>
                <a:gdLst>
                  <a:gd name="connsiteX0" fmla="*/ 514608 w 514608"/>
                  <a:gd name="connsiteY0" fmla="*/ 0 h 465795"/>
                  <a:gd name="connsiteX1" fmla="*/ 61010 w 514608"/>
                  <a:gd name="connsiteY1" fmla="*/ 407815 h 465795"/>
                  <a:gd name="connsiteX2" fmla="*/ 43437 w 514608"/>
                  <a:gd name="connsiteY2" fmla="*/ 429763 h 465795"/>
                  <a:gd name="connsiteX3" fmla="*/ 0 w 514608"/>
                  <a:gd name="connsiteY3" fmla="*/ 465795 h 465795"/>
                  <a:gd name="connsiteX4" fmla="*/ 489387 w 514608"/>
                  <a:gd name="connsiteY4" fmla="*/ 12700 h 465795"/>
                  <a:gd name="connsiteX5" fmla="*/ 365504 w 514608"/>
                  <a:gd name="connsiteY5" fmla="*/ 33568 h 465795"/>
                  <a:gd name="connsiteX6" fmla="*/ 382838 w 514608"/>
                  <a:gd name="connsiteY6" fmla="*/ 22197 h 465795"/>
                  <a:gd name="connsiteX7" fmla="*/ 514608 w 514608"/>
                  <a:gd name="connsiteY7" fmla="*/ 0 h 46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608" h="465795">
                    <a:moveTo>
                      <a:pt x="514608" y="0"/>
                    </a:moveTo>
                    <a:cubicBezTo>
                      <a:pt x="297661" y="136088"/>
                      <a:pt x="130854" y="322910"/>
                      <a:pt x="61010" y="407815"/>
                    </a:cubicBezTo>
                    <a:lnTo>
                      <a:pt x="43437" y="429763"/>
                    </a:lnTo>
                    <a:lnTo>
                      <a:pt x="0" y="465795"/>
                    </a:lnTo>
                    <a:cubicBezTo>
                      <a:pt x="0" y="465795"/>
                      <a:pt x="200124" y="194151"/>
                      <a:pt x="489387" y="12700"/>
                    </a:cubicBezTo>
                    <a:lnTo>
                      <a:pt x="365504" y="33568"/>
                    </a:lnTo>
                    <a:lnTo>
                      <a:pt x="382838" y="22197"/>
                    </a:lnTo>
                    <a:cubicBezTo>
                      <a:pt x="429697" y="14444"/>
                      <a:pt x="474089" y="6695"/>
                      <a:pt x="5146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0" name="任意多边形: 形状 179"/>
              <p:cNvSpPr/>
              <p:nvPr/>
            </p:nvSpPr>
            <p:spPr>
              <a:xfrm>
                <a:off x="5919774" y="-1610086"/>
                <a:ext cx="399847" cy="76515"/>
              </a:xfrm>
              <a:custGeom>
                <a:avLst/>
                <a:gdLst>
                  <a:gd name="connsiteX0" fmla="*/ 399847 w 399847"/>
                  <a:gd name="connsiteY0" fmla="*/ 0 h 76515"/>
                  <a:gd name="connsiteX1" fmla="*/ 367823 w 399847"/>
                  <a:gd name="connsiteY1" fmla="*/ 10532 h 76515"/>
                  <a:gd name="connsiteX2" fmla="*/ 358762 w 399847"/>
                  <a:gd name="connsiteY2" fmla="*/ 13838 h 76515"/>
                  <a:gd name="connsiteX3" fmla="*/ 320417 w 399847"/>
                  <a:gd name="connsiteY3" fmla="*/ 17061 h 76515"/>
                  <a:gd name="connsiteX4" fmla="*/ 53713 w 399847"/>
                  <a:gd name="connsiteY4" fmla="*/ 59079 h 76515"/>
                  <a:gd name="connsiteX5" fmla="*/ 0 w 399847"/>
                  <a:gd name="connsiteY5" fmla="*/ 76515 h 76515"/>
                  <a:gd name="connsiteX6" fmla="*/ 19865 w 399847"/>
                  <a:gd name="connsiteY6" fmla="*/ 65554 h 76515"/>
                  <a:gd name="connsiteX7" fmla="*/ 399847 w 399847"/>
                  <a:gd name="connsiteY7" fmla="*/ 0 h 76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847" h="76515">
                    <a:moveTo>
                      <a:pt x="399847" y="0"/>
                    </a:moveTo>
                    <a:cubicBezTo>
                      <a:pt x="399847" y="0"/>
                      <a:pt x="388330" y="3391"/>
                      <a:pt x="367823" y="10532"/>
                    </a:cubicBezTo>
                    <a:lnTo>
                      <a:pt x="358762" y="13838"/>
                    </a:lnTo>
                    <a:lnTo>
                      <a:pt x="320417" y="17061"/>
                    </a:lnTo>
                    <a:cubicBezTo>
                      <a:pt x="254322" y="23139"/>
                      <a:pt x="140684" y="36089"/>
                      <a:pt x="53713" y="59079"/>
                    </a:cubicBezTo>
                    <a:lnTo>
                      <a:pt x="0" y="76515"/>
                    </a:lnTo>
                    <a:lnTo>
                      <a:pt x="19865" y="65554"/>
                    </a:lnTo>
                    <a:cubicBezTo>
                      <a:pt x="140615" y="16188"/>
                      <a:pt x="399847" y="0"/>
                      <a:pt x="3998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1" name="任意多边形: 形状 180"/>
              <p:cNvSpPr/>
              <p:nvPr/>
            </p:nvSpPr>
            <p:spPr>
              <a:xfrm>
                <a:off x="6071015" y="-1597387"/>
                <a:ext cx="223385" cy="91870"/>
              </a:xfrm>
              <a:custGeom>
                <a:avLst/>
                <a:gdLst>
                  <a:gd name="connsiteX0" fmla="*/ 223385 w 223385"/>
                  <a:gd name="connsiteY0" fmla="*/ 0 h 91870"/>
                  <a:gd name="connsiteX1" fmla="*/ 46926 w 223385"/>
                  <a:gd name="connsiteY1" fmla="*/ 69177 h 91870"/>
                  <a:gd name="connsiteX2" fmla="*/ 0 w 223385"/>
                  <a:gd name="connsiteY2" fmla="*/ 91870 h 91870"/>
                  <a:gd name="connsiteX3" fmla="*/ 5876 w 223385"/>
                  <a:gd name="connsiteY3" fmla="*/ 88525 h 91870"/>
                  <a:gd name="connsiteX4" fmla="*/ 179395 w 223385"/>
                  <a:gd name="connsiteY4" fmla="*/ 11399 h 91870"/>
                  <a:gd name="connsiteX5" fmla="*/ 207521 w 223385"/>
                  <a:gd name="connsiteY5" fmla="*/ 1138 h 91870"/>
                  <a:gd name="connsiteX6" fmla="*/ 208673 w 223385"/>
                  <a:gd name="connsiteY6" fmla="*/ 1041 h 91870"/>
                  <a:gd name="connsiteX7" fmla="*/ 223385 w 223385"/>
                  <a:gd name="connsiteY7" fmla="*/ 0 h 9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385" h="91870">
                    <a:moveTo>
                      <a:pt x="223385" y="0"/>
                    </a:moveTo>
                    <a:cubicBezTo>
                      <a:pt x="223385" y="0"/>
                      <a:pt x="151405" y="21196"/>
                      <a:pt x="46926" y="69177"/>
                    </a:cubicBezTo>
                    <a:lnTo>
                      <a:pt x="0" y="91870"/>
                    </a:lnTo>
                    <a:lnTo>
                      <a:pt x="5876" y="88525"/>
                    </a:lnTo>
                    <a:cubicBezTo>
                      <a:pt x="75416" y="53173"/>
                      <a:pt x="136098" y="27867"/>
                      <a:pt x="179395" y="11399"/>
                    </a:cubicBezTo>
                    <a:lnTo>
                      <a:pt x="207521" y="1138"/>
                    </a:lnTo>
                    <a:lnTo>
                      <a:pt x="208673" y="1041"/>
                    </a:lnTo>
                    <a:cubicBezTo>
                      <a:pt x="218095" y="330"/>
                      <a:pt x="223385" y="0"/>
                      <a:pt x="22338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2" name="任意多边形: 形状 181"/>
              <p:cNvSpPr/>
              <p:nvPr/>
            </p:nvSpPr>
            <p:spPr>
              <a:xfrm>
                <a:off x="7817409" y="-1588784"/>
                <a:ext cx="138834" cy="50271"/>
              </a:xfrm>
              <a:custGeom>
                <a:avLst/>
                <a:gdLst>
                  <a:gd name="connsiteX0" fmla="*/ 138834 w 138834"/>
                  <a:gd name="connsiteY0" fmla="*/ 0 h 50271"/>
                  <a:gd name="connsiteX1" fmla="*/ 131537 w 138834"/>
                  <a:gd name="connsiteY1" fmla="*/ 7607 h 50271"/>
                  <a:gd name="connsiteX2" fmla="*/ 24428 w 138834"/>
                  <a:gd name="connsiteY2" fmla="*/ 38040 h 50271"/>
                  <a:gd name="connsiteX3" fmla="*/ 0 w 138834"/>
                  <a:gd name="connsiteY3" fmla="*/ 50271 h 50271"/>
                  <a:gd name="connsiteX4" fmla="*/ 290 w 138834"/>
                  <a:gd name="connsiteY4" fmla="*/ 50054 h 50271"/>
                  <a:gd name="connsiteX5" fmla="*/ 49649 w 138834"/>
                  <a:gd name="connsiteY5" fmla="*/ 25340 h 50271"/>
                  <a:gd name="connsiteX6" fmla="*/ 138834 w 138834"/>
                  <a:gd name="connsiteY6" fmla="*/ 0 h 50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834" h="50271">
                    <a:moveTo>
                      <a:pt x="138834" y="0"/>
                    </a:moveTo>
                    <a:lnTo>
                      <a:pt x="131537" y="7607"/>
                    </a:lnTo>
                    <a:cubicBezTo>
                      <a:pt x="95246" y="14478"/>
                      <a:pt x="58692" y="23991"/>
                      <a:pt x="24428" y="38040"/>
                    </a:cubicBezTo>
                    <a:lnTo>
                      <a:pt x="0" y="50271"/>
                    </a:lnTo>
                    <a:lnTo>
                      <a:pt x="290" y="50054"/>
                    </a:lnTo>
                    <a:cubicBezTo>
                      <a:pt x="15958" y="40524"/>
                      <a:pt x="32517" y="32365"/>
                      <a:pt x="49649" y="25340"/>
                    </a:cubicBezTo>
                    <a:lnTo>
                      <a:pt x="1388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3" name="任意多边形: 形状 182"/>
              <p:cNvSpPr/>
              <p:nvPr/>
            </p:nvSpPr>
            <p:spPr>
              <a:xfrm>
                <a:off x="6661735" y="-1580039"/>
                <a:ext cx="846582" cy="624937"/>
              </a:xfrm>
              <a:custGeom>
                <a:avLst/>
                <a:gdLst>
                  <a:gd name="connsiteX0" fmla="*/ 846582 w 846582"/>
                  <a:gd name="connsiteY0" fmla="*/ 0 h 624937"/>
                  <a:gd name="connsiteX1" fmla="*/ 779481 w 846582"/>
                  <a:gd name="connsiteY1" fmla="*/ 44020 h 624937"/>
                  <a:gd name="connsiteX2" fmla="*/ 0 w 846582"/>
                  <a:gd name="connsiteY2" fmla="*/ 624937 h 624937"/>
                  <a:gd name="connsiteX3" fmla="*/ 15525 w 846582"/>
                  <a:gd name="connsiteY3" fmla="*/ 607728 h 624937"/>
                  <a:gd name="connsiteX4" fmla="*/ 36485 w 846582"/>
                  <a:gd name="connsiteY4" fmla="*/ 584966 h 624937"/>
                  <a:gd name="connsiteX5" fmla="*/ 82334 w 846582"/>
                  <a:gd name="connsiteY5" fmla="*/ 545829 h 624937"/>
                  <a:gd name="connsiteX6" fmla="*/ 838695 w 846582"/>
                  <a:gd name="connsiteY6" fmla="*/ 1329 h 624937"/>
                  <a:gd name="connsiteX7" fmla="*/ 846582 w 846582"/>
                  <a:gd name="connsiteY7" fmla="*/ 0 h 62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6582" h="624937">
                    <a:moveTo>
                      <a:pt x="846582" y="0"/>
                    </a:moveTo>
                    <a:lnTo>
                      <a:pt x="779481" y="44020"/>
                    </a:lnTo>
                    <a:cubicBezTo>
                      <a:pt x="565286" y="185934"/>
                      <a:pt x="240155" y="411909"/>
                      <a:pt x="0" y="624937"/>
                    </a:cubicBezTo>
                    <a:cubicBezTo>
                      <a:pt x="0" y="624937"/>
                      <a:pt x="5439" y="618826"/>
                      <a:pt x="15525" y="607728"/>
                    </a:cubicBezTo>
                    <a:lnTo>
                      <a:pt x="36485" y="584966"/>
                    </a:lnTo>
                    <a:lnTo>
                      <a:pt x="82334" y="545829"/>
                    </a:lnTo>
                    <a:cubicBezTo>
                      <a:pt x="342770" y="331082"/>
                      <a:pt x="660194" y="117246"/>
                      <a:pt x="838695" y="1329"/>
                    </a:cubicBezTo>
                    <a:lnTo>
                      <a:pt x="84658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7854182" y="-1554805"/>
                <a:ext cx="155014" cy="46596"/>
              </a:xfrm>
              <a:custGeom>
                <a:avLst/>
                <a:gdLst>
                  <a:gd name="connsiteX0" fmla="*/ 154484 w 155014"/>
                  <a:gd name="connsiteY0" fmla="*/ 0 h 46596"/>
                  <a:gd name="connsiteX1" fmla="*/ 155014 w 155014"/>
                  <a:gd name="connsiteY1" fmla="*/ 7100 h 46596"/>
                  <a:gd name="connsiteX2" fmla="*/ 46275 w 155014"/>
                  <a:gd name="connsiteY2" fmla="*/ 30749 h 46596"/>
                  <a:gd name="connsiteX3" fmla="*/ 0 w 155014"/>
                  <a:gd name="connsiteY3" fmla="*/ 46596 h 46596"/>
                  <a:gd name="connsiteX4" fmla="*/ 19752 w 155014"/>
                  <a:gd name="connsiteY4" fmla="*/ 35769 h 46596"/>
                  <a:gd name="connsiteX5" fmla="*/ 71496 w 155014"/>
                  <a:gd name="connsiteY5" fmla="*/ 18049 h 46596"/>
                  <a:gd name="connsiteX6" fmla="*/ 154484 w 155014"/>
                  <a:gd name="connsiteY6" fmla="*/ 0 h 4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014" h="46596">
                    <a:moveTo>
                      <a:pt x="154484" y="0"/>
                    </a:moveTo>
                    <a:lnTo>
                      <a:pt x="155014" y="7100"/>
                    </a:lnTo>
                    <a:cubicBezTo>
                      <a:pt x="117667" y="15203"/>
                      <a:pt x="81377" y="21192"/>
                      <a:pt x="46275" y="30749"/>
                    </a:cubicBezTo>
                    <a:lnTo>
                      <a:pt x="0" y="46596"/>
                    </a:lnTo>
                    <a:lnTo>
                      <a:pt x="19752" y="35769"/>
                    </a:lnTo>
                    <a:cubicBezTo>
                      <a:pt x="36692" y="28497"/>
                      <a:pt x="53946" y="22827"/>
                      <a:pt x="71496" y="18049"/>
                    </a:cubicBezTo>
                    <a:lnTo>
                      <a:pt x="15448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6636515" y="-1553359"/>
                <a:ext cx="663645" cy="610956"/>
              </a:xfrm>
              <a:custGeom>
                <a:avLst/>
                <a:gdLst>
                  <a:gd name="connsiteX0" fmla="*/ 663645 w 663645"/>
                  <a:gd name="connsiteY0" fmla="*/ 0 h 610956"/>
                  <a:gd name="connsiteX1" fmla="*/ 84148 w 663645"/>
                  <a:gd name="connsiteY1" fmla="*/ 533912 h 610956"/>
                  <a:gd name="connsiteX2" fmla="*/ 61706 w 663645"/>
                  <a:gd name="connsiteY2" fmla="*/ 558285 h 610956"/>
                  <a:gd name="connsiteX3" fmla="*/ 0 w 663645"/>
                  <a:gd name="connsiteY3" fmla="*/ 610956 h 610956"/>
                  <a:gd name="connsiteX4" fmla="*/ 638424 w 663645"/>
                  <a:gd name="connsiteY4" fmla="*/ 12700 h 610956"/>
                  <a:gd name="connsiteX5" fmla="*/ 183915 w 663645"/>
                  <a:gd name="connsiteY5" fmla="*/ 89862 h 610956"/>
                  <a:gd name="connsiteX6" fmla="*/ 166356 w 663645"/>
                  <a:gd name="connsiteY6" fmla="*/ 97723 h 610956"/>
                  <a:gd name="connsiteX7" fmla="*/ 182498 w 663645"/>
                  <a:gd name="connsiteY7" fmla="*/ 89087 h 610956"/>
                  <a:gd name="connsiteX8" fmla="*/ 209136 w 663645"/>
                  <a:gd name="connsiteY8" fmla="*/ 77162 h 610956"/>
                  <a:gd name="connsiteX9" fmla="*/ 663645 w 663645"/>
                  <a:gd name="connsiteY9" fmla="*/ 0 h 61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3645" h="610956">
                    <a:moveTo>
                      <a:pt x="663645" y="0"/>
                    </a:moveTo>
                    <a:cubicBezTo>
                      <a:pt x="445904" y="155378"/>
                      <a:pt x="195661" y="414208"/>
                      <a:pt x="84148" y="533912"/>
                    </a:cubicBezTo>
                    <a:lnTo>
                      <a:pt x="61706" y="558285"/>
                    </a:lnTo>
                    <a:lnTo>
                      <a:pt x="0" y="610956"/>
                    </a:lnTo>
                    <a:cubicBezTo>
                      <a:pt x="0" y="610956"/>
                      <a:pt x="348103" y="219871"/>
                      <a:pt x="638424" y="12700"/>
                    </a:cubicBezTo>
                    <a:cubicBezTo>
                      <a:pt x="403418" y="52513"/>
                      <a:pt x="183915" y="89862"/>
                      <a:pt x="183915" y="89862"/>
                    </a:cubicBezTo>
                    <a:lnTo>
                      <a:pt x="166356" y="97723"/>
                    </a:lnTo>
                    <a:lnTo>
                      <a:pt x="182498" y="89087"/>
                    </a:lnTo>
                    <a:cubicBezTo>
                      <a:pt x="192661" y="84052"/>
                      <a:pt x="201583" y="80069"/>
                      <a:pt x="209136" y="77162"/>
                    </a:cubicBezTo>
                    <a:cubicBezTo>
                      <a:pt x="209136" y="77162"/>
                      <a:pt x="428639" y="39813"/>
                      <a:pt x="66364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6" name="任意多边形: 形状 185"/>
              <p:cNvSpPr/>
              <p:nvPr/>
            </p:nvSpPr>
            <p:spPr>
              <a:xfrm>
                <a:off x="4794527" y="-1548113"/>
                <a:ext cx="540838" cy="744882"/>
              </a:xfrm>
              <a:custGeom>
                <a:avLst/>
                <a:gdLst>
                  <a:gd name="connsiteX0" fmla="*/ 540838 w 540838"/>
                  <a:gd name="connsiteY0" fmla="*/ 0 h 744882"/>
                  <a:gd name="connsiteX1" fmla="*/ 468063 w 540838"/>
                  <a:gd name="connsiteY1" fmla="*/ 38356 h 744882"/>
                  <a:gd name="connsiteX2" fmla="*/ 38066 w 540838"/>
                  <a:gd name="connsiteY2" fmla="*/ 667115 h 744882"/>
                  <a:gd name="connsiteX3" fmla="*/ 31726 w 540838"/>
                  <a:gd name="connsiteY3" fmla="*/ 696180 h 744882"/>
                  <a:gd name="connsiteX4" fmla="*/ 0 w 540838"/>
                  <a:gd name="connsiteY4" fmla="*/ 744882 h 744882"/>
                  <a:gd name="connsiteX5" fmla="*/ 536977 w 540838"/>
                  <a:gd name="connsiteY5" fmla="*/ 1442 h 744882"/>
                  <a:gd name="connsiteX6" fmla="*/ 540838 w 540838"/>
                  <a:gd name="connsiteY6" fmla="*/ 0 h 74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0838" h="744882">
                    <a:moveTo>
                      <a:pt x="540838" y="0"/>
                    </a:moveTo>
                    <a:lnTo>
                      <a:pt x="468063" y="38356"/>
                    </a:lnTo>
                    <a:cubicBezTo>
                      <a:pt x="173754" y="218167"/>
                      <a:pt x="70192" y="531894"/>
                      <a:pt x="38066" y="667115"/>
                    </a:cubicBezTo>
                    <a:lnTo>
                      <a:pt x="31726" y="696180"/>
                    </a:lnTo>
                    <a:lnTo>
                      <a:pt x="0" y="744882"/>
                    </a:lnTo>
                    <a:cubicBezTo>
                      <a:pt x="0" y="744882"/>
                      <a:pt x="69864" y="211308"/>
                      <a:pt x="536977" y="1442"/>
                    </a:cubicBezTo>
                    <a:lnTo>
                      <a:pt x="54083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7" name="任意多边形: 形状 186"/>
              <p:cNvSpPr/>
              <p:nvPr/>
            </p:nvSpPr>
            <p:spPr>
              <a:xfrm>
                <a:off x="7679437" y="-1538514"/>
                <a:ext cx="137973" cy="245896"/>
              </a:xfrm>
              <a:custGeom>
                <a:avLst/>
                <a:gdLst>
                  <a:gd name="connsiteX0" fmla="*/ 137973 w 137973"/>
                  <a:gd name="connsiteY0" fmla="*/ 0 h 245896"/>
                  <a:gd name="connsiteX1" fmla="*/ 94256 w 137973"/>
                  <a:gd name="connsiteY1" fmla="*/ 32721 h 245896"/>
                  <a:gd name="connsiteX2" fmla="*/ 34402 w 137973"/>
                  <a:gd name="connsiteY2" fmla="*/ 125690 h 245896"/>
                  <a:gd name="connsiteX3" fmla="*/ 26044 w 137973"/>
                  <a:gd name="connsiteY3" fmla="*/ 174869 h 245896"/>
                  <a:gd name="connsiteX4" fmla="*/ 18441 w 137973"/>
                  <a:gd name="connsiteY4" fmla="*/ 191257 h 245896"/>
                  <a:gd name="connsiteX5" fmla="*/ 8785 w 137973"/>
                  <a:gd name="connsiteY5" fmla="*/ 245896 h 245896"/>
                  <a:gd name="connsiteX6" fmla="*/ 69035 w 137973"/>
                  <a:gd name="connsiteY6" fmla="*/ 45421 h 245896"/>
                  <a:gd name="connsiteX7" fmla="*/ 113042 w 137973"/>
                  <a:gd name="connsiteY7" fmla="*/ 12483 h 245896"/>
                  <a:gd name="connsiteX8" fmla="*/ 137973 w 137973"/>
                  <a:gd name="connsiteY8" fmla="*/ 0 h 24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973" h="245896">
                    <a:moveTo>
                      <a:pt x="137973" y="0"/>
                    </a:moveTo>
                    <a:lnTo>
                      <a:pt x="94256" y="32721"/>
                    </a:lnTo>
                    <a:cubicBezTo>
                      <a:pt x="67126" y="57736"/>
                      <a:pt x="45809" y="90501"/>
                      <a:pt x="34402" y="125690"/>
                    </a:cubicBezTo>
                    <a:lnTo>
                      <a:pt x="26044" y="174869"/>
                    </a:lnTo>
                    <a:lnTo>
                      <a:pt x="18441" y="191257"/>
                    </a:lnTo>
                    <a:cubicBezTo>
                      <a:pt x="12771" y="208901"/>
                      <a:pt x="9402" y="227223"/>
                      <a:pt x="8785" y="245896"/>
                    </a:cubicBezTo>
                    <a:cubicBezTo>
                      <a:pt x="-16231" y="176484"/>
                      <a:pt x="14774" y="95450"/>
                      <a:pt x="69035" y="45421"/>
                    </a:cubicBezTo>
                    <a:cubicBezTo>
                      <a:pt x="82599" y="32913"/>
                      <a:pt x="97375" y="22012"/>
                      <a:pt x="113042" y="12483"/>
                    </a:cubicBezTo>
                    <a:lnTo>
                      <a:pt x="137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8" name="任意多边形: 形状 187"/>
              <p:cNvSpPr/>
              <p:nvPr/>
            </p:nvSpPr>
            <p:spPr>
              <a:xfrm>
                <a:off x="5861195" y="-1533572"/>
                <a:ext cx="58578" cy="31206"/>
              </a:xfrm>
              <a:custGeom>
                <a:avLst/>
                <a:gdLst>
                  <a:gd name="connsiteX0" fmla="*/ 58578 w 58578"/>
                  <a:gd name="connsiteY0" fmla="*/ 0 h 31206"/>
                  <a:gd name="connsiteX1" fmla="*/ 36331 w 58578"/>
                  <a:gd name="connsiteY1" fmla="*/ 12276 h 31206"/>
                  <a:gd name="connsiteX2" fmla="*/ 3773 w 58578"/>
                  <a:gd name="connsiteY2" fmla="*/ 30533 h 31206"/>
                  <a:gd name="connsiteX3" fmla="*/ 0 w 58578"/>
                  <a:gd name="connsiteY3" fmla="*/ 31206 h 31206"/>
                  <a:gd name="connsiteX4" fmla="*/ 11110 w 58578"/>
                  <a:gd name="connsiteY4" fmla="*/ 24976 h 31206"/>
                  <a:gd name="connsiteX5" fmla="*/ 53222 w 58578"/>
                  <a:gd name="connsiteY5" fmla="*/ 1739 h 31206"/>
                  <a:gd name="connsiteX6" fmla="*/ 58578 w 58578"/>
                  <a:gd name="connsiteY6" fmla="*/ 0 h 3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578" h="31206">
                    <a:moveTo>
                      <a:pt x="58578" y="0"/>
                    </a:moveTo>
                    <a:lnTo>
                      <a:pt x="36331" y="12276"/>
                    </a:lnTo>
                    <a:cubicBezTo>
                      <a:pt x="25893" y="20732"/>
                      <a:pt x="14944" y="26650"/>
                      <a:pt x="3773" y="30533"/>
                    </a:cubicBezTo>
                    <a:lnTo>
                      <a:pt x="0" y="31206"/>
                    </a:lnTo>
                    <a:lnTo>
                      <a:pt x="11110" y="24976"/>
                    </a:lnTo>
                    <a:cubicBezTo>
                      <a:pt x="21548" y="16520"/>
                      <a:pt x="35972" y="8791"/>
                      <a:pt x="53222" y="1739"/>
                    </a:cubicBezTo>
                    <a:lnTo>
                      <a:pt x="585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9" name="任意多边形: 形状 188"/>
              <p:cNvSpPr/>
              <p:nvPr/>
            </p:nvSpPr>
            <p:spPr>
              <a:xfrm>
                <a:off x="8792850" y="-1530107"/>
                <a:ext cx="610724" cy="551752"/>
              </a:xfrm>
              <a:custGeom>
                <a:avLst/>
                <a:gdLst>
                  <a:gd name="connsiteX0" fmla="*/ 37480 w 610724"/>
                  <a:gd name="connsiteY0" fmla="*/ 0 h 551752"/>
                  <a:gd name="connsiteX1" fmla="*/ 46994 w 610724"/>
                  <a:gd name="connsiteY1" fmla="*/ 107815 h 551752"/>
                  <a:gd name="connsiteX2" fmla="*/ 51222 w 610724"/>
                  <a:gd name="connsiteY2" fmla="*/ 229720 h 551752"/>
                  <a:gd name="connsiteX3" fmla="*/ 610724 w 610724"/>
                  <a:gd name="connsiteY3" fmla="*/ 551752 h 551752"/>
                  <a:gd name="connsiteX4" fmla="*/ 441875 w 610724"/>
                  <a:gd name="connsiteY4" fmla="*/ 306979 h 551752"/>
                  <a:gd name="connsiteX5" fmla="*/ 436291 w 610724"/>
                  <a:gd name="connsiteY5" fmla="*/ 304266 h 551752"/>
                  <a:gd name="connsiteX6" fmla="*/ 411591 w 610724"/>
                  <a:gd name="connsiteY6" fmla="*/ 280832 h 551752"/>
                  <a:gd name="connsiteX7" fmla="*/ 26000 w 610724"/>
                  <a:gd name="connsiteY7" fmla="*/ 242420 h 551752"/>
                  <a:gd name="connsiteX8" fmla="*/ 21772 w 610724"/>
                  <a:gd name="connsiteY8" fmla="*/ 120515 h 551752"/>
                  <a:gd name="connsiteX9" fmla="*/ 7751 w 610724"/>
                  <a:gd name="connsiteY9" fmla="*/ 21519 h 551752"/>
                  <a:gd name="connsiteX10" fmla="*/ 11338 w 610724"/>
                  <a:gd name="connsiteY10" fmla="*/ 14502 h 551752"/>
                  <a:gd name="connsiteX11" fmla="*/ 22127 w 610724"/>
                  <a:gd name="connsiteY11" fmla="*/ 7366 h 551752"/>
                  <a:gd name="connsiteX12" fmla="*/ 37480 w 610724"/>
                  <a:gd name="connsiteY12" fmla="*/ 0 h 55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0724" h="551752">
                    <a:moveTo>
                      <a:pt x="37480" y="0"/>
                    </a:moveTo>
                    <a:cubicBezTo>
                      <a:pt x="37480" y="0"/>
                      <a:pt x="4362" y="50736"/>
                      <a:pt x="46994" y="107815"/>
                    </a:cubicBezTo>
                    <a:cubicBezTo>
                      <a:pt x="89980" y="165246"/>
                      <a:pt x="51222" y="229720"/>
                      <a:pt x="51222" y="229720"/>
                    </a:cubicBezTo>
                    <a:cubicBezTo>
                      <a:pt x="525812" y="85266"/>
                      <a:pt x="610724" y="551752"/>
                      <a:pt x="610724" y="551752"/>
                    </a:cubicBezTo>
                    <a:cubicBezTo>
                      <a:pt x="582317" y="432444"/>
                      <a:pt x="517939" y="354854"/>
                      <a:pt x="441875" y="306979"/>
                    </a:cubicBezTo>
                    <a:lnTo>
                      <a:pt x="436291" y="304266"/>
                    </a:lnTo>
                    <a:lnTo>
                      <a:pt x="411591" y="280832"/>
                    </a:lnTo>
                    <a:cubicBezTo>
                      <a:pt x="327145" y="219993"/>
                      <a:pt x="203972" y="188250"/>
                      <a:pt x="26000" y="242420"/>
                    </a:cubicBezTo>
                    <a:cubicBezTo>
                      <a:pt x="26000" y="242420"/>
                      <a:pt x="64759" y="177946"/>
                      <a:pt x="21772" y="120515"/>
                    </a:cubicBezTo>
                    <a:cubicBezTo>
                      <a:pt x="-10200" y="77706"/>
                      <a:pt x="435" y="38465"/>
                      <a:pt x="7751" y="21519"/>
                    </a:cubicBezTo>
                    <a:lnTo>
                      <a:pt x="11338" y="14502"/>
                    </a:lnTo>
                    <a:lnTo>
                      <a:pt x="22127" y="7366"/>
                    </a:lnTo>
                    <a:cubicBezTo>
                      <a:pt x="31424" y="2378"/>
                      <a:pt x="37480" y="0"/>
                      <a:pt x="374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0" name="任意多边形: 形状 189"/>
              <p:cNvSpPr/>
              <p:nvPr/>
            </p:nvSpPr>
            <p:spPr>
              <a:xfrm>
                <a:off x="8694479" y="-1517406"/>
                <a:ext cx="110631" cy="168045"/>
              </a:xfrm>
              <a:custGeom>
                <a:avLst/>
                <a:gdLst>
                  <a:gd name="connsiteX0" fmla="*/ 110631 w 110631"/>
                  <a:gd name="connsiteY0" fmla="*/ 0 h 168045"/>
                  <a:gd name="connsiteX1" fmla="*/ 109710 w 110631"/>
                  <a:gd name="connsiteY1" fmla="*/ 1802 h 168045"/>
                  <a:gd name="connsiteX2" fmla="*/ 85690 w 110631"/>
                  <a:gd name="connsiteY2" fmla="*/ 17689 h 168045"/>
                  <a:gd name="connsiteX3" fmla="*/ 25222 w 110631"/>
                  <a:gd name="connsiteY3" fmla="*/ 116255 h 168045"/>
                  <a:gd name="connsiteX4" fmla="*/ 41782 w 110631"/>
                  <a:gd name="connsiteY4" fmla="*/ 104274 h 168045"/>
                  <a:gd name="connsiteX5" fmla="*/ 83707 w 110631"/>
                  <a:gd name="connsiteY5" fmla="*/ 126120 h 168045"/>
                  <a:gd name="connsiteX6" fmla="*/ 61864 w 110631"/>
                  <a:gd name="connsiteY6" fmla="*/ 168045 h 168045"/>
                  <a:gd name="connsiteX7" fmla="*/ 51834 w 110631"/>
                  <a:gd name="connsiteY7" fmla="*/ 167920 h 168045"/>
                  <a:gd name="connsiteX8" fmla="*/ 56152 w 110631"/>
                  <a:gd name="connsiteY8" fmla="*/ 164275 h 168045"/>
                  <a:gd name="connsiteX9" fmla="*/ 58486 w 110631"/>
                  <a:gd name="connsiteY9" fmla="*/ 138820 h 168045"/>
                  <a:gd name="connsiteX10" fmla="*/ 16561 w 110631"/>
                  <a:gd name="connsiteY10" fmla="*/ 116974 h 168045"/>
                  <a:gd name="connsiteX11" fmla="*/ 0 w 110631"/>
                  <a:gd name="connsiteY11" fmla="*/ 128955 h 168045"/>
                  <a:gd name="connsiteX12" fmla="*/ 110631 w 110631"/>
                  <a:gd name="connsiteY12" fmla="*/ 0 h 168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631" h="168045">
                    <a:moveTo>
                      <a:pt x="110631" y="0"/>
                    </a:moveTo>
                    <a:lnTo>
                      <a:pt x="109710" y="1802"/>
                    </a:lnTo>
                    <a:lnTo>
                      <a:pt x="85690" y="17689"/>
                    </a:lnTo>
                    <a:cubicBezTo>
                      <a:pt x="59750" y="38565"/>
                      <a:pt x="32093" y="70804"/>
                      <a:pt x="25222" y="116255"/>
                    </a:cubicBezTo>
                    <a:cubicBezTo>
                      <a:pt x="29098" y="110618"/>
                      <a:pt x="34736" y="106390"/>
                      <a:pt x="41782" y="104274"/>
                    </a:cubicBezTo>
                    <a:cubicBezTo>
                      <a:pt x="59397" y="98992"/>
                      <a:pt x="78070" y="108502"/>
                      <a:pt x="83707" y="126120"/>
                    </a:cubicBezTo>
                    <a:cubicBezTo>
                      <a:pt x="88992" y="143735"/>
                      <a:pt x="79479" y="162411"/>
                      <a:pt x="61864" y="168045"/>
                    </a:cubicBezTo>
                    <a:lnTo>
                      <a:pt x="51834" y="167920"/>
                    </a:lnTo>
                    <a:lnTo>
                      <a:pt x="56152" y="164275"/>
                    </a:lnTo>
                    <a:cubicBezTo>
                      <a:pt x="60072" y="156700"/>
                      <a:pt x="61129" y="147628"/>
                      <a:pt x="58486" y="138820"/>
                    </a:cubicBezTo>
                    <a:cubicBezTo>
                      <a:pt x="52848" y="121202"/>
                      <a:pt x="34176" y="111692"/>
                      <a:pt x="16561" y="116974"/>
                    </a:cubicBezTo>
                    <a:cubicBezTo>
                      <a:pt x="9514" y="119090"/>
                      <a:pt x="3878" y="123318"/>
                      <a:pt x="0" y="128955"/>
                    </a:cubicBezTo>
                    <a:cubicBezTo>
                      <a:pt x="13742" y="38052"/>
                      <a:pt x="110631" y="0"/>
                      <a:pt x="1106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1" name="任意多边形: 形状 190"/>
              <p:cNvSpPr/>
              <p:nvPr/>
            </p:nvSpPr>
            <p:spPr>
              <a:xfrm>
                <a:off x="8038938" y="-1514235"/>
                <a:ext cx="52189" cy="23496"/>
              </a:xfrm>
              <a:custGeom>
                <a:avLst/>
                <a:gdLst>
                  <a:gd name="connsiteX0" fmla="*/ 52189 w 52189"/>
                  <a:gd name="connsiteY0" fmla="*/ 0 h 23496"/>
                  <a:gd name="connsiteX1" fmla="*/ 51644 w 52189"/>
                  <a:gd name="connsiteY1" fmla="*/ 2821 h 23496"/>
                  <a:gd name="connsiteX2" fmla="*/ 0 w 52189"/>
                  <a:gd name="connsiteY2" fmla="*/ 23496 h 23496"/>
                  <a:gd name="connsiteX3" fmla="*/ 9142 w 52189"/>
                  <a:gd name="connsiteY3" fmla="*/ 17233 h 23496"/>
                  <a:gd name="connsiteX4" fmla="*/ 52189 w 52189"/>
                  <a:gd name="connsiteY4" fmla="*/ 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89" h="23496">
                    <a:moveTo>
                      <a:pt x="52189" y="0"/>
                    </a:moveTo>
                    <a:lnTo>
                      <a:pt x="51644" y="2821"/>
                    </a:lnTo>
                    <a:lnTo>
                      <a:pt x="0" y="23496"/>
                    </a:lnTo>
                    <a:lnTo>
                      <a:pt x="9142" y="17233"/>
                    </a:lnTo>
                    <a:lnTo>
                      <a:pt x="521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2" name="任意多边形: 形状 191"/>
              <p:cNvSpPr/>
              <p:nvPr/>
            </p:nvSpPr>
            <p:spPr>
              <a:xfrm>
                <a:off x="7704658" y="-1508208"/>
                <a:ext cx="149524" cy="202891"/>
              </a:xfrm>
              <a:custGeom>
                <a:avLst/>
                <a:gdLst>
                  <a:gd name="connsiteX0" fmla="*/ 149524 w 149524"/>
                  <a:gd name="connsiteY0" fmla="*/ 0 h 202891"/>
                  <a:gd name="connsiteX1" fmla="*/ 119414 w 149524"/>
                  <a:gd name="connsiteY1" fmla="*/ 16505 h 202891"/>
                  <a:gd name="connsiteX2" fmla="*/ 8784 w 149524"/>
                  <a:gd name="connsiteY2" fmla="*/ 202891 h 202891"/>
                  <a:gd name="connsiteX3" fmla="*/ 14 w 149524"/>
                  <a:gd name="connsiteY3" fmla="*/ 149319 h 202891"/>
                  <a:gd name="connsiteX4" fmla="*/ 822 w 149524"/>
                  <a:gd name="connsiteY4" fmla="*/ 144564 h 202891"/>
                  <a:gd name="connsiteX5" fmla="*/ 16683 w 149524"/>
                  <a:gd name="connsiteY5" fmla="*/ 110376 h 202891"/>
                  <a:gd name="connsiteX6" fmla="*/ 94193 w 149524"/>
                  <a:gd name="connsiteY6" fmla="*/ 29205 h 202891"/>
                  <a:gd name="connsiteX7" fmla="*/ 144055 w 149524"/>
                  <a:gd name="connsiteY7" fmla="*/ 1873 h 202891"/>
                  <a:gd name="connsiteX8" fmla="*/ 149524 w 149524"/>
                  <a:gd name="connsiteY8" fmla="*/ 0 h 202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524" h="202891">
                    <a:moveTo>
                      <a:pt x="149524" y="0"/>
                    </a:moveTo>
                    <a:lnTo>
                      <a:pt x="119414" y="16505"/>
                    </a:lnTo>
                    <a:cubicBezTo>
                      <a:pt x="57759" y="59140"/>
                      <a:pt x="11251" y="128197"/>
                      <a:pt x="8784" y="202891"/>
                    </a:cubicBezTo>
                    <a:cubicBezTo>
                      <a:pt x="2530" y="185538"/>
                      <a:pt x="-222" y="167459"/>
                      <a:pt x="14" y="149319"/>
                    </a:cubicBezTo>
                    <a:lnTo>
                      <a:pt x="822" y="144564"/>
                    </a:lnTo>
                    <a:lnTo>
                      <a:pt x="16683" y="110376"/>
                    </a:lnTo>
                    <a:cubicBezTo>
                      <a:pt x="36325" y="78446"/>
                      <a:pt x="63366" y="50523"/>
                      <a:pt x="94193" y="29205"/>
                    </a:cubicBezTo>
                    <a:cubicBezTo>
                      <a:pt x="110489" y="18019"/>
                      <a:pt x="127115" y="9145"/>
                      <a:pt x="144055" y="1873"/>
                    </a:cubicBezTo>
                    <a:lnTo>
                      <a:pt x="1495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3" name="任意多边形: 形状 192"/>
              <p:cNvSpPr/>
              <p:nvPr/>
            </p:nvSpPr>
            <p:spPr>
              <a:xfrm>
                <a:off x="5914640" y="-1505517"/>
                <a:ext cx="156374" cy="87360"/>
              </a:xfrm>
              <a:custGeom>
                <a:avLst/>
                <a:gdLst>
                  <a:gd name="connsiteX0" fmla="*/ 156374 w 156374"/>
                  <a:gd name="connsiteY0" fmla="*/ 0 h 87360"/>
                  <a:gd name="connsiteX1" fmla="*/ 13891 w 156374"/>
                  <a:gd name="connsiteY1" fmla="*/ 81109 h 87360"/>
                  <a:gd name="connsiteX2" fmla="*/ 0 w 156374"/>
                  <a:gd name="connsiteY2" fmla="*/ 87360 h 87360"/>
                  <a:gd name="connsiteX3" fmla="*/ 137029 w 156374"/>
                  <a:gd name="connsiteY3" fmla="*/ 9355 h 87360"/>
                  <a:gd name="connsiteX4" fmla="*/ 156374 w 156374"/>
                  <a:gd name="connsiteY4" fmla="*/ 0 h 8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74" h="87360">
                    <a:moveTo>
                      <a:pt x="156374" y="0"/>
                    </a:moveTo>
                    <a:lnTo>
                      <a:pt x="13891" y="81109"/>
                    </a:lnTo>
                    <a:lnTo>
                      <a:pt x="0" y="87360"/>
                    </a:lnTo>
                    <a:lnTo>
                      <a:pt x="137029" y="9355"/>
                    </a:lnTo>
                    <a:lnTo>
                      <a:pt x="15637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>
                <a:off x="7847417" y="-1490738"/>
                <a:ext cx="191520" cy="447571"/>
              </a:xfrm>
              <a:custGeom>
                <a:avLst/>
                <a:gdLst>
                  <a:gd name="connsiteX0" fmla="*/ 191520 w 191520"/>
                  <a:gd name="connsiteY0" fmla="*/ 0 h 447571"/>
                  <a:gd name="connsiteX1" fmla="*/ 140403 w 191520"/>
                  <a:gd name="connsiteY1" fmla="*/ 35019 h 447571"/>
                  <a:gd name="connsiteX2" fmla="*/ 53114 w 191520"/>
                  <a:gd name="connsiteY2" fmla="*/ 151242 h 447571"/>
                  <a:gd name="connsiteX3" fmla="*/ 25323 w 191520"/>
                  <a:gd name="connsiteY3" fmla="*/ 293718 h 447571"/>
                  <a:gd name="connsiteX4" fmla="*/ 33829 w 191520"/>
                  <a:gd name="connsiteY4" fmla="*/ 357925 h 447571"/>
                  <a:gd name="connsiteX5" fmla="*/ 32048 w 191520"/>
                  <a:gd name="connsiteY5" fmla="*/ 373107 h 447571"/>
                  <a:gd name="connsiteX6" fmla="*/ 34940 w 191520"/>
                  <a:gd name="connsiteY6" fmla="*/ 447571 h 447571"/>
                  <a:gd name="connsiteX7" fmla="*/ 27893 w 191520"/>
                  <a:gd name="connsiteY7" fmla="*/ 163942 h 447571"/>
                  <a:gd name="connsiteX8" fmla="*/ 175441 w 191520"/>
                  <a:gd name="connsiteY8" fmla="*/ 6437 h 447571"/>
                  <a:gd name="connsiteX9" fmla="*/ 191520 w 191520"/>
                  <a:gd name="connsiteY9" fmla="*/ 0 h 447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1520" h="447571">
                    <a:moveTo>
                      <a:pt x="191520" y="0"/>
                    </a:moveTo>
                    <a:lnTo>
                      <a:pt x="140403" y="35019"/>
                    </a:lnTo>
                    <a:cubicBezTo>
                      <a:pt x="103321" y="66773"/>
                      <a:pt x="73020" y="106497"/>
                      <a:pt x="53114" y="151242"/>
                    </a:cubicBezTo>
                    <a:cubicBezTo>
                      <a:pt x="33384" y="195814"/>
                      <a:pt x="24134" y="244876"/>
                      <a:pt x="25323" y="293718"/>
                    </a:cubicBezTo>
                    <a:lnTo>
                      <a:pt x="33829" y="357925"/>
                    </a:lnTo>
                    <a:lnTo>
                      <a:pt x="32048" y="373107"/>
                    </a:lnTo>
                    <a:cubicBezTo>
                      <a:pt x="30997" y="398750"/>
                      <a:pt x="31945" y="423876"/>
                      <a:pt x="34940" y="447571"/>
                    </a:cubicBezTo>
                    <a:cubicBezTo>
                      <a:pt x="-9105" y="360193"/>
                      <a:pt x="-11568" y="253085"/>
                      <a:pt x="27893" y="163942"/>
                    </a:cubicBezTo>
                    <a:cubicBezTo>
                      <a:pt x="57752" y="96825"/>
                      <a:pt x="110999" y="41003"/>
                      <a:pt x="175441" y="6437"/>
                    </a:cubicBezTo>
                    <a:lnTo>
                      <a:pt x="19152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5" name="任意多边形: 形状 194"/>
              <p:cNvSpPr/>
              <p:nvPr/>
            </p:nvSpPr>
            <p:spPr>
              <a:xfrm>
                <a:off x="8326498" y="-1485009"/>
                <a:ext cx="384892" cy="198028"/>
              </a:xfrm>
              <a:custGeom>
                <a:avLst/>
                <a:gdLst>
                  <a:gd name="connsiteX0" fmla="*/ 0 w 384892"/>
                  <a:gd name="connsiteY0" fmla="*/ 0 h 198028"/>
                  <a:gd name="connsiteX1" fmla="*/ 358666 w 384892"/>
                  <a:gd name="connsiteY1" fmla="*/ 130499 h 198028"/>
                  <a:gd name="connsiteX2" fmla="*/ 368467 w 384892"/>
                  <a:gd name="connsiteY2" fmla="*/ 139885 h 198028"/>
                  <a:gd name="connsiteX3" fmla="*/ 384892 w 384892"/>
                  <a:gd name="connsiteY3" fmla="*/ 198028 h 198028"/>
                  <a:gd name="connsiteX4" fmla="*/ 77677 w 384892"/>
                  <a:gd name="connsiteY4" fmla="*/ 24812 h 198028"/>
                  <a:gd name="connsiteX5" fmla="*/ 66079 w 384892"/>
                  <a:gd name="connsiteY5" fmla="*/ 23447 h 198028"/>
                  <a:gd name="connsiteX6" fmla="*/ 49635 w 384892"/>
                  <a:gd name="connsiteY6" fmla="*/ 17127 h 198028"/>
                  <a:gd name="connsiteX7" fmla="*/ 0 w 384892"/>
                  <a:gd name="connsiteY7" fmla="*/ 0 h 198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892" h="198028">
                    <a:moveTo>
                      <a:pt x="0" y="0"/>
                    </a:moveTo>
                    <a:cubicBezTo>
                      <a:pt x="185635" y="9031"/>
                      <a:pt x="299427" y="79167"/>
                      <a:pt x="358666" y="130499"/>
                    </a:cubicBezTo>
                    <a:lnTo>
                      <a:pt x="368467" y="139885"/>
                    </a:lnTo>
                    <a:lnTo>
                      <a:pt x="384892" y="198028"/>
                    </a:lnTo>
                    <a:cubicBezTo>
                      <a:pt x="384892" y="198028"/>
                      <a:pt x="298302" y="67199"/>
                      <a:pt x="77677" y="24812"/>
                    </a:cubicBezTo>
                    <a:lnTo>
                      <a:pt x="66079" y="23447"/>
                    </a:lnTo>
                    <a:lnTo>
                      <a:pt x="49635" y="17127"/>
                    </a:lnTo>
                    <a:cubicBezTo>
                      <a:pt x="19268" y="603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6" name="任意多边形: 形状 195"/>
              <p:cNvSpPr/>
              <p:nvPr/>
            </p:nvSpPr>
            <p:spPr>
              <a:xfrm>
                <a:off x="8301278" y="-1472309"/>
                <a:ext cx="1077075" cy="506654"/>
              </a:xfrm>
              <a:custGeom>
                <a:avLst/>
                <a:gdLst>
                  <a:gd name="connsiteX0" fmla="*/ 0 w 1077075"/>
                  <a:gd name="connsiteY0" fmla="*/ 0 h 506654"/>
                  <a:gd name="connsiteX1" fmla="*/ 91300 w 1077075"/>
                  <a:gd name="connsiteY1" fmla="*/ 10747 h 506654"/>
                  <a:gd name="connsiteX2" fmla="*/ 127708 w 1077075"/>
                  <a:gd name="connsiteY2" fmla="*/ 24739 h 506654"/>
                  <a:gd name="connsiteX3" fmla="*/ 427230 w 1077075"/>
                  <a:gd name="connsiteY3" fmla="*/ 214553 h 506654"/>
                  <a:gd name="connsiteX4" fmla="*/ 568163 w 1077075"/>
                  <a:gd name="connsiteY4" fmla="*/ 201869 h 506654"/>
                  <a:gd name="connsiteX5" fmla="*/ 854387 w 1077075"/>
                  <a:gd name="connsiteY5" fmla="*/ 210767 h 506654"/>
                  <a:gd name="connsiteX6" fmla="*/ 927864 w 1077075"/>
                  <a:gd name="connsiteY6" fmla="*/ 246468 h 506654"/>
                  <a:gd name="connsiteX7" fmla="*/ 975296 w 1077075"/>
                  <a:gd name="connsiteY7" fmla="*/ 291468 h 506654"/>
                  <a:gd name="connsiteX8" fmla="*/ 1077075 w 1077075"/>
                  <a:gd name="connsiteY8" fmla="*/ 506654 h 506654"/>
                  <a:gd name="connsiteX9" fmla="*/ 542941 w 1077075"/>
                  <a:gd name="connsiteY9" fmla="*/ 214569 h 506654"/>
                  <a:gd name="connsiteX10" fmla="*/ 402009 w 1077075"/>
                  <a:gd name="connsiteY10" fmla="*/ 227253 h 506654"/>
                  <a:gd name="connsiteX11" fmla="*/ 0 w 1077075"/>
                  <a:gd name="connsiteY11" fmla="*/ 0 h 50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77075" h="506654">
                    <a:moveTo>
                      <a:pt x="0" y="0"/>
                    </a:moveTo>
                    <a:lnTo>
                      <a:pt x="91300" y="10747"/>
                    </a:lnTo>
                    <a:lnTo>
                      <a:pt x="127708" y="24739"/>
                    </a:lnTo>
                    <a:cubicBezTo>
                      <a:pt x="226265" y="64511"/>
                      <a:pt x="368656" y="132858"/>
                      <a:pt x="427230" y="214553"/>
                    </a:cubicBezTo>
                    <a:cubicBezTo>
                      <a:pt x="427230" y="214553"/>
                      <a:pt x="441323" y="249435"/>
                      <a:pt x="568163" y="201869"/>
                    </a:cubicBezTo>
                    <a:cubicBezTo>
                      <a:pt x="631582" y="178088"/>
                      <a:pt x="746177" y="171570"/>
                      <a:pt x="854387" y="210767"/>
                    </a:cubicBezTo>
                    <a:lnTo>
                      <a:pt x="927864" y="246468"/>
                    </a:lnTo>
                    <a:lnTo>
                      <a:pt x="975296" y="291468"/>
                    </a:lnTo>
                    <a:cubicBezTo>
                      <a:pt x="1055847" y="390033"/>
                      <a:pt x="1077075" y="506654"/>
                      <a:pt x="1077075" y="506654"/>
                    </a:cubicBezTo>
                    <a:cubicBezTo>
                      <a:pt x="1001323" y="188498"/>
                      <a:pt x="669781" y="167007"/>
                      <a:pt x="542941" y="214569"/>
                    </a:cubicBezTo>
                    <a:cubicBezTo>
                      <a:pt x="416103" y="262135"/>
                      <a:pt x="402009" y="227253"/>
                      <a:pt x="402009" y="227253"/>
                    </a:cubicBezTo>
                    <a:cubicBezTo>
                      <a:pt x="308291" y="9654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7" name="任意多边形: 形状 196"/>
              <p:cNvSpPr/>
              <p:nvPr/>
            </p:nvSpPr>
            <p:spPr>
              <a:xfrm>
                <a:off x="8049619" y="-1461331"/>
                <a:ext cx="104383" cy="29114"/>
              </a:xfrm>
              <a:custGeom>
                <a:avLst/>
                <a:gdLst>
                  <a:gd name="connsiteX0" fmla="*/ 103244 w 104383"/>
                  <a:gd name="connsiteY0" fmla="*/ 0 h 29114"/>
                  <a:gd name="connsiteX1" fmla="*/ 104383 w 104383"/>
                  <a:gd name="connsiteY1" fmla="*/ 12278 h 29114"/>
                  <a:gd name="connsiteX2" fmla="*/ 42202 w 104383"/>
                  <a:gd name="connsiteY2" fmla="*/ 13274 h 29114"/>
                  <a:gd name="connsiteX3" fmla="*/ 0 w 104383"/>
                  <a:gd name="connsiteY3" fmla="*/ 29114 h 29114"/>
                  <a:gd name="connsiteX4" fmla="*/ 8711 w 104383"/>
                  <a:gd name="connsiteY4" fmla="*/ 22611 h 29114"/>
                  <a:gd name="connsiteX5" fmla="*/ 67423 w 104383"/>
                  <a:gd name="connsiteY5" fmla="*/ 574 h 29114"/>
                  <a:gd name="connsiteX6" fmla="*/ 103244 w 104383"/>
                  <a:gd name="connsiteY6" fmla="*/ 0 h 29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383" h="29114">
                    <a:moveTo>
                      <a:pt x="103244" y="0"/>
                    </a:moveTo>
                    <a:lnTo>
                      <a:pt x="104383" y="12278"/>
                    </a:lnTo>
                    <a:cubicBezTo>
                      <a:pt x="83508" y="8578"/>
                      <a:pt x="62566" y="9172"/>
                      <a:pt x="42202" y="13274"/>
                    </a:cubicBezTo>
                    <a:lnTo>
                      <a:pt x="0" y="29114"/>
                    </a:lnTo>
                    <a:lnTo>
                      <a:pt x="8711" y="22611"/>
                    </a:lnTo>
                    <a:cubicBezTo>
                      <a:pt x="27275" y="12284"/>
                      <a:pt x="47060" y="4675"/>
                      <a:pt x="67423" y="574"/>
                    </a:cubicBezTo>
                    <a:lnTo>
                      <a:pt x="10324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8" name="任意多边形: 形状 197"/>
              <p:cNvSpPr/>
              <p:nvPr/>
            </p:nvSpPr>
            <p:spPr>
              <a:xfrm>
                <a:off x="5685266" y="-1455636"/>
                <a:ext cx="1117605" cy="2725152"/>
              </a:xfrm>
              <a:custGeom>
                <a:avLst/>
                <a:gdLst>
                  <a:gd name="connsiteX0" fmla="*/ 1117605 w 1117605"/>
                  <a:gd name="connsiteY0" fmla="*/ 0 h 2725152"/>
                  <a:gd name="connsiteX1" fmla="*/ 1099665 w 1117605"/>
                  <a:gd name="connsiteY1" fmla="*/ 9597 h 2725152"/>
                  <a:gd name="connsiteX2" fmla="*/ 435992 w 1117605"/>
                  <a:gd name="connsiteY2" fmla="*/ 2725152 h 2725152"/>
                  <a:gd name="connsiteX3" fmla="*/ 284000 w 1117605"/>
                  <a:gd name="connsiteY3" fmla="*/ 2560801 h 2725152"/>
                  <a:gd name="connsiteX4" fmla="*/ 283129 w 1117605"/>
                  <a:gd name="connsiteY4" fmla="*/ 2559671 h 2725152"/>
                  <a:gd name="connsiteX5" fmla="*/ 224935 w 1117605"/>
                  <a:gd name="connsiteY5" fmla="*/ 2467950 h 2725152"/>
                  <a:gd name="connsiteX6" fmla="*/ 1108526 w 1117605"/>
                  <a:gd name="connsiteY6" fmla="*/ 4064 h 2725152"/>
                  <a:gd name="connsiteX7" fmla="*/ 1117605 w 1117605"/>
                  <a:gd name="connsiteY7" fmla="*/ 0 h 272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7605" h="2725152">
                    <a:moveTo>
                      <a:pt x="1117605" y="0"/>
                    </a:moveTo>
                    <a:lnTo>
                      <a:pt x="1099665" y="9597"/>
                    </a:lnTo>
                    <a:cubicBezTo>
                      <a:pt x="724189" y="222950"/>
                      <a:pt x="-652382" y="1359319"/>
                      <a:pt x="435992" y="2725152"/>
                    </a:cubicBezTo>
                    <a:cubicBezTo>
                      <a:pt x="435992" y="2725152"/>
                      <a:pt x="370481" y="2666819"/>
                      <a:pt x="284000" y="2560801"/>
                    </a:cubicBezTo>
                    <a:lnTo>
                      <a:pt x="283129" y="2559671"/>
                    </a:lnTo>
                    <a:lnTo>
                      <a:pt x="224935" y="2467950"/>
                    </a:lnTo>
                    <a:cubicBezTo>
                      <a:pt x="-524346" y="1180200"/>
                      <a:pt x="813804" y="150077"/>
                      <a:pt x="1108526" y="4064"/>
                    </a:cubicBezTo>
                    <a:lnTo>
                      <a:pt x="11176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9" name="任意多边形: 形状 198"/>
              <p:cNvSpPr/>
              <p:nvPr/>
            </p:nvSpPr>
            <p:spPr>
              <a:xfrm>
                <a:off x="7881246" y="-1432216"/>
                <a:ext cx="168372" cy="376349"/>
              </a:xfrm>
              <a:custGeom>
                <a:avLst/>
                <a:gdLst>
                  <a:gd name="connsiteX0" fmla="*/ 168372 w 168372"/>
                  <a:gd name="connsiteY0" fmla="*/ 0 h 376349"/>
                  <a:gd name="connsiteX1" fmla="*/ 125704 w 168372"/>
                  <a:gd name="connsiteY1" fmla="*/ 31853 h 376349"/>
                  <a:gd name="connsiteX2" fmla="*/ 85523 w 168372"/>
                  <a:gd name="connsiteY2" fmla="*/ 81801 h 376349"/>
                  <a:gd name="connsiteX3" fmla="*/ 26332 w 168372"/>
                  <a:gd name="connsiteY3" fmla="*/ 376349 h 376349"/>
                  <a:gd name="connsiteX4" fmla="*/ 1100 w 168372"/>
                  <a:gd name="connsiteY4" fmla="*/ 307705 h 376349"/>
                  <a:gd name="connsiteX5" fmla="*/ 0 w 168372"/>
                  <a:gd name="connsiteY5" fmla="*/ 299403 h 376349"/>
                  <a:gd name="connsiteX6" fmla="*/ 7319 w 168372"/>
                  <a:gd name="connsiteY6" fmla="*/ 237017 h 376349"/>
                  <a:gd name="connsiteX7" fmla="*/ 60302 w 168372"/>
                  <a:gd name="connsiteY7" fmla="*/ 94501 h 376349"/>
                  <a:gd name="connsiteX8" fmla="*/ 151862 w 168372"/>
                  <a:gd name="connsiteY8" fmla="*/ 6197 h 376349"/>
                  <a:gd name="connsiteX9" fmla="*/ 168372 w 168372"/>
                  <a:gd name="connsiteY9" fmla="*/ 0 h 37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372" h="376349">
                    <a:moveTo>
                      <a:pt x="168372" y="0"/>
                    </a:moveTo>
                    <a:lnTo>
                      <a:pt x="125704" y="31853"/>
                    </a:lnTo>
                    <a:cubicBezTo>
                      <a:pt x="110230" y="46832"/>
                      <a:pt x="96621" y="63744"/>
                      <a:pt x="85523" y="81801"/>
                    </a:cubicBezTo>
                    <a:cubicBezTo>
                      <a:pt x="35139" y="163893"/>
                      <a:pt x="14350" y="281570"/>
                      <a:pt x="26332" y="376349"/>
                    </a:cubicBezTo>
                    <a:cubicBezTo>
                      <a:pt x="15321" y="354505"/>
                      <a:pt x="6909" y="331427"/>
                      <a:pt x="1100" y="307705"/>
                    </a:cubicBezTo>
                    <a:lnTo>
                      <a:pt x="0" y="299403"/>
                    </a:lnTo>
                    <a:lnTo>
                      <a:pt x="7319" y="237017"/>
                    </a:lnTo>
                    <a:cubicBezTo>
                      <a:pt x="17317" y="185489"/>
                      <a:pt x="35110" y="135547"/>
                      <a:pt x="60302" y="94501"/>
                    </a:cubicBezTo>
                    <a:cubicBezTo>
                      <a:pt x="82498" y="58388"/>
                      <a:pt x="114736" y="26853"/>
                      <a:pt x="151862" y="6197"/>
                    </a:cubicBezTo>
                    <a:lnTo>
                      <a:pt x="1683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0" name="任意多边形: 形状 199"/>
              <p:cNvSpPr/>
              <p:nvPr/>
            </p:nvSpPr>
            <p:spPr>
              <a:xfrm>
                <a:off x="5355416" y="-1430563"/>
                <a:ext cx="559225" cy="50373"/>
              </a:xfrm>
              <a:custGeom>
                <a:avLst/>
                <a:gdLst>
                  <a:gd name="connsiteX0" fmla="*/ 230325 w 559225"/>
                  <a:gd name="connsiteY0" fmla="*/ 274 h 50373"/>
                  <a:gd name="connsiteX1" fmla="*/ 533077 w 559225"/>
                  <a:gd name="connsiteY1" fmla="*/ 24172 h 50373"/>
                  <a:gd name="connsiteX2" fmla="*/ 559225 w 559225"/>
                  <a:gd name="connsiteY2" fmla="*/ 12407 h 50373"/>
                  <a:gd name="connsiteX3" fmla="*/ 547895 w 559225"/>
                  <a:gd name="connsiteY3" fmla="*/ 18856 h 50373"/>
                  <a:gd name="connsiteX4" fmla="*/ 72977 w 559225"/>
                  <a:gd name="connsiteY4" fmla="*/ 26355 h 50373"/>
                  <a:gd name="connsiteX5" fmla="*/ 0 w 559225"/>
                  <a:gd name="connsiteY5" fmla="*/ 50373 h 50373"/>
                  <a:gd name="connsiteX6" fmla="*/ 24896 w 559225"/>
                  <a:gd name="connsiteY6" fmla="*/ 37780 h 50373"/>
                  <a:gd name="connsiteX7" fmla="*/ 230325 w 559225"/>
                  <a:gd name="connsiteY7" fmla="*/ 274 h 5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9225" h="50373">
                    <a:moveTo>
                      <a:pt x="230325" y="274"/>
                    </a:moveTo>
                    <a:cubicBezTo>
                      <a:pt x="353418" y="4168"/>
                      <a:pt x="450637" y="47950"/>
                      <a:pt x="533077" y="24172"/>
                    </a:cubicBezTo>
                    <a:lnTo>
                      <a:pt x="559225" y="12407"/>
                    </a:lnTo>
                    <a:lnTo>
                      <a:pt x="547895" y="18856"/>
                    </a:lnTo>
                    <a:cubicBezTo>
                      <a:pt x="431164" y="92779"/>
                      <a:pt x="285337" y="-25600"/>
                      <a:pt x="72977" y="26355"/>
                    </a:cubicBezTo>
                    <a:lnTo>
                      <a:pt x="0" y="50373"/>
                    </a:lnTo>
                    <a:lnTo>
                      <a:pt x="24896" y="37780"/>
                    </a:lnTo>
                    <a:cubicBezTo>
                      <a:pt x="100765" y="6352"/>
                      <a:pt x="168779" y="-1673"/>
                      <a:pt x="230325" y="2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1" name="任意多边形: 形状 200"/>
              <p:cNvSpPr/>
              <p:nvPr/>
            </p:nvSpPr>
            <p:spPr>
              <a:xfrm>
                <a:off x="4819749" y="-1380191"/>
                <a:ext cx="535667" cy="564260"/>
              </a:xfrm>
              <a:custGeom>
                <a:avLst/>
                <a:gdLst>
                  <a:gd name="connsiteX0" fmla="*/ 535667 w 535667"/>
                  <a:gd name="connsiteY0" fmla="*/ 0 h 564260"/>
                  <a:gd name="connsiteX1" fmla="*/ 482024 w 535667"/>
                  <a:gd name="connsiteY1" fmla="*/ 27134 h 564260"/>
                  <a:gd name="connsiteX2" fmla="*/ 0 w 535667"/>
                  <a:gd name="connsiteY2" fmla="*/ 564260 h 564260"/>
                  <a:gd name="connsiteX3" fmla="*/ 5232 w 535667"/>
                  <a:gd name="connsiteY3" fmla="*/ 534092 h 564260"/>
                  <a:gd name="connsiteX4" fmla="*/ 6505 w 535667"/>
                  <a:gd name="connsiteY4" fmla="*/ 528258 h 564260"/>
                  <a:gd name="connsiteX5" fmla="*/ 30317 w 535667"/>
                  <a:gd name="connsiteY5" fmla="*/ 491704 h 564260"/>
                  <a:gd name="connsiteX6" fmla="*/ 535342 w 535667"/>
                  <a:gd name="connsiteY6" fmla="*/ 107 h 564260"/>
                  <a:gd name="connsiteX7" fmla="*/ 535667 w 535667"/>
                  <a:gd name="connsiteY7" fmla="*/ 0 h 56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667" h="564260">
                    <a:moveTo>
                      <a:pt x="535667" y="0"/>
                    </a:moveTo>
                    <a:lnTo>
                      <a:pt x="482024" y="27134"/>
                    </a:lnTo>
                    <a:cubicBezTo>
                      <a:pt x="346592" y="108004"/>
                      <a:pt x="188057" y="266320"/>
                      <a:pt x="0" y="564260"/>
                    </a:cubicBezTo>
                    <a:cubicBezTo>
                      <a:pt x="0" y="564260"/>
                      <a:pt x="1426" y="553371"/>
                      <a:pt x="5232" y="534092"/>
                    </a:cubicBezTo>
                    <a:lnTo>
                      <a:pt x="6505" y="528258"/>
                    </a:lnTo>
                    <a:lnTo>
                      <a:pt x="30317" y="491704"/>
                    </a:lnTo>
                    <a:cubicBezTo>
                      <a:pt x="230755" y="194004"/>
                      <a:pt x="396249" y="57725"/>
                      <a:pt x="535342" y="107"/>
                    </a:cubicBezTo>
                    <a:lnTo>
                      <a:pt x="5356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2" name="任意多边形: 形状 201"/>
              <p:cNvSpPr/>
              <p:nvPr/>
            </p:nvSpPr>
            <p:spPr>
              <a:xfrm>
                <a:off x="8718994" y="-1362046"/>
                <a:ext cx="27319" cy="25384"/>
              </a:xfrm>
              <a:custGeom>
                <a:avLst/>
                <a:gdLst>
                  <a:gd name="connsiteX0" fmla="*/ 0 w 27319"/>
                  <a:gd name="connsiteY0" fmla="*/ 0 h 25384"/>
                  <a:gd name="connsiteX1" fmla="*/ 16297 w 27319"/>
                  <a:gd name="connsiteY1" fmla="*/ 12422 h 25384"/>
                  <a:gd name="connsiteX2" fmla="*/ 27319 w 27319"/>
                  <a:gd name="connsiteY2" fmla="*/ 12559 h 25384"/>
                  <a:gd name="connsiteX3" fmla="*/ 12128 w 27319"/>
                  <a:gd name="connsiteY3" fmla="*/ 25384 h 25384"/>
                  <a:gd name="connsiteX4" fmla="*/ 7154 w 27319"/>
                  <a:gd name="connsiteY4" fmla="*/ 25322 h 25384"/>
                  <a:gd name="connsiteX5" fmla="*/ 0 w 27319"/>
                  <a:gd name="connsiteY5" fmla="*/ 0 h 2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319" h="25384">
                    <a:moveTo>
                      <a:pt x="0" y="0"/>
                    </a:moveTo>
                    <a:cubicBezTo>
                      <a:pt x="4053" y="5815"/>
                      <a:pt x="9779" y="10132"/>
                      <a:pt x="16297" y="12422"/>
                    </a:cubicBezTo>
                    <a:lnTo>
                      <a:pt x="27319" y="12559"/>
                    </a:lnTo>
                    <a:lnTo>
                      <a:pt x="12128" y="25384"/>
                    </a:lnTo>
                    <a:lnTo>
                      <a:pt x="7154" y="253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3" name="任意多边形: 形状 202"/>
              <p:cNvSpPr/>
              <p:nvPr/>
            </p:nvSpPr>
            <p:spPr>
              <a:xfrm>
                <a:off x="8693772" y="-1349345"/>
                <a:ext cx="42840" cy="49665"/>
              </a:xfrm>
              <a:custGeom>
                <a:avLst/>
                <a:gdLst>
                  <a:gd name="connsiteX0" fmla="*/ 0 w 42840"/>
                  <a:gd name="connsiteY0" fmla="*/ 0 h 49665"/>
                  <a:gd name="connsiteX1" fmla="*/ 16297 w 42840"/>
                  <a:gd name="connsiteY1" fmla="*/ 12422 h 49665"/>
                  <a:gd name="connsiteX2" fmla="*/ 32375 w 42840"/>
                  <a:gd name="connsiteY2" fmla="*/ 12622 h 49665"/>
                  <a:gd name="connsiteX3" fmla="*/ 42840 w 42840"/>
                  <a:gd name="connsiteY3" fmla="*/ 49665 h 49665"/>
                  <a:gd name="connsiteX4" fmla="*/ 20528 w 42840"/>
                  <a:gd name="connsiteY4" fmla="*/ 22739 h 49665"/>
                  <a:gd name="connsiteX5" fmla="*/ 1193 w 42840"/>
                  <a:gd name="connsiteY5" fmla="*/ 4222 h 49665"/>
                  <a:gd name="connsiteX6" fmla="*/ 0 w 42840"/>
                  <a:gd name="connsiteY6" fmla="*/ 0 h 4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840" h="49665">
                    <a:moveTo>
                      <a:pt x="0" y="0"/>
                    </a:moveTo>
                    <a:cubicBezTo>
                      <a:pt x="4052" y="5815"/>
                      <a:pt x="9778" y="10132"/>
                      <a:pt x="16297" y="12422"/>
                    </a:cubicBezTo>
                    <a:lnTo>
                      <a:pt x="32375" y="12622"/>
                    </a:lnTo>
                    <a:lnTo>
                      <a:pt x="42840" y="49665"/>
                    </a:lnTo>
                    <a:cubicBezTo>
                      <a:pt x="42840" y="49665"/>
                      <a:pt x="35771" y="38985"/>
                      <a:pt x="20528" y="22739"/>
                    </a:cubicBezTo>
                    <a:lnTo>
                      <a:pt x="1193" y="42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4" name="任意多边形: 形状 203"/>
              <p:cNvSpPr/>
              <p:nvPr/>
            </p:nvSpPr>
            <p:spPr>
              <a:xfrm>
                <a:off x="5364255" y="-1292988"/>
                <a:ext cx="356754" cy="116089"/>
              </a:xfrm>
              <a:custGeom>
                <a:avLst/>
                <a:gdLst>
                  <a:gd name="connsiteX0" fmla="*/ 356754 w 356754"/>
                  <a:gd name="connsiteY0" fmla="*/ 0 h 116089"/>
                  <a:gd name="connsiteX1" fmla="*/ 330017 w 356754"/>
                  <a:gd name="connsiteY1" fmla="*/ 12856 h 116089"/>
                  <a:gd name="connsiteX2" fmla="*/ 319353 w 356754"/>
                  <a:gd name="connsiteY2" fmla="*/ 13955 h 116089"/>
                  <a:gd name="connsiteX3" fmla="*/ 77846 w 356754"/>
                  <a:gd name="connsiteY3" fmla="*/ 80361 h 116089"/>
                  <a:gd name="connsiteX4" fmla="*/ 0 w 356754"/>
                  <a:gd name="connsiteY4" fmla="*/ 116089 h 116089"/>
                  <a:gd name="connsiteX5" fmla="*/ 9736 w 356754"/>
                  <a:gd name="connsiteY5" fmla="*/ 110496 h 116089"/>
                  <a:gd name="connsiteX6" fmla="*/ 356754 w 356754"/>
                  <a:gd name="connsiteY6" fmla="*/ 0 h 116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754" h="116089">
                    <a:moveTo>
                      <a:pt x="356754" y="0"/>
                    </a:moveTo>
                    <a:lnTo>
                      <a:pt x="330017" y="12856"/>
                    </a:lnTo>
                    <a:lnTo>
                      <a:pt x="319353" y="13955"/>
                    </a:lnTo>
                    <a:cubicBezTo>
                      <a:pt x="287551" y="17785"/>
                      <a:pt x="196209" y="32178"/>
                      <a:pt x="77846" y="80361"/>
                    </a:cubicBezTo>
                    <a:lnTo>
                      <a:pt x="0" y="116089"/>
                    </a:lnTo>
                    <a:lnTo>
                      <a:pt x="9736" y="110496"/>
                    </a:lnTo>
                    <a:cubicBezTo>
                      <a:pt x="204498" y="10703"/>
                      <a:pt x="356754" y="0"/>
                      <a:pt x="35675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5" name="任意多边形: 形状 204"/>
              <p:cNvSpPr/>
              <p:nvPr/>
            </p:nvSpPr>
            <p:spPr>
              <a:xfrm>
                <a:off x="5543718" y="-1280288"/>
                <a:ext cx="152071" cy="73121"/>
              </a:xfrm>
              <a:custGeom>
                <a:avLst/>
                <a:gdLst>
                  <a:gd name="connsiteX0" fmla="*/ 152071 w 152071"/>
                  <a:gd name="connsiteY0" fmla="*/ 0 h 73121"/>
                  <a:gd name="connsiteX1" fmla="*/ 0 w 152071"/>
                  <a:gd name="connsiteY1" fmla="*/ 73121 h 73121"/>
                  <a:gd name="connsiteX2" fmla="*/ 4009 w 152071"/>
                  <a:gd name="connsiteY2" fmla="*/ 70620 h 73121"/>
                  <a:gd name="connsiteX3" fmla="*/ 150555 w 152071"/>
                  <a:gd name="connsiteY3" fmla="*/ 156 h 73121"/>
                  <a:gd name="connsiteX4" fmla="*/ 152071 w 152071"/>
                  <a:gd name="connsiteY4" fmla="*/ 0 h 7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071" h="73121">
                    <a:moveTo>
                      <a:pt x="152071" y="0"/>
                    </a:moveTo>
                    <a:lnTo>
                      <a:pt x="0" y="73121"/>
                    </a:lnTo>
                    <a:lnTo>
                      <a:pt x="4009" y="70620"/>
                    </a:lnTo>
                    <a:lnTo>
                      <a:pt x="150555" y="156"/>
                    </a:lnTo>
                    <a:lnTo>
                      <a:pt x="152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>
                <a:off x="7302374" y="-1263748"/>
                <a:ext cx="193326" cy="435852"/>
              </a:xfrm>
              <a:custGeom>
                <a:avLst/>
                <a:gdLst>
                  <a:gd name="connsiteX0" fmla="*/ 193326 w 193326"/>
                  <a:gd name="connsiteY0" fmla="*/ 3 h 435852"/>
                  <a:gd name="connsiteX1" fmla="*/ 69660 w 193326"/>
                  <a:gd name="connsiteY1" fmla="*/ 193436 h 435852"/>
                  <a:gd name="connsiteX2" fmla="*/ 25513 w 193326"/>
                  <a:gd name="connsiteY2" fmla="*/ 398951 h 435852"/>
                  <a:gd name="connsiteX3" fmla="*/ 25391 w 193326"/>
                  <a:gd name="connsiteY3" fmla="*/ 406383 h 435852"/>
                  <a:gd name="connsiteX4" fmla="*/ 44 w 193326"/>
                  <a:gd name="connsiteY4" fmla="*/ 435852 h 435852"/>
                  <a:gd name="connsiteX5" fmla="*/ 44439 w 193326"/>
                  <a:gd name="connsiteY5" fmla="*/ 206136 h 435852"/>
                  <a:gd name="connsiteX6" fmla="*/ 168105 w 193326"/>
                  <a:gd name="connsiteY6" fmla="*/ 12703 h 435852"/>
                  <a:gd name="connsiteX7" fmla="*/ 143674 w 193326"/>
                  <a:gd name="connsiteY7" fmla="*/ 19045 h 435852"/>
                  <a:gd name="connsiteX8" fmla="*/ 115701 w 193326"/>
                  <a:gd name="connsiteY8" fmla="*/ 32329 h 435852"/>
                  <a:gd name="connsiteX9" fmla="*/ 120482 w 193326"/>
                  <a:gd name="connsiteY9" fmla="*/ 29335 h 435852"/>
                  <a:gd name="connsiteX10" fmla="*/ 193326 w 193326"/>
                  <a:gd name="connsiteY10" fmla="*/ 3 h 43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3326" h="435852">
                    <a:moveTo>
                      <a:pt x="193326" y="3"/>
                    </a:moveTo>
                    <a:cubicBezTo>
                      <a:pt x="193326" y="3"/>
                      <a:pt x="117222" y="110286"/>
                      <a:pt x="69660" y="193436"/>
                    </a:cubicBezTo>
                    <a:cubicBezTo>
                      <a:pt x="33986" y="255796"/>
                      <a:pt x="26851" y="353831"/>
                      <a:pt x="25513" y="398951"/>
                    </a:cubicBezTo>
                    <a:lnTo>
                      <a:pt x="25391" y="406383"/>
                    </a:lnTo>
                    <a:lnTo>
                      <a:pt x="44" y="435852"/>
                    </a:lnTo>
                    <a:cubicBezTo>
                      <a:pt x="44" y="435852"/>
                      <a:pt x="-3126" y="289282"/>
                      <a:pt x="44439" y="206136"/>
                    </a:cubicBezTo>
                    <a:cubicBezTo>
                      <a:pt x="92001" y="122986"/>
                      <a:pt x="168105" y="12703"/>
                      <a:pt x="168105" y="12703"/>
                    </a:cubicBezTo>
                    <a:cubicBezTo>
                      <a:pt x="164054" y="12615"/>
                      <a:pt x="155862" y="14443"/>
                      <a:pt x="143674" y="19045"/>
                    </a:cubicBezTo>
                    <a:lnTo>
                      <a:pt x="115701" y="32329"/>
                    </a:lnTo>
                    <a:lnTo>
                      <a:pt x="120482" y="29335"/>
                    </a:lnTo>
                    <a:cubicBezTo>
                      <a:pt x="160560" y="7314"/>
                      <a:pt x="185223" y="-172"/>
                      <a:pt x="193326" y="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7" name="任意多边形: 形状 206"/>
              <p:cNvSpPr/>
              <p:nvPr/>
            </p:nvSpPr>
            <p:spPr>
              <a:xfrm>
                <a:off x="4905520" y="-1252469"/>
                <a:ext cx="1076920" cy="2562029"/>
              </a:xfrm>
              <a:custGeom>
                <a:avLst/>
                <a:gdLst>
                  <a:gd name="connsiteX0" fmla="*/ 1076920 w 1076920"/>
                  <a:gd name="connsiteY0" fmla="*/ 0 h 2562029"/>
                  <a:gd name="connsiteX1" fmla="*/ 57979 w 1076920"/>
                  <a:gd name="connsiteY1" fmla="*/ 2561799 h 2562029"/>
                  <a:gd name="connsiteX2" fmla="*/ 8342 w 1076920"/>
                  <a:gd name="connsiteY2" fmla="*/ 2238138 h 2562029"/>
                  <a:gd name="connsiteX3" fmla="*/ 313 w 1076920"/>
                  <a:gd name="connsiteY3" fmla="*/ 2142220 h 2562029"/>
                  <a:gd name="connsiteX4" fmla="*/ 0 w 1076920"/>
                  <a:gd name="connsiteY4" fmla="*/ 2126389 h 2562029"/>
                  <a:gd name="connsiteX5" fmla="*/ 1051699 w 1076920"/>
                  <a:gd name="connsiteY5" fmla="*/ 12700 h 2562029"/>
                  <a:gd name="connsiteX6" fmla="*/ 934523 w 1076920"/>
                  <a:gd name="connsiteY6" fmla="*/ 65222 h 2562029"/>
                  <a:gd name="connsiteX7" fmla="*/ 946495 w 1076920"/>
                  <a:gd name="connsiteY7" fmla="*/ 58461 h 2562029"/>
                  <a:gd name="connsiteX8" fmla="*/ 1076920 w 1076920"/>
                  <a:gd name="connsiteY8" fmla="*/ 0 h 256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6920" h="2562029">
                    <a:moveTo>
                      <a:pt x="1076920" y="0"/>
                    </a:moveTo>
                    <a:cubicBezTo>
                      <a:pt x="1076920" y="0"/>
                      <a:pt x="-192881" y="895978"/>
                      <a:pt x="57979" y="2561799"/>
                    </a:cubicBezTo>
                    <a:cubicBezTo>
                      <a:pt x="58859" y="2568317"/>
                      <a:pt x="29174" y="2435928"/>
                      <a:pt x="8342" y="2238138"/>
                    </a:cubicBezTo>
                    <a:lnTo>
                      <a:pt x="313" y="2142220"/>
                    </a:lnTo>
                    <a:lnTo>
                      <a:pt x="0" y="2126389"/>
                    </a:lnTo>
                    <a:cubicBezTo>
                      <a:pt x="8826" y="748557"/>
                      <a:pt x="1051699" y="12700"/>
                      <a:pt x="1051699" y="12700"/>
                    </a:cubicBezTo>
                    <a:lnTo>
                      <a:pt x="934523" y="65222"/>
                    </a:lnTo>
                    <a:lnTo>
                      <a:pt x="946495" y="58461"/>
                    </a:lnTo>
                    <a:cubicBezTo>
                      <a:pt x="988236" y="37356"/>
                      <a:pt x="1031690" y="17815"/>
                      <a:pt x="10769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8" name="任意多边形: 形状 207"/>
              <p:cNvSpPr/>
              <p:nvPr/>
            </p:nvSpPr>
            <p:spPr>
              <a:xfrm>
                <a:off x="7119765" y="-1231419"/>
                <a:ext cx="298310" cy="639570"/>
              </a:xfrm>
              <a:custGeom>
                <a:avLst/>
                <a:gdLst>
                  <a:gd name="connsiteX0" fmla="*/ 298310 w 298310"/>
                  <a:gd name="connsiteY0" fmla="*/ 0 h 639570"/>
                  <a:gd name="connsiteX1" fmla="*/ 231556 w 298310"/>
                  <a:gd name="connsiteY1" fmla="*/ 41796 h 639570"/>
                  <a:gd name="connsiteX2" fmla="*/ 137759 w 298310"/>
                  <a:gd name="connsiteY2" fmla="*/ 113541 h 639570"/>
                  <a:gd name="connsiteX3" fmla="*/ 137056 w 298310"/>
                  <a:gd name="connsiteY3" fmla="*/ 342554 h 639570"/>
                  <a:gd name="connsiteX4" fmla="*/ 0 w 298310"/>
                  <a:gd name="connsiteY4" fmla="*/ 639570 h 639570"/>
                  <a:gd name="connsiteX5" fmla="*/ 2269 w 298310"/>
                  <a:gd name="connsiteY5" fmla="*/ 629293 h 639570"/>
                  <a:gd name="connsiteX6" fmla="*/ 4562 w 298310"/>
                  <a:gd name="connsiteY6" fmla="*/ 617621 h 639570"/>
                  <a:gd name="connsiteX7" fmla="*/ 24740 w 298310"/>
                  <a:gd name="connsiteY7" fmla="*/ 591923 h 639570"/>
                  <a:gd name="connsiteX8" fmla="*/ 111835 w 298310"/>
                  <a:gd name="connsiteY8" fmla="*/ 355254 h 639570"/>
                  <a:gd name="connsiteX9" fmla="*/ 112538 w 298310"/>
                  <a:gd name="connsiteY9" fmla="*/ 126241 h 639570"/>
                  <a:gd name="connsiteX10" fmla="*/ 277870 w 298310"/>
                  <a:gd name="connsiteY10" fmla="*/ 9706 h 639570"/>
                  <a:gd name="connsiteX11" fmla="*/ 298310 w 298310"/>
                  <a:gd name="connsiteY11" fmla="*/ 0 h 63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8310" h="639570">
                    <a:moveTo>
                      <a:pt x="298310" y="0"/>
                    </a:moveTo>
                    <a:lnTo>
                      <a:pt x="231556" y="41796"/>
                    </a:lnTo>
                    <a:cubicBezTo>
                      <a:pt x="203953" y="60932"/>
                      <a:pt x="172640" y="84561"/>
                      <a:pt x="137759" y="113541"/>
                    </a:cubicBezTo>
                    <a:cubicBezTo>
                      <a:pt x="118383" y="187884"/>
                      <a:pt x="122256" y="267509"/>
                      <a:pt x="137056" y="342554"/>
                    </a:cubicBezTo>
                    <a:cubicBezTo>
                      <a:pt x="162072" y="470100"/>
                      <a:pt x="0" y="639570"/>
                      <a:pt x="0" y="639570"/>
                    </a:cubicBezTo>
                    <a:cubicBezTo>
                      <a:pt x="0" y="639570"/>
                      <a:pt x="865" y="635915"/>
                      <a:pt x="2269" y="629293"/>
                    </a:cubicBezTo>
                    <a:lnTo>
                      <a:pt x="4562" y="617621"/>
                    </a:lnTo>
                    <a:lnTo>
                      <a:pt x="24740" y="591923"/>
                    </a:lnTo>
                    <a:cubicBezTo>
                      <a:pt x="70024" y="531063"/>
                      <a:pt x="127470" y="434970"/>
                      <a:pt x="111835" y="355254"/>
                    </a:cubicBezTo>
                    <a:cubicBezTo>
                      <a:pt x="97035" y="280209"/>
                      <a:pt x="93162" y="200584"/>
                      <a:pt x="112538" y="126241"/>
                    </a:cubicBezTo>
                    <a:cubicBezTo>
                      <a:pt x="182300" y="68281"/>
                      <a:pt x="237792" y="31727"/>
                      <a:pt x="277870" y="9706"/>
                    </a:cubicBezTo>
                    <a:lnTo>
                      <a:pt x="29831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9" name="任意多边形: 形状 208"/>
              <p:cNvSpPr/>
              <p:nvPr/>
            </p:nvSpPr>
            <p:spPr>
              <a:xfrm>
                <a:off x="4624461" y="-1207167"/>
                <a:ext cx="2016632" cy="4387037"/>
              </a:xfrm>
              <a:custGeom>
                <a:avLst/>
                <a:gdLst>
                  <a:gd name="connsiteX0" fmla="*/ 919256 w 2016632"/>
                  <a:gd name="connsiteY0" fmla="*/ 0 h 4387037"/>
                  <a:gd name="connsiteX1" fmla="*/ 770544 w 2016632"/>
                  <a:gd name="connsiteY1" fmla="*/ 92755 h 4387037"/>
                  <a:gd name="connsiteX2" fmla="*/ 88881 w 2016632"/>
                  <a:gd name="connsiteY2" fmla="*/ 1914010 h 4387037"/>
                  <a:gd name="connsiteX3" fmla="*/ 101916 w 2016632"/>
                  <a:gd name="connsiteY3" fmla="*/ 2132103 h 4387037"/>
                  <a:gd name="connsiteX4" fmla="*/ 53296 w 2016632"/>
                  <a:gd name="connsiteY4" fmla="*/ 3339542 h 4387037"/>
                  <a:gd name="connsiteX5" fmla="*/ 242497 w 2016632"/>
                  <a:gd name="connsiteY5" fmla="*/ 4142856 h 4387037"/>
                  <a:gd name="connsiteX6" fmla="*/ 1119097 w 2016632"/>
                  <a:gd name="connsiteY6" fmla="*/ 4210152 h 4387037"/>
                  <a:gd name="connsiteX7" fmla="*/ 1957203 w 2016632"/>
                  <a:gd name="connsiteY7" fmla="*/ 4321227 h 4387037"/>
                  <a:gd name="connsiteX8" fmla="*/ 1994197 w 2016632"/>
                  <a:gd name="connsiteY8" fmla="*/ 4344437 h 4387037"/>
                  <a:gd name="connsiteX9" fmla="*/ 2016632 w 2016632"/>
                  <a:gd name="connsiteY9" fmla="*/ 4387037 h 4387037"/>
                  <a:gd name="connsiteX10" fmla="*/ 1093876 w 2016632"/>
                  <a:gd name="connsiteY10" fmla="*/ 4222852 h 4387037"/>
                  <a:gd name="connsiteX11" fmla="*/ 217276 w 2016632"/>
                  <a:gd name="connsiteY11" fmla="*/ 4155556 h 4387037"/>
                  <a:gd name="connsiteX12" fmla="*/ 28075 w 2016632"/>
                  <a:gd name="connsiteY12" fmla="*/ 3352242 h 4387037"/>
                  <a:gd name="connsiteX13" fmla="*/ 76695 w 2016632"/>
                  <a:gd name="connsiteY13" fmla="*/ 2144803 h 4387037"/>
                  <a:gd name="connsiteX14" fmla="*/ 63660 w 2016632"/>
                  <a:gd name="connsiteY14" fmla="*/ 1926710 h 4387037"/>
                  <a:gd name="connsiteX15" fmla="*/ 898044 w 2016632"/>
                  <a:gd name="connsiteY15" fmla="*/ 10199 h 4387037"/>
                  <a:gd name="connsiteX16" fmla="*/ 919256 w 2016632"/>
                  <a:gd name="connsiteY16" fmla="*/ 0 h 438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16632" h="4387037">
                    <a:moveTo>
                      <a:pt x="919256" y="0"/>
                    </a:moveTo>
                    <a:lnTo>
                      <a:pt x="770544" y="92755"/>
                    </a:lnTo>
                    <a:cubicBezTo>
                      <a:pt x="103873" y="563008"/>
                      <a:pt x="67917" y="1378512"/>
                      <a:pt x="88881" y="1914010"/>
                    </a:cubicBezTo>
                    <a:cubicBezTo>
                      <a:pt x="88881" y="1986943"/>
                      <a:pt x="94167" y="2060583"/>
                      <a:pt x="101916" y="2132103"/>
                    </a:cubicBezTo>
                    <a:cubicBezTo>
                      <a:pt x="148424" y="2558777"/>
                      <a:pt x="88529" y="2918154"/>
                      <a:pt x="53296" y="3339542"/>
                    </a:cubicBezTo>
                    <a:cubicBezTo>
                      <a:pt x="29338" y="3626693"/>
                      <a:pt x="-50291" y="3898692"/>
                      <a:pt x="242497" y="4142856"/>
                    </a:cubicBezTo>
                    <a:cubicBezTo>
                      <a:pt x="535285" y="4387021"/>
                      <a:pt x="561356" y="4370464"/>
                      <a:pt x="1119097" y="4210152"/>
                    </a:cubicBezTo>
                    <a:cubicBezTo>
                      <a:pt x="1473321" y="4108108"/>
                      <a:pt x="1749859" y="4200286"/>
                      <a:pt x="1957203" y="4321227"/>
                    </a:cubicBezTo>
                    <a:lnTo>
                      <a:pt x="1994197" y="4344437"/>
                    </a:lnTo>
                    <a:lnTo>
                      <a:pt x="2016632" y="4387037"/>
                    </a:lnTo>
                    <a:cubicBezTo>
                      <a:pt x="1802063" y="4243286"/>
                      <a:pt x="1498703" y="4106230"/>
                      <a:pt x="1093876" y="4222852"/>
                    </a:cubicBezTo>
                    <a:cubicBezTo>
                      <a:pt x="536135" y="4383164"/>
                      <a:pt x="510064" y="4399721"/>
                      <a:pt x="217276" y="4155556"/>
                    </a:cubicBezTo>
                    <a:cubicBezTo>
                      <a:pt x="-75512" y="3911392"/>
                      <a:pt x="4117" y="3639393"/>
                      <a:pt x="28075" y="3352242"/>
                    </a:cubicBezTo>
                    <a:cubicBezTo>
                      <a:pt x="63308" y="2930854"/>
                      <a:pt x="123203" y="2571477"/>
                      <a:pt x="76695" y="2144803"/>
                    </a:cubicBezTo>
                    <a:cubicBezTo>
                      <a:pt x="68946" y="2073283"/>
                      <a:pt x="63660" y="1999643"/>
                      <a:pt x="63660" y="1926710"/>
                    </a:cubicBezTo>
                    <a:cubicBezTo>
                      <a:pt x="41199" y="1352962"/>
                      <a:pt x="84079" y="457778"/>
                      <a:pt x="898044" y="10199"/>
                    </a:cubicBezTo>
                    <a:lnTo>
                      <a:pt x="91925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0" name="任意多边形: 形状 209"/>
              <p:cNvSpPr/>
              <p:nvPr/>
            </p:nvSpPr>
            <p:spPr>
              <a:xfrm>
                <a:off x="4868843" y="-1187247"/>
                <a:ext cx="971200" cy="2509507"/>
              </a:xfrm>
              <a:custGeom>
                <a:avLst/>
                <a:gdLst>
                  <a:gd name="connsiteX0" fmla="*/ 971200 w 971200"/>
                  <a:gd name="connsiteY0" fmla="*/ 0 h 2509507"/>
                  <a:gd name="connsiteX1" fmla="*/ 863030 w 971200"/>
                  <a:gd name="connsiteY1" fmla="*/ 61091 h 2509507"/>
                  <a:gd name="connsiteX2" fmla="*/ 48499 w 971200"/>
                  <a:gd name="connsiteY2" fmla="*/ 1456848 h 2509507"/>
                  <a:gd name="connsiteX3" fmla="*/ 31671 w 971200"/>
                  <a:gd name="connsiteY3" fmla="*/ 2013460 h 2509507"/>
                  <a:gd name="connsiteX4" fmla="*/ 36990 w 971200"/>
                  <a:gd name="connsiteY4" fmla="*/ 2076998 h 2509507"/>
                  <a:gd name="connsiteX5" fmla="*/ 39538 w 971200"/>
                  <a:gd name="connsiteY5" fmla="*/ 2205988 h 2509507"/>
                  <a:gd name="connsiteX6" fmla="*/ 69435 w 971200"/>
                  <a:gd name="connsiteY6" fmla="*/ 2509277 h 2509507"/>
                  <a:gd name="connsiteX7" fmla="*/ 23278 w 971200"/>
                  <a:gd name="connsiteY7" fmla="*/ 1469548 h 2509507"/>
                  <a:gd name="connsiteX8" fmla="*/ 957951 w 971200"/>
                  <a:gd name="connsiteY8" fmla="*/ 5939 h 2509507"/>
                  <a:gd name="connsiteX9" fmla="*/ 971200 w 971200"/>
                  <a:gd name="connsiteY9" fmla="*/ 0 h 25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1200" h="2509507">
                    <a:moveTo>
                      <a:pt x="971200" y="0"/>
                    </a:moveTo>
                    <a:lnTo>
                      <a:pt x="863030" y="61091"/>
                    </a:lnTo>
                    <a:cubicBezTo>
                      <a:pt x="325766" y="398144"/>
                      <a:pt x="112006" y="1010444"/>
                      <a:pt x="48499" y="1456848"/>
                    </a:cubicBezTo>
                    <a:cubicBezTo>
                      <a:pt x="21281" y="1648164"/>
                      <a:pt x="21215" y="1844038"/>
                      <a:pt x="31671" y="2013460"/>
                    </a:cubicBezTo>
                    <a:lnTo>
                      <a:pt x="36990" y="2076998"/>
                    </a:lnTo>
                    <a:lnTo>
                      <a:pt x="39538" y="2205988"/>
                    </a:lnTo>
                    <a:cubicBezTo>
                      <a:pt x="44018" y="2304057"/>
                      <a:pt x="53756" y="2405163"/>
                      <a:pt x="69435" y="2509277"/>
                    </a:cubicBezTo>
                    <a:cubicBezTo>
                      <a:pt x="71195" y="2522312"/>
                      <a:pt x="-49304" y="1979723"/>
                      <a:pt x="23278" y="1469548"/>
                    </a:cubicBezTo>
                    <a:cubicBezTo>
                      <a:pt x="91321" y="991258"/>
                      <a:pt x="331849" y="322527"/>
                      <a:pt x="957951" y="5939"/>
                    </a:cubicBezTo>
                    <a:lnTo>
                      <a:pt x="9712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1" name="任意多边形: 形状 210"/>
              <p:cNvSpPr/>
              <p:nvPr/>
            </p:nvSpPr>
            <p:spPr>
              <a:xfrm>
                <a:off x="4533251" y="-1176899"/>
                <a:ext cx="831004" cy="1598707"/>
              </a:xfrm>
              <a:custGeom>
                <a:avLst/>
                <a:gdLst>
                  <a:gd name="connsiteX0" fmla="*/ 831004 w 831004"/>
                  <a:gd name="connsiteY0" fmla="*/ 0 h 1598707"/>
                  <a:gd name="connsiteX1" fmla="*/ 740326 w 831004"/>
                  <a:gd name="connsiteY1" fmla="*/ 52091 h 1598707"/>
                  <a:gd name="connsiteX2" fmla="*/ 20837 w 831004"/>
                  <a:gd name="connsiteY2" fmla="*/ 1598707 h 1598707"/>
                  <a:gd name="connsiteX3" fmla="*/ 0 w 831004"/>
                  <a:gd name="connsiteY3" fmla="*/ 1550638 h 1598707"/>
                  <a:gd name="connsiteX4" fmla="*/ 6372 w 831004"/>
                  <a:gd name="connsiteY4" fmla="*/ 1462312 h 1598707"/>
                  <a:gd name="connsiteX5" fmla="*/ 815519 w 831004"/>
                  <a:gd name="connsiteY5" fmla="*/ 7107 h 1598707"/>
                  <a:gd name="connsiteX6" fmla="*/ 831004 w 831004"/>
                  <a:gd name="connsiteY6" fmla="*/ 0 h 159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1004" h="1598707">
                    <a:moveTo>
                      <a:pt x="831004" y="0"/>
                    </a:moveTo>
                    <a:lnTo>
                      <a:pt x="740326" y="52091"/>
                    </a:lnTo>
                    <a:cubicBezTo>
                      <a:pt x="431504" y="249593"/>
                      <a:pt x="68204" y="676944"/>
                      <a:pt x="20837" y="1598707"/>
                    </a:cubicBezTo>
                    <a:lnTo>
                      <a:pt x="0" y="1550638"/>
                    </a:lnTo>
                    <a:lnTo>
                      <a:pt x="6372" y="1462312"/>
                    </a:lnTo>
                    <a:cubicBezTo>
                      <a:pt x="92218" y="546465"/>
                      <a:pt x="507147" y="165113"/>
                      <a:pt x="815519" y="7107"/>
                    </a:cubicBezTo>
                    <a:lnTo>
                      <a:pt x="8310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2" name="任意多边形: 形状 211"/>
              <p:cNvSpPr/>
              <p:nvPr/>
            </p:nvSpPr>
            <p:spPr>
              <a:xfrm>
                <a:off x="8536579" y="-1081434"/>
                <a:ext cx="494230" cy="162974"/>
              </a:xfrm>
              <a:custGeom>
                <a:avLst/>
                <a:gdLst>
                  <a:gd name="connsiteX0" fmla="*/ 192568 w 494230"/>
                  <a:gd name="connsiteY0" fmla="*/ 129 h 162974"/>
                  <a:gd name="connsiteX1" fmla="*/ 494230 w 494230"/>
                  <a:gd name="connsiteY1" fmla="*/ 162974 h 162974"/>
                  <a:gd name="connsiteX2" fmla="*/ 331696 w 494230"/>
                  <a:gd name="connsiteY2" fmla="*/ 60221 h 162974"/>
                  <a:gd name="connsiteX3" fmla="*/ 330545 w 494230"/>
                  <a:gd name="connsiteY3" fmla="*/ 59962 h 162974"/>
                  <a:gd name="connsiteX4" fmla="*/ 304250 w 494230"/>
                  <a:gd name="connsiteY4" fmla="*/ 44784 h 162974"/>
                  <a:gd name="connsiteX5" fmla="*/ 56837 w 494230"/>
                  <a:gd name="connsiteY5" fmla="*/ 27020 h 162974"/>
                  <a:gd name="connsiteX6" fmla="*/ 0 w 494230"/>
                  <a:gd name="connsiteY6" fmla="*/ 47618 h 162974"/>
                  <a:gd name="connsiteX7" fmla="*/ 21519 w 494230"/>
                  <a:gd name="connsiteY7" fmla="*/ 36260 h 162974"/>
                  <a:gd name="connsiteX8" fmla="*/ 192568 w 494230"/>
                  <a:gd name="connsiteY8" fmla="*/ 129 h 162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4230" h="162974">
                    <a:moveTo>
                      <a:pt x="192568" y="129"/>
                    </a:moveTo>
                    <a:cubicBezTo>
                      <a:pt x="381655" y="5270"/>
                      <a:pt x="494230" y="162974"/>
                      <a:pt x="494230" y="162974"/>
                    </a:cubicBezTo>
                    <a:cubicBezTo>
                      <a:pt x="443847" y="111710"/>
                      <a:pt x="388090" y="79208"/>
                      <a:pt x="331696" y="60221"/>
                    </a:cubicBezTo>
                    <a:lnTo>
                      <a:pt x="330545" y="59962"/>
                    </a:lnTo>
                    <a:lnTo>
                      <a:pt x="304250" y="44784"/>
                    </a:lnTo>
                    <a:cubicBezTo>
                      <a:pt x="238490" y="15112"/>
                      <a:pt x="154890" y="-523"/>
                      <a:pt x="56837" y="27020"/>
                    </a:cubicBezTo>
                    <a:lnTo>
                      <a:pt x="0" y="47618"/>
                    </a:lnTo>
                    <a:lnTo>
                      <a:pt x="21519" y="36260"/>
                    </a:lnTo>
                    <a:cubicBezTo>
                      <a:pt x="83738" y="8672"/>
                      <a:pt x="140998" y="-1273"/>
                      <a:pt x="192568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3" name="任意多边形: 形状 212"/>
              <p:cNvSpPr/>
              <p:nvPr/>
            </p:nvSpPr>
            <p:spPr>
              <a:xfrm>
                <a:off x="8498868" y="-1043562"/>
                <a:ext cx="506720" cy="137803"/>
              </a:xfrm>
              <a:custGeom>
                <a:avLst/>
                <a:gdLst>
                  <a:gd name="connsiteX0" fmla="*/ 203040 w 506720"/>
                  <a:gd name="connsiteY0" fmla="*/ 686 h 137803"/>
                  <a:gd name="connsiteX1" fmla="*/ 284927 w 506720"/>
                  <a:gd name="connsiteY1" fmla="*/ 3349 h 137803"/>
                  <a:gd name="connsiteX2" fmla="*/ 368256 w 506720"/>
                  <a:gd name="connsiteY2" fmla="*/ 22091 h 137803"/>
                  <a:gd name="connsiteX3" fmla="*/ 412092 w 506720"/>
                  <a:gd name="connsiteY3" fmla="*/ 47394 h 137803"/>
                  <a:gd name="connsiteX4" fmla="*/ 506720 w 506720"/>
                  <a:gd name="connsiteY4" fmla="*/ 137803 h 137803"/>
                  <a:gd name="connsiteX5" fmla="*/ 36027 w 506720"/>
                  <a:gd name="connsiteY5" fmla="*/ 41335 h 137803"/>
                  <a:gd name="connsiteX6" fmla="*/ 0 w 506720"/>
                  <a:gd name="connsiteY6" fmla="*/ 56852 h 137803"/>
                  <a:gd name="connsiteX7" fmla="*/ 8446 w 506720"/>
                  <a:gd name="connsiteY7" fmla="*/ 51377 h 137803"/>
                  <a:gd name="connsiteX8" fmla="*/ 203040 w 506720"/>
                  <a:gd name="connsiteY8" fmla="*/ 686 h 137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6720" h="137803">
                    <a:moveTo>
                      <a:pt x="203040" y="686"/>
                    </a:moveTo>
                    <a:cubicBezTo>
                      <a:pt x="229509" y="-712"/>
                      <a:pt x="257002" y="-43"/>
                      <a:pt x="284927" y="3349"/>
                    </a:cubicBezTo>
                    <a:lnTo>
                      <a:pt x="368256" y="22091"/>
                    </a:lnTo>
                    <a:lnTo>
                      <a:pt x="412092" y="47394"/>
                    </a:lnTo>
                    <a:cubicBezTo>
                      <a:pt x="473226" y="90883"/>
                      <a:pt x="506720" y="137803"/>
                      <a:pt x="506720" y="137803"/>
                    </a:cubicBezTo>
                    <a:cubicBezTo>
                      <a:pt x="355570" y="-15988"/>
                      <a:pt x="156062" y="-927"/>
                      <a:pt x="36027" y="41335"/>
                    </a:cubicBezTo>
                    <a:lnTo>
                      <a:pt x="0" y="56852"/>
                    </a:lnTo>
                    <a:lnTo>
                      <a:pt x="8446" y="51377"/>
                    </a:lnTo>
                    <a:cubicBezTo>
                      <a:pt x="53443" y="27680"/>
                      <a:pt x="123634" y="4881"/>
                      <a:pt x="203040" y="6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4" name="任意多边形: 形状 213"/>
              <p:cNvSpPr/>
              <p:nvPr/>
            </p:nvSpPr>
            <p:spPr>
              <a:xfrm>
                <a:off x="8421245" y="-1033815"/>
                <a:ext cx="115335" cy="69203"/>
              </a:xfrm>
              <a:custGeom>
                <a:avLst/>
                <a:gdLst>
                  <a:gd name="connsiteX0" fmla="*/ 115335 w 115335"/>
                  <a:gd name="connsiteY0" fmla="*/ 0 h 69203"/>
                  <a:gd name="connsiteX1" fmla="*/ 73008 w 115335"/>
                  <a:gd name="connsiteY1" fmla="*/ 22342 h 69203"/>
                  <a:gd name="connsiteX2" fmla="*/ 6019 w 115335"/>
                  <a:gd name="connsiteY2" fmla="*/ 69203 h 69203"/>
                  <a:gd name="connsiteX3" fmla="*/ 0 w 115335"/>
                  <a:gd name="connsiteY3" fmla="*/ 68471 h 69203"/>
                  <a:gd name="connsiteX4" fmla="*/ 47787 w 115335"/>
                  <a:gd name="connsiteY4" fmla="*/ 35042 h 69203"/>
                  <a:gd name="connsiteX5" fmla="*/ 111633 w 115335"/>
                  <a:gd name="connsiteY5" fmla="*/ 1342 h 69203"/>
                  <a:gd name="connsiteX6" fmla="*/ 115335 w 115335"/>
                  <a:gd name="connsiteY6" fmla="*/ 0 h 69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335" h="69203">
                    <a:moveTo>
                      <a:pt x="115335" y="0"/>
                    </a:moveTo>
                    <a:lnTo>
                      <a:pt x="73008" y="22342"/>
                    </a:lnTo>
                    <a:cubicBezTo>
                      <a:pt x="51193" y="35692"/>
                      <a:pt x="28855" y="51234"/>
                      <a:pt x="6019" y="69203"/>
                    </a:cubicBezTo>
                    <a:lnTo>
                      <a:pt x="0" y="68471"/>
                    </a:lnTo>
                    <a:lnTo>
                      <a:pt x="47787" y="35042"/>
                    </a:lnTo>
                    <a:cubicBezTo>
                      <a:pt x="69602" y="21693"/>
                      <a:pt x="90893" y="10537"/>
                      <a:pt x="111633" y="1342"/>
                    </a:cubicBezTo>
                    <a:lnTo>
                      <a:pt x="1153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5" name="任意多边形: 形状 214"/>
              <p:cNvSpPr/>
              <p:nvPr/>
            </p:nvSpPr>
            <p:spPr>
              <a:xfrm>
                <a:off x="7078703" y="-987869"/>
                <a:ext cx="65751" cy="408720"/>
              </a:xfrm>
              <a:custGeom>
                <a:avLst/>
                <a:gdLst>
                  <a:gd name="connsiteX0" fmla="*/ 23796 w 65751"/>
                  <a:gd name="connsiteY0" fmla="*/ 0 h 408720"/>
                  <a:gd name="connsiteX1" fmla="*/ 41415 w 65751"/>
                  <a:gd name="connsiteY1" fmla="*/ 46859 h 408720"/>
                  <a:gd name="connsiteX2" fmla="*/ 48847 w 65751"/>
                  <a:gd name="connsiteY2" fmla="*/ 357666 h 408720"/>
                  <a:gd name="connsiteX3" fmla="*/ 45625 w 65751"/>
                  <a:gd name="connsiteY3" fmla="*/ 374071 h 408720"/>
                  <a:gd name="connsiteX4" fmla="*/ 40775 w 65751"/>
                  <a:gd name="connsiteY4" fmla="*/ 380247 h 408720"/>
                  <a:gd name="connsiteX5" fmla="*/ 15842 w 65751"/>
                  <a:gd name="connsiteY5" fmla="*/ 408720 h 408720"/>
                  <a:gd name="connsiteX6" fmla="*/ 16194 w 65751"/>
                  <a:gd name="connsiteY6" fmla="*/ 59559 h 408720"/>
                  <a:gd name="connsiteX7" fmla="*/ 0 w 65751"/>
                  <a:gd name="connsiteY7" fmla="*/ 16490 h 408720"/>
                  <a:gd name="connsiteX8" fmla="*/ 23796 w 65751"/>
                  <a:gd name="connsiteY8" fmla="*/ 0 h 40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751" h="408720">
                    <a:moveTo>
                      <a:pt x="23796" y="0"/>
                    </a:moveTo>
                    <a:cubicBezTo>
                      <a:pt x="28024" y="14800"/>
                      <a:pt x="33661" y="30303"/>
                      <a:pt x="41415" y="46859"/>
                    </a:cubicBezTo>
                    <a:cubicBezTo>
                      <a:pt x="82637" y="133270"/>
                      <a:pt x="61828" y="286467"/>
                      <a:pt x="48847" y="357666"/>
                    </a:cubicBezTo>
                    <a:lnTo>
                      <a:pt x="45625" y="374071"/>
                    </a:lnTo>
                    <a:lnTo>
                      <a:pt x="40775" y="380247"/>
                    </a:lnTo>
                    <a:cubicBezTo>
                      <a:pt x="25972" y="398128"/>
                      <a:pt x="15842" y="408720"/>
                      <a:pt x="15842" y="408720"/>
                    </a:cubicBezTo>
                    <a:cubicBezTo>
                      <a:pt x="15842" y="408720"/>
                      <a:pt x="71157" y="174773"/>
                      <a:pt x="16194" y="59559"/>
                    </a:cubicBezTo>
                    <a:lnTo>
                      <a:pt x="0" y="16490"/>
                    </a:lnTo>
                    <a:lnTo>
                      <a:pt x="2379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6" name="任意多边形: 形状 215"/>
              <p:cNvSpPr/>
              <p:nvPr/>
            </p:nvSpPr>
            <p:spPr>
              <a:xfrm>
                <a:off x="8275724" y="-986710"/>
                <a:ext cx="223145" cy="255135"/>
              </a:xfrm>
              <a:custGeom>
                <a:avLst/>
                <a:gdLst>
                  <a:gd name="connsiteX0" fmla="*/ 223145 w 223145"/>
                  <a:gd name="connsiteY0" fmla="*/ 0 h 255135"/>
                  <a:gd name="connsiteX1" fmla="*/ 195584 w 223145"/>
                  <a:gd name="connsiteY1" fmla="*/ 17866 h 255135"/>
                  <a:gd name="connsiteX2" fmla="*/ 145551 w 223145"/>
                  <a:gd name="connsiteY2" fmla="*/ 119693 h 255135"/>
                  <a:gd name="connsiteX3" fmla="*/ 6120 w 223145"/>
                  <a:gd name="connsiteY3" fmla="*/ 253471 h 255135"/>
                  <a:gd name="connsiteX4" fmla="*/ 0 w 223145"/>
                  <a:gd name="connsiteY4" fmla="*/ 255135 h 255135"/>
                  <a:gd name="connsiteX5" fmla="*/ 22560 w 223145"/>
                  <a:gd name="connsiteY5" fmla="*/ 242100 h 255135"/>
                  <a:gd name="connsiteX6" fmla="*/ 120331 w 223145"/>
                  <a:gd name="connsiteY6" fmla="*/ 132393 h 255135"/>
                  <a:gd name="connsiteX7" fmla="*/ 170363 w 223145"/>
                  <a:gd name="connsiteY7" fmla="*/ 30566 h 255135"/>
                  <a:gd name="connsiteX8" fmla="*/ 206370 w 223145"/>
                  <a:gd name="connsiteY8" fmla="*/ 7225 h 255135"/>
                  <a:gd name="connsiteX9" fmla="*/ 223145 w 223145"/>
                  <a:gd name="connsiteY9" fmla="*/ 0 h 255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145" h="255135">
                    <a:moveTo>
                      <a:pt x="223145" y="0"/>
                    </a:moveTo>
                    <a:lnTo>
                      <a:pt x="195584" y="17866"/>
                    </a:lnTo>
                    <a:cubicBezTo>
                      <a:pt x="195584" y="17866"/>
                      <a:pt x="174795" y="81641"/>
                      <a:pt x="145551" y="119693"/>
                    </a:cubicBezTo>
                    <a:cubicBezTo>
                      <a:pt x="127495" y="143475"/>
                      <a:pt x="81362" y="221070"/>
                      <a:pt x="6120" y="253471"/>
                    </a:cubicBezTo>
                    <a:lnTo>
                      <a:pt x="0" y="255135"/>
                    </a:lnTo>
                    <a:lnTo>
                      <a:pt x="22560" y="242100"/>
                    </a:lnTo>
                    <a:cubicBezTo>
                      <a:pt x="73472" y="204885"/>
                      <a:pt x="105886" y="151419"/>
                      <a:pt x="120331" y="132393"/>
                    </a:cubicBezTo>
                    <a:cubicBezTo>
                      <a:pt x="149575" y="94341"/>
                      <a:pt x="170363" y="30566"/>
                      <a:pt x="170363" y="30566"/>
                    </a:cubicBezTo>
                    <a:cubicBezTo>
                      <a:pt x="179171" y="23123"/>
                      <a:pt x="191371" y="15124"/>
                      <a:pt x="206370" y="7225"/>
                    </a:cubicBezTo>
                    <a:lnTo>
                      <a:pt x="2231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7" name="任意多边形: 形状 216"/>
              <p:cNvSpPr/>
              <p:nvPr/>
            </p:nvSpPr>
            <p:spPr>
              <a:xfrm>
                <a:off x="8271886" y="-981885"/>
                <a:ext cx="149358" cy="29973"/>
              </a:xfrm>
              <a:custGeom>
                <a:avLst/>
                <a:gdLst>
                  <a:gd name="connsiteX0" fmla="*/ 0 w 149358"/>
                  <a:gd name="connsiteY0" fmla="*/ 6 h 29973"/>
                  <a:gd name="connsiteX1" fmla="*/ 80068 w 149358"/>
                  <a:gd name="connsiteY1" fmla="*/ 8111 h 29973"/>
                  <a:gd name="connsiteX2" fmla="*/ 149358 w 149358"/>
                  <a:gd name="connsiteY2" fmla="*/ 16541 h 29973"/>
                  <a:gd name="connsiteX3" fmla="*/ 130156 w 149358"/>
                  <a:gd name="connsiteY3" fmla="*/ 29973 h 29973"/>
                  <a:gd name="connsiteX4" fmla="*/ 54847 w 149358"/>
                  <a:gd name="connsiteY4" fmla="*/ 20811 h 29973"/>
                  <a:gd name="connsiteX5" fmla="*/ 12037 w 149358"/>
                  <a:gd name="connsiteY5" fmla="*/ 16478 h 29973"/>
                  <a:gd name="connsiteX6" fmla="*/ 0 w 149358"/>
                  <a:gd name="connsiteY6" fmla="*/ 6 h 2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358" h="29973">
                    <a:moveTo>
                      <a:pt x="0" y="6"/>
                    </a:moveTo>
                    <a:cubicBezTo>
                      <a:pt x="27306" y="-169"/>
                      <a:pt x="54083" y="3883"/>
                      <a:pt x="80068" y="8111"/>
                    </a:cubicBezTo>
                    <a:lnTo>
                      <a:pt x="149358" y="16541"/>
                    </a:lnTo>
                    <a:lnTo>
                      <a:pt x="130156" y="29973"/>
                    </a:lnTo>
                    <a:cubicBezTo>
                      <a:pt x="106022" y="29444"/>
                      <a:pt x="80831" y="25040"/>
                      <a:pt x="54847" y="20811"/>
                    </a:cubicBezTo>
                    <a:lnTo>
                      <a:pt x="12037" y="16478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8" name="任意多边形: 形状 217"/>
              <p:cNvSpPr/>
              <p:nvPr/>
            </p:nvSpPr>
            <p:spPr>
              <a:xfrm>
                <a:off x="6854958" y="-975169"/>
                <a:ext cx="223745" cy="358292"/>
              </a:xfrm>
              <a:custGeom>
                <a:avLst/>
                <a:gdLst>
                  <a:gd name="connsiteX0" fmla="*/ 222320 w 223745"/>
                  <a:gd name="connsiteY0" fmla="*/ 0 h 358292"/>
                  <a:gd name="connsiteX1" fmla="*/ 223745 w 223745"/>
                  <a:gd name="connsiteY1" fmla="*/ 3790 h 358292"/>
                  <a:gd name="connsiteX2" fmla="*/ 162630 w 223745"/>
                  <a:gd name="connsiteY2" fmla="*/ 46140 h 358292"/>
                  <a:gd name="connsiteX3" fmla="*/ 112246 w 223745"/>
                  <a:gd name="connsiteY3" fmla="*/ 252253 h 358292"/>
                  <a:gd name="connsiteX4" fmla="*/ 12789 w 223745"/>
                  <a:gd name="connsiteY4" fmla="*/ 353260 h 358292"/>
                  <a:gd name="connsiteX5" fmla="*/ 0 w 223745"/>
                  <a:gd name="connsiteY5" fmla="*/ 358292 h 358292"/>
                  <a:gd name="connsiteX6" fmla="*/ 24702 w 223745"/>
                  <a:gd name="connsiteY6" fmla="*/ 343055 h 358292"/>
                  <a:gd name="connsiteX7" fmla="*/ 87025 w 223745"/>
                  <a:gd name="connsiteY7" fmla="*/ 264953 h 358292"/>
                  <a:gd name="connsiteX8" fmla="*/ 137409 w 223745"/>
                  <a:gd name="connsiteY8" fmla="*/ 58840 h 358292"/>
                  <a:gd name="connsiteX9" fmla="*/ 222320 w 223745"/>
                  <a:gd name="connsiteY9" fmla="*/ 0 h 35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745" h="358292">
                    <a:moveTo>
                      <a:pt x="222320" y="0"/>
                    </a:moveTo>
                    <a:lnTo>
                      <a:pt x="223745" y="3790"/>
                    </a:lnTo>
                    <a:lnTo>
                      <a:pt x="162630" y="46140"/>
                    </a:lnTo>
                    <a:cubicBezTo>
                      <a:pt x="158754" y="101807"/>
                      <a:pt x="146776" y="178617"/>
                      <a:pt x="112246" y="252253"/>
                    </a:cubicBezTo>
                    <a:cubicBezTo>
                      <a:pt x="88068" y="303914"/>
                      <a:pt x="50414" y="334814"/>
                      <a:pt x="12789" y="353260"/>
                    </a:cubicBezTo>
                    <a:lnTo>
                      <a:pt x="0" y="358292"/>
                    </a:lnTo>
                    <a:lnTo>
                      <a:pt x="24702" y="343055"/>
                    </a:lnTo>
                    <a:cubicBezTo>
                      <a:pt x="48798" y="324607"/>
                      <a:pt x="70907" y="299394"/>
                      <a:pt x="87025" y="264953"/>
                    </a:cubicBezTo>
                    <a:cubicBezTo>
                      <a:pt x="121555" y="191317"/>
                      <a:pt x="133533" y="114507"/>
                      <a:pt x="137409" y="58840"/>
                    </a:cubicBezTo>
                    <a:cubicBezTo>
                      <a:pt x="166654" y="40168"/>
                      <a:pt x="194840" y="20437"/>
                      <a:pt x="2223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9" name="任意多边形: 形状 218"/>
              <p:cNvSpPr/>
              <p:nvPr/>
            </p:nvSpPr>
            <p:spPr>
              <a:xfrm>
                <a:off x="8246666" y="-969179"/>
                <a:ext cx="55351" cy="115145"/>
              </a:xfrm>
              <a:custGeom>
                <a:avLst/>
                <a:gdLst>
                  <a:gd name="connsiteX0" fmla="*/ 0 w 55351"/>
                  <a:gd name="connsiteY0" fmla="*/ 0 h 115145"/>
                  <a:gd name="connsiteX1" fmla="*/ 37258 w 55351"/>
                  <a:gd name="connsiteY1" fmla="*/ 3772 h 115145"/>
                  <a:gd name="connsiteX2" fmla="*/ 51998 w 55351"/>
                  <a:gd name="connsiteY2" fmla="*/ 23942 h 115145"/>
                  <a:gd name="connsiteX3" fmla="*/ 4788 w 55351"/>
                  <a:gd name="connsiteY3" fmla="*/ 114846 h 115145"/>
                  <a:gd name="connsiteX4" fmla="*/ 1962 w 55351"/>
                  <a:gd name="connsiteY4" fmla="*/ 115145 h 115145"/>
                  <a:gd name="connsiteX5" fmla="*/ 4682 w 55351"/>
                  <a:gd name="connsiteY5" fmla="*/ 113639 h 115145"/>
                  <a:gd name="connsiteX6" fmla="*/ 26777 w 55351"/>
                  <a:gd name="connsiteY6" fmla="*/ 36642 h 115145"/>
                  <a:gd name="connsiteX7" fmla="*/ 0 w 55351"/>
                  <a:gd name="connsiteY7" fmla="*/ 0 h 11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351" h="115145">
                    <a:moveTo>
                      <a:pt x="0" y="0"/>
                    </a:moveTo>
                    <a:lnTo>
                      <a:pt x="37258" y="3772"/>
                    </a:lnTo>
                    <a:lnTo>
                      <a:pt x="51998" y="23942"/>
                    </a:lnTo>
                    <a:cubicBezTo>
                      <a:pt x="63979" y="61994"/>
                      <a:pt x="42840" y="102865"/>
                      <a:pt x="4788" y="114846"/>
                    </a:cubicBezTo>
                    <a:lnTo>
                      <a:pt x="1962" y="115145"/>
                    </a:lnTo>
                    <a:lnTo>
                      <a:pt x="4682" y="113639"/>
                    </a:lnTo>
                    <a:cubicBezTo>
                      <a:pt x="26119" y="95306"/>
                      <a:pt x="35763" y="65181"/>
                      <a:pt x="26777" y="36642"/>
                    </a:cubicBezTo>
                    <a:cubicBezTo>
                      <a:pt x="21847" y="21140"/>
                      <a:pt x="11981" y="881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0" name="任意多边形: 形状 219"/>
              <p:cNvSpPr/>
              <p:nvPr/>
            </p:nvSpPr>
            <p:spPr>
              <a:xfrm>
                <a:off x="8131931" y="-951577"/>
                <a:ext cx="116696" cy="113295"/>
              </a:xfrm>
              <a:custGeom>
                <a:avLst/>
                <a:gdLst>
                  <a:gd name="connsiteX0" fmla="*/ 31086 w 116696"/>
                  <a:gd name="connsiteY0" fmla="*/ 0 h 113295"/>
                  <a:gd name="connsiteX1" fmla="*/ 28619 w 116696"/>
                  <a:gd name="connsiteY1" fmla="*/ 50029 h 113295"/>
                  <a:gd name="connsiteX2" fmla="*/ 90950 w 116696"/>
                  <a:gd name="connsiteY2" fmla="*/ 100271 h 113295"/>
                  <a:gd name="connsiteX3" fmla="*/ 116696 w 116696"/>
                  <a:gd name="connsiteY3" fmla="*/ 97543 h 113295"/>
                  <a:gd name="connsiteX4" fmla="*/ 94301 w 116696"/>
                  <a:gd name="connsiteY4" fmla="*/ 109944 h 113295"/>
                  <a:gd name="connsiteX5" fmla="*/ 3398 w 116696"/>
                  <a:gd name="connsiteY5" fmla="*/ 62729 h 113295"/>
                  <a:gd name="connsiteX6" fmla="*/ 138 w 116696"/>
                  <a:gd name="connsiteY6" fmla="*/ 37055 h 113295"/>
                  <a:gd name="connsiteX7" fmla="*/ 3403 w 116696"/>
                  <a:gd name="connsiteY7" fmla="*/ 23169 h 113295"/>
                  <a:gd name="connsiteX8" fmla="*/ 31086 w 116696"/>
                  <a:gd name="connsiteY8" fmla="*/ 0 h 113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696" h="113295">
                    <a:moveTo>
                      <a:pt x="31086" y="0"/>
                    </a:moveTo>
                    <a:cubicBezTo>
                      <a:pt x="24742" y="15503"/>
                      <a:pt x="22981" y="32766"/>
                      <a:pt x="28619" y="50029"/>
                    </a:cubicBezTo>
                    <a:cubicBezTo>
                      <a:pt x="37605" y="78568"/>
                      <a:pt x="62841" y="97594"/>
                      <a:pt x="90950" y="100271"/>
                    </a:cubicBezTo>
                    <a:lnTo>
                      <a:pt x="116696" y="97543"/>
                    </a:lnTo>
                    <a:lnTo>
                      <a:pt x="94301" y="109944"/>
                    </a:lnTo>
                    <a:cubicBezTo>
                      <a:pt x="56249" y="121921"/>
                      <a:pt x="15379" y="100781"/>
                      <a:pt x="3398" y="62729"/>
                    </a:cubicBezTo>
                    <a:cubicBezTo>
                      <a:pt x="579" y="54098"/>
                      <a:pt x="-390" y="45466"/>
                      <a:pt x="138" y="37055"/>
                    </a:cubicBezTo>
                    <a:lnTo>
                      <a:pt x="3403" y="23169"/>
                    </a:lnTo>
                    <a:lnTo>
                      <a:pt x="310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1" name="任意多边形: 形状 220"/>
              <p:cNvSpPr/>
              <p:nvPr/>
            </p:nvSpPr>
            <p:spPr>
              <a:xfrm>
                <a:off x="9151101" y="-943925"/>
                <a:ext cx="331796" cy="390598"/>
              </a:xfrm>
              <a:custGeom>
                <a:avLst/>
                <a:gdLst>
                  <a:gd name="connsiteX0" fmla="*/ 228865 w 331796"/>
                  <a:gd name="connsiteY0" fmla="*/ 803 h 390598"/>
                  <a:gd name="connsiteX1" fmla="*/ 259519 w 331796"/>
                  <a:gd name="connsiteY1" fmla="*/ 98047 h 390598"/>
                  <a:gd name="connsiteX2" fmla="*/ 201385 w 331796"/>
                  <a:gd name="connsiteY2" fmla="*/ 277031 h 390598"/>
                  <a:gd name="connsiteX3" fmla="*/ 186234 w 331796"/>
                  <a:gd name="connsiteY3" fmla="*/ 291124 h 390598"/>
                  <a:gd name="connsiteX4" fmla="*/ 196099 w 331796"/>
                  <a:gd name="connsiteY4" fmla="*/ 339744 h 390598"/>
                  <a:gd name="connsiteX5" fmla="*/ 232391 w 331796"/>
                  <a:gd name="connsiteY5" fmla="*/ 376035 h 390598"/>
                  <a:gd name="connsiteX6" fmla="*/ 278237 w 331796"/>
                  <a:gd name="connsiteY6" fmla="*/ 377752 h 390598"/>
                  <a:gd name="connsiteX7" fmla="*/ 331796 w 331796"/>
                  <a:gd name="connsiteY7" fmla="*/ 375507 h 390598"/>
                  <a:gd name="connsiteX8" fmla="*/ 319209 w 331796"/>
                  <a:gd name="connsiteY8" fmla="*/ 387677 h 390598"/>
                  <a:gd name="connsiteX9" fmla="*/ 207169 w 331796"/>
                  <a:gd name="connsiteY9" fmla="*/ 388735 h 390598"/>
                  <a:gd name="connsiteX10" fmla="*/ 170879 w 331796"/>
                  <a:gd name="connsiteY10" fmla="*/ 352444 h 390598"/>
                  <a:gd name="connsiteX11" fmla="*/ 161013 w 331796"/>
                  <a:gd name="connsiteY11" fmla="*/ 303824 h 390598"/>
                  <a:gd name="connsiteX12" fmla="*/ 176165 w 331796"/>
                  <a:gd name="connsiteY12" fmla="*/ 289731 h 390598"/>
                  <a:gd name="connsiteX13" fmla="*/ 234298 w 331796"/>
                  <a:gd name="connsiteY13" fmla="*/ 110747 h 390598"/>
                  <a:gd name="connsiteX14" fmla="*/ 203645 w 331796"/>
                  <a:gd name="connsiteY14" fmla="*/ 13503 h 390598"/>
                  <a:gd name="connsiteX15" fmla="*/ 59718 w 331796"/>
                  <a:gd name="connsiteY15" fmla="*/ 50585 h 390598"/>
                  <a:gd name="connsiteX16" fmla="*/ 0 w 331796"/>
                  <a:gd name="connsiteY16" fmla="*/ 80339 h 390598"/>
                  <a:gd name="connsiteX17" fmla="*/ 1251 w 331796"/>
                  <a:gd name="connsiteY17" fmla="*/ 79581 h 390598"/>
                  <a:gd name="connsiteX18" fmla="*/ 228865 w 331796"/>
                  <a:gd name="connsiteY18" fmla="*/ 803 h 39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1796" h="390598">
                    <a:moveTo>
                      <a:pt x="228865" y="803"/>
                    </a:moveTo>
                    <a:cubicBezTo>
                      <a:pt x="289467" y="10313"/>
                      <a:pt x="279956" y="58586"/>
                      <a:pt x="259519" y="98047"/>
                    </a:cubicBezTo>
                    <a:cubicBezTo>
                      <a:pt x="239085" y="137508"/>
                      <a:pt x="278191" y="195641"/>
                      <a:pt x="201385" y="277031"/>
                    </a:cubicBezTo>
                    <a:cubicBezTo>
                      <a:pt x="196099" y="282313"/>
                      <a:pt x="191169" y="287247"/>
                      <a:pt x="186234" y="291124"/>
                    </a:cubicBezTo>
                    <a:cubicBezTo>
                      <a:pt x="191169" y="305920"/>
                      <a:pt x="195397" y="323538"/>
                      <a:pt x="196099" y="339744"/>
                    </a:cubicBezTo>
                    <a:cubicBezTo>
                      <a:pt x="197509" y="377795"/>
                      <a:pt x="204204" y="369691"/>
                      <a:pt x="232391" y="376035"/>
                    </a:cubicBezTo>
                    <a:cubicBezTo>
                      <a:pt x="240318" y="377796"/>
                      <a:pt x="257582" y="378148"/>
                      <a:pt x="278237" y="377752"/>
                    </a:cubicBezTo>
                    <a:lnTo>
                      <a:pt x="331796" y="375507"/>
                    </a:lnTo>
                    <a:lnTo>
                      <a:pt x="319209" y="387677"/>
                    </a:lnTo>
                    <a:cubicBezTo>
                      <a:pt x="276227" y="390144"/>
                      <a:pt x="223023" y="392256"/>
                      <a:pt x="207169" y="388735"/>
                    </a:cubicBezTo>
                    <a:cubicBezTo>
                      <a:pt x="178983" y="382391"/>
                      <a:pt x="172288" y="390495"/>
                      <a:pt x="170879" y="352444"/>
                    </a:cubicBezTo>
                    <a:cubicBezTo>
                      <a:pt x="170175" y="336238"/>
                      <a:pt x="165947" y="318620"/>
                      <a:pt x="161013" y="303824"/>
                    </a:cubicBezTo>
                    <a:cubicBezTo>
                      <a:pt x="165947" y="299947"/>
                      <a:pt x="170879" y="295013"/>
                      <a:pt x="176165" y="289731"/>
                    </a:cubicBezTo>
                    <a:cubicBezTo>
                      <a:pt x="252971" y="208341"/>
                      <a:pt x="213865" y="150208"/>
                      <a:pt x="234298" y="110747"/>
                    </a:cubicBezTo>
                    <a:cubicBezTo>
                      <a:pt x="254735" y="71286"/>
                      <a:pt x="264245" y="23013"/>
                      <a:pt x="203645" y="13503"/>
                    </a:cubicBezTo>
                    <a:cubicBezTo>
                      <a:pt x="173344" y="8746"/>
                      <a:pt x="117059" y="25658"/>
                      <a:pt x="59718" y="50585"/>
                    </a:cubicBezTo>
                    <a:lnTo>
                      <a:pt x="0" y="80339"/>
                    </a:lnTo>
                    <a:lnTo>
                      <a:pt x="1251" y="79581"/>
                    </a:lnTo>
                    <a:cubicBezTo>
                      <a:pt x="79501" y="35287"/>
                      <a:pt x="183415" y="-6332"/>
                      <a:pt x="228865" y="8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2" name="任意多边形: 形状 221"/>
              <p:cNvSpPr/>
              <p:nvPr/>
            </p:nvSpPr>
            <p:spPr>
              <a:xfrm>
                <a:off x="7948940" y="-938878"/>
                <a:ext cx="188857" cy="217990"/>
              </a:xfrm>
              <a:custGeom>
                <a:avLst/>
                <a:gdLst>
                  <a:gd name="connsiteX0" fmla="*/ 188857 w 188857"/>
                  <a:gd name="connsiteY0" fmla="*/ 0 h 217990"/>
                  <a:gd name="connsiteX1" fmla="*/ 186395 w 188857"/>
                  <a:gd name="connsiteY1" fmla="*/ 10469 h 217990"/>
                  <a:gd name="connsiteX2" fmla="*/ 182946 w 188857"/>
                  <a:gd name="connsiteY2" fmla="*/ 13356 h 217990"/>
                  <a:gd name="connsiteX3" fmla="*/ 108378 w 188857"/>
                  <a:gd name="connsiteY3" fmla="*/ 129642 h 217990"/>
                  <a:gd name="connsiteX4" fmla="*/ 18312 w 188857"/>
                  <a:gd name="connsiteY4" fmla="*/ 209884 h 217990"/>
                  <a:gd name="connsiteX5" fmla="*/ 0 w 188857"/>
                  <a:gd name="connsiteY5" fmla="*/ 217990 h 217990"/>
                  <a:gd name="connsiteX6" fmla="*/ 37876 w 188857"/>
                  <a:gd name="connsiteY6" fmla="*/ 192802 h 217990"/>
                  <a:gd name="connsiteX7" fmla="*/ 83157 w 188857"/>
                  <a:gd name="connsiteY7" fmla="*/ 142342 h 217990"/>
                  <a:gd name="connsiteX8" fmla="*/ 188857 w 188857"/>
                  <a:gd name="connsiteY8" fmla="*/ 0 h 217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857" h="217990">
                    <a:moveTo>
                      <a:pt x="188857" y="0"/>
                    </a:moveTo>
                    <a:lnTo>
                      <a:pt x="186395" y="10469"/>
                    </a:lnTo>
                    <a:lnTo>
                      <a:pt x="182946" y="13356"/>
                    </a:lnTo>
                    <a:cubicBezTo>
                      <a:pt x="156603" y="42307"/>
                      <a:pt x="141409" y="80227"/>
                      <a:pt x="108378" y="129642"/>
                    </a:cubicBezTo>
                    <a:cubicBezTo>
                      <a:pt x="80543" y="171393"/>
                      <a:pt x="45486" y="195703"/>
                      <a:pt x="18312" y="209884"/>
                    </a:cubicBezTo>
                    <a:lnTo>
                      <a:pt x="0" y="217990"/>
                    </a:lnTo>
                    <a:lnTo>
                      <a:pt x="37876" y="192802"/>
                    </a:lnTo>
                    <a:cubicBezTo>
                      <a:pt x="53517" y="179733"/>
                      <a:pt x="69240" y="163217"/>
                      <a:pt x="83157" y="142342"/>
                    </a:cubicBezTo>
                    <a:cubicBezTo>
                      <a:pt x="127198" y="76455"/>
                      <a:pt x="139530" y="31005"/>
                      <a:pt x="1888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3" name="任意多边形: 形状 222"/>
              <p:cNvSpPr/>
              <p:nvPr/>
            </p:nvSpPr>
            <p:spPr>
              <a:xfrm>
                <a:off x="7271061" y="-908595"/>
                <a:ext cx="115066" cy="312534"/>
              </a:xfrm>
              <a:custGeom>
                <a:avLst/>
                <a:gdLst>
                  <a:gd name="connsiteX0" fmla="*/ 115066 w 115066"/>
                  <a:gd name="connsiteY0" fmla="*/ 0 h 312534"/>
                  <a:gd name="connsiteX1" fmla="*/ 29082 w 115066"/>
                  <a:gd name="connsiteY1" fmla="*/ 291748 h 312534"/>
                  <a:gd name="connsiteX2" fmla="*/ 27543 w 115066"/>
                  <a:gd name="connsiteY2" fmla="*/ 294971 h 312534"/>
                  <a:gd name="connsiteX3" fmla="*/ 0 w 115066"/>
                  <a:gd name="connsiteY3" fmla="*/ 312534 h 312534"/>
                  <a:gd name="connsiteX4" fmla="*/ 85984 w 115066"/>
                  <a:gd name="connsiteY4" fmla="*/ 59168 h 312534"/>
                  <a:gd name="connsiteX5" fmla="*/ 88316 w 115066"/>
                  <a:gd name="connsiteY5" fmla="*/ 31100 h 312534"/>
                  <a:gd name="connsiteX6" fmla="*/ 115066 w 115066"/>
                  <a:gd name="connsiteY6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066" h="312534">
                    <a:moveTo>
                      <a:pt x="115066" y="0"/>
                    </a:moveTo>
                    <a:cubicBezTo>
                      <a:pt x="115066" y="102352"/>
                      <a:pt x="46279" y="255149"/>
                      <a:pt x="29082" y="291748"/>
                    </a:cubicBezTo>
                    <a:lnTo>
                      <a:pt x="27543" y="294971"/>
                    </a:lnTo>
                    <a:lnTo>
                      <a:pt x="0" y="312534"/>
                    </a:lnTo>
                    <a:cubicBezTo>
                      <a:pt x="0" y="312534"/>
                      <a:pt x="68788" y="172532"/>
                      <a:pt x="85984" y="59168"/>
                    </a:cubicBezTo>
                    <a:lnTo>
                      <a:pt x="88316" y="31100"/>
                    </a:lnTo>
                    <a:lnTo>
                      <a:pt x="1150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4" name="任意多边形: 形状 223"/>
              <p:cNvSpPr/>
              <p:nvPr/>
            </p:nvSpPr>
            <p:spPr>
              <a:xfrm>
                <a:off x="8533640" y="-906026"/>
                <a:ext cx="431635" cy="60431"/>
              </a:xfrm>
              <a:custGeom>
                <a:avLst/>
                <a:gdLst>
                  <a:gd name="connsiteX0" fmla="*/ 203280 w 431635"/>
                  <a:gd name="connsiteY0" fmla="*/ 735 h 60431"/>
                  <a:gd name="connsiteX1" fmla="*/ 431635 w 431635"/>
                  <a:gd name="connsiteY1" fmla="*/ 36893 h 60431"/>
                  <a:gd name="connsiteX2" fmla="*/ 227612 w 431635"/>
                  <a:gd name="connsiteY2" fmla="*/ 13056 h 60431"/>
                  <a:gd name="connsiteX3" fmla="*/ 216495 w 431635"/>
                  <a:gd name="connsiteY3" fmla="*/ 14624 h 60431"/>
                  <a:gd name="connsiteX4" fmla="*/ 178058 w 431635"/>
                  <a:gd name="connsiteY4" fmla="*/ 13435 h 60431"/>
                  <a:gd name="connsiteX5" fmla="*/ 26919 w 431635"/>
                  <a:gd name="connsiteY5" fmla="*/ 47022 h 60431"/>
                  <a:gd name="connsiteX6" fmla="*/ 0 w 431635"/>
                  <a:gd name="connsiteY6" fmla="*/ 60431 h 60431"/>
                  <a:gd name="connsiteX7" fmla="*/ 728 w 431635"/>
                  <a:gd name="connsiteY7" fmla="*/ 59932 h 60431"/>
                  <a:gd name="connsiteX8" fmla="*/ 203280 w 431635"/>
                  <a:gd name="connsiteY8" fmla="*/ 735 h 6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1635" h="60431">
                    <a:moveTo>
                      <a:pt x="203280" y="735"/>
                    </a:moveTo>
                    <a:cubicBezTo>
                      <a:pt x="330956" y="-6091"/>
                      <a:pt x="431635" y="36893"/>
                      <a:pt x="431635" y="36893"/>
                    </a:cubicBezTo>
                    <a:cubicBezTo>
                      <a:pt x="357447" y="14300"/>
                      <a:pt x="289329" y="8144"/>
                      <a:pt x="227612" y="13056"/>
                    </a:cubicBezTo>
                    <a:lnTo>
                      <a:pt x="216495" y="14624"/>
                    </a:lnTo>
                    <a:lnTo>
                      <a:pt x="178058" y="13435"/>
                    </a:lnTo>
                    <a:cubicBezTo>
                      <a:pt x="130180" y="15995"/>
                      <a:pt x="78505" y="25560"/>
                      <a:pt x="26919" y="47022"/>
                    </a:cubicBezTo>
                    <a:lnTo>
                      <a:pt x="0" y="60431"/>
                    </a:lnTo>
                    <a:lnTo>
                      <a:pt x="728" y="59932"/>
                    </a:lnTo>
                    <a:cubicBezTo>
                      <a:pt x="68854" y="20014"/>
                      <a:pt x="139442" y="4148"/>
                      <a:pt x="203280" y="7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>
                <a:off x="7327596" y="-895894"/>
                <a:ext cx="33311" cy="55299"/>
              </a:xfrm>
              <a:custGeom>
                <a:avLst/>
                <a:gdLst>
                  <a:gd name="connsiteX0" fmla="*/ 33311 w 33311"/>
                  <a:gd name="connsiteY0" fmla="*/ 0 h 55299"/>
                  <a:gd name="connsiteX1" fmla="*/ 31782 w 33311"/>
                  <a:gd name="connsiteY1" fmla="*/ 18400 h 55299"/>
                  <a:gd name="connsiteX2" fmla="*/ 44 w 33311"/>
                  <a:gd name="connsiteY2" fmla="*/ 55299 h 55299"/>
                  <a:gd name="connsiteX3" fmla="*/ 1 w 33311"/>
                  <a:gd name="connsiteY3" fmla="*/ 48839 h 55299"/>
                  <a:gd name="connsiteX4" fmla="*/ 170 w 33311"/>
                  <a:gd name="connsiteY4" fmla="*/ 38530 h 55299"/>
                  <a:gd name="connsiteX5" fmla="*/ 33311 w 33311"/>
                  <a:gd name="connsiteY5" fmla="*/ 0 h 5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311" h="55299">
                    <a:moveTo>
                      <a:pt x="33311" y="0"/>
                    </a:moveTo>
                    <a:lnTo>
                      <a:pt x="31782" y="18400"/>
                    </a:lnTo>
                    <a:lnTo>
                      <a:pt x="44" y="55299"/>
                    </a:lnTo>
                    <a:cubicBezTo>
                      <a:pt x="44" y="55299"/>
                      <a:pt x="-5" y="53009"/>
                      <a:pt x="1" y="48839"/>
                    </a:cubicBezTo>
                    <a:lnTo>
                      <a:pt x="170" y="38530"/>
                    </a:lnTo>
                    <a:lnTo>
                      <a:pt x="333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6" name="任意多边形: 形状 225"/>
              <p:cNvSpPr/>
              <p:nvPr/>
            </p:nvSpPr>
            <p:spPr>
              <a:xfrm>
                <a:off x="8576432" y="-891402"/>
                <a:ext cx="363621" cy="51761"/>
              </a:xfrm>
              <a:custGeom>
                <a:avLst/>
                <a:gdLst>
                  <a:gd name="connsiteX0" fmla="*/ 173703 w 363621"/>
                  <a:gd name="connsiteY0" fmla="*/ 0 h 51761"/>
                  <a:gd name="connsiteX1" fmla="*/ 224810 w 363621"/>
                  <a:gd name="connsiteY1" fmla="*/ 1581 h 51761"/>
                  <a:gd name="connsiteX2" fmla="*/ 363621 w 363621"/>
                  <a:gd name="connsiteY2" fmla="*/ 34969 h 51761"/>
                  <a:gd name="connsiteX3" fmla="*/ 100028 w 363621"/>
                  <a:gd name="connsiteY3" fmla="*/ 19534 h 51761"/>
                  <a:gd name="connsiteX4" fmla="*/ 0 w 363621"/>
                  <a:gd name="connsiteY4" fmla="*/ 51761 h 51761"/>
                  <a:gd name="connsiteX5" fmla="*/ 19206 w 363621"/>
                  <a:gd name="connsiteY5" fmla="*/ 40999 h 51761"/>
                  <a:gd name="connsiteX6" fmla="*/ 125249 w 363621"/>
                  <a:gd name="connsiteY6" fmla="*/ 6834 h 51761"/>
                  <a:gd name="connsiteX7" fmla="*/ 173703 w 363621"/>
                  <a:gd name="connsiteY7" fmla="*/ 0 h 5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621" h="51761">
                    <a:moveTo>
                      <a:pt x="173703" y="0"/>
                    </a:moveTo>
                    <a:lnTo>
                      <a:pt x="224810" y="1581"/>
                    </a:lnTo>
                    <a:cubicBezTo>
                      <a:pt x="306989" y="10790"/>
                      <a:pt x="363621" y="34969"/>
                      <a:pt x="363621" y="34969"/>
                    </a:cubicBezTo>
                    <a:cubicBezTo>
                      <a:pt x="264704" y="4845"/>
                      <a:pt x="176577" y="3943"/>
                      <a:pt x="100028" y="19534"/>
                    </a:cubicBezTo>
                    <a:lnTo>
                      <a:pt x="0" y="51761"/>
                    </a:lnTo>
                    <a:lnTo>
                      <a:pt x="19206" y="40999"/>
                    </a:lnTo>
                    <a:cubicBezTo>
                      <a:pt x="51594" y="26548"/>
                      <a:pt x="86974" y="14629"/>
                      <a:pt x="125249" y="6834"/>
                    </a:cubicBezTo>
                    <a:lnTo>
                      <a:pt x="1737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7" name="任意多边形: 形状 226"/>
              <p:cNvSpPr/>
              <p:nvPr/>
            </p:nvSpPr>
            <p:spPr>
              <a:xfrm>
                <a:off x="8995679" y="-863586"/>
                <a:ext cx="155423" cy="182492"/>
              </a:xfrm>
              <a:custGeom>
                <a:avLst/>
                <a:gdLst>
                  <a:gd name="connsiteX0" fmla="*/ 155423 w 155423"/>
                  <a:gd name="connsiteY0" fmla="*/ 0 h 182492"/>
                  <a:gd name="connsiteX1" fmla="*/ 120077 w 155423"/>
                  <a:gd name="connsiteY1" fmla="*/ 21398 h 182492"/>
                  <a:gd name="connsiteX2" fmla="*/ 90094 w 155423"/>
                  <a:gd name="connsiteY2" fmla="*/ 42720 h 182492"/>
                  <a:gd name="connsiteX3" fmla="*/ 24910 w 155423"/>
                  <a:gd name="connsiteY3" fmla="*/ 171324 h 182492"/>
                  <a:gd name="connsiteX4" fmla="*/ 11274 w 155423"/>
                  <a:gd name="connsiteY4" fmla="*/ 178084 h 182492"/>
                  <a:gd name="connsiteX5" fmla="*/ 0 w 155423"/>
                  <a:gd name="connsiteY5" fmla="*/ 182492 h 182492"/>
                  <a:gd name="connsiteX6" fmla="*/ 5812 w 155423"/>
                  <a:gd name="connsiteY6" fmla="*/ 153772 h 182492"/>
                  <a:gd name="connsiteX7" fmla="*/ 64874 w 155423"/>
                  <a:gd name="connsiteY7" fmla="*/ 55420 h 182492"/>
                  <a:gd name="connsiteX8" fmla="*/ 131453 w 155423"/>
                  <a:gd name="connsiteY8" fmla="*/ 11942 h 182492"/>
                  <a:gd name="connsiteX9" fmla="*/ 155423 w 155423"/>
                  <a:gd name="connsiteY9" fmla="*/ 0 h 18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23" h="182492">
                    <a:moveTo>
                      <a:pt x="155423" y="0"/>
                    </a:moveTo>
                    <a:lnTo>
                      <a:pt x="120077" y="21398"/>
                    </a:lnTo>
                    <a:cubicBezTo>
                      <a:pt x="108850" y="28716"/>
                      <a:pt x="98726" y="35894"/>
                      <a:pt x="90094" y="42720"/>
                    </a:cubicBezTo>
                    <a:cubicBezTo>
                      <a:pt x="45348" y="78308"/>
                      <a:pt x="30196" y="135384"/>
                      <a:pt x="24910" y="171324"/>
                    </a:cubicBezTo>
                    <a:cubicBezTo>
                      <a:pt x="24910" y="171324"/>
                      <a:pt x="19889" y="174121"/>
                      <a:pt x="11274" y="178084"/>
                    </a:cubicBezTo>
                    <a:lnTo>
                      <a:pt x="0" y="182492"/>
                    </a:lnTo>
                    <a:lnTo>
                      <a:pt x="5812" y="153772"/>
                    </a:lnTo>
                    <a:cubicBezTo>
                      <a:pt x="14401" y="120889"/>
                      <a:pt x="31313" y="82111"/>
                      <a:pt x="64874" y="55420"/>
                    </a:cubicBezTo>
                    <a:cubicBezTo>
                      <a:pt x="82138" y="41768"/>
                      <a:pt x="105370" y="26706"/>
                      <a:pt x="131453" y="11942"/>
                    </a:cubicBezTo>
                    <a:lnTo>
                      <a:pt x="1554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8" name="任意多边形: 形状 227"/>
              <p:cNvSpPr/>
              <p:nvPr/>
            </p:nvSpPr>
            <p:spPr>
              <a:xfrm>
                <a:off x="8321359" y="-845596"/>
                <a:ext cx="212280" cy="215712"/>
              </a:xfrm>
              <a:custGeom>
                <a:avLst/>
                <a:gdLst>
                  <a:gd name="connsiteX0" fmla="*/ 212280 w 212280"/>
                  <a:gd name="connsiteY0" fmla="*/ 0 h 215712"/>
                  <a:gd name="connsiteX1" fmla="*/ 162518 w 212280"/>
                  <a:gd name="connsiteY1" fmla="*/ 34131 h 215712"/>
                  <a:gd name="connsiteX2" fmla="*/ 67761 w 212280"/>
                  <a:gd name="connsiteY2" fmla="*/ 134799 h 215712"/>
                  <a:gd name="connsiteX3" fmla="*/ 65278 w 212280"/>
                  <a:gd name="connsiteY3" fmla="*/ 138780 h 215712"/>
                  <a:gd name="connsiteX4" fmla="*/ 41030 w 212280"/>
                  <a:gd name="connsiteY4" fmla="*/ 163369 h 215712"/>
                  <a:gd name="connsiteX5" fmla="*/ 0 w 212280"/>
                  <a:gd name="connsiteY5" fmla="*/ 215712 h 215712"/>
                  <a:gd name="connsiteX6" fmla="*/ 187787 w 212280"/>
                  <a:gd name="connsiteY6" fmla="*/ 12201 h 215712"/>
                  <a:gd name="connsiteX7" fmla="*/ 212280 w 212280"/>
                  <a:gd name="connsiteY7" fmla="*/ 0 h 21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280" h="215712">
                    <a:moveTo>
                      <a:pt x="212280" y="0"/>
                    </a:moveTo>
                    <a:lnTo>
                      <a:pt x="162518" y="34131"/>
                    </a:lnTo>
                    <a:cubicBezTo>
                      <a:pt x="129358" y="60466"/>
                      <a:pt x="97389" y="93538"/>
                      <a:pt x="67761" y="134799"/>
                    </a:cubicBezTo>
                    <a:lnTo>
                      <a:pt x="65278" y="138780"/>
                    </a:lnTo>
                    <a:lnTo>
                      <a:pt x="41030" y="163369"/>
                    </a:lnTo>
                    <a:cubicBezTo>
                      <a:pt x="13939" y="194022"/>
                      <a:pt x="0" y="215712"/>
                      <a:pt x="0" y="215712"/>
                    </a:cubicBezTo>
                    <a:cubicBezTo>
                      <a:pt x="53995" y="116090"/>
                      <a:pt x="119660" y="52120"/>
                      <a:pt x="187787" y="12201"/>
                    </a:cubicBezTo>
                    <a:lnTo>
                      <a:pt x="2122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9" name="任意多边形: 形状 228"/>
              <p:cNvSpPr/>
              <p:nvPr/>
            </p:nvSpPr>
            <p:spPr>
              <a:xfrm>
                <a:off x="8346581" y="-839642"/>
                <a:ext cx="229851" cy="197058"/>
              </a:xfrm>
              <a:custGeom>
                <a:avLst/>
                <a:gdLst>
                  <a:gd name="connsiteX0" fmla="*/ 229851 w 229851"/>
                  <a:gd name="connsiteY0" fmla="*/ 0 h 197058"/>
                  <a:gd name="connsiteX1" fmla="*/ 160971 w 229851"/>
                  <a:gd name="connsiteY1" fmla="*/ 38597 h 197058"/>
                  <a:gd name="connsiteX2" fmla="*/ 0 w 229851"/>
                  <a:gd name="connsiteY2" fmla="*/ 197058 h 197058"/>
                  <a:gd name="connsiteX3" fmla="*/ 40057 w 229851"/>
                  <a:gd name="connsiteY3" fmla="*/ 132826 h 197058"/>
                  <a:gd name="connsiteX4" fmla="*/ 66211 w 229851"/>
                  <a:gd name="connsiteY4" fmla="*/ 106305 h 197058"/>
                  <a:gd name="connsiteX5" fmla="*/ 223836 w 229851"/>
                  <a:gd name="connsiteY5" fmla="*/ 1938 h 197058"/>
                  <a:gd name="connsiteX6" fmla="*/ 229851 w 229851"/>
                  <a:gd name="connsiteY6" fmla="*/ 0 h 19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851" h="197058">
                    <a:moveTo>
                      <a:pt x="229851" y="0"/>
                    </a:moveTo>
                    <a:lnTo>
                      <a:pt x="160971" y="38597"/>
                    </a:lnTo>
                    <a:cubicBezTo>
                      <a:pt x="55756" y="110297"/>
                      <a:pt x="0" y="197058"/>
                      <a:pt x="0" y="197058"/>
                    </a:cubicBezTo>
                    <a:lnTo>
                      <a:pt x="40057" y="132826"/>
                    </a:lnTo>
                    <a:lnTo>
                      <a:pt x="66211" y="106305"/>
                    </a:lnTo>
                    <a:cubicBezTo>
                      <a:pt x="106257" y="69872"/>
                      <a:pt x="159061" y="30840"/>
                      <a:pt x="223836" y="1938"/>
                    </a:cubicBezTo>
                    <a:lnTo>
                      <a:pt x="2298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0" name="任意多边形: 形状 229"/>
              <p:cNvSpPr/>
              <p:nvPr/>
            </p:nvSpPr>
            <p:spPr>
              <a:xfrm>
                <a:off x="6405365" y="-828967"/>
                <a:ext cx="449592" cy="246802"/>
              </a:xfrm>
              <a:custGeom>
                <a:avLst/>
                <a:gdLst>
                  <a:gd name="connsiteX0" fmla="*/ 433589 w 449592"/>
                  <a:gd name="connsiteY0" fmla="*/ 0 h 246802"/>
                  <a:gd name="connsiteX1" fmla="*/ 426191 w 449592"/>
                  <a:gd name="connsiteY1" fmla="*/ 59543 h 246802"/>
                  <a:gd name="connsiteX2" fmla="*/ 337053 w 449592"/>
                  <a:gd name="connsiteY2" fmla="*/ 233948 h 246802"/>
                  <a:gd name="connsiteX3" fmla="*/ 425268 w 449592"/>
                  <a:gd name="connsiteY3" fmla="*/ 221660 h 246802"/>
                  <a:gd name="connsiteX4" fmla="*/ 449592 w 449592"/>
                  <a:gd name="connsiteY4" fmla="*/ 212090 h 246802"/>
                  <a:gd name="connsiteX5" fmla="*/ 437160 w 449592"/>
                  <a:gd name="connsiteY5" fmla="*/ 219758 h 246802"/>
                  <a:gd name="connsiteX6" fmla="*/ 311832 w 449592"/>
                  <a:gd name="connsiteY6" fmla="*/ 246648 h 246802"/>
                  <a:gd name="connsiteX7" fmla="*/ 400970 w 449592"/>
                  <a:gd name="connsiteY7" fmla="*/ 72243 h 246802"/>
                  <a:gd name="connsiteX8" fmla="*/ 408368 w 449592"/>
                  <a:gd name="connsiteY8" fmla="*/ 12700 h 246802"/>
                  <a:gd name="connsiteX9" fmla="*/ 174421 w 449592"/>
                  <a:gd name="connsiteY9" fmla="*/ 94793 h 246802"/>
                  <a:gd name="connsiteX10" fmla="*/ 27941 w 449592"/>
                  <a:gd name="connsiteY10" fmla="*/ 106508 h 246802"/>
                  <a:gd name="connsiteX11" fmla="*/ 0 w 449592"/>
                  <a:gd name="connsiteY11" fmla="*/ 113708 h 246802"/>
                  <a:gd name="connsiteX12" fmla="*/ 10178 w 449592"/>
                  <a:gd name="connsiteY12" fmla="*/ 104884 h 246802"/>
                  <a:gd name="connsiteX13" fmla="*/ 199642 w 449592"/>
                  <a:gd name="connsiteY13" fmla="*/ 82093 h 246802"/>
                  <a:gd name="connsiteX14" fmla="*/ 433589 w 449592"/>
                  <a:gd name="connsiteY14" fmla="*/ 0 h 246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9592" h="246802">
                    <a:moveTo>
                      <a:pt x="433589" y="0"/>
                    </a:moveTo>
                    <a:cubicBezTo>
                      <a:pt x="430068" y="21843"/>
                      <a:pt x="427249" y="42983"/>
                      <a:pt x="426191" y="59543"/>
                    </a:cubicBezTo>
                    <a:cubicBezTo>
                      <a:pt x="423021" y="115916"/>
                      <a:pt x="421612" y="189553"/>
                      <a:pt x="337053" y="233948"/>
                    </a:cubicBezTo>
                    <a:cubicBezTo>
                      <a:pt x="337053" y="233948"/>
                      <a:pt x="377131" y="236414"/>
                      <a:pt x="425268" y="221660"/>
                    </a:cubicBezTo>
                    <a:lnTo>
                      <a:pt x="449592" y="212090"/>
                    </a:lnTo>
                    <a:lnTo>
                      <a:pt x="437160" y="219758"/>
                    </a:lnTo>
                    <a:cubicBezTo>
                      <a:pt x="374454" y="250502"/>
                      <a:pt x="311832" y="246648"/>
                      <a:pt x="311832" y="246648"/>
                    </a:cubicBezTo>
                    <a:cubicBezTo>
                      <a:pt x="396391" y="202253"/>
                      <a:pt x="397800" y="128616"/>
                      <a:pt x="400970" y="72243"/>
                    </a:cubicBezTo>
                    <a:cubicBezTo>
                      <a:pt x="402028" y="55683"/>
                      <a:pt x="404847" y="34543"/>
                      <a:pt x="408368" y="12700"/>
                    </a:cubicBezTo>
                    <a:cubicBezTo>
                      <a:pt x="317117" y="57092"/>
                      <a:pt x="232909" y="87039"/>
                      <a:pt x="174421" y="94793"/>
                    </a:cubicBezTo>
                    <a:cubicBezTo>
                      <a:pt x="106422" y="103954"/>
                      <a:pt x="61412" y="102809"/>
                      <a:pt x="27941" y="106508"/>
                    </a:cubicBezTo>
                    <a:lnTo>
                      <a:pt x="0" y="113708"/>
                    </a:lnTo>
                    <a:lnTo>
                      <a:pt x="10178" y="104884"/>
                    </a:lnTo>
                    <a:cubicBezTo>
                      <a:pt x="47371" y="86387"/>
                      <a:pt x="97644" y="95834"/>
                      <a:pt x="199642" y="82093"/>
                    </a:cubicBezTo>
                    <a:cubicBezTo>
                      <a:pt x="258130" y="74339"/>
                      <a:pt x="342338" y="44392"/>
                      <a:pt x="43358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1" name="任意多边形: 形状 230"/>
              <p:cNvSpPr/>
              <p:nvPr/>
            </p:nvSpPr>
            <p:spPr>
              <a:xfrm>
                <a:off x="8998187" y="-759657"/>
                <a:ext cx="312547" cy="513460"/>
              </a:xfrm>
              <a:custGeom>
                <a:avLst/>
                <a:gdLst>
                  <a:gd name="connsiteX0" fmla="*/ 231338 w 312547"/>
                  <a:gd name="connsiteY0" fmla="*/ 1157 h 513460"/>
                  <a:gd name="connsiteX1" fmla="*/ 220414 w 312547"/>
                  <a:gd name="connsiteY1" fmla="*/ 85716 h 513460"/>
                  <a:gd name="connsiteX2" fmla="*/ 307792 w 312547"/>
                  <a:gd name="connsiteY2" fmla="*/ 125880 h 513460"/>
                  <a:gd name="connsiteX3" fmla="*/ 291584 w 312547"/>
                  <a:gd name="connsiteY3" fmla="*/ 232637 h 513460"/>
                  <a:gd name="connsiteX4" fmla="*/ 97331 w 312547"/>
                  <a:gd name="connsiteY4" fmla="*/ 431253 h 513460"/>
                  <a:gd name="connsiteX5" fmla="*/ 68486 w 312547"/>
                  <a:gd name="connsiteY5" fmla="*/ 459168 h 513460"/>
                  <a:gd name="connsiteX6" fmla="*/ 40006 w 312547"/>
                  <a:gd name="connsiteY6" fmla="*/ 481800 h 513460"/>
                  <a:gd name="connsiteX7" fmla="*/ 0 w 312547"/>
                  <a:gd name="connsiteY7" fmla="*/ 513460 h 513460"/>
                  <a:gd name="connsiteX8" fmla="*/ 266362 w 312547"/>
                  <a:gd name="connsiteY8" fmla="*/ 245337 h 513460"/>
                  <a:gd name="connsiteX9" fmla="*/ 282572 w 312547"/>
                  <a:gd name="connsiteY9" fmla="*/ 138580 h 513460"/>
                  <a:gd name="connsiteX10" fmla="*/ 195194 w 312547"/>
                  <a:gd name="connsiteY10" fmla="*/ 98416 h 513460"/>
                  <a:gd name="connsiteX11" fmla="*/ 206116 w 312547"/>
                  <a:gd name="connsiteY11" fmla="*/ 13857 h 513460"/>
                  <a:gd name="connsiteX12" fmla="*/ 183202 w 312547"/>
                  <a:gd name="connsiteY12" fmla="*/ 15719 h 513460"/>
                  <a:gd name="connsiteX13" fmla="*/ 201059 w 312547"/>
                  <a:gd name="connsiteY13" fmla="*/ 3617 h 513460"/>
                  <a:gd name="connsiteX14" fmla="*/ 231338 w 312547"/>
                  <a:gd name="connsiteY14" fmla="*/ 1157 h 51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2547" h="513460">
                    <a:moveTo>
                      <a:pt x="231338" y="1157"/>
                    </a:moveTo>
                    <a:cubicBezTo>
                      <a:pt x="271853" y="9964"/>
                      <a:pt x="211958" y="71974"/>
                      <a:pt x="220414" y="85716"/>
                    </a:cubicBezTo>
                    <a:cubicBezTo>
                      <a:pt x="226754" y="96284"/>
                      <a:pt x="258115" y="144201"/>
                      <a:pt x="307792" y="125880"/>
                    </a:cubicBezTo>
                    <a:cubicBezTo>
                      <a:pt x="314840" y="157592"/>
                      <a:pt x="317306" y="200574"/>
                      <a:pt x="291584" y="232637"/>
                    </a:cubicBezTo>
                    <a:cubicBezTo>
                      <a:pt x="262738" y="268971"/>
                      <a:pt x="165902" y="364623"/>
                      <a:pt x="97331" y="431253"/>
                    </a:cubicBezTo>
                    <a:lnTo>
                      <a:pt x="68486" y="459168"/>
                    </a:lnTo>
                    <a:lnTo>
                      <a:pt x="40006" y="481800"/>
                    </a:lnTo>
                    <a:cubicBezTo>
                      <a:pt x="15745" y="501040"/>
                      <a:pt x="0" y="513460"/>
                      <a:pt x="0" y="513460"/>
                    </a:cubicBezTo>
                    <a:cubicBezTo>
                      <a:pt x="0" y="513460"/>
                      <a:pt x="220210" y="303471"/>
                      <a:pt x="266362" y="245337"/>
                    </a:cubicBezTo>
                    <a:cubicBezTo>
                      <a:pt x="292086" y="213274"/>
                      <a:pt x="289618" y="170292"/>
                      <a:pt x="282572" y="138580"/>
                    </a:cubicBezTo>
                    <a:cubicBezTo>
                      <a:pt x="232894" y="156901"/>
                      <a:pt x="201534" y="108984"/>
                      <a:pt x="195194" y="98416"/>
                    </a:cubicBezTo>
                    <a:cubicBezTo>
                      <a:pt x="186738" y="84674"/>
                      <a:pt x="246632" y="22664"/>
                      <a:pt x="206116" y="13857"/>
                    </a:cubicBezTo>
                    <a:lnTo>
                      <a:pt x="183202" y="15719"/>
                    </a:lnTo>
                    <a:lnTo>
                      <a:pt x="201059" y="3617"/>
                    </a:lnTo>
                    <a:cubicBezTo>
                      <a:pt x="210858" y="-33"/>
                      <a:pt x="221208" y="-1046"/>
                      <a:pt x="231338" y="11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2" name="任意多边形: 形状 231"/>
              <p:cNvSpPr/>
              <p:nvPr/>
            </p:nvSpPr>
            <p:spPr>
              <a:xfrm>
                <a:off x="8092363" y="-745114"/>
                <a:ext cx="183361" cy="38992"/>
              </a:xfrm>
              <a:custGeom>
                <a:avLst/>
                <a:gdLst>
                  <a:gd name="connsiteX0" fmla="*/ 22386 w 183361"/>
                  <a:gd name="connsiteY0" fmla="*/ 0 h 38992"/>
                  <a:gd name="connsiteX1" fmla="*/ 140835 w 183361"/>
                  <a:gd name="connsiteY1" fmla="*/ 25099 h 38992"/>
                  <a:gd name="connsiteX2" fmla="*/ 183361 w 183361"/>
                  <a:gd name="connsiteY2" fmla="*/ 13538 h 38992"/>
                  <a:gd name="connsiteX3" fmla="*/ 164260 w 183361"/>
                  <a:gd name="connsiteY3" fmla="*/ 24574 h 38992"/>
                  <a:gd name="connsiteX4" fmla="*/ 59932 w 183361"/>
                  <a:gd name="connsiteY4" fmla="*/ 35425 h 38992"/>
                  <a:gd name="connsiteX5" fmla="*/ 0 w 183361"/>
                  <a:gd name="connsiteY5" fmla="*/ 13726 h 38992"/>
                  <a:gd name="connsiteX6" fmla="*/ 7423 w 183361"/>
                  <a:gd name="connsiteY6" fmla="*/ 10118 h 38992"/>
                  <a:gd name="connsiteX7" fmla="*/ 22386 w 183361"/>
                  <a:gd name="connsiteY7" fmla="*/ 0 h 38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361" h="38992">
                    <a:moveTo>
                      <a:pt x="22386" y="0"/>
                    </a:moveTo>
                    <a:cubicBezTo>
                      <a:pt x="66603" y="22990"/>
                      <a:pt x="106064" y="29245"/>
                      <a:pt x="140835" y="25099"/>
                    </a:cubicBezTo>
                    <a:lnTo>
                      <a:pt x="183361" y="13538"/>
                    </a:lnTo>
                    <a:lnTo>
                      <a:pt x="164260" y="24574"/>
                    </a:lnTo>
                    <a:cubicBezTo>
                      <a:pt x="134164" y="37535"/>
                      <a:pt x="99410" y="43264"/>
                      <a:pt x="59932" y="35425"/>
                    </a:cubicBezTo>
                    <a:lnTo>
                      <a:pt x="0" y="13726"/>
                    </a:lnTo>
                    <a:lnTo>
                      <a:pt x="7423" y="10118"/>
                    </a:lnTo>
                    <a:cubicBezTo>
                      <a:pt x="17057" y="4250"/>
                      <a:pt x="22386" y="0"/>
                      <a:pt x="2238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3" name="任意多边形: 形状 232"/>
              <p:cNvSpPr/>
              <p:nvPr/>
            </p:nvSpPr>
            <p:spPr>
              <a:xfrm>
                <a:off x="9116228" y="-743937"/>
                <a:ext cx="65160" cy="103115"/>
              </a:xfrm>
              <a:custGeom>
                <a:avLst/>
                <a:gdLst>
                  <a:gd name="connsiteX0" fmla="*/ 65160 w 65160"/>
                  <a:gd name="connsiteY0" fmla="*/ 0 h 103115"/>
                  <a:gd name="connsiteX1" fmla="*/ 56041 w 65160"/>
                  <a:gd name="connsiteY1" fmla="*/ 6180 h 103115"/>
                  <a:gd name="connsiteX2" fmla="*/ 30497 w 65160"/>
                  <a:gd name="connsiteY2" fmla="*/ 76337 h 103115"/>
                  <a:gd name="connsiteX3" fmla="*/ 4028 w 65160"/>
                  <a:gd name="connsiteY3" fmla="*/ 103115 h 103115"/>
                  <a:gd name="connsiteX4" fmla="*/ 0 w 65160"/>
                  <a:gd name="connsiteY4" fmla="*/ 103112 h 103115"/>
                  <a:gd name="connsiteX5" fmla="*/ 5276 w 65160"/>
                  <a:gd name="connsiteY5" fmla="*/ 89037 h 103115"/>
                  <a:gd name="connsiteX6" fmla="*/ 57796 w 65160"/>
                  <a:gd name="connsiteY6" fmla="*/ 598 h 103115"/>
                  <a:gd name="connsiteX7" fmla="*/ 65160 w 65160"/>
                  <a:gd name="connsiteY7" fmla="*/ 0 h 10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160" h="103115">
                    <a:moveTo>
                      <a:pt x="65160" y="0"/>
                    </a:moveTo>
                    <a:lnTo>
                      <a:pt x="56041" y="6180"/>
                    </a:lnTo>
                    <a:cubicBezTo>
                      <a:pt x="40186" y="22872"/>
                      <a:pt x="29616" y="47799"/>
                      <a:pt x="30497" y="76337"/>
                    </a:cubicBezTo>
                    <a:cubicBezTo>
                      <a:pt x="31026" y="93249"/>
                      <a:pt x="19927" y="100825"/>
                      <a:pt x="4028" y="103115"/>
                    </a:cubicBezTo>
                    <a:lnTo>
                      <a:pt x="0" y="103112"/>
                    </a:lnTo>
                    <a:lnTo>
                      <a:pt x="5276" y="89037"/>
                    </a:lnTo>
                    <a:cubicBezTo>
                      <a:pt x="3956" y="46230"/>
                      <a:pt x="28398" y="11547"/>
                      <a:pt x="57796" y="598"/>
                    </a:cubicBezTo>
                    <a:lnTo>
                      <a:pt x="651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4" name="任意多边形: 形状 233"/>
              <p:cNvSpPr/>
              <p:nvPr/>
            </p:nvSpPr>
            <p:spPr>
              <a:xfrm>
                <a:off x="8077180" y="-732414"/>
                <a:ext cx="15182" cy="8406"/>
              </a:xfrm>
              <a:custGeom>
                <a:avLst/>
                <a:gdLst>
                  <a:gd name="connsiteX0" fmla="*/ 12347 w 15182"/>
                  <a:gd name="connsiteY0" fmla="*/ 0 h 8406"/>
                  <a:gd name="connsiteX1" fmla="*/ 15182 w 15182"/>
                  <a:gd name="connsiteY1" fmla="*/ 1026 h 8406"/>
                  <a:gd name="connsiteX2" fmla="*/ 0 w 15182"/>
                  <a:gd name="connsiteY2" fmla="*/ 8406 h 8406"/>
                  <a:gd name="connsiteX3" fmla="*/ 8478 w 15182"/>
                  <a:gd name="connsiteY3" fmla="*/ 2859 h 8406"/>
                  <a:gd name="connsiteX4" fmla="*/ 12347 w 15182"/>
                  <a:gd name="connsiteY4" fmla="*/ 0 h 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82" h="8406">
                    <a:moveTo>
                      <a:pt x="12347" y="0"/>
                    </a:moveTo>
                    <a:lnTo>
                      <a:pt x="15182" y="1026"/>
                    </a:lnTo>
                    <a:lnTo>
                      <a:pt x="0" y="8406"/>
                    </a:lnTo>
                    <a:lnTo>
                      <a:pt x="8478" y="2859"/>
                    </a:lnTo>
                    <a:cubicBezTo>
                      <a:pt x="11015" y="1063"/>
                      <a:pt x="12347" y="0"/>
                      <a:pt x="123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5" name="任意多边形: 形状 234"/>
              <p:cNvSpPr/>
              <p:nvPr/>
            </p:nvSpPr>
            <p:spPr>
              <a:xfrm>
                <a:off x="7898814" y="-724008"/>
                <a:ext cx="178367" cy="35936"/>
              </a:xfrm>
              <a:custGeom>
                <a:avLst/>
                <a:gdLst>
                  <a:gd name="connsiteX0" fmla="*/ 178367 w 178367"/>
                  <a:gd name="connsiteY0" fmla="*/ 0 h 35936"/>
                  <a:gd name="connsiteX1" fmla="*/ 175751 w 178367"/>
                  <a:gd name="connsiteY1" fmla="*/ 1712 h 35936"/>
                  <a:gd name="connsiteX2" fmla="*/ 455 w 178367"/>
                  <a:gd name="connsiteY2" fmla="*/ 27179 h 35936"/>
                  <a:gd name="connsiteX3" fmla="*/ 10258 w 178367"/>
                  <a:gd name="connsiteY3" fmla="*/ 22303 h 35936"/>
                  <a:gd name="connsiteX4" fmla="*/ 27224 w 178367"/>
                  <a:gd name="connsiteY4" fmla="*/ 14793 h 35936"/>
                  <a:gd name="connsiteX5" fmla="*/ 63996 w 178367"/>
                  <a:gd name="connsiteY5" fmla="*/ 22256 h 35936"/>
                  <a:gd name="connsiteX6" fmla="*/ 160178 w 178367"/>
                  <a:gd name="connsiteY6" fmla="*/ 8842 h 35936"/>
                  <a:gd name="connsiteX7" fmla="*/ 178367 w 178367"/>
                  <a:gd name="connsiteY7" fmla="*/ 0 h 35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367" h="35936">
                    <a:moveTo>
                      <a:pt x="178367" y="0"/>
                    </a:moveTo>
                    <a:lnTo>
                      <a:pt x="175751" y="1712"/>
                    </a:lnTo>
                    <a:cubicBezTo>
                      <a:pt x="146848" y="19318"/>
                      <a:pt x="79200" y="51490"/>
                      <a:pt x="455" y="27179"/>
                    </a:cubicBezTo>
                    <a:cubicBezTo>
                      <a:pt x="-1395" y="26563"/>
                      <a:pt x="2502" y="25242"/>
                      <a:pt x="10258" y="22303"/>
                    </a:cubicBezTo>
                    <a:lnTo>
                      <a:pt x="27224" y="14793"/>
                    </a:lnTo>
                    <a:lnTo>
                      <a:pt x="63996" y="22256"/>
                    </a:lnTo>
                    <a:cubicBezTo>
                      <a:pt x="101135" y="25985"/>
                      <a:pt x="134348" y="18553"/>
                      <a:pt x="160178" y="8842"/>
                    </a:cubicBezTo>
                    <a:lnTo>
                      <a:pt x="1783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6" name="任意多边形: 形状 235"/>
              <p:cNvSpPr/>
              <p:nvPr/>
            </p:nvSpPr>
            <p:spPr>
              <a:xfrm>
                <a:off x="7924035" y="-720887"/>
                <a:ext cx="24905" cy="11673"/>
              </a:xfrm>
              <a:custGeom>
                <a:avLst/>
                <a:gdLst>
                  <a:gd name="connsiteX0" fmla="*/ 24905 w 24905"/>
                  <a:gd name="connsiteY0" fmla="*/ 0 h 11673"/>
                  <a:gd name="connsiteX1" fmla="*/ 17996 w 24905"/>
                  <a:gd name="connsiteY1" fmla="*/ 4594 h 11673"/>
                  <a:gd name="connsiteX2" fmla="*/ 2003 w 24905"/>
                  <a:gd name="connsiteY2" fmla="*/ 11673 h 11673"/>
                  <a:gd name="connsiteX3" fmla="*/ 455 w 24905"/>
                  <a:gd name="connsiteY3" fmla="*/ 11359 h 11673"/>
                  <a:gd name="connsiteX4" fmla="*/ 10258 w 24905"/>
                  <a:gd name="connsiteY4" fmla="*/ 6483 h 11673"/>
                  <a:gd name="connsiteX5" fmla="*/ 24905 w 24905"/>
                  <a:gd name="connsiteY5" fmla="*/ 0 h 1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905" h="11673">
                    <a:moveTo>
                      <a:pt x="24905" y="0"/>
                    </a:moveTo>
                    <a:lnTo>
                      <a:pt x="17996" y="4594"/>
                    </a:lnTo>
                    <a:lnTo>
                      <a:pt x="2003" y="11673"/>
                    </a:lnTo>
                    <a:lnTo>
                      <a:pt x="455" y="11359"/>
                    </a:lnTo>
                    <a:cubicBezTo>
                      <a:pt x="-1395" y="10743"/>
                      <a:pt x="2502" y="9422"/>
                      <a:pt x="10258" y="6483"/>
                    </a:cubicBezTo>
                    <a:lnTo>
                      <a:pt x="249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7" name="任意多边形: 形状 236"/>
              <p:cNvSpPr/>
              <p:nvPr/>
            </p:nvSpPr>
            <p:spPr>
              <a:xfrm>
                <a:off x="6352102" y="-715258"/>
                <a:ext cx="789386" cy="491073"/>
              </a:xfrm>
              <a:custGeom>
                <a:avLst/>
                <a:gdLst>
                  <a:gd name="connsiteX0" fmla="*/ 53263 w 789386"/>
                  <a:gd name="connsiteY0" fmla="*/ 0 h 491073"/>
                  <a:gd name="connsiteX1" fmla="*/ 29177 w 789386"/>
                  <a:gd name="connsiteY1" fmla="*/ 20881 h 491073"/>
                  <a:gd name="connsiteX2" fmla="*/ 29198 w 789386"/>
                  <a:gd name="connsiteY2" fmla="*/ 57814 h 491073"/>
                  <a:gd name="connsiteX3" fmla="*/ 39217 w 789386"/>
                  <a:gd name="connsiteY3" fmla="*/ 78913 h 491073"/>
                  <a:gd name="connsiteX4" fmla="*/ 41917 w 789386"/>
                  <a:gd name="connsiteY4" fmla="*/ 88677 h 491073"/>
                  <a:gd name="connsiteX5" fmla="*/ 49951 w 789386"/>
                  <a:gd name="connsiteY5" fmla="*/ 101518 h 491073"/>
                  <a:gd name="connsiteX6" fmla="*/ 58480 w 789386"/>
                  <a:gd name="connsiteY6" fmla="*/ 119479 h 491073"/>
                  <a:gd name="connsiteX7" fmla="*/ 572821 w 789386"/>
                  <a:gd name="connsiteY7" fmla="*/ 477502 h 491073"/>
                  <a:gd name="connsiteX8" fmla="*/ 744996 w 789386"/>
                  <a:gd name="connsiteY8" fmla="*/ 437232 h 491073"/>
                  <a:gd name="connsiteX9" fmla="*/ 789386 w 789386"/>
                  <a:gd name="connsiteY9" fmla="*/ 415901 h 491073"/>
                  <a:gd name="connsiteX10" fmla="*/ 785902 w 789386"/>
                  <a:gd name="connsiteY10" fmla="*/ 418155 h 491073"/>
                  <a:gd name="connsiteX11" fmla="*/ 547600 w 789386"/>
                  <a:gd name="connsiteY11" fmla="*/ 490202 h 491073"/>
                  <a:gd name="connsiteX12" fmla="*/ 3956 w 789386"/>
                  <a:gd name="connsiteY12" fmla="*/ 33581 h 491073"/>
                  <a:gd name="connsiteX13" fmla="*/ 38220 w 789386"/>
                  <a:gd name="connsiteY13" fmla="*/ 3876 h 491073"/>
                  <a:gd name="connsiteX14" fmla="*/ 53263 w 789386"/>
                  <a:gd name="connsiteY14" fmla="*/ 0 h 491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9386" h="491073">
                    <a:moveTo>
                      <a:pt x="53263" y="0"/>
                    </a:moveTo>
                    <a:lnTo>
                      <a:pt x="29177" y="20881"/>
                    </a:lnTo>
                    <a:cubicBezTo>
                      <a:pt x="23760" y="28016"/>
                      <a:pt x="24041" y="40854"/>
                      <a:pt x="29198" y="57814"/>
                    </a:cubicBezTo>
                    <a:lnTo>
                      <a:pt x="39217" y="78913"/>
                    </a:lnTo>
                    <a:lnTo>
                      <a:pt x="41917" y="88677"/>
                    </a:lnTo>
                    <a:lnTo>
                      <a:pt x="49951" y="101518"/>
                    </a:lnTo>
                    <a:lnTo>
                      <a:pt x="58480" y="119479"/>
                    </a:lnTo>
                    <a:cubicBezTo>
                      <a:pt x="143023" y="261216"/>
                      <a:pt x="373579" y="494414"/>
                      <a:pt x="572821" y="477502"/>
                    </a:cubicBezTo>
                    <a:cubicBezTo>
                      <a:pt x="639324" y="471777"/>
                      <a:pt x="696556" y="456671"/>
                      <a:pt x="744996" y="437232"/>
                    </a:cubicBezTo>
                    <a:lnTo>
                      <a:pt x="789386" y="415901"/>
                    </a:lnTo>
                    <a:lnTo>
                      <a:pt x="785902" y="418155"/>
                    </a:lnTo>
                    <a:cubicBezTo>
                      <a:pt x="726250" y="451919"/>
                      <a:pt x="647354" y="481614"/>
                      <a:pt x="547600" y="490202"/>
                    </a:cubicBezTo>
                    <a:cubicBezTo>
                      <a:pt x="281944" y="512751"/>
                      <a:pt x="-39382" y="90660"/>
                      <a:pt x="3956" y="33581"/>
                    </a:cubicBezTo>
                    <a:cubicBezTo>
                      <a:pt x="14878" y="19312"/>
                      <a:pt x="25823" y="10042"/>
                      <a:pt x="38220" y="3876"/>
                    </a:cubicBezTo>
                    <a:lnTo>
                      <a:pt x="532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8" name="任意多边形: 形状 237"/>
              <p:cNvSpPr/>
              <p:nvPr/>
            </p:nvSpPr>
            <p:spPr>
              <a:xfrm>
                <a:off x="6415047" y="-700015"/>
                <a:ext cx="845469" cy="291580"/>
              </a:xfrm>
              <a:custGeom>
                <a:avLst/>
                <a:gdLst>
                  <a:gd name="connsiteX0" fmla="*/ 41279 w 845469"/>
                  <a:gd name="connsiteY0" fmla="*/ 0 h 291580"/>
                  <a:gd name="connsiteX1" fmla="*/ 151557 w 845469"/>
                  <a:gd name="connsiteY1" fmla="*/ 143751 h 291580"/>
                  <a:gd name="connsiteX2" fmla="*/ 756390 w 845469"/>
                  <a:gd name="connsiteY2" fmla="*/ 257704 h 291580"/>
                  <a:gd name="connsiteX3" fmla="*/ 845469 w 845469"/>
                  <a:gd name="connsiteY3" fmla="*/ 226597 h 291580"/>
                  <a:gd name="connsiteX4" fmla="*/ 841570 w 845469"/>
                  <a:gd name="connsiteY4" fmla="*/ 231851 h 291580"/>
                  <a:gd name="connsiteX5" fmla="*/ 126336 w 845469"/>
                  <a:gd name="connsiteY5" fmla="*/ 156451 h 291580"/>
                  <a:gd name="connsiteX6" fmla="*/ 7988 w 845469"/>
                  <a:gd name="connsiteY6" fmla="*/ 65602 h 291580"/>
                  <a:gd name="connsiteX7" fmla="*/ 298 w 845469"/>
                  <a:gd name="connsiteY7" fmla="*/ 46642 h 291580"/>
                  <a:gd name="connsiteX8" fmla="*/ 0 w 845469"/>
                  <a:gd name="connsiteY8" fmla="*/ 45566 h 291580"/>
                  <a:gd name="connsiteX9" fmla="*/ 878 w 845469"/>
                  <a:gd name="connsiteY9" fmla="*/ 30964 h 291580"/>
                  <a:gd name="connsiteX10" fmla="*/ 16058 w 845469"/>
                  <a:gd name="connsiteY10" fmla="*/ 12700 h 291580"/>
                  <a:gd name="connsiteX11" fmla="*/ 10634 w 845469"/>
                  <a:gd name="connsiteY11" fmla="*/ 14799 h 291580"/>
                  <a:gd name="connsiteX12" fmla="*/ 14563 w 845469"/>
                  <a:gd name="connsiteY12" fmla="*/ 10338 h 291580"/>
                  <a:gd name="connsiteX13" fmla="*/ 41279 w 845469"/>
                  <a:gd name="connsiteY13" fmla="*/ 0 h 29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45469" h="291580">
                    <a:moveTo>
                      <a:pt x="41279" y="0"/>
                    </a:moveTo>
                    <a:cubicBezTo>
                      <a:pt x="41279" y="0"/>
                      <a:pt x="-38350" y="40519"/>
                      <a:pt x="151557" y="143751"/>
                    </a:cubicBezTo>
                    <a:cubicBezTo>
                      <a:pt x="299229" y="223906"/>
                      <a:pt x="505168" y="322946"/>
                      <a:pt x="756390" y="257704"/>
                    </a:cubicBezTo>
                    <a:lnTo>
                      <a:pt x="845469" y="226597"/>
                    </a:lnTo>
                    <a:lnTo>
                      <a:pt x="841570" y="231851"/>
                    </a:lnTo>
                    <a:cubicBezTo>
                      <a:pt x="539975" y="364328"/>
                      <a:pt x="295104" y="248057"/>
                      <a:pt x="126336" y="156451"/>
                    </a:cubicBezTo>
                    <a:cubicBezTo>
                      <a:pt x="55121" y="117739"/>
                      <a:pt x="21809" y="87846"/>
                      <a:pt x="7988" y="65602"/>
                    </a:cubicBezTo>
                    <a:lnTo>
                      <a:pt x="298" y="46642"/>
                    </a:lnTo>
                    <a:lnTo>
                      <a:pt x="0" y="45566"/>
                    </a:lnTo>
                    <a:lnTo>
                      <a:pt x="878" y="30964"/>
                    </a:lnTo>
                    <a:cubicBezTo>
                      <a:pt x="4860" y="18398"/>
                      <a:pt x="16058" y="12700"/>
                      <a:pt x="16058" y="12700"/>
                    </a:cubicBezTo>
                    <a:lnTo>
                      <a:pt x="10634" y="14799"/>
                    </a:lnTo>
                    <a:lnTo>
                      <a:pt x="14563" y="10338"/>
                    </a:lnTo>
                    <a:cubicBezTo>
                      <a:pt x="21009" y="6056"/>
                      <a:pt x="29740" y="2510"/>
                      <a:pt x="4127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9" name="任意多边形: 形状 238"/>
              <p:cNvSpPr/>
              <p:nvPr/>
            </p:nvSpPr>
            <p:spPr>
              <a:xfrm>
                <a:off x="6388757" y="-685216"/>
                <a:ext cx="919859" cy="385858"/>
              </a:xfrm>
              <a:custGeom>
                <a:avLst/>
                <a:gdLst>
                  <a:gd name="connsiteX0" fmla="*/ 36924 w 919859"/>
                  <a:gd name="connsiteY0" fmla="*/ 0 h 385858"/>
                  <a:gd name="connsiteX1" fmla="*/ 27853 w 919859"/>
                  <a:gd name="connsiteY1" fmla="*/ 10299 h 385858"/>
                  <a:gd name="connsiteX2" fmla="*/ 25440 w 919859"/>
                  <a:gd name="connsiteY2" fmla="*/ 27693 h 385858"/>
                  <a:gd name="connsiteX3" fmla="*/ 26290 w 919859"/>
                  <a:gd name="connsiteY3" fmla="*/ 30767 h 385858"/>
                  <a:gd name="connsiteX4" fmla="*/ 26272 w 919859"/>
                  <a:gd name="connsiteY4" fmla="*/ 31065 h 385858"/>
                  <a:gd name="connsiteX5" fmla="*/ 26588 w 919859"/>
                  <a:gd name="connsiteY5" fmla="*/ 31843 h 385858"/>
                  <a:gd name="connsiteX6" fmla="*/ 30484 w 919859"/>
                  <a:gd name="connsiteY6" fmla="*/ 45934 h 385858"/>
                  <a:gd name="connsiteX7" fmla="*/ 62634 w 919859"/>
                  <a:gd name="connsiteY7" fmla="*/ 91606 h 385858"/>
                  <a:gd name="connsiteX8" fmla="*/ 800417 w 919859"/>
                  <a:gd name="connsiteY8" fmla="*/ 283274 h 385858"/>
                  <a:gd name="connsiteX9" fmla="*/ 919859 w 919859"/>
                  <a:gd name="connsiteY9" fmla="*/ 251563 h 385858"/>
                  <a:gd name="connsiteX10" fmla="*/ 774469 w 919859"/>
                  <a:gd name="connsiteY10" fmla="*/ 375412 h 385858"/>
                  <a:gd name="connsiteX11" fmla="*/ 752732 w 919859"/>
                  <a:gd name="connsiteY11" fmla="*/ 385858 h 385858"/>
                  <a:gd name="connsiteX12" fmla="*/ 802546 w 919859"/>
                  <a:gd name="connsiteY12" fmla="*/ 353623 h 385858"/>
                  <a:gd name="connsiteX13" fmla="*/ 894638 w 919859"/>
                  <a:gd name="connsiteY13" fmla="*/ 264263 h 385858"/>
                  <a:gd name="connsiteX14" fmla="*/ 775196 w 919859"/>
                  <a:gd name="connsiteY14" fmla="*/ 295974 h 385858"/>
                  <a:gd name="connsiteX15" fmla="*/ 37413 w 919859"/>
                  <a:gd name="connsiteY15" fmla="*/ 104306 h 385858"/>
                  <a:gd name="connsiteX16" fmla="*/ 25203 w 919859"/>
                  <a:gd name="connsiteY16" fmla="*/ 90504 h 385858"/>
                  <a:gd name="connsiteX17" fmla="*/ 13297 w 919859"/>
                  <a:gd name="connsiteY17" fmla="*/ 71475 h 385858"/>
                  <a:gd name="connsiteX18" fmla="*/ 2563 w 919859"/>
                  <a:gd name="connsiteY18" fmla="*/ 48870 h 385858"/>
                  <a:gd name="connsiteX19" fmla="*/ 219 w 919859"/>
                  <a:gd name="connsiteY19" fmla="*/ 40393 h 385858"/>
                  <a:gd name="connsiteX20" fmla="*/ 15632 w 919859"/>
                  <a:gd name="connsiteY20" fmla="*/ 8239 h 385858"/>
                  <a:gd name="connsiteX21" fmla="*/ 36924 w 919859"/>
                  <a:gd name="connsiteY21" fmla="*/ 0 h 38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9859" h="385858">
                    <a:moveTo>
                      <a:pt x="36924" y="0"/>
                    </a:moveTo>
                    <a:lnTo>
                      <a:pt x="27853" y="10299"/>
                    </a:lnTo>
                    <a:cubicBezTo>
                      <a:pt x="25459" y="15757"/>
                      <a:pt x="24828" y="21655"/>
                      <a:pt x="25440" y="27693"/>
                    </a:cubicBezTo>
                    <a:lnTo>
                      <a:pt x="26290" y="30767"/>
                    </a:lnTo>
                    <a:lnTo>
                      <a:pt x="26272" y="31065"/>
                    </a:lnTo>
                    <a:lnTo>
                      <a:pt x="26588" y="31843"/>
                    </a:lnTo>
                    <a:lnTo>
                      <a:pt x="30484" y="45934"/>
                    </a:lnTo>
                    <a:cubicBezTo>
                      <a:pt x="40790" y="70025"/>
                      <a:pt x="62634" y="91606"/>
                      <a:pt x="62634" y="91606"/>
                    </a:cubicBezTo>
                    <a:cubicBezTo>
                      <a:pt x="338159" y="352683"/>
                      <a:pt x="650678" y="336829"/>
                      <a:pt x="800417" y="283274"/>
                    </a:cubicBezTo>
                    <a:lnTo>
                      <a:pt x="919859" y="251563"/>
                    </a:lnTo>
                    <a:cubicBezTo>
                      <a:pt x="919859" y="251563"/>
                      <a:pt x="873890" y="319139"/>
                      <a:pt x="774469" y="375412"/>
                    </a:cubicBezTo>
                    <a:lnTo>
                      <a:pt x="752732" y="385858"/>
                    </a:lnTo>
                    <a:lnTo>
                      <a:pt x="802546" y="353623"/>
                    </a:lnTo>
                    <a:cubicBezTo>
                      <a:pt x="865218" y="307512"/>
                      <a:pt x="894638" y="264263"/>
                      <a:pt x="894638" y="264263"/>
                    </a:cubicBezTo>
                    <a:lnTo>
                      <a:pt x="775196" y="295974"/>
                    </a:lnTo>
                    <a:cubicBezTo>
                      <a:pt x="625457" y="349529"/>
                      <a:pt x="312938" y="365383"/>
                      <a:pt x="37413" y="104306"/>
                    </a:cubicBezTo>
                    <a:cubicBezTo>
                      <a:pt x="37413" y="104306"/>
                      <a:pt x="31952" y="98911"/>
                      <a:pt x="25203" y="90504"/>
                    </a:cubicBezTo>
                    <a:lnTo>
                      <a:pt x="13297" y="71475"/>
                    </a:lnTo>
                    <a:lnTo>
                      <a:pt x="2563" y="48870"/>
                    </a:lnTo>
                    <a:lnTo>
                      <a:pt x="219" y="40393"/>
                    </a:lnTo>
                    <a:cubicBezTo>
                      <a:pt x="-1005" y="28316"/>
                      <a:pt x="2741" y="16803"/>
                      <a:pt x="15632" y="8239"/>
                    </a:cubicBezTo>
                    <a:lnTo>
                      <a:pt x="369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0" name="任意多边形: 形状 239"/>
              <p:cNvSpPr/>
              <p:nvPr/>
            </p:nvSpPr>
            <p:spPr>
              <a:xfrm>
                <a:off x="8870850" y="-681093"/>
                <a:ext cx="124829" cy="32027"/>
              </a:xfrm>
              <a:custGeom>
                <a:avLst/>
                <a:gdLst>
                  <a:gd name="connsiteX0" fmla="*/ 124829 w 124829"/>
                  <a:gd name="connsiteY0" fmla="*/ 0 h 32027"/>
                  <a:gd name="connsiteX1" fmla="*/ 124519 w 124829"/>
                  <a:gd name="connsiteY1" fmla="*/ 1532 h 32027"/>
                  <a:gd name="connsiteX2" fmla="*/ 75677 w 124829"/>
                  <a:gd name="connsiteY2" fmla="*/ 22056 h 32027"/>
                  <a:gd name="connsiteX3" fmla="*/ 31919 w 124829"/>
                  <a:gd name="connsiteY3" fmla="*/ 32027 h 32027"/>
                  <a:gd name="connsiteX4" fmla="*/ 13141 w 124829"/>
                  <a:gd name="connsiteY4" fmla="*/ 25677 h 32027"/>
                  <a:gd name="connsiteX5" fmla="*/ 0 w 124829"/>
                  <a:gd name="connsiteY5" fmla="*/ 18779 h 32027"/>
                  <a:gd name="connsiteX6" fmla="*/ 100898 w 124829"/>
                  <a:gd name="connsiteY6" fmla="*/ 9356 h 32027"/>
                  <a:gd name="connsiteX7" fmla="*/ 124829 w 124829"/>
                  <a:gd name="connsiteY7" fmla="*/ 0 h 3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829" h="32027">
                    <a:moveTo>
                      <a:pt x="124829" y="0"/>
                    </a:moveTo>
                    <a:lnTo>
                      <a:pt x="124519" y="1532"/>
                    </a:lnTo>
                    <a:cubicBezTo>
                      <a:pt x="124519" y="1532"/>
                      <a:pt x="104436" y="12719"/>
                      <a:pt x="75677" y="22056"/>
                    </a:cubicBezTo>
                    <a:lnTo>
                      <a:pt x="31919" y="32027"/>
                    </a:lnTo>
                    <a:lnTo>
                      <a:pt x="13141" y="25677"/>
                    </a:lnTo>
                    <a:cubicBezTo>
                      <a:pt x="4492" y="21730"/>
                      <a:pt x="0" y="18779"/>
                      <a:pt x="0" y="18779"/>
                    </a:cubicBezTo>
                    <a:cubicBezTo>
                      <a:pt x="34704" y="26179"/>
                      <a:pt x="72139" y="18692"/>
                      <a:pt x="100898" y="9356"/>
                    </a:cubicBezTo>
                    <a:lnTo>
                      <a:pt x="124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1" name="任意多边形: 形状 240"/>
              <p:cNvSpPr/>
              <p:nvPr/>
            </p:nvSpPr>
            <p:spPr>
              <a:xfrm>
                <a:off x="7260516" y="-657736"/>
                <a:ext cx="112573" cy="184318"/>
              </a:xfrm>
              <a:custGeom>
                <a:avLst/>
                <a:gdLst>
                  <a:gd name="connsiteX0" fmla="*/ 112573 w 112573"/>
                  <a:gd name="connsiteY0" fmla="*/ 0 h 184318"/>
                  <a:gd name="connsiteX1" fmla="*/ 21322 w 112573"/>
                  <a:gd name="connsiteY1" fmla="*/ 176872 h 184318"/>
                  <a:gd name="connsiteX2" fmla="*/ 0 w 112573"/>
                  <a:gd name="connsiteY2" fmla="*/ 184318 h 184318"/>
                  <a:gd name="connsiteX3" fmla="*/ 53882 w 112573"/>
                  <a:gd name="connsiteY3" fmla="*/ 111708 h 184318"/>
                  <a:gd name="connsiteX4" fmla="*/ 75175 w 112573"/>
                  <a:gd name="connsiteY4" fmla="*/ 64616 h 184318"/>
                  <a:gd name="connsiteX5" fmla="*/ 86419 w 112573"/>
                  <a:gd name="connsiteY5" fmla="*/ 16677 h 184318"/>
                  <a:gd name="connsiteX6" fmla="*/ 112573 w 112573"/>
                  <a:gd name="connsiteY6" fmla="*/ 0 h 184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73" h="184318">
                    <a:moveTo>
                      <a:pt x="112573" y="0"/>
                    </a:moveTo>
                    <a:cubicBezTo>
                      <a:pt x="103766" y="72231"/>
                      <a:pt x="62544" y="132832"/>
                      <a:pt x="21322" y="176872"/>
                    </a:cubicBezTo>
                    <a:lnTo>
                      <a:pt x="0" y="184318"/>
                    </a:lnTo>
                    <a:lnTo>
                      <a:pt x="53882" y="111708"/>
                    </a:lnTo>
                    <a:cubicBezTo>
                      <a:pt x="62162" y="96866"/>
                      <a:pt x="69429" y="81143"/>
                      <a:pt x="75175" y="64616"/>
                    </a:cubicBezTo>
                    <a:lnTo>
                      <a:pt x="86419" y="16677"/>
                    </a:lnTo>
                    <a:lnTo>
                      <a:pt x="1125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2" name="任意多边形: 形状 241"/>
              <p:cNvSpPr/>
              <p:nvPr/>
            </p:nvSpPr>
            <p:spPr>
              <a:xfrm>
                <a:off x="8845628" y="-649615"/>
                <a:ext cx="270600" cy="26908"/>
              </a:xfrm>
              <a:custGeom>
                <a:avLst/>
                <a:gdLst>
                  <a:gd name="connsiteX0" fmla="*/ 0 w 270600"/>
                  <a:gd name="connsiteY0" fmla="*/ 0 h 26908"/>
                  <a:gd name="connsiteX1" fmla="*/ 52678 w 270600"/>
                  <a:gd name="connsiteY1" fmla="*/ 1565 h 26908"/>
                  <a:gd name="connsiteX2" fmla="*/ 57140 w 270600"/>
                  <a:gd name="connsiteY2" fmla="*/ 548 h 26908"/>
                  <a:gd name="connsiteX3" fmla="*/ 76441 w 270600"/>
                  <a:gd name="connsiteY3" fmla="*/ 7075 h 26908"/>
                  <a:gd name="connsiteX4" fmla="*/ 219356 w 270600"/>
                  <a:gd name="connsiteY4" fmla="*/ 3861 h 26908"/>
                  <a:gd name="connsiteX5" fmla="*/ 248032 w 270600"/>
                  <a:gd name="connsiteY5" fmla="*/ 8771 h 26908"/>
                  <a:gd name="connsiteX6" fmla="*/ 270600 w 270600"/>
                  <a:gd name="connsiteY6" fmla="*/ 8789 h 26908"/>
                  <a:gd name="connsiteX7" fmla="*/ 268802 w 270600"/>
                  <a:gd name="connsiteY7" fmla="*/ 13586 h 26908"/>
                  <a:gd name="connsiteX8" fmla="*/ 194135 w 270600"/>
                  <a:gd name="connsiteY8" fmla="*/ 16561 h 26908"/>
                  <a:gd name="connsiteX9" fmla="*/ 0 w 270600"/>
                  <a:gd name="connsiteY9" fmla="*/ 0 h 2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0600" h="26908">
                    <a:moveTo>
                      <a:pt x="0" y="0"/>
                    </a:moveTo>
                    <a:cubicBezTo>
                      <a:pt x="17352" y="3700"/>
                      <a:pt x="35387" y="3678"/>
                      <a:pt x="52678" y="1565"/>
                    </a:cubicBezTo>
                    <a:lnTo>
                      <a:pt x="57140" y="548"/>
                    </a:lnTo>
                    <a:lnTo>
                      <a:pt x="76441" y="7075"/>
                    </a:lnTo>
                    <a:cubicBezTo>
                      <a:pt x="109692" y="15047"/>
                      <a:pt x="158226" y="19188"/>
                      <a:pt x="219356" y="3861"/>
                    </a:cubicBezTo>
                    <a:cubicBezTo>
                      <a:pt x="228692" y="5975"/>
                      <a:pt x="238536" y="7780"/>
                      <a:pt x="248032" y="8771"/>
                    </a:cubicBezTo>
                    <a:lnTo>
                      <a:pt x="270600" y="8789"/>
                    </a:lnTo>
                    <a:lnTo>
                      <a:pt x="268802" y="13586"/>
                    </a:lnTo>
                    <a:cubicBezTo>
                      <a:pt x="254714" y="26469"/>
                      <a:pt x="222144" y="22902"/>
                      <a:pt x="194135" y="16561"/>
                    </a:cubicBezTo>
                    <a:cubicBezTo>
                      <a:pt x="71876" y="4721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3" name="任意多边形: 形状 242"/>
              <p:cNvSpPr/>
              <p:nvPr/>
            </p:nvSpPr>
            <p:spPr>
              <a:xfrm>
                <a:off x="7296283" y="-645035"/>
                <a:ext cx="51585" cy="36275"/>
              </a:xfrm>
              <a:custGeom>
                <a:avLst/>
                <a:gdLst>
                  <a:gd name="connsiteX0" fmla="*/ 51585 w 51585"/>
                  <a:gd name="connsiteY0" fmla="*/ 0 h 36275"/>
                  <a:gd name="connsiteX1" fmla="*/ 50652 w 51585"/>
                  <a:gd name="connsiteY1" fmla="*/ 3977 h 36275"/>
                  <a:gd name="connsiteX2" fmla="*/ 0 w 51585"/>
                  <a:gd name="connsiteY2" fmla="*/ 36275 h 36275"/>
                  <a:gd name="connsiteX3" fmla="*/ 2322 w 51585"/>
                  <a:gd name="connsiteY3" fmla="*/ 31412 h 36275"/>
                  <a:gd name="connsiteX4" fmla="*/ 51585 w 51585"/>
                  <a:gd name="connsiteY4" fmla="*/ 0 h 3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85" h="36275">
                    <a:moveTo>
                      <a:pt x="51585" y="0"/>
                    </a:moveTo>
                    <a:lnTo>
                      <a:pt x="50652" y="3977"/>
                    </a:lnTo>
                    <a:lnTo>
                      <a:pt x="0" y="36275"/>
                    </a:lnTo>
                    <a:lnTo>
                      <a:pt x="2322" y="31412"/>
                    </a:lnTo>
                    <a:lnTo>
                      <a:pt x="5158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>
                <a:off x="7634872" y="-547452"/>
                <a:ext cx="962569" cy="394349"/>
              </a:xfrm>
              <a:custGeom>
                <a:avLst/>
                <a:gdLst>
                  <a:gd name="connsiteX0" fmla="*/ 0 w 962569"/>
                  <a:gd name="connsiteY0" fmla="*/ 0 h 394349"/>
                  <a:gd name="connsiteX1" fmla="*/ 962569 w 962569"/>
                  <a:gd name="connsiteY1" fmla="*/ 286795 h 394349"/>
                  <a:gd name="connsiteX2" fmla="*/ 844373 w 962569"/>
                  <a:gd name="connsiteY2" fmla="*/ 352621 h 394349"/>
                  <a:gd name="connsiteX3" fmla="*/ 842742 w 962569"/>
                  <a:gd name="connsiteY3" fmla="*/ 353344 h 394349"/>
                  <a:gd name="connsiteX4" fmla="*/ 868142 w 962569"/>
                  <a:gd name="connsiteY4" fmla="*/ 340448 h 394349"/>
                  <a:gd name="connsiteX5" fmla="*/ 937348 w 962569"/>
                  <a:gd name="connsiteY5" fmla="*/ 299495 h 394349"/>
                  <a:gd name="connsiteX6" fmla="*/ 85274 w 962569"/>
                  <a:gd name="connsiteY6" fmla="*/ 189066 h 394349"/>
                  <a:gd name="connsiteX7" fmla="*/ 67262 w 962569"/>
                  <a:gd name="connsiteY7" fmla="*/ 166528 h 394349"/>
                  <a:gd name="connsiteX8" fmla="*/ 48551 w 962569"/>
                  <a:gd name="connsiteY8" fmla="*/ 132874 h 394349"/>
                  <a:gd name="connsiteX9" fmla="*/ 0 w 962569"/>
                  <a:gd name="connsiteY9" fmla="*/ 0 h 394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2569" h="394349">
                    <a:moveTo>
                      <a:pt x="0" y="0"/>
                    </a:moveTo>
                    <a:cubicBezTo>
                      <a:pt x="0" y="351"/>
                      <a:pt x="226550" y="610940"/>
                      <a:pt x="962569" y="286795"/>
                    </a:cubicBezTo>
                    <a:cubicBezTo>
                      <a:pt x="962569" y="286795"/>
                      <a:pt x="916722" y="318042"/>
                      <a:pt x="844373" y="352621"/>
                    </a:cubicBezTo>
                    <a:lnTo>
                      <a:pt x="842742" y="353344"/>
                    </a:lnTo>
                    <a:lnTo>
                      <a:pt x="868142" y="340448"/>
                    </a:lnTo>
                    <a:cubicBezTo>
                      <a:pt x="911559" y="317072"/>
                      <a:pt x="937348" y="299495"/>
                      <a:pt x="937348" y="299495"/>
                    </a:cubicBezTo>
                    <a:cubicBezTo>
                      <a:pt x="477336" y="502086"/>
                      <a:pt x="216336" y="339546"/>
                      <a:pt x="85274" y="189066"/>
                    </a:cubicBezTo>
                    <a:lnTo>
                      <a:pt x="67262" y="166528"/>
                    </a:lnTo>
                    <a:lnTo>
                      <a:pt x="48551" y="132874"/>
                    </a:lnTo>
                    <a:cubicBezTo>
                      <a:pt x="30598" y="93318"/>
                      <a:pt x="14314" y="4917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>
                <a:off x="9344486" y="-547452"/>
                <a:ext cx="131087" cy="242131"/>
              </a:xfrm>
              <a:custGeom>
                <a:avLst/>
                <a:gdLst>
                  <a:gd name="connsiteX0" fmla="*/ 123566 w 131087"/>
                  <a:gd name="connsiteY0" fmla="*/ 0 h 242131"/>
                  <a:gd name="connsiteX1" fmla="*/ 32311 w 131087"/>
                  <a:gd name="connsiteY1" fmla="*/ 240990 h 242131"/>
                  <a:gd name="connsiteX2" fmla="*/ 25442 w 131087"/>
                  <a:gd name="connsiteY2" fmla="*/ 241125 h 242131"/>
                  <a:gd name="connsiteX3" fmla="*/ 24373 w 131087"/>
                  <a:gd name="connsiteY3" fmla="*/ 238508 h 242131"/>
                  <a:gd name="connsiteX4" fmla="*/ 41268 w 131087"/>
                  <a:gd name="connsiteY4" fmla="*/ 223666 h 242131"/>
                  <a:gd name="connsiteX5" fmla="*/ 98345 w 131087"/>
                  <a:gd name="connsiteY5" fmla="*/ 12700 h 242131"/>
                  <a:gd name="connsiteX6" fmla="*/ 0 w 131087"/>
                  <a:gd name="connsiteY6" fmla="*/ 26421 h 242131"/>
                  <a:gd name="connsiteX7" fmla="*/ 7869 w 131087"/>
                  <a:gd name="connsiteY7" fmla="*/ 20345 h 242131"/>
                  <a:gd name="connsiteX8" fmla="*/ 17515 w 131087"/>
                  <a:gd name="connsiteY8" fmla="*/ 14796 h 242131"/>
                  <a:gd name="connsiteX9" fmla="*/ 123566 w 131087"/>
                  <a:gd name="connsiteY9" fmla="*/ 0 h 242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087" h="242131">
                    <a:moveTo>
                      <a:pt x="123566" y="0"/>
                    </a:moveTo>
                    <a:cubicBezTo>
                      <a:pt x="157390" y="133530"/>
                      <a:pt x="68251" y="214568"/>
                      <a:pt x="32311" y="240990"/>
                    </a:cubicBezTo>
                    <a:cubicBezTo>
                      <a:pt x="30021" y="242577"/>
                      <a:pt x="27379" y="242402"/>
                      <a:pt x="25442" y="241125"/>
                    </a:cubicBezTo>
                    <a:lnTo>
                      <a:pt x="24373" y="238508"/>
                    </a:lnTo>
                    <a:lnTo>
                      <a:pt x="41268" y="223666"/>
                    </a:lnTo>
                    <a:cubicBezTo>
                      <a:pt x="79914" y="183468"/>
                      <a:pt x="123713" y="112848"/>
                      <a:pt x="98345" y="12700"/>
                    </a:cubicBezTo>
                    <a:lnTo>
                      <a:pt x="0" y="26421"/>
                    </a:lnTo>
                    <a:lnTo>
                      <a:pt x="7869" y="20345"/>
                    </a:lnTo>
                    <a:cubicBezTo>
                      <a:pt x="14872" y="15501"/>
                      <a:pt x="17515" y="14796"/>
                      <a:pt x="17515" y="14796"/>
                    </a:cubicBezTo>
                    <a:lnTo>
                      <a:pt x="12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6" name="任意多边形: 形状 245"/>
              <p:cNvSpPr/>
              <p:nvPr/>
            </p:nvSpPr>
            <p:spPr>
              <a:xfrm>
                <a:off x="8571703" y="-538646"/>
                <a:ext cx="189570" cy="127804"/>
              </a:xfrm>
              <a:custGeom>
                <a:avLst/>
                <a:gdLst>
                  <a:gd name="connsiteX0" fmla="*/ 189570 w 189570"/>
                  <a:gd name="connsiteY0" fmla="*/ 0 h 127804"/>
                  <a:gd name="connsiteX1" fmla="*/ 13842 w 189570"/>
                  <a:gd name="connsiteY1" fmla="*/ 121680 h 127804"/>
                  <a:gd name="connsiteX2" fmla="*/ 0 w 189570"/>
                  <a:gd name="connsiteY2" fmla="*/ 127804 h 127804"/>
                  <a:gd name="connsiteX3" fmla="*/ 38449 w 189570"/>
                  <a:gd name="connsiteY3" fmla="*/ 105584 h 127804"/>
                  <a:gd name="connsiteX4" fmla="*/ 158694 w 189570"/>
                  <a:gd name="connsiteY4" fmla="*/ 17757 h 127804"/>
                  <a:gd name="connsiteX5" fmla="*/ 160969 w 189570"/>
                  <a:gd name="connsiteY5" fmla="*/ 15723 h 127804"/>
                  <a:gd name="connsiteX6" fmla="*/ 189570 w 189570"/>
                  <a:gd name="connsiteY6" fmla="*/ 0 h 12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570" h="127804">
                    <a:moveTo>
                      <a:pt x="189570" y="0"/>
                    </a:moveTo>
                    <a:cubicBezTo>
                      <a:pt x="189570" y="0"/>
                      <a:pt x="119858" y="64707"/>
                      <a:pt x="13842" y="121680"/>
                    </a:cubicBezTo>
                    <a:lnTo>
                      <a:pt x="0" y="127804"/>
                    </a:lnTo>
                    <a:lnTo>
                      <a:pt x="38449" y="105584"/>
                    </a:lnTo>
                    <a:cubicBezTo>
                      <a:pt x="100440" y="67225"/>
                      <a:pt x="143822" y="30795"/>
                      <a:pt x="158694" y="17757"/>
                    </a:cubicBezTo>
                    <a:lnTo>
                      <a:pt x="160969" y="15723"/>
                    </a:lnTo>
                    <a:lnTo>
                      <a:pt x="18957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7" name="任意多边形: 形状 246"/>
              <p:cNvSpPr/>
              <p:nvPr/>
            </p:nvSpPr>
            <p:spPr>
              <a:xfrm>
                <a:off x="7609651" y="-534753"/>
                <a:ext cx="867963" cy="443388"/>
              </a:xfrm>
              <a:custGeom>
                <a:avLst/>
                <a:gdLst>
                  <a:gd name="connsiteX0" fmla="*/ 0 w 867963"/>
                  <a:gd name="connsiteY0" fmla="*/ 0 h 443388"/>
                  <a:gd name="connsiteX1" fmla="*/ 75006 w 867963"/>
                  <a:gd name="connsiteY1" fmla="*/ 131961 h 443388"/>
                  <a:gd name="connsiteX2" fmla="*/ 92483 w 867963"/>
                  <a:gd name="connsiteY2" fmla="*/ 153828 h 443388"/>
                  <a:gd name="connsiteX3" fmla="*/ 132334 w 867963"/>
                  <a:gd name="connsiteY3" fmla="*/ 225508 h 443388"/>
                  <a:gd name="connsiteX4" fmla="*/ 810666 w 867963"/>
                  <a:gd name="connsiteY4" fmla="*/ 366042 h 443388"/>
                  <a:gd name="connsiteX5" fmla="*/ 867963 w 867963"/>
                  <a:gd name="connsiteY5" fmla="*/ 340644 h 443388"/>
                  <a:gd name="connsiteX6" fmla="*/ 844373 w 867963"/>
                  <a:gd name="connsiteY6" fmla="*/ 352621 h 443388"/>
                  <a:gd name="connsiteX7" fmla="*/ 0 w 867963"/>
                  <a:gd name="connsiteY7" fmla="*/ 0 h 44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7963" h="443388">
                    <a:moveTo>
                      <a:pt x="0" y="0"/>
                    </a:moveTo>
                    <a:cubicBezTo>
                      <a:pt x="0" y="110"/>
                      <a:pt x="22124" y="59813"/>
                      <a:pt x="75006" y="131961"/>
                    </a:cubicBezTo>
                    <a:lnTo>
                      <a:pt x="92483" y="153828"/>
                    </a:lnTo>
                    <a:lnTo>
                      <a:pt x="132334" y="225508"/>
                    </a:lnTo>
                    <a:cubicBezTo>
                      <a:pt x="321225" y="502816"/>
                      <a:pt x="620787" y="443664"/>
                      <a:pt x="810666" y="366042"/>
                    </a:cubicBezTo>
                    <a:lnTo>
                      <a:pt x="867963" y="340644"/>
                    </a:lnTo>
                    <a:lnTo>
                      <a:pt x="844373" y="352621"/>
                    </a:lnTo>
                    <a:cubicBezTo>
                      <a:pt x="627327" y="456355"/>
                      <a:pt x="171763" y="59006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8" name="任意多边形: 形状 247"/>
              <p:cNvSpPr/>
              <p:nvPr/>
            </p:nvSpPr>
            <p:spPr>
              <a:xfrm>
                <a:off x="7907579" y="-531950"/>
                <a:ext cx="741665" cy="161647"/>
              </a:xfrm>
              <a:custGeom>
                <a:avLst/>
                <a:gdLst>
                  <a:gd name="connsiteX0" fmla="*/ 0 w 741665"/>
                  <a:gd name="connsiteY0" fmla="*/ 0 h 161647"/>
                  <a:gd name="connsiteX1" fmla="*/ 657791 w 741665"/>
                  <a:gd name="connsiteY1" fmla="*/ 90819 h 161647"/>
                  <a:gd name="connsiteX2" fmla="*/ 741665 w 741665"/>
                  <a:gd name="connsiteY2" fmla="*/ 53726 h 161647"/>
                  <a:gd name="connsiteX3" fmla="*/ 727280 w 741665"/>
                  <a:gd name="connsiteY3" fmla="*/ 61634 h 161647"/>
                  <a:gd name="connsiteX4" fmla="*/ 199212 w 741665"/>
                  <a:gd name="connsiteY4" fmla="*/ 142797 h 161647"/>
                  <a:gd name="connsiteX5" fmla="*/ 116479 w 741665"/>
                  <a:gd name="connsiteY5" fmla="*/ 111989 h 161647"/>
                  <a:gd name="connsiteX6" fmla="*/ 68579 w 741665"/>
                  <a:gd name="connsiteY6" fmla="*/ 74651 h 161647"/>
                  <a:gd name="connsiteX7" fmla="*/ 0 w 741665"/>
                  <a:gd name="connsiteY7" fmla="*/ 0 h 16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1665" h="161647">
                    <a:moveTo>
                      <a:pt x="0" y="0"/>
                    </a:moveTo>
                    <a:cubicBezTo>
                      <a:pt x="15105" y="17572"/>
                      <a:pt x="230908" y="256342"/>
                      <a:pt x="657791" y="90819"/>
                    </a:cubicBezTo>
                    <a:lnTo>
                      <a:pt x="741665" y="53726"/>
                    </a:lnTo>
                    <a:lnTo>
                      <a:pt x="727280" y="61634"/>
                    </a:lnTo>
                    <a:cubicBezTo>
                      <a:pt x="498734" y="174869"/>
                      <a:pt x="323145" y="175861"/>
                      <a:pt x="199212" y="142797"/>
                    </a:cubicBezTo>
                    <a:lnTo>
                      <a:pt x="116479" y="111989"/>
                    </a:lnTo>
                    <a:lnTo>
                      <a:pt x="68579" y="74651"/>
                    </a:lnTo>
                    <a:cubicBezTo>
                      <a:pt x="45284" y="53112"/>
                      <a:pt x="22373" y="283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>
                <a:off x="8649244" y="-525945"/>
                <a:ext cx="86809" cy="47721"/>
              </a:xfrm>
              <a:custGeom>
                <a:avLst/>
                <a:gdLst>
                  <a:gd name="connsiteX0" fmla="*/ 86809 w 86809"/>
                  <a:gd name="connsiteY0" fmla="*/ 0 h 47721"/>
                  <a:gd name="connsiteX1" fmla="*/ 83429 w 86809"/>
                  <a:gd name="connsiteY1" fmla="*/ 3023 h 47721"/>
                  <a:gd name="connsiteX2" fmla="*/ 10836 w 86809"/>
                  <a:gd name="connsiteY2" fmla="*/ 42929 h 47721"/>
                  <a:gd name="connsiteX3" fmla="*/ 0 w 86809"/>
                  <a:gd name="connsiteY3" fmla="*/ 47721 h 47721"/>
                  <a:gd name="connsiteX4" fmla="*/ 86809 w 86809"/>
                  <a:gd name="connsiteY4" fmla="*/ 0 h 4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809" h="47721">
                    <a:moveTo>
                      <a:pt x="86809" y="0"/>
                    </a:moveTo>
                    <a:lnTo>
                      <a:pt x="83429" y="3023"/>
                    </a:lnTo>
                    <a:lnTo>
                      <a:pt x="10836" y="42929"/>
                    </a:lnTo>
                    <a:lnTo>
                      <a:pt x="0" y="47721"/>
                    </a:lnTo>
                    <a:lnTo>
                      <a:pt x="868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>
                <a:off x="9023409" y="-521031"/>
                <a:ext cx="321077" cy="262135"/>
              </a:xfrm>
              <a:custGeom>
                <a:avLst/>
                <a:gdLst>
                  <a:gd name="connsiteX0" fmla="*/ 321077 w 321077"/>
                  <a:gd name="connsiteY0" fmla="*/ 0 h 262135"/>
                  <a:gd name="connsiteX1" fmla="*/ 314956 w 321077"/>
                  <a:gd name="connsiteY1" fmla="*/ 4726 h 262135"/>
                  <a:gd name="connsiteX2" fmla="*/ 293139 w 321077"/>
                  <a:gd name="connsiteY2" fmla="*/ 24314 h 262135"/>
                  <a:gd name="connsiteX3" fmla="*/ 0 w 321077"/>
                  <a:gd name="connsiteY3" fmla="*/ 262135 h 262135"/>
                  <a:gd name="connsiteX4" fmla="*/ 35129 w 321077"/>
                  <a:gd name="connsiteY4" fmla="*/ 228416 h 262135"/>
                  <a:gd name="connsiteX5" fmla="*/ 43264 w 321077"/>
                  <a:gd name="connsiteY5" fmla="*/ 220543 h 262135"/>
                  <a:gd name="connsiteX6" fmla="*/ 56660 w 321077"/>
                  <a:gd name="connsiteY6" fmla="*/ 209898 h 262135"/>
                  <a:gd name="connsiteX7" fmla="*/ 267918 w 321077"/>
                  <a:gd name="connsiteY7" fmla="*/ 37014 h 262135"/>
                  <a:gd name="connsiteX8" fmla="*/ 313371 w 321077"/>
                  <a:gd name="connsiteY8" fmla="*/ 1075 h 262135"/>
                  <a:gd name="connsiteX9" fmla="*/ 321077 w 321077"/>
                  <a:gd name="connsiteY9" fmla="*/ 0 h 26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077" h="262135">
                    <a:moveTo>
                      <a:pt x="321077" y="0"/>
                    </a:moveTo>
                    <a:lnTo>
                      <a:pt x="314956" y="4726"/>
                    </a:lnTo>
                    <a:cubicBezTo>
                      <a:pt x="309060" y="9647"/>
                      <a:pt x="301859" y="16034"/>
                      <a:pt x="293139" y="24314"/>
                    </a:cubicBezTo>
                    <a:cubicBezTo>
                      <a:pt x="251917" y="63420"/>
                      <a:pt x="0" y="262135"/>
                      <a:pt x="0" y="262135"/>
                    </a:cubicBezTo>
                    <a:cubicBezTo>
                      <a:pt x="0" y="262135"/>
                      <a:pt x="13763" y="249011"/>
                      <a:pt x="35129" y="228416"/>
                    </a:cubicBezTo>
                    <a:lnTo>
                      <a:pt x="43264" y="220543"/>
                    </a:lnTo>
                    <a:lnTo>
                      <a:pt x="56660" y="209898"/>
                    </a:lnTo>
                    <a:cubicBezTo>
                      <a:pt x="134087" y="148244"/>
                      <a:pt x="242154" y="61455"/>
                      <a:pt x="267918" y="37014"/>
                    </a:cubicBezTo>
                    <a:cubicBezTo>
                      <a:pt x="302800" y="3893"/>
                      <a:pt x="313371" y="1075"/>
                      <a:pt x="313371" y="1075"/>
                    </a:cubicBezTo>
                    <a:lnTo>
                      <a:pt x="32107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1" name="任意多边形: 形状 250"/>
              <p:cNvSpPr/>
              <p:nvPr/>
            </p:nvSpPr>
            <p:spPr>
              <a:xfrm>
                <a:off x="7882357" y="-519251"/>
                <a:ext cx="689346" cy="199810"/>
              </a:xfrm>
              <a:custGeom>
                <a:avLst/>
                <a:gdLst>
                  <a:gd name="connsiteX0" fmla="*/ 0 w 689346"/>
                  <a:gd name="connsiteY0" fmla="*/ 0 h 199810"/>
                  <a:gd name="connsiteX1" fmla="*/ 130827 w 689346"/>
                  <a:gd name="connsiteY1" fmla="*/ 95240 h 199810"/>
                  <a:gd name="connsiteX2" fmla="*/ 141700 w 689346"/>
                  <a:gd name="connsiteY2" fmla="*/ 99289 h 199810"/>
                  <a:gd name="connsiteX3" fmla="*/ 164679 w 689346"/>
                  <a:gd name="connsiteY3" fmla="*/ 117201 h 199810"/>
                  <a:gd name="connsiteX4" fmla="*/ 586307 w 689346"/>
                  <a:gd name="connsiteY4" fmla="*/ 153995 h 199810"/>
                  <a:gd name="connsiteX5" fmla="*/ 689346 w 689346"/>
                  <a:gd name="connsiteY5" fmla="*/ 108409 h 199810"/>
                  <a:gd name="connsiteX6" fmla="*/ 677967 w 689346"/>
                  <a:gd name="connsiteY6" fmla="*/ 114985 h 199810"/>
                  <a:gd name="connsiteX7" fmla="*/ 0 w 689346"/>
                  <a:gd name="connsiteY7" fmla="*/ 0 h 19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9346" h="199810">
                    <a:moveTo>
                      <a:pt x="0" y="0"/>
                    </a:moveTo>
                    <a:cubicBezTo>
                      <a:pt x="6474" y="7531"/>
                      <a:pt x="49810" y="55690"/>
                      <a:pt x="130827" y="95240"/>
                    </a:cubicBezTo>
                    <a:lnTo>
                      <a:pt x="141700" y="99289"/>
                    </a:lnTo>
                    <a:lnTo>
                      <a:pt x="164679" y="117201"/>
                    </a:lnTo>
                    <a:cubicBezTo>
                      <a:pt x="308120" y="209644"/>
                      <a:pt x="459798" y="197761"/>
                      <a:pt x="586307" y="153995"/>
                    </a:cubicBezTo>
                    <a:lnTo>
                      <a:pt x="689346" y="108409"/>
                    </a:lnTo>
                    <a:lnTo>
                      <a:pt x="677967" y="114985"/>
                    </a:lnTo>
                    <a:cubicBezTo>
                      <a:pt x="501272" y="209938"/>
                      <a:pt x="223730" y="28340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>
                <a:off x="9341939" y="-400180"/>
                <a:ext cx="28386" cy="107559"/>
              </a:xfrm>
              <a:custGeom>
                <a:avLst/>
                <a:gdLst>
                  <a:gd name="connsiteX0" fmla="*/ 24992 w 28386"/>
                  <a:gd name="connsiteY0" fmla="*/ 0 h 107559"/>
                  <a:gd name="connsiteX1" fmla="*/ 25343 w 28386"/>
                  <a:gd name="connsiteY1" fmla="*/ 87378 h 107559"/>
                  <a:gd name="connsiteX2" fmla="*/ 26919 w 28386"/>
                  <a:gd name="connsiteY2" fmla="*/ 91236 h 107559"/>
                  <a:gd name="connsiteX3" fmla="*/ 9637 w 28386"/>
                  <a:gd name="connsiteY3" fmla="*/ 106418 h 107559"/>
                  <a:gd name="connsiteX4" fmla="*/ 123 w 28386"/>
                  <a:gd name="connsiteY4" fmla="*/ 100078 h 107559"/>
                  <a:gd name="connsiteX5" fmla="*/ 817 w 28386"/>
                  <a:gd name="connsiteY5" fmla="*/ 21398 h 107559"/>
                  <a:gd name="connsiteX6" fmla="*/ 14 w 28386"/>
                  <a:gd name="connsiteY6" fmla="*/ 14717 h 107559"/>
                  <a:gd name="connsiteX7" fmla="*/ 12253 w 28386"/>
                  <a:gd name="connsiteY7" fmla="*/ 7080 h 107559"/>
                  <a:gd name="connsiteX8" fmla="*/ 24992 w 28386"/>
                  <a:gd name="connsiteY8" fmla="*/ 0 h 107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386" h="107559">
                    <a:moveTo>
                      <a:pt x="24992" y="0"/>
                    </a:moveTo>
                    <a:cubicBezTo>
                      <a:pt x="24992" y="0"/>
                      <a:pt x="32390" y="52145"/>
                      <a:pt x="25343" y="87378"/>
                    </a:cubicBezTo>
                    <a:lnTo>
                      <a:pt x="26919" y="91236"/>
                    </a:lnTo>
                    <a:lnTo>
                      <a:pt x="9637" y="106418"/>
                    </a:lnTo>
                    <a:cubicBezTo>
                      <a:pt x="5057" y="109592"/>
                      <a:pt x="-932" y="105716"/>
                      <a:pt x="123" y="100078"/>
                    </a:cubicBezTo>
                    <a:cubicBezTo>
                      <a:pt x="5407" y="73653"/>
                      <a:pt x="2567" y="37716"/>
                      <a:pt x="817" y="21398"/>
                    </a:cubicBezTo>
                    <a:lnTo>
                      <a:pt x="14" y="14717"/>
                    </a:lnTo>
                    <a:lnTo>
                      <a:pt x="12253" y="7080"/>
                    </a:lnTo>
                    <a:cubicBezTo>
                      <a:pt x="20192" y="2488"/>
                      <a:pt x="24992" y="0"/>
                      <a:pt x="249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3" name="任意多边形: 形状 252"/>
              <p:cNvSpPr/>
              <p:nvPr/>
            </p:nvSpPr>
            <p:spPr>
              <a:xfrm>
                <a:off x="9161663" y="-387481"/>
                <a:ext cx="180291" cy="141338"/>
              </a:xfrm>
              <a:custGeom>
                <a:avLst/>
                <a:gdLst>
                  <a:gd name="connsiteX0" fmla="*/ 180048 w 180291"/>
                  <a:gd name="connsiteY0" fmla="*/ 0 h 141338"/>
                  <a:gd name="connsiteX1" fmla="*/ 180291 w 180291"/>
                  <a:gd name="connsiteY1" fmla="*/ 2017 h 141338"/>
                  <a:gd name="connsiteX2" fmla="*/ 160964 w 180291"/>
                  <a:gd name="connsiteY2" fmla="*/ 14077 h 141338"/>
                  <a:gd name="connsiteX3" fmla="*/ 81248 w 180291"/>
                  <a:gd name="connsiteY3" fmla="*/ 82076 h 141338"/>
                  <a:gd name="connsiteX4" fmla="*/ 15276 w 180291"/>
                  <a:gd name="connsiteY4" fmla="*/ 134927 h 141338"/>
                  <a:gd name="connsiteX5" fmla="*/ 0 w 180291"/>
                  <a:gd name="connsiteY5" fmla="*/ 141338 h 141338"/>
                  <a:gd name="connsiteX6" fmla="*/ 21027 w 180291"/>
                  <a:gd name="connsiteY6" fmla="*/ 128039 h 141338"/>
                  <a:gd name="connsiteX7" fmla="*/ 56028 w 180291"/>
                  <a:gd name="connsiteY7" fmla="*/ 94776 h 141338"/>
                  <a:gd name="connsiteX8" fmla="*/ 180048 w 180291"/>
                  <a:gd name="connsiteY8" fmla="*/ 0 h 1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91" h="141338">
                    <a:moveTo>
                      <a:pt x="180048" y="0"/>
                    </a:moveTo>
                    <a:lnTo>
                      <a:pt x="180291" y="2017"/>
                    </a:lnTo>
                    <a:lnTo>
                      <a:pt x="160964" y="14077"/>
                    </a:lnTo>
                    <a:cubicBezTo>
                      <a:pt x="135860" y="30901"/>
                      <a:pt x="104855" y="54595"/>
                      <a:pt x="81248" y="82076"/>
                    </a:cubicBezTo>
                    <a:cubicBezTo>
                      <a:pt x="57643" y="109558"/>
                      <a:pt x="33509" y="125678"/>
                      <a:pt x="15276" y="134927"/>
                    </a:cubicBezTo>
                    <a:lnTo>
                      <a:pt x="0" y="141338"/>
                    </a:lnTo>
                    <a:lnTo>
                      <a:pt x="21027" y="128039"/>
                    </a:lnTo>
                    <a:cubicBezTo>
                      <a:pt x="32290" y="119417"/>
                      <a:pt x="44225" y="108517"/>
                      <a:pt x="56028" y="94776"/>
                    </a:cubicBezTo>
                    <a:cubicBezTo>
                      <a:pt x="103242" y="39813"/>
                      <a:pt x="180048" y="0"/>
                      <a:pt x="18004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4" name="任意多边形: 形状 253"/>
              <p:cNvSpPr/>
              <p:nvPr/>
            </p:nvSpPr>
            <p:spPr>
              <a:xfrm>
                <a:off x="7417134" y="-377983"/>
                <a:ext cx="956931" cy="689242"/>
              </a:xfrm>
              <a:custGeom>
                <a:avLst/>
                <a:gdLst>
                  <a:gd name="connsiteX0" fmla="*/ 0 w 956931"/>
                  <a:gd name="connsiteY0" fmla="*/ 0 h 689242"/>
                  <a:gd name="connsiteX1" fmla="*/ 956931 w 956931"/>
                  <a:gd name="connsiteY1" fmla="*/ 605658 h 689242"/>
                  <a:gd name="connsiteX2" fmla="*/ 875112 w 956931"/>
                  <a:gd name="connsiteY2" fmla="*/ 654623 h 689242"/>
                  <a:gd name="connsiteX3" fmla="*/ 851548 w 956931"/>
                  <a:gd name="connsiteY3" fmla="*/ 666385 h 689242"/>
                  <a:gd name="connsiteX4" fmla="*/ 893699 w 956931"/>
                  <a:gd name="connsiteY4" fmla="*/ 642522 h 689242"/>
                  <a:gd name="connsiteX5" fmla="*/ 931710 w 956931"/>
                  <a:gd name="connsiteY5" fmla="*/ 618358 h 689242"/>
                  <a:gd name="connsiteX6" fmla="*/ 45029 w 956931"/>
                  <a:gd name="connsiteY6" fmla="*/ 291660 h 689242"/>
                  <a:gd name="connsiteX7" fmla="*/ 33590 w 956931"/>
                  <a:gd name="connsiteY7" fmla="*/ 259995 h 689242"/>
                  <a:gd name="connsiteX8" fmla="*/ 23230 w 956931"/>
                  <a:gd name="connsiteY8" fmla="*/ 208452 h 689242"/>
                  <a:gd name="connsiteX9" fmla="*/ 0 w 956931"/>
                  <a:gd name="connsiteY9" fmla="*/ 0 h 68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6931" h="689242">
                    <a:moveTo>
                      <a:pt x="0" y="0"/>
                    </a:moveTo>
                    <a:cubicBezTo>
                      <a:pt x="0" y="0"/>
                      <a:pt x="75045" y="936849"/>
                      <a:pt x="956931" y="605658"/>
                    </a:cubicBezTo>
                    <a:cubicBezTo>
                      <a:pt x="956931" y="605658"/>
                      <a:pt x="925952" y="627384"/>
                      <a:pt x="875112" y="654623"/>
                    </a:cubicBezTo>
                    <a:lnTo>
                      <a:pt x="851548" y="666385"/>
                    </a:lnTo>
                    <a:lnTo>
                      <a:pt x="893699" y="642522"/>
                    </a:lnTo>
                    <a:cubicBezTo>
                      <a:pt x="917942" y="628014"/>
                      <a:pt x="931710" y="618358"/>
                      <a:pt x="931710" y="618358"/>
                    </a:cubicBezTo>
                    <a:cubicBezTo>
                      <a:pt x="380531" y="825352"/>
                      <a:pt x="144525" y="537019"/>
                      <a:pt x="45029" y="291660"/>
                    </a:cubicBezTo>
                    <a:lnTo>
                      <a:pt x="33590" y="259995"/>
                    </a:lnTo>
                    <a:lnTo>
                      <a:pt x="23230" y="208452"/>
                    </a:lnTo>
                    <a:cubicBezTo>
                      <a:pt x="12615" y="145762"/>
                      <a:pt x="4734" y="7647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5" name="任意多边形: 形状 254"/>
              <p:cNvSpPr/>
              <p:nvPr/>
            </p:nvSpPr>
            <p:spPr>
              <a:xfrm>
                <a:off x="7391913" y="-365282"/>
                <a:ext cx="876769" cy="761707"/>
              </a:xfrm>
              <a:custGeom>
                <a:avLst/>
                <a:gdLst>
                  <a:gd name="connsiteX0" fmla="*/ 0 w 876769"/>
                  <a:gd name="connsiteY0" fmla="*/ 0 h 761707"/>
                  <a:gd name="connsiteX1" fmla="*/ 44318 w 876769"/>
                  <a:gd name="connsiteY1" fmla="*/ 207180 h 761707"/>
                  <a:gd name="connsiteX2" fmla="*/ 58811 w 876769"/>
                  <a:gd name="connsiteY2" fmla="*/ 247295 h 761707"/>
                  <a:gd name="connsiteX3" fmla="*/ 66372 w 876769"/>
                  <a:gd name="connsiteY3" fmla="*/ 284918 h 761707"/>
                  <a:gd name="connsiteX4" fmla="*/ 843284 w 876769"/>
                  <a:gd name="connsiteY4" fmla="*/ 670399 h 761707"/>
                  <a:gd name="connsiteX5" fmla="*/ 876769 w 876769"/>
                  <a:gd name="connsiteY5" fmla="*/ 653685 h 761707"/>
                  <a:gd name="connsiteX6" fmla="*/ 875112 w 876769"/>
                  <a:gd name="connsiteY6" fmla="*/ 654623 h 761707"/>
                  <a:gd name="connsiteX7" fmla="*/ 0 w 876769"/>
                  <a:gd name="connsiteY7" fmla="*/ 0 h 76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6769" h="761707">
                    <a:moveTo>
                      <a:pt x="0" y="0"/>
                    </a:moveTo>
                    <a:cubicBezTo>
                      <a:pt x="0" y="0"/>
                      <a:pt x="7329" y="91489"/>
                      <a:pt x="44318" y="207180"/>
                    </a:cubicBezTo>
                    <a:lnTo>
                      <a:pt x="58811" y="247295"/>
                    </a:lnTo>
                    <a:lnTo>
                      <a:pt x="66372" y="284918"/>
                    </a:lnTo>
                    <a:cubicBezTo>
                      <a:pt x="205460" y="875515"/>
                      <a:pt x="623323" y="772293"/>
                      <a:pt x="843284" y="670399"/>
                    </a:cubicBezTo>
                    <a:lnTo>
                      <a:pt x="876769" y="653685"/>
                    </a:lnTo>
                    <a:lnTo>
                      <a:pt x="875112" y="654623"/>
                    </a:lnTo>
                    <a:cubicBezTo>
                      <a:pt x="654804" y="772658"/>
                      <a:pt x="61545" y="99421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6" name="任意多边形: 形状 255"/>
              <p:cNvSpPr/>
              <p:nvPr/>
            </p:nvSpPr>
            <p:spPr>
              <a:xfrm>
                <a:off x="8933561" y="-293779"/>
                <a:ext cx="90569" cy="346514"/>
              </a:xfrm>
              <a:custGeom>
                <a:avLst/>
                <a:gdLst>
                  <a:gd name="connsiteX0" fmla="*/ 23258 w 90569"/>
                  <a:gd name="connsiteY0" fmla="*/ 0 h 346514"/>
                  <a:gd name="connsiteX1" fmla="*/ 35238 w 90569"/>
                  <a:gd name="connsiteY1" fmla="*/ 77513 h 346514"/>
                  <a:gd name="connsiteX2" fmla="*/ 63070 w 90569"/>
                  <a:gd name="connsiteY2" fmla="*/ 115565 h 346514"/>
                  <a:gd name="connsiteX3" fmla="*/ 79279 w 90569"/>
                  <a:gd name="connsiteY3" fmla="*/ 325910 h 346514"/>
                  <a:gd name="connsiteX4" fmla="*/ 81146 w 90569"/>
                  <a:gd name="connsiteY4" fmla="*/ 332376 h 346514"/>
                  <a:gd name="connsiteX5" fmla="*/ 62866 w 90569"/>
                  <a:gd name="connsiteY5" fmla="*/ 345656 h 346514"/>
                  <a:gd name="connsiteX6" fmla="*/ 54058 w 90569"/>
                  <a:gd name="connsiteY6" fmla="*/ 338610 h 346514"/>
                  <a:gd name="connsiteX7" fmla="*/ 37849 w 90569"/>
                  <a:gd name="connsiteY7" fmla="*/ 128265 h 346514"/>
                  <a:gd name="connsiteX8" fmla="*/ 10018 w 90569"/>
                  <a:gd name="connsiteY8" fmla="*/ 90213 h 346514"/>
                  <a:gd name="connsiteX9" fmla="*/ 0 w 90569"/>
                  <a:gd name="connsiteY9" fmla="*/ 25407 h 346514"/>
                  <a:gd name="connsiteX10" fmla="*/ 23258 w 90569"/>
                  <a:gd name="connsiteY10" fmla="*/ 0 h 34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569" h="346514">
                    <a:moveTo>
                      <a:pt x="23258" y="0"/>
                    </a:moveTo>
                    <a:lnTo>
                      <a:pt x="35238" y="77513"/>
                    </a:lnTo>
                    <a:lnTo>
                      <a:pt x="63070" y="115565"/>
                    </a:lnTo>
                    <a:cubicBezTo>
                      <a:pt x="63070" y="115565"/>
                      <a:pt x="112045" y="235357"/>
                      <a:pt x="79279" y="325910"/>
                    </a:cubicBezTo>
                    <a:lnTo>
                      <a:pt x="81146" y="332376"/>
                    </a:lnTo>
                    <a:lnTo>
                      <a:pt x="62866" y="345656"/>
                    </a:lnTo>
                    <a:cubicBezTo>
                      <a:pt x="57934" y="348475"/>
                      <a:pt x="52298" y="343892"/>
                      <a:pt x="54058" y="338610"/>
                    </a:cubicBezTo>
                    <a:cubicBezTo>
                      <a:pt x="86824" y="248057"/>
                      <a:pt x="37849" y="128265"/>
                      <a:pt x="37849" y="128265"/>
                    </a:cubicBezTo>
                    <a:lnTo>
                      <a:pt x="10018" y="90213"/>
                    </a:lnTo>
                    <a:lnTo>
                      <a:pt x="0" y="25407"/>
                    </a:lnTo>
                    <a:lnTo>
                      <a:pt x="232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7" name="任意多边形: 形状 256"/>
              <p:cNvSpPr/>
              <p:nvPr/>
            </p:nvSpPr>
            <p:spPr>
              <a:xfrm>
                <a:off x="8801940" y="-281079"/>
                <a:ext cx="131621" cy="202224"/>
              </a:xfrm>
              <a:custGeom>
                <a:avLst/>
                <a:gdLst>
                  <a:gd name="connsiteX0" fmla="*/ 129657 w 131621"/>
                  <a:gd name="connsiteY0" fmla="*/ 0 h 202224"/>
                  <a:gd name="connsiteX1" fmla="*/ 131621 w 131621"/>
                  <a:gd name="connsiteY1" fmla="*/ 12707 h 202224"/>
                  <a:gd name="connsiteX2" fmla="*/ 25221 w 131621"/>
                  <a:gd name="connsiteY2" fmla="*/ 128939 h 202224"/>
                  <a:gd name="connsiteX3" fmla="*/ 43542 w 131621"/>
                  <a:gd name="connsiteY3" fmla="*/ 156423 h 202224"/>
                  <a:gd name="connsiteX4" fmla="*/ 10776 w 131621"/>
                  <a:gd name="connsiteY4" fmla="*/ 202224 h 202224"/>
                  <a:gd name="connsiteX5" fmla="*/ 2796 w 131621"/>
                  <a:gd name="connsiteY5" fmla="*/ 190824 h 202224"/>
                  <a:gd name="connsiteX6" fmla="*/ 18321 w 131621"/>
                  <a:gd name="connsiteY6" fmla="*/ 169123 h 202224"/>
                  <a:gd name="connsiteX7" fmla="*/ 0 w 131621"/>
                  <a:gd name="connsiteY7" fmla="*/ 141639 h 202224"/>
                  <a:gd name="connsiteX8" fmla="*/ 129657 w 131621"/>
                  <a:gd name="connsiteY8" fmla="*/ 0 h 202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621" h="202224">
                    <a:moveTo>
                      <a:pt x="129657" y="0"/>
                    </a:moveTo>
                    <a:lnTo>
                      <a:pt x="131621" y="12707"/>
                    </a:lnTo>
                    <a:lnTo>
                      <a:pt x="25221" y="128939"/>
                    </a:lnTo>
                    <a:cubicBezTo>
                      <a:pt x="31916" y="137747"/>
                      <a:pt x="37905" y="146909"/>
                      <a:pt x="43542" y="156423"/>
                    </a:cubicBezTo>
                    <a:cubicBezTo>
                      <a:pt x="31565" y="170867"/>
                      <a:pt x="20641" y="186015"/>
                      <a:pt x="10776" y="202224"/>
                    </a:cubicBezTo>
                    <a:lnTo>
                      <a:pt x="2796" y="190824"/>
                    </a:lnTo>
                    <a:lnTo>
                      <a:pt x="18321" y="169123"/>
                    </a:lnTo>
                    <a:cubicBezTo>
                      <a:pt x="12683" y="159609"/>
                      <a:pt x="6695" y="150447"/>
                      <a:pt x="0" y="141639"/>
                    </a:cubicBezTo>
                    <a:lnTo>
                      <a:pt x="1296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>
                <a:off x="9146374" y="-246142"/>
                <a:ext cx="15288" cy="8465"/>
              </a:xfrm>
              <a:custGeom>
                <a:avLst/>
                <a:gdLst>
                  <a:gd name="connsiteX0" fmla="*/ 15288 w 15288"/>
                  <a:gd name="connsiteY0" fmla="*/ 0 h 8465"/>
                  <a:gd name="connsiteX1" fmla="*/ 5343 w 15288"/>
                  <a:gd name="connsiteY1" fmla="*/ 6289 h 8465"/>
                  <a:gd name="connsiteX2" fmla="*/ 157 w 15288"/>
                  <a:gd name="connsiteY2" fmla="*/ 8465 h 8465"/>
                  <a:gd name="connsiteX3" fmla="*/ 0 w 15288"/>
                  <a:gd name="connsiteY3" fmla="*/ 5216 h 8465"/>
                  <a:gd name="connsiteX4" fmla="*/ 8445 w 15288"/>
                  <a:gd name="connsiteY4" fmla="*/ 2871 h 8465"/>
                  <a:gd name="connsiteX5" fmla="*/ 15288 w 15288"/>
                  <a:gd name="connsiteY5" fmla="*/ 0 h 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88" h="8465">
                    <a:moveTo>
                      <a:pt x="15288" y="0"/>
                    </a:moveTo>
                    <a:lnTo>
                      <a:pt x="5343" y="6289"/>
                    </a:lnTo>
                    <a:lnTo>
                      <a:pt x="157" y="8465"/>
                    </a:lnTo>
                    <a:lnTo>
                      <a:pt x="0" y="5216"/>
                    </a:lnTo>
                    <a:cubicBezTo>
                      <a:pt x="0" y="5216"/>
                      <a:pt x="3083" y="4621"/>
                      <a:pt x="8445" y="2871"/>
                    </a:cubicBezTo>
                    <a:lnTo>
                      <a:pt x="15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9014706" y="-237678"/>
                <a:ext cx="134646" cy="277714"/>
              </a:xfrm>
              <a:custGeom>
                <a:avLst/>
                <a:gdLst>
                  <a:gd name="connsiteX0" fmla="*/ 131825 w 134646"/>
                  <a:gd name="connsiteY0" fmla="*/ 0 h 277714"/>
                  <a:gd name="connsiteX1" fmla="*/ 134646 w 134646"/>
                  <a:gd name="connsiteY1" fmla="*/ 58397 h 277714"/>
                  <a:gd name="connsiteX2" fmla="*/ 6940 w 134646"/>
                  <a:gd name="connsiteY2" fmla="*/ 276855 h 277714"/>
                  <a:gd name="connsiteX3" fmla="*/ 27 w 134646"/>
                  <a:gd name="connsiteY3" fmla="*/ 276370 h 277714"/>
                  <a:gd name="connsiteX4" fmla="*/ 0 w 134646"/>
                  <a:gd name="connsiteY4" fmla="*/ 276275 h 277714"/>
                  <a:gd name="connsiteX5" fmla="*/ 21572 w 134646"/>
                  <a:gd name="connsiteY5" fmla="*/ 260603 h 277714"/>
                  <a:gd name="connsiteX6" fmla="*/ 106446 w 134646"/>
                  <a:gd name="connsiteY6" fmla="*/ 9451 h 277714"/>
                  <a:gd name="connsiteX7" fmla="*/ 114891 w 134646"/>
                  <a:gd name="connsiteY7" fmla="*/ 7106 h 277714"/>
                  <a:gd name="connsiteX8" fmla="*/ 131825 w 134646"/>
                  <a:gd name="connsiteY8" fmla="*/ 0 h 277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646" h="277714">
                    <a:moveTo>
                      <a:pt x="131825" y="0"/>
                    </a:moveTo>
                    <a:lnTo>
                      <a:pt x="134646" y="58397"/>
                    </a:lnTo>
                    <a:cubicBezTo>
                      <a:pt x="129101" y="192113"/>
                      <a:pt x="42395" y="256199"/>
                      <a:pt x="6940" y="276855"/>
                    </a:cubicBezTo>
                    <a:cubicBezTo>
                      <a:pt x="4475" y="278265"/>
                      <a:pt x="1833" y="277824"/>
                      <a:pt x="27" y="276370"/>
                    </a:cubicBezTo>
                    <a:lnTo>
                      <a:pt x="0" y="276275"/>
                    </a:lnTo>
                    <a:lnTo>
                      <a:pt x="21572" y="260603"/>
                    </a:lnTo>
                    <a:cubicBezTo>
                      <a:pt x="67798" y="219792"/>
                      <a:pt x="123885" y="141575"/>
                      <a:pt x="106446" y="9451"/>
                    </a:cubicBezTo>
                    <a:cubicBezTo>
                      <a:pt x="106446" y="9451"/>
                      <a:pt x="109529" y="8856"/>
                      <a:pt x="114891" y="7106"/>
                    </a:cubicBezTo>
                    <a:lnTo>
                      <a:pt x="13182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6413626" y="-192331"/>
                <a:ext cx="636024" cy="1641535"/>
              </a:xfrm>
              <a:custGeom>
                <a:avLst/>
                <a:gdLst>
                  <a:gd name="connsiteX0" fmla="*/ 165310 w 636024"/>
                  <a:gd name="connsiteY0" fmla="*/ 380 h 1641535"/>
                  <a:gd name="connsiteX1" fmla="*/ 636024 w 636024"/>
                  <a:gd name="connsiteY1" fmla="*/ 1641535 h 1641535"/>
                  <a:gd name="connsiteX2" fmla="*/ 526614 w 636024"/>
                  <a:gd name="connsiteY2" fmla="*/ 1580054 h 1641535"/>
                  <a:gd name="connsiteX3" fmla="*/ 457269 w 636024"/>
                  <a:gd name="connsiteY3" fmla="*/ 1534748 h 1641535"/>
                  <a:gd name="connsiteX4" fmla="*/ 438359 w 636024"/>
                  <a:gd name="connsiteY4" fmla="*/ 1518971 h 1641535"/>
                  <a:gd name="connsiteX5" fmla="*/ 102532 w 636024"/>
                  <a:gd name="connsiteY5" fmla="*/ 95665 h 1641535"/>
                  <a:gd name="connsiteX6" fmla="*/ 106764 w 636024"/>
                  <a:gd name="connsiteY6" fmla="*/ 86004 h 1641535"/>
                  <a:gd name="connsiteX7" fmla="*/ 165310 w 636024"/>
                  <a:gd name="connsiteY7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024" h="1641535">
                    <a:moveTo>
                      <a:pt x="165310" y="380"/>
                    </a:moveTo>
                    <a:cubicBezTo>
                      <a:pt x="181515" y="-21818"/>
                      <a:pt x="-379396" y="934055"/>
                      <a:pt x="636024" y="1641535"/>
                    </a:cubicBezTo>
                    <a:cubicBezTo>
                      <a:pt x="636024" y="1641535"/>
                      <a:pt x="592411" y="1620750"/>
                      <a:pt x="526614" y="1580054"/>
                    </a:cubicBezTo>
                    <a:lnTo>
                      <a:pt x="457269" y="1534748"/>
                    </a:lnTo>
                    <a:lnTo>
                      <a:pt x="438359" y="1518971"/>
                    </a:lnTo>
                    <a:cubicBezTo>
                      <a:pt x="-181734" y="968667"/>
                      <a:pt x="9152" y="321761"/>
                      <a:pt x="102532" y="95665"/>
                    </a:cubicBezTo>
                    <a:lnTo>
                      <a:pt x="106764" y="86004"/>
                    </a:lnTo>
                    <a:lnTo>
                      <a:pt x="165310" y="3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6301847" y="-179631"/>
                <a:ext cx="722583" cy="1641535"/>
              </a:xfrm>
              <a:custGeom>
                <a:avLst/>
                <a:gdLst>
                  <a:gd name="connsiteX0" fmla="*/ 251869 w 722583"/>
                  <a:gd name="connsiteY0" fmla="*/ 380 h 1641535"/>
                  <a:gd name="connsiteX1" fmla="*/ 235100 w 722583"/>
                  <a:gd name="connsiteY1" fmla="*/ 35507 h 1641535"/>
                  <a:gd name="connsiteX2" fmla="*/ 218544 w 722583"/>
                  <a:gd name="connsiteY2" fmla="*/ 73304 h 1641535"/>
                  <a:gd name="connsiteX3" fmla="*/ 210708 w 722583"/>
                  <a:gd name="connsiteY3" fmla="*/ 84764 h 1641535"/>
                  <a:gd name="connsiteX4" fmla="*/ 565996 w 722583"/>
                  <a:gd name="connsiteY4" fmla="*/ 1520053 h 1641535"/>
                  <a:gd name="connsiteX5" fmla="*/ 569049 w 722583"/>
                  <a:gd name="connsiteY5" fmla="*/ 1522048 h 1641535"/>
                  <a:gd name="connsiteX6" fmla="*/ 631940 w 722583"/>
                  <a:gd name="connsiteY6" fmla="*/ 1574518 h 1641535"/>
                  <a:gd name="connsiteX7" fmla="*/ 722583 w 722583"/>
                  <a:gd name="connsiteY7" fmla="*/ 1641535 h 1641535"/>
                  <a:gd name="connsiteX8" fmla="*/ 251869 w 722583"/>
                  <a:gd name="connsiteY8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2583" h="1641535">
                    <a:moveTo>
                      <a:pt x="251869" y="380"/>
                    </a:moveTo>
                    <a:cubicBezTo>
                      <a:pt x="253895" y="-2395"/>
                      <a:pt x="246903" y="10113"/>
                      <a:pt x="235100" y="35507"/>
                    </a:cubicBezTo>
                    <a:lnTo>
                      <a:pt x="218544" y="73304"/>
                    </a:lnTo>
                    <a:lnTo>
                      <a:pt x="210708" y="84764"/>
                    </a:lnTo>
                    <a:cubicBezTo>
                      <a:pt x="-254587" y="818713"/>
                      <a:pt x="266210" y="1313538"/>
                      <a:pt x="565996" y="1520053"/>
                    </a:cubicBezTo>
                    <a:lnTo>
                      <a:pt x="569049" y="1522048"/>
                    </a:lnTo>
                    <a:lnTo>
                      <a:pt x="631940" y="1574518"/>
                    </a:lnTo>
                    <a:cubicBezTo>
                      <a:pt x="660659" y="1597075"/>
                      <a:pt x="690851" y="1619426"/>
                      <a:pt x="722583" y="1641535"/>
                    </a:cubicBezTo>
                    <a:cubicBezTo>
                      <a:pt x="722583" y="1641535"/>
                      <a:pt x="-517974" y="1050326"/>
                      <a:pt x="251869" y="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4875063" y="-138397"/>
                <a:ext cx="582600" cy="2277467"/>
              </a:xfrm>
              <a:custGeom>
                <a:avLst/>
                <a:gdLst>
                  <a:gd name="connsiteX0" fmla="*/ 545057 w 582600"/>
                  <a:gd name="connsiteY0" fmla="*/ 0 h 2277467"/>
                  <a:gd name="connsiteX1" fmla="*/ 507357 w 582600"/>
                  <a:gd name="connsiteY1" fmla="*/ 1018941 h 2277467"/>
                  <a:gd name="connsiteX2" fmla="*/ 379811 w 582600"/>
                  <a:gd name="connsiteY2" fmla="*/ 1725364 h 2277467"/>
                  <a:gd name="connsiteX3" fmla="*/ 0 w 582600"/>
                  <a:gd name="connsiteY3" fmla="*/ 2277467 h 2277467"/>
                  <a:gd name="connsiteX4" fmla="*/ 2334 w 582600"/>
                  <a:gd name="connsiteY4" fmla="*/ 2199489 h 2277467"/>
                  <a:gd name="connsiteX5" fmla="*/ 11251 w 582600"/>
                  <a:gd name="connsiteY5" fmla="*/ 2174562 h 2277467"/>
                  <a:gd name="connsiteX6" fmla="*/ 354590 w 582600"/>
                  <a:gd name="connsiteY6" fmla="*/ 1738064 h 2277467"/>
                  <a:gd name="connsiteX7" fmla="*/ 482136 w 582600"/>
                  <a:gd name="connsiteY7" fmla="*/ 1031641 h 2277467"/>
                  <a:gd name="connsiteX8" fmla="*/ 497287 w 582600"/>
                  <a:gd name="connsiteY8" fmla="*/ 136215 h 2277467"/>
                  <a:gd name="connsiteX9" fmla="*/ 501891 w 582600"/>
                  <a:gd name="connsiteY9" fmla="*/ 110995 h 2277467"/>
                  <a:gd name="connsiteX10" fmla="*/ 517496 w 582600"/>
                  <a:gd name="connsiteY10" fmla="*/ 69099 h 2277467"/>
                  <a:gd name="connsiteX11" fmla="*/ 545057 w 582600"/>
                  <a:gd name="connsiteY11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600" h="2277467">
                    <a:moveTo>
                      <a:pt x="545057" y="0"/>
                    </a:moveTo>
                    <a:cubicBezTo>
                      <a:pt x="414341" y="691272"/>
                      <a:pt x="454154" y="850881"/>
                      <a:pt x="507357" y="1018941"/>
                    </a:cubicBezTo>
                    <a:cubicBezTo>
                      <a:pt x="560559" y="1187002"/>
                      <a:pt x="697264" y="1501281"/>
                      <a:pt x="379811" y="1725364"/>
                    </a:cubicBezTo>
                    <a:cubicBezTo>
                      <a:pt x="62361" y="1949446"/>
                      <a:pt x="0" y="2277467"/>
                      <a:pt x="0" y="2277467"/>
                    </a:cubicBezTo>
                    <a:lnTo>
                      <a:pt x="2334" y="2199489"/>
                    </a:lnTo>
                    <a:lnTo>
                      <a:pt x="11251" y="2174562"/>
                    </a:lnTo>
                    <a:cubicBezTo>
                      <a:pt x="57422" y="2058768"/>
                      <a:pt x="156184" y="1878115"/>
                      <a:pt x="354590" y="1738064"/>
                    </a:cubicBezTo>
                    <a:cubicBezTo>
                      <a:pt x="672043" y="1513981"/>
                      <a:pt x="535338" y="1199702"/>
                      <a:pt x="482136" y="1031641"/>
                    </a:cubicBezTo>
                    <a:cubicBezTo>
                      <a:pt x="432258" y="874085"/>
                      <a:pt x="394149" y="723956"/>
                      <a:pt x="497287" y="136215"/>
                    </a:cubicBezTo>
                    <a:lnTo>
                      <a:pt x="501891" y="110995"/>
                    </a:lnTo>
                    <a:lnTo>
                      <a:pt x="517496" y="69099"/>
                    </a:lnTo>
                    <a:cubicBezTo>
                      <a:pt x="534281" y="25157"/>
                      <a:pt x="545057" y="0"/>
                      <a:pt x="5450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4849643" y="-125697"/>
                <a:ext cx="545257" cy="2277467"/>
              </a:xfrm>
              <a:custGeom>
                <a:avLst/>
                <a:gdLst>
                  <a:gd name="connsiteX0" fmla="*/ 545257 w 545257"/>
                  <a:gd name="connsiteY0" fmla="*/ 0 h 2277467"/>
                  <a:gd name="connsiteX1" fmla="*/ 527312 w 545257"/>
                  <a:gd name="connsiteY1" fmla="*/ 98295 h 2277467"/>
                  <a:gd name="connsiteX2" fmla="*/ 524306 w 545257"/>
                  <a:gd name="connsiteY2" fmla="*/ 106366 h 2277467"/>
                  <a:gd name="connsiteX3" fmla="*/ 374227 w 545257"/>
                  <a:gd name="connsiteY3" fmla="*/ 1167255 h 2277467"/>
                  <a:gd name="connsiteX4" fmla="*/ 28692 w 545257"/>
                  <a:gd name="connsiteY4" fmla="*/ 2155473 h 2277467"/>
                  <a:gd name="connsiteX5" fmla="*/ 27755 w 545257"/>
                  <a:gd name="connsiteY5" fmla="*/ 2186789 h 2277467"/>
                  <a:gd name="connsiteX6" fmla="*/ 14904 w 545257"/>
                  <a:gd name="connsiteY6" fmla="*/ 2222712 h 2277467"/>
                  <a:gd name="connsiteX7" fmla="*/ 200 w 545257"/>
                  <a:gd name="connsiteY7" fmla="*/ 2277467 h 2277467"/>
                  <a:gd name="connsiteX8" fmla="*/ 349006 w 545257"/>
                  <a:gd name="connsiteY8" fmla="*/ 1179955 h 2277467"/>
                  <a:gd name="connsiteX9" fmla="*/ 545257 w 545257"/>
                  <a:gd name="connsiteY9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5257" h="2277467">
                    <a:moveTo>
                      <a:pt x="545257" y="0"/>
                    </a:moveTo>
                    <a:lnTo>
                      <a:pt x="527312" y="98295"/>
                    </a:lnTo>
                    <a:lnTo>
                      <a:pt x="524306" y="106366"/>
                    </a:lnTo>
                    <a:cubicBezTo>
                      <a:pt x="443264" y="329392"/>
                      <a:pt x="291518" y="818978"/>
                      <a:pt x="374227" y="1167255"/>
                    </a:cubicBezTo>
                    <a:cubicBezTo>
                      <a:pt x="477617" y="1602936"/>
                      <a:pt x="70673" y="1641932"/>
                      <a:pt x="28692" y="2155473"/>
                    </a:cubicBezTo>
                    <a:lnTo>
                      <a:pt x="27755" y="2186789"/>
                    </a:lnTo>
                    <a:lnTo>
                      <a:pt x="14904" y="2222712"/>
                    </a:lnTo>
                    <a:cubicBezTo>
                      <a:pt x="4098" y="2256966"/>
                      <a:pt x="200" y="2277467"/>
                      <a:pt x="200" y="2277467"/>
                    </a:cubicBezTo>
                    <a:cubicBezTo>
                      <a:pt x="-11075" y="1658068"/>
                      <a:pt x="459288" y="1644681"/>
                      <a:pt x="349006" y="1179955"/>
                    </a:cubicBezTo>
                    <a:cubicBezTo>
                      <a:pt x="238727" y="715585"/>
                      <a:pt x="545257" y="0"/>
                      <a:pt x="5452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8793625" y="-99995"/>
                <a:ext cx="11110" cy="25270"/>
              </a:xfrm>
              <a:custGeom>
                <a:avLst/>
                <a:gdLst>
                  <a:gd name="connsiteX0" fmla="*/ 4291 w 11110"/>
                  <a:gd name="connsiteY0" fmla="*/ 0 h 25270"/>
                  <a:gd name="connsiteX1" fmla="*/ 11110 w 11110"/>
                  <a:gd name="connsiteY1" fmla="*/ 9740 h 25270"/>
                  <a:gd name="connsiteX2" fmla="*/ 0 w 11110"/>
                  <a:gd name="connsiteY2" fmla="*/ 25270 h 25270"/>
                  <a:gd name="connsiteX3" fmla="*/ 4291 w 11110"/>
                  <a:gd name="connsiteY3" fmla="*/ 0 h 2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10" h="25270">
                    <a:moveTo>
                      <a:pt x="4291" y="0"/>
                    </a:moveTo>
                    <a:lnTo>
                      <a:pt x="11110" y="9740"/>
                    </a:lnTo>
                    <a:lnTo>
                      <a:pt x="0" y="25270"/>
                    </a:lnTo>
                    <a:lnTo>
                      <a:pt x="429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>
                <a:off x="8722596" y="-87294"/>
                <a:ext cx="264847" cy="612705"/>
              </a:xfrm>
              <a:custGeom>
                <a:avLst/>
                <a:gdLst>
                  <a:gd name="connsiteX0" fmla="*/ 50099 w 264847"/>
                  <a:gd name="connsiteY0" fmla="*/ 0 h 612705"/>
                  <a:gd name="connsiteX1" fmla="*/ 64899 w 264847"/>
                  <a:gd name="connsiteY1" fmla="*/ 21140 h 612705"/>
                  <a:gd name="connsiteX2" fmla="*/ 71030 w 264847"/>
                  <a:gd name="connsiteY2" fmla="*/ 12570 h 612705"/>
                  <a:gd name="connsiteX3" fmla="*/ 62637 w 264847"/>
                  <a:gd name="connsiteY3" fmla="*/ 61994 h 612705"/>
                  <a:gd name="connsiteX4" fmla="*/ 72857 w 264847"/>
                  <a:gd name="connsiteY4" fmla="*/ 451671 h 612705"/>
                  <a:gd name="connsiteX5" fmla="*/ 216689 w 264847"/>
                  <a:gd name="connsiteY5" fmla="*/ 580049 h 612705"/>
                  <a:gd name="connsiteX6" fmla="*/ 264847 w 264847"/>
                  <a:gd name="connsiteY6" fmla="*/ 595929 h 612705"/>
                  <a:gd name="connsiteX7" fmla="*/ 251988 w 264847"/>
                  <a:gd name="connsiteY7" fmla="*/ 612705 h 612705"/>
                  <a:gd name="connsiteX8" fmla="*/ 47636 w 264847"/>
                  <a:gd name="connsiteY8" fmla="*/ 464371 h 612705"/>
                  <a:gd name="connsiteX9" fmla="*/ 37415 w 264847"/>
                  <a:gd name="connsiteY9" fmla="*/ 74694 h 612705"/>
                  <a:gd name="connsiteX10" fmla="*/ 50099 w 264847"/>
                  <a:gd name="connsiteY10" fmla="*/ 0 h 61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4847" h="612705">
                    <a:moveTo>
                      <a:pt x="50099" y="0"/>
                    </a:moveTo>
                    <a:cubicBezTo>
                      <a:pt x="55034" y="6340"/>
                      <a:pt x="59965" y="13391"/>
                      <a:pt x="64899" y="21140"/>
                    </a:cubicBezTo>
                    <a:lnTo>
                      <a:pt x="71030" y="12570"/>
                    </a:lnTo>
                    <a:lnTo>
                      <a:pt x="62637" y="61994"/>
                    </a:lnTo>
                    <a:cubicBezTo>
                      <a:pt x="10491" y="184255"/>
                      <a:pt x="11901" y="335755"/>
                      <a:pt x="72857" y="451671"/>
                    </a:cubicBezTo>
                    <a:cubicBezTo>
                      <a:pt x="105093" y="513243"/>
                      <a:pt x="157744" y="554796"/>
                      <a:pt x="216689" y="580049"/>
                    </a:cubicBezTo>
                    <a:lnTo>
                      <a:pt x="264847" y="595929"/>
                    </a:lnTo>
                    <a:lnTo>
                      <a:pt x="251988" y="612705"/>
                    </a:lnTo>
                    <a:cubicBezTo>
                      <a:pt x="169892" y="592974"/>
                      <a:pt x="90619" y="546467"/>
                      <a:pt x="47636" y="464371"/>
                    </a:cubicBezTo>
                    <a:cubicBezTo>
                      <a:pt x="-13321" y="348455"/>
                      <a:pt x="-14729" y="196955"/>
                      <a:pt x="37415" y="74694"/>
                    </a:cubicBezTo>
                    <a:cubicBezTo>
                      <a:pt x="40589" y="50736"/>
                      <a:pt x="44462" y="26074"/>
                      <a:pt x="5009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>
                <a:off x="7712033" y="-78504"/>
                <a:ext cx="635254" cy="193794"/>
              </a:xfrm>
              <a:custGeom>
                <a:avLst/>
                <a:gdLst>
                  <a:gd name="connsiteX0" fmla="*/ 0 w 635254"/>
                  <a:gd name="connsiteY0" fmla="*/ 0 h 193794"/>
                  <a:gd name="connsiteX1" fmla="*/ 635254 w 635254"/>
                  <a:gd name="connsiteY1" fmla="*/ 119091 h 193794"/>
                  <a:gd name="connsiteX2" fmla="*/ 567804 w 635254"/>
                  <a:gd name="connsiteY2" fmla="*/ 162714 h 193794"/>
                  <a:gd name="connsiteX3" fmla="*/ 548312 w 635254"/>
                  <a:gd name="connsiteY3" fmla="*/ 172029 h 193794"/>
                  <a:gd name="connsiteX4" fmla="*/ 570832 w 635254"/>
                  <a:gd name="connsiteY4" fmla="*/ 158722 h 193794"/>
                  <a:gd name="connsiteX5" fmla="*/ 610033 w 635254"/>
                  <a:gd name="connsiteY5" fmla="*/ 131791 h 193794"/>
                  <a:gd name="connsiteX6" fmla="*/ 130157 w 635254"/>
                  <a:gd name="connsiteY6" fmla="*/ 143724 h 193794"/>
                  <a:gd name="connsiteX7" fmla="*/ 70576 w 635254"/>
                  <a:gd name="connsiteY7" fmla="*/ 106228 h 193794"/>
                  <a:gd name="connsiteX8" fmla="*/ 44240 w 635254"/>
                  <a:gd name="connsiteY8" fmla="*/ 74264 h 193794"/>
                  <a:gd name="connsiteX9" fmla="*/ 0 w 635254"/>
                  <a:gd name="connsiteY9" fmla="*/ 0 h 1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5254" h="193794">
                    <a:moveTo>
                      <a:pt x="0" y="0"/>
                    </a:moveTo>
                    <a:cubicBezTo>
                      <a:pt x="0" y="0"/>
                      <a:pt x="202591" y="309701"/>
                      <a:pt x="635254" y="119091"/>
                    </a:cubicBezTo>
                    <a:cubicBezTo>
                      <a:pt x="635342" y="119091"/>
                      <a:pt x="609754" y="139306"/>
                      <a:pt x="567804" y="162714"/>
                    </a:cubicBezTo>
                    <a:lnTo>
                      <a:pt x="548312" y="172029"/>
                    </a:lnTo>
                    <a:lnTo>
                      <a:pt x="570832" y="158722"/>
                    </a:lnTo>
                    <a:cubicBezTo>
                      <a:pt x="595722" y="143162"/>
                      <a:pt x="610099" y="131791"/>
                      <a:pt x="610033" y="131791"/>
                    </a:cubicBezTo>
                    <a:cubicBezTo>
                      <a:pt x="393702" y="227096"/>
                      <a:pt x="234888" y="197323"/>
                      <a:pt x="130157" y="143724"/>
                    </a:cubicBezTo>
                    <a:lnTo>
                      <a:pt x="70576" y="106228"/>
                    </a:lnTo>
                    <a:lnTo>
                      <a:pt x="44240" y="74264"/>
                    </a:lnTo>
                    <a:cubicBezTo>
                      <a:pt x="28867" y="52324"/>
                      <a:pt x="14071" y="2765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7686813" y="-65804"/>
                <a:ext cx="573533" cy="233130"/>
              </a:xfrm>
              <a:custGeom>
                <a:avLst/>
                <a:gdLst>
                  <a:gd name="connsiteX0" fmla="*/ 0 w 573533"/>
                  <a:gd name="connsiteY0" fmla="*/ 0 h 233130"/>
                  <a:gd name="connsiteX1" fmla="*/ 86917 w 573533"/>
                  <a:gd name="connsiteY1" fmla="*/ 87940 h 233130"/>
                  <a:gd name="connsiteX2" fmla="*/ 95797 w 573533"/>
                  <a:gd name="connsiteY2" fmla="*/ 93528 h 233130"/>
                  <a:gd name="connsiteX3" fmla="*/ 117171 w 573533"/>
                  <a:gd name="connsiteY3" fmla="*/ 119471 h 233130"/>
                  <a:gd name="connsiteX4" fmla="*/ 518994 w 573533"/>
                  <a:gd name="connsiteY4" fmla="*/ 185392 h 233130"/>
                  <a:gd name="connsiteX5" fmla="*/ 573533 w 573533"/>
                  <a:gd name="connsiteY5" fmla="*/ 159329 h 233130"/>
                  <a:gd name="connsiteX6" fmla="*/ 567804 w 573533"/>
                  <a:gd name="connsiteY6" fmla="*/ 162714 h 233130"/>
                  <a:gd name="connsiteX7" fmla="*/ 0 w 573533"/>
                  <a:gd name="connsiteY7" fmla="*/ 0 h 233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3533" h="233130">
                    <a:moveTo>
                      <a:pt x="0" y="0"/>
                    </a:moveTo>
                    <a:cubicBezTo>
                      <a:pt x="0" y="0"/>
                      <a:pt x="28490" y="43552"/>
                      <a:pt x="86917" y="87940"/>
                    </a:cubicBezTo>
                    <a:lnTo>
                      <a:pt x="95797" y="93528"/>
                    </a:lnTo>
                    <a:lnTo>
                      <a:pt x="117171" y="119471"/>
                    </a:lnTo>
                    <a:cubicBezTo>
                      <a:pt x="248250" y="253500"/>
                      <a:pt x="407030" y="230082"/>
                      <a:pt x="518994" y="185392"/>
                    </a:cubicBezTo>
                    <a:lnTo>
                      <a:pt x="573533" y="159329"/>
                    </a:lnTo>
                    <a:lnTo>
                      <a:pt x="567804" y="162714"/>
                    </a:lnTo>
                    <a:cubicBezTo>
                      <a:pt x="441956" y="232937"/>
                      <a:pt x="168855" y="33189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7076076" y="-4160"/>
                <a:ext cx="963146" cy="911935"/>
              </a:xfrm>
              <a:custGeom>
                <a:avLst/>
                <a:gdLst>
                  <a:gd name="connsiteX0" fmla="*/ 0 w 963146"/>
                  <a:gd name="connsiteY0" fmla="*/ 0 h 911935"/>
                  <a:gd name="connsiteX1" fmla="*/ 914783 w 963146"/>
                  <a:gd name="connsiteY1" fmla="*/ 878740 h 911935"/>
                  <a:gd name="connsiteX2" fmla="*/ 963146 w 963146"/>
                  <a:gd name="connsiteY2" fmla="*/ 859203 h 911935"/>
                  <a:gd name="connsiteX3" fmla="*/ 946684 w 963146"/>
                  <a:gd name="connsiteY3" fmla="*/ 868365 h 911935"/>
                  <a:gd name="connsiteX4" fmla="*/ 98445 w 963146"/>
                  <a:gd name="connsiteY4" fmla="*/ 296047 h 911935"/>
                  <a:gd name="connsiteX5" fmla="*/ 93728 w 963146"/>
                  <a:gd name="connsiteY5" fmla="*/ 286295 h 911935"/>
                  <a:gd name="connsiteX6" fmla="*/ 48353 w 963146"/>
                  <a:gd name="connsiteY6" fmla="*/ 155374 h 911935"/>
                  <a:gd name="connsiteX7" fmla="*/ 0 w 963146"/>
                  <a:gd name="connsiteY7" fmla="*/ 0 h 911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3146" h="911935">
                    <a:moveTo>
                      <a:pt x="0" y="0"/>
                    </a:moveTo>
                    <a:cubicBezTo>
                      <a:pt x="0" y="0"/>
                      <a:pt x="368651" y="1058210"/>
                      <a:pt x="914783" y="878740"/>
                    </a:cubicBezTo>
                    <a:lnTo>
                      <a:pt x="963146" y="859203"/>
                    </a:lnTo>
                    <a:lnTo>
                      <a:pt x="946684" y="868365"/>
                    </a:lnTo>
                    <a:cubicBezTo>
                      <a:pt x="561756" y="1052887"/>
                      <a:pt x="258108" y="611085"/>
                      <a:pt x="98445" y="296047"/>
                    </a:cubicBezTo>
                    <a:lnTo>
                      <a:pt x="93728" y="286295"/>
                    </a:lnTo>
                    <a:lnTo>
                      <a:pt x="48353" y="155374"/>
                    </a:lnTo>
                    <a:cubicBezTo>
                      <a:pt x="32188" y="106145"/>
                      <a:pt x="16064" y="5439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9422320" y="-4008"/>
                <a:ext cx="252034" cy="771455"/>
              </a:xfrm>
              <a:custGeom>
                <a:avLst/>
                <a:gdLst>
                  <a:gd name="connsiteX0" fmla="*/ 3318 w 252034"/>
                  <a:gd name="connsiteY0" fmla="*/ 1345 h 771455"/>
                  <a:gd name="connsiteX1" fmla="*/ 12610 w 252034"/>
                  <a:gd name="connsiteY1" fmla="*/ 2315 h 771455"/>
                  <a:gd name="connsiteX2" fmla="*/ 140858 w 252034"/>
                  <a:gd name="connsiteY2" fmla="*/ 231684 h 771455"/>
                  <a:gd name="connsiteX3" fmla="*/ 251844 w 252034"/>
                  <a:gd name="connsiteY3" fmla="*/ 468095 h 771455"/>
                  <a:gd name="connsiteX4" fmla="*/ 150724 w 252034"/>
                  <a:gd name="connsiteY4" fmla="*/ 771455 h 771455"/>
                  <a:gd name="connsiteX5" fmla="*/ 148287 w 252034"/>
                  <a:gd name="connsiteY5" fmla="*/ 741399 h 771455"/>
                  <a:gd name="connsiteX6" fmla="*/ 156291 w 252034"/>
                  <a:gd name="connsiteY6" fmla="*/ 725424 h 771455"/>
                  <a:gd name="connsiteX7" fmla="*/ 226623 w 252034"/>
                  <a:gd name="connsiteY7" fmla="*/ 480795 h 771455"/>
                  <a:gd name="connsiteX8" fmla="*/ 115638 w 252034"/>
                  <a:gd name="connsiteY8" fmla="*/ 244384 h 771455"/>
                  <a:gd name="connsiteX9" fmla="*/ 20410 w 252034"/>
                  <a:gd name="connsiteY9" fmla="*/ 52439 h 771455"/>
                  <a:gd name="connsiteX10" fmla="*/ 10770 w 252034"/>
                  <a:gd name="connsiteY10" fmla="*/ 41514 h 771455"/>
                  <a:gd name="connsiteX11" fmla="*/ 632 w 252034"/>
                  <a:gd name="connsiteY11" fmla="*/ 10420 h 771455"/>
                  <a:gd name="connsiteX12" fmla="*/ 3318 w 252034"/>
                  <a:gd name="connsiteY12" fmla="*/ 1345 h 77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2034" h="771455">
                    <a:moveTo>
                      <a:pt x="3318" y="1345"/>
                    </a:moveTo>
                    <a:cubicBezTo>
                      <a:pt x="6004" y="-505"/>
                      <a:pt x="9791" y="-681"/>
                      <a:pt x="12610" y="2315"/>
                    </a:cubicBezTo>
                    <a:cubicBezTo>
                      <a:pt x="51720" y="42480"/>
                      <a:pt x="115846" y="122460"/>
                      <a:pt x="140858" y="231684"/>
                    </a:cubicBezTo>
                    <a:cubicBezTo>
                      <a:pt x="209564" y="252118"/>
                      <a:pt x="255369" y="354647"/>
                      <a:pt x="251844" y="468095"/>
                    </a:cubicBezTo>
                    <a:cubicBezTo>
                      <a:pt x="247264" y="609383"/>
                      <a:pt x="150724" y="771455"/>
                      <a:pt x="150724" y="771455"/>
                    </a:cubicBezTo>
                    <a:lnTo>
                      <a:pt x="148287" y="741399"/>
                    </a:lnTo>
                    <a:lnTo>
                      <a:pt x="156291" y="725424"/>
                    </a:lnTo>
                    <a:cubicBezTo>
                      <a:pt x="184977" y="665524"/>
                      <a:pt x="223761" y="569100"/>
                      <a:pt x="226623" y="480795"/>
                    </a:cubicBezTo>
                    <a:cubicBezTo>
                      <a:pt x="230148" y="367347"/>
                      <a:pt x="184343" y="264818"/>
                      <a:pt x="115638" y="244384"/>
                    </a:cubicBezTo>
                    <a:cubicBezTo>
                      <a:pt x="96878" y="162466"/>
                      <a:pt x="56117" y="96998"/>
                      <a:pt x="20410" y="52439"/>
                    </a:cubicBezTo>
                    <a:lnTo>
                      <a:pt x="10770" y="41514"/>
                    </a:lnTo>
                    <a:lnTo>
                      <a:pt x="632" y="10420"/>
                    </a:lnTo>
                    <a:cubicBezTo>
                      <a:pt x="-953" y="6719"/>
                      <a:pt x="632" y="3195"/>
                      <a:pt x="3318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7050856" y="8541"/>
                <a:ext cx="882945" cy="1044743"/>
              </a:xfrm>
              <a:custGeom>
                <a:avLst/>
                <a:gdLst>
                  <a:gd name="connsiteX0" fmla="*/ 0 w 882945"/>
                  <a:gd name="connsiteY0" fmla="*/ 0 h 1044743"/>
                  <a:gd name="connsiteX1" fmla="*/ 80150 w 882945"/>
                  <a:gd name="connsiteY1" fmla="*/ 193391 h 1044743"/>
                  <a:gd name="connsiteX2" fmla="*/ 118949 w 882945"/>
                  <a:gd name="connsiteY2" fmla="*/ 273594 h 1044743"/>
                  <a:gd name="connsiteX3" fmla="*/ 122172 w 882945"/>
                  <a:gd name="connsiteY3" fmla="*/ 282895 h 1044743"/>
                  <a:gd name="connsiteX4" fmla="*/ 837770 w 882945"/>
                  <a:gd name="connsiteY4" fmla="*/ 1012681 h 1044743"/>
                  <a:gd name="connsiteX5" fmla="*/ 882945 w 882945"/>
                  <a:gd name="connsiteY5" fmla="*/ 990919 h 1044743"/>
                  <a:gd name="connsiteX6" fmla="*/ 880492 w 882945"/>
                  <a:gd name="connsiteY6" fmla="*/ 992651 h 1044743"/>
                  <a:gd name="connsiteX7" fmla="*/ 0 w 882945"/>
                  <a:gd name="connsiteY7" fmla="*/ 0 h 104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945" h="1044743">
                    <a:moveTo>
                      <a:pt x="0" y="0"/>
                    </a:moveTo>
                    <a:cubicBezTo>
                      <a:pt x="0" y="0"/>
                      <a:pt x="28054" y="80530"/>
                      <a:pt x="80150" y="193391"/>
                    </a:cubicBezTo>
                    <a:lnTo>
                      <a:pt x="118949" y="273594"/>
                    </a:lnTo>
                    <a:lnTo>
                      <a:pt x="122172" y="282895"/>
                    </a:lnTo>
                    <a:cubicBezTo>
                      <a:pt x="381805" y="991535"/>
                      <a:pt x="646895" y="1082296"/>
                      <a:pt x="837770" y="1012681"/>
                    </a:cubicBezTo>
                    <a:lnTo>
                      <a:pt x="882945" y="990919"/>
                    </a:lnTo>
                    <a:lnTo>
                      <a:pt x="880492" y="992651"/>
                    </a:lnTo>
                    <a:cubicBezTo>
                      <a:pt x="666647" y="1120852"/>
                      <a:pt x="321280" y="108782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>
                <a:off x="9217557" y="8692"/>
                <a:ext cx="227034" cy="490511"/>
              </a:xfrm>
              <a:custGeom>
                <a:avLst/>
                <a:gdLst>
                  <a:gd name="connsiteX0" fmla="*/ 182861 w 227034"/>
                  <a:gd name="connsiteY0" fmla="*/ 1345 h 490511"/>
                  <a:gd name="connsiteX1" fmla="*/ 192152 w 227034"/>
                  <a:gd name="connsiteY1" fmla="*/ 2316 h 490511"/>
                  <a:gd name="connsiteX2" fmla="*/ 215533 w 227034"/>
                  <a:gd name="connsiteY2" fmla="*/ 28814 h 490511"/>
                  <a:gd name="connsiteX3" fmla="*/ 219704 w 227034"/>
                  <a:gd name="connsiteY3" fmla="*/ 41607 h 490511"/>
                  <a:gd name="connsiteX4" fmla="*/ 176857 w 227034"/>
                  <a:gd name="connsiteY4" fmla="*/ 293678 h 490511"/>
                  <a:gd name="connsiteX5" fmla="*/ 52482 w 227034"/>
                  <a:gd name="connsiteY5" fmla="*/ 451874 h 490511"/>
                  <a:gd name="connsiteX6" fmla="*/ 22579 w 227034"/>
                  <a:gd name="connsiteY6" fmla="*/ 480325 h 490511"/>
                  <a:gd name="connsiteX7" fmla="*/ 0 w 227034"/>
                  <a:gd name="connsiteY7" fmla="*/ 490511 h 490511"/>
                  <a:gd name="connsiteX8" fmla="*/ 27261 w 227034"/>
                  <a:gd name="connsiteY8" fmla="*/ 464574 h 490511"/>
                  <a:gd name="connsiteX9" fmla="*/ 151637 w 227034"/>
                  <a:gd name="connsiteY9" fmla="*/ 306378 h 490511"/>
                  <a:gd name="connsiteX10" fmla="*/ 180175 w 227034"/>
                  <a:gd name="connsiteY10" fmla="*/ 10420 h 490511"/>
                  <a:gd name="connsiteX11" fmla="*/ 182861 w 227034"/>
                  <a:gd name="connsiteY11" fmla="*/ 1345 h 490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7034" h="490511">
                    <a:moveTo>
                      <a:pt x="182861" y="1345"/>
                    </a:moveTo>
                    <a:cubicBezTo>
                      <a:pt x="185547" y="-505"/>
                      <a:pt x="189333" y="-680"/>
                      <a:pt x="192152" y="2316"/>
                    </a:cubicBezTo>
                    <a:lnTo>
                      <a:pt x="215533" y="28814"/>
                    </a:lnTo>
                    <a:lnTo>
                      <a:pt x="219704" y="41607"/>
                    </a:lnTo>
                    <a:cubicBezTo>
                      <a:pt x="243524" y="143770"/>
                      <a:pt x="203987" y="242193"/>
                      <a:pt x="176857" y="293678"/>
                    </a:cubicBezTo>
                    <a:cubicBezTo>
                      <a:pt x="129292" y="339480"/>
                      <a:pt x="87364" y="397968"/>
                      <a:pt x="52482" y="451874"/>
                    </a:cubicBezTo>
                    <a:cubicBezTo>
                      <a:pt x="45613" y="462620"/>
                      <a:pt x="35395" y="472133"/>
                      <a:pt x="22579" y="480325"/>
                    </a:cubicBezTo>
                    <a:lnTo>
                      <a:pt x="0" y="490511"/>
                    </a:lnTo>
                    <a:lnTo>
                      <a:pt x="27261" y="464574"/>
                    </a:lnTo>
                    <a:cubicBezTo>
                      <a:pt x="62143" y="410668"/>
                      <a:pt x="104071" y="352180"/>
                      <a:pt x="151637" y="306378"/>
                    </a:cubicBezTo>
                    <a:cubicBezTo>
                      <a:pt x="182642" y="247538"/>
                      <a:pt x="229853" y="127391"/>
                      <a:pt x="180175" y="10420"/>
                    </a:cubicBezTo>
                    <a:cubicBezTo>
                      <a:pt x="178590" y="6720"/>
                      <a:pt x="180175" y="3195"/>
                      <a:pt x="182861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6762851" y="22265"/>
                <a:ext cx="1055942" cy="1567974"/>
              </a:xfrm>
              <a:custGeom>
                <a:avLst/>
                <a:gdLst>
                  <a:gd name="connsiteX0" fmla="*/ 0 w 1055942"/>
                  <a:gd name="connsiteY0" fmla="*/ 0 h 1567974"/>
                  <a:gd name="connsiteX1" fmla="*/ 994617 w 1055942"/>
                  <a:gd name="connsiteY1" fmla="*/ 1542751 h 1567974"/>
                  <a:gd name="connsiteX2" fmla="*/ 1055942 w 1055942"/>
                  <a:gd name="connsiteY2" fmla="*/ 1519899 h 1567974"/>
                  <a:gd name="connsiteX3" fmla="*/ 1039601 w 1055942"/>
                  <a:gd name="connsiteY3" fmla="*/ 1529290 h 1567974"/>
                  <a:gd name="connsiteX4" fmla="*/ 59179 w 1055942"/>
                  <a:gd name="connsiteY4" fmla="*/ 349170 h 1567974"/>
                  <a:gd name="connsiteX5" fmla="*/ 44244 w 1055942"/>
                  <a:gd name="connsiteY5" fmla="*/ 294148 h 1567974"/>
                  <a:gd name="connsiteX6" fmla="*/ 36959 w 1055942"/>
                  <a:gd name="connsiteY6" fmla="*/ 252397 h 1567974"/>
                  <a:gd name="connsiteX7" fmla="*/ 0 w 1055942"/>
                  <a:gd name="connsiteY7" fmla="*/ 0 h 156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5942" h="1567974">
                    <a:moveTo>
                      <a:pt x="0" y="0"/>
                    </a:moveTo>
                    <a:cubicBezTo>
                      <a:pt x="0" y="0"/>
                      <a:pt x="349872" y="1717789"/>
                      <a:pt x="994617" y="1542751"/>
                    </a:cubicBezTo>
                    <a:lnTo>
                      <a:pt x="1055942" y="1519899"/>
                    </a:lnTo>
                    <a:lnTo>
                      <a:pt x="1039601" y="1529290"/>
                    </a:lnTo>
                    <a:cubicBezTo>
                      <a:pt x="540299" y="1765424"/>
                      <a:pt x="205757" y="864308"/>
                      <a:pt x="59179" y="349170"/>
                    </a:cubicBezTo>
                    <a:lnTo>
                      <a:pt x="44244" y="294148"/>
                    </a:lnTo>
                    <a:lnTo>
                      <a:pt x="36959" y="252397"/>
                    </a:lnTo>
                    <a:cubicBezTo>
                      <a:pt x="24149" y="172354"/>
                      <a:pt x="11814" y="882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>
                <a:off x="6737630" y="34966"/>
                <a:ext cx="981736" cy="1730821"/>
              </a:xfrm>
              <a:custGeom>
                <a:avLst/>
                <a:gdLst>
                  <a:gd name="connsiteX0" fmla="*/ 0 w 981736"/>
                  <a:gd name="connsiteY0" fmla="*/ 0 h 1730821"/>
                  <a:gd name="connsiteX1" fmla="*/ 47656 w 981736"/>
                  <a:gd name="connsiteY1" fmla="*/ 201107 h 1730821"/>
                  <a:gd name="connsiteX2" fmla="*/ 69465 w 981736"/>
                  <a:gd name="connsiteY2" fmla="*/ 281448 h 1730821"/>
                  <a:gd name="connsiteX3" fmla="*/ 101997 w 981736"/>
                  <a:gd name="connsiteY3" fmla="*/ 467911 h 1730821"/>
                  <a:gd name="connsiteX4" fmla="*/ 911945 w 981736"/>
                  <a:gd name="connsiteY4" fmla="*/ 1695667 h 1730821"/>
                  <a:gd name="connsiteX5" fmla="*/ 981736 w 981736"/>
                  <a:gd name="connsiteY5" fmla="*/ 1661198 h 1730821"/>
                  <a:gd name="connsiteX6" fmla="*/ 980718 w 981736"/>
                  <a:gd name="connsiteY6" fmla="*/ 1661944 h 1730821"/>
                  <a:gd name="connsiteX7" fmla="*/ 0 w 981736"/>
                  <a:gd name="connsiteY7" fmla="*/ 0 h 1730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1736" h="1730821">
                    <a:moveTo>
                      <a:pt x="0" y="0"/>
                    </a:moveTo>
                    <a:cubicBezTo>
                      <a:pt x="0" y="0"/>
                      <a:pt x="16066" y="78878"/>
                      <a:pt x="47656" y="201107"/>
                    </a:cubicBezTo>
                    <a:lnTo>
                      <a:pt x="69465" y="281448"/>
                    </a:lnTo>
                    <a:lnTo>
                      <a:pt x="101997" y="467911"/>
                    </a:lnTo>
                    <a:cubicBezTo>
                      <a:pt x="321500" y="1622447"/>
                      <a:pt x="651628" y="1790397"/>
                      <a:pt x="911945" y="1695667"/>
                    </a:cubicBezTo>
                    <a:lnTo>
                      <a:pt x="981736" y="1661198"/>
                    </a:lnTo>
                    <a:lnTo>
                      <a:pt x="980718" y="1661944"/>
                    </a:lnTo>
                    <a:cubicBezTo>
                      <a:pt x="680662" y="1848305"/>
                      <a:pt x="236284" y="1765617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6099520" y="110199"/>
                <a:ext cx="870503" cy="1498258"/>
              </a:xfrm>
              <a:custGeom>
                <a:avLst/>
                <a:gdLst>
                  <a:gd name="connsiteX0" fmla="*/ 71771 w 870503"/>
                  <a:gd name="connsiteY0" fmla="*/ 147 h 1498258"/>
                  <a:gd name="connsiteX1" fmla="*/ 870503 w 870503"/>
                  <a:gd name="connsiteY1" fmla="*/ 1498258 h 1498258"/>
                  <a:gd name="connsiteX2" fmla="*/ 750809 w 870503"/>
                  <a:gd name="connsiteY2" fmla="*/ 1451237 h 1498258"/>
                  <a:gd name="connsiteX3" fmla="*/ 705362 w 870503"/>
                  <a:gd name="connsiteY3" fmla="*/ 1430208 h 1498258"/>
                  <a:gd name="connsiteX4" fmla="*/ 647508 w 870503"/>
                  <a:gd name="connsiteY4" fmla="*/ 1394003 h 1498258"/>
                  <a:gd name="connsiteX5" fmla="*/ 13000 w 870503"/>
                  <a:gd name="connsiteY5" fmla="*/ 155961 h 1498258"/>
                  <a:gd name="connsiteX6" fmla="*/ 20553 w 870503"/>
                  <a:gd name="connsiteY6" fmla="*/ 115463 h 1498258"/>
                  <a:gd name="connsiteX7" fmla="*/ 26851 w 870503"/>
                  <a:gd name="connsiteY7" fmla="*/ 98246 h 1498258"/>
                  <a:gd name="connsiteX8" fmla="*/ 71771 w 870503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0503" h="1498258">
                    <a:moveTo>
                      <a:pt x="71771" y="147"/>
                    </a:moveTo>
                    <a:cubicBezTo>
                      <a:pt x="78462" y="-13239"/>
                      <a:pt x="-275630" y="891546"/>
                      <a:pt x="870503" y="1498258"/>
                    </a:cubicBezTo>
                    <a:cubicBezTo>
                      <a:pt x="870503" y="1498192"/>
                      <a:pt x="823558" y="1482965"/>
                      <a:pt x="750809" y="1451237"/>
                    </a:cubicBezTo>
                    <a:lnTo>
                      <a:pt x="705362" y="1430208"/>
                    </a:lnTo>
                    <a:lnTo>
                      <a:pt x="647508" y="1394003"/>
                    </a:lnTo>
                    <a:cubicBezTo>
                      <a:pt x="-16530" y="954540"/>
                      <a:pt x="-26454" y="410119"/>
                      <a:pt x="13000" y="155961"/>
                    </a:cubicBezTo>
                    <a:lnTo>
                      <a:pt x="20553" y="115463"/>
                    </a:lnTo>
                    <a:lnTo>
                      <a:pt x="26851" y="98246"/>
                    </a:lnTo>
                    <a:cubicBezTo>
                      <a:pt x="40062" y="66162"/>
                      <a:pt x="55002" y="33464"/>
                      <a:pt x="71771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>
                <a:off x="6018913" y="122899"/>
                <a:ext cx="925889" cy="1498258"/>
              </a:xfrm>
              <a:custGeom>
                <a:avLst/>
                <a:gdLst>
                  <a:gd name="connsiteX0" fmla="*/ 127157 w 925889"/>
                  <a:gd name="connsiteY0" fmla="*/ 147 h 1498258"/>
                  <a:gd name="connsiteX1" fmla="*/ 105137 w 925889"/>
                  <a:gd name="connsiteY1" fmla="*/ 81438 h 1498258"/>
                  <a:gd name="connsiteX2" fmla="*/ 101160 w 925889"/>
                  <a:gd name="connsiteY2" fmla="*/ 102763 h 1498258"/>
                  <a:gd name="connsiteX3" fmla="*/ 72919 w 925889"/>
                  <a:gd name="connsiteY3" fmla="*/ 179965 h 1498258"/>
                  <a:gd name="connsiteX4" fmla="*/ 750849 w 925889"/>
                  <a:gd name="connsiteY4" fmla="*/ 1401258 h 1498258"/>
                  <a:gd name="connsiteX5" fmla="*/ 785969 w 925889"/>
                  <a:gd name="connsiteY5" fmla="*/ 1417508 h 1498258"/>
                  <a:gd name="connsiteX6" fmla="*/ 822777 w 925889"/>
                  <a:gd name="connsiteY6" fmla="*/ 1440543 h 1498258"/>
                  <a:gd name="connsiteX7" fmla="*/ 925889 w 925889"/>
                  <a:gd name="connsiteY7" fmla="*/ 1498258 h 1498258"/>
                  <a:gd name="connsiteX8" fmla="*/ 127157 w 925889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5889" h="1498258">
                    <a:moveTo>
                      <a:pt x="127157" y="147"/>
                    </a:moveTo>
                    <a:cubicBezTo>
                      <a:pt x="128412" y="-2363"/>
                      <a:pt x="116983" y="27407"/>
                      <a:pt x="105137" y="81438"/>
                    </a:cubicBezTo>
                    <a:lnTo>
                      <a:pt x="101160" y="102763"/>
                    </a:lnTo>
                    <a:lnTo>
                      <a:pt x="72919" y="179965"/>
                    </a:lnTo>
                    <a:cubicBezTo>
                      <a:pt x="-143738" y="858960"/>
                      <a:pt x="429640" y="1244038"/>
                      <a:pt x="750849" y="1401258"/>
                    </a:cubicBezTo>
                    <a:lnTo>
                      <a:pt x="785969" y="1417508"/>
                    </a:lnTo>
                    <a:lnTo>
                      <a:pt x="822777" y="1440543"/>
                    </a:lnTo>
                    <a:cubicBezTo>
                      <a:pt x="855721" y="1460047"/>
                      <a:pt x="890073" y="1479298"/>
                      <a:pt x="925889" y="1498258"/>
                    </a:cubicBezTo>
                    <a:cubicBezTo>
                      <a:pt x="925889" y="1497907"/>
                      <a:pt x="-409444" y="1066302"/>
                      <a:pt x="127157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>
                <a:off x="9103621" y="199056"/>
                <a:ext cx="113936" cy="323185"/>
              </a:xfrm>
              <a:custGeom>
                <a:avLst/>
                <a:gdLst>
                  <a:gd name="connsiteX0" fmla="*/ 5272 w 113936"/>
                  <a:gd name="connsiteY0" fmla="*/ 565 h 323185"/>
                  <a:gd name="connsiteX1" fmla="*/ 14917 w 113936"/>
                  <a:gd name="connsiteY1" fmla="*/ 3955 h 323185"/>
                  <a:gd name="connsiteX2" fmla="*/ 91021 w 113936"/>
                  <a:gd name="connsiteY2" fmla="*/ 310485 h 323185"/>
                  <a:gd name="connsiteX3" fmla="*/ 113936 w 113936"/>
                  <a:gd name="connsiteY3" fmla="*/ 300147 h 323185"/>
                  <a:gd name="connsiteX4" fmla="*/ 111294 w 113936"/>
                  <a:gd name="connsiteY4" fmla="*/ 302661 h 323185"/>
                  <a:gd name="connsiteX5" fmla="*/ 65800 w 113936"/>
                  <a:gd name="connsiteY5" fmla="*/ 323185 h 323185"/>
                  <a:gd name="connsiteX6" fmla="*/ 17443 w 113936"/>
                  <a:gd name="connsiteY6" fmla="*/ 69356 h 323185"/>
                  <a:gd name="connsiteX7" fmla="*/ 2705 w 113936"/>
                  <a:gd name="connsiteY7" fmla="*/ 41363 h 323185"/>
                  <a:gd name="connsiteX8" fmla="*/ 118 w 113936"/>
                  <a:gd name="connsiteY8" fmla="*/ 9593 h 323185"/>
                  <a:gd name="connsiteX9" fmla="*/ 5272 w 113936"/>
                  <a:gd name="connsiteY9" fmla="*/ 565 h 32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936" h="323185">
                    <a:moveTo>
                      <a:pt x="5272" y="565"/>
                    </a:moveTo>
                    <a:cubicBezTo>
                      <a:pt x="8575" y="-712"/>
                      <a:pt x="12627" y="81"/>
                      <a:pt x="14917" y="3955"/>
                    </a:cubicBezTo>
                    <a:cubicBezTo>
                      <a:pt x="48741" y="60680"/>
                      <a:pt x="102295" y="174483"/>
                      <a:pt x="91021" y="310485"/>
                    </a:cubicBezTo>
                    <a:lnTo>
                      <a:pt x="113936" y="300147"/>
                    </a:lnTo>
                    <a:lnTo>
                      <a:pt x="111294" y="302661"/>
                    </a:lnTo>
                    <a:cubicBezTo>
                      <a:pt x="98478" y="310853"/>
                      <a:pt x="83063" y="317724"/>
                      <a:pt x="65800" y="323185"/>
                    </a:cubicBezTo>
                    <a:cubicBezTo>
                      <a:pt x="74256" y="221184"/>
                      <a:pt x="46246" y="131669"/>
                      <a:pt x="17443" y="69356"/>
                    </a:cubicBezTo>
                    <a:lnTo>
                      <a:pt x="2705" y="41363"/>
                    </a:lnTo>
                    <a:lnTo>
                      <a:pt x="118" y="9593"/>
                    </a:lnTo>
                    <a:cubicBezTo>
                      <a:pt x="-587" y="5189"/>
                      <a:pt x="1969" y="1842"/>
                      <a:pt x="5272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>
                <a:off x="8987443" y="211756"/>
                <a:ext cx="120343" cy="300955"/>
              </a:xfrm>
              <a:custGeom>
                <a:avLst/>
                <a:gdLst>
                  <a:gd name="connsiteX0" fmla="*/ 96230 w 120343"/>
                  <a:gd name="connsiteY0" fmla="*/ 565 h 300955"/>
                  <a:gd name="connsiteX1" fmla="*/ 105876 w 120343"/>
                  <a:gd name="connsiteY1" fmla="*/ 3955 h 300955"/>
                  <a:gd name="connsiteX2" fmla="*/ 118884 w 120343"/>
                  <a:gd name="connsiteY2" fmla="*/ 28663 h 300955"/>
                  <a:gd name="connsiteX3" fmla="*/ 120343 w 120343"/>
                  <a:gd name="connsiteY3" fmla="*/ 46577 h 300955"/>
                  <a:gd name="connsiteX4" fmla="*/ 12362 w 120343"/>
                  <a:gd name="connsiteY4" fmla="*/ 300955 h 300955"/>
                  <a:gd name="connsiteX5" fmla="*/ 0 w 120343"/>
                  <a:gd name="connsiteY5" fmla="*/ 296879 h 300955"/>
                  <a:gd name="connsiteX6" fmla="*/ 26519 w 120343"/>
                  <a:gd name="connsiteY6" fmla="*/ 262280 h 300955"/>
                  <a:gd name="connsiteX7" fmla="*/ 91076 w 120343"/>
                  <a:gd name="connsiteY7" fmla="*/ 9593 h 300955"/>
                  <a:gd name="connsiteX8" fmla="*/ 96230 w 120343"/>
                  <a:gd name="connsiteY8" fmla="*/ 565 h 30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343" h="300955">
                    <a:moveTo>
                      <a:pt x="96230" y="565"/>
                    </a:moveTo>
                    <a:cubicBezTo>
                      <a:pt x="99534" y="-712"/>
                      <a:pt x="103586" y="81"/>
                      <a:pt x="105876" y="3955"/>
                    </a:cubicBezTo>
                    <a:lnTo>
                      <a:pt x="118884" y="28663"/>
                    </a:lnTo>
                    <a:lnTo>
                      <a:pt x="120343" y="46577"/>
                    </a:lnTo>
                    <a:cubicBezTo>
                      <a:pt x="119800" y="159873"/>
                      <a:pt x="53671" y="253477"/>
                      <a:pt x="12362" y="300955"/>
                    </a:cubicBezTo>
                    <a:lnTo>
                      <a:pt x="0" y="296879"/>
                    </a:lnTo>
                    <a:lnTo>
                      <a:pt x="26519" y="262280"/>
                    </a:lnTo>
                    <a:cubicBezTo>
                      <a:pt x="67758" y="200842"/>
                      <a:pt x="108254" y="111064"/>
                      <a:pt x="91076" y="9593"/>
                    </a:cubicBezTo>
                    <a:cubicBezTo>
                      <a:pt x="90371" y="5189"/>
                      <a:pt x="92926" y="1842"/>
                      <a:pt x="96230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>
                <a:off x="8431213" y="551647"/>
                <a:ext cx="804024" cy="465407"/>
              </a:xfrm>
              <a:custGeom>
                <a:avLst/>
                <a:gdLst>
                  <a:gd name="connsiteX0" fmla="*/ 57694 w 804024"/>
                  <a:gd name="connsiteY0" fmla="*/ 1500 h 465407"/>
                  <a:gd name="connsiteX1" fmla="*/ 315264 w 804024"/>
                  <a:gd name="connsiteY1" fmla="*/ 280274 h 465407"/>
                  <a:gd name="connsiteX2" fmla="*/ 633420 w 804024"/>
                  <a:gd name="connsiteY2" fmla="*/ 401475 h 465407"/>
                  <a:gd name="connsiteX3" fmla="*/ 558371 w 804024"/>
                  <a:gd name="connsiteY3" fmla="*/ 450099 h 465407"/>
                  <a:gd name="connsiteX4" fmla="*/ 759204 w 804024"/>
                  <a:gd name="connsiteY4" fmla="*/ 417392 h 465407"/>
                  <a:gd name="connsiteX5" fmla="*/ 804024 w 804024"/>
                  <a:gd name="connsiteY5" fmla="*/ 396833 h 465407"/>
                  <a:gd name="connsiteX6" fmla="*/ 792776 w 804024"/>
                  <a:gd name="connsiteY6" fmla="*/ 403123 h 465407"/>
                  <a:gd name="connsiteX7" fmla="*/ 533149 w 804024"/>
                  <a:gd name="connsiteY7" fmla="*/ 462799 h 465407"/>
                  <a:gd name="connsiteX8" fmla="*/ 608199 w 804024"/>
                  <a:gd name="connsiteY8" fmla="*/ 414175 h 465407"/>
                  <a:gd name="connsiteX9" fmla="*/ 290043 w 804024"/>
                  <a:gd name="connsiteY9" fmla="*/ 292974 h 465407"/>
                  <a:gd name="connsiteX10" fmla="*/ 32472 w 804024"/>
                  <a:gd name="connsiteY10" fmla="*/ 14200 h 465407"/>
                  <a:gd name="connsiteX11" fmla="*/ 0 w 804024"/>
                  <a:gd name="connsiteY11" fmla="*/ 15867 h 465407"/>
                  <a:gd name="connsiteX12" fmla="*/ 13599 w 804024"/>
                  <a:gd name="connsiteY12" fmla="*/ 6539 h 465407"/>
                  <a:gd name="connsiteX13" fmla="*/ 21773 w 804024"/>
                  <a:gd name="connsiteY13" fmla="*/ 3344 h 465407"/>
                  <a:gd name="connsiteX14" fmla="*/ 57694 w 804024"/>
                  <a:gd name="connsiteY14" fmla="*/ 1500 h 465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4024" h="465407">
                    <a:moveTo>
                      <a:pt x="57694" y="1500"/>
                    </a:moveTo>
                    <a:cubicBezTo>
                      <a:pt x="140426" y="18422"/>
                      <a:pt x="216918" y="174841"/>
                      <a:pt x="315264" y="280274"/>
                    </a:cubicBezTo>
                    <a:cubicBezTo>
                      <a:pt x="427659" y="400773"/>
                      <a:pt x="633420" y="401475"/>
                      <a:pt x="633420" y="401475"/>
                    </a:cubicBezTo>
                    <a:lnTo>
                      <a:pt x="558371" y="450099"/>
                    </a:lnTo>
                    <a:cubicBezTo>
                      <a:pt x="626151" y="459480"/>
                      <a:pt x="697053" y="442403"/>
                      <a:pt x="759204" y="417392"/>
                    </a:cubicBezTo>
                    <a:lnTo>
                      <a:pt x="804024" y="396833"/>
                    </a:lnTo>
                    <a:lnTo>
                      <a:pt x="792776" y="403123"/>
                    </a:lnTo>
                    <a:cubicBezTo>
                      <a:pt x="719447" y="440779"/>
                      <a:pt x="623523" y="475307"/>
                      <a:pt x="533149" y="462799"/>
                    </a:cubicBezTo>
                    <a:lnTo>
                      <a:pt x="608199" y="414175"/>
                    </a:lnTo>
                    <a:cubicBezTo>
                      <a:pt x="608199" y="414175"/>
                      <a:pt x="402437" y="413473"/>
                      <a:pt x="290043" y="292974"/>
                    </a:cubicBezTo>
                    <a:cubicBezTo>
                      <a:pt x="191698" y="187541"/>
                      <a:pt x="115204" y="31122"/>
                      <a:pt x="32472" y="14200"/>
                    </a:cubicBezTo>
                    <a:lnTo>
                      <a:pt x="0" y="15867"/>
                    </a:lnTo>
                    <a:lnTo>
                      <a:pt x="13599" y="6539"/>
                    </a:lnTo>
                    <a:cubicBezTo>
                      <a:pt x="18663" y="4071"/>
                      <a:pt x="21773" y="3344"/>
                      <a:pt x="21773" y="3344"/>
                    </a:cubicBezTo>
                    <a:cubicBezTo>
                      <a:pt x="33929" y="-488"/>
                      <a:pt x="45875" y="-917"/>
                      <a:pt x="57694" y="1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8337916" y="567514"/>
                <a:ext cx="216907" cy="1713387"/>
              </a:xfrm>
              <a:custGeom>
                <a:avLst/>
                <a:gdLst>
                  <a:gd name="connsiteX0" fmla="*/ 93298 w 216907"/>
                  <a:gd name="connsiteY0" fmla="*/ 0 h 1713387"/>
                  <a:gd name="connsiteX1" fmla="*/ 87005 w 216907"/>
                  <a:gd name="connsiteY1" fmla="*/ 4317 h 1713387"/>
                  <a:gd name="connsiteX2" fmla="*/ 110488 w 216907"/>
                  <a:gd name="connsiteY2" fmla="*/ 646688 h 1713387"/>
                  <a:gd name="connsiteX3" fmla="*/ 31356 w 216907"/>
                  <a:gd name="connsiteY3" fmla="*/ 1702612 h 1713387"/>
                  <a:gd name="connsiteX4" fmla="*/ 8773 w 216907"/>
                  <a:gd name="connsiteY4" fmla="*/ 1713387 h 1713387"/>
                  <a:gd name="connsiteX5" fmla="*/ 48569 w 216907"/>
                  <a:gd name="connsiteY5" fmla="*/ 1684335 h 1713387"/>
                  <a:gd name="connsiteX6" fmla="*/ 85267 w 216907"/>
                  <a:gd name="connsiteY6" fmla="*/ 659388 h 1713387"/>
                  <a:gd name="connsiteX7" fmla="*/ 89850 w 216907"/>
                  <a:gd name="connsiteY7" fmla="*/ 177 h 1713387"/>
                  <a:gd name="connsiteX8" fmla="*/ 93298 w 216907"/>
                  <a:gd name="connsiteY8" fmla="*/ 0 h 171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907" h="1713387">
                    <a:moveTo>
                      <a:pt x="93298" y="0"/>
                    </a:moveTo>
                    <a:lnTo>
                      <a:pt x="87005" y="4317"/>
                    </a:lnTo>
                    <a:cubicBezTo>
                      <a:pt x="40134" y="46118"/>
                      <a:pt x="-35377" y="187160"/>
                      <a:pt x="110488" y="646688"/>
                    </a:cubicBezTo>
                    <a:cubicBezTo>
                      <a:pt x="280356" y="1182801"/>
                      <a:pt x="241706" y="1577026"/>
                      <a:pt x="31356" y="1702612"/>
                    </a:cubicBezTo>
                    <a:lnTo>
                      <a:pt x="8773" y="1713387"/>
                    </a:lnTo>
                    <a:lnTo>
                      <a:pt x="48569" y="1684335"/>
                    </a:lnTo>
                    <a:cubicBezTo>
                      <a:pt x="220943" y="1532684"/>
                      <a:pt x="243002" y="1157208"/>
                      <a:pt x="85267" y="659388"/>
                    </a:cubicBezTo>
                    <a:cubicBezTo>
                      <a:pt x="-109220" y="46684"/>
                      <a:pt x="89850" y="177"/>
                      <a:pt x="89850" y="177"/>
                    </a:cubicBezTo>
                    <a:lnTo>
                      <a:pt x="9329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>
                <a:off x="9542461" y="663156"/>
                <a:ext cx="28146" cy="116990"/>
              </a:xfrm>
              <a:custGeom>
                <a:avLst/>
                <a:gdLst>
                  <a:gd name="connsiteX0" fmla="*/ 22127 w 28146"/>
                  <a:gd name="connsiteY0" fmla="*/ 0 h 116990"/>
                  <a:gd name="connsiteX1" fmla="*/ 28146 w 28146"/>
                  <a:gd name="connsiteY1" fmla="*/ 74234 h 116990"/>
                  <a:gd name="connsiteX2" fmla="*/ 20518 w 28146"/>
                  <a:gd name="connsiteY2" fmla="*/ 89459 h 116990"/>
                  <a:gd name="connsiteX3" fmla="*/ 5362 w 28146"/>
                  <a:gd name="connsiteY3" fmla="*/ 116990 h 116990"/>
                  <a:gd name="connsiteX4" fmla="*/ 0 w 28146"/>
                  <a:gd name="connsiteY4" fmla="*/ 50861 h 116990"/>
                  <a:gd name="connsiteX5" fmla="*/ 9372 w 28146"/>
                  <a:gd name="connsiteY5" fmla="*/ 31148 h 116990"/>
                  <a:gd name="connsiteX6" fmla="*/ 22127 w 28146"/>
                  <a:gd name="connsiteY6" fmla="*/ 0 h 11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146" h="116990">
                    <a:moveTo>
                      <a:pt x="22127" y="0"/>
                    </a:moveTo>
                    <a:lnTo>
                      <a:pt x="28146" y="74234"/>
                    </a:lnTo>
                    <a:lnTo>
                      <a:pt x="20518" y="89459"/>
                    </a:lnTo>
                    <a:cubicBezTo>
                      <a:pt x="11396" y="106861"/>
                      <a:pt x="5362" y="116990"/>
                      <a:pt x="5362" y="116990"/>
                    </a:cubicBezTo>
                    <a:lnTo>
                      <a:pt x="0" y="50861"/>
                    </a:lnTo>
                    <a:lnTo>
                      <a:pt x="9372" y="31148"/>
                    </a:lnTo>
                    <a:cubicBezTo>
                      <a:pt x="18075" y="11561"/>
                      <a:pt x="22127" y="0"/>
                      <a:pt x="2212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1" name="任意多边形: 形状 280"/>
              <p:cNvSpPr/>
              <p:nvPr/>
            </p:nvSpPr>
            <p:spPr>
              <a:xfrm>
                <a:off x="9331699" y="675856"/>
                <a:ext cx="210763" cy="316024"/>
              </a:xfrm>
              <a:custGeom>
                <a:avLst/>
                <a:gdLst>
                  <a:gd name="connsiteX0" fmla="*/ 207669 w 210763"/>
                  <a:gd name="connsiteY0" fmla="*/ 0 h 316024"/>
                  <a:gd name="connsiteX1" fmla="*/ 210763 w 210763"/>
                  <a:gd name="connsiteY1" fmla="*/ 38161 h 316024"/>
                  <a:gd name="connsiteX2" fmla="*/ 203515 w 210763"/>
                  <a:gd name="connsiteY2" fmla="*/ 53407 h 316024"/>
                  <a:gd name="connsiteX3" fmla="*/ 0 w 210763"/>
                  <a:gd name="connsiteY3" fmla="*/ 316024 h 316024"/>
                  <a:gd name="connsiteX4" fmla="*/ 5287 w 210763"/>
                  <a:gd name="connsiteY4" fmla="*/ 299714 h 316024"/>
                  <a:gd name="connsiteX5" fmla="*/ 33038 w 210763"/>
                  <a:gd name="connsiteY5" fmla="*/ 273327 h 316024"/>
                  <a:gd name="connsiteX6" fmla="*/ 207669 w 210763"/>
                  <a:gd name="connsiteY6" fmla="*/ 0 h 3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763" h="316024">
                    <a:moveTo>
                      <a:pt x="207669" y="0"/>
                    </a:moveTo>
                    <a:lnTo>
                      <a:pt x="210763" y="38161"/>
                    </a:lnTo>
                    <a:lnTo>
                      <a:pt x="203515" y="53407"/>
                    </a:lnTo>
                    <a:cubicBezTo>
                      <a:pt x="169751" y="120233"/>
                      <a:pt x="105038" y="226180"/>
                      <a:pt x="0" y="316024"/>
                    </a:cubicBezTo>
                    <a:lnTo>
                      <a:pt x="5287" y="299714"/>
                    </a:lnTo>
                    <a:lnTo>
                      <a:pt x="33038" y="273327"/>
                    </a:lnTo>
                    <a:cubicBezTo>
                      <a:pt x="158034" y="141620"/>
                      <a:pt x="207669" y="0"/>
                      <a:pt x="20766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2" name="任意多边形: 形状 281"/>
              <p:cNvSpPr/>
              <p:nvPr/>
            </p:nvSpPr>
            <p:spPr>
              <a:xfrm>
                <a:off x="7933801" y="776605"/>
                <a:ext cx="232035" cy="222854"/>
              </a:xfrm>
              <a:custGeom>
                <a:avLst/>
                <a:gdLst>
                  <a:gd name="connsiteX0" fmla="*/ 232035 w 232035"/>
                  <a:gd name="connsiteY0" fmla="*/ 0 h 222854"/>
                  <a:gd name="connsiteX1" fmla="*/ 22768 w 232035"/>
                  <a:gd name="connsiteY1" fmla="*/ 211886 h 222854"/>
                  <a:gd name="connsiteX2" fmla="*/ 0 w 232035"/>
                  <a:gd name="connsiteY2" fmla="*/ 222854 h 222854"/>
                  <a:gd name="connsiteX3" fmla="*/ 57600 w 232035"/>
                  <a:gd name="connsiteY3" fmla="*/ 182182 h 222854"/>
                  <a:gd name="connsiteX4" fmla="*/ 200223 w 232035"/>
                  <a:gd name="connsiteY4" fmla="*/ 23054 h 222854"/>
                  <a:gd name="connsiteX5" fmla="*/ 200659 w 232035"/>
                  <a:gd name="connsiteY5" fmla="*/ 22370 h 222854"/>
                  <a:gd name="connsiteX6" fmla="*/ 232035 w 232035"/>
                  <a:gd name="connsiteY6" fmla="*/ 0 h 222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035" h="222854">
                    <a:moveTo>
                      <a:pt x="232035" y="0"/>
                    </a:moveTo>
                    <a:cubicBezTo>
                      <a:pt x="232035" y="0"/>
                      <a:pt x="151076" y="134965"/>
                      <a:pt x="22768" y="211886"/>
                    </a:cubicBezTo>
                    <a:lnTo>
                      <a:pt x="0" y="222854"/>
                    </a:lnTo>
                    <a:lnTo>
                      <a:pt x="57600" y="182182"/>
                    </a:lnTo>
                    <a:cubicBezTo>
                      <a:pt x="131994" y="121577"/>
                      <a:pt x="182855" y="49471"/>
                      <a:pt x="200223" y="23054"/>
                    </a:cubicBezTo>
                    <a:lnTo>
                      <a:pt x="200659" y="22370"/>
                    </a:lnTo>
                    <a:lnTo>
                      <a:pt x="2320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>
                <a:off x="8039222" y="789306"/>
                <a:ext cx="101392" cy="65737"/>
              </a:xfrm>
              <a:custGeom>
                <a:avLst/>
                <a:gdLst>
                  <a:gd name="connsiteX0" fmla="*/ 101392 w 101392"/>
                  <a:gd name="connsiteY0" fmla="*/ 0 h 65737"/>
                  <a:gd name="connsiteX1" fmla="*/ 95237 w 101392"/>
                  <a:gd name="connsiteY1" fmla="*/ 9670 h 65737"/>
                  <a:gd name="connsiteX2" fmla="*/ 67100 w 101392"/>
                  <a:gd name="connsiteY2" fmla="*/ 29730 h 65737"/>
                  <a:gd name="connsiteX3" fmla="*/ 8759 w 101392"/>
                  <a:gd name="connsiteY3" fmla="*/ 62199 h 65737"/>
                  <a:gd name="connsiteX4" fmla="*/ 0 w 101392"/>
                  <a:gd name="connsiteY4" fmla="*/ 65737 h 65737"/>
                  <a:gd name="connsiteX5" fmla="*/ 41879 w 101392"/>
                  <a:gd name="connsiteY5" fmla="*/ 42430 h 65737"/>
                  <a:gd name="connsiteX6" fmla="*/ 101392 w 101392"/>
                  <a:gd name="connsiteY6" fmla="*/ 0 h 6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92" h="65737">
                    <a:moveTo>
                      <a:pt x="101392" y="0"/>
                    </a:moveTo>
                    <a:lnTo>
                      <a:pt x="95237" y="9670"/>
                    </a:lnTo>
                    <a:lnTo>
                      <a:pt x="67100" y="29730"/>
                    </a:lnTo>
                    <a:cubicBezTo>
                      <a:pt x="47455" y="42181"/>
                      <a:pt x="28006" y="52973"/>
                      <a:pt x="8759" y="62199"/>
                    </a:cubicBezTo>
                    <a:lnTo>
                      <a:pt x="0" y="65737"/>
                    </a:lnTo>
                    <a:lnTo>
                      <a:pt x="41879" y="42430"/>
                    </a:lnTo>
                    <a:cubicBezTo>
                      <a:pt x="61524" y="29978"/>
                      <a:pt x="81364" y="15866"/>
                      <a:pt x="1013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>
                <a:off x="8495872" y="805144"/>
                <a:ext cx="1032780" cy="933327"/>
              </a:xfrm>
              <a:custGeom>
                <a:avLst/>
                <a:gdLst>
                  <a:gd name="connsiteX0" fmla="*/ 1506 w 1032780"/>
                  <a:gd name="connsiteY0" fmla="*/ 0 h 933327"/>
                  <a:gd name="connsiteX1" fmla="*/ 71269 w 1032780"/>
                  <a:gd name="connsiteY1" fmla="*/ 58488 h 933327"/>
                  <a:gd name="connsiteX2" fmla="*/ 1027846 w 1032780"/>
                  <a:gd name="connsiteY2" fmla="*/ 922755 h 933327"/>
                  <a:gd name="connsiteX3" fmla="*/ 1032780 w 1032780"/>
                  <a:gd name="connsiteY3" fmla="*/ 933327 h 933327"/>
                  <a:gd name="connsiteX4" fmla="*/ 986944 w 1032780"/>
                  <a:gd name="connsiteY4" fmla="*/ 908606 h 933327"/>
                  <a:gd name="connsiteX5" fmla="*/ 908255 w 1032780"/>
                  <a:gd name="connsiteY5" fmla="*/ 773866 h 933327"/>
                  <a:gd name="connsiteX6" fmla="*/ 46048 w 1032780"/>
                  <a:gd name="connsiteY6" fmla="*/ 71188 h 933327"/>
                  <a:gd name="connsiteX7" fmla="*/ 7599 w 1032780"/>
                  <a:gd name="connsiteY7" fmla="*/ 41680 h 933327"/>
                  <a:gd name="connsiteX8" fmla="*/ 0 w 1032780"/>
                  <a:gd name="connsiteY8" fmla="*/ 34647 h 933327"/>
                  <a:gd name="connsiteX9" fmla="*/ 1506 w 1032780"/>
                  <a:gd name="connsiteY9" fmla="*/ 0 h 933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2780" h="933327">
                    <a:moveTo>
                      <a:pt x="1506" y="0"/>
                    </a:moveTo>
                    <a:cubicBezTo>
                      <a:pt x="20178" y="19027"/>
                      <a:pt x="43083" y="38758"/>
                      <a:pt x="71269" y="58488"/>
                    </a:cubicBezTo>
                    <a:cubicBezTo>
                      <a:pt x="304159" y="223028"/>
                      <a:pt x="809049" y="465783"/>
                      <a:pt x="1027846" y="922755"/>
                    </a:cubicBezTo>
                    <a:cubicBezTo>
                      <a:pt x="1029255" y="926280"/>
                      <a:pt x="1031019" y="929802"/>
                      <a:pt x="1032780" y="933327"/>
                    </a:cubicBezTo>
                    <a:lnTo>
                      <a:pt x="986944" y="908606"/>
                    </a:lnTo>
                    <a:lnTo>
                      <a:pt x="908255" y="773866"/>
                    </a:lnTo>
                    <a:cubicBezTo>
                      <a:pt x="661856" y="419016"/>
                      <a:pt x="249827" y="215161"/>
                      <a:pt x="46048" y="71188"/>
                    </a:cubicBezTo>
                    <a:cubicBezTo>
                      <a:pt x="31955" y="61323"/>
                      <a:pt x="19182" y="51458"/>
                      <a:pt x="7599" y="41680"/>
                    </a:cubicBezTo>
                    <a:lnTo>
                      <a:pt x="0" y="34647"/>
                    </a:lnTo>
                    <a:lnTo>
                      <a:pt x="150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5" name="任意多边形: 形状 284"/>
              <p:cNvSpPr/>
              <p:nvPr/>
            </p:nvSpPr>
            <p:spPr>
              <a:xfrm>
                <a:off x="8465749" y="817843"/>
                <a:ext cx="218621" cy="1460554"/>
              </a:xfrm>
              <a:custGeom>
                <a:avLst/>
                <a:gdLst>
                  <a:gd name="connsiteX0" fmla="*/ 6409 w 218621"/>
                  <a:gd name="connsiteY0" fmla="*/ 0 h 1460554"/>
                  <a:gd name="connsiteX1" fmla="*/ 30124 w 218621"/>
                  <a:gd name="connsiteY1" fmla="*/ 21947 h 1460554"/>
                  <a:gd name="connsiteX2" fmla="*/ 28151 w 218621"/>
                  <a:gd name="connsiteY2" fmla="*/ 67324 h 1460554"/>
                  <a:gd name="connsiteX3" fmla="*/ 34448 w 218621"/>
                  <a:gd name="connsiteY3" fmla="*/ 171921 h 1460554"/>
                  <a:gd name="connsiteX4" fmla="*/ 216958 w 218621"/>
                  <a:gd name="connsiteY4" fmla="*/ 1135898 h 1460554"/>
                  <a:gd name="connsiteX5" fmla="*/ 2696 w 218621"/>
                  <a:gd name="connsiteY5" fmla="*/ 1459780 h 1460554"/>
                  <a:gd name="connsiteX6" fmla="*/ 0 w 218621"/>
                  <a:gd name="connsiteY6" fmla="*/ 1460554 h 1460554"/>
                  <a:gd name="connsiteX7" fmla="*/ 52232 w 218621"/>
                  <a:gd name="connsiteY7" fmla="*/ 1432897 h 1460554"/>
                  <a:gd name="connsiteX8" fmla="*/ 191737 w 218621"/>
                  <a:gd name="connsiteY8" fmla="*/ 1148598 h 1460554"/>
                  <a:gd name="connsiteX9" fmla="*/ 9228 w 218621"/>
                  <a:gd name="connsiteY9" fmla="*/ 184621 h 1460554"/>
                  <a:gd name="connsiteX10" fmla="*/ 6409 w 218621"/>
                  <a:gd name="connsiteY10" fmla="*/ 0 h 1460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621" h="1460554">
                    <a:moveTo>
                      <a:pt x="6409" y="0"/>
                    </a:moveTo>
                    <a:lnTo>
                      <a:pt x="30124" y="21947"/>
                    </a:lnTo>
                    <a:lnTo>
                      <a:pt x="28151" y="67324"/>
                    </a:lnTo>
                    <a:cubicBezTo>
                      <a:pt x="28370" y="98021"/>
                      <a:pt x="30220" y="132813"/>
                      <a:pt x="34448" y="171921"/>
                    </a:cubicBezTo>
                    <a:cubicBezTo>
                      <a:pt x="57349" y="378740"/>
                      <a:pt x="237742" y="712043"/>
                      <a:pt x="216958" y="1135898"/>
                    </a:cubicBezTo>
                    <a:cubicBezTo>
                      <a:pt x="207268" y="1332148"/>
                      <a:pt x="103770" y="1420495"/>
                      <a:pt x="2696" y="1459780"/>
                    </a:cubicBezTo>
                    <a:lnTo>
                      <a:pt x="0" y="1460554"/>
                    </a:lnTo>
                    <a:lnTo>
                      <a:pt x="52232" y="1432897"/>
                    </a:lnTo>
                    <a:cubicBezTo>
                      <a:pt x="124436" y="1382277"/>
                      <a:pt x="184470" y="1295785"/>
                      <a:pt x="191737" y="1148598"/>
                    </a:cubicBezTo>
                    <a:cubicBezTo>
                      <a:pt x="212522" y="724743"/>
                      <a:pt x="32128" y="391440"/>
                      <a:pt x="9228" y="184621"/>
                    </a:cubicBezTo>
                    <a:cubicBezTo>
                      <a:pt x="772" y="106405"/>
                      <a:pt x="1830" y="45453"/>
                      <a:pt x="640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6" name="任意多边形: 形状 285"/>
              <p:cNvSpPr/>
              <p:nvPr/>
            </p:nvSpPr>
            <p:spPr>
              <a:xfrm>
                <a:off x="9306477" y="863632"/>
                <a:ext cx="66798" cy="140949"/>
              </a:xfrm>
              <a:custGeom>
                <a:avLst/>
                <a:gdLst>
                  <a:gd name="connsiteX0" fmla="*/ 66798 w 66798"/>
                  <a:gd name="connsiteY0" fmla="*/ 0 h 140949"/>
                  <a:gd name="connsiteX1" fmla="*/ 30508 w 66798"/>
                  <a:gd name="connsiteY1" fmla="*/ 111939 h 140949"/>
                  <a:gd name="connsiteX2" fmla="*/ 0 w 66798"/>
                  <a:gd name="connsiteY2" fmla="*/ 140949 h 140949"/>
                  <a:gd name="connsiteX3" fmla="*/ 39147 w 66798"/>
                  <a:gd name="connsiteY3" fmla="*/ 20195 h 140949"/>
                  <a:gd name="connsiteX4" fmla="*/ 57725 w 66798"/>
                  <a:gd name="connsiteY4" fmla="*/ 6961 h 140949"/>
                  <a:gd name="connsiteX5" fmla="*/ 66798 w 66798"/>
                  <a:gd name="connsiteY5" fmla="*/ 0 h 14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98" h="140949">
                    <a:moveTo>
                      <a:pt x="66798" y="0"/>
                    </a:moveTo>
                    <a:lnTo>
                      <a:pt x="30508" y="111939"/>
                    </a:lnTo>
                    <a:lnTo>
                      <a:pt x="0" y="140949"/>
                    </a:lnTo>
                    <a:lnTo>
                      <a:pt x="39147" y="20195"/>
                    </a:lnTo>
                    <a:lnTo>
                      <a:pt x="57725" y="6961"/>
                    </a:lnTo>
                    <a:cubicBezTo>
                      <a:pt x="63627" y="2549"/>
                      <a:pt x="66798" y="0"/>
                      <a:pt x="6679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7" name="任意多边形: 形状 286"/>
              <p:cNvSpPr/>
              <p:nvPr/>
            </p:nvSpPr>
            <p:spPr>
              <a:xfrm>
                <a:off x="9235238" y="876331"/>
                <a:ext cx="112817" cy="72148"/>
              </a:xfrm>
              <a:custGeom>
                <a:avLst/>
                <a:gdLst>
                  <a:gd name="connsiteX0" fmla="*/ 112817 w 112817"/>
                  <a:gd name="connsiteY0" fmla="*/ 0 h 72148"/>
                  <a:gd name="connsiteX1" fmla="*/ 110387 w 112817"/>
                  <a:gd name="connsiteY1" fmla="*/ 7495 h 72148"/>
                  <a:gd name="connsiteX2" fmla="*/ 103504 w 112817"/>
                  <a:gd name="connsiteY2" fmla="*/ 12398 h 72148"/>
                  <a:gd name="connsiteX3" fmla="*/ 13973 w 112817"/>
                  <a:gd name="connsiteY3" fmla="*/ 65738 h 72148"/>
                  <a:gd name="connsiteX4" fmla="*/ 0 w 112817"/>
                  <a:gd name="connsiteY4" fmla="*/ 72148 h 72148"/>
                  <a:gd name="connsiteX5" fmla="*/ 39073 w 112817"/>
                  <a:gd name="connsiteY5" fmla="*/ 50296 h 72148"/>
                  <a:gd name="connsiteX6" fmla="*/ 112817 w 112817"/>
                  <a:gd name="connsiteY6" fmla="*/ 0 h 7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817" h="72148">
                    <a:moveTo>
                      <a:pt x="112817" y="0"/>
                    </a:moveTo>
                    <a:lnTo>
                      <a:pt x="110387" y="7495"/>
                    </a:lnTo>
                    <a:lnTo>
                      <a:pt x="103504" y="12398"/>
                    </a:lnTo>
                    <a:cubicBezTo>
                      <a:pt x="81654" y="27301"/>
                      <a:pt x="50638" y="46910"/>
                      <a:pt x="13973" y="65738"/>
                    </a:cubicBezTo>
                    <a:lnTo>
                      <a:pt x="0" y="72148"/>
                    </a:lnTo>
                    <a:lnTo>
                      <a:pt x="39073" y="50296"/>
                    </a:lnTo>
                    <a:cubicBezTo>
                      <a:pt x="84278" y="22940"/>
                      <a:pt x="112817" y="0"/>
                      <a:pt x="11281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8" name="任意多边形: 形状 287"/>
              <p:cNvSpPr/>
              <p:nvPr/>
            </p:nvSpPr>
            <p:spPr>
              <a:xfrm>
                <a:off x="5801693" y="1065868"/>
                <a:ext cx="2090881" cy="1133819"/>
              </a:xfrm>
              <a:custGeom>
                <a:avLst/>
                <a:gdLst>
                  <a:gd name="connsiteX0" fmla="*/ 0 w 2090881"/>
                  <a:gd name="connsiteY0" fmla="*/ 0 h 1133819"/>
                  <a:gd name="connsiteX1" fmla="*/ 291730 w 2090881"/>
                  <a:gd name="connsiteY1" fmla="*/ 536601 h 1133819"/>
                  <a:gd name="connsiteX2" fmla="*/ 340002 w 2090881"/>
                  <a:gd name="connsiteY2" fmla="*/ 543999 h 1133819"/>
                  <a:gd name="connsiteX3" fmla="*/ 1389594 w 2090881"/>
                  <a:gd name="connsiteY3" fmla="*/ 800848 h 1133819"/>
                  <a:gd name="connsiteX4" fmla="*/ 1743689 w 2090881"/>
                  <a:gd name="connsiteY4" fmla="*/ 984415 h 1133819"/>
                  <a:gd name="connsiteX5" fmla="*/ 2076591 w 2090881"/>
                  <a:gd name="connsiteY5" fmla="*/ 1111204 h 1133819"/>
                  <a:gd name="connsiteX6" fmla="*/ 2084341 w 2090881"/>
                  <a:gd name="connsiteY6" fmla="*/ 1113179 h 1133819"/>
                  <a:gd name="connsiteX7" fmla="*/ 2090881 w 2090881"/>
                  <a:gd name="connsiteY7" fmla="*/ 1133819 h 1133819"/>
                  <a:gd name="connsiteX8" fmla="*/ 1718468 w 2090881"/>
                  <a:gd name="connsiteY8" fmla="*/ 997115 h 1133819"/>
                  <a:gd name="connsiteX9" fmla="*/ 1364373 w 2090881"/>
                  <a:gd name="connsiteY9" fmla="*/ 813548 h 1133819"/>
                  <a:gd name="connsiteX10" fmla="*/ 314781 w 2090881"/>
                  <a:gd name="connsiteY10" fmla="*/ 556699 h 1133819"/>
                  <a:gd name="connsiteX11" fmla="*/ 266509 w 2090881"/>
                  <a:gd name="connsiteY11" fmla="*/ 549301 h 1133819"/>
                  <a:gd name="connsiteX12" fmla="*/ 61046 w 2090881"/>
                  <a:gd name="connsiteY12" fmla="*/ 90699 h 1133819"/>
                  <a:gd name="connsiteX13" fmla="*/ 48639 w 2090881"/>
                  <a:gd name="connsiteY13" fmla="*/ 78517 h 1133819"/>
                  <a:gd name="connsiteX14" fmla="*/ 0 w 2090881"/>
                  <a:gd name="connsiteY14" fmla="*/ 0 h 113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90881" h="1133819">
                    <a:moveTo>
                      <a:pt x="0" y="0"/>
                    </a:moveTo>
                    <a:cubicBezTo>
                      <a:pt x="0" y="0"/>
                      <a:pt x="268829" y="188498"/>
                      <a:pt x="291730" y="536601"/>
                    </a:cubicBezTo>
                    <a:lnTo>
                      <a:pt x="340002" y="543999"/>
                    </a:lnTo>
                    <a:cubicBezTo>
                      <a:pt x="831856" y="649699"/>
                      <a:pt x="1389594" y="800848"/>
                      <a:pt x="1389594" y="800848"/>
                    </a:cubicBezTo>
                    <a:cubicBezTo>
                      <a:pt x="1524889" y="864974"/>
                      <a:pt x="1611213" y="903377"/>
                      <a:pt x="1743689" y="984415"/>
                    </a:cubicBezTo>
                    <a:cubicBezTo>
                      <a:pt x="1843310" y="1045457"/>
                      <a:pt x="2002982" y="1091832"/>
                      <a:pt x="2076591" y="1111204"/>
                    </a:cubicBezTo>
                    <a:lnTo>
                      <a:pt x="2084341" y="1113179"/>
                    </a:lnTo>
                    <a:lnTo>
                      <a:pt x="2090881" y="1133819"/>
                    </a:lnTo>
                    <a:cubicBezTo>
                      <a:pt x="2090881" y="1133819"/>
                      <a:pt x="1851296" y="1078504"/>
                      <a:pt x="1718468" y="997115"/>
                    </a:cubicBezTo>
                    <a:cubicBezTo>
                      <a:pt x="1585992" y="916077"/>
                      <a:pt x="1499668" y="877674"/>
                      <a:pt x="1364373" y="813548"/>
                    </a:cubicBezTo>
                    <a:cubicBezTo>
                      <a:pt x="1364373" y="813548"/>
                      <a:pt x="806635" y="662399"/>
                      <a:pt x="314781" y="556699"/>
                    </a:cubicBezTo>
                    <a:lnTo>
                      <a:pt x="266509" y="549301"/>
                    </a:lnTo>
                    <a:cubicBezTo>
                      <a:pt x="252196" y="331737"/>
                      <a:pt x="141817" y="176518"/>
                      <a:pt x="61046" y="90699"/>
                    </a:cubicBezTo>
                    <a:lnTo>
                      <a:pt x="48639" y="785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9" name="任意多边形: 形状 288"/>
              <p:cNvSpPr/>
              <p:nvPr/>
            </p:nvSpPr>
            <p:spPr>
              <a:xfrm>
                <a:off x="5776472" y="1078568"/>
                <a:ext cx="1657925" cy="2106939"/>
              </a:xfrm>
              <a:custGeom>
                <a:avLst/>
                <a:gdLst>
                  <a:gd name="connsiteX0" fmla="*/ 0 w 1657925"/>
                  <a:gd name="connsiteY0" fmla="*/ 0 h 2106939"/>
                  <a:gd name="connsiteX1" fmla="*/ 42362 w 1657925"/>
                  <a:gd name="connsiteY1" fmla="*/ 34892 h 2106939"/>
                  <a:gd name="connsiteX2" fmla="*/ 73860 w 1657925"/>
                  <a:gd name="connsiteY2" fmla="*/ 65817 h 2106939"/>
                  <a:gd name="connsiteX3" fmla="*/ 98904 w 1657925"/>
                  <a:gd name="connsiteY3" fmla="*/ 106246 h 2106939"/>
                  <a:gd name="connsiteX4" fmla="*/ 238029 w 1657925"/>
                  <a:gd name="connsiteY4" fmla="*/ 511924 h 2106939"/>
                  <a:gd name="connsiteX5" fmla="*/ 241905 w 1657925"/>
                  <a:gd name="connsiteY5" fmla="*/ 541165 h 2106939"/>
                  <a:gd name="connsiteX6" fmla="*/ 156994 w 1657925"/>
                  <a:gd name="connsiteY6" fmla="*/ 761726 h 2106939"/>
                  <a:gd name="connsiteX7" fmla="*/ 220765 w 1657925"/>
                  <a:gd name="connsiteY7" fmla="*/ 767714 h 2106939"/>
                  <a:gd name="connsiteX8" fmla="*/ 1317926 w 1657925"/>
                  <a:gd name="connsiteY8" fmla="*/ 1207423 h 2106939"/>
                  <a:gd name="connsiteX9" fmla="*/ 1657925 w 1657925"/>
                  <a:gd name="connsiteY9" fmla="*/ 1538966 h 2106939"/>
                  <a:gd name="connsiteX10" fmla="*/ 1294157 w 1657925"/>
                  <a:gd name="connsiteY10" fmla="*/ 1976888 h 2106939"/>
                  <a:gd name="connsiteX11" fmla="*/ 1293293 w 1657925"/>
                  <a:gd name="connsiteY11" fmla="*/ 2025669 h 2106939"/>
                  <a:gd name="connsiteX12" fmla="*/ 1276145 w 1657925"/>
                  <a:gd name="connsiteY12" fmla="*/ 2106939 h 2106939"/>
                  <a:gd name="connsiteX13" fmla="*/ 1632704 w 1657925"/>
                  <a:gd name="connsiteY13" fmla="*/ 1551666 h 2106939"/>
                  <a:gd name="connsiteX14" fmla="*/ 1292705 w 1657925"/>
                  <a:gd name="connsiteY14" fmla="*/ 1220123 h 2106939"/>
                  <a:gd name="connsiteX15" fmla="*/ 195544 w 1657925"/>
                  <a:gd name="connsiteY15" fmla="*/ 780414 h 2106939"/>
                  <a:gd name="connsiteX16" fmla="*/ 131773 w 1657925"/>
                  <a:gd name="connsiteY16" fmla="*/ 774426 h 2106939"/>
                  <a:gd name="connsiteX17" fmla="*/ 216684 w 1657925"/>
                  <a:gd name="connsiteY17" fmla="*/ 553865 h 2106939"/>
                  <a:gd name="connsiteX18" fmla="*/ 212808 w 1657925"/>
                  <a:gd name="connsiteY18" fmla="*/ 524624 h 2106939"/>
                  <a:gd name="connsiteX19" fmla="*/ 0 w 1657925"/>
                  <a:gd name="connsiteY19" fmla="*/ 0 h 2106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7925" h="2106939">
                    <a:moveTo>
                      <a:pt x="0" y="0"/>
                    </a:moveTo>
                    <a:cubicBezTo>
                      <a:pt x="0" y="0"/>
                      <a:pt x="16802" y="11781"/>
                      <a:pt x="42362" y="34892"/>
                    </a:cubicBezTo>
                    <a:lnTo>
                      <a:pt x="73860" y="65817"/>
                    </a:lnTo>
                    <a:lnTo>
                      <a:pt x="98904" y="106246"/>
                    </a:lnTo>
                    <a:cubicBezTo>
                      <a:pt x="247202" y="367336"/>
                      <a:pt x="238029" y="511924"/>
                      <a:pt x="238029" y="511924"/>
                    </a:cubicBezTo>
                    <a:cubicBezTo>
                      <a:pt x="238029" y="511924"/>
                      <a:pt x="239793" y="523550"/>
                      <a:pt x="241905" y="541165"/>
                    </a:cubicBezTo>
                    <a:cubicBezTo>
                      <a:pt x="252828" y="678927"/>
                      <a:pt x="156994" y="761726"/>
                      <a:pt x="156994" y="761726"/>
                    </a:cubicBezTo>
                    <a:cubicBezTo>
                      <a:pt x="179192" y="765602"/>
                      <a:pt x="200683" y="767363"/>
                      <a:pt x="220765" y="767714"/>
                    </a:cubicBezTo>
                    <a:cubicBezTo>
                      <a:pt x="414549" y="788854"/>
                      <a:pt x="1002589" y="878699"/>
                      <a:pt x="1317926" y="1207423"/>
                    </a:cubicBezTo>
                    <a:cubicBezTo>
                      <a:pt x="1478589" y="1374781"/>
                      <a:pt x="1582173" y="1478013"/>
                      <a:pt x="1657925" y="1538966"/>
                    </a:cubicBezTo>
                    <a:cubicBezTo>
                      <a:pt x="1373418" y="1677256"/>
                      <a:pt x="1305264" y="1859587"/>
                      <a:pt x="1294157" y="1976888"/>
                    </a:cubicBezTo>
                    <a:lnTo>
                      <a:pt x="1293293" y="2025669"/>
                    </a:lnTo>
                    <a:lnTo>
                      <a:pt x="1276145" y="2106939"/>
                    </a:lnTo>
                    <a:cubicBezTo>
                      <a:pt x="1276145" y="2106939"/>
                      <a:pt x="1177492" y="1772929"/>
                      <a:pt x="1632704" y="1551666"/>
                    </a:cubicBezTo>
                    <a:cubicBezTo>
                      <a:pt x="1556952" y="1490713"/>
                      <a:pt x="1453368" y="1387481"/>
                      <a:pt x="1292705" y="1220123"/>
                    </a:cubicBezTo>
                    <a:cubicBezTo>
                      <a:pt x="977368" y="891399"/>
                      <a:pt x="389328" y="801554"/>
                      <a:pt x="195544" y="780414"/>
                    </a:cubicBezTo>
                    <a:cubicBezTo>
                      <a:pt x="175462" y="780063"/>
                      <a:pt x="153971" y="778302"/>
                      <a:pt x="131773" y="774426"/>
                    </a:cubicBezTo>
                    <a:cubicBezTo>
                      <a:pt x="131773" y="774426"/>
                      <a:pt x="227607" y="691627"/>
                      <a:pt x="216684" y="553865"/>
                    </a:cubicBezTo>
                    <a:cubicBezTo>
                      <a:pt x="214572" y="536250"/>
                      <a:pt x="212808" y="524624"/>
                      <a:pt x="212808" y="524624"/>
                    </a:cubicBezTo>
                    <a:cubicBezTo>
                      <a:pt x="212808" y="524624"/>
                      <a:pt x="224789" y="33577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0" name="任意多边形: 形状 289"/>
              <p:cNvSpPr/>
              <p:nvPr/>
            </p:nvSpPr>
            <p:spPr>
              <a:xfrm>
                <a:off x="7719366" y="1363587"/>
                <a:ext cx="332314" cy="332577"/>
              </a:xfrm>
              <a:custGeom>
                <a:avLst/>
                <a:gdLst>
                  <a:gd name="connsiteX0" fmla="*/ 332314 w 332314"/>
                  <a:gd name="connsiteY0" fmla="*/ 0 h 332577"/>
                  <a:gd name="connsiteX1" fmla="*/ 24203 w 332314"/>
                  <a:gd name="connsiteY1" fmla="*/ 320623 h 332577"/>
                  <a:gd name="connsiteX2" fmla="*/ 0 w 332314"/>
                  <a:gd name="connsiteY2" fmla="*/ 332577 h 332577"/>
                  <a:gd name="connsiteX3" fmla="*/ 84316 w 332314"/>
                  <a:gd name="connsiteY3" fmla="*/ 270758 h 332577"/>
                  <a:gd name="connsiteX4" fmla="*/ 267220 w 332314"/>
                  <a:gd name="connsiteY4" fmla="*/ 71036 h 332577"/>
                  <a:gd name="connsiteX5" fmla="*/ 282989 w 332314"/>
                  <a:gd name="connsiteY5" fmla="*/ 48463 h 332577"/>
                  <a:gd name="connsiteX6" fmla="*/ 332314 w 332314"/>
                  <a:gd name="connsiteY6" fmla="*/ 0 h 332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314" h="332577">
                    <a:moveTo>
                      <a:pt x="332314" y="0"/>
                    </a:moveTo>
                    <a:cubicBezTo>
                      <a:pt x="332314" y="133"/>
                      <a:pt x="204237" y="208807"/>
                      <a:pt x="24203" y="320623"/>
                    </a:cubicBezTo>
                    <a:lnTo>
                      <a:pt x="0" y="332577"/>
                    </a:lnTo>
                    <a:lnTo>
                      <a:pt x="84316" y="270758"/>
                    </a:lnTo>
                    <a:cubicBezTo>
                      <a:pt x="164617" y="202948"/>
                      <a:pt x="228756" y="123649"/>
                      <a:pt x="267220" y="71036"/>
                    </a:cubicBezTo>
                    <a:lnTo>
                      <a:pt x="282989" y="48463"/>
                    </a:lnTo>
                    <a:lnTo>
                      <a:pt x="33231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1" name="任意多边形: 形状 290"/>
              <p:cNvSpPr/>
              <p:nvPr/>
            </p:nvSpPr>
            <p:spPr>
              <a:xfrm>
                <a:off x="7818793" y="1376286"/>
                <a:ext cx="207666" cy="165878"/>
              </a:xfrm>
              <a:custGeom>
                <a:avLst/>
                <a:gdLst>
                  <a:gd name="connsiteX0" fmla="*/ 207666 w 207666"/>
                  <a:gd name="connsiteY0" fmla="*/ 0 h 165878"/>
                  <a:gd name="connsiteX1" fmla="*/ 197345 w 207666"/>
                  <a:gd name="connsiteY1" fmla="*/ 16031 h 165878"/>
                  <a:gd name="connsiteX2" fmla="*/ 183562 w 207666"/>
                  <a:gd name="connsiteY2" fmla="*/ 35763 h 165878"/>
                  <a:gd name="connsiteX3" fmla="*/ 156002 w 207666"/>
                  <a:gd name="connsiteY3" fmla="*/ 62840 h 165878"/>
                  <a:gd name="connsiteX4" fmla="*/ 8880 w 207666"/>
                  <a:gd name="connsiteY4" fmla="*/ 162569 h 165878"/>
                  <a:gd name="connsiteX5" fmla="*/ 0 w 207666"/>
                  <a:gd name="connsiteY5" fmla="*/ 165878 h 165878"/>
                  <a:gd name="connsiteX6" fmla="*/ 56107 w 207666"/>
                  <a:gd name="connsiteY6" fmla="*/ 133634 h 165878"/>
                  <a:gd name="connsiteX7" fmla="*/ 207666 w 207666"/>
                  <a:gd name="connsiteY7" fmla="*/ 0 h 165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7666" h="165878">
                    <a:moveTo>
                      <a:pt x="207666" y="0"/>
                    </a:moveTo>
                    <a:cubicBezTo>
                      <a:pt x="207666" y="22"/>
                      <a:pt x="204109" y="5837"/>
                      <a:pt x="197345" y="16031"/>
                    </a:cubicBezTo>
                    <a:lnTo>
                      <a:pt x="183562" y="35763"/>
                    </a:lnTo>
                    <a:lnTo>
                      <a:pt x="156002" y="62840"/>
                    </a:lnTo>
                    <a:cubicBezTo>
                      <a:pt x="105480" y="107276"/>
                      <a:pt x="56433" y="140080"/>
                      <a:pt x="8880" y="162569"/>
                    </a:cubicBezTo>
                    <a:lnTo>
                      <a:pt x="0" y="165878"/>
                    </a:lnTo>
                    <a:lnTo>
                      <a:pt x="56107" y="133634"/>
                    </a:lnTo>
                    <a:cubicBezTo>
                      <a:pt x="105149" y="100501"/>
                      <a:pt x="155675" y="56395"/>
                      <a:pt x="20766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2" name="任意多边形: 形状 291"/>
              <p:cNvSpPr/>
              <p:nvPr/>
            </p:nvSpPr>
            <p:spPr>
              <a:xfrm>
                <a:off x="9052149" y="1611174"/>
                <a:ext cx="451282" cy="139997"/>
              </a:xfrm>
              <a:custGeom>
                <a:avLst/>
                <a:gdLst>
                  <a:gd name="connsiteX0" fmla="*/ 138302 w 451282"/>
                  <a:gd name="connsiteY0" fmla="*/ 949 h 139997"/>
                  <a:gd name="connsiteX1" fmla="*/ 396860 w 451282"/>
                  <a:gd name="connsiteY1" fmla="*/ 84343 h 139997"/>
                  <a:gd name="connsiteX2" fmla="*/ 430667 w 451282"/>
                  <a:gd name="connsiteY2" fmla="*/ 102576 h 139997"/>
                  <a:gd name="connsiteX3" fmla="*/ 446347 w 451282"/>
                  <a:gd name="connsiteY3" fmla="*/ 129425 h 139997"/>
                  <a:gd name="connsiteX4" fmla="*/ 451282 w 451282"/>
                  <a:gd name="connsiteY4" fmla="*/ 139997 h 139997"/>
                  <a:gd name="connsiteX5" fmla="*/ 18697 w 451282"/>
                  <a:gd name="connsiteY5" fmla="*/ 21809 h 139997"/>
                  <a:gd name="connsiteX6" fmla="*/ 0 w 451282"/>
                  <a:gd name="connsiteY6" fmla="*/ 29407 h 139997"/>
                  <a:gd name="connsiteX7" fmla="*/ 5172 w 451282"/>
                  <a:gd name="connsiteY7" fmla="*/ 24856 h 139997"/>
                  <a:gd name="connsiteX8" fmla="*/ 138302 w 451282"/>
                  <a:gd name="connsiteY8" fmla="*/ 949 h 13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1282" h="139997">
                    <a:moveTo>
                      <a:pt x="138302" y="949"/>
                    </a:moveTo>
                    <a:cubicBezTo>
                      <a:pt x="208838" y="6182"/>
                      <a:pt x="294741" y="33169"/>
                      <a:pt x="396860" y="84343"/>
                    </a:cubicBezTo>
                    <a:lnTo>
                      <a:pt x="430667" y="102576"/>
                    </a:lnTo>
                    <a:lnTo>
                      <a:pt x="446347" y="129425"/>
                    </a:lnTo>
                    <a:cubicBezTo>
                      <a:pt x="447757" y="132950"/>
                      <a:pt x="449521" y="136472"/>
                      <a:pt x="451282" y="139997"/>
                    </a:cubicBezTo>
                    <a:cubicBezTo>
                      <a:pt x="258292" y="29013"/>
                      <a:pt x="115612" y="-6036"/>
                      <a:pt x="18697" y="21809"/>
                    </a:cubicBezTo>
                    <a:lnTo>
                      <a:pt x="0" y="29407"/>
                    </a:lnTo>
                    <a:lnTo>
                      <a:pt x="5172" y="24856"/>
                    </a:lnTo>
                    <a:cubicBezTo>
                      <a:pt x="41142" y="5335"/>
                      <a:pt x="85400" y="-2977"/>
                      <a:pt x="138302" y="9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3" name="任意多边形: 形状 292"/>
              <p:cNvSpPr/>
              <p:nvPr/>
            </p:nvSpPr>
            <p:spPr>
              <a:xfrm>
                <a:off x="8630969" y="1640580"/>
                <a:ext cx="421180" cy="945132"/>
              </a:xfrm>
              <a:custGeom>
                <a:avLst/>
                <a:gdLst>
                  <a:gd name="connsiteX0" fmla="*/ 421180 w 421180"/>
                  <a:gd name="connsiteY0" fmla="*/ 0 h 945132"/>
                  <a:gd name="connsiteX1" fmla="*/ 365353 w 421180"/>
                  <a:gd name="connsiteY1" fmla="*/ 49133 h 945132"/>
                  <a:gd name="connsiteX2" fmla="*/ 308585 w 421180"/>
                  <a:gd name="connsiteY2" fmla="*/ 371295 h 945132"/>
                  <a:gd name="connsiteX3" fmla="*/ 5559 w 421180"/>
                  <a:gd name="connsiteY3" fmla="*/ 942718 h 945132"/>
                  <a:gd name="connsiteX4" fmla="*/ 0 w 421180"/>
                  <a:gd name="connsiteY4" fmla="*/ 945132 h 945132"/>
                  <a:gd name="connsiteX5" fmla="*/ 19925 w 421180"/>
                  <a:gd name="connsiteY5" fmla="*/ 934708 h 945132"/>
                  <a:gd name="connsiteX6" fmla="*/ 283365 w 421180"/>
                  <a:gd name="connsiteY6" fmla="*/ 383995 h 945132"/>
                  <a:gd name="connsiteX7" fmla="*/ 401130 w 421180"/>
                  <a:gd name="connsiteY7" fmla="*/ 8149 h 945132"/>
                  <a:gd name="connsiteX8" fmla="*/ 421180 w 421180"/>
                  <a:gd name="connsiteY8" fmla="*/ 0 h 94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180" h="945132">
                    <a:moveTo>
                      <a:pt x="421180" y="0"/>
                    </a:moveTo>
                    <a:lnTo>
                      <a:pt x="365353" y="49133"/>
                    </a:lnTo>
                    <a:cubicBezTo>
                      <a:pt x="315191" y="117156"/>
                      <a:pt x="297222" y="227280"/>
                      <a:pt x="308585" y="371295"/>
                    </a:cubicBezTo>
                    <a:cubicBezTo>
                      <a:pt x="339722" y="764365"/>
                      <a:pt x="72781" y="911961"/>
                      <a:pt x="5559" y="942718"/>
                    </a:cubicBezTo>
                    <a:lnTo>
                      <a:pt x="0" y="945132"/>
                    </a:lnTo>
                    <a:lnTo>
                      <a:pt x="19925" y="934708"/>
                    </a:lnTo>
                    <a:cubicBezTo>
                      <a:pt x="117746" y="877481"/>
                      <a:pt x="310053" y="720912"/>
                      <a:pt x="283365" y="383995"/>
                    </a:cubicBezTo>
                    <a:cubicBezTo>
                      <a:pt x="268213" y="191976"/>
                      <a:pt x="305208" y="60205"/>
                      <a:pt x="401130" y="8149"/>
                    </a:cubicBezTo>
                    <a:lnTo>
                      <a:pt x="4211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4" name="任意多边形: 形状 293"/>
              <p:cNvSpPr/>
              <p:nvPr/>
            </p:nvSpPr>
            <p:spPr>
              <a:xfrm>
                <a:off x="9151715" y="1736197"/>
                <a:ext cx="1238034" cy="1260346"/>
              </a:xfrm>
              <a:custGeom>
                <a:avLst/>
                <a:gdLst>
                  <a:gd name="connsiteX0" fmla="*/ 120742 w 1238034"/>
                  <a:gd name="connsiteY0" fmla="*/ 74 h 1260346"/>
                  <a:gd name="connsiteX1" fmla="*/ 406181 w 1238034"/>
                  <a:gd name="connsiteY1" fmla="*/ 62519 h 1260346"/>
                  <a:gd name="connsiteX2" fmla="*/ 1030157 w 1238034"/>
                  <a:gd name="connsiteY2" fmla="*/ 1106827 h 1260346"/>
                  <a:gd name="connsiteX3" fmla="*/ 1238034 w 1238034"/>
                  <a:gd name="connsiteY3" fmla="*/ 1226620 h 1260346"/>
                  <a:gd name="connsiteX4" fmla="*/ 1196303 w 1238034"/>
                  <a:gd name="connsiteY4" fmla="*/ 1254088 h 1260346"/>
                  <a:gd name="connsiteX5" fmla="*/ 1180869 w 1238034"/>
                  <a:gd name="connsiteY5" fmla="*/ 1260346 h 1260346"/>
                  <a:gd name="connsiteX6" fmla="*/ 1212813 w 1238034"/>
                  <a:gd name="connsiteY6" fmla="*/ 1239320 h 1260346"/>
                  <a:gd name="connsiteX7" fmla="*/ 1004936 w 1238034"/>
                  <a:gd name="connsiteY7" fmla="*/ 1119527 h 1260346"/>
                  <a:gd name="connsiteX8" fmla="*/ 380961 w 1238034"/>
                  <a:gd name="connsiteY8" fmla="*/ 75219 h 1260346"/>
                  <a:gd name="connsiteX9" fmla="*/ 42753 w 1238034"/>
                  <a:gd name="connsiteY9" fmla="*/ 17795 h 1260346"/>
                  <a:gd name="connsiteX10" fmla="*/ 0 w 1238034"/>
                  <a:gd name="connsiteY10" fmla="*/ 30042 h 1260346"/>
                  <a:gd name="connsiteX11" fmla="*/ 19747 w 1238034"/>
                  <a:gd name="connsiteY11" fmla="*/ 18910 h 1260346"/>
                  <a:gd name="connsiteX12" fmla="*/ 120742 w 1238034"/>
                  <a:gd name="connsiteY12" fmla="*/ 74 h 126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8034" h="1260346">
                    <a:moveTo>
                      <a:pt x="120742" y="74"/>
                    </a:moveTo>
                    <a:cubicBezTo>
                      <a:pt x="211736" y="-1670"/>
                      <a:pt x="316115" y="27947"/>
                      <a:pt x="406181" y="62519"/>
                    </a:cubicBezTo>
                    <a:cubicBezTo>
                      <a:pt x="614055" y="498706"/>
                      <a:pt x="825453" y="953211"/>
                      <a:pt x="1030157" y="1106827"/>
                    </a:cubicBezTo>
                    <a:cubicBezTo>
                      <a:pt x="1114013" y="1169544"/>
                      <a:pt x="1182719" y="1208299"/>
                      <a:pt x="1238034" y="1226620"/>
                    </a:cubicBezTo>
                    <a:cubicBezTo>
                      <a:pt x="1224910" y="1237366"/>
                      <a:pt x="1210947" y="1246468"/>
                      <a:pt x="1196303" y="1254088"/>
                    </a:cubicBezTo>
                    <a:lnTo>
                      <a:pt x="1180869" y="1260346"/>
                    </a:lnTo>
                    <a:lnTo>
                      <a:pt x="1212813" y="1239320"/>
                    </a:lnTo>
                    <a:cubicBezTo>
                      <a:pt x="1157498" y="1220999"/>
                      <a:pt x="1088793" y="1182244"/>
                      <a:pt x="1004936" y="1119527"/>
                    </a:cubicBezTo>
                    <a:cubicBezTo>
                      <a:pt x="800233" y="965911"/>
                      <a:pt x="588834" y="511406"/>
                      <a:pt x="380961" y="75219"/>
                    </a:cubicBezTo>
                    <a:cubicBezTo>
                      <a:pt x="272881" y="33733"/>
                      <a:pt x="144192" y="-619"/>
                      <a:pt x="42753" y="17795"/>
                    </a:cubicBezTo>
                    <a:lnTo>
                      <a:pt x="0" y="30042"/>
                    </a:lnTo>
                    <a:lnTo>
                      <a:pt x="19747" y="18910"/>
                    </a:lnTo>
                    <a:cubicBezTo>
                      <a:pt x="50089" y="6487"/>
                      <a:pt x="84345" y="771"/>
                      <a:pt x="120742" y="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5" name="任意多边形: 形状 294"/>
              <p:cNvSpPr/>
              <p:nvPr/>
            </p:nvSpPr>
            <p:spPr>
              <a:xfrm>
                <a:off x="8811067" y="1766239"/>
                <a:ext cx="340648" cy="763590"/>
              </a:xfrm>
              <a:custGeom>
                <a:avLst/>
                <a:gdLst>
                  <a:gd name="connsiteX0" fmla="*/ 340648 w 340648"/>
                  <a:gd name="connsiteY0" fmla="*/ 0 h 763590"/>
                  <a:gd name="connsiteX1" fmla="*/ 318039 w 340648"/>
                  <a:gd name="connsiteY1" fmla="*/ 12746 h 763590"/>
                  <a:gd name="connsiteX2" fmla="*/ 13407 w 340648"/>
                  <a:gd name="connsiteY2" fmla="*/ 758149 h 763590"/>
                  <a:gd name="connsiteX3" fmla="*/ 0 w 340648"/>
                  <a:gd name="connsiteY3" fmla="*/ 763590 h 763590"/>
                  <a:gd name="connsiteX4" fmla="*/ 60110 w 340648"/>
                  <a:gd name="connsiteY4" fmla="*/ 726654 h 763590"/>
                  <a:gd name="connsiteX5" fmla="*/ 292819 w 340648"/>
                  <a:gd name="connsiteY5" fmla="*/ 25446 h 763590"/>
                  <a:gd name="connsiteX6" fmla="*/ 335175 w 340648"/>
                  <a:gd name="connsiteY6" fmla="*/ 1568 h 763590"/>
                  <a:gd name="connsiteX7" fmla="*/ 340648 w 340648"/>
                  <a:gd name="connsiteY7" fmla="*/ 0 h 763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648" h="763590">
                    <a:moveTo>
                      <a:pt x="340648" y="0"/>
                    </a:moveTo>
                    <a:lnTo>
                      <a:pt x="318039" y="12746"/>
                    </a:lnTo>
                    <a:cubicBezTo>
                      <a:pt x="149407" y="139454"/>
                      <a:pt x="391608" y="568016"/>
                      <a:pt x="13407" y="758149"/>
                    </a:cubicBezTo>
                    <a:lnTo>
                      <a:pt x="0" y="763590"/>
                    </a:lnTo>
                    <a:lnTo>
                      <a:pt x="60110" y="726654"/>
                    </a:lnTo>
                    <a:cubicBezTo>
                      <a:pt x="333883" y="521033"/>
                      <a:pt x="136232" y="143103"/>
                      <a:pt x="292819" y="25446"/>
                    </a:cubicBezTo>
                    <a:cubicBezTo>
                      <a:pt x="305811" y="15669"/>
                      <a:pt x="320004" y="7780"/>
                      <a:pt x="335175" y="1568"/>
                    </a:cubicBezTo>
                    <a:lnTo>
                      <a:pt x="34064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6" name="任意多边形: 形状 295"/>
              <p:cNvSpPr/>
              <p:nvPr/>
            </p:nvSpPr>
            <p:spPr>
              <a:xfrm>
                <a:off x="7868116" y="2030201"/>
                <a:ext cx="2260348" cy="2105897"/>
              </a:xfrm>
              <a:custGeom>
                <a:avLst/>
                <a:gdLst>
                  <a:gd name="connsiteX0" fmla="*/ 0 w 2260348"/>
                  <a:gd name="connsiteY0" fmla="*/ 0 h 2105897"/>
                  <a:gd name="connsiteX1" fmla="*/ 1238796 w 2260348"/>
                  <a:gd name="connsiteY1" fmla="*/ 1054170 h 2105897"/>
                  <a:gd name="connsiteX2" fmla="*/ 1837760 w 2260348"/>
                  <a:gd name="connsiteY2" fmla="*/ 1801467 h 2105897"/>
                  <a:gd name="connsiteX3" fmla="*/ 2107994 w 2260348"/>
                  <a:gd name="connsiteY3" fmla="*/ 1979041 h 2105897"/>
                  <a:gd name="connsiteX4" fmla="*/ 2207732 w 2260348"/>
                  <a:gd name="connsiteY4" fmla="*/ 2056334 h 2105897"/>
                  <a:gd name="connsiteX5" fmla="*/ 2249407 w 2260348"/>
                  <a:gd name="connsiteY5" fmla="*/ 2076071 h 2105897"/>
                  <a:gd name="connsiteX6" fmla="*/ 2260348 w 2260348"/>
                  <a:gd name="connsiteY6" fmla="*/ 2105897 h 2105897"/>
                  <a:gd name="connsiteX7" fmla="*/ 2082774 w 2260348"/>
                  <a:gd name="connsiteY7" fmla="*/ 1991741 h 2105897"/>
                  <a:gd name="connsiteX8" fmla="*/ 1812538 w 2260348"/>
                  <a:gd name="connsiteY8" fmla="*/ 1814167 h 2105897"/>
                  <a:gd name="connsiteX9" fmla="*/ 1213576 w 2260348"/>
                  <a:gd name="connsiteY9" fmla="*/ 1066870 h 2105897"/>
                  <a:gd name="connsiteX10" fmla="*/ 47442 w 2260348"/>
                  <a:gd name="connsiteY10" fmla="*/ 115770 h 2105897"/>
                  <a:gd name="connsiteX11" fmla="*/ 27898 w 2260348"/>
                  <a:gd name="connsiteY11" fmla="*/ 88048 h 2105897"/>
                  <a:gd name="connsiteX12" fmla="*/ 0 w 2260348"/>
                  <a:gd name="connsiteY12" fmla="*/ 0 h 210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0348" h="2105897">
                    <a:moveTo>
                      <a:pt x="0" y="0"/>
                    </a:moveTo>
                    <a:cubicBezTo>
                      <a:pt x="378402" y="570772"/>
                      <a:pt x="910424" y="796619"/>
                      <a:pt x="1238796" y="1054170"/>
                    </a:cubicBezTo>
                    <a:cubicBezTo>
                      <a:pt x="1567169" y="1311725"/>
                      <a:pt x="1722546" y="1542151"/>
                      <a:pt x="1837760" y="1801467"/>
                    </a:cubicBezTo>
                    <a:cubicBezTo>
                      <a:pt x="1952969" y="2060782"/>
                      <a:pt x="2107994" y="1979041"/>
                      <a:pt x="2107994" y="1979041"/>
                    </a:cubicBezTo>
                    <a:cubicBezTo>
                      <a:pt x="2107994" y="1979041"/>
                      <a:pt x="2141092" y="2017886"/>
                      <a:pt x="2207732" y="2056334"/>
                    </a:cubicBezTo>
                    <a:lnTo>
                      <a:pt x="2249407" y="2076071"/>
                    </a:lnTo>
                    <a:lnTo>
                      <a:pt x="2260348" y="2105897"/>
                    </a:lnTo>
                    <a:cubicBezTo>
                      <a:pt x="2141614" y="2060798"/>
                      <a:pt x="2082774" y="1991741"/>
                      <a:pt x="2082774" y="1991741"/>
                    </a:cubicBezTo>
                    <a:cubicBezTo>
                      <a:pt x="2082774" y="1991741"/>
                      <a:pt x="1927748" y="2073482"/>
                      <a:pt x="1812538" y="1814167"/>
                    </a:cubicBezTo>
                    <a:cubicBezTo>
                      <a:pt x="1697325" y="1554851"/>
                      <a:pt x="1541948" y="1324425"/>
                      <a:pt x="1213576" y="1066870"/>
                    </a:cubicBezTo>
                    <a:cubicBezTo>
                      <a:pt x="905726" y="825416"/>
                      <a:pt x="418888" y="611827"/>
                      <a:pt x="47442" y="115770"/>
                    </a:cubicBezTo>
                    <a:lnTo>
                      <a:pt x="27898" y="880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7" name="任意多边形: 形状 296"/>
              <p:cNvSpPr/>
              <p:nvPr/>
            </p:nvSpPr>
            <p:spPr>
              <a:xfrm>
                <a:off x="7842896" y="2042900"/>
                <a:ext cx="74899" cy="144086"/>
              </a:xfrm>
              <a:custGeom>
                <a:avLst/>
                <a:gdLst>
                  <a:gd name="connsiteX0" fmla="*/ 0 w 74899"/>
                  <a:gd name="connsiteY0" fmla="*/ 0 h 144086"/>
                  <a:gd name="connsiteX1" fmla="*/ 53119 w 74899"/>
                  <a:gd name="connsiteY1" fmla="*/ 75348 h 144086"/>
                  <a:gd name="connsiteX2" fmla="*/ 74899 w 74899"/>
                  <a:gd name="connsiteY2" fmla="*/ 144086 h 144086"/>
                  <a:gd name="connsiteX3" fmla="*/ 64345 w 74899"/>
                  <a:gd name="connsiteY3" fmla="*/ 141550 h 144086"/>
                  <a:gd name="connsiteX4" fmla="*/ 43138 w 74899"/>
                  <a:gd name="connsiteY4" fmla="*/ 136146 h 144086"/>
                  <a:gd name="connsiteX5" fmla="*/ 0 w 74899"/>
                  <a:gd name="connsiteY5" fmla="*/ 0 h 14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899" h="144086">
                    <a:moveTo>
                      <a:pt x="0" y="0"/>
                    </a:moveTo>
                    <a:lnTo>
                      <a:pt x="53119" y="75348"/>
                    </a:lnTo>
                    <a:lnTo>
                      <a:pt x="74899" y="144086"/>
                    </a:lnTo>
                    <a:cubicBezTo>
                      <a:pt x="74899" y="144086"/>
                      <a:pt x="71156" y="143222"/>
                      <a:pt x="64345" y="141550"/>
                    </a:cubicBezTo>
                    <a:lnTo>
                      <a:pt x="43138" y="1361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8" name="任意多边形: 形状 297"/>
              <p:cNvSpPr/>
              <p:nvPr/>
            </p:nvSpPr>
            <p:spPr>
              <a:xfrm>
                <a:off x="5167453" y="2046054"/>
                <a:ext cx="975650" cy="769240"/>
              </a:xfrm>
              <a:custGeom>
                <a:avLst/>
                <a:gdLst>
                  <a:gd name="connsiteX0" fmla="*/ 749 w 975650"/>
                  <a:gd name="connsiteY0" fmla="*/ 0 h 769240"/>
                  <a:gd name="connsiteX1" fmla="*/ 975650 w 975650"/>
                  <a:gd name="connsiteY1" fmla="*/ 765965 h 769240"/>
                  <a:gd name="connsiteX2" fmla="*/ 930797 w 975650"/>
                  <a:gd name="connsiteY2" fmla="*/ 768616 h 769240"/>
                  <a:gd name="connsiteX3" fmla="*/ 897607 w 975650"/>
                  <a:gd name="connsiteY3" fmla="*/ 769240 h 769240"/>
                  <a:gd name="connsiteX4" fmla="*/ 787995 w 975650"/>
                  <a:gd name="connsiteY4" fmla="*/ 749683 h 769240"/>
                  <a:gd name="connsiteX5" fmla="*/ 16492 w 975650"/>
                  <a:gd name="connsiteY5" fmla="*/ 165445 h 769240"/>
                  <a:gd name="connsiteX6" fmla="*/ 0 w 975650"/>
                  <a:gd name="connsiteY6" fmla="*/ 118968 h 769240"/>
                  <a:gd name="connsiteX7" fmla="*/ 749 w 975650"/>
                  <a:gd name="connsiteY7" fmla="*/ 0 h 76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5650" h="769240">
                    <a:moveTo>
                      <a:pt x="749" y="0"/>
                    </a:moveTo>
                    <a:cubicBezTo>
                      <a:pt x="749" y="0"/>
                      <a:pt x="56416" y="642300"/>
                      <a:pt x="975650" y="765965"/>
                    </a:cubicBezTo>
                    <a:cubicBezTo>
                      <a:pt x="975650" y="765965"/>
                      <a:pt x="959289" y="767545"/>
                      <a:pt x="930797" y="768616"/>
                    </a:cubicBezTo>
                    <a:lnTo>
                      <a:pt x="897607" y="769240"/>
                    </a:lnTo>
                    <a:lnTo>
                      <a:pt x="787995" y="749683"/>
                    </a:lnTo>
                    <a:cubicBezTo>
                      <a:pt x="278968" y="634709"/>
                      <a:pt x="87547" y="345486"/>
                      <a:pt x="16492" y="165445"/>
                    </a:cubicBezTo>
                    <a:lnTo>
                      <a:pt x="0" y="118968"/>
                    </a:lnTo>
                    <a:lnTo>
                      <a:pt x="74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5139410" y="2058754"/>
                <a:ext cx="978473" cy="769582"/>
              </a:xfrm>
              <a:custGeom>
                <a:avLst/>
                <a:gdLst>
                  <a:gd name="connsiteX0" fmla="*/ 3572 w 978473"/>
                  <a:gd name="connsiteY0" fmla="*/ 0 h 769582"/>
                  <a:gd name="connsiteX1" fmla="*/ 26633 w 978473"/>
                  <a:gd name="connsiteY1" fmla="*/ 102292 h 769582"/>
                  <a:gd name="connsiteX2" fmla="*/ 28044 w 978473"/>
                  <a:gd name="connsiteY2" fmla="*/ 106268 h 769582"/>
                  <a:gd name="connsiteX3" fmla="*/ 27839 w 978473"/>
                  <a:gd name="connsiteY3" fmla="*/ 138793 h 769582"/>
                  <a:gd name="connsiteX4" fmla="*/ 907536 w 978473"/>
                  <a:gd name="connsiteY4" fmla="*/ 756881 h 769582"/>
                  <a:gd name="connsiteX5" fmla="*/ 925651 w 978473"/>
                  <a:gd name="connsiteY5" fmla="*/ 756540 h 769582"/>
                  <a:gd name="connsiteX6" fmla="*/ 978473 w 978473"/>
                  <a:gd name="connsiteY6" fmla="*/ 765965 h 769582"/>
                  <a:gd name="connsiteX7" fmla="*/ 3572 w 978473"/>
                  <a:gd name="connsiteY7" fmla="*/ 0 h 76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8473" h="769582">
                    <a:moveTo>
                      <a:pt x="3572" y="0"/>
                    </a:moveTo>
                    <a:cubicBezTo>
                      <a:pt x="3572" y="0"/>
                      <a:pt x="7051" y="40144"/>
                      <a:pt x="26633" y="102292"/>
                    </a:cubicBezTo>
                    <a:lnTo>
                      <a:pt x="28044" y="106268"/>
                    </a:lnTo>
                    <a:lnTo>
                      <a:pt x="27839" y="138793"/>
                    </a:lnTo>
                    <a:cubicBezTo>
                      <a:pt x="72261" y="701471"/>
                      <a:pt x="670155" y="757126"/>
                      <a:pt x="907536" y="756881"/>
                    </a:cubicBezTo>
                    <a:lnTo>
                      <a:pt x="925651" y="756540"/>
                    </a:lnTo>
                    <a:lnTo>
                      <a:pt x="978473" y="765965"/>
                    </a:lnTo>
                    <a:cubicBezTo>
                      <a:pt x="978473" y="765965"/>
                      <a:pt x="-68655" y="867085"/>
                      <a:pt x="357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5718541" y="2145409"/>
                <a:ext cx="1789639" cy="1831434"/>
              </a:xfrm>
              <a:custGeom>
                <a:avLst/>
                <a:gdLst>
                  <a:gd name="connsiteX0" fmla="*/ 2 w 1789639"/>
                  <a:gd name="connsiteY0" fmla="*/ 0 h 1831434"/>
                  <a:gd name="connsiteX1" fmla="*/ 459090 w 1789639"/>
                  <a:gd name="connsiteY1" fmla="*/ 355856 h 1831434"/>
                  <a:gd name="connsiteX2" fmla="*/ 949535 w 1789639"/>
                  <a:gd name="connsiteY2" fmla="*/ 841721 h 1831434"/>
                  <a:gd name="connsiteX3" fmla="*/ 1037264 w 1789639"/>
                  <a:gd name="connsiteY3" fmla="*/ 1085179 h 1831434"/>
                  <a:gd name="connsiteX4" fmla="*/ 1153535 w 1789639"/>
                  <a:gd name="connsiteY4" fmla="*/ 1173967 h 1831434"/>
                  <a:gd name="connsiteX5" fmla="*/ 1455482 w 1789639"/>
                  <a:gd name="connsiteY5" fmla="*/ 1711274 h 1831434"/>
                  <a:gd name="connsiteX6" fmla="*/ 1737636 w 1789639"/>
                  <a:gd name="connsiteY6" fmla="*/ 1811687 h 1831434"/>
                  <a:gd name="connsiteX7" fmla="*/ 1784938 w 1789639"/>
                  <a:gd name="connsiteY7" fmla="*/ 1816770 h 1831434"/>
                  <a:gd name="connsiteX8" fmla="*/ 1789639 w 1789639"/>
                  <a:gd name="connsiteY8" fmla="*/ 1831434 h 1831434"/>
                  <a:gd name="connsiteX9" fmla="*/ 1768148 w 1789639"/>
                  <a:gd name="connsiteY9" fmla="*/ 1830376 h 1831434"/>
                  <a:gd name="connsiteX10" fmla="*/ 1430261 w 1789639"/>
                  <a:gd name="connsiteY10" fmla="*/ 1723974 h 1831434"/>
                  <a:gd name="connsiteX11" fmla="*/ 1128314 w 1789639"/>
                  <a:gd name="connsiteY11" fmla="*/ 1186667 h 1831434"/>
                  <a:gd name="connsiteX12" fmla="*/ 1012043 w 1789639"/>
                  <a:gd name="connsiteY12" fmla="*/ 1097879 h 1831434"/>
                  <a:gd name="connsiteX13" fmla="*/ 924314 w 1789639"/>
                  <a:gd name="connsiteY13" fmla="*/ 854421 h 1831434"/>
                  <a:gd name="connsiteX14" fmla="*/ 433869 w 1789639"/>
                  <a:gd name="connsiteY14" fmla="*/ 368556 h 1831434"/>
                  <a:gd name="connsiteX15" fmla="*/ 33843 w 1789639"/>
                  <a:gd name="connsiteY15" fmla="*/ 88338 h 1831434"/>
                  <a:gd name="connsiteX16" fmla="*/ 8825 w 1789639"/>
                  <a:gd name="connsiteY16" fmla="*/ 56298 h 1831434"/>
                  <a:gd name="connsiteX17" fmla="*/ 6916 w 1789639"/>
                  <a:gd name="connsiteY17" fmla="*/ 50097 h 1831434"/>
                  <a:gd name="connsiteX18" fmla="*/ 2 w 1789639"/>
                  <a:gd name="connsiteY18" fmla="*/ 0 h 183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89639" h="1831434">
                    <a:moveTo>
                      <a:pt x="2" y="0"/>
                    </a:moveTo>
                    <a:cubicBezTo>
                      <a:pt x="170178" y="225492"/>
                      <a:pt x="226903" y="248748"/>
                      <a:pt x="459090" y="355856"/>
                    </a:cubicBezTo>
                    <a:cubicBezTo>
                      <a:pt x="691277" y="462965"/>
                      <a:pt x="813888" y="621512"/>
                      <a:pt x="949535" y="841721"/>
                    </a:cubicBezTo>
                    <a:cubicBezTo>
                      <a:pt x="1003441" y="929096"/>
                      <a:pt x="1027754" y="1014010"/>
                      <a:pt x="1037264" y="1085179"/>
                    </a:cubicBezTo>
                    <a:cubicBezTo>
                      <a:pt x="1080602" y="1117242"/>
                      <a:pt x="1119005" y="1147896"/>
                      <a:pt x="1153535" y="1173967"/>
                    </a:cubicBezTo>
                    <a:cubicBezTo>
                      <a:pt x="1359297" y="1330753"/>
                      <a:pt x="1318426" y="1590424"/>
                      <a:pt x="1455482" y="1711274"/>
                    </a:cubicBezTo>
                    <a:cubicBezTo>
                      <a:pt x="1575406" y="1817015"/>
                      <a:pt x="1619262" y="1802178"/>
                      <a:pt x="1737636" y="1811687"/>
                    </a:cubicBezTo>
                    <a:lnTo>
                      <a:pt x="1784938" y="1816770"/>
                    </a:lnTo>
                    <a:lnTo>
                      <a:pt x="1789639" y="1831434"/>
                    </a:lnTo>
                    <a:cubicBezTo>
                      <a:pt x="1782241" y="1831434"/>
                      <a:pt x="1775194" y="1831434"/>
                      <a:pt x="1768148" y="1830376"/>
                    </a:cubicBezTo>
                    <a:cubicBezTo>
                      <a:pt x="1605018" y="1808178"/>
                      <a:pt x="1567317" y="1844821"/>
                      <a:pt x="1430261" y="1723974"/>
                    </a:cubicBezTo>
                    <a:cubicBezTo>
                      <a:pt x="1293205" y="1603124"/>
                      <a:pt x="1334076" y="1343453"/>
                      <a:pt x="1128314" y="1186667"/>
                    </a:cubicBezTo>
                    <a:cubicBezTo>
                      <a:pt x="1093784" y="1160596"/>
                      <a:pt x="1055381" y="1129942"/>
                      <a:pt x="1012043" y="1097879"/>
                    </a:cubicBezTo>
                    <a:cubicBezTo>
                      <a:pt x="1002533" y="1026710"/>
                      <a:pt x="978220" y="941796"/>
                      <a:pt x="924314" y="854421"/>
                    </a:cubicBezTo>
                    <a:cubicBezTo>
                      <a:pt x="788667" y="634212"/>
                      <a:pt x="666056" y="475665"/>
                      <a:pt x="433869" y="368556"/>
                    </a:cubicBezTo>
                    <a:cubicBezTo>
                      <a:pt x="230706" y="274837"/>
                      <a:pt x="161880" y="245316"/>
                      <a:pt x="33843" y="88338"/>
                    </a:cubicBezTo>
                    <a:lnTo>
                      <a:pt x="8825" y="56298"/>
                    </a:lnTo>
                    <a:lnTo>
                      <a:pt x="6916" y="50097"/>
                    </a:lnTo>
                    <a:cubicBezTo>
                      <a:pt x="-262" y="18586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5693320" y="2158109"/>
                <a:ext cx="972995" cy="1009060"/>
              </a:xfrm>
              <a:custGeom>
                <a:avLst/>
                <a:gdLst>
                  <a:gd name="connsiteX0" fmla="*/ 2 w 972995"/>
                  <a:gd name="connsiteY0" fmla="*/ 0 h 1009060"/>
                  <a:gd name="connsiteX1" fmla="*/ 34046 w 972995"/>
                  <a:gd name="connsiteY1" fmla="*/ 43598 h 1009060"/>
                  <a:gd name="connsiteX2" fmla="*/ 49451 w 972995"/>
                  <a:gd name="connsiteY2" fmla="*/ 93652 h 1009060"/>
                  <a:gd name="connsiteX3" fmla="*/ 505802 w 972995"/>
                  <a:gd name="connsiteY3" fmla="*/ 517206 h 1009060"/>
                  <a:gd name="connsiteX4" fmla="*/ 972995 w 972995"/>
                  <a:gd name="connsiteY4" fmla="*/ 1009060 h 1009060"/>
                  <a:gd name="connsiteX5" fmla="*/ 925339 w 972995"/>
                  <a:gd name="connsiteY5" fmla="*/ 979160 h 1009060"/>
                  <a:gd name="connsiteX6" fmla="*/ 879928 w 972995"/>
                  <a:gd name="connsiteY6" fmla="*/ 892934 h 1009060"/>
                  <a:gd name="connsiteX7" fmla="*/ 480581 w 972995"/>
                  <a:gd name="connsiteY7" fmla="*/ 529906 h 1009060"/>
                  <a:gd name="connsiteX8" fmla="*/ 2 w 972995"/>
                  <a:gd name="connsiteY8" fmla="*/ 0 h 100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2995" h="1009060">
                    <a:moveTo>
                      <a:pt x="2" y="0"/>
                    </a:moveTo>
                    <a:lnTo>
                      <a:pt x="34046" y="43598"/>
                    </a:lnTo>
                    <a:lnTo>
                      <a:pt x="49451" y="93652"/>
                    </a:lnTo>
                    <a:cubicBezTo>
                      <a:pt x="90823" y="201209"/>
                      <a:pt x="202798" y="371869"/>
                      <a:pt x="505802" y="517206"/>
                    </a:cubicBezTo>
                    <a:cubicBezTo>
                      <a:pt x="762299" y="640168"/>
                      <a:pt x="899710" y="844875"/>
                      <a:pt x="972995" y="1009060"/>
                    </a:cubicBezTo>
                    <a:lnTo>
                      <a:pt x="925339" y="979160"/>
                    </a:lnTo>
                    <a:lnTo>
                      <a:pt x="879928" y="892934"/>
                    </a:lnTo>
                    <a:cubicBezTo>
                      <a:pt x="798341" y="760331"/>
                      <a:pt x="672954" y="622128"/>
                      <a:pt x="480581" y="529906"/>
                    </a:cubicBezTo>
                    <a:cubicBezTo>
                      <a:pt x="-4226" y="297367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8243496" y="2278398"/>
                <a:ext cx="222253" cy="42513"/>
              </a:xfrm>
              <a:custGeom>
                <a:avLst/>
                <a:gdLst>
                  <a:gd name="connsiteX0" fmla="*/ 222253 w 222253"/>
                  <a:gd name="connsiteY0" fmla="*/ 0 h 42513"/>
                  <a:gd name="connsiteX1" fmla="*/ 199728 w 222253"/>
                  <a:gd name="connsiteY1" fmla="*/ 11926 h 42513"/>
                  <a:gd name="connsiteX2" fmla="*/ 0 w 222253"/>
                  <a:gd name="connsiteY2" fmla="*/ 41433 h 42513"/>
                  <a:gd name="connsiteX3" fmla="*/ 43844 w 222253"/>
                  <a:gd name="connsiteY3" fmla="*/ 29613 h 42513"/>
                  <a:gd name="connsiteX4" fmla="*/ 87182 w 222253"/>
                  <a:gd name="connsiteY4" fmla="*/ 28711 h 42513"/>
                  <a:gd name="connsiteX5" fmla="*/ 151100 w 222253"/>
                  <a:gd name="connsiteY5" fmla="*/ 20409 h 42513"/>
                  <a:gd name="connsiteX6" fmla="*/ 222253 w 222253"/>
                  <a:gd name="connsiteY6" fmla="*/ 0 h 4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253" h="42513">
                    <a:moveTo>
                      <a:pt x="222253" y="0"/>
                    </a:moveTo>
                    <a:lnTo>
                      <a:pt x="199728" y="11926"/>
                    </a:lnTo>
                    <a:cubicBezTo>
                      <a:pt x="98653" y="51211"/>
                      <a:pt x="0" y="41433"/>
                      <a:pt x="0" y="41433"/>
                    </a:cubicBezTo>
                    <a:lnTo>
                      <a:pt x="43844" y="29613"/>
                    </a:lnTo>
                    <a:lnTo>
                      <a:pt x="87182" y="28711"/>
                    </a:lnTo>
                    <a:cubicBezTo>
                      <a:pt x="105831" y="27478"/>
                      <a:pt x="127638" y="25017"/>
                      <a:pt x="151100" y="20409"/>
                    </a:cubicBezTo>
                    <a:lnTo>
                      <a:pt x="222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8268716" y="2280900"/>
                <a:ext cx="77972" cy="27144"/>
              </a:xfrm>
              <a:custGeom>
                <a:avLst/>
                <a:gdLst>
                  <a:gd name="connsiteX0" fmla="*/ 77972 w 77972"/>
                  <a:gd name="connsiteY0" fmla="*/ 0 h 27144"/>
                  <a:gd name="connsiteX1" fmla="*/ 75334 w 77972"/>
                  <a:gd name="connsiteY1" fmla="*/ 1925 h 27144"/>
                  <a:gd name="connsiteX2" fmla="*/ 27644 w 77972"/>
                  <a:gd name="connsiteY2" fmla="*/ 24678 h 27144"/>
                  <a:gd name="connsiteX3" fmla="*/ 18623 w 77972"/>
                  <a:gd name="connsiteY3" fmla="*/ 27110 h 27144"/>
                  <a:gd name="connsiteX4" fmla="*/ 16994 w 77972"/>
                  <a:gd name="connsiteY4" fmla="*/ 27144 h 27144"/>
                  <a:gd name="connsiteX5" fmla="*/ 0 w 77972"/>
                  <a:gd name="connsiteY5" fmla="*/ 26230 h 27144"/>
                  <a:gd name="connsiteX6" fmla="*/ 52865 w 77972"/>
                  <a:gd name="connsiteY6" fmla="*/ 11978 h 27144"/>
                  <a:gd name="connsiteX7" fmla="*/ 77972 w 77972"/>
                  <a:gd name="connsiteY7" fmla="*/ 0 h 2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972" h="27144">
                    <a:moveTo>
                      <a:pt x="77972" y="0"/>
                    </a:moveTo>
                    <a:lnTo>
                      <a:pt x="75334" y="1925"/>
                    </a:lnTo>
                    <a:cubicBezTo>
                      <a:pt x="60309" y="10895"/>
                      <a:pt x="44408" y="18495"/>
                      <a:pt x="27644" y="24678"/>
                    </a:cubicBezTo>
                    <a:lnTo>
                      <a:pt x="18623" y="27110"/>
                    </a:lnTo>
                    <a:lnTo>
                      <a:pt x="16994" y="27144"/>
                    </a:lnTo>
                    <a:cubicBezTo>
                      <a:pt x="6166" y="26841"/>
                      <a:pt x="0" y="26230"/>
                      <a:pt x="0" y="26230"/>
                    </a:cubicBezTo>
                    <a:cubicBezTo>
                      <a:pt x="18476" y="22927"/>
                      <a:pt x="36102" y="18161"/>
                      <a:pt x="52865" y="11978"/>
                    </a:cubicBezTo>
                    <a:lnTo>
                      <a:pt x="779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8596179" y="2529829"/>
                <a:ext cx="214889" cy="72572"/>
              </a:xfrm>
              <a:custGeom>
                <a:avLst/>
                <a:gdLst>
                  <a:gd name="connsiteX0" fmla="*/ 214889 w 214889"/>
                  <a:gd name="connsiteY0" fmla="*/ 0 h 72572"/>
                  <a:gd name="connsiteX1" fmla="*/ 203076 w 214889"/>
                  <a:gd name="connsiteY1" fmla="*/ 7259 h 72572"/>
                  <a:gd name="connsiteX2" fmla="*/ 0 w 214889"/>
                  <a:gd name="connsiteY2" fmla="*/ 72572 h 72572"/>
                  <a:gd name="connsiteX3" fmla="*/ 15130 w 214889"/>
                  <a:gd name="connsiteY3" fmla="*/ 66169 h 72572"/>
                  <a:gd name="connsiteX4" fmla="*/ 28994 w 214889"/>
                  <a:gd name="connsiteY4" fmla="*/ 58916 h 72572"/>
                  <a:gd name="connsiteX5" fmla="*/ 137382 w 214889"/>
                  <a:gd name="connsiteY5" fmla="*/ 31456 h 72572"/>
                  <a:gd name="connsiteX6" fmla="*/ 214889 w 214889"/>
                  <a:gd name="connsiteY6" fmla="*/ 0 h 7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889" h="72572">
                    <a:moveTo>
                      <a:pt x="214889" y="0"/>
                    </a:moveTo>
                    <a:lnTo>
                      <a:pt x="203076" y="7259"/>
                    </a:lnTo>
                    <a:cubicBezTo>
                      <a:pt x="149047" y="34421"/>
                      <a:pt x="82358" y="56717"/>
                      <a:pt x="0" y="72572"/>
                    </a:cubicBezTo>
                    <a:cubicBezTo>
                      <a:pt x="0" y="72572"/>
                      <a:pt x="5527" y="70563"/>
                      <a:pt x="15130" y="66169"/>
                    </a:cubicBezTo>
                    <a:lnTo>
                      <a:pt x="28994" y="58916"/>
                    </a:lnTo>
                    <a:lnTo>
                      <a:pt x="137382" y="31456"/>
                    </a:lnTo>
                    <a:lnTo>
                      <a:pt x="2148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8621399" y="2585713"/>
                <a:ext cx="9571" cy="3989"/>
              </a:xfrm>
              <a:custGeom>
                <a:avLst/>
                <a:gdLst>
                  <a:gd name="connsiteX0" fmla="*/ 9571 w 9571"/>
                  <a:gd name="connsiteY0" fmla="*/ 0 h 3989"/>
                  <a:gd name="connsiteX1" fmla="*/ 3774 w 9571"/>
                  <a:gd name="connsiteY1" fmla="*/ 3033 h 3989"/>
                  <a:gd name="connsiteX2" fmla="*/ 0 w 9571"/>
                  <a:gd name="connsiteY2" fmla="*/ 3989 h 3989"/>
                  <a:gd name="connsiteX3" fmla="*/ 3964 w 9571"/>
                  <a:gd name="connsiteY3" fmla="*/ 2435 h 3989"/>
                  <a:gd name="connsiteX4" fmla="*/ 9571 w 9571"/>
                  <a:gd name="connsiteY4" fmla="*/ 0 h 3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71" h="3989">
                    <a:moveTo>
                      <a:pt x="9571" y="0"/>
                    </a:moveTo>
                    <a:lnTo>
                      <a:pt x="3774" y="3033"/>
                    </a:lnTo>
                    <a:lnTo>
                      <a:pt x="0" y="3989"/>
                    </a:lnTo>
                    <a:cubicBezTo>
                      <a:pt x="0" y="3989"/>
                      <a:pt x="1382" y="3487"/>
                      <a:pt x="3964" y="2435"/>
                    </a:cubicBezTo>
                    <a:lnTo>
                      <a:pt x="95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>
                <a:off x="7388644" y="2622161"/>
                <a:ext cx="971328" cy="471373"/>
              </a:xfrm>
              <a:custGeom>
                <a:avLst/>
                <a:gdLst>
                  <a:gd name="connsiteX0" fmla="*/ 521266 w 971328"/>
                  <a:gd name="connsiteY0" fmla="*/ 571 h 471373"/>
                  <a:gd name="connsiteX1" fmla="*/ 827576 w 971328"/>
                  <a:gd name="connsiteY1" fmla="*/ 114107 h 471373"/>
                  <a:gd name="connsiteX2" fmla="*/ 920591 w 971328"/>
                  <a:gd name="connsiteY2" fmla="*/ 471373 h 471373"/>
                  <a:gd name="connsiteX3" fmla="*/ 908049 w 971328"/>
                  <a:gd name="connsiteY3" fmla="*/ 461174 h 471373"/>
                  <a:gd name="connsiteX4" fmla="*/ 920665 w 971328"/>
                  <a:gd name="connsiteY4" fmla="*/ 438389 h 471373"/>
                  <a:gd name="connsiteX5" fmla="*/ 802355 w 971328"/>
                  <a:gd name="connsiteY5" fmla="*/ 126807 h 471373"/>
                  <a:gd name="connsiteX6" fmla="*/ 250251 w 971328"/>
                  <a:gd name="connsiteY6" fmla="*/ 71492 h 471373"/>
                  <a:gd name="connsiteX7" fmla="*/ 173089 w 971328"/>
                  <a:gd name="connsiteY7" fmla="*/ 83825 h 471373"/>
                  <a:gd name="connsiteX8" fmla="*/ 82354 w 971328"/>
                  <a:gd name="connsiteY8" fmla="*/ 107623 h 471373"/>
                  <a:gd name="connsiteX9" fmla="*/ 0 w 971328"/>
                  <a:gd name="connsiteY9" fmla="*/ 139354 h 471373"/>
                  <a:gd name="connsiteX10" fmla="*/ 20014 w 971328"/>
                  <a:gd name="connsiteY10" fmla="*/ 128660 h 471373"/>
                  <a:gd name="connsiteX11" fmla="*/ 198310 w 971328"/>
                  <a:gd name="connsiteY11" fmla="*/ 71125 h 471373"/>
                  <a:gd name="connsiteX12" fmla="*/ 275472 w 971328"/>
                  <a:gd name="connsiteY12" fmla="*/ 58792 h 471373"/>
                  <a:gd name="connsiteX13" fmla="*/ 521266 w 971328"/>
                  <a:gd name="connsiteY13" fmla="*/ 571 h 47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1328" h="471373">
                    <a:moveTo>
                      <a:pt x="521266" y="571"/>
                    </a:moveTo>
                    <a:cubicBezTo>
                      <a:pt x="617409" y="-4185"/>
                      <a:pt x="723637" y="19685"/>
                      <a:pt x="827576" y="114107"/>
                    </a:cubicBezTo>
                    <a:cubicBezTo>
                      <a:pt x="1001625" y="272307"/>
                      <a:pt x="997749" y="343124"/>
                      <a:pt x="920591" y="471373"/>
                    </a:cubicBezTo>
                    <a:lnTo>
                      <a:pt x="908049" y="461174"/>
                    </a:lnTo>
                    <a:lnTo>
                      <a:pt x="920665" y="438389"/>
                    </a:lnTo>
                    <a:cubicBezTo>
                      <a:pt x="970717" y="336755"/>
                      <a:pt x="954648" y="265232"/>
                      <a:pt x="802355" y="126807"/>
                    </a:cubicBezTo>
                    <a:cubicBezTo>
                      <a:pt x="594477" y="-62038"/>
                      <a:pt x="377441" y="31328"/>
                      <a:pt x="250251" y="71492"/>
                    </a:cubicBezTo>
                    <a:cubicBezTo>
                      <a:pt x="222767" y="80303"/>
                      <a:pt x="198457" y="85234"/>
                      <a:pt x="173089" y="83825"/>
                    </a:cubicBezTo>
                    <a:cubicBezTo>
                      <a:pt x="142569" y="90123"/>
                      <a:pt x="112197" y="98045"/>
                      <a:pt x="82354" y="107623"/>
                    </a:cubicBezTo>
                    <a:lnTo>
                      <a:pt x="0" y="139354"/>
                    </a:lnTo>
                    <a:lnTo>
                      <a:pt x="20014" y="128660"/>
                    </a:lnTo>
                    <a:cubicBezTo>
                      <a:pt x="76823" y="102813"/>
                      <a:pt x="137269" y="83721"/>
                      <a:pt x="198310" y="71125"/>
                    </a:cubicBezTo>
                    <a:cubicBezTo>
                      <a:pt x="223678" y="72534"/>
                      <a:pt x="247988" y="67603"/>
                      <a:pt x="275472" y="58792"/>
                    </a:cubicBezTo>
                    <a:cubicBezTo>
                      <a:pt x="339067" y="38710"/>
                      <a:pt x="425124" y="5328"/>
                      <a:pt x="521266" y="5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7" name="任意多边形: 形状 306"/>
              <p:cNvSpPr/>
              <p:nvPr/>
            </p:nvSpPr>
            <p:spPr>
              <a:xfrm>
                <a:off x="7069536" y="2761514"/>
                <a:ext cx="319109" cy="411292"/>
              </a:xfrm>
              <a:custGeom>
                <a:avLst/>
                <a:gdLst>
                  <a:gd name="connsiteX0" fmla="*/ 319109 w 319109"/>
                  <a:gd name="connsiteY0" fmla="*/ 0 h 411292"/>
                  <a:gd name="connsiteX1" fmla="*/ 257021 w 319109"/>
                  <a:gd name="connsiteY1" fmla="*/ 33174 h 411292"/>
                  <a:gd name="connsiteX2" fmla="*/ 8302 w 319109"/>
                  <a:gd name="connsiteY2" fmla="*/ 411292 h 411292"/>
                  <a:gd name="connsiteX3" fmla="*/ 0 w 319109"/>
                  <a:gd name="connsiteY3" fmla="*/ 355646 h 411292"/>
                  <a:gd name="connsiteX4" fmla="*/ 229 w 319109"/>
                  <a:gd name="connsiteY4" fmla="*/ 342722 h 411292"/>
                  <a:gd name="connsiteX5" fmla="*/ 3641 w 319109"/>
                  <a:gd name="connsiteY5" fmla="*/ 326551 h 411292"/>
                  <a:gd name="connsiteX6" fmla="*/ 313902 w 319109"/>
                  <a:gd name="connsiteY6" fmla="*/ 2006 h 411292"/>
                  <a:gd name="connsiteX7" fmla="*/ 319109 w 319109"/>
                  <a:gd name="connsiteY7" fmla="*/ 0 h 411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109" h="411292">
                    <a:moveTo>
                      <a:pt x="319109" y="0"/>
                    </a:moveTo>
                    <a:lnTo>
                      <a:pt x="257021" y="33174"/>
                    </a:lnTo>
                    <a:cubicBezTo>
                      <a:pt x="126002" y="114840"/>
                      <a:pt x="27238" y="239531"/>
                      <a:pt x="8302" y="411292"/>
                    </a:cubicBezTo>
                    <a:cubicBezTo>
                      <a:pt x="8302" y="411292"/>
                      <a:pt x="2136" y="390417"/>
                      <a:pt x="0" y="355646"/>
                    </a:cubicBezTo>
                    <a:lnTo>
                      <a:pt x="229" y="342722"/>
                    </a:lnTo>
                    <a:lnTo>
                      <a:pt x="3641" y="326551"/>
                    </a:lnTo>
                    <a:cubicBezTo>
                      <a:pt x="52606" y="173456"/>
                      <a:pt x="171883" y="66622"/>
                      <a:pt x="313902" y="2006"/>
                    </a:cubicBezTo>
                    <a:lnTo>
                      <a:pt x="3191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8" name="任意多边形: 形状 307"/>
              <p:cNvSpPr/>
              <p:nvPr/>
            </p:nvSpPr>
            <p:spPr>
              <a:xfrm>
                <a:off x="10622494" y="2799798"/>
                <a:ext cx="520851" cy="539309"/>
              </a:xfrm>
              <a:custGeom>
                <a:avLst/>
                <a:gdLst>
                  <a:gd name="connsiteX0" fmla="*/ 163628 w 520851"/>
                  <a:gd name="connsiteY0" fmla="*/ 68 h 539309"/>
                  <a:gd name="connsiteX1" fmla="*/ 493761 w 520851"/>
                  <a:gd name="connsiteY1" fmla="*/ 189797 h 539309"/>
                  <a:gd name="connsiteX2" fmla="*/ 455007 w 520851"/>
                  <a:gd name="connsiteY2" fmla="*/ 539309 h 539309"/>
                  <a:gd name="connsiteX3" fmla="*/ 441700 w 520851"/>
                  <a:gd name="connsiteY3" fmla="*/ 529192 h 539309"/>
                  <a:gd name="connsiteX4" fmla="*/ 466046 w 520851"/>
                  <a:gd name="connsiteY4" fmla="*/ 482569 h 539309"/>
                  <a:gd name="connsiteX5" fmla="*/ 468540 w 520851"/>
                  <a:gd name="connsiteY5" fmla="*/ 202497 h 539309"/>
                  <a:gd name="connsiteX6" fmla="*/ 57422 w 520851"/>
                  <a:gd name="connsiteY6" fmla="*/ 22810 h 539309"/>
                  <a:gd name="connsiteX7" fmla="*/ 0 w 520851"/>
                  <a:gd name="connsiteY7" fmla="*/ 42658 h 539309"/>
                  <a:gd name="connsiteX8" fmla="*/ 13458 w 520851"/>
                  <a:gd name="connsiteY8" fmla="*/ 34024 h 539309"/>
                  <a:gd name="connsiteX9" fmla="*/ 163628 w 520851"/>
                  <a:gd name="connsiteY9" fmla="*/ 68 h 539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851" h="539309">
                    <a:moveTo>
                      <a:pt x="163628" y="68"/>
                    </a:moveTo>
                    <a:cubicBezTo>
                      <a:pt x="276991" y="-2046"/>
                      <a:pt x="406912" y="44990"/>
                      <a:pt x="493761" y="189797"/>
                    </a:cubicBezTo>
                    <a:cubicBezTo>
                      <a:pt x="493761" y="189797"/>
                      <a:pt x="575502" y="349757"/>
                      <a:pt x="455007" y="539309"/>
                    </a:cubicBezTo>
                    <a:lnTo>
                      <a:pt x="441700" y="529192"/>
                    </a:lnTo>
                    <a:lnTo>
                      <a:pt x="466046" y="482569"/>
                    </a:lnTo>
                    <a:cubicBezTo>
                      <a:pt x="531123" y="324967"/>
                      <a:pt x="468540" y="202497"/>
                      <a:pt x="468540" y="202497"/>
                    </a:cubicBezTo>
                    <a:cubicBezTo>
                      <a:pt x="359979" y="21488"/>
                      <a:pt x="184117" y="-6753"/>
                      <a:pt x="57422" y="22810"/>
                    </a:cubicBezTo>
                    <a:lnTo>
                      <a:pt x="0" y="42658"/>
                    </a:lnTo>
                    <a:lnTo>
                      <a:pt x="13458" y="34024"/>
                    </a:lnTo>
                    <a:cubicBezTo>
                      <a:pt x="54406" y="14470"/>
                      <a:pt x="106947" y="1125"/>
                      <a:pt x="163628" y="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9" name="任意多边形: 形状 308"/>
              <p:cNvSpPr/>
              <p:nvPr/>
            </p:nvSpPr>
            <p:spPr>
              <a:xfrm>
                <a:off x="10338757" y="2842455"/>
                <a:ext cx="283736" cy="249994"/>
              </a:xfrm>
              <a:custGeom>
                <a:avLst/>
                <a:gdLst>
                  <a:gd name="connsiteX0" fmla="*/ 283736 w 283736"/>
                  <a:gd name="connsiteY0" fmla="*/ 0 h 249994"/>
                  <a:gd name="connsiteX1" fmla="*/ 245399 w 283736"/>
                  <a:gd name="connsiteY1" fmla="*/ 24595 h 249994"/>
                  <a:gd name="connsiteX2" fmla="*/ 216586 w 283736"/>
                  <a:gd name="connsiteY2" fmla="*/ 62580 h 249994"/>
                  <a:gd name="connsiteX3" fmla="*/ 171843 w 283736"/>
                  <a:gd name="connsiteY3" fmla="*/ 118953 h 249994"/>
                  <a:gd name="connsiteX4" fmla="*/ 5455 w 283736"/>
                  <a:gd name="connsiteY4" fmla="*/ 248671 h 249994"/>
                  <a:gd name="connsiteX5" fmla="*/ 0 w 283736"/>
                  <a:gd name="connsiteY5" fmla="*/ 249994 h 249994"/>
                  <a:gd name="connsiteX6" fmla="*/ 67225 w 283736"/>
                  <a:gd name="connsiteY6" fmla="*/ 211304 h 249994"/>
                  <a:gd name="connsiteX7" fmla="*/ 146621 w 283736"/>
                  <a:gd name="connsiteY7" fmla="*/ 131653 h 249994"/>
                  <a:gd name="connsiteX8" fmla="*/ 191365 w 283736"/>
                  <a:gd name="connsiteY8" fmla="*/ 75280 h 249994"/>
                  <a:gd name="connsiteX9" fmla="*/ 271973 w 283736"/>
                  <a:gd name="connsiteY9" fmla="*/ 4066 h 249994"/>
                  <a:gd name="connsiteX10" fmla="*/ 283736 w 283736"/>
                  <a:gd name="connsiteY10" fmla="*/ 0 h 24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3736" h="249994">
                    <a:moveTo>
                      <a:pt x="283736" y="0"/>
                    </a:moveTo>
                    <a:lnTo>
                      <a:pt x="245399" y="24595"/>
                    </a:lnTo>
                    <a:cubicBezTo>
                      <a:pt x="231654" y="36717"/>
                      <a:pt x="221739" y="49632"/>
                      <a:pt x="216586" y="62580"/>
                    </a:cubicBezTo>
                    <a:cubicBezTo>
                      <a:pt x="206369" y="88303"/>
                      <a:pt x="191573" y="107327"/>
                      <a:pt x="171843" y="118953"/>
                    </a:cubicBezTo>
                    <a:cubicBezTo>
                      <a:pt x="121812" y="182373"/>
                      <a:pt x="65615" y="224696"/>
                      <a:pt x="5455" y="248671"/>
                    </a:cubicBezTo>
                    <a:lnTo>
                      <a:pt x="0" y="249994"/>
                    </a:lnTo>
                    <a:lnTo>
                      <a:pt x="67225" y="211304"/>
                    </a:lnTo>
                    <a:cubicBezTo>
                      <a:pt x="95049" y="189799"/>
                      <a:pt x="121605" y="163363"/>
                      <a:pt x="146621" y="131653"/>
                    </a:cubicBezTo>
                    <a:cubicBezTo>
                      <a:pt x="166352" y="120027"/>
                      <a:pt x="181149" y="101003"/>
                      <a:pt x="191365" y="75280"/>
                    </a:cubicBezTo>
                    <a:cubicBezTo>
                      <a:pt x="201671" y="49384"/>
                      <a:pt x="231026" y="23620"/>
                      <a:pt x="271973" y="4066"/>
                    </a:cubicBezTo>
                    <a:lnTo>
                      <a:pt x="28373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0" name="任意多边形: 形状 309"/>
              <p:cNvSpPr/>
              <p:nvPr/>
            </p:nvSpPr>
            <p:spPr>
              <a:xfrm>
                <a:off x="7749733" y="2868759"/>
                <a:ext cx="546960" cy="237474"/>
              </a:xfrm>
              <a:custGeom>
                <a:avLst/>
                <a:gdLst>
                  <a:gd name="connsiteX0" fmla="*/ 81007 w 546960"/>
                  <a:gd name="connsiteY0" fmla="*/ 203 h 237474"/>
                  <a:gd name="connsiteX1" fmla="*/ 439676 w 546960"/>
                  <a:gd name="connsiteY1" fmla="*/ 127332 h 237474"/>
                  <a:gd name="connsiteX2" fmla="*/ 546960 w 546960"/>
                  <a:gd name="connsiteY2" fmla="*/ 214575 h 237474"/>
                  <a:gd name="connsiteX3" fmla="*/ 534281 w 546960"/>
                  <a:gd name="connsiteY3" fmla="*/ 237474 h 237474"/>
                  <a:gd name="connsiteX4" fmla="*/ 133845 w 546960"/>
                  <a:gd name="connsiteY4" fmla="*/ 20459 h 237474"/>
                  <a:gd name="connsiteX5" fmla="*/ 57165 w 546960"/>
                  <a:gd name="connsiteY5" fmla="*/ 13037 h 237474"/>
                  <a:gd name="connsiteX6" fmla="*/ 44988 w 546960"/>
                  <a:gd name="connsiteY6" fmla="*/ 10054 h 237474"/>
                  <a:gd name="connsiteX7" fmla="*/ 0 w 546960"/>
                  <a:gd name="connsiteY7" fmla="*/ 3861 h 237474"/>
                  <a:gd name="connsiteX8" fmla="*/ 81007 w 546960"/>
                  <a:gd name="connsiteY8" fmla="*/ 203 h 23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960" h="237474">
                    <a:moveTo>
                      <a:pt x="81007" y="203"/>
                    </a:moveTo>
                    <a:cubicBezTo>
                      <a:pt x="213593" y="3768"/>
                      <a:pt x="333894" y="54058"/>
                      <a:pt x="439676" y="127332"/>
                    </a:cubicBezTo>
                    <a:lnTo>
                      <a:pt x="546960" y="214575"/>
                    </a:lnTo>
                    <a:lnTo>
                      <a:pt x="534281" y="237474"/>
                    </a:lnTo>
                    <a:cubicBezTo>
                      <a:pt x="421710" y="132038"/>
                      <a:pt x="286944" y="46026"/>
                      <a:pt x="133845" y="20459"/>
                    </a:cubicBezTo>
                    <a:lnTo>
                      <a:pt x="57165" y="13037"/>
                    </a:lnTo>
                    <a:lnTo>
                      <a:pt x="44988" y="10054"/>
                    </a:lnTo>
                    <a:cubicBezTo>
                      <a:pt x="16472" y="4500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1" name="任意多边形: 形状 310"/>
              <p:cNvSpPr/>
              <p:nvPr/>
            </p:nvSpPr>
            <p:spPr>
              <a:xfrm>
                <a:off x="7724513" y="2881459"/>
                <a:ext cx="533127" cy="756424"/>
              </a:xfrm>
              <a:custGeom>
                <a:avLst/>
                <a:gdLst>
                  <a:gd name="connsiteX0" fmla="*/ 81007 w 533127"/>
                  <a:gd name="connsiteY0" fmla="*/ 203 h 756424"/>
                  <a:gd name="connsiteX1" fmla="*/ 82386 w 533127"/>
                  <a:gd name="connsiteY1" fmla="*/ 337 h 756424"/>
                  <a:gd name="connsiteX2" fmla="*/ 121465 w 533127"/>
                  <a:gd name="connsiteY2" fmla="*/ 9908 h 756424"/>
                  <a:gd name="connsiteX3" fmla="*/ 532578 w 533127"/>
                  <a:gd name="connsiteY3" fmla="*/ 295575 h 756424"/>
                  <a:gd name="connsiteX4" fmla="*/ 407500 w 533127"/>
                  <a:gd name="connsiteY4" fmla="*/ 621480 h 756424"/>
                  <a:gd name="connsiteX5" fmla="*/ 285591 w 533127"/>
                  <a:gd name="connsiteY5" fmla="*/ 756424 h 756424"/>
                  <a:gd name="connsiteX6" fmla="*/ 282841 w 533127"/>
                  <a:gd name="connsiteY6" fmla="*/ 749770 h 756424"/>
                  <a:gd name="connsiteX7" fmla="*/ 316431 w 533127"/>
                  <a:gd name="connsiteY7" fmla="*/ 720837 h 756424"/>
                  <a:gd name="connsiteX8" fmla="*/ 382279 w 533127"/>
                  <a:gd name="connsiteY8" fmla="*/ 634180 h 756424"/>
                  <a:gd name="connsiteX9" fmla="*/ 507357 w 533127"/>
                  <a:gd name="connsiteY9" fmla="*/ 308275 h 756424"/>
                  <a:gd name="connsiteX10" fmla="*/ 0 w 533127"/>
                  <a:gd name="connsiteY10" fmla="*/ 3861 h 756424"/>
                  <a:gd name="connsiteX11" fmla="*/ 81007 w 533127"/>
                  <a:gd name="connsiteY11" fmla="*/ 203 h 75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3127" h="756424">
                    <a:moveTo>
                      <a:pt x="81007" y="203"/>
                    </a:moveTo>
                    <a:lnTo>
                      <a:pt x="82386" y="337"/>
                    </a:lnTo>
                    <a:lnTo>
                      <a:pt x="121465" y="9908"/>
                    </a:lnTo>
                    <a:cubicBezTo>
                      <a:pt x="220105" y="38759"/>
                      <a:pt x="380195" y="111702"/>
                      <a:pt x="532578" y="295575"/>
                    </a:cubicBezTo>
                    <a:cubicBezTo>
                      <a:pt x="533632" y="310023"/>
                      <a:pt x="543498" y="476324"/>
                      <a:pt x="407500" y="621480"/>
                    </a:cubicBezTo>
                    <a:cubicBezTo>
                      <a:pt x="407500" y="621480"/>
                      <a:pt x="373324" y="691946"/>
                      <a:pt x="285591" y="756424"/>
                    </a:cubicBezTo>
                    <a:lnTo>
                      <a:pt x="282841" y="749770"/>
                    </a:lnTo>
                    <a:lnTo>
                      <a:pt x="316431" y="720837"/>
                    </a:lnTo>
                    <a:cubicBezTo>
                      <a:pt x="363055" y="673817"/>
                      <a:pt x="382279" y="634180"/>
                      <a:pt x="382279" y="634180"/>
                    </a:cubicBezTo>
                    <a:cubicBezTo>
                      <a:pt x="518277" y="489024"/>
                      <a:pt x="508411" y="322723"/>
                      <a:pt x="507357" y="308275"/>
                    </a:cubicBezTo>
                    <a:cubicBezTo>
                      <a:pt x="263544" y="14078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2" name="任意多边形: 形状 311"/>
              <p:cNvSpPr/>
              <p:nvPr/>
            </p:nvSpPr>
            <p:spPr>
              <a:xfrm>
                <a:off x="9755202" y="2885659"/>
                <a:ext cx="577382" cy="150370"/>
              </a:xfrm>
              <a:custGeom>
                <a:avLst/>
                <a:gdLst>
                  <a:gd name="connsiteX0" fmla="*/ 0 w 577382"/>
                  <a:gd name="connsiteY0" fmla="*/ 0 h 150370"/>
                  <a:gd name="connsiteX1" fmla="*/ 546991 w 577382"/>
                  <a:gd name="connsiteY1" fmla="*/ 123207 h 150370"/>
                  <a:gd name="connsiteX2" fmla="*/ 577382 w 577382"/>
                  <a:gd name="connsiteY2" fmla="*/ 110884 h 150370"/>
                  <a:gd name="connsiteX3" fmla="*/ 567595 w 577382"/>
                  <a:gd name="connsiteY3" fmla="*/ 117326 h 150370"/>
                  <a:gd name="connsiteX4" fmla="*/ 120185 w 577382"/>
                  <a:gd name="connsiteY4" fmla="*/ 82448 h 150370"/>
                  <a:gd name="connsiteX5" fmla="*/ 70173 w 577382"/>
                  <a:gd name="connsiteY5" fmla="*/ 60333 h 150370"/>
                  <a:gd name="connsiteX6" fmla="*/ 0 w 577382"/>
                  <a:gd name="connsiteY6" fmla="*/ 0 h 15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382" h="150370">
                    <a:moveTo>
                      <a:pt x="0" y="0"/>
                    </a:moveTo>
                    <a:cubicBezTo>
                      <a:pt x="0" y="0"/>
                      <a:pt x="325052" y="190713"/>
                      <a:pt x="546991" y="123207"/>
                    </a:cubicBezTo>
                    <a:lnTo>
                      <a:pt x="577382" y="110884"/>
                    </a:lnTo>
                    <a:lnTo>
                      <a:pt x="567595" y="117326"/>
                    </a:lnTo>
                    <a:cubicBezTo>
                      <a:pt x="435793" y="185909"/>
                      <a:pt x="248740" y="134527"/>
                      <a:pt x="120185" y="82448"/>
                    </a:cubicBezTo>
                    <a:lnTo>
                      <a:pt x="70173" y="603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3" name="任意多边形: 形状 312"/>
              <p:cNvSpPr/>
              <p:nvPr/>
            </p:nvSpPr>
            <p:spPr>
              <a:xfrm>
                <a:off x="9729981" y="2898360"/>
                <a:ext cx="608776" cy="229791"/>
              </a:xfrm>
              <a:custGeom>
                <a:avLst/>
                <a:gdLst>
                  <a:gd name="connsiteX0" fmla="*/ 0 w 608776"/>
                  <a:gd name="connsiteY0" fmla="*/ 0 h 229791"/>
                  <a:gd name="connsiteX1" fmla="*/ 69618 w 608776"/>
                  <a:gd name="connsiteY1" fmla="*/ 36235 h 229791"/>
                  <a:gd name="connsiteX2" fmla="*/ 95394 w 608776"/>
                  <a:gd name="connsiteY2" fmla="*/ 47633 h 229791"/>
                  <a:gd name="connsiteX3" fmla="*/ 123114 w 608776"/>
                  <a:gd name="connsiteY3" fmla="*/ 71466 h 229791"/>
                  <a:gd name="connsiteX4" fmla="*/ 521292 w 608776"/>
                  <a:gd name="connsiteY4" fmla="*/ 215312 h 229791"/>
                  <a:gd name="connsiteX5" fmla="*/ 608776 w 608776"/>
                  <a:gd name="connsiteY5" fmla="*/ 194090 h 229791"/>
                  <a:gd name="connsiteX6" fmla="*/ 589009 w 608776"/>
                  <a:gd name="connsiteY6" fmla="*/ 205467 h 229791"/>
                  <a:gd name="connsiteX7" fmla="*/ 0 w 608776"/>
                  <a:gd name="connsiteY7" fmla="*/ 0 h 22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8776" h="229791">
                    <a:moveTo>
                      <a:pt x="0" y="0"/>
                    </a:moveTo>
                    <a:cubicBezTo>
                      <a:pt x="0" y="0"/>
                      <a:pt x="26535" y="15569"/>
                      <a:pt x="69618" y="36235"/>
                    </a:cubicBezTo>
                    <a:lnTo>
                      <a:pt x="95394" y="47633"/>
                    </a:lnTo>
                    <a:lnTo>
                      <a:pt x="123114" y="71466"/>
                    </a:lnTo>
                    <a:cubicBezTo>
                      <a:pt x="255546" y="172665"/>
                      <a:pt x="394145" y="227939"/>
                      <a:pt x="521292" y="215312"/>
                    </a:cubicBezTo>
                    <a:lnTo>
                      <a:pt x="608776" y="194090"/>
                    </a:lnTo>
                    <a:lnTo>
                      <a:pt x="589009" y="205467"/>
                    </a:lnTo>
                    <a:cubicBezTo>
                      <a:pt x="408527" y="277393"/>
                      <a:pt x="192373" y="1841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4" name="任意多边形: 形状 313"/>
              <p:cNvSpPr/>
              <p:nvPr/>
            </p:nvSpPr>
            <p:spPr>
              <a:xfrm>
                <a:off x="7510851" y="3130175"/>
                <a:ext cx="496502" cy="520408"/>
              </a:xfrm>
              <a:custGeom>
                <a:avLst/>
                <a:gdLst>
                  <a:gd name="connsiteX0" fmla="*/ 0 w 496502"/>
                  <a:gd name="connsiteY0" fmla="*/ 0 h 520408"/>
                  <a:gd name="connsiteX1" fmla="*/ 467756 w 496502"/>
                  <a:gd name="connsiteY1" fmla="*/ 431513 h 520408"/>
                  <a:gd name="connsiteX2" fmla="*/ 496502 w 496502"/>
                  <a:gd name="connsiteY2" fmla="*/ 501054 h 520408"/>
                  <a:gd name="connsiteX3" fmla="*/ 474031 w 496502"/>
                  <a:gd name="connsiteY3" fmla="*/ 520408 h 520408"/>
                  <a:gd name="connsiteX4" fmla="*/ 72981 w 496502"/>
                  <a:gd name="connsiteY4" fmla="*/ 56872 h 520408"/>
                  <a:gd name="connsiteX5" fmla="*/ 49287 w 496502"/>
                  <a:gd name="connsiteY5" fmla="*/ 46214 h 520408"/>
                  <a:gd name="connsiteX6" fmla="*/ 44129 w 496502"/>
                  <a:gd name="connsiteY6" fmla="*/ 40865 h 520408"/>
                  <a:gd name="connsiteX7" fmla="*/ 0 w 496502"/>
                  <a:gd name="connsiteY7" fmla="*/ 0 h 520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6502" h="520408">
                    <a:moveTo>
                      <a:pt x="0" y="0"/>
                    </a:moveTo>
                    <a:cubicBezTo>
                      <a:pt x="243240" y="93721"/>
                      <a:pt x="385862" y="255418"/>
                      <a:pt x="467756" y="431513"/>
                    </a:cubicBezTo>
                    <a:lnTo>
                      <a:pt x="496502" y="501054"/>
                    </a:lnTo>
                    <a:lnTo>
                      <a:pt x="474031" y="520408"/>
                    </a:lnTo>
                    <a:cubicBezTo>
                      <a:pt x="408674" y="341293"/>
                      <a:pt x="288287" y="168921"/>
                      <a:pt x="72981" y="56872"/>
                    </a:cubicBezTo>
                    <a:lnTo>
                      <a:pt x="49287" y="46214"/>
                    </a:lnTo>
                    <a:lnTo>
                      <a:pt x="44129" y="40865"/>
                    </a:lnTo>
                    <a:cubicBezTo>
                      <a:pt x="17000" y="1418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5" name="任意多边形: 形状 314"/>
              <p:cNvSpPr/>
              <p:nvPr/>
            </p:nvSpPr>
            <p:spPr>
              <a:xfrm>
                <a:off x="7485630" y="3142875"/>
                <a:ext cx="401510" cy="787796"/>
              </a:xfrm>
              <a:custGeom>
                <a:avLst/>
                <a:gdLst>
                  <a:gd name="connsiteX0" fmla="*/ 0 w 401510"/>
                  <a:gd name="connsiteY0" fmla="*/ 0 h 787796"/>
                  <a:gd name="connsiteX1" fmla="*/ 74508 w 401510"/>
                  <a:gd name="connsiteY1" fmla="*/ 33514 h 787796"/>
                  <a:gd name="connsiteX2" fmla="*/ 116783 w 401510"/>
                  <a:gd name="connsiteY2" fmla="*/ 77357 h 787796"/>
                  <a:gd name="connsiteX3" fmla="*/ 401510 w 401510"/>
                  <a:gd name="connsiteY3" fmla="*/ 560543 h 787796"/>
                  <a:gd name="connsiteX4" fmla="*/ 396580 w 401510"/>
                  <a:gd name="connsiteY4" fmla="*/ 562655 h 787796"/>
                  <a:gd name="connsiteX5" fmla="*/ 155230 w 401510"/>
                  <a:gd name="connsiteY5" fmla="*/ 787796 h 787796"/>
                  <a:gd name="connsiteX6" fmla="*/ 154087 w 401510"/>
                  <a:gd name="connsiteY6" fmla="*/ 785144 h 787796"/>
                  <a:gd name="connsiteX7" fmla="*/ 176594 w 401510"/>
                  <a:gd name="connsiteY7" fmla="*/ 770793 h 787796"/>
                  <a:gd name="connsiteX8" fmla="*/ 371359 w 401510"/>
                  <a:gd name="connsiteY8" fmla="*/ 575355 h 787796"/>
                  <a:gd name="connsiteX9" fmla="*/ 376289 w 401510"/>
                  <a:gd name="connsiteY9" fmla="*/ 573243 h 787796"/>
                  <a:gd name="connsiteX10" fmla="*/ 0 w 401510"/>
                  <a:gd name="connsiteY10" fmla="*/ 0 h 787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510" h="787796">
                    <a:moveTo>
                      <a:pt x="0" y="0"/>
                    </a:moveTo>
                    <a:lnTo>
                      <a:pt x="74508" y="33514"/>
                    </a:lnTo>
                    <a:lnTo>
                      <a:pt x="116783" y="77357"/>
                    </a:lnTo>
                    <a:cubicBezTo>
                      <a:pt x="205636" y="174272"/>
                      <a:pt x="336329" y="344079"/>
                      <a:pt x="401510" y="560543"/>
                    </a:cubicBezTo>
                    <a:cubicBezTo>
                      <a:pt x="399750" y="561246"/>
                      <a:pt x="398340" y="561953"/>
                      <a:pt x="396580" y="562655"/>
                    </a:cubicBezTo>
                    <a:cubicBezTo>
                      <a:pt x="396580" y="562655"/>
                      <a:pt x="281366" y="718036"/>
                      <a:pt x="155230" y="787796"/>
                    </a:cubicBezTo>
                    <a:lnTo>
                      <a:pt x="154087" y="785144"/>
                    </a:lnTo>
                    <a:lnTo>
                      <a:pt x="176594" y="770793"/>
                    </a:lnTo>
                    <a:cubicBezTo>
                      <a:pt x="283149" y="694319"/>
                      <a:pt x="371359" y="575355"/>
                      <a:pt x="371359" y="575355"/>
                    </a:cubicBezTo>
                    <a:cubicBezTo>
                      <a:pt x="373119" y="574653"/>
                      <a:pt x="374529" y="573946"/>
                      <a:pt x="376289" y="573243"/>
                    </a:cubicBezTo>
                    <a:cubicBezTo>
                      <a:pt x="271999" y="22690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6" name="任意多边形: 形状 315"/>
              <p:cNvSpPr/>
              <p:nvPr/>
            </p:nvSpPr>
            <p:spPr>
              <a:xfrm>
                <a:off x="10535613" y="3148848"/>
                <a:ext cx="528581" cy="202958"/>
              </a:xfrm>
              <a:custGeom>
                <a:avLst/>
                <a:gdLst>
                  <a:gd name="connsiteX0" fmla="*/ 0 w 528581"/>
                  <a:gd name="connsiteY0" fmla="*/ 0 h 202958"/>
                  <a:gd name="connsiteX1" fmla="*/ 446416 w 528581"/>
                  <a:gd name="connsiteY1" fmla="*/ 117673 h 202958"/>
                  <a:gd name="connsiteX2" fmla="*/ 528581 w 528581"/>
                  <a:gd name="connsiteY2" fmla="*/ 180141 h 202958"/>
                  <a:gd name="connsiteX3" fmla="*/ 516666 w 528581"/>
                  <a:gd name="connsiteY3" fmla="*/ 202958 h 202958"/>
                  <a:gd name="connsiteX4" fmla="*/ 153092 w 528581"/>
                  <a:gd name="connsiteY4" fmla="*/ 29596 h 202958"/>
                  <a:gd name="connsiteX5" fmla="*/ 88663 w 528581"/>
                  <a:gd name="connsiteY5" fmla="*/ 20649 h 202958"/>
                  <a:gd name="connsiteX6" fmla="*/ 46332 w 528581"/>
                  <a:gd name="connsiteY6" fmla="*/ 8742 h 202958"/>
                  <a:gd name="connsiteX7" fmla="*/ 0 w 528581"/>
                  <a:gd name="connsiteY7" fmla="*/ 0 h 20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8581" h="202958">
                    <a:moveTo>
                      <a:pt x="0" y="0"/>
                    </a:moveTo>
                    <a:cubicBezTo>
                      <a:pt x="194487" y="2907"/>
                      <a:pt x="339031" y="50604"/>
                      <a:pt x="446416" y="117673"/>
                    </a:cubicBezTo>
                    <a:lnTo>
                      <a:pt x="528581" y="180141"/>
                    </a:lnTo>
                    <a:lnTo>
                      <a:pt x="516666" y="202958"/>
                    </a:lnTo>
                    <a:cubicBezTo>
                      <a:pt x="432634" y="125798"/>
                      <a:pt x="315704" y="59538"/>
                      <a:pt x="153092" y="29596"/>
                    </a:cubicBezTo>
                    <a:lnTo>
                      <a:pt x="88663" y="20649"/>
                    </a:lnTo>
                    <a:lnTo>
                      <a:pt x="46332" y="8742"/>
                    </a:lnTo>
                    <a:cubicBezTo>
                      <a:pt x="17308" y="185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7" name="任意多边形: 形状 316"/>
              <p:cNvSpPr/>
              <p:nvPr/>
            </p:nvSpPr>
            <p:spPr>
              <a:xfrm>
                <a:off x="10510392" y="3161549"/>
                <a:ext cx="498050" cy="601765"/>
              </a:xfrm>
              <a:custGeom>
                <a:avLst/>
                <a:gdLst>
                  <a:gd name="connsiteX0" fmla="*/ 0 w 498050"/>
                  <a:gd name="connsiteY0" fmla="*/ 0 h 601765"/>
                  <a:gd name="connsiteX1" fmla="*/ 93140 w 498050"/>
                  <a:gd name="connsiteY1" fmla="*/ 5068 h 601765"/>
                  <a:gd name="connsiteX2" fmla="*/ 113883 w 498050"/>
                  <a:gd name="connsiteY2" fmla="*/ 7949 h 601765"/>
                  <a:gd name="connsiteX3" fmla="*/ 123174 w 498050"/>
                  <a:gd name="connsiteY3" fmla="*/ 10562 h 601765"/>
                  <a:gd name="connsiteX4" fmla="*/ 498050 w 498050"/>
                  <a:gd name="connsiteY4" fmla="*/ 280439 h 601765"/>
                  <a:gd name="connsiteX5" fmla="*/ 320124 w 498050"/>
                  <a:gd name="connsiteY5" fmla="*/ 601765 h 601765"/>
                  <a:gd name="connsiteX6" fmla="*/ 314744 w 498050"/>
                  <a:gd name="connsiteY6" fmla="*/ 591733 h 601765"/>
                  <a:gd name="connsiteX7" fmla="*/ 347289 w 498050"/>
                  <a:gd name="connsiteY7" fmla="*/ 554444 h 601765"/>
                  <a:gd name="connsiteX8" fmla="*/ 472830 w 498050"/>
                  <a:gd name="connsiteY8" fmla="*/ 293139 h 601765"/>
                  <a:gd name="connsiteX9" fmla="*/ 0 w 498050"/>
                  <a:gd name="connsiteY9" fmla="*/ 0 h 60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8050" h="601765">
                    <a:moveTo>
                      <a:pt x="0" y="0"/>
                    </a:moveTo>
                    <a:cubicBezTo>
                      <a:pt x="32414" y="485"/>
                      <a:pt x="63441" y="2213"/>
                      <a:pt x="93140" y="5068"/>
                    </a:cubicBezTo>
                    <a:lnTo>
                      <a:pt x="113883" y="7949"/>
                    </a:lnTo>
                    <a:lnTo>
                      <a:pt x="123174" y="10562"/>
                    </a:lnTo>
                    <a:cubicBezTo>
                      <a:pt x="221525" y="42395"/>
                      <a:pt x="375615" y="115724"/>
                      <a:pt x="498050" y="280439"/>
                    </a:cubicBezTo>
                    <a:cubicBezTo>
                      <a:pt x="496290" y="320251"/>
                      <a:pt x="476204" y="435113"/>
                      <a:pt x="320124" y="601765"/>
                    </a:cubicBezTo>
                    <a:lnTo>
                      <a:pt x="314744" y="591733"/>
                    </a:lnTo>
                    <a:lnTo>
                      <a:pt x="347289" y="554444"/>
                    </a:lnTo>
                    <a:cubicBezTo>
                      <a:pt x="455719" y="420270"/>
                      <a:pt x="471289" y="327975"/>
                      <a:pt x="472830" y="293139"/>
                    </a:cubicBezTo>
                    <a:cubicBezTo>
                      <a:pt x="276934" y="29595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8" name="任意多边形: 形状 317"/>
              <p:cNvSpPr/>
              <p:nvPr/>
            </p:nvSpPr>
            <p:spPr>
              <a:xfrm>
                <a:off x="10298144" y="3372579"/>
                <a:ext cx="526993" cy="403434"/>
              </a:xfrm>
              <a:custGeom>
                <a:avLst/>
                <a:gdLst>
                  <a:gd name="connsiteX0" fmla="*/ 0 w 526993"/>
                  <a:gd name="connsiteY0" fmla="*/ 0 h 403434"/>
                  <a:gd name="connsiteX1" fmla="*/ 496116 w 526993"/>
                  <a:gd name="connsiteY1" fmla="*/ 323121 h 403434"/>
                  <a:gd name="connsiteX2" fmla="*/ 526993 w 526993"/>
                  <a:gd name="connsiteY2" fmla="*/ 380702 h 403434"/>
                  <a:gd name="connsiteX3" fmla="*/ 507153 w 526993"/>
                  <a:gd name="connsiteY3" fmla="*/ 403434 h 403434"/>
                  <a:gd name="connsiteX4" fmla="*/ 76008 w 526993"/>
                  <a:gd name="connsiteY4" fmla="*/ 27480 h 403434"/>
                  <a:gd name="connsiteX5" fmla="*/ 54626 w 526993"/>
                  <a:gd name="connsiteY5" fmla="*/ 24358 h 403434"/>
                  <a:gd name="connsiteX6" fmla="*/ 52591 w 526993"/>
                  <a:gd name="connsiteY6" fmla="*/ 23199 h 403434"/>
                  <a:gd name="connsiteX7" fmla="*/ 0 w 526993"/>
                  <a:gd name="connsiteY7" fmla="*/ 0 h 403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6993" h="403434">
                    <a:moveTo>
                      <a:pt x="0" y="0"/>
                    </a:moveTo>
                    <a:cubicBezTo>
                      <a:pt x="249714" y="16338"/>
                      <a:pt x="403128" y="165667"/>
                      <a:pt x="496116" y="323121"/>
                    </a:cubicBezTo>
                    <a:lnTo>
                      <a:pt x="526993" y="380702"/>
                    </a:lnTo>
                    <a:lnTo>
                      <a:pt x="507153" y="403434"/>
                    </a:lnTo>
                    <a:cubicBezTo>
                      <a:pt x="430696" y="246208"/>
                      <a:pt x="298939" y="79268"/>
                      <a:pt x="76008" y="27480"/>
                    </a:cubicBezTo>
                    <a:lnTo>
                      <a:pt x="54626" y="24358"/>
                    </a:lnTo>
                    <a:lnTo>
                      <a:pt x="52591" y="23199"/>
                    </a:lnTo>
                    <a:cubicBezTo>
                      <a:pt x="20215" y="676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9" name="任意多边形: 形状 318"/>
              <p:cNvSpPr/>
              <p:nvPr/>
            </p:nvSpPr>
            <p:spPr>
              <a:xfrm>
                <a:off x="10272922" y="3385280"/>
                <a:ext cx="480082" cy="749179"/>
              </a:xfrm>
              <a:custGeom>
                <a:avLst/>
                <a:gdLst>
                  <a:gd name="connsiteX0" fmla="*/ 0 w 480082"/>
                  <a:gd name="connsiteY0" fmla="*/ 0 h 749179"/>
                  <a:gd name="connsiteX1" fmla="*/ 79847 w 480082"/>
                  <a:gd name="connsiteY1" fmla="*/ 11658 h 749179"/>
                  <a:gd name="connsiteX2" fmla="*/ 134489 w 480082"/>
                  <a:gd name="connsiteY2" fmla="*/ 42780 h 749179"/>
                  <a:gd name="connsiteX3" fmla="*/ 480082 w 480082"/>
                  <a:gd name="connsiteY3" fmla="*/ 498533 h 749179"/>
                  <a:gd name="connsiteX4" fmla="*/ 232544 w 480082"/>
                  <a:gd name="connsiteY4" fmla="*/ 746760 h 749179"/>
                  <a:gd name="connsiteX5" fmla="*/ 225552 w 480082"/>
                  <a:gd name="connsiteY5" fmla="*/ 749179 h 749179"/>
                  <a:gd name="connsiteX6" fmla="*/ 262948 w 480082"/>
                  <a:gd name="connsiteY6" fmla="*/ 728087 h 749179"/>
                  <a:gd name="connsiteX7" fmla="*/ 454860 w 480082"/>
                  <a:gd name="connsiteY7" fmla="*/ 511233 h 749179"/>
                  <a:gd name="connsiteX8" fmla="*/ 0 w 480082"/>
                  <a:gd name="connsiteY8" fmla="*/ 0 h 74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0082" h="749179">
                    <a:moveTo>
                      <a:pt x="0" y="0"/>
                    </a:moveTo>
                    <a:lnTo>
                      <a:pt x="79847" y="11658"/>
                    </a:lnTo>
                    <a:lnTo>
                      <a:pt x="134489" y="42780"/>
                    </a:lnTo>
                    <a:cubicBezTo>
                      <a:pt x="240797" y="109895"/>
                      <a:pt x="397943" y="246616"/>
                      <a:pt x="480082" y="498533"/>
                    </a:cubicBezTo>
                    <a:cubicBezTo>
                      <a:pt x="433044" y="578598"/>
                      <a:pt x="349342" y="693348"/>
                      <a:pt x="232544" y="746760"/>
                    </a:cubicBezTo>
                    <a:lnTo>
                      <a:pt x="225552" y="749179"/>
                    </a:lnTo>
                    <a:lnTo>
                      <a:pt x="262948" y="728087"/>
                    </a:lnTo>
                    <a:cubicBezTo>
                      <a:pt x="351003" y="668761"/>
                      <a:pt x="415662" y="577954"/>
                      <a:pt x="454860" y="511233"/>
                    </a:cubicBezTo>
                    <a:cubicBezTo>
                      <a:pt x="323438" y="10816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0" name="任意多边形: 形状 319"/>
              <p:cNvSpPr/>
              <p:nvPr/>
            </p:nvSpPr>
            <p:spPr>
              <a:xfrm>
                <a:off x="7233215" y="3473347"/>
                <a:ext cx="406503" cy="470024"/>
              </a:xfrm>
              <a:custGeom>
                <a:avLst/>
                <a:gdLst>
                  <a:gd name="connsiteX0" fmla="*/ 0 w 406503"/>
                  <a:gd name="connsiteY0" fmla="*/ 0 h 470024"/>
                  <a:gd name="connsiteX1" fmla="*/ 355893 w 406503"/>
                  <a:gd name="connsiteY1" fmla="*/ 337261 h 470024"/>
                  <a:gd name="connsiteX2" fmla="*/ 406503 w 406503"/>
                  <a:gd name="connsiteY2" fmla="*/ 454672 h 470024"/>
                  <a:gd name="connsiteX3" fmla="*/ 382425 w 406503"/>
                  <a:gd name="connsiteY3" fmla="*/ 470024 h 470024"/>
                  <a:gd name="connsiteX4" fmla="*/ 132167 w 406503"/>
                  <a:gd name="connsiteY4" fmla="*/ 117500 h 470024"/>
                  <a:gd name="connsiteX5" fmla="*/ 67799 w 406503"/>
                  <a:gd name="connsiteY5" fmla="*/ 70298 h 470024"/>
                  <a:gd name="connsiteX6" fmla="*/ 36995 w 406503"/>
                  <a:gd name="connsiteY6" fmla="*/ 36405 h 470024"/>
                  <a:gd name="connsiteX7" fmla="*/ 0 w 406503"/>
                  <a:gd name="connsiteY7" fmla="*/ 0 h 47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03" h="470024">
                    <a:moveTo>
                      <a:pt x="0" y="0"/>
                    </a:moveTo>
                    <a:cubicBezTo>
                      <a:pt x="179426" y="99091"/>
                      <a:pt x="290080" y="217210"/>
                      <a:pt x="355893" y="337261"/>
                    </a:cubicBezTo>
                    <a:lnTo>
                      <a:pt x="406503" y="454672"/>
                    </a:lnTo>
                    <a:lnTo>
                      <a:pt x="382425" y="470024"/>
                    </a:lnTo>
                    <a:cubicBezTo>
                      <a:pt x="343847" y="350584"/>
                      <a:pt x="268404" y="227377"/>
                      <a:pt x="132167" y="117500"/>
                    </a:cubicBezTo>
                    <a:lnTo>
                      <a:pt x="67799" y="70298"/>
                    </a:lnTo>
                    <a:lnTo>
                      <a:pt x="36995" y="36405"/>
                    </a:lnTo>
                    <a:cubicBezTo>
                      <a:pt x="14358" y="1277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1" name="任意多边形: 形状 320"/>
              <p:cNvSpPr/>
              <p:nvPr/>
            </p:nvSpPr>
            <p:spPr>
              <a:xfrm>
                <a:off x="7207994" y="3486047"/>
                <a:ext cx="325407" cy="478096"/>
              </a:xfrm>
              <a:custGeom>
                <a:avLst/>
                <a:gdLst>
                  <a:gd name="connsiteX0" fmla="*/ 0 w 325407"/>
                  <a:gd name="connsiteY0" fmla="*/ 0 h 478096"/>
                  <a:gd name="connsiteX1" fmla="*/ 84093 w 325407"/>
                  <a:gd name="connsiteY1" fmla="*/ 51052 h 478096"/>
                  <a:gd name="connsiteX2" fmla="*/ 93020 w 325407"/>
                  <a:gd name="connsiteY2" fmla="*/ 57598 h 478096"/>
                  <a:gd name="connsiteX3" fmla="*/ 101622 w 325407"/>
                  <a:gd name="connsiteY3" fmla="*/ 67063 h 478096"/>
                  <a:gd name="connsiteX4" fmla="*/ 325407 w 325407"/>
                  <a:gd name="connsiteY4" fmla="*/ 478096 h 478096"/>
                  <a:gd name="connsiteX5" fmla="*/ 303916 w 325407"/>
                  <a:gd name="connsiteY5" fmla="*/ 477038 h 478096"/>
                  <a:gd name="connsiteX6" fmla="*/ 295485 w 325407"/>
                  <a:gd name="connsiteY6" fmla="*/ 476132 h 478096"/>
                  <a:gd name="connsiteX7" fmla="*/ 267056 w 325407"/>
                  <a:gd name="connsiteY7" fmla="*/ 387465 h 478096"/>
                  <a:gd name="connsiteX8" fmla="*/ 0 w 325407"/>
                  <a:gd name="connsiteY8" fmla="*/ 0 h 47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407" h="478096">
                    <a:moveTo>
                      <a:pt x="0" y="0"/>
                    </a:moveTo>
                    <a:cubicBezTo>
                      <a:pt x="29904" y="16515"/>
                      <a:pt x="57898" y="33559"/>
                      <a:pt x="84093" y="51052"/>
                    </a:cubicBezTo>
                    <a:lnTo>
                      <a:pt x="93020" y="57598"/>
                    </a:lnTo>
                    <a:lnTo>
                      <a:pt x="101622" y="67063"/>
                    </a:lnTo>
                    <a:cubicBezTo>
                      <a:pt x="175116" y="152106"/>
                      <a:pt x="281366" y="299066"/>
                      <a:pt x="325407" y="478096"/>
                    </a:cubicBezTo>
                    <a:cubicBezTo>
                      <a:pt x="318009" y="478096"/>
                      <a:pt x="310962" y="478096"/>
                      <a:pt x="303916" y="477038"/>
                    </a:cubicBezTo>
                    <a:lnTo>
                      <a:pt x="295485" y="476132"/>
                    </a:lnTo>
                    <a:lnTo>
                      <a:pt x="267056" y="387465"/>
                    </a:lnTo>
                    <a:cubicBezTo>
                      <a:pt x="175880" y="15645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2" name="任意多边形: 形状 321"/>
              <p:cNvSpPr/>
              <p:nvPr/>
            </p:nvSpPr>
            <p:spPr>
              <a:xfrm>
                <a:off x="10111326" y="3613924"/>
                <a:ext cx="387149" cy="560330"/>
              </a:xfrm>
              <a:custGeom>
                <a:avLst/>
                <a:gdLst>
                  <a:gd name="connsiteX0" fmla="*/ 28974 w 387149"/>
                  <a:gd name="connsiteY0" fmla="*/ 0 h 560330"/>
                  <a:gd name="connsiteX1" fmla="*/ 162153 w 387149"/>
                  <a:gd name="connsiteY1" fmla="*/ 540478 h 560330"/>
                  <a:gd name="connsiteX2" fmla="*/ 266443 w 387149"/>
                  <a:gd name="connsiteY2" fmla="*/ 547524 h 560330"/>
                  <a:gd name="connsiteX3" fmla="*/ 333001 w 387149"/>
                  <a:gd name="connsiteY3" fmla="*/ 539265 h 560330"/>
                  <a:gd name="connsiteX4" fmla="*/ 387149 w 387149"/>
                  <a:gd name="connsiteY4" fmla="*/ 520534 h 560330"/>
                  <a:gd name="connsiteX5" fmla="*/ 368920 w 387149"/>
                  <a:gd name="connsiteY5" fmla="*/ 530815 h 560330"/>
                  <a:gd name="connsiteX6" fmla="*/ 241222 w 387149"/>
                  <a:gd name="connsiteY6" fmla="*/ 560224 h 560330"/>
                  <a:gd name="connsiteX7" fmla="*/ 136932 w 387149"/>
                  <a:gd name="connsiteY7" fmla="*/ 553178 h 560330"/>
                  <a:gd name="connsiteX8" fmla="*/ 0 w 387149"/>
                  <a:gd name="connsiteY8" fmla="*/ 115429 h 560330"/>
                  <a:gd name="connsiteX9" fmla="*/ 72 w 387149"/>
                  <a:gd name="connsiteY9" fmla="*/ 70219 h 560330"/>
                  <a:gd name="connsiteX10" fmla="*/ 922 w 387149"/>
                  <a:gd name="connsiteY10" fmla="*/ 66922 h 560330"/>
                  <a:gd name="connsiteX11" fmla="*/ 28974 w 387149"/>
                  <a:gd name="connsiteY11" fmla="*/ 0 h 560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149" h="560330">
                    <a:moveTo>
                      <a:pt x="28974" y="0"/>
                    </a:moveTo>
                    <a:cubicBezTo>
                      <a:pt x="28974" y="0"/>
                      <a:pt x="-11897" y="281514"/>
                      <a:pt x="162153" y="540478"/>
                    </a:cubicBezTo>
                    <a:cubicBezTo>
                      <a:pt x="194216" y="545409"/>
                      <a:pt x="228747" y="548227"/>
                      <a:pt x="266443" y="547524"/>
                    </a:cubicBezTo>
                    <a:cubicBezTo>
                      <a:pt x="289521" y="547216"/>
                      <a:pt x="311712" y="544314"/>
                      <a:pt x="333001" y="539265"/>
                    </a:cubicBezTo>
                    <a:lnTo>
                      <a:pt x="387149" y="520534"/>
                    </a:lnTo>
                    <a:lnTo>
                      <a:pt x="368920" y="530815"/>
                    </a:lnTo>
                    <a:cubicBezTo>
                      <a:pt x="329987" y="548619"/>
                      <a:pt x="287377" y="559607"/>
                      <a:pt x="241222" y="560224"/>
                    </a:cubicBezTo>
                    <a:cubicBezTo>
                      <a:pt x="203525" y="560927"/>
                      <a:pt x="168995" y="558109"/>
                      <a:pt x="136932" y="553178"/>
                    </a:cubicBezTo>
                    <a:cubicBezTo>
                      <a:pt x="28151" y="391326"/>
                      <a:pt x="3323" y="220665"/>
                      <a:pt x="0" y="115429"/>
                    </a:cubicBezTo>
                    <a:lnTo>
                      <a:pt x="72" y="70219"/>
                    </a:lnTo>
                    <a:lnTo>
                      <a:pt x="922" y="66922"/>
                    </a:lnTo>
                    <a:cubicBezTo>
                      <a:pt x="8412" y="44576"/>
                      <a:pt x="17699" y="22241"/>
                      <a:pt x="2897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3" name="任意多边形: 形状 322"/>
              <p:cNvSpPr/>
              <p:nvPr/>
            </p:nvSpPr>
            <p:spPr>
              <a:xfrm>
                <a:off x="10061506" y="3626625"/>
                <a:ext cx="92181" cy="496773"/>
              </a:xfrm>
              <a:custGeom>
                <a:avLst/>
                <a:gdLst>
                  <a:gd name="connsiteX0" fmla="*/ 53573 w 92181"/>
                  <a:gd name="connsiteY0" fmla="*/ 0 h 496773"/>
                  <a:gd name="connsiteX1" fmla="*/ 49907 w 92181"/>
                  <a:gd name="connsiteY1" fmla="*/ 48033 h 496773"/>
                  <a:gd name="connsiteX2" fmla="*/ 49892 w 92181"/>
                  <a:gd name="connsiteY2" fmla="*/ 57519 h 496773"/>
                  <a:gd name="connsiteX3" fmla="*/ 33470 w 92181"/>
                  <a:gd name="connsiteY3" fmla="*/ 121209 h 496773"/>
                  <a:gd name="connsiteX4" fmla="*/ 92181 w 92181"/>
                  <a:gd name="connsiteY4" fmla="*/ 496773 h 496773"/>
                  <a:gd name="connsiteX5" fmla="*/ 56018 w 92181"/>
                  <a:gd name="connsiteY5" fmla="*/ 479647 h 496773"/>
                  <a:gd name="connsiteX6" fmla="*/ 24091 w 92181"/>
                  <a:gd name="connsiteY6" fmla="*/ 392609 h 496773"/>
                  <a:gd name="connsiteX7" fmla="*/ 53573 w 92181"/>
                  <a:gd name="connsiteY7" fmla="*/ 0 h 496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181" h="496773">
                    <a:moveTo>
                      <a:pt x="53573" y="0"/>
                    </a:moveTo>
                    <a:cubicBezTo>
                      <a:pt x="53573" y="0"/>
                      <a:pt x="51019" y="17595"/>
                      <a:pt x="49907" y="48033"/>
                    </a:cubicBezTo>
                    <a:lnTo>
                      <a:pt x="49892" y="57519"/>
                    </a:lnTo>
                    <a:lnTo>
                      <a:pt x="33470" y="121209"/>
                    </a:lnTo>
                    <a:cubicBezTo>
                      <a:pt x="8944" y="254920"/>
                      <a:pt x="42239" y="386052"/>
                      <a:pt x="92181" y="496773"/>
                    </a:cubicBezTo>
                    <a:lnTo>
                      <a:pt x="56018" y="479647"/>
                    </a:lnTo>
                    <a:lnTo>
                      <a:pt x="24091" y="392609"/>
                    </a:lnTo>
                    <a:cubicBezTo>
                      <a:pt x="-10178" y="270262"/>
                      <a:pt x="-14075" y="133448"/>
                      <a:pt x="5357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324" name="文本框 323"/>
          <p:cNvSpPr txBox="1"/>
          <p:nvPr/>
        </p:nvSpPr>
        <p:spPr>
          <a:xfrm>
            <a:off x="4906964" y="635464"/>
            <a:ext cx="276278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04</a:t>
            </a:r>
            <a:endParaRPr kumimoji="1" lang="zh-CN" altLang="en-US" sz="1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4949703" y="3833524"/>
            <a:ext cx="53433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  <a:endParaRPr lang="zh-CN" altLang="en-US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pic>
        <p:nvPicPr>
          <p:cNvPr id="328" name="图片 3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483" y="-2751956"/>
            <a:ext cx="4254799" cy="4254799"/>
          </a:xfrm>
          <a:prstGeom prst="rect">
            <a:avLst/>
          </a:prstGeom>
        </p:spPr>
      </p:pic>
      <p:sp>
        <p:nvSpPr>
          <p:cNvPr id="329" name="任意多边形: 形状 328"/>
          <p:cNvSpPr/>
          <p:nvPr/>
        </p:nvSpPr>
        <p:spPr>
          <a:xfrm rot="10800000">
            <a:off x="4223177" y="2101786"/>
            <a:ext cx="2019110" cy="938674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0" name="任意多边形: 形状 329"/>
          <p:cNvSpPr/>
          <p:nvPr/>
        </p:nvSpPr>
        <p:spPr>
          <a:xfrm>
            <a:off x="6421220" y="2415625"/>
            <a:ext cx="1258928" cy="58526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/>
          <p:cNvSpPr txBox="1"/>
          <p:nvPr/>
        </p:nvSpPr>
        <p:spPr>
          <a:xfrm>
            <a:off x="2548347" y="239944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市场运营方案</a:t>
            </a:r>
            <a:endParaRPr kumimoji="1" lang="en-US" altLang="zh-CN" sz="28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1357020" y="-52444"/>
            <a:ext cx="132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04</a:t>
            </a:r>
            <a:endParaRPr kumimoji="1" lang="zh-CN" altLang="en-US" sz="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3668" y="2054622"/>
            <a:ext cx="2829454" cy="1030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... ...</a:t>
            </a:r>
            <a:endParaRPr kumimoji="1" lang="en-US" altLang="zh-CN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5005" y="1457979"/>
            <a:ext cx="3988904" cy="2305879"/>
          </a:xfrm>
          <a:prstGeom prst="rect">
            <a:avLst/>
          </a:prstGeom>
          <a:noFill/>
          <a:ln w="19050">
            <a:solidFill>
              <a:srgbClr val="FFF4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72517" y="1749526"/>
            <a:ext cx="1722783" cy="1722783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38031" y="1457979"/>
            <a:ext cx="3988904" cy="2305879"/>
          </a:xfrm>
          <a:prstGeom prst="rect">
            <a:avLst/>
          </a:prstGeom>
          <a:noFill/>
          <a:ln w="19050">
            <a:solidFill>
              <a:srgbClr val="FFF4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665543" y="1749526"/>
            <a:ext cx="1722783" cy="172278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46694" y="2054622"/>
            <a:ext cx="2829454" cy="1030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rPr>
              <a:t>... ...</a:t>
            </a:r>
            <a:endParaRPr kumimoji="1" lang="en-US" altLang="zh-CN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57021" y="4611074"/>
            <a:ext cx="9169914" cy="1030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2667260" y="4055405"/>
            <a:ext cx="4037354" cy="514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97085" y="4118506"/>
            <a:ext cx="3229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sz="20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/>
          <p:cNvSpPr txBox="1"/>
          <p:nvPr/>
        </p:nvSpPr>
        <p:spPr>
          <a:xfrm>
            <a:off x="2548347" y="239944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市场运营方案</a:t>
            </a:r>
            <a:endParaRPr kumimoji="1" lang="en-US" altLang="zh-CN" sz="28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1357020" y="-52444"/>
            <a:ext cx="132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04</a:t>
            </a:r>
            <a:endParaRPr kumimoji="1" lang="zh-CN" altLang="en-US" sz="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4" name="ísļiḓé"/>
          <p:cNvSpPr/>
          <p:nvPr/>
        </p:nvSpPr>
        <p:spPr bwMode="auto">
          <a:xfrm>
            <a:off x="4205647" y="1696402"/>
            <a:ext cx="3785478" cy="38262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ubicBezTo>
                  <a:pt x="3599" y="0"/>
                  <a:pt x="7199" y="0"/>
                  <a:pt x="10800" y="0"/>
                </a:cubicBezTo>
              </a:path>
            </a:pathLst>
          </a:custGeom>
          <a:noFill/>
          <a:ln w="19050" cap="rnd" cmpd="sng">
            <a:solidFill>
              <a:srgbClr val="FFF4B7"/>
            </a:solidFill>
            <a:prstDash val="sysDash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ïṡḷîdê"/>
          <p:cNvSpPr/>
          <p:nvPr/>
        </p:nvSpPr>
        <p:spPr bwMode="auto">
          <a:xfrm>
            <a:off x="3810007" y="3221698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B60000"/>
          </a:solidFill>
          <a:ln w="12700">
            <a:solidFill>
              <a:srgbClr val="FFF4B7"/>
            </a:solidFill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śľíďè"/>
          <p:cNvSpPr/>
          <p:nvPr/>
        </p:nvSpPr>
        <p:spPr bwMode="auto">
          <a:xfrm>
            <a:off x="3810007" y="1895090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F4B7"/>
          </a:solidFill>
          <a:ln w="12700"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ïṣḻidè"/>
          <p:cNvSpPr/>
          <p:nvPr/>
        </p:nvSpPr>
        <p:spPr bwMode="auto">
          <a:xfrm>
            <a:off x="3810007" y="4548306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F4B7"/>
          </a:solidFill>
          <a:ln w="12700"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sḷïḑe"/>
          <p:cNvSpPr/>
          <p:nvPr/>
        </p:nvSpPr>
        <p:spPr bwMode="auto">
          <a:xfrm rot="5400000">
            <a:off x="6021167" y="1612676"/>
            <a:ext cx="154438" cy="1535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4B7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íṩ1iḑé"/>
          <p:cNvSpPr/>
          <p:nvPr/>
        </p:nvSpPr>
        <p:spPr bwMode="auto">
          <a:xfrm rot="16200000" flipH="1">
            <a:off x="6021167" y="5452812"/>
            <a:ext cx="154438" cy="1535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FFF4B7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i$ḷidè"/>
          <p:cNvSpPr/>
          <p:nvPr/>
        </p:nvSpPr>
        <p:spPr bwMode="auto">
          <a:xfrm flipH="1">
            <a:off x="7623249" y="3221698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B60000"/>
          </a:solidFill>
          <a:ln w="12700">
            <a:solidFill>
              <a:srgbClr val="FFF4B7"/>
            </a:solidFill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î$ľidê"/>
          <p:cNvSpPr/>
          <p:nvPr/>
        </p:nvSpPr>
        <p:spPr bwMode="auto">
          <a:xfrm flipH="1">
            <a:off x="7623249" y="1895090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F4B7"/>
          </a:solidFill>
          <a:ln w="12700"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îṡḻiḋé"/>
          <p:cNvSpPr/>
          <p:nvPr/>
        </p:nvSpPr>
        <p:spPr bwMode="auto">
          <a:xfrm flipH="1">
            <a:off x="7623249" y="4548306"/>
            <a:ext cx="763516" cy="76351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F4B7"/>
          </a:solidFill>
          <a:ln w="12700"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ïSḷîḋé"/>
          <p:cNvSpPr/>
          <p:nvPr/>
        </p:nvSpPr>
        <p:spPr bwMode="auto">
          <a:xfrm>
            <a:off x="4063355" y="3475914"/>
            <a:ext cx="245540" cy="26723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483" y="15438"/>
                </a:moveTo>
                <a:cubicBezTo>
                  <a:pt x="17889" y="14149"/>
                  <a:pt x="18631" y="12358"/>
                  <a:pt x="18631" y="10638"/>
                </a:cubicBezTo>
                <a:cubicBezTo>
                  <a:pt x="18631" y="8955"/>
                  <a:pt x="17967" y="7343"/>
                  <a:pt x="16639" y="6089"/>
                </a:cubicBezTo>
                <a:lnTo>
                  <a:pt x="18553" y="4334"/>
                </a:lnTo>
                <a:cubicBezTo>
                  <a:pt x="20467" y="6125"/>
                  <a:pt x="21599" y="8453"/>
                  <a:pt x="21599" y="10853"/>
                </a:cubicBezTo>
                <a:cubicBezTo>
                  <a:pt x="21599" y="13038"/>
                  <a:pt x="20662" y="15331"/>
                  <a:pt x="18514" y="17265"/>
                </a:cubicBezTo>
                <a:cubicBezTo>
                  <a:pt x="18514" y="17265"/>
                  <a:pt x="16483" y="15438"/>
                  <a:pt x="16483" y="15438"/>
                </a:cubicBezTo>
                <a:close/>
                <a:moveTo>
                  <a:pt x="14373" y="21599"/>
                </a:moveTo>
                <a:lnTo>
                  <a:pt x="7069" y="14901"/>
                </a:lnTo>
                <a:lnTo>
                  <a:pt x="0" y="14901"/>
                </a:lnTo>
                <a:lnTo>
                  <a:pt x="0" y="6698"/>
                </a:lnTo>
                <a:lnTo>
                  <a:pt x="7069" y="6698"/>
                </a:lnTo>
                <a:lnTo>
                  <a:pt x="14373" y="0"/>
                </a:lnTo>
                <a:cubicBezTo>
                  <a:pt x="14373" y="0"/>
                  <a:pt x="14373" y="21599"/>
                  <a:pt x="14373" y="215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ïṧḷîḋé"/>
          <p:cNvSpPr/>
          <p:nvPr/>
        </p:nvSpPr>
        <p:spPr bwMode="auto">
          <a:xfrm>
            <a:off x="4065959" y="2144968"/>
            <a:ext cx="241202" cy="2646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89"/>
                </a:lnTo>
                <a:lnTo>
                  <a:pt x="5717" y="5989"/>
                </a:lnTo>
                <a:cubicBezTo>
                  <a:pt x="5717" y="5989"/>
                  <a:pt x="5717" y="21600"/>
                  <a:pt x="5717" y="21600"/>
                </a:cubicBezTo>
                <a:close/>
              </a:path>
            </a:pathLst>
          </a:custGeom>
          <a:solidFill>
            <a:srgbClr val="B60000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íşļîdê"/>
          <p:cNvSpPr/>
          <p:nvPr/>
        </p:nvSpPr>
        <p:spPr bwMode="auto">
          <a:xfrm>
            <a:off x="7873994" y="2140629"/>
            <a:ext cx="272436" cy="2724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277" y="9428"/>
                </a:moveTo>
                <a:lnTo>
                  <a:pt x="12277" y="0"/>
                </a:lnTo>
                <a:cubicBezTo>
                  <a:pt x="17448" y="0"/>
                  <a:pt x="21600" y="4151"/>
                  <a:pt x="21600" y="9322"/>
                </a:cubicBezTo>
                <a:cubicBezTo>
                  <a:pt x="21600" y="9357"/>
                  <a:pt x="21600" y="9392"/>
                  <a:pt x="21600" y="9428"/>
                </a:cubicBezTo>
                <a:cubicBezTo>
                  <a:pt x="21600" y="9428"/>
                  <a:pt x="12277" y="9428"/>
                  <a:pt x="12277" y="9428"/>
                </a:cubicBezTo>
                <a:close/>
                <a:moveTo>
                  <a:pt x="18680" y="12383"/>
                </a:moveTo>
                <a:cubicBezTo>
                  <a:pt x="18680" y="12312"/>
                  <a:pt x="18680" y="12277"/>
                  <a:pt x="18680" y="12277"/>
                </a:cubicBezTo>
                <a:cubicBezTo>
                  <a:pt x="18680" y="17448"/>
                  <a:pt x="14493" y="21600"/>
                  <a:pt x="9322" y="21600"/>
                </a:cubicBezTo>
                <a:cubicBezTo>
                  <a:pt x="4151" y="21600"/>
                  <a:pt x="0" y="17448"/>
                  <a:pt x="0" y="12277"/>
                </a:cubicBezTo>
                <a:cubicBezTo>
                  <a:pt x="0" y="7106"/>
                  <a:pt x="4151" y="2919"/>
                  <a:pt x="9322" y="2919"/>
                </a:cubicBezTo>
                <a:lnTo>
                  <a:pt x="9322" y="12383"/>
                </a:lnTo>
                <a:cubicBezTo>
                  <a:pt x="9322" y="12383"/>
                  <a:pt x="18680" y="12383"/>
                  <a:pt x="18680" y="12383"/>
                </a:cubicBezTo>
                <a:close/>
              </a:path>
            </a:pathLst>
          </a:custGeom>
          <a:solidFill>
            <a:srgbClr val="B60000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îṥ1íḋè"/>
          <p:cNvSpPr/>
          <p:nvPr/>
        </p:nvSpPr>
        <p:spPr bwMode="auto">
          <a:xfrm>
            <a:off x="7884406" y="3468973"/>
            <a:ext cx="252481" cy="2698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1"/>
                  <a:pt x="12489" y="16413"/>
                </a:cubicBezTo>
                <a:cubicBezTo>
                  <a:pt x="12489" y="17407"/>
                  <a:pt x="11730" y="18189"/>
                  <a:pt x="10781" y="18189"/>
                </a:cubicBezTo>
                <a:cubicBezTo>
                  <a:pt x="9831" y="18189"/>
                  <a:pt x="9072" y="17407"/>
                  <a:pt x="9072" y="16413"/>
                </a:cubicBezTo>
                <a:close/>
                <a:moveTo>
                  <a:pt x="19360" y="17265"/>
                </a:moveTo>
                <a:cubicBezTo>
                  <a:pt x="17803" y="15525"/>
                  <a:pt x="13779" y="15169"/>
                  <a:pt x="10781" y="15169"/>
                </a:cubicBezTo>
                <a:cubicBezTo>
                  <a:pt x="7820" y="15169"/>
                  <a:pt x="3758" y="15525"/>
                  <a:pt x="2201" y="17265"/>
                </a:cubicBezTo>
                <a:cubicBezTo>
                  <a:pt x="3758" y="19006"/>
                  <a:pt x="7820" y="19432"/>
                  <a:pt x="10781" y="19397"/>
                </a:cubicBezTo>
                <a:cubicBezTo>
                  <a:pt x="13779" y="19397"/>
                  <a:pt x="17803" y="19042"/>
                  <a:pt x="19360" y="17265"/>
                </a:cubicBezTo>
                <a:close/>
                <a:moveTo>
                  <a:pt x="21599" y="17976"/>
                </a:moveTo>
                <a:cubicBezTo>
                  <a:pt x="21599" y="20463"/>
                  <a:pt x="14804" y="21599"/>
                  <a:pt x="10781" y="21599"/>
                </a:cubicBezTo>
                <a:cubicBezTo>
                  <a:pt x="6757" y="21599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7" y="9840"/>
                  <a:pt x="3188" y="6536"/>
                  <a:pt x="5200" y="3907"/>
                </a:cubicBezTo>
                <a:cubicBezTo>
                  <a:pt x="6111" y="2735"/>
                  <a:pt x="7174" y="1989"/>
                  <a:pt x="8882" y="1634"/>
                </a:cubicBezTo>
                <a:cubicBezTo>
                  <a:pt x="8958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7"/>
                </a:cubicBezTo>
                <a:cubicBezTo>
                  <a:pt x="18373" y="6536"/>
                  <a:pt x="17424" y="9840"/>
                  <a:pt x="21106" y="16910"/>
                </a:cubicBezTo>
                <a:cubicBezTo>
                  <a:pt x="21410" y="17230"/>
                  <a:pt x="21599" y="17585"/>
                  <a:pt x="21599" y="179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îśľiḑe"/>
          <p:cNvSpPr/>
          <p:nvPr/>
        </p:nvSpPr>
        <p:spPr bwMode="auto">
          <a:xfrm>
            <a:off x="4032989" y="4786904"/>
            <a:ext cx="307142" cy="285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188" y="12491"/>
                </a:moveTo>
                <a:lnTo>
                  <a:pt x="19188" y="9719"/>
                </a:lnTo>
                <a:lnTo>
                  <a:pt x="16141" y="9719"/>
                </a:lnTo>
                <a:lnTo>
                  <a:pt x="16141" y="12491"/>
                </a:lnTo>
                <a:cubicBezTo>
                  <a:pt x="16141" y="12491"/>
                  <a:pt x="19188" y="12491"/>
                  <a:pt x="19188" y="12491"/>
                </a:cubicBezTo>
                <a:close/>
                <a:moveTo>
                  <a:pt x="19188" y="6551"/>
                </a:moveTo>
                <a:lnTo>
                  <a:pt x="16141" y="6299"/>
                </a:lnTo>
                <a:lnTo>
                  <a:pt x="16141" y="8891"/>
                </a:lnTo>
                <a:lnTo>
                  <a:pt x="19188" y="8891"/>
                </a:lnTo>
                <a:cubicBezTo>
                  <a:pt x="19188" y="8891"/>
                  <a:pt x="19188" y="6551"/>
                  <a:pt x="19188" y="6551"/>
                </a:cubicBezTo>
                <a:close/>
                <a:moveTo>
                  <a:pt x="18217" y="16775"/>
                </a:moveTo>
                <a:cubicBezTo>
                  <a:pt x="17011" y="16775"/>
                  <a:pt x="16007" y="17855"/>
                  <a:pt x="16007" y="19188"/>
                </a:cubicBezTo>
                <a:cubicBezTo>
                  <a:pt x="16007" y="20519"/>
                  <a:pt x="17011" y="21599"/>
                  <a:pt x="18217" y="21599"/>
                </a:cubicBezTo>
                <a:cubicBezTo>
                  <a:pt x="19456" y="21599"/>
                  <a:pt x="20460" y="20519"/>
                  <a:pt x="20460" y="19188"/>
                </a:cubicBezTo>
                <a:cubicBezTo>
                  <a:pt x="20427" y="17855"/>
                  <a:pt x="19456" y="16775"/>
                  <a:pt x="18217" y="16775"/>
                </a:cubicBezTo>
                <a:close/>
                <a:moveTo>
                  <a:pt x="11720" y="9719"/>
                </a:moveTo>
                <a:lnTo>
                  <a:pt x="11720" y="12491"/>
                </a:lnTo>
                <a:lnTo>
                  <a:pt x="15069" y="12491"/>
                </a:lnTo>
                <a:lnTo>
                  <a:pt x="15069" y="9719"/>
                </a:lnTo>
                <a:cubicBezTo>
                  <a:pt x="15069" y="9719"/>
                  <a:pt x="11720" y="9719"/>
                  <a:pt x="11720" y="9719"/>
                </a:cubicBezTo>
                <a:close/>
                <a:moveTo>
                  <a:pt x="15069" y="8891"/>
                </a:moveTo>
                <a:lnTo>
                  <a:pt x="15069" y="6228"/>
                </a:lnTo>
                <a:lnTo>
                  <a:pt x="11720" y="5975"/>
                </a:lnTo>
                <a:lnTo>
                  <a:pt x="11720" y="8891"/>
                </a:lnTo>
                <a:cubicBezTo>
                  <a:pt x="11720" y="8891"/>
                  <a:pt x="15069" y="8891"/>
                  <a:pt x="15069" y="8891"/>
                </a:cubicBezTo>
                <a:close/>
                <a:moveTo>
                  <a:pt x="8438" y="12491"/>
                </a:moveTo>
                <a:lnTo>
                  <a:pt x="10649" y="12491"/>
                </a:lnTo>
                <a:lnTo>
                  <a:pt x="10649" y="9719"/>
                </a:lnTo>
                <a:lnTo>
                  <a:pt x="7635" y="9719"/>
                </a:lnTo>
                <a:cubicBezTo>
                  <a:pt x="7635" y="9719"/>
                  <a:pt x="8438" y="12491"/>
                  <a:pt x="8438" y="12491"/>
                </a:cubicBezTo>
                <a:close/>
                <a:moveTo>
                  <a:pt x="6362" y="5616"/>
                </a:moveTo>
                <a:lnTo>
                  <a:pt x="7367" y="8891"/>
                </a:lnTo>
                <a:lnTo>
                  <a:pt x="10649" y="8891"/>
                </a:lnTo>
                <a:lnTo>
                  <a:pt x="10649" y="5904"/>
                </a:lnTo>
                <a:cubicBezTo>
                  <a:pt x="10649" y="5904"/>
                  <a:pt x="6362" y="5616"/>
                  <a:pt x="6362" y="5616"/>
                </a:cubicBezTo>
                <a:close/>
                <a:moveTo>
                  <a:pt x="7367" y="16775"/>
                </a:moveTo>
                <a:cubicBezTo>
                  <a:pt x="6127" y="16775"/>
                  <a:pt x="5124" y="17855"/>
                  <a:pt x="5124" y="19188"/>
                </a:cubicBezTo>
                <a:cubicBezTo>
                  <a:pt x="5124" y="20519"/>
                  <a:pt x="6127" y="21599"/>
                  <a:pt x="7367" y="21599"/>
                </a:cubicBezTo>
                <a:cubicBezTo>
                  <a:pt x="8606" y="21599"/>
                  <a:pt x="9610" y="20519"/>
                  <a:pt x="9610" y="19188"/>
                </a:cubicBezTo>
                <a:cubicBezTo>
                  <a:pt x="9610" y="17855"/>
                  <a:pt x="8606" y="16775"/>
                  <a:pt x="7367" y="16775"/>
                </a:cubicBezTo>
                <a:close/>
                <a:moveTo>
                  <a:pt x="21599" y="5508"/>
                </a:moveTo>
                <a:lnTo>
                  <a:pt x="21599" y="13607"/>
                </a:lnTo>
                <a:cubicBezTo>
                  <a:pt x="21599" y="14436"/>
                  <a:pt x="20996" y="15083"/>
                  <a:pt x="20226" y="15083"/>
                </a:cubicBezTo>
                <a:lnTo>
                  <a:pt x="7434" y="15083"/>
                </a:lnTo>
                <a:cubicBezTo>
                  <a:pt x="6797" y="15083"/>
                  <a:pt x="6228" y="14543"/>
                  <a:pt x="6127" y="13860"/>
                </a:cubicBezTo>
                <a:lnTo>
                  <a:pt x="3750" y="4715"/>
                </a:lnTo>
                <a:cubicBezTo>
                  <a:pt x="3750" y="4715"/>
                  <a:pt x="3348" y="3060"/>
                  <a:pt x="2645" y="2843"/>
                </a:cubicBezTo>
                <a:cubicBezTo>
                  <a:pt x="1540" y="2519"/>
                  <a:pt x="0" y="3168"/>
                  <a:pt x="0" y="1259"/>
                </a:cubicBezTo>
                <a:cubicBezTo>
                  <a:pt x="0" y="36"/>
                  <a:pt x="1037" y="36"/>
                  <a:pt x="1037" y="36"/>
                </a:cubicBezTo>
                <a:cubicBezTo>
                  <a:pt x="1071" y="36"/>
                  <a:pt x="1272" y="0"/>
                  <a:pt x="1540" y="0"/>
                </a:cubicBezTo>
                <a:cubicBezTo>
                  <a:pt x="3147" y="0"/>
                  <a:pt x="5056" y="647"/>
                  <a:pt x="5793" y="2951"/>
                </a:cubicBezTo>
                <a:lnTo>
                  <a:pt x="20293" y="4068"/>
                </a:lnTo>
                <a:cubicBezTo>
                  <a:pt x="21030" y="4103"/>
                  <a:pt x="21599" y="4715"/>
                  <a:pt x="21599" y="5508"/>
                </a:cubicBezTo>
                <a:close/>
              </a:path>
            </a:pathLst>
          </a:custGeom>
          <a:solidFill>
            <a:srgbClr val="B60000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îsḻíde"/>
          <p:cNvSpPr/>
          <p:nvPr/>
        </p:nvSpPr>
        <p:spPr bwMode="auto">
          <a:xfrm>
            <a:off x="7856642" y="4822477"/>
            <a:ext cx="307142" cy="2151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303"/>
                </a:moveTo>
                <a:lnTo>
                  <a:pt x="21600" y="19991"/>
                </a:lnTo>
                <a:lnTo>
                  <a:pt x="15324" y="10736"/>
                </a:lnTo>
                <a:cubicBezTo>
                  <a:pt x="15324" y="10736"/>
                  <a:pt x="21600" y="2303"/>
                  <a:pt x="21600" y="2303"/>
                </a:cubicBezTo>
                <a:close/>
                <a:moveTo>
                  <a:pt x="20046" y="0"/>
                </a:moveTo>
                <a:lnTo>
                  <a:pt x="10784" y="12560"/>
                </a:lnTo>
                <a:lnTo>
                  <a:pt x="1523" y="0"/>
                </a:lnTo>
                <a:cubicBezTo>
                  <a:pt x="1523" y="0"/>
                  <a:pt x="20046" y="0"/>
                  <a:pt x="20046" y="0"/>
                </a:cubicBezTo>
                <a:close/>
                <a:moveTo>
                  <a:pt x="20412" y="21599"/>
                </a:moveTo>
                <a:lnTo>
                  <a:pt x="1188" y="21599"/>
                </a:lnTo>
                <a:lnTo>
                  <a:pt x="7494" y="12430"/>
                </a:lnTo>
                <a:lnTo>
                  <a:pt x="10784" y="16862"/>
                </a:lnTo>
                <a:lnTo>
                  <a:pt x="14136" y="12342"/>
                </a:lnTo>
                <a:cubicBezTo>
                  <a:pt x="14136" y="12342"/>
                  <a:pt x="20412" y="21599"/>
                  <a:pt x="20412" y="21599"/>
                </a:cubicBezTo>
                <a:close/>
                <a:moveTo>
                  <a:pt x="0" y="2303"/>
                </a:moveTo>
                <a:lnTo>
                  <a:pt x="6306" y="10778"/>
                </a:lnTo>
                <a:lnTo>
                  <a:pt x="0" y="19991"/>
                </a:lnTo>
                <a:cubicBezTo>
                  <a:pt x="0" y="19991"/>
                  <a:pt x="0" y="2303"/>
                  <a:pt x="0" y="2303"/>
                </a:cubicBezTo>
                <a:close/>
              </a:path>
            </a:pathLst>
          </a:custGeom>
          <a:solidFill>
            <a:srgbClr val="B60000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880282" y="2409595"/>
            <a:ext cx="2425896" cy="2425896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21827" y="1773192"/>
            <a:ext cx="2890360" cy="961887"/>
            <a:chOff x="760281" y="1926762"/>
            <a:chExt cx="2890360" cy="961887"/>
          </a:xfrm>
        </p:grpSpPr>
        <p:sp>
          <p:nvSpPr>
            <p:cNvPr id="22" name="矩形 21"/>
            <p:cNvSpPr/>
            <p:nvPr/>
          </p:nvSpPr>
          <p:spPr>
            <a:xfrm>
              <a:off x="1850166" y="1926762"/>
              <a:ext cx="1800475" cy="369324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b="1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处添加标题文本</a:t>
              </a:r>
              <a:endParaRPr lang="en-US" altLang="zh-CN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23" name="矩形 47"/>
            <p:cNvSpPr>
              <a:spLocks noChangeArrowheads="1"/>
            </p:cNvSpPr>
            <p:nvPr/>
          </p:nvSpPr>
          <p:spPr bwMode="auto">
            <a:xfrm>
              <a:off x="760281" y="2294199"/>
              <a:ext cx="2890359" cy="59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21827" y="3122511"/>
            <a:ext cx="2890360" cy="961887"/>
            <a:chOff x="760281" y="1926762"/>
            <a:chExt cx="2890360" cy="961887"/>
          </a:xfrm>
        </p:grpSpPr>
        <p:sp>
          <p:nvSpPr>
            <p:cNvPr id="34" name="矩形 33"/>
            <p:cNvSpPr/>
            <p:nvPr/>
          </p:nvSpPr>
          <p:spPr>
            <a:xfrm>
              <a:off x="1850166" y="1926762"/>
              <a:ext cx="1800475" cy="369324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b="1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处添加标题文本</a:t>
              </a:r>
              <a:endParaRPr lang="en-US" altLang="zh-CN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5" name="矩形 47"/>
            <p:cNvSpPr>
              <a:spLocks noChangeArrowheads="1"/>
            </p:cNvSpPr>
            <p:nvPr/>
          </p:nvSpPr>
          <p:spPr bwMode="auto">
            <a:xfrm>
              <a:off x="760281" y="2294199"/>
              <a:ext cx="2890359" cy="59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21827" y="4490491"/>
            <a:ext cx="2890360" cy="961887"/>
            <a:chOff x="760281" y="1926762"/>
            <a:chExt cx="2890360" cy="961887"/>
          </a:xfrm>
        </p:grpSpPr>
        <p:sp>
          <p:nvSpPr>
            <p:cNvPr id="37" name="矩形 36"/>
            <p:cNvSpPr/>
            <p:nvPr/>
          </p:nvSpPr>
          <p:spPr>
            <a:xfrm>
              <a:off x="1850166" y="1926762"/>
              <a:ext cx="1800475" cy="369324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b="1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处添加标题文本</a:t>
              </a:r>
              <a:endParaRPr lang="en-US" altLang="zh-CN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38" name="矩形 47"/>
            <p:cNvSpPr>
              <a:spLocks noChangeArrowheads="1"/>
            </p:cNvSpPr>
            <p:nvPr/>
          </p:nvSpPr>
          <p:spPr bwMode="auto">
            <a:xfrm>
              <a:off x="760281" y="2294199"/>
              <a:ext cx="2890359" cy="59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546131" y="1773192"/>
            <a:ext cx="2890359" cy="961887"/>
            <a:chOff x="760281" y="1926762"/>
            <a:chExt cx="2890359" cy="961887"/>
          </a:xfrm>
        </p:grpSpPr>
        <p:sp>
          <p:nvSpPr>
            <p:cNvPr id="40" name="矩形 39"/>
            <p:cNvSpPr/>
            <p:nvPr/>
          </p:nvSpPr>
          <p:spPr>
            <a:xfrm>
              <a:off x="798735" y="1926762"/>
              <a:ext cx="1800475" cy="369324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b="1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处添加标题文本</a:t>
              </a:r>
              <a:endParaRPr lang="en-US" altLang="zh-CN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1" name="矩形 47"/>
            <p:cNvSpPr>
              <a:spLocks noChangeArrowheads="1"/>
            </p:cNvSpPr>
            <p:nvPr/>
          </p:nvSpPr>
          <p:spPr bwMode="auto">
            <a:xfrm>
              <a:off x="760281" y="2294199"/>
              <a:ext cx="2890359" cy="59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546131" y="3122511"/>
            <a:ext cx="2890359" cy="961887"/>
            <a:chOff x="760281" y="1926762"/>
            <a:chExt cx="2890359" cy="961887"/>
          </a:xfrm>
        </p:grpSpPr>
        <p:sp>
          <p:nvSpPr>
            <p:cNvPr id="43" name="矩形 42"/>
            <p:cNvSpPr/>
            <p:nvPr/>
          </p:nvSpPr>
          <p:spPr>
            <a:xfrm>
              <a:off x="798735" y="1926762"/>
              <a:ext cx="1800475" cy="369324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b="1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处添加标题文本</a:t>
              </a:r>
              <a:endParaRPr lang="en-US" altLang="zh-CN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4" name="矩形 47"/>
            <p:cNvSpPr>
              <a:spLocks noChangeArrowheads="1"/>
            </p:cNvSpPr>
            <p:nvPr/>
          </p:nvSpPr>
          <p:spPr bwMode="auto">
            <a:xfrm>
              <a:off x="760281" y="2294199"/>
              <a:ext cx="2890359" cy="59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546131" y="4490491"/>
            <a:ext cx="2890359" cy="961887"/>
            <a:chOff x="760281" y="1926762"/>
            <a:chExt cx="2890359" cy="961887"/>
          </a:xfrm>
        </p:grpSpPr>
        <p:sp>
          <p:nvSpPr>
            <p:cNvPr id="46" name="矩形 45"/>
            <p:cNvSpPr/>
            <p:nvPr/>
          </p:nvSpPr>
          <p:spPr>
            <a:xfrm>
              <a:off x="815773" y="1926762"/>
              <a:ext cx="1800475" cy="369324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pPr algn="r"/>
              <a:r>
                <a:rPr lang="zh-CN" altLang="en-US" b="1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处添加标题文本</a:t>
              </a:r>
              <a:endParaRPr lang="en-US" altLang="zh-CN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7" name="矩形 47"/>
            <p:cNvSpPr>
              <a:spLocks noChangeArrowheads="1"/>
            </p:cNvSpPr>
            <p:nvPr/>
          </p:nvSpPr>
          <p:spPr bwMode="auto">
            <a:xfrm>
              <a:off x="760281" y="2294199"/>
              <a:ext cx="2890359" cy="59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gradFill>
                    <a:gsLst>
                      <a:gs pos="0">
                        <a:srgbClr val="FFF4B7"/>
                      </a:gs>
                      <a:gs pos="100000">
                        <a:srgbClr val="F49E00"/>
                      </a:gs>
                    </a:gsLst>
                    <a:lin ang="5400000" scaled="1"/>
                  </a:gra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5" name="图片 324"/>
          <p:cNvPicPr>
            <a:picLocks noChangeAspect="1"/>
          </p:cNvPicPr>
          <p:nvPr/>
        </p:nvPicPr>
        <p:blipFill rotWithShape="1">
          <a:blip r:embed="rId2"/>
          <a:srcRect b="17061"/>
          <a:stretch>
            <a:fillRect/>
          </a:stretch>
        </p:blipFill>
        <p:spPr>
          <a:xfrm>
            <a:off x="7909086" y="-1103158"/>
            <a:ext cx="6720950" cy="5687945"/>
          </a:xfrm>
          <a:prstGeom prst="rect">
            <a:avLst/>
          </a:prstGeom>
        </p:spPr>
      </p:pic>
      <p:pic>
        <p:nvPicPr>
          <p:cNvPr id="327" name="图片 3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483" y="-2751956"/>
            <a:ext cx="4254799" cy="4254799"/>
          </a:xfrm>
          <a:prstGeom prst="rect">
            <a:avLst/>
          </a:prstGeom>
        </p:spPr>
      </p:pic>
      <p:sp>
        <p:nvSpPr>
          <p:cNvPr id="22" name="任意多边形: 形状 21"/>
          <p:cNvSpPr/>
          <p:nvPr/>
        </p:nvSpPr>
        <p:spPr>
          <a:xfrm>
            <a:off x="5733673" y="5391323"/>
            <a:ext cx="3655365" cy="1699361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>
          <a:xfrm>
            <a:off x="8146379" y="5184263"/>
            <a:ext cx="2491627" cy="1158345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0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8343888" y="5458098"/>
            <a:ext cx="6172648" cy="2869634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8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809481" y="1404095"/>
            <a:ext cx="215152" cy="215152"/>
          </a:xfrm>
          <a:prstGeom prst="ellipse">
            <a:avLst/>
          </a:prstGeom>
          <a:solidFill>
            <a:srgbClr val="C00000"/>
          </a:solidFill>
          <a:ln w="38100">
            <a:solidFill>
              <a:srgbClr val="FFF4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13964" y="2435475"/>
            <a:ext cx="215152" cy="215152"/>
          </a:xfrm>
          <a:prstGeom prst="ellipse">
            <a:avLst/>
          </a:prstGeom>
          <a:solidFill>
            <a:srgbClr val="C00000"/>
          </a:solidFill>
          <a:ln w="38100">
            <a:solidFill>
              <a:srgbClr val="FFF4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809481" y="3522004"/>
            <a:ext cx="215152" cy="215152"/>
          </a:xfrm>
          <a:prstGeom prst="ellipse">
            <a:avLst/>
          </a:prstGeom>
          <a:solidFill>
            <a:srgbClr val="C00000"/>
          </a:solidFill>
          <a:ln w="38100">
            <a:solidFill>
              <a:srgbClr val="FFF4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809481" y="4727313"/>
            <a:ext cx="215152" cy="215152"/>
          </a:xfrm>
          <a:prstGeom prst="ellipse">
            <a:avLst/>
          </a:prstGeom>
          <a:solidFill>
            <a:srgbClr val="C00000"/>
          </a:solidFill>
          <a:ln w="38100">
            <a:solidFill>
              <a:srgbClr val="FFF4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40129" y="1223167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rgbClr val="FFF4B7"/>
                </a:solidFill>
                <a:cs typeface="+mn-ea"/>
                <a:sym typeface="+mn-lt"/>
              </a:rPr>
              <a:t>新年工作概述</a:t>
            </a:r>
            <a:endParaRPr kumimoji="1" lang="en-US" altLang="zh-CN" sz="280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0129" y="2290277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rgbClr val="FFF4B7"/>
                </a:solidFill>
                <a:cs typeface="+mn-ea"/>
                <a:sym typeface="+mn-lt"/>
              </a:rPr>
              <a:t>市场前景分析</a:t>
            </a:r>
            <a:endParaRPr kumimoji="1" lang="en-US" altLang="zh-CN" sz="280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40129" y="335436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rgbClr val="FFF4B7"/>
                </a:solidFill>
                <a:cs typeface="+mn-ea"/>
                <a:sym typeface="+mn-lt"/>
              </a:rPr>
              <a:t>销售目标制定</a:t>
            </a:r>
            <a:endParaRPr kumimoji="1" lang="en-US" altLang="zh-CN" sz="280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40129" y="4542634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rgbClr val="FFF4B7"/>
                </a:solidFill>
                <a:cs typeface="+mn-ea"/>
                <a:sym typeface="+mn-lt"/>
              </a:rPr>
              <a:t>市场运营方案</a:t>
            </a:r>
            <a:endParaRPr kumimoji="1" lang="en-US" altLang="zh-CN" sz="280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26681" y="1697927"/>
            <a:ext cx="23630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rgbClr val="FFF4B7"/>
                </a:solidFill>
                <a:cs typeface="+mn-ea"/>
                <a:sym typeface="+mn-lt"/>
              </a:rPr>
              <a:t>Click here to add title text</a:t>
            </a:r>
            <a:endParaRPr lang="en-GB" altLang="zh-CN" sz="1000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40128" y="2785961"/>
            <a:ext cx="23630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rgbClr val="FFF4B7"/>
                </a:solidFill>
                <a:cs typeface="+mn-ea"/>
                <a:sym typeface="+mn-lt"/>
              </a:rPr>
              <a:t>Click here to add title text</a:t>
            </a:r>
            <a:endParaRPr lang="en-GB" altLang="zh-CN" sz="1000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40128" y="3847101"/>
            <a:ext cx="23630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rgbClr val="FFF4B7"/>
                </a:solidFill>
                <a:cs typeface="+mn-ea"/>
                <a:sym typeface="+mn-lt"/>
              </a:rPr>
              <a:t>Click here to add title text</a:t>
            </a:r>
            <a:endParaRPr lang="en-GB" altLang="zh-CN" sz="1000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40128" y="5052407"/>
            <a:ext cx="23630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rgbClr val="FFF4B7"/>
                </a:solidFill>
                <a:cs typeface="+mn-ea"/>
                <a:sym typeface="+mn-lt"/>
              </a:rPr>
              <a:t>Click here to add title text</a:t>
            </a:r>
            <a:endParaRPr lang="en-GB" altLang="zh-CN" sz="1000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193141" y="-4802056"/>
            <a:ext cx="7237281" cy="11704994"/>
            <a:chOff x="-1872439" y="-5018969"/>
            <a:chExt cx="7237281" cy="11704994"/>
          </a:xfrm>
        </p:grpSpPr>
        <p:sp>
          <p:nvSpPr>
            <p:cNvPr id="26" name="任意多边形: 形状 25"/>
            <p:cNvSpPr/>
            <p:nvPr/>
          </p:nvSpPr>
          <p:spPr>
            <a:xfrm>
              <a:off x="-1818004" y="-5006267"/>
              <a:ext cx="7182846" cy="11692292"/>
            </a:xfrm>
            <a:custGeom>
              <a:avLst/>
              <a:gdLst>
                <a:gd name="connsiteX0" fmla="*/ 1782866 w 1941827"/>
                <a:gd name="connsiteY0" fmla="*/ 2821233 h 3160923"/>
                <a:gd name="connsiteX1" fmla="*/ 1770770 w 1941827"/>
                <a:gd name="connsiteY1" fmla="*/ 2836473 h 3160923"/>
                <a:gd name="connsiteX2" fmla="*/ 1770770 w 1941827"/>
                <a:gd name="connsiteY2" fmla="*/ 2836473 h 3160923"/>
                <a:gd name="connsiteX3" fmla="*/ 1566554 w 1941827"/>
                <a:gd name="connsiteY3" fmla="*/ 2815995 h 3160923"/>
                <a:gd name="connsiteX4" fmla="*/ 1738099 w 1941827"/>
                <a:gd name="connsiteY4" fmla="*/ 2836854 h 3160923"/>
                <a:gd name="connsiteX5" fmla="*/ 1681901 w 1941827"/>
                <a:gd name="connsiteY5" fmla="*/ 2804469 h 3160923"/>
                <a:gd name="connsiteX6" fmla="*/ 1513214 w 1941827"/>
                <a:gd name="connsiteY6" fmla="*/ 2522148 h 3160923"/>
                <a:gd name="connsiteX7" fmla="*/ 1397294 w 1941827"/>
                <a:gd name="connsiteY7" fmla="*/ 2516814 h 3160923"/>
                <a:gd name="connsiteX8" fmla="*/ 1260039 w 1941827"/>
                <a:gd name="connsiteY8" fmla="*/ 2735985 h 3160923"/>
                <a:gd name="connsiteX9" fmla="*/ 1346050 w 1941827"/>
                <a:gd name="connsiteY9" fmla="*/ 2579774 h 3160923"/>
                <a:gd name="connsiteX10" fmla="*/ 1505308 w 1941827"/>
                <a:gd name="connsiteY10" fmla="*/ 2505861 h 3160923"/>
                <a:gd name="connsiteX11" fmla="*/ 1503974 w 1941827"/>
                <a:gd name="connsiteY11" fmla="*/ 2503003 h 3160923"/>
                <a:gd name="connsiteX12" fmla="*/ 1245371 w 1941827"/>
                <a:gd name="connsiteY12" fmla="*/ 2269355 h 3160923"/>
                <a:gd name="connsiteX13" fmla="*/ 1226511 w 1941827"/>
                <a:gd name="connsiteY13" fmla="*/ 2253543 h 3160923"/>
                <a:gd name="connsiteX14" fmla="*/ 1227273 w 1941827"/>
                <a:gd name="connsiteY14" fmla="*/ 2303454 h 3160923"/>
                <a:gd name="connsiteX15" fmla="*/ 1276613 w 1941827"/>
                <a:gd name="connsiteY15" fmla="*/ 2564058 h 3160923"/>
                <a:gd name="connsiteX16" fmla="*/ 1164694 w 1941827"/>
                <a:gd name="connsiteY16" fmla="*/ 2659594 h 3160923"/>
                <a:gd name="connsiteX17" fmla="*/ 1213271 w 1941827"/>
                <a:gd name="connsiteY17" fmla="*/ 2364129 h 3160923"/>
                <a:gd name="connsiteX18" fmla="*/ 1214510 w 1941827"/>
                <a:gd name="connsiteY18" fmla="*/ 2185916 h 3160923"/>
                <a:gd name="connsiteX19" fmla="*/ 1293853 w 1941827"/>
                <a:gd name="connsiteY19" fmla="*/ 2260782 h 3160923"/>
                <a:gd name="connsiteX20" fmla="*/ 1379864 w 1941827"/>
                <a:gd name="connsiteY20" fmla="*/ 2293548 h 3160923"/>
                <a:gd name="connsiteX21" fmla="*/ 1359575 w 1941827"/>
                <a:gd name="connsiteY21" fmla="*/ 2306693 h 3160923"/>
                <a:gd name="connsiteX22" fmla="*/ 1463303 w 1941827"/>
                <a:gd name="connsiteY22" fmla="*/ 2269355 h 3160923"/>
                <a:gd name="connsiteX23" fmla="*/ 1452063 w 1941827"/>
                <a:gd name="connsiteY23" fmla="*/ 2304026 h 3160923"/>
                <a:gd name="connsiteX24" fmla="*/ 1515023 w 1941827"/>
                <a:gd name="connsiteY24" fmla="*/ 2215158 h 3160923"/>
                <a:gd name="connsiteX25" fmla="*/ 1517309 w 1941827"/>
                <a:gd name="connsiteY25" fmla="*/ 2243352 h 3160923"/>
                <a:gd name="connsiteX26" fmla="*/ 1544646 w 1941827"/>
                <a:gd name="connsiteY26" fmla="*/ 2161341 h 3160923"/>
                <a:gd name="connsiteX27" fmla="*/ 1514642 w 1941827"/>
                <a:gd name="connsiteY27" fmla="*/ 2097429 h 3160923"/>
                <a:gd name="connsiteX28" fmla="*/ 1479971 w 1941827"/>
                <a:gd name="connsiteY28" fmla="*/ 2035421 h 3160923"/>
                <a:gd name="connsiteX29" fmla="*/ 1476733 w 1941827"/>
                <a:gd name="connsiteY29" fmla="*/ 2037612 h 3160923"/>
                <a:gd name="connsiteX30" fmla="*/ 1469018 w 1941827"/>
                <a:gd name="connsiteY30" fmla="*/ 2117622 h 3160923"/>
                <a:gd name="connsiteX31" fmla="*/ 1435394 w 1941827"/>
                <a:gd name="connsiteY31" fmla="*/ 2160389 h 3160923"/>
                <a:gd name="connsiteX32" fmla="*/ 1415011 w 1941827"/>
                <a:gd name="connsiteY32" fmla="*/ 2173629 h 3160923"/>
                <a:gd name="connsiteX33" fmla="*/ 1394437 w 1941827"/>
                <a:gd name="connsiteY33" fmla="*/ 2090761 h 3160923"/>
                <a:gd name="connsiteX34" fmla="*/ 1390436 w 1941827"/>
                <a:gd name="connsiteY34" fmla="*/ 2092285 h 3160923"/>
                <a:gd name="connsiteX35" fmla="*/ 1362338 w 1941827"/>
                <a:gd name="connsiteY35" fmla="*/ 2174486 h 3160923"/>
                <a:gd name="connsiteX36" fmla="*/ 1307093 w 1941827"/>
                <a:gd name="connsiteY36" fmla="*/ 2134385 h 3160923"/>
                <a:gd name="connsiteX37" fmla="*/ 1304330 w 1941827"/>
                <a:gd name="connsiteY37" fmla="*/ 2029039 h 3160923"/>
                <a:gd name="connsiteX38" fmla="*/ 1307759 w 1941827"/>
                <a:gd name="connsiteY38" fmla="*/ 2008846 h 3160923"/>
                <a:gd name="connsiteX39" fmla="*/ 1311760 w 1941827"/>
                <a:gd name="connsiteY39" fmla="*/ 2014561 h 3160923"/>
                <a:gd name="connsiteX40" fmla="*/ 1320618 w 1941827"/>
                <a:gd name="connsiteY40" fmla="*/ 2002179 h 3160923"/>
                <a:gd name="connsiteX41" fmla="*/ 1315665 w 1941827"/>
                <a:gd name="connsiteY41" fmla="*/ 1994749 h 3160923"/>
                <a:gd name="connsiteX42" fmla="*/ 1350717 w 1941827"/>
                <a:gd name="connsiteY42" fmla="*/ 1956458 h 3160923"/>
                <a:gd name="connsiteX43" fmla="*/ 1353956 w 1941827"/>
                <a:gd name="connsiteY43" fmla="*/ 1977413 h 3160923"/>
                <a:gd name="connsiteX44" fmla="*/ 1361480 w 1941827"/>
                <a:gd name="connsiteY44" fmla="*/ 1987700 h 3160923"/>
                <a:gd name="connsiteX45" fmla="*/ 1365862 w 1941827"/>
                <a:gd name="connsiteY45" fmla="*/ 2044565 h 3160923"/>
                <a:gd name="connsiteX46" fmla="*/ 1368243 w 1941827"/>
                <a:gd name="connsiteY46" fmla="*/ 2046470 h 3160923"/>
                <a:gd name="connsiteX47" fmla="*/ 1401962 w 1941827"/>
                <a:gd name="connsiteY47" fmla="*/ 1970746 h 3160923"/>
                <a:gd name="connsiteX48" fmla="*/ 1428060 w 1941827"/>
                <a:gd name="connsiteY48" fmla="*/ 1953315 h 3160923"/>
                <a:gd name="connsiteX49" fmla="*/ 1461588 w 1941827"/>
                <a:gd name="connsiteY49" fmla="*/ 1927693 h 3160923"/>
                <a:gd name="connsiteX50" fmla="*/ 1461683 w 1941827"/>
                <a:gd name="connsiteY50" fmla="*/ 1951315 h 3160923"/>
                <a:gd name="connsiteX51" fmla="*/ 1464255 w 1941827"/>
                <a:gd name="connsiteY51" fmla="*/ 1953029 h 3160923"/>
                <a:gd name="connsiteX52" fmla="*/ 1488925 w 1941827"/>
                <a:gd name="connsiteY52" fmla="*/ 1887879 h 3160923"/>
                <a:gd name="connsiteX53" fmla="*/ 1460255 w 1941827"/>
                <a:gd name="connsiteY53" fmla="*/ 1891879 h 3160923"/>
                <a:gd name="connsiteX54" fmla="*/ 1447967 w 1941827"/>
                <a:gd name="connsiteY54" fmla="*/ 1901595 h 3160923"/>
                <a:gd name="connsiteX55" fmla="*/ 1368719 w 1941827"/>
                <a:gd name="connsiteY55" fmla="*/ 1965888 h 3160923"/>
                <a:gd name="connsiteX56" fmla="*/ 1440728 w 1941827"/>
                <a:gd name="connsiteY56" fmla="*/ 1893403 h 3160923"/>
                <a:gd name="connsiteX57" fmla="*/ 1445110 w 1941827"/>
                <a:gd name="connsiteY57" fmla="*/ 1864542 h 3160923"/>
                <a:gd name="connsiteX58" fmla="*/ 1421488 w 1941827"/>
                <a:gd name="connsiteY58" fmla="*/ 1853684 h 3160923"/>
                <a:gd name="connsiteX59" fmla="*/ 1424441 w 1941827"/>
                <a:gd name="connsiteY59" fmla="*/ 1830824 h 3160923"/>
                <a:gd name="connsiteX60" fmla="*/ 1402057 w 1941827"/>
                <a:gd name="connsiteY60" fmla="*/ 1855398 h 3160923"/>
                <a:gd name="connsiteX61" fmla="*/ 1379959 w 1941827"/>
                <a:gd name="connsiteY61" fmla="*/ 1861304 h 3160923"/>
                <a:gd name="connsiteX62" fmla="*/ 1379959 w 1941827"/>
                <a:gd name="connsiteY62" fmla="*/ 1861304 h 3160923"/>
                <a:gd name="connsiteX63" fmla="*/ 1327476 w 1941827"/>
                <a:gd name="connsiteY63" fmla="*/ 1856827 h 3160923"/>
                <a:gd name="connsiteX64" fmla="*/ 1367957 w 1941827"/>
                <a:gd name="connsiteY64" fmla="*/ 1848731 h 3160923"/>
                <a:gd name="connsiteX65" fmla="*/ 1367957 w 1941827"/>
                <a:gd name="connsiteY65" fmla="*/ 1848731 h 3160923"/>
                <a:gd name="connsiteX66" fmla="*/ 1385579 w 1941827"/>
                <a:gd name="connsiteY66" fmla="*/ 1813964 h 3160923"/>
                <a:gd name="connsiteX67" fmla="*/ 1465112 w 1941827"/>
                <a:gd name="connsiteY67" fmla="*/ 1780913 h 3160923"/>
                <a:gd name="connsiteX68" fmla="*/ 1473399 w 1941827"/>
                <a:gd name="connsiteY68" fmla="*/ 1807202 h 3160923"/>
                <a:gd name="connsiteX69" fmla="*/ 1457683 w 1941827"/>
                <a:gd name="connsiteY69" fmla="*/ 1855589 h 3160923"/>
                <a:gd name="connsiteX70" fmla="*/ 1453587 w 1941827"/>
                <a:gd name="connsiteY70" fmla="*/ 1859399 h 3160923"/>
                <a:gd name="connsiteX71" fmla="*/ 1456254 w 1941827"/>
                <a:gd name="connsiteY71" fmla="*/ 1872543 h 3160923"/>
                <a:gd name="connsiteX72" fmla="*/ 1466065 w 1941827"/>
                <a:gd name="connsiteY72" fmla="*/ 1882354 h 3160923"/>
                <a:gd name="connsiteX73" fmla="*/ 1496354 w 1941827"/>
                <a:gd name="connsiteY73" fmla="*/ 1882068 h 3160923"/>
                <a:gd name="connsiteX74" fmla="*/ 1520072 w 1941827"/>
                <a:gd name="connsiteY74" fmla="*/ 1824537 h 3160923"/>
                <a:gd name="connsiteX75" fmla="*/ 1449587 w 1941827"/>
                <a:gd name="connsiteY75" fmla="*/ 1693473 h 3160923"/>
                <a:gd name="connsiteX76" fmla="*/ 1355861 w 1941827"/>
                <a:gd name="connsiteY76" fmla="*/ 1643181 h 3160923"/>
                <a:gd name="connsiteX77" fmla="*/ 1278327 w 1941827"/>
                <a:gd name="connsiteY77" fmla="*/ 1581078 h 3160923"/>
                <a:gd name="connsiteX78" fmla="*/ 1183172 w 1941827"/>
                <a:gd name="connsiteY78" fmla="*/ 1568505 h 3160923"/>
                <a:gd name="connsiteX79" fmla="*/ 1148882 w 1941827"/>
                <a:gd name="connsiteY79" fmla="*/ 1563838 h 3160923"/>
                <a:gd name="connsiteX80" fmla="*/ 1095257 w 1941827"/>
                <a:gd name="connsiteY80" fmla="*/ 1540311 h 3160923"/>
                <a:gd name="connsiteX81" fmla="*/ 1022867 w 1941827"/>
                <a:gd name="connsiteY81" fmla="*/ 1538216 h 3160923"/>
                <a:gd name="connsiteX82" fmla="*/ 1022105 w 1941827"/>
                <a:gd name="connsiteY82" fmla="*/ 1576030 h 3160923"/>
                <a:gd name="connsiteX83" fmla="*/ 1110592 w 1941827"/>
                <a:gd name="connsiteY83" fmla="*/ 1560980 h 3160923"/>
                <a:gd name="connsiteX84" fmla="*/ 1133928 w 1941827"/>
                <a:gd name="connsiteY84" fmla="*/ 1565933 h 3160923"/>
                <a:gd name="connsiteX85" fmla="*/ 1048298 w 1941827"/>
                <a:gd name="connsiteY85" fmla="*/ 1590317 h 3160923"/>
                <a:gd name="connsiteX86" fmla="*/ 867133 w 1941827"/>
                <a:gd name="connsiteY86" fmla="*/ 1722143 h 3160923"/>
                <a:gd name="connsiteX87" fmla="*/ 999435 w 1941827"/>
                <a:gd name="connsiteY87" fmla="*/ 1599652 h 3160923"/>
                <a:gd name="connsiteX88" fmla="*/ 963812 w 1941827"/>
                <a:gd name="connsiteY88" fmla="*/ 1605653 h 3160923"/>
                <a:gd name="connsiteX89" fmla="*/ 730259 w 1941827"/>
                <a:gd name="connsiteY89" fmla="*/ 1777674 h 3160923"/>
                <a:gd name="connsiteX90" fmla="*/ 902852 w 1941827"/>
                <a:gd name="connsiteY90" fmla="*/ 1615940 h 3160923"/>
                <a:gd name="connsiteX91" fmla="*/ 779979 w 1941827"/>
                <a:gd name="connsiteY91" fmla="*/ 1636800 h 3160923"/>
                <a:gd name="connsiteX92" fmla="*/ 584145 w 1941827"/>
                <a:gd name="connsiteY92" fmla="*/ 2379083 h 3160923"/>
                <a:gd name="connsiteX93" fmla="*/ 504707 w 1941827"/>
                <a:gd name="connsiteY93" fmla="*/ 1806345 h 3160923"/>
                <a:gd name="connsiteX94" fmla="*/ 721400 w 1941827"/>
                <a:gd name="connsiteY94" fmla="*/ 1588222 h 3160923"/>
                <a:gd name="connsiteX95" fmla="*/ 693492 w 1941827"/>
                <a:gd name="connsiteY95" fmla="*/ 1539740 h 3160923"/>
                <a:gd name="connsiteX96" fmla="*/ 644915 w 1941827"/>
                <a:gd name="connsiteY96" fmla="*/ 1397627 h 3160923"/>
                <a:gd name="connsiteX97" fmla="*/ 572906 w 1941827"/>
                <a:gd name="connsiteY97" fmla="*/ 1215699 h 3160923"/>
                <a:gd name="connsiteX98" fmla="*/ 459082 w 1941827"/>
                <a:gd name="connsiteY98" fmla="*/ 1091779 h 3160923"/>
                <a:gd name="connsiteX99" fmla="*/ 597004 w 1941827"/>
                <a:gd name="connsiteY99" fmla="*/ 1232178 h 3160923"/>
                <a:gd name="connsiteX100" fmla="*/ 633199 w 1941827"/>
                <a:gd name="connsiteY100" fmla="*/ 1321427 h 3160923"/>
                <a:gd name="connsiteX101" fmla="*/ 629675 w 1941827"/>
                <a:gd name="connsiteY101" fmla="*/ 1275516 h 3160923"/>
                <a:gd name="connsiteX102" fmla="*/ 431269 w 1941827"/>
                <a:gd name="connsiteY102" fmla="*/ 1049488 h 3160923"/>
                <a:gd name="connsiteX103" fmla="*/ 659107 w 1941827"/>
                <a:gd name="connsiteY103" fmla="*/ 1277231 h 3160923"/>
                <a:gd name="connsiteX104" fmla="*/ 703112 w 1941827"/>
                <a:gd name="connsiteY104" fmla="*/ 1494591 h 3160923"/>
                <a:gd name="connsiteX105" fmla="*/ 758072 w 1941827"/>
                <a:gd name="connsiteY105" fmla="*/ 1434870 h 3160923"/>
                <a:gd name="connsiteX106" fmla="*/ 819603 w 1941827"/>
                <a:gd name="connsiteY106" fmla="*/ 1306472 h 3160923"/>
                <a:gd name="connsiteX107" fmla="*/ 762739 w 1941827"/>
                <a:gd name="connsiteY107" fmla="*/ 979955 h 3160923"/>
                <a:gd name="connsiteX108" fmla="*/ 550331 w 1941827"/>
                <a:gd name="connsiteY108" fmla="*/ 813649 h 3160923"/>
                <a:gd name="connsiteX109" fmla="*/ 544331 w 1941827"/>
                <a:gd name="connsiteY109" fmla="*/ 810315 h 3160923"/>
                <a:gd name="connsiteX110" fmla="*/ 875420 w 1941827"/>
                <a:gd name="connsiteY110" fmla="*/ 571619 h 3160923"/>
                <a:gd name="connsiteX111" fmla="*/ 844178 w 1941827"/>
                <a:gd name="connsiteY111" fmla="*/ 489227 h 3160923"/>
                <a:gd name="connsiteX112" fmla="*/ 895708 w 1941827"/>
                <a:gd name="connsiteY112" fmla="*/ 563618 h 3160923"/>
                <a:gd name="connsiteX113" fmla="*/ 1031058 w 1941827"/>
                <a:gd name="connsiteY113" fmla="*/ 30884 h 3160923"/>
                <a:gd name="connsiteX114" fmla="*/ 773216 w 1941827"/>
                <a:gd name="connsiteY114" fmla="*/ 58316 h 3160923"/>
                <a:gd name="connsiteX115" fmla="*/ 770264 w 1941827"/>
                <a:gd name="connsiteY115" fmla="*/ 111752 h 3160923"/>
                <a:gd name="connsiteX116" fmla="*/ 812364 w 1941827"/>
                <a:gd name="connsiteY116" fmla="*/ 118038 h 3160923"/>
                <a:gd name="connsiteX117" fmla="*/ 970670 w 1941827"/>
                <a:gd name="connsiteY117" fmla="*/ 97655 h 3160923"/>
                <a:gd name="connsiteX118" fmla="*/ 1069253 w 1941827"/>
                <a:gd name="connsiteY118" fmla="*/ 75938 h 3160923"/>
                <a:gd name="connsiteX119" fmla="*/ 987529 w 1941827"/>
                <a:gd name="connsiteY119" fmla="*/ 108608 h 3160923"/>
                <a:gd name="connsiteX120" fmla="*/ 1015628 w 1941827"/>
                <a:gd name="connsiteY120" fmla="*/ 140136 h 3160923"/>
                <a:gd name="connsiteX121" fmla="*/ 1111640 w 1941827"/>
                <a:gd name="connsiteY121" fmla="*/ 151852 h 3160923"/>
                <a:gd name="connsiteX122" fmla="*/ 1024295 w 1941827"/>
                <a:gd name="connsiteY122" fmla="*/ 154900 h 3160923"/>
                <a:gd name="connsiteX123" fmla="*/ 1035154 w 1941827"/>
                <a:gd name="connsiteY123" fmla="*/ 178903 h 3160923"/>
                <a:gd name="connsiteX124" fmla="*/ 1125832 w 1941827"/>
                <a:gd name="connsiteY124" fmla="*/ 196429 h 3160923"/>
                <a:gd name="connsiteX125" fmla="*/ 1041536 w 1941827"/>
                <a:gd name="connsiteY125" fmla="*/ 196905 h 3160923"/>
                <a:gd name="connsiteX126" fmla="*/ 1044774 w 1941827"/>
                <a:gd name="connsiteY126" fmla="*/ 265676 h 3160923"/>
                <a:gd name="connsiteX127" fmla="*/ 1116021 w 1941827"/>
                <a:gd name="connsiteY127" fmla="*/ 323016 h 3160923"/>
                <a:gd name="connsiteX128" fmla="*/ 1037059 w 1941827"/>
                <a:gd name="connsiteY128" fmla="*/ 290822 h 3160923"/>
                <a:gd name="connsiteX129" fmla="*/ 1004102 w 1941827"/>
                <a:gd name="connsiteY129" fmla="*/ 344924 h 3160923"/>
                <a:gd name="connsiteX130" fmla="*/ 1054299 w 1941827"/>
                <a:gd name="connsiteY130" fmla="*/ 440364 h 3160923"/>
                <a:gd name="connsiteX131" fmla="*/ 982576 w 1941827"/>
                <a:gd name="connsiteY131" fmla="*/ 368927 h 3160923"/>
                <a:gd name="connsiteX132" fmla="*/ 916472 w 1941827"/>
                <a:gd name="connsiteY132" fmla="*/ 424648 h 3160923"/>
                <a:gd name="connsiteX133" fmla="*/ 946476 w 1941827"/>
                <a:gd name="connsiteY133" fmla="*/ 527899 h 3160923"/>
                <a:gd name="connsiteX134" fmla="*/ 885326 w 1941827"/>
                <a:gd name="connsiteY134" fmla="*/ 444555 h 3160923"/>
                <a:gd name="connsiteX135" fmla="*/ 754833 w 1941827"/>
                <a:gd name="connsiteY135" fmla="*/ 494276 h 3160923"/>
                <a:gd name="connsiteX136" fmla="*/ 755881 w 1941827"/>
                <a:gd name="connsiteY136" fmla="*/ 596479 h 3160923"/>
                <a:gd name="connsiteX137" fmla="*/ 714923 w 1941827"/>
                <a:gd name="connsiteY137" fmla="*/ 505896 h 3160923"/>
                <a:gd name="connsiteX138" fmla="*/ 577859 w 1941827"/>
                <a:gd name="connsiteY138" fmla="*/ 551807 h 3160923"/>
                <a:gd name="connsiteX139" fmla="*/ 635104 w 1941827"/>
                <a:gd name="connsiteY139" fmla="*/ 661154 h 3160923"/>
                <a:gd name="connsiteX140" fmla="*/ 516613 w 1941827"/>
                <a:gd name="connsiteY140" fmla="*/ 580096 h 3160923"/>
                <a:gd name="connsiteX141" fmla="*/ 480418 w 1941827"/>
                <a:gd name="connsiteY141" fmla="*/ 600194 h 3160923"/>
                <a:gd name="connsiteX142" fmla="*/ 423744 w 1941827"/>
                <a:gd name="connsiteY142" fmla="*/ 640389 h 3160923"/>
                <a:gd name="connsiteX143" fmla="*/ 527186 w 1941827"/>
                <a:gd name="connsiteY143" fmla="*/ 735449 h 3160923"/>
                <a:gd name="connsiteX144" fmla="*/ 378786 w 1941827"/>
                <a:gd name="connsiteY144" fmla="*/ 682299 h 3160923"/>
                <a:gd name="connsiteX145" fmla="*/ 297443 w 1941827"/>
                <a:gd name="connsiteY145" fmla="*/ 791741 h 3160923"/>
                <a:gd name="connsiteX146" fmla="*/ 404885 w 1941827"/>
                <a:gd name="connsiteY146" fmla="*/ 771929 h 3160923"/>
                <a:gd name="connsiteX147" fmla="*/ 504611 w 1941827"/>
                <a:gd name="connsiteY147" fmla="*/ 796504 h 3160923"/>
                <a:gd name="connsiteX148" fmla="*/ 213718 w 1941827"/>
                <a:gd name="connsiteY148" fmla="*/ 873656 h 3160923"/>
                <a:gd name="connsiteX149" fmla="*/ 28647 w 1941827"/>
                <a:gd name="connsiteY149" fmla="*/ 1110162 h 3160923"/>
                <a:gd name="connsiteX150" fmla="*/ 27028 w 1941827"/>
                <a:gd name="connsiteY150" fmla="*/ 1299043 h 3160923"/>
                <a:gd name="connsiteX151" fmla="*/ 41982 w 1941827"/>
                <a:gd name="connsiteY151" fmla="*/ 1253513 h 3160923"/>
                <a:gd name="connsiteX152" fmla="*/ 37505 w 1941827"/>
                <a:gd name="connsiteY152" fmla="*/ 1111877 h 3160923"/>
                <a:gd name="connsiteX153" fmla="*/ 52269 w 1941827"/>
                <a:gd name="connsiteY153" fmla="*/ 1227415 h 3160923"/>
                <a:gd name="connsiteX154" fmla="*/ 75796 w 1941827"/>
                <a:gd name="connsiteY154" fmla="*/ 1179314 h 3160923"/>
                <a:gd name="connsiteX155" fmla="*/ 126278 w 1941827"/>
                <a:gd name="connsiteY155" fmla="*/ 987004 h 3160923"/>
                <a:gd name="connsiteX156" fmla="*/ 94370 w 1941827"/>
                <a:gd name="connsiteY156" fmla="*/ 1149310 h 3160923"/>
                <a:gd name="connsiteX157" fmla="*/ 193049 w 1941827"/>
                <a:gd name="connsiteY157" fmla="*/ 1062537 h 3160923"/>
                <a:gd name="connsiteX158" fmla="*/ 48364 w 1941827"/>
                <a:gd name="connsiteY158" fmla="*/ 1366575 h 3160923"/>
                <a:gd name="connsiteX159" fmla="*/ 48364 w 1941827"/>
                <a:gd name="connsiteY159" fmla="*/ 1366575 h 3160923"/>
                <a:gd name="connsiteX160" fmla="*/ 45602 w 1941827"/>
                <a:gd name="connsiteY160" fmla="*/ 1458301 h 3160923"/>
                <a:gd name="connsiteX161" fmla="*/ 70367 w 1941827"/>
                <a:gd name="connsiteY161" fmla="*/ 1830538 h 3160923"/>
                <a:gd name="connsiteX162" fmla="*/ 160473 w 1941827"/>
                <a:gd name="connsiteY162" fmla="*/ 2149911 h 3160923"/>
                <a:gd name="connsiteX163" fmla="*/ 475941 w 1941827"/>
                <a:gd name="connsiteY163" fmla="*/ 1686329 h 3160923"/>
                <a:gd name="connsiteX164" fmla="*/ 203526 w 1941827"/>
                <a:gd name="connsiteY164" fmla="*/ 2226968 h 3160923"/>
                <a:gd name="connsiteX165" fmla="*/ 207050 w 1941827"/>
                <a:gd name="connsiteY165" fmla="*/ 2285928 h 3160923"/>
                <a:gd name="connsiteX166" fmla="*/ 193906 w 1941827"/>
                <a:gd name="connsiteY166" fmla="*/ 2612350 h 3160923"/>
                <a:gd name="connsiteX167" fmla="*/ 245055 w 1941827"/>
                <a:gd name="connsiteY167" fmla="*/ 2829520 h 3160923"/>
                <a:gd name="connsiteX168" fmla="*/ 482037 w 1941827"/>
                <a:gd name="connsiteY168" fmla="*/ 2847713 h 3160923"/>
                <a:gd name="connsiteX169" fmla="*/ 731497 w 1941827"/>
                <a:gd name="connsiteY169" fmla="*/ 2892099 h 3160923"/>
                <a:gd name="connsiteX170" fmla="*/ 605195 w 1941827"/>
                <a:gd name="connsiteY170" fmla="*/ 2759130 h 3160923"/>
                <a:gd name="connsiteX171" fmla="*/ 475274 w 1941827"/>
                <a:gd name="connsiteY171" fmla="*/ 2615874 h 3160923"/>
                <a:gd name="connsiteX172" fmla="*/ 599385 w 1941827"/>
                <a:gd name="connsiteY172" fmla="*/ 2712077 h 3160923"/>
                <a:gd name="connsiteX173" fmla="*/ 731973 w 1941827"/>
                <a:gd name="connsiteY173" fmla="*/ 2843427 h 3160923"/>
                <a:gd name="connsiteX174" fmla="*/ 755690 w 1941827"/>
                <a:gd name="connsiteY174" fmla="*/ 2909244 h 3160923"/>
                <a:gd name="connsiteX175" fmla="*/ 787123 w 1941827"/>
                <a:gd name="connsiteY175" fmla="*/ 2933247 h 3160923"/>
                <a:gd name="connsiteX176" fmla="*/ 868752 w 1941827"/>
                <a:gd name="connsiteY176" fmla="*/ 3078504 h 3160923"/>
                <a:gd name="connsiteX177" fmla="*/ 960097 w 1941827"/>
                <a:gd name="connsiteY177" fmla="*/ 3107269 h 3160923"/>
                <a:gd name="connsiteX178" fmla="*/ 965907 w 1941827"/>
                <a:gd name="connsiteY178" fmla="*/ 3107555 h 3160923"/>
                <a:gd name="connsiteX179" fmla="*/ 884754 w 1941827"/>
                <a:gd name="connsiteY179" fmla="*/ 2974872 h 3160923"/>
                <a:gd name="connsiteX180" fmla="*/ 994958 w 1941827"/>
                <a:gd name="connsiteY180" fmla="*/ 3098506 h 3160923"/>
                <a:gd name="connsiteX181" fmla="*/ 1060205 w 1941827"/>
                <a:gd name="connsiteY181" fmla="*/ 3037641 h 3160923"/>
                <a:gd name="connsiteX182" fmla="*/ 1061538 w 1941827"/>
                <a:gd name="connsiteY182" fmla="*/ 3037070 h 3160923"/>
                <a:gd name="connsiteX183" fmla="*/ 959811 w 1941827"/>
                <a:gd name="connsiteY183" fmla="*/ 2882098 h 3160923"/>
                <a:gd name="connsiteX184" fmla="*/ 1094780 w 1941827"/>
                <a:gd name="connsiteY184" fmla="*/ 3019353 h 3160923"/>
                <a:gd name="connsiteX185" fmla="*/ 1127737 w 1941827"/>
                <a:gd name="connsiteY185" fmla="*/ 2982872 h 3160923"/>
                <a:gd name="connsiteX186" fmla="*/ 1161551 w 1941827"/>
                <a:gd name="connsiteY186" fmla="*/ 2894766 h 3160923"/>
                <a:gd name="connsiteX187" fmla="*/ 1024391 w 1941827"/>
                <a:gd name="connsiteY187" fmla="*/ 2812470 h 3160923"/>
                <a:gd name="connsiteX188" fmla="*/ 1175648 w 1941827"/>
                <a:gd name="connsiteY188" fmla="*/ 2872192 h 3160923"/>
                <a:gd name="connsiteX189" fmla="*/ 1150502 w 1941827"/>
                <a:gd name="connsiteY189" fmla="*/ 2775608 h 3160923"/>
                <a:gd name="connsiteX190" fmla="*/ 1001245 w 1941827"/>
                <a:gd name="connsiteY190" fmla="*/ 2760654 h 3160923"/>
                <a:gd name="connsiteX191" fmla="*/ 980385 w 1941827"/>
                <a:gd name="connsiteY191" fmla="*/ 2763988 h 3160923"/>
                <a:gd name="connsiteX192" fmla="*/ 842749 w 1941827"/>
                <a:gd name="connsiteY192" fmla="*/ 2893623 h 3160923"/>
                <a:gd name="connsiteX193" fmla="*/ 939142 w 1941827"/>
                <a:gd name="connsiteY193" fmla="*/ 2743509 h 3160923"/>
                <a:gd name="connsiteX194" fmla="*/ 847226 w 1941827"/>
                <a:gd name="connsiteY194" fmla="*/ 2653879 h 3160923"/>
                <a:gd name="connsiteX195" fmla="*/ 550617 w 1941827"/>
                <a:gd name="connsiteY195" fmla="*/ 2535007 h 3160923"/>
                <a:gd name="connsiteX196" fmla="*/ 533377 w 1941827"/>
                <a:gd name="connsiteY196" fmla="*/ 2533388 h 3160923"/>
                <a:gd name="connsiteX197" fmla="*/ 556332 w 1941827"/>
                <a:gd name="connsiteY197" fmla="*/ 2473761 h 3160923"/>
                <a:gd name="connsiteX198" fmla="*/ 555284 w 1941827"/>
                <a:gd name="connsiteY198" fmla="*/ 2465856 h 3160923"/>
                <a:gd name="connsiteX199" fmla="*/ 497753 w 1941827"/>
                <a:gd name="connsiteY199" fmla="*/ 2324028 h 3160923"/>
                <a:gd name="connsiteX200" fmla="*/ 576620 w 1941827"/>
                <a:gd name="connsiteY200" fmla="*/ 2469094 h 3160923"/>
                <a:gd name="connsiteX201" fmla="*/ 589670 w 1941827"/>
                <a:gd name="connsiteY201" fmla="*/ 2471094 h 3160923"/>
                <a:gd name="connsiteX202" fmla="*/ 873419 w 1941827"/>
                <a:gd name="connsiteY202" fmla="*/ 2540531 h 3160923"/>
                <a:gd name="connsiteX203" fmla="*/ 969146 w 1941827"/>
                <a:gd name="connsiteY203" fmla="*/ 2590157 h 3160923"/>
                <a:gd name="connsiteX204" fmla="*/ 1069825 w 1941827"/>
                <a:gd name="connsiteY204" fmla="*/ 2627114 h 3160923"/>
                <a:gd name="connsiteX205" fmla="*/ 1056395 w 1941827"/>
                <a:gd name="connsiteY205" fmla="*/ 2584728 h 3160923"/>
                <a:gd name="connsiteX206" fmla="*/ 1391294 w 1941827"/>
                <a:gd name="connsiteY206" fmla="*/ 2869715 h 3160923"/>
                <a:gd name="connsiteX207" fmla="*/ 1553219 w 1941827"/>
                <a:gd name="connsiteY207" fmla="*/ 3071741 h 3160923"/>
                <a:gd name="connsiteX208" fmla="*/ 1626275 w 1941827"/>
                <a:gd name="connsiteY208" fmla="*/ 3119747 h 3160923"/>
                <a:gd name="connsiteX209" fmla="*/ 1674281 w 1941827"/>
                <a:gd name="connsiteY209" fmla="*/ 3150608 h 3160923"/>
                <a:gd name="connsiteX210" fmla="*/ 1670662 w 1941827"/>
                <a:gd name="connsiteY210" fmla="*/ 3012876 h 3160923"/>
                <a:gd name="connsiteX211" fmla="*/ 1706666 w 1941827"/>
                <a:gd name="connsiteY211" fmla="*/ 3158990 h 3160923"/>
                <a:gd name="connsiteX212" fmla="*/ 1734860 w 1941827"/>
                <a:gd name="connsiteY212" fmla="*/ 3160895 h 3160923"/>
                <a:gd name="connsiteX213" fmla="*/ 1836302 w 1941827"/>
                <a:gd name="connsiteY213" fmla="*/ 3085838 h 3160923"/>
                <a:gd name="connsiteX214" fmla="*/ 1713334 w 1941827"/>
                <a:gd name="connsiteY214" fmla="*/ 2947630 h 3160923"/>
                <a:gd name="connsiteX215" fmla="*/ 1857257 w 1941827"/>
                <a:gd name="connsiteY215" fmla="*/ 3053262 h 3160923"/>
                <a:gd name="connsiteX216" fmla="*/ 1905358 w 1941827"/>
                <a:gd name="connsiteY216" fmla="*/ 2966394 h 3160923"/>
                <a:gd name="connsiteX217" fmla="*/ 1777532 w 1941827"/>
                <a:gd name="connsiteY217" fmla="*/ 2887146 h 3160923"/>
                <a:gd name="connsiteX218" fmla="*/ 1924027 w 1941827"/>
                <a:gd name="connsiteY218" fmla="*/ 2938581 h 3160923"/>
                <a:gd name="connsiteX219" fmla="*/ 1934504 w 1941827"/>
                <a:gd name="connsiteY219" fmla="*/ 2844093 h 3160923"/>
                <a:gd name="connsiteX220" fmla="*/ 1782866 w 1941827"/>
                <a:gd name="connsiteY220" fmla="*/ 2821233 h 3160923"/>
                <a:gd name="connsiteX221" fmla="*/ 347449 w 1941827"/>
                <a:gd name="connsiteY221" fmla="*/ 1015198 h 3160923"/>
                <a:gd name="connsiteX222" fmla="*/ 206384 w 1941827"/>
                <a:gd name="connsiteY222" fmla="*/ 1026056 h 3160923"/>
                <a:gd name="connsiteX223" fmla="*/ 294871 w 1941827"/>
                <a:gd name="connsiteY223" fmla="*/ 968525 h 3160923"/>
                <a:gd name="connsiteX224" fmla="*/ 437270 w 1941827"/>
                <a:gd name="connsiteY224" fmla="*/ 1021484 h 3160923"/>
                <a:gd name="connsiteX225" fmla="*/ 347449 w 1941827"/>
                <a:gd name="connsiteY225" fmla="*/ 1015198 h 3160923"/>
                <a:gd name="connsiteX226" fmla="*/ 737402 w 1941827"/>
                <a:gd name="connsiteY226" fmla="*/ 1363337 h 3160923"/>
                <a:gd name="connsiteX227" fmla="*/ 721019 w 1941827"/>
                <a:gd name="connsiteY227" fmla="*/ 1453538 h 3160923"/>
                <a:gd name="connsiteX228" fmla="*/ 715781 w 1941827"/>
                <a:gd name="connsiteY228" fmla="*/ 1330190 h 3160923"/>
                <a:gd name="connsiteX229" fmla="*/ 682634 w 1941827"/>
                <a:gd name="connsiteY229" fmla="*/ 1190649 h 3160923"/>
                <a:gd name="connsiteX230" fmla="*/ 592718 w 1941827"/>
                <a:gd name="connsiteY230" fmla="*/ 1049107 h 3160923"/>
                <a:gd name="connsiteX231" fmla="*/ 689111 w 1941827"/>
                <a:gd name="connsiteY231" fmla="*/ 1160264 h 3160923"/>
                <a:gd name="connsiteX232" fmla="*/ 737402 w 1941827"/>
                <a:gd name="connsiteY232" fmla="*/ 1363337 h 3160923"/>
                <a:gd name="connsiteX233" fmla="*/ 717209 w 1941827"/>
                <a:gd name="connsiteY233" fmla="*/ 978812 h 3160923"/>
                <a:gd name="connsiteX234" fmla="*/ 796743 w 1941827"/>
                <a:gd name="connsiteY234" fmla="*/ 1192839 h 3160923"/>
                <a:gd name="connsiteX235" fmla="*/ 790361 w 1941827"/>
                <a:gd name="connsiteY235" fmla="*/ 1356574 h 3160923"/>
                <a:gd name="connsiteX236" fmla="*/ 777693 w 1941827"/>
                <a:gd name="connsiteY236" fmla="*/ 1174646 h 3160923"/>
                <a:gd name="connsiteX237" fmla="*/ 693206 w 1941827"/>
                <a:gd name="connsiteY237" fmla="*/ 966144 h 3160923"/>
                <a:gd name="connsiteX238" fmla="*/ 589289 w 1941827"/>
                <a:gd name="connsiteY238" fmla="*/ 875180 h 3160923"/>
                <a:gd name="connsiteX239" fmla="*/ 717209 w 1941827"/>
                <a:gd name="connsiteY239" fmla="*/ 978812 h 3160923"/>
                <a:gd name="connsiteX240" fmla="*/ 250961 w 1941827"/>
                <a:gd name="connsiteY240" fmla="*/ 880800 h 3160923"/>
                <a:gd name="connsiteX241" fmla="*/ 397931 w 1941827"/>
                <a:gd name="connsiteY241" fmla="*/ 834223 h 3160923"/>
                <a:gd name="connsiteX242" fmla="*/ 584145 w 1941827"/>
                <a:gd name="connsiteY242" fmla="*/ 955190 h 3160923"/>
                <a:gd name="connsiteX243" fmla="*/ 760453 w 1941827"/>
                <a:gd name="connsiteY243" fmla="*/ 1309425 h 3160923"/>
                <a:gd name="connsiteX244" fmla="*/ 631484 w 1941827"/>
                <a:gd name="connsiteY244" fmla="*/ 1023580 h 3160923"/>
                <a:gd name="connsiteX245" fmla="*/ 490895 w 1941827"/>
                <a:gd name="connsiteY245" fmla="*/ 926520 h 3160923"/>
                <a:gd name="connsiteX246" fmla="*/ 359165 w 1941827"/>
                <a:gd name="connsiteY246" fmla="*/ 848225 h 3160923"/>
                <a:gd name="connsiteX247" fmla="*/ 206384 w 1941827"/>
                <a:gd name="connsiteY247" fmla="*/ 936712 h 3160923"/>
                <a:gd name="connsiteX248" fmla="*/ 250961 w 1941827"/>
                <a:gd name="connsiteY248" fmla="*/ 880800 h 3160923"/>
                <a:gd name="connsiteX249" fmla="*/ 323160 w 1941827"/>
                <a:gd name="connsiteY249" fmla="*/ 892897 h 3160923"/>
                <a:gd name="connsiteX250" fmla="*/ 490991 w 1941827"/>
                <a:gd name="connsiteY250" fmla="*/ 996338 h 3160923"/>
                <a:gd name="connsiteX251" fmla="*/ 568524 w 1941827"/>
                <a:gd name="connsiteY251" fmla="*/ 1056822 h 3160923"/>
                <a:gd name="connsiteX252" fmla="*/ 472703 w 1941827"/>
                <a:gd name="connsiteY252" fmla="*/ 1010531 h 3160923"/>
                <a:gd name="connsiteX253" fmla="*/ 366975 w 1941827"/>
                <a:gd name="connsiteY253" fmla="*/ 920710 h 3160923"/>
                <a:gd name="connsiteX254" fmla="*/ 177713 w 1941827"/>
                <a:gd name="connsiteY254" fmla="*/ 1014055 h 3160923"/>
                <a:gd name="connsiteX255" fmla="*/ 323160 w 1941827"/>
                <a:gd name="connsiteY255" fmla="*/ 892897 h 3160923"/>
                <a:gd name="connsiteX256" fmla="*/ 227815 w 1941827"/>
                <a:gd name="connsiteY256" fmla="*/ 1051488 h 3160923"/>
                <a:gd name="connsiteX257" fmla="*/ 283346 w 1941827"/>
                <a:gd name="connsiteY257" fmla="*/ 1019675 h 3160923"/>
                <a:gd name="connsiteX258" fmla="*/ 357831 w 1941827"/>
                <a:gd name="connsiteY258" fmla="*/ 1051393 h 3160923"/>
                <a:gd name="connsiteX259" fmla="*/ 201050 w 1941827"/>
                <a:gd name="connsiteY259" fmla="*/ 1087779 h 3160923"/>
                <a:gd name="connsiteX260" fmla="*/ 227815 w 1941827"/>
                <a:gd name="connsiteY260" fmla="*/ 1051488 h 3160923"/>
                <a:gd name="connsiteX261" fmla="*/ 281345 w 1941827"/>
                <a:gd name="connsiteY261" fmla="*/ 1072919 h 3160923"/>
                <a:gd name="connsiteX262" fmla="*/ 571191 w 1941827"/>
                <a:gd name="connsiteY262" fmla="*/ 1275421 h 3160923"/>
                <a:gd name="connsiteX263" fmla="*/ 300776 w 1941827"/>
                <a:gd name="connsiteY263" fmla="*/ 1103400 h 3160923"/>
                <a:gd name="connsiteX264" fmla="*/ 122373 w 1941827"/>
                <a:gd name="connsiteY264" fmla="*/ 1221700 h 3160923"/>
                <a:gd name="connsiteX265" fmla="*/ 281345 w 1941827"/>
                <a:gd name="connsiteY265" fmla="*/ 1072919 h 3160923"/>
                <a:gd name="connsiteX266" fmla="*/ 260200 w 1941827"/>
                <a:gd name="connsiteY266" fmla="*/ 1177980 h 3160923"/>
                <a:gd name="connsiteX267" fmla="*/ 493562 w 1941827"/>
                <a:gd name="connsiteY267" fmla="*/ 1272373 h 3160923"/>
                <a:gd name="connsiteX268" fmla="*/ 262105 w 1941827"/>
                <a:gd name="connsiteY268" fmla="*/ 1215795 h 3160923"/>
                <a:gd name="connsiteX269" fmla="*/ 130184 w 1941827"/>
                <a:gd name="connsiteY269" fmla="*/ 1267229 h 3160923"/>
                <a:gd name="connsiteX270" fmla="*/ 260200 w 1941827"/>
                <a:gd name="connsiteY270" fmla="*/ 1177980 h 3160923"/>
                <a:gd name="connsiteX271" fmla="*/ 263724 w 1941827"/>
                <a:gd name="connsiteY271" fmla="*/ 1276850 h 3160923"/>
                <a:gd name="connsiteX272" fmla="*/ 524138 w 1941827"/>
                <a:gd name="connsiteY272" fmla="*/ 1340953 h 3160923"/>
                <a:gd name="connsiteX273" fmla="*/ 270868 w 1941827"/>
                <a:gd name="connsiteY273" fmla="*/ 1307901 h 3160923"/>
                <a:gd name="connsiteX274" fmla="*/ 87893 w 1941827"/>
                <a:gd name="connsiteY274" fmla="*/ 1479351 h 3160923"/>
                <a:gd name="connsiteX275" fmla="*/ 263724 w 1941827"/>
                <a:gd name="connsiteY275" fmla="*/ 1276850 h 3160923"/>
                <a:gd name="connsiteX276" fmla="*/ 304967 w 1941827"/>
                <a:gd name="connsiteY276" fmla="*/ 1389340 h 3160923"/>
                <a:gd name="connsiteX277" fmla="*/ 606243 w 1941827"/>
                <a:gd name="connsiteY277" fmla="*/ 1431631 h 3160923"/>
                <a:gd name="connsiteX278" fmla="*/ 316874 w 1941827"/>
                <a:gd name="connsiteY278" fmla="*/ 1423344 h 3160923"/>
                <a:gd name="connsiteX279" fmla="*/ 83130 w 1941827"/>
                <a:gd name="connsiteY279" fmla="*/ 1597556 h 3160923"/>
                <a:gd name="connsiteX280" fmla="*/ 304967 w 1941827"/>
                <a:gd name="connsiteY280" fmla="*/ 1389340 h 3160923"/>
                <a:gd name="connsiteX281" fmla="*/ 441651 w 1941827"/>
                <a:gd name="connsiteY281" fmla="*/ 1417153 h 3160923"/>
                <a:gd name="connsiteX282" fmla="*/ 358307 w 1941827"/>
                <a:gd name="connsiteY282" fmla="*/ 1476684 h 3160923"/>
                <a:gd name="connsiteX283" fmla="*/ 236483 w 1941827"/>
                <a:gd name="connsiteY283" fmla="*/ 1500021 h 3160923"/>
                <a:gd name="connsiteX284" fmla="*/ 334971 w 1941827"/>
                <a:gd name="connsiteY284" fmla="*/ 1445728 h 3160923"/>
                <a:gd name="connsiteX285" fmla="*/ 441651 w 1941827"/>
                <a:gd name="connsiteY285" fmla="*/ 1417153 h 3160923"/>
                <a:gd name="connsiteX286" fmla="*/ 96656 w 1941827"/>
                <a:gd name="connsiteY286" fmla="*/ 1839968 h 3160923"/>
                <a:gd name="connsiteX287" fmla="*/ 396503 w 1941827"/>
                <a:gd name="connsiteY287" fmla="*/ 1495829 h 3160923"/>
                <a:gd name="connsiteX288" fmla="*/ 622245 w 1941827"/>
                <a:gd name="connsiteY288" fmla="*/ 1482018 h 3160923"/>
                <a:gd name="connsiteX289" fmla="*/ 428411 w 1941827"/>
                <a:gd name="connsiteY289" fmla="*/ 1536787 h 3160923"/>
                <a:gd name="connsiteX290" fmla="*/ 96656 w 1941827"/>
                <a:gd name="connsiteY290" fmla="*/ 1839968 h 3160923"/>
                <a:gd name="connsiteX291" fmla="*/ 232292 w 1941827"/>
                <a:gd name="connsiteY291" fmla="*/ 1815298 h 3160923"/>
                <a:gd name="connsiteX292" fmla="*/ 438413 w 1941827"/>
                <a:gd name="connsiteY292" fmla="*/ 1596033 h 3160923"/>
                <a:gd name="connsiteX293" fmla="*/ 684539 w 1941827"/>
                <a:gd name="connsiteY293" fmla="*/ 1566029 h 3160923"/>
                <a:gd name="connsiteX294" fmla="*/ 469655 w 1941827"/>
                <a:gd name="connsiteY294" fmla="*/ 1617273 h 3160923"/>
                <a:gd name="connsiteX295" fmla="*/ 523661 w 1941827"/>
                <a:gd name="connsiteY295" fmla="*/ 1624608 h 3160923"/>
                <a:gd name="connsiteX296" fmla="*/ 637771 w 1941827"/>
                <a:gd name="connsiteY296" fmla="*/ 1600604 h 3160923"/>
                <a:gd name="connsiteX297" fmla="*/ 532043 w 1941827"/>
                <a:gd name="connsiteY297" fmla="*/ 1650801 h 3160923"/>
                <a:gd name="connsiteX298" fmla="*/ 232292 w 1941827"/>
                <a:gd name="connsiteY298" fmla="*/ 1815298 h 3160923"/>
                <a:gd name="connsiteX299" fmla="*/ 258676 w 1941827"/>
                <a:gd name="connsiteY299" fmla="*/ 2108763 h 3160923"/>
                <a:gd name="connsiteX300" fmla="*/ 546617 w 1941827"/>
                <a:gd name="connsiteY300" fmla="*/ 1697283 h 3160923"/>
                <a:gd name="connsiteX301" fmla="*/ 271154 w 1941827"/>
                <a:gd name="connsiteY301" fmla="*/ 2389846 h 3160923"/>
                <a:gd name="connsiteX302" fmla="*/ 258676 w 1941827"/>
                <a:gd name="connsiteY302" fmla="*/ 2108763 h 3160923"/>
                <a:gd name="connsiteX303" fmla="*/ 590051 w 1941827"/>
                <a:gd name="connsiteY303" fmla="*/ 2796087 h 3160923"/>
                <a:gd name="connsiteX304" fmla="*/ 326494 w 1941827"/>
                <a:gd name="connsiteY304" fmla="*/ 2589014 h 3160923"/>
                <a:gd name="connsiteX305" fmla="*/ 590051 w 1941827"/>
                <a:gd name="connsiteY305" fmla="*/ 2796087 h 3160923"/>
                <a:gd name="connsiteX306" fmla="*/ 384406 w 1941827"/>
                <a:gd name="connsiteY306" fmla="*/ 2273927 h 3160923"/>
                <a:gd name="connsiteX307" fmla="*/ 349925 w 1941827"/>
                <a:gd name="connsiteY307" fmla="*/ 2464903 h 3160923"/>
                <a:gd name="connsiteX308" fmla="*/ 247246 w 1941827"/>
                <a:gd name="connsiteY308" fmla="*/ 2614160 h 3160923"/>
                <a:gd name="connsiteX309" fmla="*/ 341543 w 1941827"/>
                <a:gd name="connsiteY309" fmla="*/ 2317456 h 3160923"/>
                <a:gd name="connsiteX310" fmla="*/ 394598 w 1941827"/>
                <a:gd name="connsiteY310" fmla="*/ 1998464 h 3160923"/>
                <a:gd name="connsiteX311" fmla="*/ 384406 w 1941827"/>
                <a:gd name="connsiteY311" fmla="*/ 2273927 h 3160923"/>
                <a:gd name="connsiteX312" fmla="*/ 842273 w 1941827"/>
                <a:gd name="connsiteY312" fmla="*/ 2034754 h 3160923"/>
                <a:gd name="connsiteX313" fmla="*/ 1136881 w 1941827"/>
                <a:gd name="connsiteY313" fmla="*/ 2245828 h 3160923"/>
                <a:gd name="connsiteX314" fmla="*/ 842273 w 1941827"/>
                <a:gd name="connsiteY314" fmla="*/ 2034754 h 3160923"/>
                <a:gd name="connsiteX315" fmla="*/ 934475 w 1941827"/>
                <a:gd name="connsiteY315" fmla="*/ 1933694 h 3160923"/>
                <a:gd name="connsiteX316" fmla="*/ 1193174 w 1941827"/>
                <a:gd name="connsiteY316" fmla="*/ 2097429 h 3160923"/>
                <a:gd name="connsiteX317" fmla="*/ 934475 w 1941827"/>
                <a:gd name="connsiteY317" fmla="*/ 1933694 h 3160923"/>
                <a:gd name="connsiteX318" fmla="*/ 1014199 w 1941827"/>
                <a:gd name="connsiteY318" fmla="*/ 2014656 h 3160923"/>
                <a:gd name="connsiteX319" fmla="*/ 1185935 w 1941827"/>
                <a:gd name="connsiteY319" fmla="*/ 2046851 h 3160923"/>
                <a:gd name="connsiteX320" fmla="*/ 1014199 w 1941827"/>
                <a:gd name="connsiteY320" fmla="*/ 2014656 h 3160923"/>
                <a:gd name="connsiteX321" fmla="*/ 1185744 w 1941827"/>
                <a:gd name="connsiteY321" fmla="*/ 1862161 h 3160923"/>
                <a:gd name="connsiteX322" fmla="*/ 1353003 w 1941827"/>
                <a:gd name="connsiteY322" fmla="*/ 1800915 h 3160923"/>
                <a:gd name="connsiteX323" fmla="*/ 1185744 w 1941827"/>
                <a:gd name="connsiteY323" fmla="*/ 1862161 h 3160923"/>
                <a:gd name="connsiteX324" fmla="*/ 1219463 w 1941827"/>
                <a:gd name="connsiteY324" fmla="*/ 1773959 h 3160923"/>
                <a:gd name="connsiteX325" fmla="*/ 1205937 w 1941827"/>
                <a:gd name="connsiteY325" fmla="*/ 1801487 h 3160923"/>
                <a:gd name="connsiteX326" fmla="*/ 1123070 w 1941827"/>
                <a:gd name="connsiteY326" fmla="*/ 1834443 h 3160923"/>
                <a:gd name="connsiteX327" fmla="*/ 1071635 w 1941827"/>
                <a:gd name="connsiteY327" fmla="*/ 1844063 h 3160923"/>
                <a:gd name="connsiteX328" fmla="*/ 1107544 w 1941827"/>
                <a:gd name="connsiteY328" fmla="*/ 1817108 h 3160923"/>
                <a:gd name="connsiteX329" fmla="*/ 1136119 w 1941827"/>
                <a:gd name="connsiteY329" fmla="*/ 1778627 h 3160923"/>
                <a:gd name="connsiteX330" fmla="*/ 1135452 w 1941827"/>
                <a:gd name="connsiteY330" fmla="*/ 1792152 h 3160923"/>
                <a:gd name="connsiteX331" fmla="*/ 1160027 w 1941827"/>
                <a:gd name="connsiteY331" fmla="*/ 1804916 h 3160923"/>
                <a:gd name="connsiteX332" fmla="*/ 1172790 w 1941827"/>
                <a:gd name="connsiteY332" fmla="*/ 1780341 h 3160923"/>
                <a:gd name="connsiteX333" fmla="*/ 1165551 w 1941827"/>
                <a:gd name="connsiteY333" fmla="*/ 1770435 h 3160923"/>
                <a:gd name="connsiteX334" fmla="*/ 1207556 w 1941827"/>
                <a:gd name="connsiteY334" fmla="*/ 1775103 h 3160923"/>
                <a:gd name="connsiteX335" fmla="*/ 1370720 w 1941827"/>
                <a:gd name="connsiteY335" fmla="*/ 1787580 h 3160923"/>
                <a:gd name="connsiteX336" fmla="*/ 1219463 w 1941827"/>
                <a:gd name="connsiteY336" fmla="*/ 1773959 h 3160923"/>
                <a:gd name="connsiteX337" fmla="*/ 1291186 w 1941827"/>
                <a:gd name="connsiteY337" fmla="*/ 1684520 h 3160923"/>
                <a:gd name="connsiteX338" fmla="*/ 1286423 w 1941827"/>
                <a:gd name="connsiteY338" fmla="*/ 1667660 h 3160923"/>
                <a:gd name="connsiteX339" fmla="*/ 1296520 w 1941827"/>
                <a:gd name="connsiteY339" fmla="*/ 1671089 h 3160923"/>
                <a:gd name="connsiteX340" fmla="*/ 1302425 w 1941827"/>
                <a:gd name="connsiteY340" fmla="*/ 1659755 h 3160923"/>
                <a:gd name="connsiteX341" fmla="*/ 1291091 w 1941827"/>
                <a:gd name="connsiteY341" fmla="*/ 1653849 h 3160923"/>
                <a:gd name="connsiteX342" fmla="*/ 1286614 w 1941827"/>
                <a:gd name="connsiteY342" fmla="*/ 1657088 h 3160923"/>
                <a:gd name="connsiteX343" fmla="*/ 1316522 w 1941827"/>
                <a:gd name="connsiteY343" fmla="*/ 1622226 h 3160923"/>
                <a:gd name="connsiteX344" fmla="*/ 1319094 w 1941827"/>
                <a:gd name="connsiteY344" fmla="*/ 1651373 h 3160923"/>
                <a:gd name="connsiteX345" fmla="*/ 1320237 w 1941827"/>
                <a:gd name="connsiteY345" fmla="*/ 1684329 h 3160923"/>
                <a:gd name="connsiteX346" fmla="*/ 1471494 w 1941827"/>
                <a:gd name="connsiteY346" fmla="*/ 1771388 h 3160923"/>
                <a:gd name="connsiteX347" fmla="*/ 1327095 w 1941827"/>
                <a:gd name="connsiteY347" fmla="*/ 1692425 h 3160923"/>
                <a:gd name="connsiteX348" fmla="*/ 1288995 w 1941827"/>
                <a:gd name="connsiteY348" fmla="*/ 1695854 h 3160923"/>
                <a:gd name="connsiteX349" fmla="*/ 1180315 w 1941827"/>
                <a:gd name="connsiteY349" fmla="*/ 1634418 h 3160923"/>
                <a:gd name="connsiteX350" fmla="*/ 1291186 w 1941827"/>
                <a:gd name="connsiteY350" fmla="*/ 1684520 h 3160923"/>
                <a:gd name="connsiteX351" fmla="*/ 1145072 w 1941827"/>
                <a:gd name="connsiteY351" fmla="*/ 1589175 h 3160923"/>
                <a:gd name="connsiteX352" fmla="*/ 1185935 w 1941827"/>
                <a:gd name="connsiteY352" fmla="*/ 1588889 h 3160923"/>
                <a:gd name="connsiteX353" fmla="*/ 1151454 w 1941827"/>
                <a:gd name="connsiteY353" fmla="*/ 1605176 h 3160923"/>
                <a:gd name="connsiteX354" fmla="*/ 1140500 w 1941827"/>
                <a:gd name="connsiteY354" fmla="*/ 1640705 h 3160923"/>
                <a:gd name="connsiteX355" fmla="*/ 1083065 w 1941827"/>
                <a:gd name="connsiteY355" fmla="*/ 1670804 h 3160923"/>
                <a:gd name="connsiteX356" fmla="*/ 1067063 w 1941827"/>
                <a:gd name="connsiteY356" fmla="*/ 1750433 h 3160923"/>
                <a:gd name="connsiteX357" fmla="*/ 1065158 w 1941827"/>
                <a:gd name="connsiteY357" fmla="*/ 1673756 h 3160923"/>
                <a:gd name="connsiteX358" fmla="*/ 1123355 w 1941827"/>
                <a:gd name="connsiteY358" fmla="*/ 1623846 h 3160923"/>
                <a:gd name="connsiteX359" fmla="*/ 1145072 w 1941827"/>
                <a:gd name="connsiteY359" fmla="*/ 1589175 h 3160923"/>
                <a:gd name="connsiteX360" fmla="*/ 1030868 w 1941827"/>
                <a:gd name="connsiteY360" fmla="*/ 1628799 h 3160923"/>
                <a:gd name="connsiteX361" fmla="*/ 1085065 w 1941827"/>
                <a:gd name="connsiteY361" fmla="*/ 1604986 h 3160923"/>
                <a:gd name="connsiteX362" fmla="*/ 1095257 w 1941827"/>
                <a:gd name="connsiteY362" fmla="*/ 1588698 h 3160923"/>
                <a:gd name="connsiteX363" fmla="*/ 1118021 w 1941827"/>
                <a:gd name="connsiteY363" fmla="*/ 1577935 h 3160923"/>
                <a:gd name="connsiteX364" fmla="*/ 1101353 w 1941827"/>
                <a:gd name="connsiteY364" fmla="*/ 1614035 h 3160923"/>
                <a:gd name="connsiteX365" fmla="*/ 1044488 w 1941827"/>
                <a:gd name="connsiteY365" fmla="*/ 1632608 h 3160923"/>
                <a:gd name="connsiteX366" fmla="*/ 1014580 w 1941827"/>
                <a:gd name="connsiteY366" fmla="*/ 1682996 h 3160923"/>
                <a:gd name="connsiteX367" fmla="*/ 1030868 w 1941827"/>
                <a:gd name="connsiteY367" fmla="*/ 1628799 h 3160923"/>
                <a:gd name="connsiteX368" fmla="*/ 1297853 w 1941827"/>
                <a:gd name="connsiteY368" fmla="*/ 1890260 h 3160923"/>
                <a:gd name="connsiteX369" fmla="*/ 1067063 w 1941827"/>
                <a:gd name="connsiteY369" fmla="*/ 1892070 h 3160923"/>
                <a:gd name="connsiteX370" fmla="*/ 1066872 w 1941827"/>
                <a:gd name="connsiteY370" fmla="*/ 1891784 h 3160923"/>
                <a:gd name="connsiteX371" fmla="*/ 1067063 w 1941827"/>
                <a:gd name="connsiteY371" fmla="*/ 1892070 h 3160923"/>
                <a:gd name="connsiteX372" fmla="*/ 1297853 w 1941827"/>
                <a:gd name="connsiteY372" fmla="*/ 1890260 h 3160923"/>
                <a:gd name="connsiteX373" fmla="*/ 1253562 w 1941827"/>
                <a:gd name="connsiteY373" fmla="*/ 1965412 h 3160923"/>
                <a:gd name="connsiteX374" fmla="*/ 993339 w 1941827"/>
                <a:gd name="connsiteY374" fmla="*/ 1887879 h 3160923"/>
                <a:gd name="connsiteX375" fmla="*/ 1253562 w 1941827"/>
                <a:gd name="connsiteY375" fmla="*/ 1965412 h 3160923"/>
                <a:gd name="connsiteX376" fmla="*/ 654440 w 1941827"/>
                <a:gd name="connsiteY376" fmla="*/ 1848159 h 3160923"/>
                <a:gd name="connsiteX377" fmla="*/ 714923 w 1941827"/>
                <a:gd name="connsiteY377" fmla="*/ 1833967 h 3160923"/>
                <a:gd name="connsiteX378" fmla="*/ 778169 w 1941827"/>
                <a:gd name="connsiteY378" fmla="*/ 1811774 h 3160923"/>
                <a:gd name="connsiteX379" fmla="*/ 776169 w 1941827"/>
                <a:gd name="connsiteY379" fmla="*/ 1827871 h 3160923"/>
                <a:gd name="connsiteX380" fmla="*/ 752071 w 1941827"/>
                <a:gd name="connsiteY380" fmla="*/ 1875020 h 3160923"/>
                <a:gd name="connsiteX381" fmla="*/ 812840 w 1941827"/>
                <a:gd name="connsiteY381" fmla="*/ 1840444 h 3160923"/>
                <a:gd name="connsiteX382" fmla="*/ 826461 w 1941827"/>
                <a:gd name="connsiteY382" fmla="*/ 1784723 h 3160923"/>
                <a:gd name="connsiteX383" fmla="*/ 849416 w 1941827"/>
                <a:gd name="connsiteY383" fmla="*/ 1768816 h 3160923"/>
                <a:gd name="connsiteX384" fmla="*/ 854179 w 1941827"/>
                <a:gd name="connsiteY384" fmla="*/ 1781484 h 3160923"/>
                <a:gd name="connsiteX385" fmla="*/ 854084 w 1941827"/>
                <a:gd name="connsiteY385" fmla="*/ 1875877 h 3160923"/>
                <a:gd name="connsiteX386" fmla="*/ 891136 w 1941827"/>
                <a:gd name="connsiteY386" fmla="*/ 1795581 h 3160923"/>
                <a:gd name="connsiteX387" fmla="*/ 891326 w 1941827"/>
                <a:gd name="connsiteY387" fmla="*/ 1733669 h 3160923"/>
                <a:gd name="connsiteX388" fmla="*/ 955715 w 1941827"/>
                <a:gd name="connsiteY388" fmla="*/ 1694235 h 3160923"/>
                <a:gd name="connsiteX389" fmla="*/ 922283 w 1941827"/>
                <a:gd name="connsiteY389" fmla="*/ 1746528 h 3160923"/>
                <a:gd name="connsiteX390" fmla="*/ 910281 w 1941827"/>
                <a:gd name="connsiteY390" fmla="*/ 1808630 h 3160923"/>
                <a:gd name="connsiteX391" fmla="*/ 926093 w 1941827"/>
                <a:gd name="connsiteY391" fmla="*/ 1790247 h 3160923"/>
                <a:gd name="connsiteX392" fmla="*/ 901804 w 1941827"/>
                <a:gd name="connsiteY392" fmla="*/ 1871305 h 3160923"/>
                <a:gd name="connsiteX393" fmla="*/ 922568 w 1941827"/>
                <a:gd name="connsiteY393" fmla="*/ 1858065 h 3160923"/>
                <a:gd name="connsiteX394" fmla="*/ 897899 w 1941827"/>
                <a:gd name="connsiteY394" fmla="*/ 1905881 h 3160923"/>
                <a:gd name="connsiteX395" fmla="*/ 704541 w 1941827"/>
                <a:gd name="connsiteY395" fmla="*/ 1885497 h 3160923"/>
                <a:gd name="connsiteX396" fmla="*/ 674728 w 1941827"/>
                <a:gd name="connsiteY396" fmla="*/ 1846635 h 3160923"/>
                <a:gd name="connsiteX397" fmla="*/ 673394 w 1941827"/>
                <a:gd name="connsiteY397" fmla="*/ 1875401 h 3160923"/>
                <a:gd name="connsiteX398" fmla="*/ 872848 w 1941827"/>
                <a:gd name="connsiteY398" fmla="*/ 1927217 h 3160923"/>
                <a:gd name="connsiteX399" fmla="*/ 905138 w 1941827"/>
                <a:gd name="connsiteY399" fmla="*/ 1918644 h 3160923"/>
                <a:gd name="connsiteX400" fmla="*/ 801410 w 1941827"/>
                <a:gd name="connsiteY400" fmla="*/ 1971603 h 3160923"/>
                <a:gd name="connsiteX401" fmla="*/ 654440 w 1941827"/>
                <a:gd name="connsiteY401" fmla="*/ 1848159 h 3160923"/>
                <a:gd name="connsiteX402" fmla="*/ 597671 w 1941827"/>
                <a:gd name="connsiteY402" fmla="*/ 2065710 h 3160923"/>
                <a:gd name="connsiteX403" fmla="*/ 813602 w 1941827"/>
                <a:gd name="connsiteY403" fmla="*/ 2470713 h 3160923"/>
                <a:gd name="connsiteX404" fmla="*/ 597671 w 1941827"/>
                <a:gd name="connsiteY404" fmla="*/ 2065710 h 3160923"/>
                <a:gd name="connsiteX405" fmla="*/ 835129 w 1941827"/>
                <a:gd name="connsiteY405" fmla="*/ 2427660 h 3160923"/>
                <a:gd name="connsiteX406" fmla="*/ 707875 w 1941827"/>
                <a:gd name="connsiteY406" fmla="*/ 1983986 h 3160923"/>
                <a:gd name="connsiteX407" fmla="*/ 835129 w 1941827"/>
                <a:gd name="connsiteY407" fmla="*/ 2427660 h 3160923"/>
                <a:gd name="connsiteX408" fmla="*/ 757595 w 1941827"/>
                <a:gd name="connsiteY408" fmla="*/ 2041898 h 3160923"/>
                <a:gd name="connsiteX409" fmla="*/ 1106020 w 1941827"/>
                <a:gd name="connsiteY409" fmla="*/ 2404514 h 3160923"/>
                <a:gd name="connsiteX410" fmla="*/ 757595 w 1941827"/>
                <a:gd name="connsiteY410" fmla="*/ 2041898 h 316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</a:cxnLst>
              <a:rect l="l" t="t" r="r" b="b"/>
              <a:pathLst>
                <a:path w="1941827" h="3160923">
                  <a:moveTo>
                    <a:pt x="1782866" y="2821233"/>
                  </a:moveTo>
                  <a:cubicBezTo>
                    <a:pt x="1780104" y="2828187"/>
                    <a:pt x="1776104" y="2833330"/>
                    <a:pt x="1770770" y="2836473"/>
                  </a:cubicBezTo>
                  <a:cubicBezTo>
                    <a:pt x="1770770" y="2836473"/>
                    <a:pt x="1770770" y="2836473"/>
                    <a:pt x="1770770" y="2836473"/>
                  </a:cubicBezTo>
                  <a:cubicBezTo>
                    <a:pt x="1716668" y="2905053"/>
                    <a:pt x="1635896" y="2882384"/>
                    <a:pt x="1566554" y="2815995"/>
                  </a:cubicBezTo>
                  <a:cubicBezTo>
                    <a:pt x="1566554" y="2815995"/>
                    <a:pt x="1681330" y="2883336"/>
                    <a:pt x="1738099" y="2836854"/>
                  </a:cubicBezTo>
                  <a:cubicBezTo>
                    <a:pt x="1723145" y="2831901"/>
                    <a:pt x="1704571" y="2821424"/>
                    <a:pt x="1681901" y="2804469"/>
                  </a:cubicBezTo>
                  <a:cubicBezTo>
                    <a:pt x="1626561" y="2762940"/>
                    <a:pt x="1569411" y="2640068"/>
                    <a:pt x="1513214" y="2522148"/>
                  </a:cubicBezTo>
                  <a:cubicBezTo>
                    <a:pt x="1474256" y="2507194"/>
                    <a:pt x="1425393" y="2495669"/>
                    <a:pt x="1397294" y="2516814"/>
                  </a:cubicBezTo>
                  <a:cubicBezTo>
                    <a:pt x="1345193" y="2555962"/>
                    <a:pt x="1438157" y="2701695"/>
                    <a:pt x="1260039" y="2735985"/>
                  </a:cubicBezTo>
                  <a:cubicBezTo>
                    <a:pt x="1260039" y="2735985"/>
                    <a:pt x="1355670" y="2701218"/>
                    <a:pt x="1346050" y="2579774"/>
                  </a:cubicBezTo>
                  <a:cubicBezTo>
                    <a:pt x="1337858" y="2475952"/>
                    <a:pt x="1386055" y="2437281"/>
                    <a:pt x="1505308" y="2505861"/>
                  </a:cubicBezTo>
                  <a:cubicBezTo>
                    <a:pt x="1504832" y="2504908"/>
                    <a:pt x="1504355" y="2503956"/>
                    <a:pt x="1503974" y="2503003"/>
                  </a:cubicBezTo>
                  <a:cubicBezTo>
                    <a:pt x="1444824" y="2379464"/>
                    <a:pt x="1308331" y="2313837"/>
                    <a:pt x="1245371" y="2269355"/>
                  </a:cubicBezTo>
                  <a:cubicBezTo>
                    <a:pt x="1237751" y="2264021"/>
                    <a:pt x="1231559" y="2258687"/>
                    <a:pt x="1226511" y="2253543"/>
                  </a:cubicBezTo>
                  <a:cubicBezTo>
                    <a:pt x="1225273" y="2265831"/>
                    <a:pt x="1224987" y="2282309"/>
                    <a:pt x="1227273" y="2303454"/>
                  </a:cubicBezTo>
                  <a:cubicBezTo>
                    <a:pt x="1233464" y="2359366"/>
                    <a:pt x="1282232" y="2449472"/>
                    <a:pt x="1276613" y="2564058"/>
                  </a:cubicBezTo>
                  <a:cubicBezTo>
                    <a:pt x="1271374" y="2670167"/>
                    <a:pt x="1164694" y="2659594"/>
                    <a:pt x="1164694" y="2659594"/>
                  </a:cubicBezTo>
                  <a:cubicBezTo>
                    <a:pt x="1244609" y="2645306"/>
                    <a:pt x="1265754" y="2529768"/>
                    <a:pt x="1213271" y="2364129"/>
                  </a:cubicBezTo>
                  <a:cubicBezTo>
                    <a:pt x="1160693" y="2198489"/>
                    <a:pt x="1214510" y="2185916"/>
                    <a:pt x="1214510" y="2185916"/>
                  </a:cubicBezTo>
                  <a:cubicBezTo>
                    <a:pt x="1240799" y="2177629"/>
                    <a:pt x="1263468" y="2228207"/>
                    <a:pt x="1293853" y="2260782"/>
                  </a:cubicBezTo>
                  <a:cubicBezTo>
                    <a:pt x="1324238" y="2293358"/>
                    <a:pt x="1379864" y="2293548"/>
                    <a:pt x="1379864" y="2293548"/>
                  </a:cubicBezTo>
                  <a:lnTo>
                    <a:pt x="1359575" y="2306693"/>
                  </a:lnTo>
                  <a:cubicBezTo>
                    <a:pt x="1408439" y="2313456"/>
                    <a:pt x="1463303" y="2269355"/>
                    <a:pt x="1463303" y="2269355"/>
                  </a:cubicBezTo>
                  <a:lnTo>
                    <a:pt x="1452063" y="2304026"/>
                  </a:lnTo>
                  <a:cubicBezTo>
                    <a:pt x="1497497" y="2265164"/>
                    <a:pt x="1515023" y="2215158"/>
                    <a:pt x="1515023" y="2215158"/>
                  </a:cubicBezTo>
                  <a:lnTo>
                    <a:pt x="1517309" y="2243352"/>
                  </a:lnTo>
                  <a:cubicBezTo>
                    <a:pt x="1517309" y="2243352"/>
                    <a:pt x="1543408" y="2199537"/>
                    <a:pt x="1544646" y="2161341"/>
                  </a:cubicBezTo>
                  <a:cubicBezTo>
                    <a:pt x="1545599" y="2130671"/>
                    <a:pt x="1533216" y="2102953"/>
                    <a:pt x="1514642" y="2097429"/>
                  </a:cubicBezTo>
                  <a:cubicBezTo>
                    <a:pt x="1507880" y="2067901"/>
                    <a:pt x="1490544" y="2046279"/>
                    <a:pt x="1479971" y="2035421"/>
                  </a:cubicBezTo>
                  <a:cubicBezTo>
                    <a:pt x="1478447" y="2033801"/>
                    <a:pt x="1475876" y="2035611"/>
                    <a:pt x="1476733" y="2037612"/>
                  </a:cubicBezTo>
                  <a:cubicBezTo>
                    <a:pt x="1490163" y="2069234"/>
                    <a:pt x="1477400" y="2101715"/>
                    <a:pt x="1469018" y="2117622"/>
                  </a:cubicBezTo>
                  <a:cubicBezTo>
                    <a:pt x="1456159" y="2130004"/>
                    <a:pt x="1444824" y="2145816"/>
                    <a:pt x="1435394" y="2160389"/>
                  </a:cubicBezTo>
                  <a:cubicBezTo>
                    <a:pt x="1431680" y="2166199"/>
                    <a:pt x="1424345" y="2170676"/>
                    <a:pt x="1415011" y="2173629"/>
                  </a:cubicBezTo>
                  <a:cubicBezTo>
                    <a:pt x="1418059" y="2136862"/>
                    <a:pt x="1403581" y="2106096"/>
                    <a:pt x="1394437" y="2090761"/>
                  </a:cubicBezTo>
                  <a:cubicBezTo>
                    <a:pt x="1393199" y="2088666"/>
                    <a:pt x="1390055" y="2089904"/>
                    <a:pt x="1390436" y="2092285"/>
                  </a:cubicBezTo>
                  <a:cubicBezTo>
                    <a:pt x="1396628" y="2128861"/>
                    <a:pt x="1375101" y="2159817"/>
                    <a:pt x="1362338" y="2174486"/>
                  </a:cubicBezTo>
                  <a:cubicBezTo>
                    <a:pt x="1340144" y="2169152"/>
                    <a:pt x="1318713" y="2156579"/>
                    <a:pt x="1307093" y="2134385"/>
                  </a:cubicBezTo>
                  <a:cubicBezTo>
                    <a:pt x="1290614" y="2103048"/>
                    <a:pt x="1290233" y="2062091"/>
                    <a:pt x="1304330" y="2029039"/>
                  </a:cubicBezTo>
                  <a:cubicBezTo>
                    <a:pt x="1305188" y="2022562"/>
                    <a:pt x="1306235" y="2015895"/>
                    <a:pt x="1307759" y="2008846"/>
                  </a:cubicBezTo>
                  <a:cubicBezTo>
                    <a:pt x="1309093" y="2010560"/>
                    <a:pt x="1310426" y="2012466"/>
                    <a:pt x="1311760" y="2014561"/>
                  </a:cubicBezTo>
                  <a:cubicBezTo>
                    <a:pt x="1314427" y="2010179"/>
                    <a:pt x="1317380" y="2006084"/>
                    <a:pt x="1320618" y="2002179"/>
                  </a:cubicBezTo>
                  <a:cubicBezTo>
                    <a:pt x="1319094" y="1999607"/>
                    <a:pt x="1317475" y="1997130"/>
                    <a:pt x="1315665" y="1994749"/>
                  </a:cubicBezTo>
                  <a:lnTo>
                    <a:pt x="1350717" y="1956458"/>
                  </a:lnTo>
                  <a:lnTo>
                    <a:pt x="1353956" y="1977413"/>
                  </a:lnTo>
                  <a:lnTo>
                    <a:pt x="1361480" y="1987700"/>
                  </a:lnTo>
                  <a:cubicBezTo>
                    <a:pt x="1361480" y="1987700"/>
                    <a:pt x="1374720" y="2020085"/>
                    <a:pt x="1365862" y="2044565"/>
                  </a:cubicBezTo>
                  <a:cubicBezTo>
                    <a:pt x="1365386" y="2045993"/>
                    <a:pt x="1366910" y="2047232"/>
                    <a:pt x="1368243" y="2046470"/>
                  </a:cubicBezTo>
                  <a:cubicBezTo>
                    <a:pt x="1379197" y="2040088"/>
                    <a:pt x="1408248" y="2018371"/>
                    <a:pt x="1401962" y="1970746"/>
                  </a:cubicBezTo>
                  <a:cubicBezTo>
                    <a:pt x="1401962" y="1970746"/>
                    <a:pt x="1415297" y="1968174"/>
                    <a:pt x="1428060" y="1953315"/>
                  </a:cubicBezTo>
                  <a:cubicBezTo>
                    <a:pt x="1440824" y="1938456"/>
                    <a:pt x="1461588" y="1927693"/>
                    <a:pt x="1461588" y="1927693"/>
                  </a:cubicBezTo>
                  <a:cubicBezTo>
                    <a:pt x="1461588" y="1927693"/>
                    <a:pt x="1463588" y="1941790"/>
                    <a:pt x="1461683" y="1951315"/>
                  </a:cubicBezTo>
                  <a:cubicBezTo>
                    <a:pt x="1461398" y="1952839"/>
                    <a:pt x="1463017" y="1953887"/>
                    <a:pt x="1464255" y="1953029"/>
                  </a:cubicBezTo>
                  <a:cubicBezTo>
                    <a:pt x="1473971" y="1945886"/>
                    <a:pt x="1498069" y="1923978"/>
                    <a:pt x="1488925" y="1887879"/>
                  </a:cubicBezTo>
                  <a:lnTo>
                    <a:pt x="1460255" y="1891879"/>
                  </a:lnTo>
                  <a:cubicBezTo>
                    <a:pt x="1460255" y="1891879"/>
                    <a:pt x="1457397" y="1892641"/>
                    <a:pt x="1447967" y="1901595"/>
                  </a:cubicBezTo>
                  <a:cubicBezTo>
                    <a:pt x="1436823" y="1912167"/>
                    <a:pt x="1368719" y="1965888"/>
                    <a:pt x="1368719" y="1965888"/>
                  </a:cubicBezTo>
                  <a:cubicBezTo>
                    <a:pt x="1368719" y="1965888"/>
                    <a:pt x="1428251" y="1909119"/>
                    <a:pt x="1440728" y="1893403"/>
                  </a:cubicBezTo>
                  <a:cubicBezTo>
                    <a:pt x="1447682" y="1884735"/>
                    <a:pt x="1447015" y="1873115"/>
                    <a:pt x="1445110" y="1864542"/>
                  </a:cubicBezTo>
                  <a:cubicBezTo>
                    <a:pt x="1431680" y="1869495"/>
                    <a:pt x="1423202" y="1856541"/>
                    <a:pt x="1421488" y="1853684"/>
                  </a:cubicBezTo>
                  <a:cubicBezTo>
                    <a:pt x="1419202" y="1849969"/>
                    <a:pt x="1435394" y="1833205"/>
                    <a:pt x="1424441" y="1830824"/>
                  </a:cubicBezTo>
                  <a:cubicBezTo>
                    <a:pt x="1413487" y="1828442"/>
                    <a:pt x="1401581" y="1839968"/>
                    <a:pt x="1402057" y="1855398"/>
                  </a:cubicBezTo>
                  <a:cubicBezTo>
                    <a:pt x="1402343" y="1864542"/>
                    <a:pt x="1390055" y="1863590"/>
                    <a:pt x="1379959" y="1861304"/>
                  </a:cubicBezTo>
                  <a:lnTo>
                    <a:pt x="1379959" y="1861304"/>
                  </a:lnTo>
                  <a:cubicBezTo>
                    <a:pt x="1346907" y="1869591"/>
                    <a:pt x="1327476" y="1856827"/>
                    <a:pt x="1327476" y="1856827"/>
                  </a:cubicBezTo>
                  <a:cubicBezTo>
                    <a:pt x="1346240" y="1860828"/>
                    <a:pt x="1367957" y="1848731"/>
                    <a:pt x="1367957" y="1848731"/>
                  </a:cubicBezTo>
                  <a:lnTo>
                    <a:pt x="1367957" y="1848731"/>
                  </a:lnTo>
                  <a:cubicBezTo>
                    <a:pt x="1369386" y="1839015"/>
                    <a:pt x="1373482" y="1823585"/>
                    <a:pt x="1385579" y="1813964"/>
                  </a:cubicBezTo>
                  <a:cubicBezTo>
                    <a:pt x="1404248" y="1799201"/>
                    <a:pt x="1448729" y="1778341"/>
                    <a:pt x="1465112" y="1780913"/>
                  </a:cubicBezTo>
                  <a:cubicBezTo>
                    <a:pt x="1481495" y="1783484"/>
                    <a:pt x="1478924" y="1796534"/>
                    <a:pt x="1473399" y="1807202"/>
                  </a:cubicBezTo>
                  <a:cubicBezTo>
                    <a:pt x="1467875" y="1817870"/>
                    <a:pt x="1478447" y="1833586"/>
                    <a:pt x="1457683" y="1855589"/>
                  </a:cubicBezTo>
                  <a:cubicBezTo>
                    <a:pt x="1456254" y="1857017"/>
                    <a:pt x="1454921" y="1858351"/>
                    <a:pt x="1453587" y="1859399"/>
                  </a:cubicBezTo>
                  <a:cubicBezTo>
                    <a:pt x="1454921" y="1863399"/>
                    <a:pt x="1456064" y="1868162"/>
                    <a:pt x="1456254" y="1872543"/>
                  </a:cubicBezTo>
                  <a:cubicBezTo>
                    <a:pt x="1456635" y="1882830"/>
                    <a:pt x="1458445" y="1880639"/>
                    <a:pt x="1466065" y="1882354"/>
                  </a:cubicBezTo>
                  <a:cubicBezTo>
                    <a:pt x="1470351" y="1883306"/>
                    <a:pt x="1484734" y="1882735"/>
                    <a:pt x="1496354" y="1882068"/>
                  </a:cubicBezTo>
                  <a:cubicBezTo>
                    <a:pt x="1512928" y="1869495"/>
                    <a:pt x="1520548" y="1852160"/>
                    <a:pt x="1520072" y="1824537"/>
                  </a:cubicBezTo>
                  <a:cubicBezTo>
                    <a:pt x="1519405" y="1780341"/>
                    <a:pt x="1496640" y="1729668"/>
                    <a:pt x="1449587" y="1693473"/>
                  </a:cubicBezTo>
                  <a:cubicBezTo>
                    <a:pt x="1402533" y="1657278"/>
                    <a:pt x="1364909" y="1664803"/>
                    <a:pt x="1355861" y="1643181"/>
                  </a:cubicBezTo>
                  <a:cubicBezTo>
                    <a:pt x="1346812" y="1621559"/>
                    <a:pt x="1319951" y="1578983"/>
                    <a:pt x="1278327" y="1581078"/>
                  </a:cubicBezTo>
                  <a:cubicBezTo>
                    <a:pt x="1236703" y="1583174"/>
                    <a:pt x="1228702" y="1585746"/>
                    <a:pt x="1183172" y="1568505"/>
                  </a:cubicBezTo>
                  <a:cubicBezTo>
                    <a:pt x="1171742" y="1564219"/>
                    <a:pt x="1160503" y="1562981"/>
                    <a:pt x="1148882" y="1563838"/>
                  </a:cubicBezTo>
                  <a:cubicBezTo>
                    <a:pt x="1135643" y="1554408"/>
                    <a:pt x="1115069" y="1542121"/>
                    <a:pt x="1095257" y="1540311"/>
                  </a:cubicBezTo>
                  <a:cubicBezTo>
                    <a:pt x="1062586" y="1537358"/>
                    <a:pt x="1043726" y="1524976"/>
                    <a:pt x="1022867" y="1538216"/>
                  </a:cubicBezTo>
                  <a:cubicBezTo>
                    <a:pt x="1014675" y="1543454"/>
                    <a:pt x="1015723" y="1558790"/>
                    <a:pt x="1022105" y="1576030"/>
                  </a:cubicBezTo>
                  <a:cubicBezTo>
                    <a:pt x="1050584" y="1570601"/>
                    <a:pt x="1099162" y="1561457"/>
                    <a:pt x="1110592" y="1560980"/>
                  </a:cubicBezTo>
                  <a:cubicBezTo>
                    <a:pt x="1118307" y="1560600"/>
                    <a:pt x="1126975" y="1563171"/>
                    <a:pt x="1133928" y="1565933"/>
                  </a:cubicBezTo>
                  <a:cubicBezTo>
                    <a:pt x="1109354" y="1570696"/>
                    <a:pt x="1082303" y="1581935"/>
                    <a:pt x="1048298" y="1590317"/>
                  </a:cubicBezTo>
                  <a:cubicBezTo>
                    <a:pt x="1008389" y="1618035"/>
                    <a:pt x="923521" y="1673375"/>
                    <a:pt x="867133" y="1722143"/>
                  </a:cubicBezTo>
                  <a:cubicBezTo>
                    <a:pt x="867133" y="1722143"/>
                    <a:pt x="921235" y="1648706"/>
                    <a:pt x="999435" y="1599652"/>
                  </a:cubicBezTo>
                  <a:cubicBezTo>
                    <a:pt x="988481" y="1601462"/>
                    <a:pt x="976480" y="1603557"/>
                    <a:pt x="963812" y="1605653"/>
                  </a:cubicBezTo>
                  <a:cubicBezTo>
                    <a:pt x="908662" y="1641467"/>
                    <a:pt x="804458" y="1711856"/>
                    <a:pt x="730259" y="1777674"/>
                  </a:cubicBezTo>
                  <a:cubicBezTo>
                    <a:pt x="730259" y="1777674"/>
                    <a:pt x="824366" y="1671947"/>
                    <a:pt x="902852" y="1615940"/>
                  </a:cubicBezTo>
                  <a:cubicBezTo>
                    <a:pt x="839320" y="1626703"/>
                    <a:pt x="779979" y="1636800"/>
                    <a:pt x="779979" y="1636800"/>
                  </a:cubicBezTo>
                  <a:cubicBezTo>
                    <a:pt x="714638" y="1661946"/>
                    <a:pt x="270296" y="1985224"/>
                    <a:pt x="584145" y="2379083"/>
                  </a:cubicBezTo>
                  <a:cubicBezTo>
                    <a:pt x="584145" y="2379083"/>
                    <a:pt x="300776" y="2126766"/>
                    <a:pt x="504707" y="1806345"/>
                  </a:cubicBezTo>
                  <a:cubicBezTo>
                    <a:pt x="565952" y="1710047"/>
                    <a:pt x="643295" y="1639657"/>
                    <a:pt x="721400" y="1588222"/>
                  </a:cubicBezTo>
                  <a:cubicBezTo>
                    <a:pt x="707208" y="1572982"/>
                    <a:pt x="695492" y="1555837"/>
                    <a:pt x="693492" y="1539740"/>
                  </a:cubicBezTo>
                  <a:cubicBezTo>
                    <a:pt x="673299" y="1511927"/>
                    <a:pt x="656249" y="1455539"/>
                    <a:pt x="644915" y="1397627"/>
                  </a:cubicBezTo>
                  <a:cubicBezTo>
                    <a:pt x="625769" y="1353240"/>
                    <a:pt x="594146" y="1277897"/>
                    <a:pt x="572906" y="1215699"/>
                  </a:cubicBezTo>
                  <a:cubicBezTo>
                    <a:pt x="540616" y="1120925"/>
                    <a:pt x="459082" y="1091779"/>
                    <a:pt x="459082" y="1091779"/>
                  </a:cubicBezTo>
                  <a:cubicBezTo>
                    <a:pt x="537854" y="1103495"/>
                    <a:pt x="565762" y="1154644"/>
                    <a:pt x="597004" y="1232178"/>
                  </a:cubicBezTo>
                  <a:cubicBezTo>
                    <a:pt x="610053" y="1264467"/>
                    <a:pt x="622721" y="1295804"/>
                    <a:pt x="633199" y="1321427"/>
                  </a:cubicBezTo>
                  <a:cubicBezTo>
                    <a:pt x="631389" y="1304949"/>
                    <a:pt x="630151" y="1289328"/>
                    <a:pt x="629675" y="1275516"/>
                  </a:cubicBezTo>
                  <a:cubicBezTo>
                    <a:pt x="626817" y="1196363"/>
                    <a:pt x="563190" y="1058727"/>
                    <a:pt x="431269" y="1049488"/>
                  </a:cubicBezTo>
                  <a:cubicBezTo>
                    <a:pt x="431269" y="1049488"/>
                    <a:pt x="624722" y="1014722"/>
                    <a:pt x="659107" y="1277231"/>
                  </a:cubicBezTo>
                  <a:cubicBezTo>
                    <a:pt x="675680" y="1403913"/>
                    <a:pt x="691301" y="1465159"/>
                    <a:pt x="703112" y="1494591"/>
                  </a:cubicBezTo>
                  <a:cubicBezTo>
                    <a:pt x="715590" y="1472398"/>
                    <a:pt x="737688" y="1453729"/>
                    <a:pt x="758072" y="1434870"/>
                  </a:cubicBezTo>
                  <a:cubicBezTo>
                    <a:pt x="790647" y="1404485"/>
                    <a:pt x="819603" y="1306472"/>
                    <a:pt x="819603" y="1306472"/>
                  </a:cubicBezTo>
                  <a:cubicBezTo>
                    <a:pt x="834938" y="1221605"/>
                    <a:pt x="825223" y="1106829"/>
                    <a:pt x="762739" y="979955"/>
                  </a:cubicBezTo>
                  <a:cubicBezTo>
                    <a:pt x="700541" y="852701"/>
                    <a:pt x="641295" y="869180"/>
                    <a:pt x="550331" y="813649"/>
                  </a:cubicBezTo>
                  <a:cubicBezTo>
                    <a:pt x="548426" y="812506"/>
                    <a:pt x="546331" y="811458"/>
                    <a:pt x="544331" y="810315"/>
                  </a:cubicBezTo>
                  <a:cubicBezTo>
                    <a:pt x="566619" y="718018"/>
                    <a:pt x="646534" y="661630"/>
                    <a:pt x="875420" y="571619"/>
                  </a:cubicBezTo>
                  <a:cubicBezTo>
                    <a:pt x="893612" y="501419"/>
                    <a:pt x="844178" y="489227"/>
                    <a:pt x="844178" y="489227"/>
                  </a:cubicBezTo>
                  <a:cubicBezTo>
                    <a:pt x="889326" y="481417"/>
                    <a:pt x="896375" y="529137"/>
                    <a:pt x="895708" y="563618"/>
                  </a:cubicBezTo>
                  <a:cubicBezTo>
                    <a:pt x="1212319" y="438078"/>
                    <a:pt x="1192983" y="139660"/>
                    <a:pt x="1031058" y="30884"/>
                  </a:cubicBezTo>
                  <a:cubicBezTo>
                    <a:pt x="932189" y="-35600"/>
                    <a:pt x="820556" y="20312"/>
                    <a:pt x="773216" y="58316"/>
                  </a:cubicBezTo>
                  <a:cubicBezTo>
                    <a:pt x="756548" y="71747"/>
                    <a:pt x="755119" y="96607"/>
                    <a:pt x="770264" y="111752"/>
                  </a:cubicBezTo>
                  <a:cubicBezTo>
                    <a:pt x="781408" y="122896"/>
                    <a:pt x="798458" y="125372"/>
                    <a:pt x="812364" y="118038"/>
                  </a:cubicBezTo>
                  <a:cubicBezTo>
                    <a:pt x="884849" y="80224"/>
                    <a:pt x="935237" y="79462"/>
                    <a:pt x="970670" y="97655"/>
                  </a:cubicBezTo>
                  <a:cubicBezTo>
                    <a:pt x="989148" y="74699"/>
                    <a:pt x="1021533" y="51554"/>
                    <a:pt x="1069253" y="75938"/>
                  </a:cubicBezTo>
                  <a:cubicBezTo>
                    <a:pt x="1069253" y="75938"/>
                    <a:pt x="1008103" y="63936"/>
                    <a:pt x="987529" y="108608"/>
                  </a:cubicBezTo>
                  <a:cubicBezTo>
                    <a:pt x="998578" y="117276"/>
                    <a:pt x="1007817" y="128135"/>
                    <a:pt x="1015628" y="140136"/>
                  </a:cubicBezTo>
                  <a:cubicBezTo>
                    <a:pt x="1080207" y="105084"/>
                    <a:pt x="1111640" y="151852"/>
                    <a:pt x="1111640" y="151852"/>
                  </a:cubicBezTo>
                  <a:cubicBezTo>
                    <a:pt x="1079636" y="132897"/>
                    <a:pt x="1047155" y="142422"/>
                    <a:pt x="1024295" y="154900"/>
                  </a:cubicBezTo>
                  <a:cubicBezTo>
                    <a:pt x="1028391" y="162615"/>
                    <a:pt x="1031915" y="170711"/>
                    <a:pt x="1035154" y="178903"/>
                  </a:cubicBezTo>
                  <a:cubicBezTo>
                    <a:pt x="1060109" y="164330"/>
                    <a:pt x="1097162" y="154614"/>
                    <a:pt x="1125832" y="196429"/>
                  </a:cubicBezTo>
                  <a:cubicBezTo>
                    <a:pt x="1125832" y="196429"/>
                    <a:pt x="1090304" y="166425"/>
                    <a:pt x="1041536" y="196905"/>
                  </a:cubicBezTo>
                  <a:cubicBezTo>
                    <a:pt x="1048489" y="220051"/>
                    <a:pt x="1049537" y="242911"/>
                    <a:pt x="1044774" y="265676"/>
                  </a:cubicBezTo>
                  <a:cubicBezTo>
                    <a:pt x="1122498" y="246626"/>
                    <a:pt x="1116021" y="323016"/>
                    <a:pt x="1116021" y="323016"/>
                  </a:cubicBezTo>
                  <a:cubicBezTo>
                    <a:pt x="1104972" y="277582"/>
                    <a:pt x="1066110" y="281011"/>
                    <a:pt x="1037059" y="290822"/>
                  </a:cubicBezTo>
                  <a:cubicBezTo>
                    <a:pt x="1029820" y="308824"/>
                    <a:pt x="1018866" y="326826"/>
                    <a:pt x="1004102" y="344924"/>
                  </a:cubicBezTo>
                  <a:cubicBezTo>
                    <a:pt x="1090589" y="364069"/>
                    <a:pt x="1054299" y="440364"/>
                    <a:pt x="1054299" y="440364"/>
                  </a:cubicBezTo>
                  <a:cubicBezTo>
                    <a:pt x="1055347" y="390072"/>
                    <a:pt x="1018866" y="373118"/>
                    <a:pt x="982576" y="368927"/>
                  </a:cubicBezTo>
                  <a:cubicBezTo>
                    <a:pt x="964383" y="387310"/>
                    <a:pt x="942380" y="405884"/>
                    <a:pt x="916472" y="424648"/>
                  </a:cubicBezTo>
                  <a:cubicBezTo>
                    <a:pt x="980195" y="464843"/>
                    <a:pt x="946476" y="527899"/>
                    <a:pt x="946476" y="527899"/>
                  </a:cubicBezTo>
                  <a:cubicBezTo>
                    <a:pt x="947429" y="483512"/>
                    <a:pt x="916472" y="458462"/>
                    <a:pt x="885326" y="444555"/>
                  </a:cubicBezTo>
                  <a:cubicBezTo>
                    <a:pt x="847226" y="465796"/>
                    <a:pt x="803030" y="480083"/>
                    <a:pt x="754833" y="494276"/>
                  </a:cubicBezTo>
                  <a:cubicBezTo>
                    <a:pt x="787885" y="543710"/>
                    <a:pt x="755881" y="596479"/>
                    <a:pt x="755881" y="596479"/>
                  </a:cubicBezTo>
                  <a:cubicBezTo>
                    <a:pt x="760262" y="555331"/>
                    <a:pt x="739498" y="525803"/>
                    <a:pt x="714923" y="505896"/>
                  </a:cubicBezTo>
                  <a:cubicBezTo>
                    <a:pt x="671394" y="518469"/>
                    <a:pt x="625198" y="532376"/>
                    <a:pt x="577859" y="551807"/>
                  </a:cubicBezTo>
                  <a:cubicBezTo>
                    <a:pt x="627008" y="577715"/>
                    <a:pt x="635104" y="661154"/>
                    <a:pt x="635104" y="661154"/>
                  </a:cubicBezTo>
                  <a:cubicBezTo>
                    <a:pt x="615387" y="601241"/>
                    <a:pt x="560142" y="584001"/>
                    <a:pt x="516613" y="580096"/>
                  </a:cubicBezTo>
                  <a:cubicBezTo>
                    <a:pt x="504611" y="586287"/>
                    <a:pt x="492515" y="592955"/>
                    <a:pt x="480418" y="600194"/>
                  </a:cubicBezTo>
                  <a:cubicBezTo>
                    <a:pt x="459939" y="612481"/>
                    <a:pt x="441080" y="626006"/>
                    <a:pt x="423744" y="640389"/>
                  </a:cubicBezTo>
                  <a:cubicBezTo>
                    <a:pt x="488038" y="643818"/>
                    <a:pt x="527186" y="735449"/>
                    <a:pt x="527186" y="735449"/>
                  </a:cubicBezTo>
                  <a:cubicBezTo>
                    <a:pt x="477560" y="671631"/>
                    <a:pt x="420887" y="670012"/>
                    <a:pt x="378786" y="682299"/>
                  </a:cubicBezTo>
                  <a:cubicBezTo>
                    <a:pt x="343639" y="719351"/>
                    <a:pt x="316874" y="758213"/>
                    <a:pt x="297443" y="791741"/>
                  </a:cubicBezTo>
                  <a:cubicBezTo>
                    <a:pt x="326684" y="779740"/>
                    <a:pt x="364118" y="769739"/>
                    <a:pt x="404885" y="771929"/>
                  </a:cubicBezTo>
                  <a:cubicBezTo>
                    <a:pt x="451748" y="774501"/>
                    <a:pt x="484037" y="785836"/>
                    <a:pt x="504611" y="796504"/>
                  </a:cubicBezTo>
                  <a:cubicBezTo>
                    <a:pt x="407266" y="777073"/>
                    <a:pt x="264677" y="830984"/>
                    <a:pt x="213718" y="873656"/>
                  </a:cubicBezTo>
                  <a:cubicBezTo>
                    <a:pt x="153996" y="923758"/>
                    <a:pt x="94274" y="973764"/>
                    <a:pt x="28647" y="1110162"/>
                  </a:cubicBezTo>
                  <a:cubicBezTo>
                    <a:pt x="-21550" y="1214461"/>
                    <a:pt x="5025" y="1265801"/>
                    <a:pt x="27028" y="1299043"/>
                  </a:cubicBezTo>
                  <a:cubicBezTo>
                    <a:pt x="31790" y="1282755"/>
                    <a:pt x="36743" y="1267610"/>
                    <a:pt x="41982" y="1253513"/>
                  </a:cubicBezTo>
                  <a:cubicBezTo>
                    <a:pt x="34267" y="1220462"/>
                    <a:pt x="22265" y="1154454"/>
                    <a:pt x="37505" y="1111877"/>
                  </a:cubicBezTo>
                  <a:cubicBezTo>
                    <a:pt x="37505" y="1111877"/>
                    <a:pt x="40268" y="1182267"/>
                    <a:pt x="52269" y="1227415"/>
                  </a:cubicBezTo>
                  <a:cubicBezTo>
                    <a:pt x="59889" y="1209603"/>
                    <a:pt x="67795" y="1193601"/>
                    <a:pt x="75796" y="1179314"/>
                  </a:cubicBezTo>
                  <a:cubicBezTo>
                    <a:pt x="68081" y="1145690"/>
                    <a:pt x="61699" y="1070729"/>
                    <a:pt x="126278" y="987004"/>
                  </a:cubicBezTo>
                  <a:cubicBezTo>
                    <a:pt x="126278" y="987004"/>
                    <a:pt x="86464" y="1066061"/>
                    <a:pt x="94370" y="1149310"/>
                  </a:cubicBezTo>
                  <a:cubicBezTo>
                    <a:pt x="144376" y="1076253"/>
                    <a:pt x="193049" y="1062537"/>
                    <a:pt x="193049" y="1062537"/>
                  </a:cubicBezTo>
                  <a:cubicBezTo>
                    <a:pt x="106371" y="1141119"/>
                    <a:pt x="65890" y="1262943"/>
                    <a:pt x="48364" y="1366575"/>
                  </a:cubicBezTo>
                  <a:lnTo>
                    <a:pt x="48364" y="1366575"/>
                  </a:lnTo>
                  <a:cubicBezTo>
                    <a:pt x="46364" y="1384768"/>
                    <a:pt x="42268" y="1410009"/>
                    <a:pt x="45602" y="1458301"/>
                  </a:cubicBezTo>
                  <a:cubicBezTo>
                    <a:pt x="51698" y="1547550"/>
                    <a:pt x="41411" y="1655278"/>
                    <a:pt x="70367" y="1830538"/>
                  </a:cubicBezTo>
                  <a:cubicBezTo>
                    <a:pt x="92846" y="1966460"/>
                    <a:pt x="128469" y="2080760"/>
                    <a:pt x="160473" y="2149911"/>
                  </a:cubicBezTo>
                  <a:cubicBezTo>
                    <a:pt x="183238" y="1706904"/>
                    <a:pt x="475941" y="1686329"/>
                    <a:pt x="475941" y="1686329"/>
                  </a:cubicBezTo>
                  <a:cubicBezTo>
                    <a:pt x="210670" y="1797200"/>
                    <a:pt x="197049" y="2061519"/>
                    <a:pt x="203526" y="2226968"/>
                  </a:cubicBezTo>
                  <a:cubicBezTo>
                    <a:pt x="203526" y="2246685"/>
                    <a:pt x="204955" y="2266593"/>
                    <a:pt x="207050" y="2285928"/>
                  </a:cubicBezTo>
                  <a:cubicBezTo>
                    <a:pt x="219623" y="2401276"/>
                    <a:pt x="203431" y="2498431"/>
                    <a:pt x="193906" y="2612350"/>
                  </a:cubicBezTo>
                  <a:cubicBezTo>
                    <a:pt x="187429" y="2689979"/>
                    <a:pt x="165902" y="2763512"/>
                    <a:pt x="245055" y="2829520"/>
                  </a:cubicBezTo>
                  <a:cubicBezTo>
                    <a:pt x="324208" y="2895528"/>
                    <a:pt x="331256" y="2891052"/>
                    <a:pt x="482037" y="2847713"/>
                  </a:cubicBezTo>
                  <a:cubicBezTo>
                    <a:pt x="591479" y="2816185"/>
                    <a:pt x="673490" y="2853237"/>
                    <a:pt x="731497" y="2892099"/>
                  </a:cubicBezTo>
                  <a:cubicBezTo>
                    <a:pt x="711685" y="2847713"/>
                    <a:pt x="674537" y="2792372"/>
                    <a:pt x="605195" y="2759130"/>
                  </a:cubicBezTo>
                  <a:cubicBezTo>
                    <a:pt x="474131" y="2696265"/>
                    <a:pt x="475274" y="2615874"/>
                    <a:pt x="475274" y="2615874"/>
                  </a:cubicBezTo>
                  <a:cubicBezTo>
                    <a:pt x="521280" y="2676834"/>
                    <a:pt x="536615" y="2683121"/>
                    <a:pt x="599385" y="2712077"/>
                  </a:cubicBezTo>
                  <a:cubicBezTo>
                    <a:pt x="662155" y="2741033"/>
                    <a:pt x="695302" y="2783895"/>
                    <a:pt x="731973" y="2843427"/>
                  </a:cubicBezTo>
                  <a:cubicBezTo>
                    <a:pt x="746546" y="2867048"/>
                    <a:pt x="753119" y="2890004"/>
                    <a:pt x="755690" y="2909244"/>
                  </a:cubicBezTo>
                  <a:cubicBezTo>
                    <a:pt x="767406" y="2917912"/>
                    <a:pt x="777788" y="2926199"/>
                    <a:pt x="787123" y="2933247"/>
                  </a:cubicBezTo>
                  <a:cubicBezTo>
                    <a:pt x="842749" y="2975633"/>
                    <a:pt x="831700" y="3045833"/>
                    <a:pt x="868752" y="3078504"/>
                  </a:cubicBezTo>
                  <a:cubicBezTo>
                    <a:pt x="905804" y="3111174"/>
                    <a:pt x="915996" y="3101268"/>
                    <a:pt x="960097" y="3107269"/>
                  </a:cubicBezTo>
                  <a:cubicBezTo>
                    <a:pt x="962002" y="3107555"/>
                    <a:pt x="963907" y="3107555"/>
                    <a:pt x="965907" y="3107555"/>
                  </a:cubicBezTo>
                  <a:cubicBezTo>
                    <a:pt x="946857" y="3030116"/>
                    <a:pt x="884754" y="2974872"/>
                    <a:pt x="884754" y="2974872"/>
                  </a:cubicBezTo>
                  <a:cubicBezTo>
                    <a:pt x="949429" y="3010590"/>
                    <a:pt x="981052" y="3055453"/>
                    <a:pt x="994958" y="3098506"/>
                  </a:cubicBezTo>
                  <a:cubicBezTo>
                    <a:pt x="1029058" y="3079647"/>
                    <a:pt x="1060205" y="3037641"/>
                    <a:pt x="1060205" y="3037641"/>
                  </a:cubicBezTo>
                  <a:cubicBezTo>
                    <a:pt x="1060681" y="3037451"/>
                    <a:pt x="1061062" y="3037260"/>
                    <a:pt x="1061538" y="3037070"/>
                  </a:cubicBezTo>
                  <a:cubicBezTo>
                    <a:pt x="1033344" y="2943439"/>
                    <a:pt x="959811" y="2882098"/>
                    <a:pt x="959811" y="2882098"/>
                  </a:cubicBezTo>
                  <a:cubicBezTo>
                    <a:pt x="1034963" y="2911054"/>
                    <a:pt x="1074587" y="2964013"/>
                    <a:pt x="1094780" y="3019353"/>
                  </a:cubicBezTo>
                  <a:cubicBezTo>
                    <a:pt x="1118498" y="3001922"/>
                    <a:pt x="1127737" y="2982872"/>
                    <a:pt x="1127737" y="2982872"/>
                  </a:cubicBezTo>
                  <a:cubicBezTo>
                    <a:pt x="1164503" y="2943630"/>
                    <a:pt x="1161836" y="2898672"/>
                    <a:pt x="1161551" y="2894766"/>
                  </a:cubicBezTo>
                  <a:cubicBezTo>
                    <a:pt x="1095638" y="2815232"/>
                    <a:pt x="1024391" y="2812470"/>
                    <a:pt x="1024391" y="2812470"/>
                  </a:cubicBezTo>
                  <a:cubicBezTo>
                    <a:pt x="1083827" y="2805517"/>
                    <a:pt x="1135071" y="2834187"/>
                    <a:pt x="1175648" y="2872192"/>
                  </a:cubicBezTo>
                  <a:cubicBezTo>
                    <a:pt x="1196507" y="2837521"/>
                    <a:pt x="1197555" y="2818376"/>
                    <a:pt x="1150502" y="2775608"/>
                  </a:cubicBezTo>
                  <a:cubicBezTo>
                    <a:pt x="1094304" y="2724555"/>
                    <a:pt x="1035630" y="2749796"/>
                    <a:pt x="1001245" y="2760654"/>
                  </a:cubicBezTo>
                  <a:cubicBezTo>
                    <a:pt x="993815" y="2763036"/>
                    <a:pt x="987243" y="2764369"/>
                    <a:pt x="980385" y="2763988"/>
                  </a:cubicBezTo>
                  <a:cubicBezTo>
                    <a:pt x="914377" y="2777609"/>
                    <a:pt x="850940" y="2819328"/>
                    <a:pt x="842749" y="2893623"/>
                  </a:cubicBezTo>
                  <a:cubicBezTo>
                    <a:pt x="842749" y="2893623"/>
                    <a:pt x="816079" y="2803326"/>
                    <a:pt x="939142" y="2743509"/>
                  </a:cubicBezTo>
                  <a:cubicBezTo>
                    <a:pt x="918663" y="2727031"/>
                    <a:pt x="890660" y="2699123"/>
                    <a:pt x="847226" y="2653879"/>
                  </a:cubicBezTo>
                  <a:cubicBezTo>
                    <a:pt x="761977" y="2565011"/>
                    <a:pt x="603005" y="2540722"/>
                    <a:pt x="550617" y="2535007"/>
                  </a:cubicBezTo>
                  <a:cubicBezTo>
                    <a:pt x="545188" y="2534912"/>
                    <a:pt x="539378" y="2534436"/>
                    <a:pt x="533377" y="2533388"/>
                  </a:cubicBezTo>
                  <a:cubicBezTo>
                    <a:pt x="533377" y="2533388"/>
                    <a:pt x="559285" y="2511004"/>
                    <a:pt x="556332" y="2473761"/>
                  </a:cubicBezTo>
                  <a:cubicBezTo>
                    <a:pt x="555761" y="2468999"/>
                    <a:pt x="555284" y="2465856"/>
                    <a:pt x="555284" y="2465856"/>
                  </a:cubicBezTo>
                  <a:cubicBezTo>
                    <a:pt x="555284" y="2465856"/>
                    <a:pt x="558523" y="2414802"/>
                    <a:pt x="497753" y="2324028"/>
                  </a:cubicBezTo>
                  <a:cubicBezTo>
                    <a:pt x="497753" y="2324028"/>
                    <a:pt x="570429" y="2374987"/>
                    <a:pt x="576620" y="2469094"/>
                  </a:cubicBezTo>
                  <a:lnTo>
                    <a:pt x="589670" y="2471094"/>
                  </a:lnTo>
                  <a:cubicBezTo>
                    <a:pt x="722639" y="2499669"/>
                    <a:pt x="873419" y="2540531"/>
                    <a:pt x="873419" y="2540531"/>
                  </a:cubicBezTo>
                  <a:cubicBezTo>
                    <a:pt x="909995" y="2557867"/>
                    <a:pt x="933332" y="2568249"/>
                    <a:pt x="969146" y="2590157"/>
                  </a:cubicBezTo>
                  <a:cubicBezTo>
                    <a:pt x="1005055" y="2612160"/>
                    <a:pt x="1069825" y="2627114"/>
                    <a:pt x="1069825" y="2627114"/>
                  </a:cubicBezTo>
                  <a:lnTo>
                    <a:pt x="1056395" y="2584728"/>
                  </a:lnTo>
                  <a:cubicBezTo>
                    <a:pt x="1158693" y="2739032"/>
                    <a:pt x="1302521" y="2800088"/>
                    <a:pt x="1391294" y="2869715"/>
                  </a:cubicBezTo>
                  <a:cubicBezTo>
                    <a:pt x="1480067" y="2939343"/>
                    <a:pt x="1522072" y="3001637"/>
                    <a:pt x="1553219" y="3071741"/>
                  </a:cubicBezTo>
                  <a:cubicBezTo>
                    <a:pt x="1584365" y="3141845"/>
                    <a:pt x="1626275" y="3119747"/>
                    <a:pt x="1626275" y="3119747"/>
                  </a:cubicBezTo>
                  <a:cubicBezTo>
                    <a:pt x="1626275" y="3119747"/>
                    <a:pt x="1642182" y="3138416"/>
                    <a:pt x="1674281" y="3150608"/>
                  </a:cubicBezTo>
                  <a:cubicBezTo>
                    <a:pt x="1656279" y="3110698"/>
                    <a:pt x="1646278" y="3060978"/>
                    <a:pt x="1670662" y="3012876"/>
                  </a:cubicBezTo>
                  <a:cubicBezTo>
                    <a:pt x="1670662" y="3012876"/>
                    <a:pt x="1659613" y="3088981"/>
                    <a:pt x="1706666" y="3158990"/>
                  </a:cubicBezTo>
                  <a:cubicBezTo>
                    <a:pt x="1715334" y="3160323"/>
                    <a:pt x="1724669" y="3161085"/>
                    <a:pt x="1734860" y="3160895"/>
                  </a:cubicBezTo>
                  <a:cubicBezTo>
                    <a:pt x="1784771" y="3160228"/>
                    <a:pt x="1819347" y="3114698"/>
                    <a:pt x="1836302" y="3085838"/>
                  </a:cubicBezTo>
                  <a:cubicBezTo>
                    <a:pt x="1800773" y="2976872"/>
                    <a:pt x="1713334" y="2947630"/>
                    <a:pt x="1713334" y="2947630"/>
                  </a:cubicBezTo>
                  <a:cubicBezTo>
                    <a:pt x="1790486" y="2952678"/>
                    <a:pt x="1833635" y="3004685"/>
                    <a:pt x="1857257" y="3053262"/>
                  </a:cubicBezTo>
                  <a:cubicBezTo>
                    <a:pt x="1899452" y="3008209"/>
                    <a:pt x="1904882" y="2977157"/>
                    <a:pt x="1905358" y="2966394"/>
                  </a:cubicBezTo>
                  <a:cubicBezTo>
                    <a:pt x="1852399" y="2895147"/>
                    <a:pt x="1777532" y="2887146"/>
                    <a:pt x="1777532" y="2887146"/>
                  </a:cubicBezTo>
                  <a:cubicBezTo>
                    <a:pt x="1847636" y="2888194"/>
                    <a:pt x="1893737" y="2910768"/>
                    <a:pt x="1924027" y="2938581"/>
                  </a:cubicBezTo>
                  <a:cubicBezTo>
                    <a:pt x="1956602" y="2887337"/>
                    <a:pt x="1934504" y="2844093"/>
                    <a:pt x="1934504" y="2844093"/>
                  </a:cubicBezTo>
                  <a:cubicBezTo>
                    <a:pt x="1887546" y="2765798"/>
                    <a:pt x="1794011" y="2793230"/>
                    <a:pt x="1782866" y="2821233"/>
                  </a:cubicBezTo>
                  <a:close/>
                  <a:moveTo>
                    <a:pt x="347449" y="1015198"/>
                  </a:moveTo>
                  <a:cubicBezTo>
                    <a:pt x="304396" y="995005"/>
                    <a:pt x="281345" y="964430"/>
                    <a:pt x="206384" y="1026056"/>
                  </a:cubicBezTo>
                  <a:cubicBezTo>
                    <a:pt x="206384" y="1026056"/>
                    <a:pt x="249151" y="968049"/>
                    <a:pt x="294871" y="968525"/>
                  </a:cubicBezTo>
                  <a:cubicBezTo>
                    <a:pt x="340591" y="969002"/>
                    <a:pt x="377167" y="1024628"/>
                    <a:pt x="437270" y="1021484"/>
                  </a:cubicBezTo>
                  <a:cubicBezTo>
                    <a:pt x="437270" y="1021484"/>
                    <a:pt x="390597" y="1035486"/>
                    <a:pt x="347449" y="1015198"/>
                  </a:cubicBezTo>
                  <a:close/>
                  <a:moveTo>
                    <a:pt x="737402" y="1363337"/>
                  </a:moveTo>
                  <a:cubicBezTo>
                    <a:pt x="748070" y="1423344"/>
                    <a:pt x="721019" y="1453538"/>
                    <a:pt x="721019" y="1453538"/>
                  </a:cubicBezTo>
                  <a:cubicBezTo>
                    <a:pt x="721019" y="1453538"/>
                    <a:pt x="735593" y="1417248"/>
                    <a:pt x="715781" y="1330190"/>
                  </a:cubicBezTo>
                  <a:cubicBezTo>
                    <a:pt x="695969" y="1243131"/>
                    <a:pt x="704827" y="1218652"/>
                    <a:pt x="682634" y="1190649"/>
                  </a:cubicBezTo>
                  <a:cubicBezTo>
                    <a:pt x="660440" y="1162645"/>
                    <a:pt x="612244" y="1089588"/>
                    <a:pt x="592718" y="1049107"/>
                  </a:cubicBezTo>
                  <a:cubicBezTo>
                    <a:pt x="592718" y="1049107"/>
                    <a:pt x="657964" y="1121783"/>
                    <a:pt x="689111" y="1160264"/>
                  </a:cubicBezTo>
                  <a:cubicBezTo>
                    <a:pt x="720257" y="1198745"/>
                    <a:pt x="726734" y="1303329"/>
                    <a:pt x="737402" y="1363337"/>
                  </a:cubicBezTo>
                  <a:close/>
                  <a:moveTo>
                    <a:pt x="717209" y="978812"/>
                  </a:moveTo>
                  <a:cubicBezTo>
                    <a:pt x="764834" y="1071205"/>
                    <a:pt x="788742" y="1125402"/>
                    <a:pt x="796743" y="1192839"/>
                  </a:cubicBezTo>
                  <a:cubicBezTo>
                    <a:pt x="804839" y="1260276"/>
                    <a:pt x="790361" y="1356574"/>
                    <a:pt x="790361" y="1356574"/>
                  </a:cubicBezTo>
                  <a:cubicBezTo>
                    <a:pt x="790361" y="1356574"/>
                    <a:pt x="795410" y="1246465"/>
                    <a:pt x="777693" y="1174646"/>
                  </a:cubicBezTo>
                  <a:cubicBezTo>
                    <a:pt x="759881" y="1102828"/>
                    <a:pt x="724163" y="1021961"/>
                    <a:pt x="693206" y="966144"/>
                  </a:cubicBezTo>
                  <a:cubicBezTo>
                    <a:pt x="662250" y="910328"/>
                    <a:pt x="589289" y="875180"/>
                    <a:pt x="589289" y="875180"/>
                  </a:cubicBezTo>
                  <a:cubicBezTo>
                    <a:pt x="589289" y="875180"/>
                    <a:pt x="669489" y="886420"/>
                    <a:pt x="717209" y="978812"/>
                  </a:cubicBezTo>
                  <a:close/>
                  <a:moveTo>
                    <a:pt x="250961" y="880800"/>
                  </a:moveTo>
                  <a:cubicBezTo>
                    <a:pt x="250961" y="880800"/>
                    <a:pt x="325446" y="805457"/>
                    <a:pt x="397931" y="834223"/>
                  </a:cubicBezTo>
                  <a:cubicBezTo>
                    <a:pt x="470417" y="862893"/>
                    <a:pt x="519375" y="915757"/>
                    <a:pt x="584145" y="955190"/>
                  </a:cubicBezTo>
                  <a:cubicBezTo>
                    <a:pt x="648915" y="994624"/>
                    <a:pt x="747689" y="1061966"/>
                    <a:pt x="760453" y="1309425"/>
                  </a:cubicBezTo>
                  <a:cubicBezTo>
                    <a:pt x="760453" y="1309425"/>
                    <a:pt x="740546" y="1089017"/>
                    <a:pt x="631484" y="1023580"/>
                  </a:cubicBezTo>
                  <a:cubicBezTo>
                    <a:pt x="522328" y="958143"/>
                    <a:pt x="548236" y="969954"/>
                    <a:pt x="490895" y="926520"/>
                  </a:cubicBezTo>
                  <a:cubicBezTo>
                    <a:pt x="433555" y="883086"/>
                    <a:pt x="398503" y="840795"/>
                    <a:pt x="359165" y="848225"/>
                  </a:cubicBezTo>
                  <a:cubicBezTo>
                    <a:pt x="319826" y="855654"/>
                    <a:pt x="278678" y="873847"/>
                    <a:pt x="206384" y="936712"/>
                  </a:cubicBezTo>
                  <a:lnTo>
                    <a:pt x="250961" y="880800"/>
                  </a:lnTo>
                  <a:close/>
                  <a:moveTo>
                    <a:pt x="323160" y="892897"/>
                  </a:moveTo>
                  <a:cubicBezTo>
                    <a:pt x="403742" y="884039"/>
                    <a:pt x="443175" y="966525"/>
                    <a:pt x="490991" y="996338"/>
                  </a:cubicBezTo>
                  <a:cubicBezTo>
                    <a:pt x="538806" y="1026152"/>
                    <a:pt x="568524" y="1056822"/>
                    <a:pt x="568524" y="1056822"/>
                  </a:cubicBezTo>
                  <a:cubicBezTo>
                    <a:pt x="568524" y="1056822"/>
                    <a:pt x="502040" y="1032914"/>
                    <a:pt x="472703" y="1010531"/>
                  </a:cubicBezTo>
                  <a:cubicBezTo>
                    <a:pt x="443366" y="988147"/>
                    <a:pt x="409933" y="935378"/>
                    <a:pt x="366975" y="920710"/>
                  </a:cubicBezTo>
                  <a:cubicBezTo>
                    <a:pt x="323922" y="906041"/>
                    <a:pt x="262105" y="900231"/>
                    <a:pt x="177713" y="1014055"/>
                  </a:cubicBezTo>
                  <a:cubicBezTo>
                    <a:pt x="177713" y="1014055"/>
                    <a:pt x="242579" y="901755"/>
                    <a:pt x="323160" y="892897"/>
                  </a:cubicBezTo>
                  <a:close/>
                  <a:moveTo>
                    <a:pt x="227815" y="1051488"/>
                  </a:moveTo>
                  <a:cubicBezTo>
                    <a:pt x="227815" y="1051488"/>
                    <a:pt x="248389" y="1018246"/>
                    <a:pt x="283346" y="1019675"/>
                  </a:cubicBezTo>
                  <a:cubicBezTo>
                    <a:pt x="307730" y="1020627"/>
                    <a:pt x="357831" y="1051393"/>
                    <a:pt x="357831" y="1051393"/>
                  </a:cubicBezTo>
                  <a:cubicBezTo>
                    <a:pt x="357831" y="1051393"/>
                    <a:pt x="275059" y="1007673"/>
                    <a:pt x="201050" y="1087779"/>
                  </a:cubicBezTo>
                  <a:lnTo>
                    <a:pt x="227815" y="1051488"/>
                  </a:lnTo>
                  <a:close/>
                  <a:moveTo>
                    <a:pt x="281345" y="1072919"/>
                  </a:moveTo>
                  <a:cubicBezTo>
                    <a:pt x="362879" y="1065395"/>
                    <a:pt x="519947" y="1192649"/>
                    <a:pt x="571191" y="1275421"/>
                  </a:cubicBezTo>
                  <a:cubicBezTo>
                    <a:pt x="571191" y="1275421"/>
                    <a:pt x="391454" y="1097589"/>
                    <a:pt x="300776" y="1103400"/>
                  </a:cubicBezTo>
                  <a:cubicBezTo>
                    <a:pt x="210098" y="1109210"/>
                    <a:pt x="166093" y="1196554"/>
                    <a:pt x="122373" y="1221700"/>
                  </a:cubicBezTo>
                  <a:cubicBezTo>
                    <a:pt x="122373" y="1221700"/>
                    <a:pt x="199811" y="1080444"/>
                    <a:pt x="281345" y="1072919"/>
                  </a:cubicBezTo>
                  <a:close/>
                  <a:moveTo>
                    <a:pt x="260200" y="1177980"/>
                  </a:moveTo>
                  <a:cubicBezTo>
                    <a:pt x="362498" y="1090541"/>
                    <a:pt x="493562" y="1272373"/>
                    <a:pt x="493562" y="1272373"/>
                  </a:cubicBezTo>
                  <a:cubicBezTo>
                    <a:pt x="335066" y="1115877"/>
                    <a:pt x="262105" y="1215795"/>
                    <a:pt x="262105" y="1215795"/>
                  </a:cubicBezTo>
                  <a:cubicBezTo>
                    <a:pt x="220290" y="1185886"/>
                    <a:pt x="130184" y="1267229"/>
                    <a:pt x="130184" y="1267229"/>
                  </a:cubicBezTo>
                  <a:cubicBezTo>
                    <a:pt x="197049" y="1147024"/>
                    <a:pt x="260200" y="1177980"/>
                    <a:pt x="260200" y="1177980"/>
                  </a:cubicBezTo>
                  <a:close/>
                  <a:moveTo>
                    <a:pt x="263724" y="1276850"/>
                  </a:moveTo>
                  <a:cubicBezTo>
                    <a:pt x="366499" y="1157597"/>
                    <a:pt x="524138" y="1340953"/>
                    <a:pt x="524138" y="1340953"/>
                  </a:cubicBezTo>
                  <a:cubicBezTo>
                    <a:pt x="314873" y="1183981"/>
                    <a:pt x="270868" y="1307901"/>
                    <a:pt x="270868" y="1307901"/>
                  </a:cubicBezTo>
                  <a:cubicBezTo>
                    <a:pt x="107609" y="1273040"/>
                    <a:pt x="87893" y="1479351"/>
                    <a:pt x="87893" y="1479351"/>
                  </a:cubicBezTo>
                  <a:cubicBezTo>
                    <a:pt x="97799" y="1214461"/>
                    <a:pt x="263724" y="1276850"/>
                    <a:pt x="263724" y="1276850"/>
                  </a:cubicBezTo>
                  <a:close/>
                  <a:moveTo>
                    <a:pt x="304967" y="1389340"/>
                  </a:moveTo>
                  <a:cubicBezTo>
                    <a:pt x="428030" y="1241321"/>
                    <a:pt x="606243" y="1431631"/>
                    <a:pt x="606243" y="1431631"/>
                  </a:cubicBezTo>
                  <a:cubicBezTo>
                    <a:pt x="389740" y="1295804"/>
                    <a:pt x="316874" y="1423344"/>
                    <a:pt x="316874" y="1423344"/>
                  </a:cubicBezTo>
                  <a:cubicBezTo>
                    <a:pt x="188381" y="1368575"/>
                    <a:pt x="83130" y="1597556"/>
                    <a:pt x="83130" y="1597556"/>
                  </a:cubicBezTo>
                  <a:cubicBezTo>
                    <a:pt x="152948" y="1313140"/>
                    <a:pt x="304967" y="1389340"/>
                    <a:pt x="304967" y="1389340"/>
                  </a:cubicBezTo>
                  <a:close/>
                  <a:moveTo>
                    <a:pt x="441651" y="1417153"/>
                  </a:moveTo>
                  <a:cubicBezTo>
                    <a:pt x="384787" y="1412962"/>
                    <a:pt x="358307" y="1476684"/>
                    <a:pt x="358307" y="1476684"/>
                  </a:cubicBezTo>
                  <a:cubicBezTo>
                    <a:pt x="302967" y="1451157"/>
                    <a:pt x="236483" y="1500021"/>
                    <a:pt x="236483" y="1500021"/>
                  </a:cubicBezTo>
                  <a:cubicBezTo>
                    <a:pt x="259724" y="1437632"/>
                    <a:pt x="334971" y="1445728"/>
                    <a:pt x="334971" y="1445728"/>
                  </a:cubicBezTo>
                  <a:cubicBezTo>
                    <a:pt x="395645" y="1392293"/>
                    <a:pt x="441651" y="1417153"/>
                    <a:pt x="441651" y="1417153"/>
                  </a:cubicBezTo>
                  <a:close/>
                  <a:moveTo>
                    <a:pt x="96656" y="1839968"/>
                  </a:moveTo>
                  <a:cubicBezTo>
                    <a:pt x="161330" y="1472684"/>
                    <a:pt x="396503" y="1495829"/>
                    <a:pt x="396503" y="1495829"/>
                  </a:cubicBezTo>
                  <a:cubicBezTo>
                    <a:pt x="505278" y="1365718"/>
                    <a:pt x="622245" y="1482018"/>
                    <a:pt x="622245" y="1482018"/>
                  </a:cubicBezTo>
                  <a:cubicBezTo>
                    <a:pt x="495277" y="1429250"/>
                    <a:pt x="428411" y="1536787"/>
                    <a:pt x="428411" y="1536787"/>
                  </a:cubicBezTo>
                  <a:cubicBezTo>
                    <a:pt x="187429" y="1526691"/>
                    <a:pt x="96656" y="1839968"/>
                    <a:pt x="96656" y="1839968"/>
                  </a:cubicBezTo>
                  <a:close/>
                  <a:moveTo>
                    <a:pt x="232292" y="1815298"/>
                  </a:moveTo>
                  <a:cubicBezTo>
                    <a:pt x="232292" y="1815298"/>
                    <a:pt x="256961" y="1626893"/>
                    <a:pt x="438413" y="1596033"/>
                  </a:cubicBezTo>
                  <a:cubicBezTo>
                    <a:pt x="438413" y="1596033"/>
                    <a:pt x="509945" y="1508879"/>
                    <a:pt x="684539" y="1566029"/>
                  </a:cubicBezTo>
                  <a:cubicBezTo>
                    <a:pt x="684539" y="1566029"/>
                    <a:pt x="574715" y="1535072"/>
                    <a:pt x="469655" y="1617273"/>
                  </a:cubicBezTo>
                  <a:cubicBezTo>
                    <a:pt x="469655" y="1617273"/>
                    <a:pt x="501087" y="1642896"/>
                    <a:pt x="523661" y="1624608"/>
                  </a:cubicBezTo>
                  <a:cubicBezTo>
                    <a:pt x="546236" y="1606320"/>
                    <a:pt x="637771" y="1600604"/>
                    <a:pt x="637771" y="1600604"/>
                  </a:cubicBezTo>
                  <a:cubicBezTo>
                    <a:pt x="637771" y="1600604"/>
                    <a:pt x="587955" y="1615273"/>
                    <a:pt x="532043" y="1650801"/>
                  </a:cubicBezTo>
                  <a:cubicBezTo>
                    <a:pt x="475941" y="1686329"/>
                    <a:pt x="394979" y="1557551"/>
                    <a:pt x="232292" y="1815298"/>
                  </a:cubicBezTo>
                  <a:close/>
                  <a:moveTo>
                    <a:pt x="258676" y="2108763"/>
                  </a:moveTo>
                  <a:cubicBezTo>
                    <a:pt x="278297" y="1970841"/>
                    <a:pt x="350973" y="1774341"/>
                    <a:pt x="546617" y="1697283"/>
                  </a:cubicBezTo>
                  <a:cubicBezTo>
                    <a:pt x="546617" y="1697283"/>
                    <a:pt x="203336" y="1939504"/>
                    <a:pt x="271154" y="2389846"/>
                  </a:cubicBezTo>
                  <a:cubicBezTo>
                    <a:pt x="271630" y="2393370"/>
                    <a:pt x="239054" y="2246685"/>
                    <a:pt x="258676" y="2108763"/>
                  </a:cubicBezTo>
                  <a:close/>
                  <a:moveTo>
                    <a:pt x="590051" y="2796087"/>
                  </a:moveTo>
                  <a:cubicBezTo>
                    <a:pt x="590051" y="2796087"/>
                    <a:pt x="306968" y="2823424"/>
                    <a:pt x="326494" y="2589014"/>
                  </a:cubicBezTo>
                  <a:cubicBezTo>
                    <a:pt x="326494" y="2589014"/>
                    <a:pt x="341543" y="2762655"/>
                    <a:pt x="590051" y="2796087"/>
                  </a:cubicBezTo>
                  <a:close/>
                  <a:moveTo>
                    <a:pt x="384406" y="2273927"/>
                  </a:moveTo>
                  <a:cubicBezTo>
                    <a:pt x="398789" y="2319361"/>
                    <a:pt x="435746" y="2404324"/>
                    <a:pt x="349925" y="2464903"/>
                  </a:cubicBezTo>
                  <a:cubicBezTo>
                    <a:pt x="264105" y="2525482"/>
                    <a:pt x="247246" y="2614160"/>
                    <a:pt x="247246" y="2614160"/>
                  </a:cubicBezTo>
                  <a:cubicBezTo>
                    <a:pt x="244198" y="2446710"/>
                    <a:pt x="371357" y="2443091"/>
                    <a:pt x="341543" y="2317456"/>
                  </a:cubicBezTo>
                  <a:cubicBezTo>
                    <a:pt x="311730" y="2191917"/>
                    <a:pt x="394598" y="1998464"/>
                    <a:pt x="394598" y="1998464"/>
                  </a:cubicBezTo>
                  <a:cubicBezTo>
                    <a:pt x="359260" y="2185344"/>
                    <a:pt x="370023" y="2228493"/>
                    <a:pt x="384406" y="2273927"/>
                  </a:cubicBezTo>
                  <a:close/>
                  <a:moveTo>
                    <a:pt x="842273" y="2034754"/>
                  </a:moveTo>
                  <a:cubicBezTo>
                    <a:pt x="842273" y="2034754"/>
                    <a:pt x="963621" y="2383083"/>
                    <a:pt x="1136881" y="2245828"/>
                  </a:cubicBezTo>
                  <a:cubicBezTo>
                    <a:pt x="1136881" y="2245828"/>
                    <a:pt x="981242" y="2505289"/>
                    <a:pt x="842273" y="2034754"/>
                  </a:cubicBezTo>
                  <a:close/>
                  <a:moveTo>
                    <a:pt x="934475" y="1933694"/>
                  </a:moveTo>
                  <a:cubicBezTo>
                    <a:pt x="934475" y="1933694"/>
                    <a:pt x="954763" y="2186964"/>
                    <a:pt x="1193174" y="2097429"/>
                  </a:cubicBezTo>
                  <a:cubicBezTo>
                    <a:pt x="1193174" y="2097429"/>
                    <a:pt x="954953" y="2264497"/>
                    <a:pt x="934475" y="1933694"/>
                  </a:cubicBezTo>
                  <a:close/>
                  <a:moveTo>
                    <a:pt x="1014199" y="2014656"/>
                  </a:moveTo>
                  <a:cubicBezTo>
                    <a:pt x="1014199" y="2014656"/>
                    <a:pt x="1068968" y="2098381"/>
                    <a:pt x="1185935" y="2046851"/>
                  </a:cubicBezTo>
                  <a:cubicBezTo>
                    <a:pt x="1186030" y="2046851"/>
                    <a:pt x="1075064" y="2134290"/>
                    <a:pt x="1014199" y="2014656"/>
                  </a:cubicBezTo>
                  <a:close/>
                  <a:moveTo>
                    <a:pt x="1185744" y="1862161"/>
                  </a:moveTo>
                  <a:cubicBezTo>
                    <a:pt x="1244132" y="1754433"/>
                    <a:pt x="1353003" y="1800915"/>
                    <a:pt x="1353003" y="1800915"/>
                  </a:cubicBezTo>
                  <a:cubicBezTo>
                    <a:pt x="1246037" y="1768340"/>
                    <a:pt x="1185744" y="1862161"/>
                    <a:pt x="1185744" y="1862161"/>
                  </a:cubicBezTo>
                  <a:close/>
                  <a:moveTo>
                    <a:pt x="1219463" y="1773959"/>
                  </a:moveTo>
                  <a:cubicBezTo>
                    <a:pt x="1219463" y="1773959"/>
                    <a:pt x="1213843" y="1791200"/>
                    <a:pt x="1205937" y="1801487"/>
                  </a:cubicBezTo>
                  <a:cubicBezTo>
                    <a:pt x="1198127" y="1811774"/>
                    <a:pt x="1170885" y="1859304"/>
                    <a:pt x="1123070" y="1834443"/>
                  </a:cubicBezTo>
                  <a:cubicBezTo>
                    <a:pt x="1123070" y="1834443"/>
                    <a:pt x="1100019" y="1852826"/>
                    <a:pt x="1071635" y="1844063"/>
                  </a:cubicBezTo>
                  <a:cubicBezTo>
                    <a:pt x="1069634" y="1843397"/>
                    <a:pt x="1092494" y="1839682"/>
                    <a:pt x="1107544" y="1817108"/>
                  </a:cubicBezTo>
                  <a:cubicBezTo>
                    <a:pt x="1119450" y="1799296"/>
                    <a:pt x="1122784" y="1787009"/>
                    <a:pt x="1136119" y="1778627"/>
                  </a:cubicBezTo>
                  <a:cubicBezTo>
                    <a:pt x="1134404" y="1782818"/>
                    <a:pt x="1133928" y="1787485"/>
                    <a:pt x="1135452" y="1792152"/>
                  </a:cubicBezTo>
                  <a:cubicBezTo>
                    <a:pt x="1138691" y="1802439"/>
                    <a:pt x="1149740" y="1808154"/>
                    <a:pt x="1160027" y="1804916"/>
                  </a:cubicBezTo>
                  <a:cubicBezTo>
                    <a:pt x="1170314" y="1801677"/>
                    <a:pt x="1176029" y="1790628"/>
                    <a:pt x="1172790" y="1780341"/>
                  </a:cubicBezTo>
                  <a:cubicBezTo>
                    <a:pt x="1171457" y="1776150"/>
                    <a:pt x="1168790" y="1772817"/>
                    <a:pt x="1165551" y="1770435"/>
                  </a:cubicBezTo>
                  <a:cubicBezTo>
                    <a:pt x="1180315" y="1770340"/>
                    <a:pt x="1194507" y="1774817"/>
                    <a:pt x="1207556" y="1775103"/>
                  </a:cubicBezTo>
                  <a:cubicBezTo>
                    <a:pt x="1306331" y="1697379"/>
                    <a:pt x="1370720" y="1787580"/>
                    <a:pt x="1370720" y="1787580"/>
                  </a:cubicBezTo>
                  <a:cubicBezTo>
                    <a:pt x="1316237" y="1732145"/>
                    <a:pt x="1238513" y="1757862"/>
                    <a:pt x="1219463" y="1773959"/>
                  </a:cubicBezTo>
                  <a:close/>
                  <a:moveTo>
                    <a:pt x="1291186" y="1684520"/>
                  </a:moveTo>
                  <a:cubicBezTo>
                    <a:pt x="1288424" y="1678424"/>
                    <a:pt x="1286995" y="1672804"/>
                    <a:pt x="1286423" y="1667660"/>
                  </a:cubicBezTo>
                  <a:cubicBezTo>
                    <a:pt x="1288614" y="1670804"/>
                    <a:pt x="1292615" y="1672328"/>
                    <a:pt x="1296520" y="1671089"/>
                  </a:cubicBezTo>
                  <a:cubicBezTo>
                    <a:pt x="1301282" y="1669566"/>
                    <a:pt x="1303854" y="1664517"/>
                    <a:pt x="1302425" y="1659755"/>
                  </a:cubicBezTo>
                  <a:cubicBezTo>
                    <a:pt x="1300901" y="1654992"/>
                    <a:pt x="1295853" y="1652421"/>
                    <a:pt x="1291091" y="1653849"/>
                  </a:cubicBezTo>
                  <a:cubicBezTo>
                    <a:pt x="1289186" y="1654421"/>
                    <a:pt x="1287662" y="1655564"/>
                    <a:pt x="1286614" y="1657088"/>
                  </a:cubicBezTo>
                  <a:cubicBezTo>
                    <a:pt x="1290329" y="1632513"/>
                    <a:pt x="1316522" y="1622226"/>
                    <a:pt x="1316522" y="1622226"/>
                  </a:cubicBezTo>
                  <a:cubicBezTo>
                    <a:pt x="1316522" y="1622226"/>
                    <a:pt x="1307569" y="1635942"/>
                    <a:pt x="1319094" y="1651373"/>
                  </a:cubicBezTo>
                  <a:cubicBezTo>
                    <a:pt x="1330715" y="1666899"/>
                    <a:pt x="1320237" y="1684329"/>
                    <a:pt x="1320237" y="1684329"/>
                  </a:cubicBezTo>
                  <a:cubicBezTo>
                    <a:pt x="1448539" y="1645277"/>
                    <a:pt x="1471494" y="1771388"/>
                    <a:pt x="1471494" y="1771388"/>
                  </a:cubicBezTo>
                  <a:cubicBezTo>
                    <a:pt x="1451015" y="1685377"/>
                    <a:pt x="1361385" y="1679567"/>
                    <a:pt x="1327095" y="1692425"/>
                  </a:cubicBezTo>
                  <a:cubicBezTo>
                    <a:pt x="1292805" y="1705284"/>
                    <a:pt x="1288995" y="1695854"/>
                    <a:pt x="1288995" y="1695854"/>
                  </a:cubicBezTo>
                  <a:cubicBezTo>
                    <a:pt x="1263659" y="1660517"/>
                    <a:pt x="1180315" y="1634418"/>
                    <a:pt x="1180315" y="1634418"/>
                  </a:cubicBezTo>
                  <a:cubicBezTo>
                    <a:pt x="1260611" y="1638324"/>
                    <a:pt x="1291186" y="1684520"/>
                    <a:pt x="1291186" y="1684520"/>
                  </a:cubicBezTo>
                  <a:close/>
                  <a:moveTo>
                    <a:pt x="1145072" y="1589175"/>
                  </a:moveTo>
                  <a:cubicBezTo>
                    <a:pt x="1157455" y="1582221"/>
                    <a:pt x="1173457" y="1582126"/>
                    <a:pt x="1185935" y="1588889"/>
                  </a:cubicBezTo>
                  <a:cubicBezTo>
                    <a:pt x="1173171" y="1590889"/>
                    <a:pt x="1160503" y="1595937"/>
                    <a:pt x="1151454" y="1605176"/>
                  </a:cubicBezTo>
                  <a:cubicBezTo>
                    <a:pt x="1142405" y="1614416"/>
                    <a:pt x="1137357" y="1628132"/>
                    <a:pt x="1140500" y="1640705"/>
                  </a:cubicBezTo>
                  <a:cubicBezTo>
                    <a:pt x="1117926" y="1636704"/>
                    <a:pt x="1095066" y="1651278"/>
                    <a:pt x="1083065" y="1670804"/>
                  </a:cubicBezTo>
                  <a:cubicBezTo>
                    <a:pt x="1069444" y="1692997"/>
                    <a:pt x="1063824" y="1724810"/>
                    <a:pt x="1067063" y="1750433"/>
                  </a:cubicBezTo>
                  <a:cubicBezTo>
                    <a:pt x="1055156" y="1726811"/>
                    <a:pt x="1054490" y="1697855"/>
                    <a:pt x="1065158" y="1673756"/>
                  </a:cubicBezTo>
                  <a:cubicBezTo>
                    <a:pt x="1075921" y="1649563"/>
                    <a:pt x="1097924" y="1630799"/>
                    <a:pt x="1123355" y="1623846"/>
                  </a:cubicBezTo>
                  <a:cubicBezTo>
                    <a:pt x="1124213" y="1609653"/>
                    <a:pt x="1132690" y="1596128"/>
                    <a:pt x="1145072" y="1589175"/>
                  </a:cubicBezTo>
                  <a:close/>
                  <a:moveTo>
                    <a:pt x="1030868" y="1628799"/>
                  </a:moveTo>
                  <a:cubicBezTo>
                    <a:pt x="1045536" y="1615273"/>
                    <a:pt x="1065443" y="1608701"/>
                    <a:pt x="1085065" y="1604986"/>
                  </a:cubicBezTo>
                  <a:cubicBezTo>
                    <a:pt x="1088399" y="1603653"/>
                    <a:pt x="1092018" y="1591937"/>
                    <a:pt x="1095257" y="1588698"/>
                  </a:cubicBezTo>
                  <a:cubicBezTo>
                    <a:pt x="1101353" y="1582697"/>
                    <a:pt x="1109925" y="1580030"/>
                    <a:pt x="1118021" y="1577935"/>
                  </a:cubicBezTo>
                  <a:cubicBezTo>
                    <a:pt x="1106115" y="1581078"/>
                    <a:pt x="1097447" y="1603557"/>
                    <a:pt x="1101353" y="1614035"/>
                  </a:cubicBezTo>
                  <a:cubicBezTo>
                    <a:pt x="1081160" y="1618416"/>
                    <a:pt x="1062110" y="1620512"/>
                    <a:pt x="1044488" y="1632608"/>
                  </a:cubicBezTo>
                  <a:cubicBezTo>
                    <a:pt x="1027820" y="1644134"/>
                    <a:pt x="1015247" y="1662803"/>
                    <a:pt x="1014580" y="1682996"/>
                  </a:cubicBezTo>
                  <a:cubicBezTo>
                    <a:pt x="1007817" y="1664231"/>
                    <a:pt x="1016199" y="1642324"/>
                    <a:pt x="1030868" y="1628799"/>
                  </a:cubicBezTo>
                  <a:close/>
                  <a:moveTo>
                    <a:pt x="1297853" y="1890260"/>
                  </a:moveTo>
                  <a:cubicBezTo>
                    <a:pt x="1297853" y="1890260"/>
                    <a:pt x="1163837" y="2014656"/>
                    <a:pt x="1067063" y="1892070"/>
                  </a:cubicBezTo>
                  <a:cubicBezTo>
                    <a:pt x="1066872" y="1891879"/>
                    <a:pt x="1066872" y="1891784"/>
                    <a:pt x="1066872" y="1891784"/>
                  </a:cubicBezTo>
                  <a:cubicBezTo>
                    <a:pt x="1066967" y="1891879"/>
                    <a:pt x="1067063" y="1891974"/>
                    <a:pt x="1067063" y="1892070"/>
                  </a:cubicBezTo>
                  <a:cubicBezTo>
                    <a:pt x="1071730" y="1897499"/>
                    <a:pt x="1147263" y="1981033"/>
                    <a:pt x="1297853" y="1890260"/>
                  </a:cubicBezTo>
                  <a:close/>
                  <a:moveTo>
                    <a:pt x="1253562" y="1965412"/>
                  </a:moveTo>
                  <a:cubicBezTo>
                    <a:pt x="1253562" y="1965412"/>
                    <a:pt x="1055252" y="2100572"/>
                    <a:pt x="993339" y="1887879"/>
                  </a:cubicBezTo>
                  <a:cubicBezTo>
                    <a:pt x="993339" y="1887974"/>
                    <a:pt x="1054585" y="2053042"/>
                    <a:pt x="1253562" y="1965412"/>
                  </a:cubicBezTo>
                  <a:close/>
                  <a:moveTo>
                    <a:pt x="654440" y="1848159"/>
                  </a:moveTo>
                  <a:cubicBezTo>
                    <a:pt x="666251" y="1832729"/>
                    <a:pt x="678157" y="1838920"/>
                    <a:pt x="714923" y="1833967"/>
                  </a:cubicBezTo>
                  <a:cubicBezTo>
                    <a:pt x="730735" y="1831871"/>
                    <a:pt x="753500" y="1823775"/>
                    <a:pt x="778169" y="1811774"/>
                  </a:cubicBezTo>
                  <a:cubicBezTo>
                    <a:pt x="777217" y="1817679"/>
                    <a:pt x="776455" y="1823394"/>
                    <a:pt x="776169" y="1827871"/>
                  </a:cubicBezTo>
                  <a:cubicBezTo>
                    <a:pt x="775312" y="1843111"/>
                    <a:pt x="774931" y="1863018"/>
                    <a:pt x="752071" y="1875020"/>
                  </a:cubicBezTo>
                  <a:cubicBezTo>
                    <a:pt x="752071" y="1875020"/>
                    <a:pt x="795410" y="1877687"/>
                    <a:pt x="812840" y="1840444"/>
                  </a:cubicBezTo>
                  <a:cubicBezTo>
                    <a:pt x="822175" y="1820537"/>
                    <a:pt x="825413" y="1799772"/>
                    <a:pt x="826461" y="1784723"/>
                  </a:cubicBezTo>
                  <a:cubicBezTo>
                    <a:pt x="834367" y="1779675"/>
                    <a:pt x="841987" y="1774341"/>
                    <a:pt x="849416" y="1768816"/>
                  </a:cubicBezTo>
                  <a:cubicBezTo>
                    <a:pt x="850559" y="1772817"/>
                    <a:pt x="852083" y="1777008"/>
                    <a:pt x="854179" y="1781484"/>
                  </a:cubicBezTo>
                  <a:cubicBezTo>
                    <a:pt x="869038" y="1812631"/>
                    <a:pt x="854084" y="1875877"/>
                    <a:pt x="854084" y="1875877"/>
                  </a:cubicBezTo>
                  <a:cubicBezTo>
                    <a:pt x="854084" y="1875877"/>
                    <a:pt x="897899" y="1830062"/>
                    <a:pt x="891136" y="1795581"/>
                  </a:cubicBezTo>
                  <a:cubicBezTo>
                    <a:pt x="887135" y="1775293"/>
                    <a:pt x="886088" y="1753767"/>
                    <a:pt x="891326" y="1733669"/>
                  </a:cubicBezTo>
                  <a:cubicBezTo>
                    <a:pt x="929045" y="1702331"/>
                    <a:pt x="951334" y="1694140"/>
                    <a:pt x="955715" y="1694235"/>
                  </a:cubicBezTo>
                  <a:cubicBezTo>
                    <a:pt x="955715" y="1694235"/>
                    <a:pt x="935141" y="1724049"/>
                    <a:pt x="922283" y="1746528"/>
                  </a:cubicBezTo>
                  <a:cubicBezTo>
                    <a:pt x="909424" y="1769006"/>
                    <a:pt x="910281" y="1808630"/>
                    <a:pt x="910281" y="1808630"/>
                  </a:cubicBezTo>
                  <a:lnTo>
                    <a:pt x="926093" y="1790247"/>
                  </a:lnTo>
                  <a:cubicBezTo>
                    <a:pt x="926093" y="1821870"/>
                    <a:pt x="901804" y="1871305"/>
                    <a:pt x="901804" y="1871305"/>
                  </a:cubicBezTo>
                  <a:lnTo>
                    <a:pt x="922568" y="1858065"/>
                  </a:lnTo>
                  <a:cubicBezTo>
                    <a:pt x="920187" y="1877592"/>
                    <a:pt x="909043" y="1893975"/>
                    <a:pt x="897899" y="1905881"/>
                  </a:cubicBezTo>
                  <a:cubicBezTo>
                    <a:pt x="816365" y="1941695"/>
                    <a:pt x="750166" y="1910262"/>
                    <a:pt x="704541" y="1885497"/>
                  </a:cubicBezTo>
                  <a:cubicBezTo>
                    <a:pt x="653201" y="1857589"/>
                    <a:pt x="674728" y="1846635"/>
                    <a:pt x="674728" y="1846635"/>
                  </a:cubicBezTo>
                  <a:cubicBezTo>
                    <a:pt x="649772" y="1852064"/>
                    <a:pt x="673394" y="1875401"/>
                    <a:pt x="673394" y="1875401"/>
                  </a:cubicBezTo>
                  <a:cubicBezTo>
                    <a:pt x="747880" y="1945981"/>
                    <a:pt x="832367" y="1941695"/>
                    <a:pt x="872848" y="1927217"/>
                  </a:cubicBezTo>
                  <a:lnTo>
                    <a:pt x="905138" y="1918644"/>
                  </a:lnTo>
                  <a:cubicBezTo>
                    <a:pt x="905138" y="1918644"/>
                    <a:pt x="873324" y="1965412"/>
                    <a:pt x="801410" y="1971603"/>
                  </a:cubicBezTo>
                  <a:cubicBezTo>
                    <a:pt x="729592" y="1977699"/>
                    <a:pt x="642724" y="1863590"/>
                    <a:pt x="654440" y="1848159"/>
                  </a:cubicBezTo>
                  <a:close/>
                  <a:moveTo>
                    <a:pt x="597671" y="2065710"/>
                  </a:moveTo>
                  <a:cubicBezTo>
                    <a:pt x="599480" y="2062091"/>
                    <a:pt x="503754" y="2306693"/>
                    <a:pt x="813602" y="2470713"/>
                  </a:cubicBezTo>
                  <a:cubicBezTo>
                    <a:pt x="813602" y="2470618"/>
                    <a:pt x="452605" y="2353937"/>
                    <a:pt x="597671" y="2065710"/>
                  </a:cubicBezTo>
                  <a:close/>
                  <a:moveTo>
                    <a:pt x="835129" y="2427660"/>
                  </a:moveTo>
                  <a:cubicBezTo>
                    <a:pt x="835129" y="2427660"/>
                    <a:pt x="499754" y="2267831"/>
                    <a:pt x="707875" y="1983986"/>
                  </a:cubicBezTo>
                  <a:cubicBezTo>
                    <a:pt x="712256" y="1977985"/>
                    <a:pt x="560618" y="2236398"/>
                    <a:pt x="835129" y="2427660"/>
                  </a:cubicBezTo>
                  <a:close/>
                  <a:moveTo>
                    <a:pt x="757595" y="2041898"/>
                  </a:moveTo>
                  <a:cubicBezTo>
                    <a:pt x="757595" y="2041898"/>
                    <a:pt x="881135" y="2648450"/>
                    <a:pt x="1106020" y="2404514"/>
                  </a:cubicBezTo>
                  <a:cubicBezTo>
                    <a:pt x="1106020" y="2404610"/>
                    <a:pt x="859799" y="2805612"/>
                    <a:pt x="757595" y="2041898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chemeClr val="accent4">
                    <a:lumMod val="75000"/>
                    <a:alpha val="0"/>
                  </a:schemeClr>
                </a:gs>
                <a:gs pos="63000">
                  <a:srgbClr val="FBCF61"/>
                </a:gs>
              </a:gsLst>
              <a:lin ang="189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-1872439" y="-5018969"/>
              <a:ext cx="7208069" cy="11704994"/>
              <a:chOff x="3935276" y="-7530740"/>
              <a:chExt cx="7208069" cy="11704994"/>
            </a:xfrm>
            <a:gradFill>
              <a:gsLst>
                <a:gs pos="0">
                  <a:srgbClr val="FFFF00"/>
                </a:gs>
                <a:gs pos="100000">
                  <a:srgbClr val="FBCF61">
                    <a:alpha val="0"/>
                  </a:srgbClr>
                </a:gs>
              </a:gsLst>
              <a:lin ang="18900000" scaled="1"/>
            </a:gradFill>
          </p:grpSpPr>
          <p:sp>
            <p:nvSpPr>
              <p:cNvPr id="28" name="任意多边形: 形状 27"/>
              <p:cNvSpPr/>
              <p:nvPr/>
            </p:nvSpPr>
            <p:spPr>
              <a:xfrm>
                <a:off x="4744194" y="-4456458"/>
                <a:ext cx="1958753" cy="1397086"/>
              </a:xfrm>
              <a:custGeom>
                <a:avLst/>
                <a:gdLst>
                  <a:gd name="connsiteX0" fmla="*/ 562695 w 1958753"/>
                  <a:gd name="connsiteY0" fmla="*/ 1072 h 1397086"/>
                  <a:gd name="connsiteX1" fmla="*/ 663035 w 1958753"/>
                  <a:gd name="connsiteY1" fmla="*/ 24219 h 1397086"/>
                  <a:gd name="connsiteX2" fmla="*/ 1351843 w 1958753"/>
                  <a:gd name="connsiteY2" fmla="*/ 471677 h 1397086"/>
                  <a:gd name="connsiteX3" fmla="*/ 1946822 w 1958753"/>
                  <a:gd name="connsiteY3" fmla="*/ 1333668 h 1397086"/>
                  <a:gd name="connsiteX4" fmla="*/ 1958753 w 1958753"/>
                  <a:gd name="connsiteY4" fmla="*/ 1397086 h 1397086"/>
                  <a:gd name="connsiteX5" fmla="*/ 1941984 w 1958753"/>
                  <a:gd name="connsiteY5" fmla="*/ 1331394 h 1397086"/>
                  <a:gd name="connsiteX6" fmla="*/ 1552172 w 1958753"/>
                  <a:gd name="connsiteY6" fmla="*/ 711953 h 1397086"/>
                  <a:gd name="connsiteX7" fmla="*/ 1032131 w 1958753"/>
                  <a:gd name="connsiteY7" fmla="*/ 352926 h 1397086"/>
                  <a:gd name="connsiteX8" fmla="*/ 544860 w 1958753"/>
                  <a:gd name="connsiteY8" fmla="*/ 63312 h 1397086"/>
                  <a:gd name="connsiteX9" fmla="*/ 308003 w 1958753"/>
                  <a:gd name="connsiteY9" fmla="*/ 150072 h 1397086"/>
                  <a:gd name="connsiteX10" fmla="*/ 307599 w 1958753"/>
                  <a:gd name="connsiteY10" fmla="*/ 150314 h 1397086"/>
                  <a:gd name="connsiteX11" fmla="*/ 282782 w 1958753"/>
                  <a:gd name="connsiteY11" fmla="*/ 162772 h 1397086"/>
                  <a:gd name="connsiteX12" fmla="*/ 49593 w 1958753"/>
                  <a:gd name="connsiteY12" fmla="*/ 323626 h 1397086"/>
                  <a:gd name="connsiteX13" fmla="*/ 0 w 1958753"/>
                  <a:gd name="connsiteY13" fmla="*/ 365192 h 1397086"/>
                  <a:gd name="connsiteX14" fmla="*/ 144612 w 1958753"/>
                  <a:gd name="connsiteY14" fmla="*/ 183808 h 1397086"/>
                  <a:gd name="connsiteX15" fmla="*/ 245928 w 1958753"/>
                  <a:gd name="connsiteY15" fmla="*/ 101238 h 1397086"/>
                  <a:gd name="connsiteX16" fmla="*/ 309843 w 1958753"/>
                  <a:gd name="connsiteY16" fmla="*/ 61518 h 1397086"/>
                  <a:gd name="connsiteX17" fmla="*/ 373195 w 1958753"/>
                  <a:gd name="connsiteY17" fmla="*/ 31972 h 1397086"/>
                  <a:gd name="connsiteX18" fmla="*/ 562695 w 1958753"/>
                  <a:gd name="connsiteY18" fmla="*/ 1072 h 139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58753" h="1397086">
                    <a:moveTo>
                      <a:pt x="562695" y="1072"/>
                    </a:moveTo>
                    <a:cubicBezTo>
                      <a:pt x="595889" y="3635"/>
                      <a:pt x="629520" y="10918"/>
                      <a:pt x="663035" y="24219"/>
                    </a:cubicBezTo>
                    <a:cubicBezTo>
                      <a:pt x="931161" y="130269"/>
                      <a:pt x="1112258" y="325814"/>
                      <a:pt x="1351843" y="471677"/>
                    </a:cubicBezTo>
                    <a:cubicBezTo>
                      <a:pt x="1546506" y="590194"/>
                      <a:pt x="1824204" y="776860"/>
                      <a:pt x="1946822" y="1333668"/>
                    </a:cubicBezTo>
                    <a:lnTo>
                      <a:pt x="1958753" y="1397086"/>
                    </a:lnTo>
                    <a:lnTo>
                      <a:pt x="1941984" y="1331394"/>
                    </a:lnTo>
                    <a:cubicBezTo>
                      <a:pt x="1873147" y="1097315"/>
                      <a:pt x="1753883" y="832979"/>
                      <a:pt x="1552172" y="711953"/>
                    </a:cubicBezTo>
                    <a:cubicBezTo>
                      <a:pt x="1148402" y="469900"/>
                      <a:pt x="1244236" y="513589"/>
                      <a:pt x="1032131" y="352926"/>
                    </a:cubicBezTo>
                    <a:cubicBezTo>
                      <a:pt x="820029" y="192264"/>
                      <a:pt x="690372" y="35829"/>
                      <a:pt x="544860" y="63312"/>
                    </a:cubicBezTo>
                    <a:cubicBezTo>
                      <a:pt x="472102" y="77052"/>
                      <a:pt x="397671" y="100746"/>
                      <a:pt x="308003" y="150072"/>
                    </a:cubicBezTo>
                    <a:lnTo>
                      <a:pt x="307599" y="150314"/>
                    </a:lnTo>
                    <a:lnTo>
                      <a:pt x="282782" y="162772"/>
                    </a:lnTo>
                    <a:cubicBezTo>
                      <a:pt x="215531" y="199767"/>
                      <a:pt x="139709" y="251180"/>
                      <a:pt x="49593" y="323626"/>
                    </a:cubicBezTo>
                    <a:lnTo>
                      <a:pt x="0" y="365192"/>
                    </a:lnTo>
                    <a:lnTo>
                      <a:pt x="144612" y="183808"/>
                    </a:lnTo>
                    <a:cubicBezTo>
                      <a:pt x="144612" y="183808"/>
                      <a:pt x="183357" y="144617"/>
                      <a:pt x="245928" y="101238"/>
                    </a:cubicBezTo>
                    <a:lnTo>
                      <a:pt x="309843" y="61518"/>
                    </a:lnTo>
                    <a:lnTo>
                      <a:pt x="373195" y="31972"/>
                    </a:lnTo>
                    <a:cubicBezTo>
                      <a:pt x="431667" y="9704"/>
                      <a:pt x="496307" y="-4054"/>
                      <a:pt x="562695" y="10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6217991" y="-4249650"/>
                <a:ext cx="673549" cy="1493674"/>
              </a:xfrm>
              <a:custGeom>
                <a:avLst/>
                <a:gdLst>
                  <a:gd name="connsiteX0" fmla="*/ 0 w 673549"/>
                  <a:gd name="connsiteY0" fmla="*/ 0 h 1493674"/>
                  <a:gd name="connsiteX1" fmla="*/ 248 w 673549"/>
                  <a:gd name="connsiteY1" fmla="*/ 89 h 1493674"/>
                  <a:gd name="connsiteX2" fmla="*/ 370252 w 673549"/>
                  <a:gd name="connsiteY2" fmla="*/ 352247 h 1493674"/>
                  <a:gd name="connsiteX3" fmla="*/ 664449 w 673549"/>
                  <a:gd name="connsiteY3" fmla="*/ 1143935 h 1493674"/>
                  <a:gd name="connsiteX4" fmla="*/ 670140 w 673549"/>
                  <a:gd name="connsiteY4" fmla="*/ 1445191 h 1493674"/>
                  <a:gd name="connsiteX5" fmla="*/ 666947 w 673549"/>
                  <a:gd name="connsiteY5" fmla="*/ 1493674 h 1493674"/>
                  <a:gd name="connsiteX6" fmla="*/ 662830 w 673549"/>
                  <a:gd name="connsiteY6" fmla="*/ 1393611 h 1493674"/>
                  <a:gd name="connsiteX7" fmla="*/ 619204 w 673549"/>
                  <a:gd name="connsiteY7" fmla="*/ 1063939 h 1493674"/>
                  <a:gd name="connsiteX8" fmla="*/ 306685 w 673549"/>
                  <a:gd name="connsiteY8" fmla="*/ 292688 h 1493674"/>
                  <a:gd name="connsiteX9" fmla="*/ 13726 w 673549"/>
                  <a:gd name="connsiteY9" fmla="*/ 8236 h 1493674"/>
                  <a:gd name="connsiteX10" fmla="*/ 0 w 673549"/>
                  <a:gd name="connsiteY10" fmla="*/ 0 h 149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3549" h="1493674">
                    <a:moveTo>
                      <a:pt x="0" y="0"/>
                    </a:moveTo>
                    <a:lnTo>
                      <a:pt x="248" y="89"/>
                    </a:lnTo>
                    <a:cubicBezTo>
                      <a:pt x="102675" y="42307"/>
                      <a:pt x="259929" y="138648"/>
                      <a:pt x="370252" y="352247"/>
                    </a:cubicBezTo>
                    <a:cubicBezTo>
                      <a:pt x="546417" y="694010"/>
                      <a:pt x="634853" y="894485"/>
                      <a:pt x="664449" y="1143935"/>
                    </a:cubicBezTo>
                    <a:cubicBezTo>
                      <a:pt x="675679" y="1237479"/>
                      <a:pt x="675167" y="1346036"/>
                      <a:pt x="670140" y="1445191"/>
                    </a:cubicBezTo>
                    <a:lnTo>
                      <a:pt x="666947" y="1493674"/>
                    </a:lnTo>
                    <a:lnTo>
                      <a:pt x="662830" y="1393611"/>
                    </a:lnTo>
                    <a:cubicBezTo>
                      <a:pt x="656513" y="1283101"/>
                      <a:pt x="643780" y="1163562"/>
                      <a:pt x="619204" y="1063939"/>
                    </a:cubicBezTo>
                    <a:cubicBezTo>
                      <a:pt x="553317" y="798284"/>
                      <a:pt x="421195" y="499156"/>
                      <a:pt x="306685" y="292688"/>
                    </a:cubicBezTo>
                    <a:cubicBezTo>
                      <a:pt x="235118" y="163648"/>
                      <a:pt x="102858" y="64472"/>
                      <a:pt x="13726" y="823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4692533" y="-4217650"/>
                <a:ext cx="1306009" cy="571145"/>
              </a:xfrm>
              <a:custGeom>
                <a:avLst/>
                <a:gdLst>
                  <a:gd name="connsiteX0" fmla="*/ 492267 w 1306009"/>
                  <a:gd name="connsiteY0" fmla="*/ 134 h 571145"/>
                  <a:gd name="connsiteX1" fmla="*/ 1058926 w 1306009"/>
                  <a:gd name="connsiteY1" fmla="*/ 385077 h 571145"/>
                  <a:gd name="connsiteX2" fmla="*/ 1301613 w 1306009"/>
                  <a:gd name="connsiteY2" fmla="*/ 567096 h 571145"/>
                  <a:gd name="connsiteX3" fmla="*/ 1306009 w 1306009"/>
                  <a:gd name="connsiteY3" fmla="*/ 571145 h 571145"/>
                  <a:gd name="connsiteX4" fmla="*/ 1287408 w 1306009"/>
                  <a:gd name="connsiteY4" fmla="*/ 563760 h 571145"/>
                  <a:gd name="connsiteX5" fmla="*/ 1016499 w 1306009"/>
                  <a:gd name="connsiteY5" fmla="*/ 424877 h 571145"/>
                  <a:gd name="connsiteX6" fmla="*/ 625410 w 1306009"/>
                  <a:gd name="connsiteY6" fmla="*/ 92628 h 571145"/>
                  <a:gd name="connsiteX7" fmla="*/ 242030 w 1306009"/>
                  <a:gd name="connsiteY7" fmla="*/ 129329 h 571145"/>
                  <a:gd name="connsiteX8" fmla="*/ 236781 w 1306009"/>
                  <a:gd name="connsiteY8" fmla="*/ 132714 h 571145"/>
                  <a:gd name="connsiteX9" fmla="*/ 216809 w 1306009"/>
                  <a:gd name="connsiteY9" fmla="*/ 142029 h 571145"/>
                  <a:gd name="connsiteX10" fmla="*/ 13282 w 1306009"/>
                  <a:gd name="connsiteY10" fmla="*/ 312667 h 571145"/>
                  <a:gd name="connsiteX11" fmla="*/ 0 w 1306009"/>
                  <a:gd name="connsiteY11" fmla="*/ 327971 h 571145"/>
                  <a:gd name="connsiteX12" fmla="*/ 16964 w 1306009"/>
                  <a:gd name="connsiteY12" fmla="*/ 304749 h 571145"/>
                  <a:gd name="connsiteX13" fmla="*/ 253525 w 1306009"/>
                  <a:gd name="connsiteY13" fmla="*/ 73596 h 571145"/>
                  <a:gd name="connsiteX14" fmla="*/ 334607 w 1306009"/>
                  <a:gd name="connsiteY14" fmla="*/ 29346 h 571145"/>
                  <a:gd name="connsiteX15" fmla="*/ 382954 w 1306009"/>
                  <a:gd name="connsiteY15" fmla="*/ 12881 h 571145"/>
                  <a:gd name="connsiteX16" fmla="*/ 438117 w 1306009"/>
                  <a:gd name="connsiteY16" fmla="*/ 2448 h 571145"/>
                  <a:gd name="connsiteX17" fmla="*/ 492267 w 1306009"/>
                  <a:gd name="connsiteY17" fmla="*/ 134 h 57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6009" h="571145">
                    <a:moveTo>
                      <a:pt x="492267" y="134"/>
                    </a:moveTo>
                    <a:cubicBezTo>
                      <a:pt x="754545" y="7061"/>
                      <a:pt x="893109" y="281691"/>
                      <a:pt x="1058926" y="385077"/>
                    </a:cubicBezTo>
                    <a:cubicBezTo>
                      <a:pt x="1169469" y="454003"/>
                      <a:pt x="1253863" y="524167"/>
                      <a:pt x="1301613" y="567096"/>
                    </a:cubicBezTo>
                    <a:lnTo>
                      <a:pt x="1306009" y="571145"/>
                    </a:lnTo>
                    <a:lnTo>
                      <a:pt x="1287408" y="563760"/>
                    </a:lnTo>
                    <a:cubicBezTo>
                      <a:pt x="1205822" y="530574"/>
                      <a:pt x="1084323" y="476624"/>
                      <a:pt x="1016499" y="424877"/>
                    </a:cubicBezTo>
                    <a:cubicBezTo>
                      <a:pt x="907981" y="342078"/>
                      <a:pt x="784312" y="146885"/>
                      <a:pt x="625410" y="92628"/>
                    </a:cubicBezTo>
                    <a:cubicBezTo>
                      <a:pt x="525876" y="58715"/>
                      <a:pt x="399230" y="37603"/>
                      <a:pt x="242030" y="129329"/>
                    </a:cubicBezTo>
                    <a:lnTo>
                      <a:pt x="236781" y="132714"/>
                    </a:lnTo>
                    <a:lnTo>
                      <a:pt x="216809" y="142029"/>
                    </a:lnTo>
                    <a:cubicBezTo>
                      <a:pt x="153929" y="178720"/>
                      <a:pt x="86160" y="233465"/>
                      <a:pt x="13282" y="312667"/>
                    </a:cubicBezTo>
                    <a:lnTo>
                      <a:pt x="0" y="327971"/>
                    </a:lnTo>
                    <a:lnTo>
                      <a:pt x="16964" y="304749"/>
                    </a:lnTo>
                    <a:cubicBezTo>
                      <a:pt x="74860" y="230002"/>
                      <a:pt x="156909" y="138923"/>
                      <a:pt x="253525" y="73596"/>
                    </a:cubicBezTo>
                    <a:lnTo>
                      <a:pt x="334607" y="29346"/>
                    </a:lnTo>
                    <a:lnTo>
                      <a:pt x="382954" y="12881"/>
                    </a:lnTo>
                    <a:cubicBezTo>
                      <a:pt x="401085" y="8039"/>
                      <a:pt x="419488" y="4496"/>
                      <a:pt x="438117" y="2448"/>
                    </a:cubicBezTo>
                    <a:cubicBezTo>
                      <a:pt x="456747" y="400"/>
                      <a:pt x="474782" y="-328"/>
                      <a:pt x="492267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4738914" y="-3935465"/>
                <a:ext cx="785305" cy="200623"/>
              </a:xfrm>
              <a:custGeom>
                <a:avLst/>
                <a:gdLst>
                  <a:gd name="connsiteX0" fmla="*/ 287094 w 785305"/>
                  <a:gd name="connsiteY0" fmla="*/ 11 h 200623"/>
                  <a:gd name="connsiteX1" fmla="*/ 734303 w 785305"/>
                  <a:gd name="connsiteY1" fmla="*/ 190901 h 200623"/>
                  <a:gd name="connsiteX2" fmla="*/ 785305 w 785305"/>
                  <a:gd name="connsiteY2" fmla="*/ 194112 h 200623"/>
                  <a:gd name="connsiteX3" fmla="*/ 776009 w 785305"/>
                  <a:gd name="connsiteY3" fmla="*/ 195637 h 200623"/>
                  <a:gd name="connsiteX4" fmla="*/ 506802 w 785305"/>
                  <a:gd name="connsiteY4" fmla="*/ 159955 h 200623"/>
                  <a:gd name="connsiteX5" fmla="*/ 161115 w 785305"/>
                  <a:gd name="connsiteY5" fmla="*/ 87171 h 200623"/>
                  <a:gd name="connsiteX6" fmla="*/ 138602 w 785305"/>
                  <a:gd name="connsiteY6" fmla="*/ 99099 h 200623"/>
                  <a:gd name="connsiteX7" fmla="*/ 135894 w 785305"/>
                  <a:gd name="connsiteY7" fmla="*/ 99871 h 200623"/>
                  <a:gd name="connsiteX8" fmla="*/ 9585 w 785305"/>
                  <a:gd name="connsiteY8" fmla="*/ 173982 h 200623"/>
                  <a:gd name="connsiteX9" fmla="*/ 0 w 785305"/>
                  <a:gd name="connsiteY9" fmla="*/ 181457 h 200623"/>
                  <a:gd name="connsiteX10" fmla="*/ 12361 w 785305"/>
                  <a:gd name="connsiteY10" fmla="*/ 166620 h 200623"/>
                  <a:gd name="connsiteX11" fmla="*/ 134431 w 785305"/>
                  <a:gd name="connsiteY11" fmla="*/ 53871 h 200623"/>
                  <a:gd name="connsiteX12" fmla="*/ 177583 w 785305"/>
                  <a:gd name="connsiteY12" fmla="*/ 27346 h 200623"/>
                  <a:gd name="connsiteX13" fmla="*/ 224474 w 785305"/>
                  <a:gd name="connsiteY13" fmla="*/ 8650 h 200623"/>
                  <a:gd name="connsiteX14" fmla="*/ 287094 w 785305"/>
                  <a:gd name="connsiteY14" fmla="*/ 11 h 20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5305" h="200623">
                    <a:moveTo>
                      <a:pt x="287094" y="11"/>
                    </a:moveTo>
                    <a:cubicBezTo>
                      <a:pt x="435073" y="1556"/>
                      <a:pt x="557156" y="159284"/>
                      <a:pt x="734303" y="190901"/>
                    </a:cubicBezTo>
                    <a:lnTo>
                      <a:pt x="785305" y="194112"/>
                    </a:lnTo>
                    <a:lnTo>
                      <a:pt x="776009" y="195637"/>
                    </a:lnTo>
                    <a:cubicBezTo>
                      <a:pt x="711402" y="204216"/>
                      <a:pt x="606555" y="206859"/>
                      <a:pt x="506802" y="159955"/>
                    </a:cubicBezTo>
                    <a:cubicBezTo>
                      <a:pt x="387362" y="103935"/>
                      <a:pt x="309539" y="26312"/>
                      <a:pt x="161115" y="87171"/>
                    </a:cubicBezTo>
                    <a:lnTo>
                      <a:pt x="138602" y="99099"/>
                    </a:lnTo>
                    <a:lnTo>
                      <a:pt x="135894" y="99871"/>
                    </a:lnTo>
                    <a:cubicBezTo>
                      <a:pt x="98788" y="115086"/>
                      <a:pt x="57270" y="138956"/>
                      <a:pt x="9585" y="173982"/>
                    </a:cubicBezTo>
                    <a:lnTo>
                      <a:pt x="0" y="181457"/>
                    </a:lnTo>
                    <a:lnTo>
                      <a:pt x="12361" y="166620"/>
                    </a:lnTo>
                    <a:cubicBezTo>
                      <a:pt x="38572" y="136488"/>
                      <a:pt x="81850" y="91331"/>
                      <a:pt x="134431" y="53871"/>
                    </a:cubicBezTo>
                    <a:lnTo>
                      <a:pt x="177583" y="27346"/>
                    </a:lnTo>
                    <a:lnTo>
                      <a:pt x="224474" y="8650"/>
                    </a:lnTo>
                    <a:cubicBezTo>
                      <a:pt x="244985" y="2951"/>
                      <a:pt x="265954" y="-209"/>
                      <a:pt x="287094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4733785" y="-3746416"/>
                <a:ext cx="438510" cy="199246"/>
              </a:xfrm>
              <a:custGeom>
                <a:avLst/>
                <a:gdLst>
                  <a:gd name="connsiteX0" fmla="*/ 249591 w 438510"/>
                  <a:gd name="connsiteY0" fmla="*/ 166 h 199246"/>
                  <a:gd name="connsiteX1" fmla="*/ 421175 w 438510"/>
                  <a:gd name="connsiteY1" fmla="*/ 60149 h 199246"/>
                  <a:gd name="connsiteX2" fmla="*/ 438510 w 438510"/>
                  <a:gd name="connsiteY2" fmla="*/ 69191 h 199246"/>
                  <a:gd name="connsiteX3" fmla="*/ 363026 w 438510"/>
                  <a:gd name="connsiteY3" fmla="*/ 60970 h 199246"/>
                  <a:gd name="connsiteX4" fmla="*/ 125575 w 438510"/>
                  <a:gd name="connsiteY4" fmla="*/ 116930 h 199246"/>
                  <a:gd name="connsiteX5" fmla="*/ 118703 w 438510"/>
                  <a:gd name="connsiteY5" fmla="*/ 121134 h 199246"/>
                  <a:gd name="connsiteX6" fmla="*/ 100354 w 438510"/>
                  <a:gd name="connsiteY6" fmla="*/ 129630 h 199246"/>
                  <a:gd name="connsiteX7" fmla="*/ 48695 w 438510"/>
                  <a:gd name="connsiteY7" fmla="*/ 161226 h 199246"/>
                  <a:gd name="connsiteX8" fmla="*/ 0 w 438510"/>
                  <a:gd name="connsiteY8" fmla="*/ 199246 h 199246"/>
                  <a:gd name="connsiteX9" fmla="*/ 69402 w 438510"/>
                  <a:gd name="connsiteY9" fmla="*/ 105143 h 199246"/>
                  <a:gd name="connsiteX10" fmla="*/ 123617 w 438510"/>
                  <a:gd name="connsiteY10" fmla="*/ 44322 h 199246"/>
                  <a:gd name="connsiteX11" fmla="*/ 172938 w 438510"/>
                  <a:gd name="connsiteY11" fmla="*/ 13225 h 199246"/>
                  <a:gd name="connsiteX12" fmla="*/ 203640 w 438510"/>
                  <a:gd name="connsiteY12" fmla="*/ 3705 h 199246"/>
                  <a:gd name="connsiteX13" fmla="*/ 249591 w 438510"/>
                  <a:gd name="connsiteY13" fmla="*/ 166 h 19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8510" h="199246">
                    <a:moveTo>
                      <a:pt x="249591" y="166"/>
                    </a:moveTo>
                    <a:cubicBezTo>
                      <a:pt x="294690" y="1927"/>
                      <a:pt x="363570" y="31258"/>
                      <a:pt x="421175" y="60149"/>
                    </a:cubicBezTo>
                    <a:lnTo>
                      <a:pt x="438510" y="69191"/>
                    </a:lnTo>
                    <a:lnTo>
                      <a:pt x="363026" y="60970"/>
                    </a:lnTo>
                    <a:cubicBezTo>
                      <a:pt x="293798" y="58850"/>
                      <a:pt x="211204" y="71199"/>
                      <a:pt x="125575" y="116930"/>
                    </a:cubicBezTo>
                    <a:lnTo>
                      <a:pt x="118703" y="121134"/>
                    </a:lnTo>
                    <a:lnTo>
                      <a:pt x="100354" y="129630"/>
                    </a:lnTo>
                    <a:cubicBezTo>
                      <a:pt x="83228" y="138776"/>
                      <a:pt x="65981" y="149258"/>
                      <a:pt x="48695" y="161226"/>
                    </a:cubicBezTo>
                    <a:lnTo>
                      <a:pt x="0" y="199246"/>
                    </a:lnTo>
                    <a:lnTo>
                      <a:pt x="69402" y="105143"/>
                    </a:lnTo>
                    <a:cubicBezTo>
                      <a:pt x="69402" y="105143"/>
                      <a:pt x="88428" y="74402"/>
                      <a:pt x="123617" y="44322"/>
                    </a:cubicBezTo>
                    <a:lnTo>
                      <a:pt x="172938" y="13225"/>
                    </a:lnTo>
                    <a:lnTo>
                      <a:pt x="203640" y="3705"/>
                    </a:lnTo>
                    <a:cubicBezTo>
                      <a:pt x="218096" y="849"/>
                      <a:pt x="233428" y="-495"/>
                      <a:pt x="249591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4418722" y="-3550480"/>
                <a:ext cx="1547259" cy="636713"/>
              </a:xfrm>
              <a:custGeom>
                <a:avLst/>
                <a:gdLst>
                  <a:gd name="connsiteX0" fmla="*/ 557253 w 1547259"/>
                  <a:gd name="connsiteY0" fmla="*/ 1181 h 636713"/>
                  <a:gd name="connsiteX1" fmla="*/ 1541277 w 1547259"/>
                  <a:gd name="connsiteY1" fmla="*/ 629005 h 636713"/>
                  <a:gd name="connsiteX2" fmla="*/ 1547259 w 1547259"/>
                  <a:gd name="connsiteY2" fmla="*/ 636713 h 636713"/>
                  <a:gd name="connsiteX3" fmla="*/ 1545495 w 1547259"/>
                  <a:gd name="connsiteY3" fmla="*/ 635092 h 636713"/>
                  <a:gd name="connsiteX4" fmla="*/ 654350 w 1547259"/>
                  <a:gd name="connsiteY4" fmla="*/ 101231 h 636713"/>
                  <a:gd name="connsiteX5" fmla="*/ 432475 w 1547259"/>
                  <a:gd name="connsiteY5" fmla="*/ 165591 h 636713"/>
                  <a:gd name="connsiteX6" fmla="*/ 422777 w 1547259"/>
                  <a:gd name="connsiteY6" fmla="*/ 171834 h 636713"/>
                  <a:gd name="connsiteX7" fmla="*/ 407254 w 1547259"/>
                  <a:gd name="connsiteY7" fmla="*/ 178291 h 636713"/>
                  <a:gd name="connsiteX8" fmla="*/ 30244 w 1547259"/>
                  <a:gd name="connsiteY8" fmla="*/ 506897 h 636713"/>
                  <a:gd name="connsiteX9" fmla="*/ 0 w 1547259"/>
                  <a:gd name="connsiteY9" fmla="*/ 529013 h 636713"/>
                  <a:gd name="connsiteX10" fmla="*/ 7332 w 1547259"/>
                  <a:gd name="connsiteY10" fmla="*/ 516318 h 636713"/>
                  <a:gd name="connsiteX11" fmla="*/ 416213 w 1547259"/>
                  <a:gd name="connsiteY11" fmla="*/ 49606 h 636713"/>
                  <a:gd name="connsiteX12" fmla="*/ 451226 w 1547259"/>
                  <a:gd name="connsiteY12" fmla="*/ 30630 h 636713"/>
                  <a:gd name="connsiteX13" fmla="*/ 500948 w 1547259"/>
                  <a:gd name="connsiteY13" fmla="*/ 11949 h 636713"/>
                  <a:gd name="connsiteX14" fmla="*/ 557253 w 1547259"/>
                  <a:gd name="connsiteY14" fmla="*/ 1181 h 63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47259" h="636713">
                    <a:moveTo>
                      <a:pt x="557253" y="1181"/>
                    </a:moveTo>
                    <a:cubicBezTo>
                      <a:pt x="821150" y="-23171"/>
                      <a:pt x="1298963" y="334175"/>
                      <a:pt x="1541277" y="629005"/>
                    </a:cubicBezTo>
                    <a:lnTo>
                      <a:pt x="1547259" y="636713"/>
                    </a:lnTo>
                    <a:lnTo>
                      <a:pt x="1545495" y="635092"/>
                    </a:lnTo>
                    <a:cubicBezTo>
                      <a:pt x="1342784" y="451093"/>
                      <a:pt x="905914" y="85110"/>
                      <a:pt x="654350" y="101231"/>
                    </a:cubicBezTo>
                    <a:cubicBezTo>
                      <a:pt x="570495" y="106604"/>
                      <a:pt x="497431" y="130826"/>
                      <a:pt x="432475" y="165591"/>
                    </a:cubicBezTo>
                    <a:lnTo>
                      <a:pt x="422777" y="171834"/>
                    </a:lnTo>
                    <a:lnTo>
                      <a:pt x="407254" y="178291"/>
                    </a:lnTo>
                    <a:cubicBezTo>
                      <a:pt x="244866" y="265203"/>
                      <a:pt x="133160" y="418006"/>
                      <a:pt x="30244" y="506897"/>
                    </a:cubicBezTo>
                    <a:lnTo>
                      <a:pt x="0" y="529013"/>
                    </a:lnTo>
                    <a:lnTo>
                      <a:pt x="7332" y="516318"/>
                    </a:lnTo>
                    <a:cubicBezTo>
                      <a:pt x="53651" y="437439"/>
                      <a:pt x="219330" y="171690"/>
                      <a:pt x="416213" y="49606"/>
                    </a:cubicBezTo>
                    <a:lnTo>
                      <a:pt x="451226" y="30630"/>
                    </a:lnTo>
                    <a:lnTo>
                      <a:pt x="500948" y="11949"/>
                    </a:lnTo>
                    <a:cubicBezTo>
                      <a:pt x="519613" y="6593"/>
                      <a:pt x="538404" y="2921"/>
                      <a:pt x="557253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6208566" y="-3546641"/>
                <a:ext cx="463585" cy="1340479"/>
              </a:xfrm>
              <a:custGeom>
                <a:avLst/>
                <a:gdLst>
                  <a:gd name="connsiteX0" fmla="*/ 0 w 463585"/>
                  <a:gd name="connsiteY0" fmla="*/ 0 h 1340479"/>
                  <a:gd name="connsiteX1" fmla="*/ 1622 w 463585"/>
                  <a:gd name="connsiteY1" fmla="*/ 1827 h 1340479"/>
                  <a:gd name="connsiteX2" fmla="*/ 275742 w 463585"/>
                  <a:gd name="connsiteY2" fmla="*/ 320432 h 1340479"/>
                  <a:gd name="connsiteX3" fmla="*/ 454371 w 463585"/>
                  <a:gd name="connsiteY3" fmla="*/ 1071602 h 1340479"/>
                  <a:gd name="connsiteX4" fmla="*/ 438868 w 463585"/>
                  <a:gd name="connsiteY4" fmla="*/ 1321666 h 1340479"/>
                  <a:gd name="connsiteX5" fmla="*/ 430880 w 463585"/>
                  <a:gd name="connsiteY5" fmla="*/ 1340479 h 1340479"/>
                  <a:gd name="connsiteX6" fmla="*/ 432184 w 463585"/>
                  <a:gd name="connsiteY6" fmla="*/ 1333101 h 1340479"/>
                  <a:gd name="connsiteX7" fmla="*/ 399615 w 463585"/>
                  <a:gd name="connsiteY7" fmla="*/ 936290 h 1340479"/>
                  <a:gd name="connsiteX8" fmla="*/ 277004 w 463585"/>
                  <a:gd name="connsiteY8" fmla="*/ 420127 h 1340479"/>
                  <a:gd name="connsiteX9" fmla="*/ 15298 w 463585"/>
                  <a:gd name="connsiteY9" fmla="*/ 26973 h 1340479"/>
                  <a:gd name="connsiteX10" fmla="*/ 0 w 463585"/>
                  <a:gd name="connsiteY10" fmla="*/ 0 h 134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3585" h="1340479">
                    <a:moveTo>
                      <a:pt x="0" y="0"/>
                    </a:moveTo>
                    <a:lnTo>
                      <a:pt x="1622" y="1827"/>
                    </a:lnTo>
                    <a:cubicBezTo>
                      <a:pt x="82455" y="93096"/>
                      <a:pt x="203733" y="231469"/>
                      <a:pt x="275742" y="320432"/>
                    </a:cubicBezTo>
                    <a:cubicBezTo>
                      <a:pt x="390951" y="462774"/>
                      <a:pt x="414910" y="849631"/>
                      <a:pt x="454371" y="1071602"/>
                    </a:cubicBezTo>
                    <a:cubicBezTo>
                      <a:pt x="474102" y="1182585"/>
                      <a:pt x="458951" y="1265999"/>
                      <a:pt x="438868" y="1321666"/>
                    </a:cubicBezTo>
                    <a:lnTo>
                      <a:pt x="430880" y="1340479"/>
                    </a:lnTo>
                    <a:lnTo>
                      <a:pt x="432184" y="1333101"/>
                    </a:lnTo>
                    <a:cubicBezTo>
                      <a:pt x="441536" y="1265470"/>
                      <a:pt x="445418" y="1137558"/>
                      <a:pt x="399615" y="936290"/>
                    </a:cubicBezTo>
                    <a:cubicBezTo>
                      <a:pt x="326330" y="614258"/>
                      <a:pt x="359096" y="523710"/>
                      <a:pt x="277004" y="420127"/>
                    </a:cubicBezTo>
                    <a:cubicBezTo>
                      <a:pt x="215432" y="342437"/>
                      <a:pt x="99758" y="171005"/>
                      <a:pt x="15298" y="2697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4452241" y="-3248642"/>
                <a:ext cx="1191337" cy="388402"/>
              </a:xfrm>
              <a:custGeom>
                <a:avLst/>
                <a:gdLst>
                  <a:gd name="connsiteX0" fmla="*/ 665695 w 1191337"/>
                  <a:gd name="connsiteY0" fmla="*/ 82 h 388402"/>
                  <a:gd name="connsiteX1" fmla="*/ 1184737 w 1191337"/>
                  <a:gd name="connsiteY1" fmla="*/ 290997 h 388402"/>
                  <a:gd name="connsiteX2" fmla="*/ 1191337 w 1191337"/>
                  <a:gd name="connsiteY2" fmla="*/ 298183 h 388402"/>
                  <a:gd name="connsiteX3" fmla="*/ 1128835 w 1191337"/>
                  <a:gd name="connsiteY3" fmla="*/ 249230 h 388402"/>
                  <a:gd name="connsiteX4" fmla="*/ 594096 w 1191337"/>
                  <a:gd name="connsiteY4" fmla="*/ 128726 h 388402"/>
                  <a:gd name="connsiteX5" fmla="*/ 575392 w 1191337"/>
                  <a:gd name="connsiteY5" fmla="*/ 139581 h 388402"/>
                  <a:gd name="connsiteX6" fmla="*/ 568875 w 1191337"/>
                  <a:gd name="connsiteY6" fmla="*/ 141426 h 388402"/>
                  <a:gd name="connsiteX7" fmla="*/ 503895 w 1191337"/>
                  <a:gd name="connsiteY7" fmla="*/ 179137 h 388402"/>
                  <a:gd name="connsiteX8" fmla="*/ 468475 w 1191337"/>
                  <a:gd name="connsiteY8" fmla="*/ 210303 h 388402"/>
                  <a:gd name="connsiteX9" fmla="*/ 446816 w 1191337"/>
                  <a:gd name="connsiteY9" fmla="*/ 199047 h 388402"/>
                  <a:gd name="connsiteX10" fmla="*/ 255415 w 1191337"/>
                  <a:gd name="connsiteY10" fmla="*/ 226721 h 388402"/>
                  <a:gd name="connsiteX11" fmla="*/ 233746 w 1191337"/>
                  <a:gd name="connsiteY11" fmla="*/ 238168 h 388402"/>
                  <a:gd name="connsiteX12" fmla="*/ 230194 w 1191337"/>
                  <a:gd name="connsiteY12" fmla="*/ 239421 h 388402"/>
                  <a:gd name="connsiteX13" fmla="*/ 19083 w 1191337"/>
                  <a:gd name="connsiteY13" fmla="*/ 372812 h 388402"/>
                  <a:gd name="connsiteX14" fmla="*/ 0 w 1191337"/>
                  <a:gd name="connsiteY14" fmla="*/ 388402 h 388402"/>
                  <a:gd name="connsiteX15" fmla="*/ 35969 w 1191337"/>
                  <a:gd name="connsiteY15" fmla="*/ 328415 h 388402"/>
                  <a:gd name="connsiteX16" fmla="*/ 210951 w 1191337"/>
                  <a:gd name="connsiteY16" fmla="*/ 131801 h 388402"/>
                  <a:gd name="connsiteX17" fmla="*/ 243552 w 1191337"/>
                  <a:gd name="connsiteY17" fmla="*/ 110248 h 388402"/>
                  <a:gd name="connsiteX18" fmla="*/ 297804 w 1191337"/>
                  <a:gd name="connsiteY18" fmla="*/ 86291 h 388402"/>
                  <a:gd name="connsiteX19" fmla="*/ 445519 w 1191337"/>
                  <a:gd name="connsiteY19" fmla="*/ 87964 h 388402"/>
                  <a:gd name="connsiteX20" fmla="*/ 466458 w 1191337"/>
                  <a:gd name="connsiteY20" fmla="*/ 73615 h 388402"/>
                  <a:gd name="connsiteX21" fmla="*/ 470740 w 1191337"/>
                  <a:gd name="connsiteY21" fmla="*/ 75264 h 388402"/>
                  <a:gd name="connsiteX22" fmla="*/ 532915 w 1191337"/>
                  <a:gd name="connsiteY22" fmla="*/ 32654 h 388402"/>
                  <a:gd name="connsiteX23" fmla="*/ 591253 w 1191337"/>
                  <a:gd name="connsiteY23" fmla="*/ 10105 h 388402"/>
                  <a:gd name="connsiteX24" fmla="*/ 665695 w 1191337"/>
                  <a:gd name="connsiteY24" fmla="*/ 82 h 388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91337" h="388402">
                    <a:moveTo>
                      <a:pt x="665695" y="82"/>
                    </a:moveTo>
                    <a:cubicBezTo>
                      <a:pt x="864455" y="-4212"/>
                      <a:pt x="1062103" y="162287"/>
                      <a:pt x="1184737" y="290997"/>
                    </a:cubicBezTo>
                    <a:lnTo>
                      <a:pt x="1191337" y="298183"/>
                    </a:lnTo>
                    <a:lnTo>
                      <a:pt x="1128835" y="249230"/>
                    </a:lnTo>
                    <a:cubicBezTo>
                      <a:pt x="874881" y="68052"/>
                      <a:pt x="698573" y="82804"/>
                      <a:pt x="594096" y="128726"/>
                    </a:cubicBezTo>
                    <a:lnTo>
                      <a:pt x="575392" y="139581"/>
                    </a:lnTo>
                    <a:lnTo>
                      <a:pt x="568875" y="141426"/>
                    </a:lnTo>
                    <a:cubicBezTo>
                      <a:pt x="542756" y="152906"/>
                      <a:pt x="521126" y="166335"/>
                      <a:pt x="503895" y="179137"/>
                    </a:cubicBezTo>
                    <a:lnTo>
                      <a:pt x="468475" y="210303"/>
                    </a:lnTo>
                    <a:lnTo>
                      <a:pt x="446816" y="199047"/>
                    </a:lnTo>
                    <a:cubicBezTo>
                      <a:pt x="392128" y="179679"/>
                      <a:pt x="323120" y="196151"/>
                      <a:pt x="255415" y="226721"/>
                    </a:cubicBezTo>
                    <a:lnTo>
                      <a:pt x="233746" y="238168"/>
                    </a:lnTo>
                    <a:lnTo>
                      <a:pt x="230194" y="239421"/>
                    </a:lnTo>
                    <a:cubicBezTo>
                      <a:pt x="148949" y="276106"/>
                      <a:pt x="69580" y="333092"/>
                      <a:pt x="19083" y="372812"/>
                    </a:cubicBezTo>
                    <a:lnTo>
                      <a:pt x="0" y="388402"/>
                    </a:lnTo>
                    <a:lnTo>
                      <a:pt x="35969" y="328415"/>
                    </a:lnTo>
                    <a:cubicBezTo>
                      <a:pt x="97159" y="234071"/>
                      <a:pt x="156631" y="172041"/>
                      <a:pt x="210951" y="131801"/>
                    </a:cubicBezTo>
                    <a:lnTo>
                      <a:pt x="243552" y="110248"/>
                    </a:lnTo>
                    <a:lnTo>
                      <a:pt x="297804" y="86291"/>
                    </a:lnTo>
                    <a:cubicBezTo>
                      <a:pt x="387120" y="59337"/>
                      <a:pt x="445519" y="87964"/>
                      <a:pt x="445519" y="87964"/>
                    </a:cubicBezTo>
                    <a:lnTo>
                      <a:pt x="466458" y="73615"/>
                    </a:lnTo>
                    <a:lnTo>
                      <a:pt x="470740" y="75264"/>
                    </a:lnTo>
                    <a:lnTo>
                      <a:pt x="532915" y="32654"/>
                    </a:lnTo>
                    <a:lnTo>
                      <a:pt x="591253" y="10105"/>
                    </a:lnTo>
                    <a:cubicBezTo>
                      <a:pt x="615988" y="3824"/>
                      <a:pt x="640851" y="618"/>
                      <a:pt x="665695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4299197" y="-2944047"/>
                <a:ext cx="1479475" cy="714198"/>
              </a:xfrm>
              <a:custGeom>
                <a:avLst/>
                <a:gdLst>
                  <a:gd name="connsiteX0" fmla="*/ 922492 w 1479475"/>
                  <a:gd name="connsiteY0" fmla="*/ 43 h 714198"/>
                  <a:gd name="connsiteX1" fmla="*/ 1477822 w 1479475"/>
                  <a:gd name="connsiteY1" fmla="*/ 287126 h 714198"/>
                  <a:gd name="connsiteX2" fmla="*/ 1479475 w 1479475"/>
                  <a:gd name="connsiteY2" fmla="*/ 288725 h 714198"/>
                  <a:gd name="connsiteX3" fmla="*/ 1462009 w 1479475"/>
                  <a:gd name="connsiteY3" fmla="*/ 276448 h 714198"/>
                  <a:gd name="connsiteX4" fmla="*/ 794273 w 1479475"/>
                  <a:gd name="connsiteY4" fmla="*/ 113430 h 714198"/>
                  <a:gd name="connsiteX5" fmla="*/ 781441 w 1479475"/>
                  <a:gd name="connsiteY5" fmla="*/ 121189 h 714198"/>
                  <a:gd name="connsiteX6" fmla="*/ 769052 w 1479475"/>
                  <a:gd name="connsiteY6" fmla="*/ 126130 h 714198"/>
                  <a:gd name="connsiteX7" fmla="*/ 646530 w 1479475"/>
                  <a:gd name="connsiteY7" fmla="*/ 245386 h 714198"/>
                  <a:gd name="connsiteX8" fmla="*/ 644883 w 1479475"/>
                  <a:gd name="connsiteY8" fmla="*/ 248826 h 714198"/>
                  <a:gd name="connsiteX9" fmla="*/ 556125 w 1479475"/>
                  <a:gd name="connsiteY9" fmla="*/ 237120 h 714198"/>
                  <a:gd name="connsiteX10" fmla="*/ 302721 w 1479475"/>
                  <a:gd name="connsiteY10" fmla="*/ 295940 h 714198"/>
                  <a:gd name="connsiteX11" fmla="*/ 298378 w 1479475"/>
                  <a:gd name="connsiteY11" fmla="*/ 299009 h 714198"/>
                  <a:gd name="connsiteX12" fmla="*/ 277500 w 1479475"/>
                  <a:gd name="connsiteY12" fmla="*/ 308640 h 714198"/>
                  <a:gd name="connsiteX13" fmla="*/ 16118 w 1479475"/>
                  <a:gd name="connsiteY13" fmla="*/ 663480 h 714198"/>
                  <a:gd name="connsiteX14" fmla="*/ 0 w 1479475"/>
                  <a:gd name="connsiteY14" fmla="*/ 714198 h 714198"/>
                  <a:gd name="connsiteX15" fmla="*/ 24885 w 1479475"/>
                  <a:gd name="connsiteY15" fmla="*/ 571939 h 714198"/>
                  <a:gd name="connsiteX16" fmla="*/ 266178 w 1479475"/>
                  <a:gd name="connsiteY16" fmla="*/ 173868 h 714198"/>
                  <a:gd name="connsiteX17" fmla="*/ 301444 w 1479475"/>
                  <a:gd name="connsiteY17" fmla="*/ 155760 h 714198"/>
                  <a:gd name="connsiteX18" fmla="*/ 358890 w 1479475"/>
                  <a:gd name="connsiteY18" fmla="*/ 137275 h 714198"/>
                  <a:gd name="connsiteX19" fmla="*/ 611598 w 1479475"/>
                  <a:gd name="connsiteY19" fmla="*/ 149090 h 714198"/>
                  <a:gd name="connsiteX20" fmla="*/ 627978 w 1479475"/>
                  <a:gd name="connsiteY20" fmla="*/ 133477 h 714198"/>
                  <a:gd name="connsiteX21" fmla="*/ 629917 w 1479475"/>
                  <a:gd name="connsiteY21" fmla="*/ 134037 h 714198"/>
                  <a:gd name="connsiteX22" fmla="*/ 636819 w 1479475"/>
                  <a:gd name="connsiteY22" fmla="*/ 136390 h 714198"/>
                  <a:gd name="connsiteX23" fmla="*/ 710286 w 1479475"/>
                  <a:gd name="connsiteY23" fmla="*/ 66359 h 714198"/>
                  <a:gd name="connsiteX24" fmla="*/ 770972 w 1479475"/>
                  <a:gd name="connsiteY24" fmla="*/ 29802 h 714198"/>
                  <a:gd name="connsiteX25" fmla="*/ 841664 w 1479475"/>
                  <a:gd name="connsiteY25" fmla="*/ 7169 h 714198"/>
                  <a:gd name="connsiteX26" fmla="*/ 922492 w 1479475"/>
                  <a:gd name="connsiteY26" fmla="*/ 43 h 71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79475" h="714198">
                    <a:moveTo>
                      <a:pt x="922492" y="43"/>
                    </a:moveTo>
                    <a:cubicBezTo>
                      <a:pt x="1138747" y="3148"/>
                      <a:pt x="1356609" y="173742"/>
                      <a:pt x="1477822" y="287126"/>
                    </a:cubicBezTo>
                    <a:lnTo>
                      <a:pt x="1479475" y="288725"/>
                    </a:lnTo>
                    <a:lnTo>
                      <a:pt x="1462009" y="276448"/>
                    </a:lnTo>
                    <a:cubicBezTo>
                      <a:pt x="1112303" y="48142"/>
                      <a:pt x="908412" y="56194"/>
                      <a:pt x="794273" y="113430"/>
                    </a:cubicBezTo>
                    <a:lnTo>
                      <a:pt x="781441" y="121189"/>
                    </a:lnTo>
                    <a:lnTo>
                      <a:pt x="769052" y="126130"/>
                    </a:lnTo>
                    <a:cubicBezTo>
                      <a:pt x="697715" y="161902"/>
                      <a:pt x="661437" y="216887"/>
                      <a:pt x="646530" y="245386"/>
                    </a:cubicBezTo>
                    <a:lnTo>
                      <a:pt x="644883" y="248826"/>
                    </a:lnTo>
                    <a:lnTo>
                      <a:pt x="556125" y="237120"/>
                    </a:lnTo>
                    <a:cubicBezTo>
                      <a:pt x="455003" y="232638"/>
                      <a:pt x="371542" y="255882"/>
                      <a:pt x="302721" y="295940"/>
                    </a:cubicBezTo>
                    <a:lnTo>
                      <a:pt x="298378" y="299009"/>
                    </a:lnTo>
                    <a:lnTo>
                      <a:pt x="277500" y="308640"/>
                    </a:lnTo>
                    <a:cubicBezTo>
                      <a:pt x="139860" y="388757"/>
                      <a:pt x="60784" y="536133"/>
                      <a:pt x="16118" y="663480"/>
                    </a:cubicBezTo>
                    <a:lnTo>
                      <a:pt x="0" y="714198"/>
                    </a:lnTo>
                    <a:lnTo>
                      <a:pt x="24885" y="571939"/>
                    </a:lnTo>
                    <a:cubicBezTo>
                      <a:pt x="75608" y="353283"/>
                      <a:pt x="168154" y="235255"/>
                      <a:pt x="266178" y="173868"/>
                    </a:cubicBezTo>
                    <a:lnTo>
                      <a:pt x="301444" y="155760"/>
                    </a:lnTo>
                    <a:lnTo>
                      <a:pt x="358890" y="137275"/>
                    </a:lnTo>
                    <a:cubicBezTo>
                      <a:pt x="494121" y="104918"/>
                      <a:pt x="611598" y="149090"/>
                      <a:pt x="611598" y="149090"/>
                    </a:cubicBezTo>
                    <a:lnTo>
                      <a:pt x="627978" y="133477"/>
                    </a:lnTo>
                    <a:lnTo>
                      <a:pt x="629917" y="134037"/>
                    </a:lnTo>
                    <a:cubicBezTo>
                      <a:pt x="634422" y="135489"/>
                      <a:pt x="636819" y="136390"/>
                      <a:pt x="636819" y="136390"/>
                    </a:cubicBezTo>
                    <a:cubicBezTo>
                      <a:pt x="660580" y="108820"/>
                      <a:pt x="685133" y="85623"/>
                      <a:pt x="710286" y="66359"/>
                    </a:cubicBezTo>
                    <a:lnTo>
                      <a:pt x="770972" y="29802"/>
                    </a:lnTo>
                    <a:lnTo>
                      <a:pt x="841664" y="7169"/>
                    </a:lnTo>
                    <a:cubicBezTo>
                      <a:pt x="868454" y="1884"/>
                      <a:pt x="895461" y="-345"/>
                      <a:pt x="922492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4287787" y="-2587353"/>
                <a:ext cx="1816581" cy="891194"/>
              </a:xfrm>
              <a:custGeom>
                <a:avLst/>
                <a:gdLst>
                  <a:gd name="connsiteX0" fmla="*/ 1141738 w 1816581"/>
                  <a:gd name="connsiteY0" fmla="*/ 1954 h 891194"/>
                  <a:gd name="connsiteX1" fmla="*/ 1779876 w 1816581"/>
                  <a:gd name="connsiteY1" fmla="*/ 263494 h 891194"/>
                  <a:gd name="connsiteX2" fmla="*/ 1816581 w 1816581"/>
                  <a:gd name="connsiteY2" fmla="*/ 295285 h 891194"/>
                  <a:gd name="connsiteX3" fmla="*/ 1771215 w 1816581"/>
                  <a:gd name="connsiteY3" fmla="*/ 269091 h 891194"/>
                  <a:gd name="connsiteX4" fmla="*/ 1021524 w 1816581"/>
                  <a:gd name="connsiteY4" fmla="*/ 171765 h 891194"/>
                  <a:gd name="connsiteX5" fmla="*/ 1004088 w 1816581"/>
                  <a:gd name="connsiteY5" fmla="*/ 181352 h 891194"/>
                  <a:gd name="connsiteX6" fmla="*/ 996303 w 1816581"/>
                  <a:gd name="connsiteY6" fmla="*/ 184465 h 891194"/>
                  <a:gd name="connsiteX7" fmla="*/ 832757 w 1816581"/>
                  <a:gd name="connsiteY7" fmla="*/ 314989 h 891194"/>
                  <a:gd name="connsiteX8" fmla="*/ 831010 w 1816581"/>
                  <a:gd name="connsiteY8" fmla="*/ 317474 h 891194"/>
                  <a:gd name="connsiteX9" fmla="*/ 756795 w 1816581"/>
                  <a:gd name="connsiteY9" fmla="*/ 295430 h 891194"/>
                  <a:gd name="connsiteX10" fmla="*/ 509218 w 1816581"/>
                  <a:gd name="connsiteY10" fmla="*/ 336800 h 891194"/>
                  <a:gd name="connsiteX11" fmla="*/ 494838 w 1816581"/>
                  <a:gd name="connsiteY11" fmla="*/ 345266 h 891194"/>
                  <a:gd name="connsiteX12" fmla="*/ 483997 w 1816581"/>
                  <a:gd name="connsiteY12" fmla="*/ 349500 h 891194"/>
                  <a:gd name="connsiteX13" fmla="*/ 23247 w 1816581"/>
                  <a:gd name="connsiteY13" fmla="*/ 849513 h 891194"/>
                  <a:gd name="connsiteX14" fmla="*/ 0 w 1816581"/>
                  <a:gd name="connsiteY14" fmla="*/ 891194 h 891194"/>
                  <a:gd name="connsiteX15" fmla="*/ 5285 w 1816581"/>
                  <a:gd name="connsiteY15" fmla="*/ 871220 h 891194"/>
                  <a:gd name="connsiteX16" fmla="*/ 353338 w 1816581"/>
                  <a:gd name="connsiteY16" fmla="*/ 259967 h 891194"/>
                  <a:gd name="connsiteX17" fmla="*/ 414059 w 1816581"/>
                  <a:gd name="connsiteY17" fmla="*/ 220479 h 891194"/>
                  <a:gd name="connsiteX18" fmla="*/ 462124 w 1816581"/>
                  <a:gd name="connsiteY18" fmla="*/ 199073 h 891194"/>
                  <a:gd name="connsiteX19" fmla="*/ 775567 w 1816581"/>
                  <a:gd name="connsiteY19" fmla="*/ 208498 h 891194"/>
                  <a:gd name="connsiteX20" fmla="*/ 791958 w 1816581"/>
                  <a:gd name="connsiteY20" fmla="*/ 191931 h 891194"/>
                  <a:gd name="connsiteX21" fmla="*/ 794410 w 1816581"/>
                  <a:gd name="connsiteY21" fmla="*/ 192889 h 891194"/>
                  <a:gd name="connsiteX22" fmla="*/ 800788 w 1816581"/>
                  <a:gd name="connsiteY22" fmla="*/ 195798 h 891194"/>
                  <a:gd name="connsiteX23" fmla="*/ 888320 w 1816581"/>
                  <a:gd name="connsiteY23" fmla="*/ 107326 h 891194"/>
                  <a:gd name="connsiteX24" fmla="*/ 970762 w 1816581"/>
                  <a:gd name="connsiteY24" fmla="*/ 51183 h 891194"/>
                  <a:gd name="connsiteX25" fmla="*/ 1047449 w 1816581"/>
                  <a:gd name="connsiteY25" fmla="*/ 19618 h 891194"/>
                  <a:gd name="connsiteX26" fmla="*/ 1141738 w 1816581"/>
                  <a:gd name="connsiteY26" fmla="*/ 1954 h 89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16581" h="891194">
                    <a:moveTo>
                      <a:pt x="1141738" y="1954"/>
                    </a:moveTo>
                    <a:cubicBezTo>
                      <a:pt x="1393369" y="-20044"/>
                      <a:pt x="1642049" y="148612"/>
                      <a:pt x="1779876" y="263494"/>
                    </a:cubicBezTo>
                    <a:lnTo>
                      <a:pt x="1816581" y="295285"/>
                    </a:lnTo>
                    <a:lnTo>
                      <a:pt x="1771215" y="269091"/>
                    </a:lnTo>
                    <a:cubicBezTo>
                      <a:pt x="1403488" y="75942"/>
                      <a:pt x="1164498" y="103748"/>
                      <a:pt x="1021524" y="171765"/>
                    </a:cubicBezTo>
                    <a:lnTo>
                      <a:pt x="1004088" y="181352"/>
                    </a:lnTo>
                    <a:lnTo>
                      <a:pt x="996303" y="184465"/>
                    </a:lnTo>
                    <a:cubicBezTo>
                      <a:pt x="906945" y="226975"/>
                      <a:pt x="855092" y="285192"/>
                      <a:pt x="832757" y="314989"/>
                    </a:cubicBezTo>
                    <a:lnTo>
                      <a:pt x="831010" y="317474"/>
                    </a:lnTo>
                    <a:lnTo>
                      <a:pt x="756795" y="295430"/>
                    </a:lnTo>
                    <a:cubicBezTo>
                      <a:pt x="669914" y="280655"/>
                      <a:pt x="586722" y="298613"/>
                      <a:pt x="509218" y="336800"/>
                    </a:cubicBezTo>
                    <a:lnTo>
                      <a:pt x="494838" y="345266"/>
                    </a:lnTo>
                    <a:lnTo>
                      <a:pt x="483997" y="349500"/>
                    </a:lnTo>
                    <a:cubicBezTo>
                      <a:pt x="277322" y="451335"/>
                      <a:pt x="111098" y="697031"/>
                      <a:pt x="23247" y="849513"/>
                    </a:cubicBezTo>
                    <a:lnTo>
                      <a:pt x="0" y="891194"/>
                    </a:lnTo>
                    <a:lnTo>
                      <a:pt x="5285" y="871220"/>
                    </a:lnTo>
                    <a:cubicBezTo>
                      <a:pt x="100303" y="537691"/>
                      <a:pt x="228051" y="355817"/>
                      <a:pt x="353338" y="259967"/>
                    </a:cubicBezTo>
                    <a:lnTo>
                      <a:pt x="414059" y="220479"/>
                    </a:lnTo>
                    <a:lnTo>
                      <a:pt x="462124" y="199073"/>
                    </a:lnTo>
                    <a:cubicBezTo>
                      <a:pt x="634987" y="138032"/>
                      <a:pt x="775567" y="208498"/>
                      <a:pt x="775567" y="208498"/>
                    </a:cubicBezTo>
                    <a:lnTo>
                      <a:pt x="791958" y="191931"/>
                    </a:lnTo>
                    <a:lnTo>
                      <a:pt x="794410" y="192889"/>
                    </a:lnTo>
                    <a:cubicBezTo>
                      <a:pt x="798592" y="194697"/>
                      <a:pt x="800788" y="195798"/>
                      <a:pt x="800788" y="195798"/>
                    </a:cubicBezTo>
                    <a:cubicBezTo>
                      <a:pt x="829239" y="161578"/>
                      <a:pt x="858487" y="132246"/>
                      <a:pt x="888320" y="107326"/>
                    </a:cubicBezTo>
                    <a:lnTo>
                      <a:pt x="970762" y="51183"/>
                    </a:lnTo>
                    <a:lnTo>
                      <a:pt x="1047449" y="19618"/>
                    </a:lnTo>
                    <a:cubicBezTo>
                      <a:pt x="1078784" y="10433"/>
                      <a:pt x="1110284" y="4704"/>
                      <a:pt x="1141738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4838340" y="-2297337"/>
                <a:ext cx="706185" cy="309459"/>
              </a:xfrm>
              <a:custGeom>
                <a:avLst/>
                <a:gdLst>
                  <a:gd name="connsiteX0" fmla="*/ 617467 w 706185"/>
                  <a:gd name="connsiteY0" fmla="*/ 92 h 309459"/>
                  <a:gd name="connsiteX1" fmla="*/ 700513 w 706185"/>
                  <a:gd name="connsiteY1" fmla="*/ 10084 h 309459"/>
                  <a:gd name="connsiteX2" fmla="*/ 706185 w 706185"/>
                  <a:gd name="connsiteY2" fmla="*/ 12042 h 309459"/>
                  <a:gd name="connsiteX3" fmla="*/ 682193 w 706185"/>
                  <a:gd name="connsiteY3" fmla="*/ 13675 h 309459"/>
                  <a:gd name="connsiteX4" fmla="*/ 618923 w 706185"/>
                  <a:gd name="connsiteY4" fmla="*/ 36531 h 309459"/>
                  <a:gd name="connsiteX5" fmla="*/ 606885 w 706185"/>
                  <a:gd name="connsiteY5" fmla="*/ 44469 h 309459"/>
                  <a:gd name="connsiteX6" fmla="*/ 593702 w 706185"/>
                  <a:gd name="connsiteY6" fmla="*/ 49231 h 309459"/>
                  <a:gd name="connsiteX7" fmla="*/ 440910 w 706185"/>
                  <a:gd name="connsiteY7" fmla="*/ 204983 h 309459"/>
                  <a:gd name="connsiteX8" fmla="*/ 430935 w 706185"/>
                  <a:gd name="connsiteY8" fmla="*/ 223897 h 309459"/>
                  <a:gd name="connsiteX9" fmla="*/ 369405 w 706185"/>
                  <a:gd name="connsiteY9" fmla="*/ 205469 h 309459"/>
                  <a:gd name="connsiteX10" fmla="*/ 85518 w 706185"/>
                  <a:gd name="connsiteY10" fmla="*/ 262983 h 309459"/>
                  <a:gd name="connsiteX11" fmla="*/ 69714 w 706185"/>
                  <a:gd name="connsiteY11" fmla="*/ 271542 h 309459"/>
                  <a:gd name="connsiteX12" fmla="*/ 60297 w 706185"/>
                  <a:gd name="connsiteY12" fmla="*/ 275683 h 309459"/>
                  <a:gd name="connsiteX13" fmla="*/ 13314 w 706185"/>
                  <a:gd name="connsiteY13" fmla="*/ 301127 h 309459"/>
                  <a:gd name="connsiteX14" fmla="*/ 0 w 706185"/>
                  <a:gd name="connsiteY14" fmla="*/ 309459 h 309459"/>
                  <a:gd name="connsiteX15" fmla="*/ 37247 w 706185"/>
                  <a:gd name="connsiteY15" fmla="*/ 240305 h 309459"/>
                  <a:gd name="connsiteX16" fmla="*/ 90102 w 706185"/>
                  <a:gd name="connsiteY16" fmla="*/ 186454 h 309459"/>
                  <a:gd name="connsiteX17" fmla="*/ 135129 w 706185"/>
                  <a:gd name="connsiteY17" fmla="*/ 159208 h 309459"/>
                  <a:gd name="connsiteX18" fmla="*/ 186083 w 706185"/>
                  <a:gd name="connsiteY18" fmla="*/ 140937 h 309459"/>
                  <a:gd name="connsiteX19" fmla="*/ 335999 w 706185"/>
                  <a:gd name="connsiteY19" fmla="*/ 127063 h 309459"/>
                  <a:gd name="connsiteX20" fmla="*/ 353565 w 706185"/>
                  <a:gd name="connsiteY20" fmla="*/ 113835 h 309459"/>
                  <a:gd name="connsiteX21" fmla="*/ 361220 w 706185"/>
                  <a:gd name="connsiteY21" fmla="*/ 114363 h 309459"/>
                  <a:gd name="connsiteX22" fmla="*/ 442613 w 706185"/>
                  <a:gd name="connsiteY22" fmla="*/ 53072 h 309459"/>
                  <a:gd name="connsiteX23" fmla="*/ 493727 w 706185"/>
                  <a:gd name="connsiteY23" fmla="*/ 26740 h 309459"/>
                  <a:gd name="connsiteX24" fmla="*/ 559485 w 706185"/>
                  <a:gd name="connsiteY24" fmla="*/ 6758 h 309459"/>
                  <a:gd name="connsiteX25" fmla="*/ 617467 w 706185"/>
                  <a:gd name="connsiteY25" fmla="*/ 92 h 309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06185" h="309459">
                    <a:moveTo>
                      <a:pt x="617467" y="92"/>
                    </a:moveTo>
                    <a:cubicBezTo>
                      <a:pt x="652767" y="-767"/>
                      <a:pt x="681052" y="4551"/>
                      <a:pt x="700513" y="10084"/>
                    </a:cubicBezTo>
                    <a:lnTo>
                      <a:pt x="706185" y="12042"/>
                    </a:lnTo>
                    <a:lnTo>
                      <a:pt x="682193" y="13675"/>
                    </a:lnTo>
                    <a:cubicBezTo>
                      <a:pt x="659385" y="18637"/>
                      <a:pt x="638304" y="26572"/>
                      <a:pt x="618923" y="36531"/>
                    </a:cubicBezTo>
                    <a:lnTo>
                      <a:pt x="606885" y="44469"/>
                    </a:lnTo>
                    <a:lnTo>
                      <a:pt x="593702" y="49231"/>
                    </a:lnTo>
                    <a:cubicBezTo>
                      <a:pt x="516178" y="89066"/>
                      <a:pt x="465849" y="161272"/>
                      <a:pt x="440910" y="204983"/>
                    </a:cubicBezTo>
                    <a:lnTo>
                      <a:pt x="430935" y="223897"/>
                    </a:lnTo>
                    <a:lnTo>
                      <a:pt x="369405" y="205469"/>
                    </a:lnTo>
                    <a:cubicBezTo>
                      <a:pt x="264144" y="189091"/>
                      <a:pt x="157550" y="227259"/>
                      <a:pt x="85518" y="262983"/>
                    </a:cubicBezTo>
                    <a:lnTo>
                      <a:pt x="69714" y="271542"/>
                    </a:lnTo>
                    <a:lnTo>
                      <a:pt x="60297" y="275683"/>
                    </a:lnTo>
                    <a:cubicBezTo>
                      <a:pt x="42289" y="284614"/>
                      <a:pt x="26442" y="293392"/>
                      <a:pt x="13314" y="301127"/>
                    </a:cubicBezTo>
                    <a:lnTo>
                      <a:pt x="0" y="309459"/>
                    </a:lnTo>
                    <a:lnTo>
                      <a:pt x="37247" y="240305"/>
                    </a:lnTo>
                    <a:cubicBezTo>
                      <a:pt x="53086" y="219038"/>
                      <a:pt x="71011" y="201277"/>
                      <a:pt x="90102" y="186454"/>
                    </a:cubicBezTo>
                    <a:lnTo>
                      <a:pt x="135129" y="159208"/>
                    </a:lnTo>
                    <a:lnTo>
                      <a:pt x="186083" y="140937"/>
                    </a:lnTo>
                    <a:cubicBezTo>
                      <a:pt x="266414" y="119576"/>
                      <a:pt x="335999" y="127063"/>
                      <a:pt x="335999" y="127063"/>
                    </a:cubicBezTo>
                    <a:lnTo>
                      <a:pt x="353565" y="113835"/>
                    </a:lnTo>
                    <a:lnTo>
                      <a:pt x="361220" y="114363"/>
                    </a:lnTo>
                    <a:cubicBezTo>
                      <a:pt x="389274" y="89656"/>
                      <a:pt x="416481" y="69474"/>
                      <a:pt x="442613" y="53072"/>
                    </a:cubicBezTo>
                    <a:lnTo>
                      <a:pt x="493727" y="26740"/>
                    </a:lnTo>
                    <a:lnTo>
                      <a:pt x="559485" y="6758"/>
                    </a:lnTo>
                    <a:cubicBezTo>
                      <a:pt x="580415" y="2495"/>
                      <a:pt x="599818" y="522"/>
                      <a:pt x="617467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4343624" y="-2212953"/>
                <a:ext cx="1850999" cy="1359416"/>
              </a:xfrm>
              <a:custGeom>
                <a:avLst/>
                <a:gdLst>
                  <a:gd name="connsiteX0" fmla="*/ 1499347 w 1850999"/>
                  <a:gd name="connsiteY0" fmla="*/ 337 h 1359416"/>
                  <a:gd name="connsiteX1" fmla="*/ 1850764 w 1850999"/>
                  <a:gd name="connsiteY1" fmla="*/ 140387 h 1359416"/>
                  <a:gd name="connsiteX2" fmla="*/ 1850999 w 1850999"/>
                  <a:gd name="connsiteY2" fmla="*/ 140579 h 1359416"/>
                  <a:gd name="connsiteX3" fmla="*/ 1833117 w 1850999"/>
                  <a:gd name="connsiteY3" fmla="*/ 134324 h 1359416"/>
                  <a:gd name="connsiteX4" fmla="*/ 1383948 w 1850999"/>
                  <a:gd name="connsiteY4" fmla="*/ 192315 h 1359416"/>
                  <a:gd name="connsiteX5" fmla="*/ 1382695 w 1850999"/>
                  <a:gd name="connsiteY5" fmla="*/ 193246 h 1359416"/>
                  <a:gd name="connsiteX6" fmla="*/ 1358727 w 1850999"/>
                  <a:gd name="connsiteY6" fmla="*/ 205015 h 1359416"/>
                  <a:gd name="connsiteX7" fmla="*/ 1187896 w 1850999"/>
                  <a:gd name="connsiteY7" fmla="*/ 362795 h 1359416"/>
                  <a:gd name="connsiteX8" fmla="*/ 1184593 w 1850999"/>
                  <a:gd name="connsiteY8" fmla="*/ 367487 h 1359416"/>
                  <a:gd name="connsiteX9" fmla="*/ 1040893 w 1850999"/>
                  <a:gd name="connsiteY9" fmla="*/ 373246 h 1359416"/>
                  <a:gd name="connsiteX10" fmla="*/ 757314 w 1850999"/>
                  <a:gd name="connsiteY10" fmla="*/ 456433 h 1359416"/>
                  <a:gd name="connsiteX11" fmla="*/ 740721 w 1850999"/>
                  <a:gd name="connsiteY11" fmla="*/ 465814 h 1359416"/>
                  <a:gd name="connsiteX12" fmla="*/ 732093 w 1850999"/>
                  <a:gd name="connsiteY12" fmla="*/ 469133 h 1359416"/>
                  <a:gd name="connsiteX13" fmla="*/ 15576 w 1850999"/>
                  <a:gd name="connsiteY13" fmla="*/ 1320495 h 1359416"/>
                  <a:gd name="connsiteX14" fmla="*/ 0 w 1850999"/>
                  <a:gd name="connsiteY14" fmla="*/ 1359416 h 1359416"/>
                  <a:gd name="connsiteX15" fmla="*/ 26285 w 1850999"/>
                  <a:gd name="connsiteY15" fmla="*/ 1250092 h 1359416"/>
                  <a:gd name="connsiteX16" fmla="*/ 618685 w 1850999"/>
                  <a:gd name="connsiteY16" fmla="*/ 342319 h 1359416"/>
                  <a:gd name="connsiteX17" fmla="*/ 689319 w 1850999"/>
                  <a:gd name="connsiteY17" fmla="*/ 305007 h 1359416"/>
                  <a:gd name="connsiteX18" fmla="*/ 770462 w 1850999"/>
                  <a:gd name="connsiteY18" fmla="*/ 272557 h 1359416"/>
                  <a:gd name="connsiteX19" fmla="*/ 1058322 w 1850999"/>
                  <a:gd name="connsiteY19" fmla="*/ 228002 h 1359416"/>
                  <a:gd name="connsiteX20" fmla="*/ 1070988 w 1850999"/>
                  <a:gd name="connsiteY20" fmla="*/ 214634 h 1359416"/>
                  <a:gd name="connsiteX21" fmla="*/ 1073715 w 1850999"/>
                  <a:gd name="connsiteY21" fmla="*/ 214672 h 1359416"/>
                  <a:gd name="connsiteX22" fmla="*/ 1083543 w 1850999"/>
                  <a:gd name="connsiteY22" fmla="*/ 215302 h 1359416"/>
                  <a:gd name="connsiteX23" fmla="*/ 1234945 w 1850999"/>
                  <a:gd name="connsiteY23" fmla="*/ 74926 h 1359416"/>
                  <a:gd name="connsiteX24" fmla="*/ 1293648 w 1850999"/>
                  <a:gd name="connsiteY24" fmla="*/ 41257 h 1359416"/>
                  <a:gd name="connsiteX25" fmla="*/ 1358540 w 1850999"/>
                  <a:gd name="connsiteY25" fmla="*/ 16979 h 1359416"/>
                  <a:gd name="connsiteX26" fmla="*/ 1499347 w 1850999"/>
                  <a:gd name="connsiteY26" fmla="*/ 337 h 135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50999" h="1359416">
                    <a:moveTo>
                      <a:pt x="1499347" y="337"/>
                    </a:moveTo>
                    <a:cubicBezTo>
                      <a:pt x="1656840" y="6310"/>
                      <a:pt x="1786902" y="90444"/>
                      <a:pt x="1850764" y="140387"/>
                    </a:cubicBezTo>
                    <a:lnTo>
                      <a:pt x="1850999" y="140579"/>
                    </a:lnTo>
                    <a:lnTo>
                      <a:pt x="1833117" y="134324"/>
                    </a:lnTo>
                    <a:cubicBezTo>
                      <a:pt x="1639843" y="79664"/>
                      <a:pt x="1489422" y="126649"/>
                      <a:pt x="1383948" y="192315"/>
                    </a:cubicBezTo>
                    <a:lnTo>
                      <a:pt x="1382695" y="193246"/>
                    </a:lnTo>
                    <a:lnTo>
                      <a:pt x="1358727" y="205015"/>
                    </a:lnTo>
                    <a:cubicBezTo>
                      <a:pt x="1268321" y="261299"/>
                      <a:pt x="1210938" y="331308"/>
                      <a:pt x="1187896" y="362795"/>
                    </a:cubicBezTo>
                    <a:lnTo>
                      <a:pt x="1184593" y="367487"/>
                    </a:lnTo>
                    <a:lnTo>
                      <a:pt x="1040893" y="373246"/>
                    </a:lnTo>
                    <a:cubicBezTo>
                      <a:pt x="938043" y="386118"/>
                      <a:pt x="843660" y="415381"/>
                      <a:pt x="757314" y="456433"/>
                    </a:cubicBezTo>
                    <a:lnTo>
                      <a:pt x="740721" y="465814"/>
                    </a:lnTo>
                    <a:lnTo>
                      <a:pt x="732093" y="469133"/>
                    </a:lnTo>
                    <a:cubicBezTo>
                      <a:pt x="343537" y="653871"/>
                      <a:pt x="117741" y="1077370"/>
                      <a:pt x="15576" y="1320495"/>
                    </a:cubicBezTo>
                    <a:lnTo>
                      <a:pt x="0" y="1359416"/>
                    </a:lnTo>
                    <a:lnTo>
                      <a:pt x="26285" y="1250092"/>
                    </a:lnTo>
                    <a:cubicBezTo>
                      <a:pt x="162874" y="732075"/>
                      <a:pt x="402227" y="472186"/>
                      <a:pt x="618685" y="342319"/>
                    </a:cubicBezTo>
                    <a:lnTo>
                      <a:pt x="689319" y="305007"/>
                    </a:lnTo>
                    <a:lnTo>
                      <a:pt x="770462" y="272557"/>
                    </a:lnTo>
                    <a:cubicBezTo>
                      <a:pt x="935991" y="215963"/>
                      <a:pt x="1058322" y="228002"/>
                      <a:pt x="1058322" y="228002"/>
                    </a:cubicBezTo>
                    <a:lnTo>
                      <a:pt x="1070988" y="214634"/>
                    </a:lnTo>
                    <a:lnTo>
                      <a:pt x="1073715" y="214672"/>
                    </a:lnTo>
                    <a:cubicBezTo>
                      <a:pt x="1080145" y="214968"/>
                      <a:pt x="1083543" y="215302"/>
                      <a:pt x="1083543" y="215302"/>
                    </a:cubicBezTo>
                    <a:cubicBezTo>
                      <a:pt x="1133838" y="155142"/>
                      <a:pt x="1184607" y="109223"/>
                      <a:pt x="1234945" y="74926"/>
                    </a:cubicBezTo>
                    <a:lnTo>
                      <a:pt x="1293648" y="41257"/>
                    </a:lnTo>
                    <a:lnTo>
                      <a:pt x="1358540" y="16979"/>
                    </a:lnTo>
                    <a:cubicBezTo>
                      <a:pt x="1407113" y="3304"/>
                      <a:pt x="1454350" y="-1370"/>
                      <a:pt x="1499347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4826254" y="-1797133"/>
                <a:ext cx="1531163" cy="945200"/>
              </a:xfrm>
              <a:custGeom>
                <a:avLst/>
                <a:gdLst>
                  <a:gd name="connsiteX0" fmla="*/ 1226430 w 1531163"/>
                  <a:gd name="connsiteY0" fmla="*/ 10 h 945200"/>
                  <a:gd name="connsiteX1" fmla="*/ 1524489 w 1531163"/>
                  <a:gd name="connsiteY1" fmla="*/ 38262 h 945200"/>
                  <a:gd name="connsiteX2" fmla="*/ 1531163 w 1531163"/>
                  <a:gd name="connsiteY2" fmla="*/ 40184 h 945200"/>
                  <a:gd name="connsiteX3" fmla="*/ 1517332 w 1531163"/>
                  <a:gd name="connsiteY3" fmla="*/ 38956 h 945200"/>
                  <a:gd name="connsiteX4" fmla="*/ 1017234 w 1531163"/>
                  <a:gd name="connsiteY4" fmla="*/ 153261 h 945200"/>
                  <a:gd name="connsiteX5" fmla="*/ 1013129 w 1531163"/>
                  <a:gd name="connsiteY5" fmla="*/ 155699 h 945200"/>
                  <a:gd name="connsiteX6" fmla="*/ 992013 w 1531163"/>
                  <a:gd name="connsiteY6" fmla="*/ 165961 h 945200"/>
                  <a:gd name="connsiteX7" fmla="*/ 846283 w 1531163"/>
                  <a:gd name="connsiteY7" fmla="*/ 261405 h 945200"/>
                  <a:gd name="connsiteX8" fmla="*/ 1013494 w 1531163"/>
                  <a:gd name="connsiteY8" fmla="*/ 306794 h 945200"/>
                  <a:gd name="connsiteX9" fmla="*/ 1034942 w 1531163"/>
                  <a:gd name="connsiteY9" fmla="*/ 294767 h 945200"/>
                  <a:gd name="connsiteX10" fmla="*/ 1038715 w 1531163"/>
                  <a:gd name="connsiteY10" fmla="*/ 294094 h 945200"/>
                  <a:gd name="connsiteX11" fmla="*/ 1071273 w 1531163"/>
                  <a:gd name="connsiteY11" fmla="*/ 275837 h 945200"/>
                  <a:gd name="connsiteX12" fmla="*/ 1093520 w 1531163"/>
                  <a:gd name="connsiteY12" fmla="*/ 263561 h 945200"/>
                  <a:gd name="connsiteX13" fmla="*/ 1147233 w 1531163"/>
                  <a:gd name="connsiteY13" fmla="*/ 246125 h 945200"/>
                  <a:gd name="connsiteX14" fmla="*/ 1413937 w 1531163"/>
                  <a:gd name="connsiteY14" fmla="*/ 204107 h 945200"/>
                  <a:gd name="connsiteX15" fmla="*/ 1452282 w 1531163"/>
                  <a:gd name="connsiteY15" fmla="*/ 200884 h 945200"/>
                  <a:gd name="connsiteX16" fmla="*/ 1424156 w 1531163"/>
                  <a:gd name="connsiteY16" fmla="*/ 211145 h 945200"/>
                  <a:gd name="connsiteX17" fmla="*/ 1250637 w 1531163"/>
                  <a:gd name="connsiteY17" fmla="*/ 288271 h 945200"/>
                  <a:gd name="connsiteX18" fmla="*/ 1244761 w 1531163"/>
                  <a:gd name="connsiteY18" fmla="*/ 291616 h 945200"/>
                  <a:gd name="connsiteX19" fmla="*/ 1225416 w 1531163"/>
                  <a:gd name="connsiteY19" fmla="*/ 300971 h 945200"/>
                  <a:gd name="connsiteX20" fmla="*/ 1088387 w 1531163"/>
                  <a:gd name="connsiteY20" fmla="*/ 378976 h 945200"/>
                  <a:gd name="connsiteX21" fmla="*/ 1062239 w 1531163"/>
                  <a:gd name="connsiteY21" fmla="*/ 390741 h 945200"/>
                  <a:gd name="connsiteX22" fmla="*/ 554058 w 1531163"/>
                  <a:gd name="connsiteY22" fmla="*/ 404349 h 945200"/>
                  <a:gd name="connsiteX23" fmla="*/ 529162 w 1531163"/>
                  <a:gd name="connsiteY23" fmla="*/ 416942 h 945200"/>
                  <a:gd name="connsiteX24" fmla="*/ 528837 w 1531163"/>
                  <a:gd name="connsiteY24" fmla="*/ 417049 h 945200"/>
                  <a:gd name="connsiteX25" fmla="*/ 23812 w 1531163"/>
                  <a:gd name="connsiteY25" fmla="*/ 908646 h 945200"/>
                  <a:gd name="connsiteX26" fmla="*/ 0 w 1531163"/>
                  <a:gd name="connsiteY26" fmla="*/ 945200 h 945200"/>
                  <a:gd name="connsiteX27" fmla="*/ 6340 w 1531163"/>
                  <a:gd name="connsiteY27" fmla="*/ 916135 h 945200"/>
                  <a:gd name="connsiteX28" fmla="*/ 436337 w 1531163"/>
                  <a:gd name="connsiteY28" fmla="*/ 287376 h 945200"/>
                  <a:gd name="connsiteX29" fmla="*/ 509112 w 1531163"/>
                  <a:gd name="connsiteY29" fmla="*/ 249020 h 945200"/>
                  <a:gd name="connsiteX30" fmla="*/ 611546 w 1531163"/>
                  <a:gd name="connsiteY30" fmla="*/ 210758 h 945200"/>
                  <a:gd name="connsiteX31" fmla="*/ 730718 w 1531163"/>
                  <a:gd name="connsiteY31" fmla="*/ 182838 h 945200"/>
                  <a:gd name="connsiteX32" fmla="*/ 733847 w 1531163"/>
                  <a:gd name="connsiteY32" fmla="*/ 179269 h 945200"/>
                  <a:gd name="connsiteX33" fmla="*/ 738763 w 1531163"/>
                  <a:gd name="connsiteY33" fmla="*/ 174162 h 945200"/>
                  <a:gd name="connsiteX34" fmla="*/ 755939 w 1531163"/>
                  <a:gd name="connsiteY34" fmla="*/ 170138 h 945200"/>
                  <a:gd name="connsiteX35" fmla="*/ 873717 w 1531163"/>
                  <a:gd name="connsiteY35" fmla="*/ 79282 h 945200"/>
                  <a:gd name="connsiteX36" fmla="*/ 895051 w 1531163"/>
                  <a:gd name="connsiteY36" fmla="*/ 68322 h 945200"/>
                  <a:gd name="connsiteX37" fmla="*/ 943745 w 1531163"/>
                  <a:gd name="connsiteY37" fmla="*/ 48071 h 945200"/>
                  <a:gd name="connsiteX38" fmla="*/ 1226430 w 1531163"/>
                  <a:gd name="connsiteY38" fmla="*/ 10 h 94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31163" h="945200">
                    <a:moveTo>
                      <a:pt x="1226430" y="10"/>
                    </a:moveTo>
                    <a:cubicBezTo>
                      <a:pt x="1313150" y="-361"/>
                      <a:pt x="1412246" y="10508"/>
                      <a:pt x="1524489" y="38262"/>
                    </a:cubicBezTo>
                    <a:lnTo>
                      <a:pt x="1531163" y="40184"/>
                    </a:lnTo>
                    <a:lnTo>
                      <a:pt x="1517332" y="38956"/>
                    </a:lnTo>
                    <a:cubicBezTo>
                      <a:pt x="1394795" y="33497"/>
                      <a:pt x="1210435" y="49386"/>
                      <a:pt x="1017234" y="153261"/>
                    </a:cubicBezTo>
                    <a:lnTo>
                      <a:pt x="1013129" y="155699"/>
                    </a:lnTo>
                    <a:lnTo>
                      <a:pt x="992013" y="165961"/>
                    </a:lnTo>
                    <a:cubicBezTo>
                      <a:pt x="943713" y="191930"/>
                      <a:pt x="894860" y="223397"/>
                      <a:pt x="846283" y="261405"/>
                    </a:cubicBezTo>
                    <a:cubicBezTo>
                      <a:pt x="846283" y="261405"/>
                      <a:pt x="935300" y="333971"/>
                      <a:pt x="1013494" y="306794"/>
                    </a:cubicBezTo>
                    <a:lnTo>
                      <a:pt x="1034942" y="294767"/>
                    </a:lnTo>
                    <a:lnTo>
                      <a:pt x="1038715" y="294094"/>
                    </a:lnTo>
                    <a:cubicBezTo>
                      <a:pt x="1049886" y="290211"/>
                      <a:pt x="1060835" y="284293"/>
                      <a:pt x="1071273" y="275837"/>
                    </a:cubicBezTo>
                    <a:lnTo>
                      <a:pt x="1093520" y="263561"/>
                    </a:lnTo>
                    <a:lnTo>
                      <a:pt x="1147233" y="246125"/>
                    </a:lnTo>
                    <a:cubicBezTo>
                      <a:pt x="1234204" y="223135"/>
                      <a:pt x="1347842" y="210185"/>
                      <a:pt x="1413937" y="204107"/>
                    </a:cubicBezTo>
                    <a:lnTo>
                      <a:pt x="1452282" y="200884"/>
                    </a:lnTo>
                    <a:lnTo>
                      <a:pt x="1424156" y="211145"/>
                    </a:lnTo>
                    <a:cubicBezTo>
                      <a:pt x="1380859" y="227613"/>
                      <a:pt x="1320177" y="252919"/>
                      <a:pt x="1250637" y="288271"/>
                    </a:cubicBezTo>
                    <a:lnTo>
                      <a:pt x="1244761" y="291616"/>
                    </a:lnTo>
                    <a:lnTo>
                      <a:pt x="1225416" y="300971"/>
                    </a:lnTo>
                    <a:lnTo>
                      <a:pt x="1088387" y="378976"/>
                    </a:lnTo>
                    <a:lnTo>
                      <a:pt x="1062239" y="390741"/>
                    </a:lnTo>
                    <a:cubicBezTo>
                      <a:pt x="938580" y="426408"/>
                      <a:pt x="781665" y="310065"/>
                      <a:pt x="554058" y="404349"/>
                    </a:cubicBezTo>
                    <a:lnTo>
                      <a:pt x="529162" y="416942"/>
                    </a:lnTo>
                    <a:lnTo>
                      <a:pt x="528837" y="417049"/>
                    </a:lnTo>
                    <a:cubicBezTo>
                      <a:pt x="389744" y="474667"/>
                      <a:pt x="224250" y="610946"/>
                      <a:pt x="23812" y="908646"/>
                    </a:cubicBezTo>
                    <a:lnTo>
                      <a:pt x="0" y="945200"/>
                    </a:lnTo>
                    <a:lnTo>
                      <a:pt x="6340" y="916135"/>
                    </a:lnTo>
                    <a:cubicBezTo>
                      <a:pt x="38466" y="780914"/>
                      <a:pt x="142028" y="467187"/>
                      <a:pt x="436337" y="287376"/>
                    </a:cubicBezTo>
                    <a:lnTo>
                      <a:pt x="509112" y="249020"/>
                    </a:lnTo>
                    <a:lnTo>
                      <a:pt x="611546" y="210758"/>
                    </a:lnTo>
                    <a:cubicBezTo>
                      <a:pt x="649085" y="199383"/>
                      <a:pt x="688769" y="189973"/>
                      <a:pt x="730718" y="182838"/>
                    </a:cubicBezTo>
                    <a:cubicBezTo>
                      <a:pt x="730718" y="182838"/>
                      <a:pt x="731752" y="181579"/>
                      <a:pt x="733847" y="179269"/>
                    </a:cubicBezTo>
                    <a:lnTo>
                      <a:pt x="738763" y="174162"/>
                    </a:lnTo>
                    <a:lnTo>
                      <a:pt x="755939" y="170138"/>
                    </a:lnTo>
                    <a:cubicBezTo>
                      <a:pt x="755939" y="170138"/>
                      <a:pt x="793148" y="124803"/>
                      <a:pt x="873717" y="79282"/>
                    </a:cubicBezTo>
                    <a:lnTo>
                      <a:pt x="895051" y="68322"/>
                    </a:lnTo>
                    <a:lnTo>
                      <a:pt x="943745" y="48071"/>
                    </a:lnTo>
                    <a:cubicBezTo>
                      <a:pt x="1017184" y="20985"/>
                      <a:pt x="1110805" y="506"/>
                      <a:pt x="122643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7705481" y="-1681239"/>
                <a:ext cx="365371" cy="317595"/>
              </a:xfrm>
              <a:custGeom>
                <a:avLst/>
                <a:gdLst>
                  <a:gd name="connsiteX0" fmla="*/ 365371 w 365371"/>
                  <a:gd name="connsiteY0" fmla="*/ 0 h 317595"/>
                  <a:gd name="connsiteX1" fmla="*/ 301061 w 365371"/>
                  <a:gd name="connsiteY1" fmla="*/ 97954 h 317595"/>
                  <a:gd name="connsiteX2" fmla="*/ 303186 w 365371"/>
                  <a:gd name="connsiteY2" fmla="*/ 126435 h 317595"/>
                  <a:gd name="connsiteX3" fmla="*/ 220198 w 365371"/>
                  <a:gd name="connsiteY3" fmla="*/ 144484 h 317595"/>
                  <a:gd name="connsiteX4" fmla="*/ 168454 w 365371"/>
                  <a:gd name="connsiteY4" fmla="*/ 162204 h 317595"/>
                  <a:gd name="connsiteX5" fmla="*/ 148702 w 365371"/>
                  <a:gd name="connsiteY5" fmla="*/ 173031 h 317595"/>
                  <a:gd name="connsiteX6" fmla="*/ 143233 w 365371"/>
                  <a:gd name="connsiteY6" fmla="*/ 174904 h 317595"/>
                  <a:gd name="connsiteX7" fmla="*/ 93371 w 365371"/>
                  <a:gd name="connsiteY7" fmla="*/ 202236 h 317595"/>
                  <a:gd name="connsiteX8" fmla="*/ 15861 w 365371"/>
                  <a:gd name="connsiteY8" fmla="*/ 283407 h 317595"/>
                  <a:gd name="connsiteX9" fmla="*/ 0 w 365371"/>
                  <a:gd name="connsiteY9" fmla="*/ 317595 h 317595"/>
                  <a:gd name="connsiteX10" fmla="*/ 8358 w 365371"/>
                  <a:gd name="connsiteY10" fmla="*/ 268416 h 317595"/>
                  <a:gd name="connsiteX11" fmla="*/ 68212 w 365371"/>
                  <a:gd name="connsiteY11" fmla="*/ 175447 h 317595"/>
                  <a:gd name="connsiteX12" fmla="*/ 111929 w 365371"/>
                  <a:gd name="connsiteY12" fmla="*/ 142726 h 317595"/>
                  <a:gd name="connsiteX13" fmla="*/ 136357 w 365371"/>
                  <a:gd name="connsiteY13" fmla="*/ 130495 h 317595"/>
                  <a:gd name="connsiteX14" fmla="*/ 243466 w 365371"/>
                  <a:gd name="connsiteY14" fmla="*/ 100062 h 317595"/>
                  <a:gd name="connsiteX15" fmla="*/ 250763 w 365371"/>
                  <a:gd name="connsiteY15" fmla="*/ 92455 h 317595"/>
                  <a:gd name="connsiteX16" fmla="*/ 268687 w 365371"/>
                  <a:gd name="connsiteY16" fmla="*/ 87362 h 317595"/>
                  <a:gd name="connsiteX17" fmla="*/ 306388 w 365371"/>
                  <a:gd name="connsiteY17" fmla="*/ 27113 h 317595"/>
                  <a:gd name="connsiteX18" fmla="*/ 331522 w 365371"/>
                  <a:gd name="connsiteY18" fmla="*/ 10929 h 317595"/>
                  <a:gd name="connsiteX19" fmla="*/ 365371 w 365371"/>
                  <a:gd name="connsiteY19" fmla="*/ 0 h 317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5371" h="317595">
                    <a:moveTo>
                      <a:pt x="365371" y="0"/>
                    </a:moveTo>
                    <a:cubicBezTo>
                      <a:pt x="332340" y="8720"/>
                      <a:pt x="306047" y="57671"/>
                      <a:pt x="301061" y="97954"/>
                    </a:cubicBezTo>
                    <a:lnTo>
                      <a:pt x="303186" y="126435"/>
                    </a:lnTo>
                    <a:lnTo>
                      <a:pt x="220198" y="144484"/>
                    </a:lnTo>
                    <a:cubicBezTo>
                      <a:pt x="202648" y="149262"/>
                      <a:pt x="185394" y="154932"/>
                      <a:pt x="168454" y="162204"/>
                    </a:cubicBezTo>
                    <a:lnTo>
                      <a:pt x="148702" y="173031"/>
                    </a:lnTo>
                    <a:lnTo>
                      <a:pt x="143233" y="174904"/>
                    </a:lnTo>
                    <a:cubicBezTo>
                      <a:pt x="126293" y="182176"/>
                      <a:pt x="109667" y="191050"/>
                      <a:pt x="93371" y="202236"/>
                    </a:cubicBezTo>
                    <a:cubicBezTo>
                      <a:pt x="62544" y="223554"/>
                      <a:pt x="35503" y="251477"/>
                      <a:pt x="15861" y="283407"/>
                    </a:cubicBezTo>
                    <a:lnTo>
                      <a:pt x="0" y="317595"/>
                    </a:lnTo>
                    <a:lnTo>
                      <a:pt x="8358" y="268416"/>
                    </a:lnTo>
                    <a:cubicBezTo>
                      <a:pt x="19765" y="233227"/>
                      <a:pt x="41082" y="200462"/>
                      <a:pt x="68212" y="175447"/>
                    </a:cubicBezTo>
                    <a:lnTo>
                      <a:pt x="111929" y="142726"/>
                    </a:lnTo>
                    <a:lnTo>
                      <a:pt x="136357" y="130495"/>
                    </a:lnTo>
                    <a:cubicBezTo>
                      <a:pt x="170621" y="116446"/>
                      <a:pt x="207175" y="106933"/>
                      <a:pt x="243466" y="100062"/>
                    </a:cubicBezTo>
                    <a:lnTo>
                      <a:pt x="250763" y="92455"/>
                    </a:lnTo>
                    <a:lnTo>
                      <a:pt x="268687" y="87362"/>
                    </a:lnTo>
                    <a:cubicBezTo>
                      <a:pt x="281020" y="82431"/>
                      <a:pt x="294406" y="39094"/>
                      <a:pt x="306388" y="27113"/>
                    </a:cubicBezTo>
                    <a:lnTo>
                      <a:pt x="331522" y="10929"/>
                    </a:lnTo>
                    <a:lnTo>
                      <a:pt x="3653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7872639" y="-1659222"/>
                <a:ext cx="441483" cy="526409"/>
              </a:xfrm>
              <a:custGeom>
                <a:avLst/>
                <a:gdLst>
                  <a:gd name="connsiteX0" fmla="*/ 373720 w 441483"/>
                  <a:gd name="connsiteY0" fmla="*/ 4 h 526409"/>
                  <a:gd name="connsiteX1" fmla="*/ 412780 w 441483"/>
                  <a:gd name="connsiteY1" fmla="*/ 4496 h 526409"/>
                  <a:gd name="connsiteX2" fmla="*/ 441483 w 441483"/>
                  <a:gd name="connsiteY2" fmla="*/ 15465 h 526409"/>
                  <a:gd name="connsiteX3" fmla="*/ 405723 w 441483"/>
                  <a:gd name="connsiteY3" fmla="*/ 25884 h 526409"/>
                  <a:gd name="connsiteX4" fmla="*/ 392133 w 441483"/>
                  <a:gd name="connsiteY4" fmla="*/ 35195 h 526409"/>
                  <a:gd name="connsiteX5" fmla="*/ 380502 w 441483"/>
                  <a:gd name="connsiteY5" fmla="*/ 38584 h 526409"/>
                  <a:gd name="connsiteX6" fmla="*/ 321882 w 441483"/>
                  <a:gd name="connsiteY6" fmla="*/ 78748 h 526409"/>
                  <a:gd name="connsiteX7" fmla="*/ 278082 w 441483"/>
                  <a:gd name="connsiteY7" fmla="*/ 174821 h 526409"/>
                  <a:gd name="connsiteX8" fmla="*/ 280224 w 441483"/>
                  <a:gd name="connsiteY8" fmla="*/ 197892 h 526409"/>
                  <a:gd name="connsiteX9" fmla="*/ 244403 w 441483"/>
                  <a:gd name="connsiteY9" fmla="*/ 198466 h 526409"/>
                  <a:gd name="connsiteX10" fmla="*/ 185691 w 441483"/>
                  <a:gd name="connsiteY10" fmla="*/ 220503 h 526409"/>
                  <a:gd name="connsiteX11" fmla="*/ 176980 w 441483"/>
                  <a:gd name="connsiteY11" fmla="*/ 227006 h 526409"/>
                  <a:gd name="connsiteX12" fmla="*/ 160470 w 441483"/>
                  <a:gd name="connsiteY12" fmla="*/ 233203 h 526409"/>
                  <a:gd name="connsiteX13" fmla="*/ 68910 w 441483"/>
                  <a:gd name="connsiteY13" fmla="*/ 321507 h 526409"/>
                  <a:gd name="connsiteX14" fmla="*/ 15927 w 441483"/>
                  <a:gd name="connsiteY14" fmla="*/ 464023 h 526409"/>
                  <a:gd name="connsiteX15" fmla="*/ 8608 w 441483"/>
                  <a:gd name="connsiteY15" fmla="*/ 526409 h 526409"/>
                  <a:gd name="connsiteX16" fmla="*/ 102 w 441483"/>
                  <a:gd name="connsiteY16" fmla="*/ 462202 h 526409"/>
                  <a:gd name="connsiteX17" fmla="*/ 27893 w 441483"/>
                  <a:gd name="connsiteY17" fmla="*/ 319726 h 526409"/>
                  <a:gd name="connsiteX18" fmla="*/ 115182 w 441483"/>
                  <a:gd name="connsiteY18" fmla="*/ 203503 h 526409"/>
                  <a:gd name="connsiteX19" fmla="*/ 166299 w 441483"/>
                  <a:gd name="connsiteY19" fmla="*/ 168484 h 526409"/>
                  <a:gd name="connsiteX20" fmla="*/ 217943 w 441483"/>
                  <a:gd name="connsiteY20" fmla="*/ 147809 h 526409"/>
                  <a:gd name="connsiteX21" fmla="*/ 218488 w 441483"/>
                  <a:gd name="connsiteY21" fmla="*/ 144988 h 526409"/>
                  <a:gd name="connsiteX22" fmla="*/ 243164 w 441483"/>
                  <a:gd name="connsiteY22" fmla="*/ 135109 h 526409"/>
                  <a:gd name="connsiteX23" fmla="*/ 292068 w 441483"/>
                  <a:gd name="connsiteY23" fmla="*/ 30366 h 526409"/>
                  <a:gd name="connsiteX24" fmla="*/ 315927 w 441483"/>
                  <a:gd name="connsiteY24" fmla="*/ 12521 h 526409"/>
                  <a:gd name="connsiteX25" fmla="*/ 334726 w 441483"/>
                  <a:gd name="connsiteY25" fmla="*/ 5025 h 526409"/>
                  <a:gd name="connsiteX26" fmla="*/ 373720 w 441483"/>
                  <a:gd name="connsiteY26" fmla="*/ 4 h 5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41483" h="526409">
                    <a:moveTo>
                      <a:pt x="373720" y="4"/>
                    </a:moveTo>
                    <a:cubicBezTo>
                      <a:pt x="386867" y="-84"/>
                      <a:pt x="400024" y="1413"/>
                      <a:pt x="412780" y="4496"/>
                    </a:cubicBezTo>
                    <a:lnTo>
                      <a:pt x="441483" y="15465"/>
                    </a:lnTo>
                    <a:lnTo>
                      <a:pt x="405723" y="25884"/>
                    </a:lnTo>
                    <a:lnTo>
                      <a:pt x="392133" y="35195"/>
                    </a:lnTo>
                    <a:lnTo>
                      <a:pt x="380502" y="38584"/>
                    </a:lnTo>
                    <a:cubicBezTo>
                      <a:pt x="358702" y="48449"/>
                      <a:pt x="338619" y="61661"/>
                      <a:pt x="321882" y="78748"/>
                    </a:cubicBezTo>
                    <a:cubicBezTo>
                      <a:pt x="296778" y="104382"/>
                      <a:pt x="279999" y="139329"/>
                      <a:pt x="278082" y="174821"/>
                    </a:cubicBezTo>
                    <a:lnTo>
                      <a:pt x="280224" y="197892"/>
                    </a:lnTo>
                    <a:lnTo>
                      <a:pt x="244403" y="198466"/>
                    </a:lnTo>
                    <a:cubicBezTo>
                      <a:pt x="224040" y="202567"/>
                      <a:pt x="204255" y="210176"/>
                      <a:pt x="185691" y="220503"/>
                    </a:cubicBezTo>
                    <a:lnTo>
                      <a:pt x="176980" y="227006"/>
                    </a:lnTo>
                    <a:lnTo>
                      <a:pt x="160470" y="233203"/>
                    </a:lnTo>
                    <a:cubicBezTo>
                      <a:pt x="123344" y="253859"/>
                      <a:pt x="91106" y="285394"/>
                      <a:pt x="68910" y="321507"/>
                    </a:cubicBezTo>
                    <a:cubicBezTo>
                      <a:pt x="43718" y="362553"/>
                      <a:pt x="25925" y="412495"/>
                      <a:pt x="15927" y="464023"/>
                    </a:cubicBezTo>
                    <a:lnTo>
                      <a:pt x="8608" y="526409"/>
                    </a:lnTo>
                    <a:lnTo>
                      <a:pt x="102" y="462202"/>
                    </a:lnTo>
                    <a:cubicBezTo>
                      <a:pt x="-1087" y="413360"/>
                      <a:pt x="8163" y="364298"/>
                      <a:pt x="27893" y="319726"/>
                    </a:cubicBezTo>
                    <a:cubicBezTo>
                      <a:pt x="47799" y="274981"/>
                      <a:pt x="78100" y="235257"/>
                      <a:pt x="115182" y="203503"/>
                    </a:cubicBezTo>
                    <a:lnTo>
                      <a:pt x="166299" y="168484"/>
                    </a:lnTo>
                    <a:lnTo>
                      <a:pt x="217943" y="147809"/>
                    </a:lnTo>
                    <a:lnTo>
                      <a:pt x="218488" y="144988"/>
                    </a:lnTo>
                    <a:lnTo>
                      <a:pt x="243164" y="135109"/>
                    </a:lnTo>
                    <a:cubicBezTo>
                      <a:pt x="245545" y="95733"/>
                      <a:pt x="263778" y="57748"/>
                      <a:pt x="292068" y="30366"/>
                    </a:cubicBezTo>
                    <a:lnTo>
                      <a:pt x="315927" y="12521"/>
                    </a:lnTo>
                    <a:lnTo>
                      <a:pt x="334726" y="5025"/>
                    </a:lnTo>
                    <a:cubicBezTo>
                      <a:pt x="347438" y="1766"/>
                      <a:pt x="360574" y="92"/>
                      <a:pt x="373720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8392577" y="-1515605"/>
                <a:ext cx="836564" cy="289764"/>
              </a:xfrm>
              <a:custGeom>
                <a:avLst/>
                <a:gdLst>
                  <a:gd name="connsiteX0" fmla="*/ 411611 w 836564"/>
                  <a:gd name="connsiteY0" fmla="*/ 0 h 289764"/>
                  <a:gd name="connsiteX1" fmla="*/ 408024 w 836564"/>
                  <a:gd name="connsiteY1" fmla="*/ 7017 h 289764"/>
                  <a:gd name="connsiteX2" fmla="*/ 422045 w 836564"/>
                  <a:gd name="connsiteY2" fmla="*/ 106013 h 289764"/>
                  <a:gd name="connsiteX3" fmla="*/ 426273 w 836564"/>
                  <a:gd name="connsiteY3" fmla="*/ 227918 h 289764"/>
                  <a:gd name="connsiteX4" fmla="*/ 811864 w 836564"/>
                  <a:gd name="connsiteY4" fmla="*/ 266330 h 289764"/>
                  <a:gd name="connsiteX5" fmla="*/ 836564 w 836564"/>
                  <a:gd name="connsiteY5" fmla="*/ 289764 h 289764"/>
                  <a:gd name="connsiteX6" fmla="*/ 763087 w 836564"/>
                  <a:gd name="connsiteY6" fmla="*/ 254063 h 289764"/>
                  <a:gd name="connsiteX7" fmla="*/ 476863 w 836564"/>
                  <a:gd name="connsiteY7" fmla="*/ 245165 h 289764"/>
                  <a:gd name="connsiteX8" fmla="*/ 335930 w 836564"/>
                  <a:gd name="connsiteY8" fmla="*/ 257849 h 289764"/>
                  <a:gd name="connsiteX9" fmla="*/ 36408 w 836564"/>
                  <a:gd name="connsiteY9" fmla="*/ 68035 h 289764"/>
                  <a:gd name="connsiteX10" fmla="*/ 0 w 836564"/>
                  <a:gd name="connsiteY10" fmla="*/ 54043 h 289764"/>
                  <a:gd name="connsiteX11" fmla="*/ 11598 w 836564"/>
                  <a:gd name="connsiteY11" fmla="*/ 55408 h 289764"/>
                  <a:gd name="connsiteX12" fmla="*/ 318813 w 836564"/>
                  <a:gd name="connsiteY12" fmla="*/ 228624 h 289764"/>
                  <a:gd name="connsiteX13" fmla="*/ 302388 w 836564"/>
                  <a:gd name="connsiteY13" fmla="*/ 170481 h 289764"/>
                  <a:gd name="connsiteX14" fmla="*/ 321723 w 836564"/>
                  <a:gd name="connsiteY14" fmla="*/ 188998 h 289764"/>
                  <a:gd name="connsiteX15" fmla="*/ 344035 w 836564"/>
                  <a:gd name="connsiteY15" fmla="*/ 215924 h 289764"/>
                  <a:gd name="connsiteX16" fmla="*/ 333570 w 836564"/>
                  <a:gd name="connsiteY16" fmla="*/ 178881 h 289764"/>
                  <a:gd name="connsiteX17" fmla="*/ 338544 w 836564"/>
                  <a:gd name="connsiteY17" fmla="*/ 178943 h 289764"/>
                  <a:gd name="connsiteX18" fmla="*/ 353735 w 836564"/>
                  <a:gd name="connsiteY18" fmla="*/ 166118 h 289764"/>
                  <a:gd name="connsiteX19" fmla="*/ 363765 w 836564"/>
                  <a:gd name="connsiteY19" fmla="*/ 166243 h 289764"/>
                  <a:gd name="connsiteX20" fmla="*/ 385608 w 836564"/>
                  <a:gd name="connsiteY20" fmla="*/ 124318 h 289764"/>
                  <a:gd name="connsiteX21" fmla="*/ 343683 w 836564"/>
                  <a:gd name="connsiteY21" fmla="*/ 102472 h 289764"/>
                  <a:gd name="connsiteX22" fmla="*/ 327123 w 836564"/>
                  <a:gd name="connsiteY22" fmla="*/ 114453 h 289764"/>
                  <a:gd name="connsiteX23" fmla="*/ 387591 w 836564"/>
                  <a:gd name="connsiteY23" fmla="*/ 15887 h 289764"/>
                  <a:gd name="connsiteX24" fmla="*/ 411611 w 836564"/>
                  <a:gd name="connsiteY24" fmla="*/ 0 h 28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36564" h="289764">
                    <a:moveTo>
                      <a:pt x="411611" y="0"/>
                    </a:moveTo>
                    <a:lnTo>
                      <a:pt x="408024" y="7017"/>
                    </a:lnTo>
                    <a:cubicBezTo>
                      <a:pt x="400708" y="23963"/>
                      <a:pt x="390073" y="63204"/>
                      <a:pt x="422045" y="106013"/>
                    </a:cubicBezTo>
                    <a:cubicBezTo>
                      <a:pt x="465032" y="163444"/>
                      <a:pt x="426273" y="227918"/>
                      <a:pt x="426273" y="227918"/>
                    </a:cubicBezTo>
                    <a:cubicBezTo>
                      <a:pt x="604245" y="173748"/>
                      <a:pt x="727418" y="205491"/>
                      <a:pt x="811864" y="266330"/>
                    </a:cubicBezTo>
                    <a:lnTo>
                      <a:pt x="836564" y="289764"/>
                    </a:lnTo>
                    <a:lnTo>
                      <a:pt x="763087" y="254063"/>
                    </a:lnTo>
                    <a:cubicBezTo>
                      <a:pt x="654877" y="214866"/>
                      <a:pt x="540282" y="221384"/>
                      <a:pt x="476863" y="245165"/>
                    </a:cubicBezTo>
                    <a:cubicBezTo>
                      <a:pt x="350023" y="292731"/>
                      <a:pt x="335930" y="257849"/>
                      <a:pt x="335930" y="257849"/>
                    </a:cubicBezTo>
                    <a:cubicBezTo>
                      <a:pt x="277356" y="176154"/>
                      <a:pt x="134965" y="107807"/>
                      <a:pt x="36408" y="68035"/>
                    </a:cubicBezTo>
                    <a:lnTo>
                      <a:pt x="0" y="54043"/>
                    </a:lnTo>
                    <a:lnTo>
                      <a:pt x="11598" y="55408"/>
                    </a:lnTo>
                    <a:cubicBezTo>
                      <a:pt x="232223" y="97795"/>
                      <a:pt x="318813" y="228624"/>
                      <a:pt x="318813" y="228624"/>
                    </a:cubicBezTo>
                    <a:lnTo>
                      <a:pt x="302388" y="170481"/>
                    </a:lnTo>
                    <a:lnTo>
                      <a:pt x="321723" y="188998"/>
                    </a:lnTo>
                    <a:cubicBezTo>
                      <a:pt x="336966" y="205244"/>
                      <a:pt x="344035" y="215924"/>
                      <a:pt x="344035" y="215924"/>
                    </a:cubicBezTo>
                    <a:lnTo>
                      <a:pt x="333570" y="178881"/>
                    </a:lnTo>
                    <a:lnTo>
                      <a:pt x="338544" y="178943"/>
                    </a:lnTo>
                    <a:lnTo>
                      <a:pt x="353735" y="166118"/>
                    </a:lnTo>
                    <a:lnTo>
                      <a:pt x="363765" y="166243"/>
                    </a:lnTo>
                    <a:cubicBezTo>
                      <a:pt x="381380" y="160609"/>
                      <a:pt x="390893" y="141933"/>
                      <a:pt x="385608" y="124318"/>
                    </a:cubicBezTo>
                    <a:cubicBezTo>
                      <a:pt x="379971" y="106700"/>
                      <a:pt x="361298" y="97190"/>
                      <a:pt x="343683" y="102472"/>
                    </a:cubicBezTo>
                    <a:cubicBezTo>
                      <a:pt x="336637" y="104588"/>
                      <a:pt x="330999" y="108816"/>
                      <a:pt x="327123" y="114453"/>
                    </a:cubicBezTo>
                    <a:cubicBezTo>
                      <a:pt x="333994" y="69002"/>
                      <a:pt x="361651" y="36763"/>
                      <a:pt x="387591" y="15887"/>
                    </a:cubicBezTo>
                    <a:lnTo>
                      <a:pt x="4116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6377323" y="-1251049"/>
                <a:ext cx="1093156" cy="829914"/>
              </a:xfrm>
              <a:custGeom>
                <a:avLst/>
                <a:gdLst>
                  <a:gd name="connsiteX0" fmla="*/ 1093156 w 1093156"/>
                  <a:gd name="connsiteY0" fmla="*/ 4 h 829914"/>
                  <a:gd name="connsiteX1" fmla="*/ 969490 w 1093156"/>
                  <a:gd name="connsiteY1" fmla="*/ 193437 h 829914"/>
                  <a:gd name="connsiteX2" fmla="*/ 925095 w 1093156"/>
                  <a:gd name="connsiteY2" fmla="*/ 423153 h 829914"/>
                  <a:gd name="connsiteX3" fmla="*/ 950442 w 1093156"/>
                  <a:gd name="connsiteY3" fmla="*/ 393684 h 829914"/>
                  <a:gd name="connsiteX4" fmla="*/ 950273 w 1093156"/>
                  <a:gd name="connsiteY4" fmla="*/ 403993 h 829914"/>
                  <a:gd name="connsiteX5" fmla="*/ 950316 w 1093156"/>
                  <a:gd name="connsiteY5" fmla="*/ 410453 h 829914"/>
                  <a:gd name="connsiteX6" fmla="*/ 982054 w 1093156"/>
                  <a:gd name="connsiteY6" fmla="*/ 373554 h 829914"/>
                  <a:gd name="connsiteX7" fmla="*/ 979722 w 1093156"/>
                  <a:gd name="connsiteY7" fmla="*/ 401622 h 829914"/>
                  <a:gd name="connsiteX8" fmla="*/ 893738 w 1093156"/>
                  <a:gd name="connsiteY8" fmla="*/ 654988 h 829914"/>
                  <a:gd name="connsiteX9" fmla="*/ 921281 w 1093156"/>
                  <a:gd name="connsiteY9" fmla="*/ 637425 h 829914"/>
                  <a:gd name="connsiteX10" fmla="*/ 918959 w 1093156"/>
                  <a:gd name="connsiteY10" fmla="*/ 642288 h 829914"/>
                  <a:gd name="connsiteX11" fmla="*/ 969611 w 1093156"/>
                  <a:gd name="connsiteY11" fmla="*/ 609990 h 829914"/>
                  <a:gd name="connsiteX12" fmla="*/ 958367 w 1093156"/>
                  <a:gd name="connsiteY12" fmla="*/ 657929 h 829914"/>
                  <a:gd name="connsiteX13" fmla="*/ 937074 w 1093156"/>
                  <a:gd name="connsiteY13" fmla="*/ 705021 h 829914"/>
                  <a:gd name="connsiteX14" fmla="*/ 883192 w 1093156"/>
                  <a:gd name="connsiteY14" fmla="*/ 777631 h 829914"/>
                  <a:gd name="connsiteX15" fmla="*/ 794113 w 1093156"/>
                  <a:gd name="connsiteY15" fmla="*/ 808738 h 829914"/>
                  <a:gd name="connsiteX16" fmla="*/ 189280 w 1093156"/>
                  <a:gd name="connsiteY16" fmla="*/ 694785 h 829914"/>
                  <a:gd name="connsiteX17" fmla="*/ 79002 w 1093156"/>
                  <a:gd name="connsiteY17" fmla="*/ 551034 h 829914"/>
                  <a:gd name="connsiteX18" fmla="*/ 52286 w 1093156"/>
                  <a:gd name="connsiteY18" fmla="*/ 561372 h 829914"/>
                  <a:gd name="connsiteX19" fmla="*/ 48357 w 1093156"/>
                  <a:gd name="connsiteY19" fmla="*/ 565833 h 829914"/>
                  <a:gd name="connsiteX20" fmla="*/ 27065 w 1093156"/>
                  <a:gd name="connsiteY20" fmla="*/ 574072 h 829914"/>
                  <a:gd name="connsiteX21" fmla="*/ 11652 w 1093156"/>
                  <a:gd name="connsiteY21" fmla="*/ 606226 h 829914"/>
                  <a:gd name="connsiteX22" fmla="*/ 13996 w 1093156"/>
                  <a:gd name="connsiteY22" fmla="*/ 614703 h 829914"/>
                  <a:gd name="connsiteX23" fmla="*/ 3977 w 1093156"/>
                  <a:gd name="connsiteY23" fmla="*/ 593604 h 829914"/>
                  <a:gd name="connsiteX24" fmla="*/ 3956 w 1093156"/>
                  <a:gd name="connsiteY24" fmla="*/ 556671 h 829914"/>
                  <a:gd name="connsiteX25" fmla="*/ 28042 w 1093156"/>
                  <a:gd name="connsiteY25" fmla="*/ 535790 h 829914"/>
                  <a:gd name="connsiteX26" fmla="*/ 55983 w 1093156"/>
                  <a:gd name="connsiteY26" fmla="*/ 528590 h 829914"/>
                  <a:gd name="connsiteX27" fmla="*/ 202463 w 1093156"/>
                  <a:gd name="connsiteY27" fmla="*/ 516875 h 829914"/>
                  <a:gd name="connsiteX28" fmla="*/ 436410 w 1093156"/>
                  <a:gd name="connsiteY28" fmla="*/ 434782 h 829914"/>
                  <a:gd name="connsiteX29" fmla="*/ 429012 w 1093156"/>
                  <a:gd name="connsiteY29" fmla="*/ 494325 h 829914"/>
                  <a:gd name="connsiteX30" fmla="*/ 339874 w 1093156"/>
                  <a:gd name="connsiteY30" fmla="*/ 668730 h 829914"/>
                  <a:gd name="connsiteX31" fmla="*/ 465202 w 1093156"/>
                  <a:gd name="connsiteY31" fmla="*/ 641840 h 829914"/>
                  <a:gd name="connsiteX32" fmla="*/ 477634 w 1093156"/>
                  <a:gd name="connsiteY32" fmla="*/ 634172 h 829914"/>
                  <a:gd name="connsiteX33" fmla="*/ 490423 w 1093156"/>
                  <a:gd name="connsiteY33" fmla="*/ 629140 h 829914"/>
                  <a:gd name="connsiteX34" fmla="*/ 589880 w 1093156"/>
                  <a:gd name="connsiteY34" fmla="*/ 528133 h 829914"/>
                  <a:gd name="connsiteX35" fmla="*/ 640264 w 1093156"/>
                  <a:gd name="connsiteY35" fmla="*/ 322020 h 829914"/>
                  <a:gd name="connsiteX36" fmla="*/ 701379 w 1093156"/>
                  <a:gd name="connsiteY36" fmla="*/ 279670 h 829914"/>
                  <a:gd name="connsiteX37" fmla="*/ 717573 w 1093156"/>
                  <a:gd name="connsiteY37" fmla="*/ 322739 h 829914"/>
                  <a:gd name="connsiteX38" fmla="*/ 717221 w 1093156"/>
                  <a:gd name="connsiteY38" fmla="*/ 671900 h 829914"/>
                  <a:gd name="connsiteX39" fmla="*/ 742154 w 1093156"/>
                  <a:gd name="connsiteY39" fmla="*/ 643427 h 829914"/>
                  <a:gd name="connsiteX40" fmla="*/ 747004 w 1093156"/>
                  <a:gd name="connsiteY40" fmla="*/ 637251 h 829914"/>
                  <a:gd name="connsiteX41" fmla="*/ 744711 w 1093156"/>
                  <a:gd name="connsiteY41" fmla="*/ 648923 h 829914"/>
                  <a:gd name="connsiteX42" fmla="*/ 742442 w 1093156"/>
                  <a:gd name="connsiteY42" fmla="*/ 659200 h 829914"/>
                  <a:gd name="connsiteX43" fmla="*/ 879498 w 1093156"/>
                  <a:gd name="connsiteY43" fmla="*/ 362184 h 829914"/>
                  <a:gd name="connsiteX44" fmla="*/ 880201 w 1093156"/>
                  <a:gd name="connsiteY44" fmla="*/ 133171 h 829914"/>
                  <a:gd name="connsiteX45" fmla="*/ 973998 w 1093156"/>
                  <a:gd name="connsiteY45" fmla="*/ 61426 h 829914"/>
                  <a:gd name="connsiteX46" fmla="*/ 1040752 w 1093156"/>
                  <a:gd name="connsiteY46" fmla="*/ 19630 h 829914"/>
                  <a:gd name="connsiteX47" fmla="*/ 1068725 w 1093156"/>
                  <a:gd name="connsiteY47" fmla="*/ 6346 h 829914"/>
                  <a:gd name="connsiteX48" fmla="*/ 1093156 w 1093156"/>
                  <a:gd name="connsiteY48" fmla="*/ 4 h 82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93156" h="829914">
                    <a:moveTo>
                      <a:pt x="1093156" y="4"/>
                    </a:moveTo>
                    <a:cubicBezTo>
                      <a:pt x="1093156" y="4"/>
                      <a:pt x="1017052" y="110287"/>
                      <a:pt x="969490" y="193437"/>
                    </a:cubicBezTo>
                    <a:cubicBezTo>
                      <a:pt x="921925" y="276583"/>
                      <a:pt x="925095" y="423153"/>
                      <a:pt x="925095" y="423153"/>
                    </a:cubicBezTo>
                    <a:lnTo>
                      <a:pt x="950442" y="393684"/>
                    </a:lnTo>
                    <a:lnTo>
                      <a:pt x="950273" y="403993"/>
                    </a:lnTo>
                    <a:cubicBezTo>
                      <a:pt x="950267" y="408163"/>
                      <a:pt x="950316" y="410453"/>
                      <a:pt x="950316" y="410453"/>
                    </a:cubicBezTo>
                    <a:lnTo>
                      <a:pt x="982054" y="373554"/>
                    </a:lnTo>
                    <a:lnTo>
                      <a:pt x="979722" y="401622"/>
                    </a:lnTo>
                    <a:cubicBezTo>
                      <a:pt x="962526" y="514986"/>
                      <a:pt x="893738" y="654988"/>
                      <a:pt x="893738" y="654988"/>
                    </a:cubicBezTo>
                    <a:lnTo>
                      <a:pt x="921281" y="637425"/>
                    </a:lnTo>
                    <a:lnTo>
                      <a:pt x="918959" y="642288"/>
                    </a:lnTo>
                    <a:lnTo>
                      <a:pt x="969611" y="609990"/>
                    </a:lnTo>
                    <a:lnTo>
                      <a:pt x="958367" y="657929"/>
                    </a:lnTo>
                    <a:cubicBezTo>
                      <a:pt x="952621" y="674456"/>
                      <a:pt x="945354" y="690179"/>
                      <a:pt x="937074" y="705021"/>
                    </a:cubicBezTo>
                    <a:lnTo>
                      <a:pt x="883192" y="777631"/>
                    </a:lnTo>
                    <a:lnTo>
                      <a:pt x="794113" y="808738"/>
                    </a:lnTo>
                    <a:cubicBezTo>
                      <a:pt x="542891" y="873980"/>
                      <a:pt x="336952" y="774940"/>
                      <a:pt x="189280" y="694785"/>
                    </a:cubicBezTo>
                    <a:cubicBezTo>
                      <a:pt x="-627" y="591553"/>
                      <a:pt x="79002" y="551034"/>
                      <a:pt x="79002" y="551034"/>
                    </a:cubicBezTo>
                    <a:cubicBezTo>
                      <a:pt x="67463" y="553544"/>
                      <a:pt x="58732" y="557090"/>
                      <a:pt x="52286" y="561372"/>
                    </a:cubicBezTo>
                    <a:lnTo>
                      <a:pt x="48357" y="565833"/>
                    </a:lnTo>
                    <a:lnTo>
                      <a:pt x="27065" y="574072"/>
                    </a:lnTo>
                    <a:cubicBezTo>
                      <a:pt x="14174" y="582636"/>
                      <a:pt x="10428" y="594149"/>
                      <a:pt x="11652" y="606226"/>
                    </a:cubicBezTo>
                    <a:lnTo>
                      <a:pt x="13996" y="614703"/>
                    </a:lnTo>
                    <a:lnTo>
                      <a:pt x="3977" y="593604"/>
                    </a:lnTo>
                    <a:cubicBezTo>
                      <a:pt x="-1180" y="576644"/>
                      <a:pt x="-1461" y="563806"/>
                      <a:pt x="3956" y="556671"/>
                    </a:cubicBezTo>
                    <a:lnTo>
                      <a:pt x="28042" y="535790"/>
                    </a:lnTo>
                    <a:lnTo>
                      <a:pt x="55983" y="528590"/>
                    </a:lnTo>
                    <a:cubicBezTo>
                      <a:pt x="89454" y="524891"/>
                      <a:pt x="134464" y="526036"/>
                      <a:pt x="202463" y="516875"/>
                    </a:cubicBezTo>
                    <a:cubicBezTo>
                      <a:pt x="260951" y="509121"/>
                      <a:pt x="345159" y="479174"/>
                      <a:pt x="436410" y="434782"/>
                    </a:cubicBezTo>
                    <a:cubicBezTo>
                      <a:pt x="432889" y="456625"/>
                      <a:pt x="430070" y="477765"/>
                      <a:pt x="429012" y="494325"/>
                    </a:cubicBezTo>
                    <a:cubicBezTo>
                      <a:pt x="425842" y="550698"/>
                      <a:pt x="424433" y="624335"/>
                      <a:pt x="339874" y="668730"/>
                    </a:cubicBezTo>
                    <a:cubicBezTo>
                      <a:pt x="339874" y="668730"/>
                      <a:pt x="402496" y="672584"/>
                      <a:pt x="465202" y="641840"/>
                    </a:cubicBezTo>
                    <a:lnTo>
                      <a:pt x="477634" y="634172"/>
                    </a:lnTo>
                    <a:lnTo>
                      <a:pt x="490423" y="629140"/>
                    </a:lnTo>
                    <a:cubicBezTo>
                      <a:pt x="528048" y="610694"/>
                      <a:pt x="565702" y="579794"/>
                      <a:pt x="589880" y="528133"/>
                    </a:cubicBezTo>
                    <a:cubicBezTo>
                      <a:pt x="624410" y="454497"/>
                      <a:pt x="636388" y="377687"/>
                      <a:pt x="640264" y="322020"/>
                    </a:cubicBezTo>
                    <a:lnTo>
                      <a:pt x="701379" y="279670"/>
                    </a:lnTo>
                    <a:lnTo>
                      <a:pt x="717573" y="322739"/>
                    </a:lnTo>
                    <a:cubicBezTo>
                      <a:pt x="772536" y="437953"/>
                      <a:pt x="717221" y="671900"/>
                      <a:pt x="717221" y="671900"/>
                    </a:cubicBezTo>
                    <a:cubicBezTo>
                      <a:pt x="717221" y="671900"/>
                      <a:pt x="727351" y="661308"/>
                      <a:pt x="742154" y="643427"/>
                    </a:cubicBezTo>
                    <a:lnTo>
                      <a:pt x="747004" y="637251"/>
                    </a:lnTo>
                    <a:lnTo>
                      <a:pt x="744711" y="648923"/>
                    </a:lnTo>
                    <a:cubicBezTo>
                      <a:pt x="743307" y="655545"/>
                      <a:pt x="742442" y="659200"/>
                      <a:pt x="742442" y="659200"/>
                    </a:cubicBezTo>
                    <a:cubicBezTo>
                      <a:pt x="742442" y="659200"/>
                      <a:pt x="904514" y="489730"/>
                      <a:pt x="879498" y="362184"/>
                    </a:cubicBezTo>
                    <a:cubicBezTo>
                      <a:pt x="864698" y="287139"/>
                      <a:pt x="860825" y="207514"/>
                      <a:pt x="880201" y="133171"/>
                    </a:cubicBezTo>
                    <a:cubicBezTo>
                      <a:pt x="915082" y="104191"/>
                      <a:pt x="946395" y="80562"/>
                      <a:pt x="973998" y="61426"/>
                    </a:cubicBezTo>
                    <a:lnTo>
                      <a:pt x="1040752" y="19630"/>
                    </a:lnTo>
                    <a:lnTo>
                      <a:pt x="1068725" y="6346"/>
                    </a:lnTo>
                    <a:cubicBezTo>
                      <a:pt x="1080913" y="1744"/>
                      <a:pt x="1089105" y="-84"/>
                      <a:pt x="1093156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4894065" y="-1239770"/>
                <a:ext cx="1063155" cy="2129520"/>
              </a:xfrm>
              <a:custGeom>
                <a:avLst/>
                <a:gdLst>
                  <a:gd name="connsiteX0" fmla="*/ 1063155 w 1063155"/>
                  <a:gd name="connsiteY0" fmla="*/ 0 h 2129520"/>
                  <a:gd name="connsiteX1" fmla="*/ 11456 w 1063155"/>
                  <a:gd name="connsiteY1" fmla="*/ 2113689 h 2129520"/>
                  <a:gd name="connsiteX2" fmla="*/ 11769 w 1063155"/>
                  <a:gd name="connsiteY2" fmla="*/ 2129520 h 2129520"/>
                  <a:gd name="connsiteX3" fmla="*/ 6450 w 1063155"/>
                  <a:gd name="connsiteY3" fmla="*/ 2065982 h 2129520"/>
                  <a:gd name="connsiteX4" fmla="*/ 23278 w 1063155"/>
                  <a:gd name="connsiteY4" fmla="*/ 1509370 h 2129520"/>
                  <a:gd name="connsiteX5" fmla="*/ 837809 w 1063155"/>
                  <a:gd name="connsiteY5" fmla="*/ 113613 h 2129520"/>
                  <a:gd name="connsiteX6" fmla="*/ 945979 w 1063155"/>
                  <a:gd name="connsiteY6" fmla="*/ 52522 h 2129520"/>
                  <a:gd name="connsiteX7" fmla="*/ 1063155 w 1063155"/>
                  <a:gd name="connsiteY7" fmla="*/ 0 h 212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3155" h="2129520">
                    <a:moveTo>
                      <a:pt x="1063155" y="0"/>
                    </a:moveTo>
                    <a:cubicBezTo>
                      <a:pt x="1063155" y="0"/>
                      <a:pt x="20282" y="735857"/>
                      <a:pt x="11456" y="2113689"/>
                    </a:cubicBezTo>
                    <a:lnTo>
                      <a:pt x="11769" y="2129520"/>
                    </a:lnTo>
                    <a:lnTo>
                      <a:pt x="6450" y="2065982"/>
                    </a:lnTo>
                    <a:cubicBezTo>
                      <a:pt x="-4006" y="1896560"/>
                      <a:pt x="-3940" y="1700686"/>
                      <a:pt x="23278" y="1509370"/>
                    </a:cubicBezTo>
                    <a:cubicBezTo>
                      <a:pt x="86785" y="1062966"/>
                      <a:pt x="300545" y="450666"/>
                      <a:pt x="837809" y="113613"/>
                    </a:cubicBezTo>
                    <a:lnTo>
                      <a:pt x="945979" y="52522"/>
                    </a:lnTo>
                    <a:lnTo>
                      <a:pt x="10631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7926038" y="-1068734"/>
                <a:ext cx="941087" cy="367962"/>
              </a:xfrm>
              <a:custGeom>
                <a:avLst/>
                <a:gdLst>
                  <a:gd name="connsiteX0" fmla="*/ 777889 w 941087"/>
                  <a:gd name="connsiteY0" fmla="*/ 129 h 367962"/>
                  <a:gd name="connsiteX1" fmla="*/ 914792 w 941087"/>
                  <a:gd name="connsiteY1" fmla="*/ 32084 h 367962"/>
                  <a:gd name="connsiteX2" fmla="*/ 941087 w 941087"/>
                  <a:gd name="connsiteY2" fmla="*/ 47262 h 367962"/>
                  <a:gd name="connsiteX3" fmla="*/ 857758 w 941087"/>
                  <a:gd name="connsiteY3" fmla="*/ 28520 h 367962"/>
                  <a:gd name="connsiteX4" fmla="*/ 581277 w 941087"/>
                  <a:gd name="connsiteY4" fmla="*/ 76548 h 367962"/>
                  <a:gd name="connsiteX5" fmla="*/ 572831 w 941087"/>
                  <a:gd name="connsiteY5" fmla="*/ 82023 h 367962"/>
                  <a:gd name="connsiteX6" fmla="*/ 556056 w 941087"/>
                  <a:gd name="connsiteY6" fmla="*/ 89248 h 367962"/>
                  <a:gd name="connsiteX7" fmla="*/ 520049 w 941087"/>
                  <a:gd name="connsiteY7" fmla="*/ 112589 h 367962"/>
                  <a:gd name="connsiteX8" fmla="*/ 470017 w 941087"/>
                  <a:gd name="connsiteY8" fmla="*/ 214416 h 367962"/>
                  <a:gd name="connsiteX9" fmla="*/ 372246 w 941087"/>
                  <a:gd name="connsiteY9" fmla="*/ 324123 h 367962"/>
                  <a:gd name="connsiteX10" fmla="*/ 349686 w 941087"/>
                  <a:gd name="connsiteY10" fmla="*/ 337158 h 367962"/>
                  <a:gd name="connsiteX11" fmla="*/ 307160 w 941087"/>
                  <a:gd name="connsiteY11" fmla="*/ 348719 h 367962"/>
                  <a:gd name="connsiteX12" fmla="*/ 188711 w 941087"/>
                  <a:gd name="connsiteY12" fmla="*/ 323620 h 367962"/>
                  <a:gd name="connsiteX13" fmla="*/ 173748 w 941087"/>
                  <a:gd name="connsiteY13" fmla="*/ 333738 h 367962"/>
                  <a:gd name="connsiteX14" fmla="*/ 166325 w 941087"/>
                  <a:gd name="connsiteY14" fmla="*/ 337346 h 367962"/>
                  <a:gd name="connsiteX15" fmla="*/ 163490 w 941087"/>
                  <a:gd name="connsiteY15" fmla="*/ 336320 h 367962"/>
                  <a:gd name="connsiteX16" fmla="*/ 159621 w 941087"/>
                  <a:gd name="connsiteY16" fmla="*/ 339179 h 367962"/>
                  <a:gd name="connsiteX17" fmla="*/ 151143 w 941087"/>
                  <a:gd name="connsiteY17" fmla="*/ 344726 h 367962"/>
                  <a:gd name="connsiteX18" fmla="*/ 132954 w 941087"/>
                  <a:gd name="connsiteY18" fmla="*/ 353568 h 367962"/>
                  <a:gd name="connsiteX19" fmla="*/ 36772 w 941087"/>
                  <a:gd name="connsiteY19" fmla="*/ 366982 h 367962"/>
                  <a:gd name="connsiteX20" fmla="*/ 0 w 941087"/>
                  <a:gd name="connsiteY20" fmla="*/ 359519 h 367962"/>
                  <a:gd name="connsiteX21" fmla="*/ 15993 w 941087"/>
                  <a:gd name="connsiteY21" fmla="*/ 352440 h 367962"/>
                  <a:gd name="connsiteX22" fmla="*/ 22902 w 941087"/>
                  <a:gd name="connsiteY22" fmla="*/ 347846 h 367962"/>
                  <a:gd name="connsiteX23" fmla="*/ 41214 w 941087"/>
                  <a:gd name="connsiteY23" fmla="*/ 339740 h 367962"/>
                  <a:gd name="connsiteX24" fmla="*/ 131280 w 941087"/>
                  <a:gd name="connsiteY24" fmla="*/ 259498 h 367962"/>
                  <a:gd name="connsiteX25" fmla="*/ 205848 w 941087"/>
                  <a:gd name="connsiteY25" fmla="*/ 143212 h 367962"/>
                  <a:gd name="connsiteX26" fmla="*/ 209297 w 941087"/>
                  <a:gd name="connsiteY26" fmla="*/ 140325 h 367962"/>
                  <a:gd name="connsiteX27" fmla="*/ 206032 w 941087"/>
                  <a:gd name="connsiteY27" fmla="*/ 154211 h 367962"/>
                  <a:gd name="connsiteX28" fmla="*/ 209292 w 941087"/>
                  <a:gd name="connsiteY28" fmla="*/ 179885 h 367962"/>
                  <a:gd name="connsiteX29" fmla="*/ 300195 w 941087"/>
                  <a:gd name="connsiteY29" fmla="*/ 227100 h 367962"/>
                  <a:gd name="connsiteX30" fmla="*/ 322590 w 941087"/>
                  <a:gd name="connsiteY30" fmla="*/ 214699 h 367962"/>
                  <a:gd name="connsiteX31" fmla="*/ 325416 w 941087"/>
                  <a:gd name="connsiteY31" fmla="*/ 214400 h 367962"/>
                  <a:gd name="connsiteX32" fmla="*/ 372626 w 941087"/>
                  <a:gd name="connsiteY32" fmla="*/ 123496 h 367962"/>
                  <a:gd name="connsiteX33" fmla="*/ 357886 w 941087"/>
                  <a:gd name="connsiteY33" fmla="*/ 103326 h 367962"/>
                  <a:gd name="connsiteX34" fmla="*/ 400696 w 941087"/>
                  <a:gd name="connsiteY34" fmla="*/ 107659 h 367962"/>
                  <a:gd name="connsiteX35" fmla="*/ 476005 w 941087"/>
                  <a:gd name="connsiteY35" fmla="*/ 116821 h 367962"/>
                  <a:gd name="connsiteX36" fmla="*/ 495207 w 941087"/>
                  <a:gd name="connsiteY36" fmla="*/ 103389 h 367962"/>
                  <a:gd name="connsiteX37" fmla="*/ 501226 w 941087"/>
                  <a:gd name="connsiteY37" fmla="*/ 104121 h 367962"/>
                  <a:gd name="connsiteX38" fmla="*/ 568215 w 941087"/>
                  <a:gd name="connsiteY38" fmla="*/ 57260 h 367962"/>
                  <a:gd name="connsiteX39" fmla="*/ 610542 w 941087"/>
                  <a:gd name="connsiteY39" fmla="*/ 34918 h 367962"/>
                  <a:gd name="connsiteX40" fmla="*/ 667379 w 941087"/>
                  <a:gd name="connsiteY40" fmla="*/ 14320 h 367962"/>
                  <a:gd name="connsiteX41" fmla="*/ 777889 w 941087"/>
                  <a:gd name="connsiteY41" fmla="*/ 129 h 36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941087" h="367962">
                    <a:moveTo>
                      <a:pt x="777889" y="129"/>
                    </a:moveTo>
                    <a:cubicBezTo>
                      <a:pt x="829458" y="1531"/>
                      <a:pt x="875336" y="14281"/>
                      <a:pt x="914792" y="32084"/>
                    </a:cubicBezTo>
                    <a:lnTo>
                      <a:pt x="941087" y="47262"/>
                    </a:lnTo>
                    <a:lnTo>
                      <a:pt x="857758" y="28520"/>
                    </a:lnTo>
                    <a:cubicBezTo>
                      <a:pt x="746058" y="14952"/>
                      <a:pt x="641272" y="44952"/>
                      <a:pt x="581277" y="76548"/>
                    </a:cubicBezTo>
                    <a:lnTo>
                      <a:pt x="572831" y="82023"/>
                    </a:lnTo>
                    <a:lnTo>
                      <a:pt x="556056" y="89248"/>
                    </a:lnTo>
                    <a:cubicBezTo>
                      <a:pt x="541057" y="97147"/>
                      <a:pt x="528857" y="105146"/>
                      <a:pt x="520049" y="112589"/>
                    </a:cubicBezTo>
                    <a:cubicBezTo>
                      <a:pt x="520049" y="112589"/>
                      <a:pt x="499261" y="176364"/>
                      <a:pt x="470017" y="214416"/>
                    </a:cubicBezTo>
                    <a:cubicBezTo>
                      <a:pt x="455572" y="233442"/>
                      <a:pt x="423158" y="286908"/>
                      <a:pt x="372246" y="324123"/>
                    </a:cubicBezTo>
                    <a:lnTo>
                      <a:pt x="349686" y="337158"/>
                    </a:lnTo>
                    <a:lnTo>
                      <a:pt x="307160" y="348719"/>
                    </a:lnTo>
                    <a:cubicBezTo>
                      <a:pt x="272389" y="352865"/>
                      <a:pt x="232928" y="346610"/>
                      <a:pt x="188711" y="323620"/>
                    </a:cubicBezTo>
                    <a:cubicBezTo>
                      <a:pt x="188711" y="323620"/>
                      <a:pt x="183382" y="327870"/>
                      <a:pt x="173748" y="333738"/>
                    </a:cubicBezTo>
                    <a:lnTo>
                      <a:pt x="166325" y="337346"/>
                    </a:lnTo>
                    <a:lnTo>
                      <a:pt x="163490" y="336320"/>
                    </a:lnTo>
                    <a:cubicBezTo>
                      <a:pt x="163490" y="336320"/>
                      <a:pt x="162158" y="337383"/>
                      <a:pt x="159621" y="339179"/>
                    </a:cubicBezTo>
                    <a:lnTo>
                      <a:pt x="151143" y="344726"/>
                    </a:lnTo>
                    <a:lnTo>
                      <a:pt x="132954" y="353568"/>
                    </a:lnTo>
                    <a:cubicBezTo>
                      <a:pt x="107124" y="363279"/>
                      <a:pt x="73911" y="370711"/>
                      <a:pt x="36772" y="366982"/>
                    </a:cubicBezTo>
                    <a:lnTo>
                      <a:pt x="0" y="359519"/>
                    </a:lnTo>
                    <a:lnTo>
                      <a:pt x="15993" y="352440"/>
                    </a:lnTo>
                    <a:lnTo>
                      <a:pt x="22902" y="347846"/>
                    </a:lnTo>
                    <a:lnTo>
                      <a:pt x="41214" y="339740"/>
                    </a:lnTo>
                    <a:cubicBezTo>
                      <a:pt x="68388" y="325559"/>
                      <a:pt x="103445" y="301249"/>
                      <a:pt x="131280" y="259498"/>
                    </a:cubicBezTo>
                    <a:cubicBezTo>
                      <a:pt x="164311" y="210083"/>
                      <a:pt x="179505" y="172163"/>
                      <a:pt x="205848" y="143212"/>
                    </a:cubicBezTo>
                    <a:lnTo>
                      <a:pt x="209297" y="140325"/>
                    </a:lnTo>
                    <a:lnTo>
                      <a:pt x="206032" y="154211"/>
                    </a:lnTo>
                    <a:cubicBezTo>
                      <a:pt x="205504" y="162622"/>
                      <a:pt x="206473" y="171254"/>
                      <a:pt x="209292" y="179885"/>
                    </a:cubicBezTo>
                    <a:cubicBezTo>
                      <a:pt x="221273" y="217937"/>
                      <a:pt x="262143" y="239077"/>
                      <a:pt x="300195" y="227100"/>
                    </a:cubicBezTo>
                    <a:lnTo>
                      <a:pt x="322590" y="214699"/>
                    </a:lnTo>
                    <a:lnTo>
                      <a:pt x="325416" y="214400"/>
                    </a:lnTo>
                    <a:cubicBezTo>
                      <a:pt x="363468" y="202419"/>
                      <a:pt x="384607" y="161548"/>
                      <a:pt x="372626" y="123496"/>
                    </a:cubicBezTo>
                    <a:lnTo>
                      <a:pt x="357886" y="103326"/>
                    </a:lnTo>
                    <a:lnTo>
                      <a:pt x="400696" y="107659"/>
                    </a:lnTo>
                    <a:cubicBezTo>
                      <a:pt x="426680" y="111888"/>
                      <a:pt x="451871" y="116292"/>
                      <a:pt x="476005" y="116821"/>
                    </a:cubicBezTo>
                    <a:lnTo>
                      <a:pt x="495207" y="103389"/>
                    </a:lnTo>
                    <a:lnTo>
                      <a:pt x="501226" y="104121"/>
                    </a:lnTo>
                    <a:cubicBezTo>
                      <a:pt x="524062" y="86152"/>
                      <a:pt x="546400" y="70610"/>
                      <a:pt x="568215" y="57260"/>
                    </a:cubicBezTo>
                    <a:lnTo>
                      <a:pt x="610542" y="34918"/>
                    </a:lnTo>
                    <a:lnTo>
                      <a:pt x="667379" y="14320"/>
                    </a:lnTo>
                    <a:cubicBezTo>
                      <a:pt x="706600" y="3303"/>
                      <a:pt x="743509" y="-806"/>
                      <a:pt x="777889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8386638" y="-892592"/>
                <a:ext cx="363497" cy="185776"/>
              </a:xfrm>
              <a:custGeom>
                <a:avLst/>
                <a:gdLst>
                  <a:gd name="connsiteX0" fmla="*/ 325060 w 363497"/>
                  <a:gd name="connsiteY0" fmla="*/ 0 h 185776"/>
                  <a:gd name="connsiteX1" fmla="*/ 363497 w 363497"/>
                  <a:gd name="connsiteY1" fmla="*/ 1189 h 185776"/>
                  <a:gd name="connsiteX2" fmla="*/ 315043 w 363497"/>
                  <a:gd name="connsiteY2" fmla="*/ 8023 h 185776"/>
                  <a:gd name="connsiteX3" fmla="*/ 209000 w 363497"/>
                  <a:gd name="connsiteY3" fmla="*/ 42188 h 185776"/>
                  <a:gd name="connsiteX4" fmla="*/ 189794 w 363497"/>
                  <a:gd name="connsiteY4" fmla="*/ 52950 h 185776"/>
                  <a:gd name="connsiteX5" fmla="*/ 183779 w 363497"/>
                  <a:gd name="connsiteY5" fmla="*/ 54888 h 185776"/>
                  <a:gd name="connsiteX6" fmla="*/ 26154 w 363497"/>
                  <a:gd name="connsiteY6" fmla="*/ 159255 h 185776"/>
                  <a:gd name="connsiteX7" fmla="*/ 0 w 363497"/>
                  <a:gd name="connsiteY7" fmla="*/ 185776 h 185776"/>
                  <a:gd name="connsiteX8" fmla="*/ 2483 w 363497"/>
                  <a:gd name="connsiteY8" fmla="*/ 181795 h 185776"/>
                  <a:gd name="connsiteX9" fmla="*/ 97240 w 363497"/>
                  <a:gd name="connsiteY9" fmla="*/ 81127 h 185776"/>
                  <a:gd name="connsiteX10" fmla="*/ 147002 w 363497"/>
                  <a:gd name="connsiteY10" fmla="*/ 46996 h 185776"/>
                  <a:gd name="connsiteX11" fmla="*/ 173921 w 363497"/>
                  <a:gd name="connsiteY11" fmla="*/ 33587 h 185776"/>
                  <a:gd name="connsiteX12" fmla="*/ 325060 w 363497"/>
                  <a:gd name="connsiteY12" fmla="*/ 0 h 18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3497" h="185776">
                    <a:moveTo>
                      <a:pt x="325060" y="0"/>
                    </a:moveTo>
                    <a:lnTo>
                      <a:pt x="363497" y="1189"/>
                    </a:lnTo>
                    <a:lnTo>
                      <a:pt x="315043" y="8023"/>
                    </a:lnTo>
                    <a:cubicBezTo>
                      <a:pt x="276768" y="15818"/>
                      <a:pt x="241388" y="27737"/>
                      <a:pt x="209000" y="42188"/>
                    </a:cubicBezTo>
                    <a:lnTo>
                      <a:pt x="189794" y="52950"/>
                    </a:lnTo>
                    <a:lnTo>
                      <a:pt x="183779" y="54888"/>
                    </a:lnTo>
                    <a:cubicBezTo>
                      <a:pt x="119004" y="83790"/>
                      <a:pt x="66200" y="122822"/>
                      <a:pt x="26154" y="159255"/>
                    </a:cubicBezTo>
                    <a:lnTo>
                      <a:pt x="0" y="185776"/>
                    </a:lnTo>
                    <a:lnTo>
                      <a:pt x="2483" y="181795"/>
                    </a:lnTo>
                    <a:cubicBezTo>
                      <a:pt x="32111" y="140534"/>
                      <a:pt x="64080" y="107462"/>
                      <a:pt x="97240" y="81127"/>
                    </a:cubicBezTo>
                    <a:lnTo>
                      <a:pt x="147002" y="46996"/>
                    </a:lnTo>
                    <a:lnTo>
                      <a:pt x="173921" y="33587"/>
                    </a:lnTo>
                    <a:cubicBezTo>
                      <a:pt x="225507" y="12125"/>
                      <a:pt x="277182" y="2560"/>
                      <a:pt x="32506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6413978" y="-687315"/>
                <a:ext cx="17127" cy="32866"/>
              </a:xfrm>
              <a:custGeom>
                <a:avLst/>
                <a:gdLst>
                  <a:gd name="connsiteX0" fmla="*/ 17127 w 17127"/>
                  <a:gd name="connsiteY0" fmla="*/ 0 h 32866"/>
                  <a:gd name="connsiteX1" fmla="*/ 1947 w 17127"/>
                  <a:gd name="connsiteY1" fmla="*/ 18264 h 32866"/>
                  <a:gd name="connsiteX2" fmla="*/ 1069 w 17127"/>
                  <a:gd name="connsiteY2" fmla="*/ 32866 h 32866"/>
                  <a:gd name="connsiteX3" fmla="*/ 219 w 17127"/>
                  <a:gd name="connsiteY3" fmla="*/ 29792 h 32866"/>
                  <a:gd name="connsiteX4" fmla="*/ 2632 w 17127"/>
                  <a:gd name="connsiteY4" fmla="*/ 12398 h 32866"/>
                  <a:gd name="connsiteX5" fmla="*/ 11703 w 17127"/>
                  <a:gd name="connsiteY5" fmla="*/ 2099 h 32866"/>
                  <a:gd name="connsiteX6" fmla="*/ 17127 w 17127"/>
                  <a:gd name="connsiteY6" fmla="*/ 0 h 3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7" h="32866">
                    <a:moveTo>
                      <a:pt x="17127" y="0"/>
                    </a:moveTo>
                    <a:cubicBezTo>
                      <a:pt x="17127" y="0"/>
                      <a:pt x="5929" y="5698"/>
                      <a:pt x="1947" y="18264"/>
                    </a:cubicBezTo>
                    <a:lnTo>
                      <a:pt x="1069" y="32866"/>
                    </a:lnTo>
                    <a:lnTo>
                      <a:pt x="219" y="29792"/>
                    </a:lnTo>
                    <a:cubicBezTo>
                      <a:pt x="-393" y="23754"/>
                      <a:pt x="238" y="17856"/>
                      <a:pt x="2632" y="12398"/>
                    </a:cubicBezTo>
                    <a:lnTo>
                      <a:pt x="11703" y="2099"/>
                    </a:lnTo>
                    <a:lnTo>
                      <a:pt x="17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6415028" y="-654449"/>
                <a:ext cx="316" cy="1076"/>
              </a:xfrm>
              <a:custGeom>
                <a:avLst/>
                <a:gdLst>
                  <a:gd name="connsiteX0" fmla="*/ 18 w 316"/>
                  <a:gd name="connsiteY0" fmla="*/ 0 h 1076"/>
                  <a:gd name="connsiteX1" fmla="*/ 316 w 316"/>
                  <a:gd name="connsiteY1" fmla="*/ 1076 h 1076"/>
                  <a:gd name="connsiteX2" fmla="*/ 0 w 316"/>
                  <a:gd name="connsiteY2" fmla="*/ 298 h 1076"/>
                  <a:gd name="connsiteX3" fmla="*/ 18 w 316"/>
                  <a:gd name="connsiteY3" fmla="*/ 0 h 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" h="1076">
                    <a:moveTo>
                      <a:pt x="18" y="0"/>
                    </a:moveTo>
                    <a:lnTo>
                      <a:pt x="316" y="1076"/>
                    </a:lnTo>
                    <a:lnTo>
                      <a:pt x="0" y="29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6391319" y="-636345"/>
                <a:ext cx="10734" cy="22605"/>
              </a:xfrm>
              <a:custGeom>
                <a:avLst/>
                <a:gdLst>
                  <a:gd name="connsiteX0" fmla="*/ 0 w 10734"/>
                  <a:gd name="connsiteY0" fmla="*/ 0 h 22605"/>
                  <a:gd name="connsiteX1" fmla="*/ 10734 w 10734"/>
                  <a:gd name="connsiteY1" fmla="*/ 22605 h 22605"/>
                  <a:gd name="connsiteX2" fmla="*/ 2700 w 10734"/>
                  <a:gd name="connsiteY2" fmla="*/ 9764 h 22605"/>
                  <a:gd name="connsiteX3" fmla="*/ 0 w 10734"/>
                  <a:gd name="connsiteY3" fmla="*/ 0 h 2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34" h="22605">
                    <a:moveTo>
                      <a:pt x="0" y="0"/>
                    </a:moveTo>
                    <a:lnTo>
                      <a:pt x="10734" y="22605"/>
                    </a:lnTo>
                    <a:lnTo>
                      <a:pt x="2700" y="97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6402054" y="-613740"/>
                <a:ext cx="881341" cy="376855"/>
              </a:xfrm>
              <a:custGeom>
                <a:avLst/>
                <a:gdLst>
                  <a:gd name="connsiteX0" fmla="*/ 0 w 881341"/>
                  <a:gd name="connsiteY0" fmla="*/ 0 h 376855"/>
                  <a:gd name="connsiteX1" fmla="*/ 11906 w 881341"/>
                  <a:gd name="connsiteY1" fmla="*/ 19029 h 376855"/>
                  <a:gd name="connsiteX2" fmla="*/ 24116 w 881341"/>
                  <a:gd name="connsiteY2" fmla="*/ 32831 h 376855"/>
                  <a:gd name="connsiteX3" fmla="*/ 761899 w 881341"/>
                  <a:gd name="connsiteY3" fmla="*/ 224499 h 376855"/>
                  <a:gd name="connsiteX4" fmla="*/ 881341 w 881341"/>
                  <a:gd name="connsiteY4" fmla="*/ 192788 h 376855"/>
                  <a:gd name="connsiteX5" fmla="*/ 789249 w 881341"/>
                  <a:gd name="connsiteY5" fmla="*/ 282148 h 376855"/>
                  <a:gd name="connsiteX6" fmla="*/ 739435 w 881341"/>
                  <a:gd name="connsiteY6" fmla="*/ 314383 h 376855"/>
                  <a:gd name="connsiteX7" fmla="*/ 695045 w 881341"/>
                  <a:gd name="connsiteY7" fmla="*/ 335714 h 376855"/>
                  <a:gd name="connsiteX8" fmla="*/ 522870 w 881341"/>
                  <a:gd name="connsiteY8" fmla="*/ 375984 h 376855"/>
                  <a:gd name="connsiteX9" fmla="*/ 8529 w 881341"/>
                  <a:gd name="connsiteY9" fmla="*/ 17961 h 376855"/>
                  <a:gd name="connsiteX10" fmla="*/ 0 w 881341"/>
                  <a:gd name="connsiteY10" fmla="*/ 0 h 376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1341" h="376855">
                    <a:moveTo>
                      <a:pt x="0" y="0"/>
                    </a:moveTo>
                    <a:lnTo>
                      <a:pt x="11906" y="19029"/>
                    </a:lnTo>
                    <a:cubicBezTo>
                      <a:pt x="18655" y="27436"/>
                      <a:pt x="24116" y="32831"/>
                      <a:pt x="24116" y="32831"/>
                    </a:cubicBezTo>
                    <a:cubicBezTo>
                      <a:pt x="299641" y="293908"/>
                      <a:pt x="612160" y="278054"/>
                      <a:pt x="761899" y="224499"/>
                    </a:cubicBezTo>
                    <a:lnTo>
                      <a:pt x="881341" y="192788"/>
                    </a:lnTo>
                    <a:cubicBezTo>
                      <a:pt x="881341" y="192788"/>
                      <a:pt x="851921" y="236037"/>
                      <a:pt x="789249" y="282148"/>
                    </a:cubicBezTo>
                    <a:lnTo>
                      <a:pt x="739435" y="314383"/>
                    </a:lnTo>
                    <a:lnTo>
                      <a:pt x="695045" y="335714"/>
                    </a:lnTo>
                    <a:cubicBezTo>
                      <a:pt x="646605" y="355153"/>
                      <a:pt x="589373" y="370259"/>
                      <a:pt x="522870" y="375984"/>
                    </a:cubicBezTo>
                    <a:cubicBezTo>
                      <a:pt x="323628" y="392896"/>
                      <a:pt x="93072" y="159698"/>
                      <a:pt x="8529" y="1796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8024058" y="-522923"/>
                <a:ext cx="708615" cy="190782"/>
              </a:xfrm>
              <a:custGeom>
                <a:avLst/>
                <a:gdLst>
                  <a:gd name="connsiteX0" fmla="*/ 708615 w 708615"/>
                  <a:gd name="connsiteY0" fmla="*/ 0 h 190782"/>
                  <a:gd name="connsiteX1" fmla="*/ 706340 w 708615"/>
                  <a:gd name="connsiteY1" fmla="*/ 2034 h 190782"/>
                  <a:gd name="connsiteX2" fmla="*/ 586095 w 708615"/>
                  <a:gd name="connsiteY2" fmla="*/ 89861 h 190782"/>
                  <a:gd name="connsiteX3" fmla="*/ 547646 w 708615"/>
                  <a:gd name="connsiteY3" fmla="*/ 112081 h 190782"/>
                  <a:gd name="connsiteX4" fmla="*/ 444607 w 708615"/>
                  <a:gd name="connsiteY4" fmla="*/ 157667 h 190782"/>
                  <a:gd name="connsiteX5" fmla="*/ 22979 w 708615"/>
                  <a:gd name="connsiteY5" fmla="*/ 120873 h 190782"/>
                  <a:gd name="connsiteX6" fmla="*/ 0 w 708615"/>
                  <a:gd name="connsiteY6" fmla="*/ 102961 h 190782"/>
                  <a:gd name="connsiteX7" fmla="*/ 82733 w 708615"/>
                  <a:gd name="connsiteY7" fmla="*/ 133769 h 190782"/>
                  <a:gd name="connsiteX8" fmla="*/ 610801 w 708615"/>
                  <a:gd name="connsiteY8" fmla="*/ 52606 h 190782"/>
                  <a:gd name="connsiteX9" fmla="*/ 625186 w 708615"/>
                  <a:gd name="connsiteY9" fmla="*/ 44698 h 190782"/>
                  <a:gd name="connsiteX10" fmla="*/ 636022 w 708615"/>
                  <a:gd name="connsiteY10" fmla="*/ 39906 h 190782"/>
                  <a:gd name="connsiteX11" fmla="*/ 708615 w 708615"/>
                  <a:gd name="connsiteY11" fmla="*/ 0 h 19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8615" h="190782">
                    <a:moveTo>
                      <a:pt x="708615" y="0"/>
                    </a:moveTo>
                    <a:lnTo>
                      <a:pt x="706340" y="2034"/>
                    </a:lnTo>
                    <a:cubicBezTo>
                      <a:pt x="691468" y="15072"/>
                      <a:pt x="648086" y="51502"/>
                      <a:pt x="586095" y="89861"/>
                    </a:cubicBezTo>
                    <a:lnTo>
                      <a:pt x="547646" y="112081"/>
                    </a:lnTo>
                    <a:lnTo>
                      <a:pt x="444607" y="157667"/>
                    </a:lnTo>
                    <a:cubicBezTo>
                      <a:pt x="318098" y="201433"/>
                      <a:pt x="166420" y="213316"/>
                      <a:pt x="22979" y="120873"/>
                    </a:cubicBezTo>
                    <a:lnTo>
                      <a:pt x="0" y="102961"/>
                    </a:lnTo>
                    <a:lnTo>
                      <a:pt x="82733" y="133769"/>
                    </a:lnTo>
                    <a:cubicBezTo>
                      <a:pt x="206666" y="166833"/>
                      <a:pt x="382255" y="165841"/>
                      <a:pt x="610801" y="52606"/>
                    </a:cubicBezTo>
                    <a:lnTo>
                      <a:pt x="625186" y="44698"/>
                    </a:lnTo>
                    <a:lnTo>
                      <a:pt x="636022" y="39906"/>
                    </a:lnTo>
                    <a:lnTo>
                      <a:pt x="70861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7702133" y="-380925"/>
                <a:ext cx="870086" cy="276860"/>
              </a:xfrm>
              <a:custGeom>
                <a:avLst/>
                <a:gdLst>
                  <a:gd name="connsiteX0" fmla="*/ 0 w 870086"/>
                  <a:gd name="connsiteY0" fmla="*/ 0 h 276860"/>
                  <a:gd name="connsiteX1" fmla="*/ 18012 w 870086"/>
                  <a:gd name="connsiteY1" fmla="*/ 22538 h 276860"/>
                  <a:gd name="connsiteX2" fmla="*/ 870086 w 870086"/>
                  <a:gd name="connsiteY2" fmla="*/ 132967 h 276860"/>
                  <a:gd name="connsiteX3" fmla="*/ 800880 w 870086"/>
                  <a:gd name="connsiteY3" fmla="*/ 173920 h 276860"/>
                  <a:gd name="connsiteX4" fmla="*/ 775480 w 870086"/>
                  <a:gd name="connsiteY4" fmla="*/ 186816 h 276860"/>
                  <a:gd name="connsiteX5" fmla="*/ 718183 w 870086"/>
                  <a:gd name="connsiteY5" fmla="*/ 212214 h 276860"/>
                  <a:gd name="connsiteX6" fmla="*/ 39851 w 870086"/>
                  <a:gd name="connsiteY6" fmla="*/ 71680 h 276860"/>
                  <a:gd name="connsiteX7" fmla="*/ 0 w 870086"/>
                  <a:gd name="connsiteY7" fmla="*/ 0 h 27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0086" h="276860">
                    <a:moveTo>
                      <a:pt x="0" y="0"/>
                    </a:moveTo>
                    <a:lnTo>
                      <a:pt x="18012" y="22538"/>
                    </a:lnTo>
                    <a:cubicBezTo>
                      <a:pt x="149074" y="173018"/>
                      <a:pt x="410074" y="335558"/>
                      <a:pt x="870086" y="132967"/>
                    </a:cubicBezTo>
                    <a:cubicBezTo>
                      <a:pt x="870086" y="132967"/>
                      <a:pt x="844297" y="150544"/>
                      <a:pt x="800880" y="173920"/>
                    </a:cubicBezTo>
                    <a:lnTo>
                      <a:pt x="775480" y="186816"/>
                    </a:lnTo>
                    <a:lnTo>
                      <a:pt x="718183" y="212214"/>
                    </a:lnTo>
                    <a:cubicBezTo>
                      <a:pt x="528304" y="289836"/>
                      <a:pt x="228742" y="348988"/>
                      <a:pt x="39851" y="716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7450723" y="-117988"/>
                <a:ext cx="898120" cy="501712"/>
              </a:xfrm>
              <a:custGeom>
                <a:avLst/>
                <a:gdLst>
                  <a:gd name="connsiteX0" fmla="*/ 0 w 898120"/>
                  <a:gd name="connsiteY0" fmla="*/ 0 h 501712"/>
                  <a:gd name="connsiteX1" fmla="*/ 11439 w 898120"/>
                  <a:gd name="connsiteY1" fmla="*/ 31665 h 501712"/>
                  <a:gd name="connsiteX2" fmla="*/ 898120 w 898120"/>
                  <a:gd name="connsiteY2" fmla="*/ 358363 h 501712"/>
                  <a:gd name="connsiteX3" fmla="*/ 860109 w 898120"/>
                  <a:gd name="connsiteY3" fmla="*/ 382527 h 501712"/>
                  <a:gd name="connsiteX4" fmla="*/ 817958 w 898120"/>
                  <a:gd name="connsiteY4" fmla="*/ 406390 h 501712"/>
                  <a:gd name="connsiteX5" fmla="*/ 784473 w 898120"/>
                  <a:gd name="connsiteY5" fmla="*/ 423104 h 501712"/>
                  <a:gd name="connsiteX6" fmla="*/ 7561 w 898120"/>
                  <a:gd name="connsiteY6" fmla="*/ 37623 h 501712"/>
                  <a:gd name="connsiteX7" fmla="*/ 0 w 898120"/>
                  <a:gd name="connsiteY7" fmla="*/ 0 h 501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8120" h="501712">
                    <a:moveTo>
                      <a:pt x="0" y="0"/>
                    </a:moveTo>
                    <a:lnTo>
                      <a:pt x="11439" y="31665"/>
                    </a:lnTo>
                    <a:cubicBezTo>
                      <a:pt x="110935" y="277024"/>
                      <a:pt x="346941" y="565357"/>
                      <a:pt x="898120" y="358363"/>
                    </a:cubicBezTo>
                    <a:cubicBezTo>
                      <a:pt x="898120" y="358363"/>
                      <a:pt x="884352" y="368019"/>
                      <a:pt x="860109" y="382527"/>
                    </a:cubicBezTo>
                    <a:lnTo>
                      <a:pt x="817958" y="406390"/>
                    </a:lnTo>
                    <a:lnTo>
                      <a:pt x="784473" y="423104"/>
                    </a:lnTo>
                    <a:cubicBezTo>
                      <a:pt x="564512" y="524998"/>
                      <a:pt x="146649" y="628220"/>
                      <a:pt x="7561" y="3762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6327067" y="-106328"/>
                <a:ext cx="543828" cy="1448744"/>
              </a:xfrm>
              <a:custGeom>
                <a:avLst/>
                <a:gdLst>
                  <a:gd name="connsiteX0" fmla="*/ 193323 w 543828"/>
                  <a:gd name="connsiteY0" fmla="*/ 0 h 1448744"/>
                  <a:gd name="connsiteX1" fmla="*/ 189091 w 543828"/>
                  <a:gd name="connsiteY1" fmla="*/ 9661 h 1448744"/>
                  <a:gd name="connsiteX2" fmla="*/ 524918 w 543828"/>
                  <a:gd name="connsiteY2" fmla="*/ 1432967 h 1448744"/>
                  <a:gd name="connsiteX3" fmla="*/ 543828 w 543828"/>
                  <a:gd name="connsiteY3" fmla="*/ 1448744 h 1448744"/>
                  <a:gd name="connsiteX4" fmla="*/ 540775 w 543828"/>
                  <a:gd name="connsiteY4" fmla="*/ 1446749 h 1448744"/>
                  <a:gd name="connsiteX5" fmla="*/ 185487 w 543828"/>
                  <a:gd name="connsiteY5" fmla="*/ 11460 h 1448744"/>
                  <a:gd name="connsiteX6" fmla="*/ 193323 w 543828"/>
                  <a:gd name="connsiteY6" fmla="*/ 0 h 1448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28" h="1448744">
                    <a:moveTo>
                      <a:pt x="193323" y="0"/>
                    </a:moveTo>
                    <a:lnTo>
                      <a:pt x="189091" y="9661"/>
                    </a:lnTo>
                    <a:cubicBezTo>
                      <a:pt x="95711" y="235757"/>
                      <a:pt x="-95175" y="882663"/>
                      <a:pt x="524918" y="1432967"/>
                    </a:cubicBezTo>
                    <a:lnTo>
                      <a:pt x="543828" y="1448744"/>
                    </a:lnTo>
                    <a:lnTo>
                      <a:pt x="540775" y="1446749"/>
                    </a:lnTo>
                    <a:cubicBezTo>
                      <a:pt x="240989" y="1240234"/>
                      <a:pt x="-279808" y="745409"/>
                      <a:pt x="185487" y="11460"/>
                    </a:cubicBezTo>
                    <a:lnTo>
                      <a:pt x="1933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4877398" y="-27403"/>
                <a:ext cx="555045" cy="2088494"/>
              </a:xfrm>
              <a:custGeom>
                <a:avLst/>
                <a:gdLst>
                  <a:gd name="connsiteX0" fmla="*/ 499557 w 555045"/>
                  <a:gd name="connsiteY0" fmla="*/ 0 h 2088494"/>
                  <a:gd name="connsiteX1" fmla="*/ 494953 w 555045"/>
                  <a:gd name="connsiteY1" fmla="*/ 25220 h 2088494"/>
                  <a:gd name="connsiteX2" fmla="*/ 479802 w 555045"/>
                  <a:gd name="connsiteY2" fmla="*/ 920646 h 2088494"/>
                  <a:gd name="connsiteX3" fmla="*/ 352256 w 555045"/>
                  <a:gd name="connsiteY3" fmla="*/ 1627069 h 2088494"/>
                  <a:gd name="connsiteX4" fmla="*/ 8917 w 555045"/>
                  <a:gd name="connsiteY4" fmla="*/ 2063567 h 2088494"/>
                  <a:gd name="connsiteX5" fmla="*/ 0 w 555045"/>
                  <a:gd name="connsiteY5" fmla="*/ 2088494 h 2088494"/>
                  <a:gd name="connsiteX6" fmla="*/ 937 w 555045"/>
                  <a:gd name="connsiteY6" fmla="*/ 2057178 h 2088494"/>
                  <a:gd name="connsiteX7" fmla="*/ 346472 w 555045"/>
                  <a:gd name="connsiteY7" fmla="*/ 1068960 h 2088494"/>
                  <a:gd name="connsiteX8" fmla="*/ 496551 w 555045"/>
                  <a:gd name="connsiteY8" fmla="*/ 8071 h 2088494"/>
                  <a:gd name="connsiteX9" fmla="*/ 499557 w 555045"/>
                  <a:gd name="connsiteY9" fmla="*/ 0 h 2088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5045" h="2088494">
                    <a:moveTo>
                      <a:pt x="499557" y="0"/>
                    </a:moveTo>
                    <a:lnTo>
                      <a:pt x="494953" y="25220"/>
                    </a:lnTo>
                    <a:cubicBezTo>
                      <a:pt x="391815" y="612961"/>
                      <a:pt x="429924" y="763090"/>
                      <a:pt x="479802" y="920646"/>
                    </a:cubicBezTo>
                    <a:cubicBezTo>
                      <a:pt x="533004" y="1088707"/>
                      <a:pt x="669709" y="1402986"/>
                      <a:pt x="352256" y="1627069"/>
                    </a:cubicBezTo>
                    <a:cubicBezTo>
                      <a:pt x="153850" y="1767120"/>
                      <a:pt x="55088" y="1947773"/>
                      <a:pt x="8917" y="2063567"/>
                    </a:cubicBezTo>
                    <a:lnTo>
                      <a:pt x="0" y="2088494"/>
                    </a:lnTo>
                    <a:lnTo>
                      <a:pt x="937" y="2057178"/>
                    </a:lnTo>
                    <a:cubicBezTo>
                      <a:pt x="42918" y="1543637"/>
                      <a:pt x="449862" y="1504641"/>
                      <a:pt x="346472" y="1068960"/>
                    </a:cubicBezTo>
                    <a:cubicBezTo>
                      <a:pt x="263763" y="720683"/>
                      <a:pt x="415509" y="231097"/>
                      <a:pt x="496551" y="8071"/>
                    </a:cubicBezTo>
                    <a:lnTo>
                      <a:pt x="4995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7782610" y="27725"/>
                <a:ext cx="539457" cy="126901"/>
              </a:xfrm>
              <a:custGeom>
                <a:avLst/>
                <a:gdLst>
                  <a:gd name="connsiteX0" fmla="*/ 0 w 539457"/>
                  <a:gd name="connsiteY0" fmla="*/ 0 h 126901"/>
                  <a:gd name="connsiteX1" fmla="*/ 59581 w 539457"/>
                  <a:gd name="connsiteY1" fmla="*/ 37496 h 126901"/>
                  <a:gd name="connsiteX2" fmla="*/ 539457 w 539457"/>
                  <a:gd name="connsiteY2" fmla="*/ 25563 h 126901"/>
                  <a:gd name="connsiteX3" fmla="*/ 500256 w 539457"/>
                  <a:gd name="connsiteY3" fmla="*/ 52494 h 126901"/>
                  <a:gd name="connsiteX4" fmla="*/ 477736 w 539457"/>
                  <a:gd name="connsiteY4" fmla="*/ 65801 h 126901"/>
                  <a:gd name="connsiteX5" fmla="*/ 423197 w 539457"/>
                  <a:gd name="connsiteY5" fmla="*/ 91864 h 126901"/>
                  <a:gd name="connsiteX6" fmla="*/ 21374 w 539457"/>
                  <a:gd name="connsiteY6" fmla="*/ 25943 h 126901"/>
                  <a:gd name="connsiteX7" fmla="*/ 0 w 539457"/>
                  <a:gd name="connsiteY7" fmla="*/ 0 h 126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9457" h="126901">
                    <a:moveTo>
                      <a:pt x="0" y="0"/>
                    </a:moveTo>
                    <a:lnTo>
                      <a:pt x="59581" y="37496"/>
                    </a:lnTo>
                    <a:cubicBezTo>
                      <a:pt x="164312" y="91095"/>
                      <a:pt x="323126" y="120868"/>
                      <a:pt x="539457" y="25563"/>
                    </a:cubicBezTo>
                    <a:cubicBezTo>
                      <a:pt x="539523" y="25563"/>
                      <a:pt x="525146" y="36934"/>
                      <a:pt x="500256" y="52494"/>
                    </a:cubicBezTo>
                    <a:lnTo>
                      <a:pt x="477736" y="65801"/>
                    </a:lnTo>
                    <a:lnTo>
                      <a:pt x="423197" y="91864"/>
                    </a:lnTo>
                    <a:cubicBezTo>
                      <a:pt x="311233" y="136554"/>
                      <a:pt x="152453" y="159972"/>
                      <a:pt x="21374" y="2594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6044133" y="225663"/>
                <a:ext cx="760748" cy="1314745"/>
              </a:xfrm>
              <a:custGeom>
                <a:avLst/>
                <a:gdLst>
                  <a:gd name="connsiteX0" fmla="*/ 75939 w 760748"/>
                  <a:gd name="connsiteY0" fmla="*/ 0 h 1314745"/>
                  <a:gd name="connsiteX1" fmla="*/ 68386 w 760748"/>
                  <a:gd name="connsiteY1" fmla="*/ 40498 h 1314745"/>
                  <a:gd name="connsiteX2" fmla="*/ 702894 w 760748"/>
                  <a:gd name="connsiteY2" fmla="*/ 1278540 h 1314745"/>
                  <a:gd name="connsiteX3" fmla="*/ 760748 w 760748"/>
                  <a:gd name="connsiteY3" fmla="*/ 1314745 h 1314745"/>
                  <a:gd name="connsiteX4" fmla="*/ 725628 w 760748"/>
                  <a:gd name="connsiteY4" fmla="*/ 1298495 h 1314745"/>
                  <a:gd name="connsiteX5" fmla="*/ 47698 w 760748"/>
                  <a:gd name="connsiteY5" fmla="*/ 77202 h 1314745"/>
                  <a:gd name="connsiteX6" fmla="*/ 75939 w 760748"/>
                  <a:gd name="connsiteY6" fmla="*/ 0 h 131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0748" h="1314745">
                    <a:moveTo>
                      <a:pt x="75939" y="0"/>
                    </a:moveTo>
                    <a:lnTo>
                      <a:pt x="68386" y="40498"/>
                    </a:lnTo>
                    <a:cubicBezTo>
                      <a:pt x="28932" y="294656"/>
                      <a:pt x="38856" y="839077"/>
                      <a:pt x="702894" y="1278540"/>
                    </a:cubicBezTo>
                    <a:lnTo>
                      <a:pt x="760748" y="1314745"/>
                    </a:lnTo>
                    <a:lnTo>
                      <a:pt x="725628" y="1298495"/>
                    </a:lnTo>
                    <a:cubicBezTo>
                      <a:pt x="404419" y="1141275"/>
                      <a:pt x="-168959" y="756197"/>
                      <a:pt x="47698" y="77202"/>
                    </a:cubicBezTo>
                    <a:lnTo>
                      <a:pt x="759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7169805" y="282135"/>
                <a:ext cx="964655" cy="758449"/>
              </a:xfrm>
              <a:custGeom>
                <a:avLst/>
                <a:gdLst>
                  <a:gd name="connsiteX0" fmla="*/ 0 w 964655"/>
                  <a:gd name="connsiteY0" fmla="*/ 0 h 758449"/>
                  <a:gd name="connsiteX1" fmla="*/ 4717 w 964655"/>
                  <a:gd name="connsiteY1" fmla="*/ 9752 h 758449"/>
                  <a:gd name="connsiteX2" fmla="*/ 852956 w 964655"/>
                  <a:gd name="connsiteY2" fmla="*/ 582070 h 758449"/>
                  <a:gd name="connsiteX3" fmla="*/ 869418 w 964655"/>
                  <a:gd name="connsiteY3" fmla="*/ 572908 h 758449"/>
                  <a:gd name="connsiteX4" fmla="*/ 878177 w 964655"/>
                  <a:gd name="connsiteY4" fmla="*/ 569370 h 758449"/>
                  <a:gd name="connsiteX5" fmla="*/ 936518 w 964655"/>
                  <a:gd name="connsiteY5" fmla="*/ 536901 h 758449"/>
                  <a:gd name="connsiteX6" fmla="*/ 964655 w 964655"/>
                  <a:gd name="connsiteY6" fmla="*/ 516841 h 758449"/>
                  <a:gd name="connsiteX7" fmla="*/ 964219 w 964655"/>
                  <a:gd name="connsiteY7" fmla="*/ 517525 h 758449"/>
                  <a:gd name="connsiteX8" fmla="*/ 821596 w 964655"/>
                  <a:gd name="connsiteY8" fmla="*/ 676653 h 758449"/>
                  <a:gd name="connsiteX9" fmla="*/ 763996 w 964655"/>
                  <a:gd name="connsiteY9" fmla="*/ 717325 h 758449"/>
                  <a:gd name="connsiteX10" fmla="*/ 718821 w 964655"/>
                  <a:gd name="connsiteY10" fmla="*/ 739087 h 758449"/>
                  <a:gd name="connsiteX11" fmla="*/ 3223 w 964655"/>
                  <a:gd name="connsiteY11" fmla="*/ 9301 h 758449"/>
                  <a:gd name="connsiteX12" fmla="*/ 0 w 964655"/>
                  <a:gd name="connsiteY12" fmla="*/ 0 h 75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4655" h="758449">
                    <a:moveTo>
                      <a:pt x="0" y="0"/>
                    </a:moveTo>
                    <a:lnTo>
                      <a:pt x="4717" y="9752"/>
                    </a:lnTo>
                    <a:cubicBezTo>
                      <a:pt x="164380" y="324790"/>
                      <a:pt x="468028" y="766592"/>
                      <a:pt x="852956" y="582070"/>
                    </a:cubicBezTo>
                    <a:lnTo>
                      <a:pt x="869418" y="572908"/>
                    </a:lnTo>
                    <a:lnTo>
                      <a:pt x="878177" y="569370"/>
                    </a:lnTo>
                    <a:cubicBezTo>
                      <a:pt x="897424" y="560144"/>
                      <a:pt x="916873" y="549352"/>
                      <a:pt x="936518" y="536901"/>
                    </a:cubicBezTo>
                    <a:lnTo>
                      <a:pt x="964655" y="516841"/>
                    </a:lnTo>
                    <a:lnTo>
                      <a:pt x="964219" y="517525"/>
                    </a:lnTo>
                    <a:cubicBezTo>
                      <a:pt x="946851" y="543942"/>
                      <a:pt x="895990" y="616048"/>
                      <a:pt x="821596" y="676653"/>
                    </a:cubicBezTo>
                    <a:lnTo>
                      <a:pt x="763996" y="717325"/>
                    </a:lnTo>
                    <a:lnTo>
                      <a:pt x="718821" y="739087"/>
                    </a:lnTo>
                    <a:cubicBezTo>
                      <a:pt x="527946" y="808702"/>
                      <a:pt x="262856" y="717941"/>
                      <a:pt x="3223" y="930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6807095" y="316414"/>
                <a:ext cx="1195260" cy="1436673"/>
              </a:xfrm>
              <a:custGeom>
                <a:avLst/>
                <a:gdLst>
                  <a:gd name="connsiteX0" fmla="*/ 0 w 1195260"/>
                  <a:gd name="connsiteY0" fmla="*/ 0 h 1436673"/>
                  <a:gd name="connsiteX1" fmla="*/ 14935 w 1195260"/>
                  <a:gd name="connsiteY1" fmla="*/ 55022 h 1436673"/>
                  <a:gd name="connsiteX2" fmla="*/ 995357 w 1195260"/>
                  <a:gd name="connsiteY2" fmla="*/ 1235142 h 1436673"/>
                  <a:gd name="connsiteX3" fmla="*/ 1011698 w 1195260"/>
                  <a:gd name="connsiteY3" fmla="*/ 1225751 h 1436673"/>
                  <a:gd name="connsiteX4" fmla="*/ 1020578 w 1195260"/>
                  <a:gd name="connsiteY4" fmla="*/ 1222442 h 1436673"/>
                  <a:gd name="connsiteX5" fmla="*/ 1167700 w 1195260"/>
                  <a:gd name="connsiteY5" fmla="*/ 1122713 h 1436673"/>
                  <a:gd name="connsiteX6" fmla="*/ 1195260 w 1195260"/>
                  <a:gd name="connsiteY6" fmla="*/ 1095636 h 1436673"/>
                  <a:gd name="connsiteX7" fmla="*/ 1179491 w 1195260"/>
                  <a:gd name="connsiteY7" fmla="*/ 1118209 h 1436673"/>
                  <a:gd name="connsiteX8" fmla="*/ 996587 w 1195260"/>
                  <a:gd name="connsiteY8" fmla="*/ 1317931 h 1436673"/>
                  <a:gd name="connsiteX9" fmla="*/ 912271 w 1195260"/>
                  <a:gd name="connsiteY9" fmla="*/ 1379750 h 1436673"/>
                  <a:gd name="connsiteX10" fmla="*/ 842480 w 1195260"/>
                  <a:gd name="connsiteY10" fmla="*/ 1414219 h 1436673"/>
                  <a:gd name="connsiteX11" fmla="*/ 32532 w 1195260"/>
                  <a:gd name="connsiteY11" fmla="*/ 186463 h 1436673"/>
                  <a:gd name="connsiteX12" fmla="*/ 0 w 1195260"/>
                  <a:gd name="connsiteY12" fmla="*/ 0 h 143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5260" h="1436673">
                    <a:moveTo>
                      <a:pt x="0" y="0"/>
                    </a:moveTo>
                    <a:lnTo>
                      <a:pt x="14935" y="55022"/>
                    </a:lnTo>
                    <a:cubicBezTo>
                      <a:pt x="161513" y="570160"/>
                      <a:pt x="496055" y="1471276"/>
                      <a:pt x="995357" y="1235142"/>
                    </a:cubicBezTo>
                    <a:lnTo>
                      <a:pt x="1011698" y="1225751"/>
                    </a:lnTo>
                    <a:lnTo>
                      <a:pt x="1020578" y="1222442"/>
                    </a:lnTo>
                    <a:cubicBezTo>
                      <a:pt x="1068131" y="1199953"/>
                      <a:pt x="1117178" y="1167149"/>
                      <a:pt x="1167700" y="1122713"/>
                    </a:cubicBezTo>
                    <a:lnTo>
                      <a:pt x="1195260" y="1095636"/>
                    </a:lnTo>
                    <a:lnTo>
                      <a:pt x="1179491" y="1118209"/>
                    </a:lnTo>
                    <a:cubicBezTo>
                      <a:pt x="1141027" y="1170822"/>
                      <a:pt x="1076888" y="1250121"/>
                      <a:pt x="996587" y="1317931"/>
                    </a:cubicBezTo>
                    <a:lnTo>
                      <a:pt x="912271" y="1379750"/>
                    </a:lnTo>
                    <a:lnTo>
                      <a:pt x="842480" y="1414219"/>
                    </a:lnTo>
                    <a:cubicBezTo>
                      <a:pt x="582163" y="1508949"/>
                      <a:pt x="252035" y="1340999"/>
                      <a:pt x="32532" y="18646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5167248" y="2165023"/>
                <a:ext cx="897812" cy="650613"/>
              </a:xfrm>
              <a:custGeom>
                <a:avLst/>
                <a:gdLst>
                  <a:gd name="connsiteX0" fmla="*/ 205 w 897812"/>
                  <a:gd name="connsiteY0" fmla="*/ 0 h 650613"/>
                  <a:gd name="connsiteX1" fmla="*/ 16697 w 897812"/>
                  <a:gd name="connsiteY1" fmla="*/ 46477 h 650613"/>
                  <a:gd name="connsiteX2" fmla="*/ 788200 w 897812"/>
                  <a:gd name="connsiteY2" fmla="*/ 630715 h 650613"/>
                  <a:gd name="connsiteX3" fmla="*/ 897812 w 897812"/>
                  <a:gd name="connsiteY3" fmla="*/ 650272 h 650613"/>
                  <a:gd name="connsiteX4" fmla="*/ 879697 w 897812"/>
                  <a:gd name="connsiteY4" fmla="*/ 650613 h 650613"/>
                  <a:gd name="connsiteX5" fmla="*/ 0 w 897812"/>
                  <a:gd name="connsiteY5" fmla="*/ 32525 h 650613"/>
                  <a:gd name="connsiteX6" fmla="*/ 205 w 897812"/>
                  <a:gd name="connsiteY6" fmla="*/ 0 h 65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7812" h="650613">
                    <a:moveTo>
                      <a:pt x="205" y="0"/>
                    </a:moveTo>
                    <a:lnTo>
                      <a:pt x="16697" y="46477"/>
                    </a:lnTo>
                    <a:cubicBezTo>
                      <a:pt x="87752" y="226518"/>
                      <a:pt x="279173" y="515741"/>
                      <a:pt x="788200" y="630715"/>
                    </a:cubicBezTo>
                    <a:lnTo>
                      <a:pt x="897812" y="650272"/>
                    </a:lnTo>
                    <a:lnTo>
                      <a:pt x="879697" y="650613"/>
                    </a:lnTo>
                    <a:cubicBezTo>
                      <a:pt x="642316" y="650858"/>
                      <a:pt x="44422" y="595203"/>
                      <a:pt x="0" y="32525"/>
                    </a:cubicBezTo>
                    <a:lnTo>
                      <a:pt x="2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6980602" y="-7530740"/>
                <a:ext cx="1217172" cy="1998668"/>
              </a:xfrm>
              <a:custGeom>
                <a:avLst/>
                <a:gdLst>
                  <a:gd name="connsiteX0" fmla="*/ 445798 w 1217172"/>
                  <a:gd name="connsiteY0" fmla="*/ 487 h 1998668"/>
                  <a:gd name="connsiteX1" fmla="*/ 793792 w 1217172"/>
                  <a:gd name="connsiteY1" fmla="*/ 114240 h 1998668"/>
                  <a:gd name="connsiteX2" fmla="*/ 498333 w 1217172"/>
                  <a:gd name="connsiteY2" fmla="*/ 1990593 h 1998668"/>
                  <a:gd name="connsiteX3" fmla="*/ 480750 w 1217172"/>
                  <a:gd name="connsiteY3" fmla="*/ 1998668 h 1998668"/>
                  <a:gd name="connsiteX4" fmla="*/ 650237 w 1217172"/>
                  <a:gd name="connsiteY4" fmla="*/ 1896033 h 1998668"/>
                  <a:gd name="connsiteX5" fmla="*/ 768571 w 1217172"/>
                  <a:gd name="connsiteY5" fmla="*/ 126940 h 1998668"/>
                  <a:gd name="connsiteX6" fmla="*/ 97110 w 1217172"/>
                  <a:gd name="connsiteY6" fmla="*/ 69684 h 1998668"/>
                  <a:gd name="connsiteX7" fmla="*/ 0 w 1217172"/>
                  <a:gd name="connsiteY7" fmla="*/ 112605 h 1998668"/>
                  <a:gd name="connsiteX8" fmla="*/ 11503 w 1217172"/>
                  <a:gd name="connsiteY8" fmla="*/ 105967 h 1998668"/>
                  <a:gd name="connsiteX9" fmla="*/ 445798 w 1217172"/>
                  <a:gd name="connsiteY9" fmla="*/ 487 h 199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7172" h="1998668">
                    <a:moveTo>
                      <a:pt x="445798" y="487"/>
                    </a:moveTo>
                    <a:cubicBezTo>
                      <a:pt x="560608" y="4750"/>
                      <a:pt x="679506" y="37389"/>
                      <a:pt x="793792" y="114240"/>
                    </a:cubicBezTo>
                    <a:cubicBezTo>
                      <a:pt x="1355321" y="491456"/>
                      <a:pt x="1453279" y="1485215"/>
                      <a:pt x="498333" y="1990593"/>
                    </a:cubicBezTo>
                    <a:lnTo>
                      <a:pt x="480750" y="1998668"/>
                    </a:lnTo>
                    <a:lnTo>
                      <a:pt x="650237" y="1896033"/>
                    </a:lnTo>
                    <a:cubicBezTo>
                      <a:pt x="1412936" y="1368154"/>
                      <a:pt x="1292665" y="479009"/>
                      <a:pt x="768571" y="126940"/>
                    </a:cubicBezTo>
                    <a:cubicBezTo>
                      <a:pt x="539998" y="-26763"/>
                      <a:pt x="292982" y="-3613"/>
                      <a:pt x="97110" y="69684"/>
                    </a:cubicBezTo>
                    <a:lnTo>
                      <a:pt x="0" y="112605"/>
                    </a:lnTo>
                    <a:lnTo>
                      <a:pt x="11503" y="105967"/>
                    </a:lnTo>
                    <a:cubicBezTo>
                      <a:pt x="132344" y="44165"/>
                      <a:pt x="285065" y="-5482"/>
                      <a:pt x="445798" y="4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6745614" y="-7418135"/>
                <a:ext cx="796582" cy="352158"/>
              </a:xfrm>
              <a:custGeom>
                <a:avLst/>
                <a:gdLst>
                  <a:gd name="connsiteX0" fmla="*/ 234988 w 796582"/>
                  <a:gd name="connsiteY0" fmla="*/ 0 h 352158"/>
                  <a:gd name="connsiteX1" fmla="*/ 151277 w 796582"/>
                  <a:gd name="connsiteY1" fmla="*/ 48298 h 352158"/>
                  <a:gd name="connsiteX2" fmla="*/ 75019 w 796582"/>
                  <a:gd name="connsiteY2" fmla="*/ 103106 h 352158"/>
                  <a:gd name="connsiteX3" fmla="*/ 64100 w 796582"/>
                  <a:gd name="connsiteY3" fmla="*/ 300767 h 352158"/>
                  <a:gd name="connsiteX4" fmla="*/ 219828 w 796582"/>
                  <a:gd name="connsiteY4" fmla="*/ 324019 h 352158"/>
                  <a:gd name="connsiteX5" fmla="*/ 753609 w 796582"/>
                  <a:gd name="connsiteY5" fmla="*/ 226803 h 352158"/>
                  <a:gd name="connsiteX6" fmla="*/ 796582 w 796582"/>
                  <a:gd name="connsiteY6" fmla="*/ 244906 h 352158"/>
                  <a:gd name="connsiteX7" fmla="*/ 780183 w 796582"/>
                  <a:gd name="connsiteY7" fmla="*/ 261322 h 352158"/>
                  <a:gd name="connsiteX8" fmla="*/ 194607 w 796582"/>
                  <a:gd name="connsiteY8" fmla="*/ 336719 h 352158"/>
                  <a:gd name="connsiteX9" fmla="*/ 38879 w 796582"/>
                  <a:gd name="connsiteY9" fmla="*/ 313467 h 352158"/>
                  <a:gd name="connsiteX10" fmla="*/ 49798 w 796582"/>
                  <a:gd name="connsiteY10" fmla="*/ 115806 h 352158"/>
                  <a:gd name="connsiteX11" fmla="*/ 221270 w 796582"/>
                  <a:gd name="connsiteY11" fmla="*/ 6062 h 352158"/>
                  <a:gd name="connsiteX12" fmla="*/ 234988 w 796582"/>
                  <a:gd name="connsiteY12" fmla="*/ 0 h 352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96582" h="352158">
                    <a:moveTo>
                      <a:pt x="234988" y="0"/>
                    </a:moveTo>
                    <a:lnTo>
                      <a:pt x="151277" y="48298"/>
                    </a:lnTo>
                    <a:cubicBezTo>
                      <a:pt x="122513" y="66927"/>
                      <a:pt x="96908" y="85534"/>
                      <a:pt x="75019" y="103106"/>
                    </a:cubicBezTo>
                    <a:cubicBezTo>
                      <a:pt x="13364" y="152788"/>
                      <a:pt x="8078" y="244745"/>
                      <a:pt x="64100" y="300767"/>
                    </a:cubicBezTo>
                    <a:cubicBezTo>
                      <a:pt x="105322" y="341989"/>
                      <a:pt x="168390" y="351147"/>
                      <a:pt x="219828" y="324019"/>
                    </a:cubicBezTo>
                    <a:cubicBezTo>
                      <a:pt x="454436" y="201629"/>
                      <a:pt x="626464" y="184172"/>
                      <a:pt x="753609" y="226803"/>
                    </a:cubicBezTo>
                    <a:lnTo>
                      <a:pt x="796582" y="244906"/>
                    </a:lnTo>
                    <a:lnTo>
                      <a:pt x="780183" y="261322"/>
                    </a:lnTo>
                    <a:cubicBezTo>
                      <a:pt x="649116" y="194026"/>
                      <a:pt x="462730" y="196844"/>
                      <a:pt x="194607" y="336719"/>
                    </a:cubicBezTo>
                    <a:cubicBezTo>
                      <a:pt x="143169" y="363847"/>
                      <a:pt x="80101" y="354689"/>
                      <a:pt x="38879" y="313467"/>
                    </a:cubicBezTo>
                    <a:cubicBezTo>
                      <a:pt x="-17143" y="257445"/>
                      <a:pt x="-11857" y="165488"/>
                      <a:pt x="49798" y="115806"/>
                    </a:cubicBezTo>
                    <a:cubicBezTo>
                      <a:pt x="93576" y="80662"/>
                      <a:pt x="152218" y="41378"/>
                      <a:pt x="221270" y="6062"/>
                    </a:cubicBezTo>
                    <a:lnTo>
                      <a:pt x="2349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7643840" y="-7288321"/>
                <a:ext cx="271839" cy="38477"/>
              </a:xfrm>
              <a:custGeom>
                <a:avLst/>
                <a:gdLst>
                  <a:gd name="connsiteX0" fmla="*/ 150005 w 271839"/>
                  <a:gd name="connsiteY0" fmla="*/ 1036 h 38477"/>
                  <a:gd name="connsiteX1" fmla="*/ 271839 w 271839"/>
                  <a:gd name="connsiteY1" fmla="*/ 38477 h 38477"/>
                  <a:gd name="connsiteX2" fmla="*/ 235307 w 271839"/>
                  <a:gd name="connsiteY2" fmla="*/ 34122 h 38477"/>
                  <a:gd name="connsiteX3" fmla="*/ 202824 w 271839"/>
                  <a:gd name="connsiteY3" fmla="*/ 33309 h 38477"/>
                  <a:gd name="connsiteX4" fmla="*/ 183073 w 271839"/>
                  <a:gd name="connsiteY4" fmla="*/ 25250 h 38477"/>
                  <a:gd name="connsiteX5" fmla="*/ 23726 w 271839"/>
                  <a:gd name="connsiteY5" fmla="*/ 25676 h 38477"/>
                  <a:gd name="connsiteX6" fmla="*/ 0 w 271839"/>
                  <a:gd name="connsiteY6" fmla="*/ 36361 h 38477"/>
                  <a:gd name="connsiteX7" fmla="*/ 6054 w 271839"/>
                  <a:gd name="connsiteY7" fmla="*/ 32293 h 38477"/>
                  <a:gd name="connsiteX8" fmla="*/ 150005 w 271839"/>
                  <a:gd name="connsiteY8" fmla="*/ 1036 h 3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839" h="38477">
                    <a:moveTo>
                      <a:pt x="150005" y="1036"/>
                    </a:moveTo>
                    <a:cubicBezTo>
                      <a:pt x="187126" y="4367"/>
                      <a:pt x="227710" y="15928"/>
                      <a:pt x="271839" y="38477"/>
                    </a:cubicBezTo>
                    <a:cubicBezTo>
                      <a:pt x="271839" y="38477"/>
                      <a:pt x="257702" y="35703"/>
                      <a:pt x="235307" y="34122"/>
                    </a:cubicBezTo>
                    <a:lnTo>
                      <a:pt x="202824" y="33309"/>
                    </a:lnTo>
                    <a:lnTo>
                      <a:pt x="183073" y="25250"/>
                    </a:lnTo>
                    <a:cubicBezTo>
                      <a:pt x="122166" y="6874"/>
                      <a:pt x="69143" y="10119"/>
                      <a:pt x="23726" y="25676"/>
                    </a:cubicBezTo>
                    <a:lnTo>
                      <a:pt x="0" y="36361"/>
                    </a:lnTo>
                    <a:lnTo>
                      <a:pt x="6054" y="32293"/>
                    </a:lnTo>
                    <a:cubicBezTo>
                      <a:pt x="46432" y="9562"/>
                      <a:pt x="94323" y="-3960"/>
                      <a:pt x="150005" y="10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7688793" y="-7255178"/>
                <a:ext cx="201664" cy="40760"/>
              </a:xfrm>
              <a:custGeom>
                <a:avLst/>
                <a:gdLst>
                  <a:gd name="connsiteX0" fmla="*/ 151303 w 201664"/>
                  <a:gd name="connsiteY0" fmla="*/ 0 h 40760"/>
                  <a:gd name="connsiteX1" fmla="*/ 157870 w 201664"/>
                  <a:gd name="connsiteY1" fmla="*/ 165 h 40760"/>
                  <a:gd name="connsiteX2" fmla="*/ 201664 w 201664"/>
                  <a:gd name="connsiteY2" fmla="*/ 18033 h 40760"/>
                  <a:gd name="connsiteX3" fmla="*/ 28459 w 201664"/>
                  <a:gd name="connsiteY3" fmla="*/ 28027 h 40760"/>
                  <a:gd name="connsiteX4" fmla="*/ 0 w 201664"/>
                  <a:gd name="connsiteY4" fmla="*/ 40760 h 40760"/>
                  <a:gd name="connsiteX5" fmla="*/ 3927 w 201664"/>
                  <a:gd name="connsiteY5" fmla="*/ 37586 h 40760"/>
                  <a:gd name="connsiteX6" fmla="*/ 151303 w 201664"/>
                  <a:gd name="connsiteY6" fmla="*/ 0 h 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664" h="40760">
                    <a:moveTo>
                      <a:pt x="151303" y="0"/>
                    </a:moveTo>
                    <a:lnTo>
                      <a:pt x="157870" y="165"/>
                    </a:lnTo>
                    <a:lnTo>
                      <a:pt x="201664" y="18033"/>
                    </a:lnTo>
                    <a:cubicBezTo>
                      <a:pt x="201664" y="18033"/>
                      <a:pt x="113307" y="691"/>
                      <a:pt x="28459" y="28027"/>
                    </a:cubicBezTo>
                    <a:lnTo>
                      <a:pt x="0" y="40760"/>
                    </a:lnTo>
                    <a:lnTo>
                      <a:pt x="3927" y="37586"/>
                    </a:lnTo>
                    <a:cubicBezTo>
                      <a:pt x="51789" y="8974"/>
                      <a:pt x="107529" y="910"/>
                      <a:pt x="15130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7542197" y="-7251961"/>
                <a:ext cx="101643" cy="82448"/>
              </a:xfrm>
              <a:custGeom>
                <a:avLst/>
                <a:gdLst>
                  <a:gd name="connsiteX0" fmla="*/ 101643 w 101643"/>
                  <a:gd name="connsiteY0" fmla="*/ 0 h 82448"/>
                  <a:gd name="connsiteX1" fmla="*/ 69813 w 101643"/>
                  <a:gd name="connsiteY1" fmla="*/ 21389 h 82448"/>
                  <a:gd name="connsiteX2" fmla="*/ 8822 w 101643"/>
                  <a:gd name="connsiteY2" fmla="*/ 82448 h 82448"/>
                  <a:gd name="connsiteX3" fmla="*/ 0 w 101643"/>
                  <a:gd name="connsiteY3" fmla="*/ 78732 h 82448"/>
                  <a:gd name="connsiteX4" fmla="*/ 44592 w 101643"/>
                  <a:gd name="connsiteY4" fmla="*/ 34089 h 82448"/>
                  <a:gd name="connsiteX5" fmla="*/ 82476 w 101643"/>
                  <a:gd name="connsiteY5" fmla="*/ 8632 h 82448"/>
                  <a:gd name="connsiteX6" fmla="*/ 101643 w 101643"/>
                  <a:gd name="connsiteY6" fmla="*/ 0 h 82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643" h="82448">
                    <a:moveTo>
                      <a:pt x="101643" y="0"/>
                    </a:moveTo>
                    <a:lnTo>
                      <a:pt x="69813" y="21389"/>
                    </a:lnTo>
                    <a:cubicBezTo>
                      <a:pt x="46213" y="39947"/>
                      <a:pt x="25910" y="61219"/>
                      <a:pt x="8822" y="82448"/>
                    </a:cubicBezTo>
                    <a:lnTo>
                      <a:pt x="0" y="78732"/>
                    </a:lnTo>
                    <a:lnTo>
                      <a:pt x="44592" y="34089"/>
                    </a:lnTo>
                    <a:cubicBezTo>
                      <a:pt x="56392" y="24810"/>
                      <a:pt x="69017" y="16210"/>
                      <a:pt x="82476" y="8632"/>
                    </a:cubicBezTo>
                    <a:lnTo>
                      <a:pt x="1016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7588160" y="-7214418"/>
                <a:ext cx="484309" cy="245380"/>
              </a:xfrm>
              <a:custGeom>
                <a:avLst/>
                <a:gdLst>
                  <a:gd name="connsiteX0" fmla="*/ 100634 w 484309"/>
                  <a:gd name="connsiteY0" fmla="*/ 0 h 245380"/>
                  <a:gd name="connsiteX1" fmla="*/ 60061 w 484309"/>
                  <a:gd name="connsiteY1" fmla="*/ 32785 h 245380"/>
                  <a:gd name="connsiteX2" fmla="*/ 25221 w 484309"/>
                  <a:gd name="connsiteY2" fmla="*/ 85420 h 245380"/>
                  <a:gd name="connsiteX3" fmla="*/ 129160 w 484309"/>
                  <a:gd name="connsiteY3" fmla="*/ 202043 h 245380"/>
                  <a:gd name="connsiteX4" fmla="*/ 484309 w 484309"/>
                  <a:gd name="connsiteY4" fmla="*/ 245380 h 245380"/>
                  <a:gd name="connsiteX5" fmla="*/ 439906 w 484309"/>
                  <a:gd name="connsiteY5" fmla="*/ 223841 h 245380"/>
                  <a:gd name="connsiteX6" fmla="*/ 418754 w 484309"/>
                  <a:gd name="connsiteY6" fmla="*/ 217720 h 245380"/>
                  <a:gd name="connsiteX7" fmla="*/ 409702 w 484309"/>
                  <a:gd name="connsiteY7" fmla="*/ 210181 h 245380"/>
                  <a:gd name="connsiteX8" fmla="*/ 103939 w 484309"/>
                  <a:gd name="connsiteY8" fmla="*/ 214743 h 245380"/>
                  <a:gd name="connsiteX9" fmla="*/ 0 w 484309"/>
                  <a:gd name="connsiteY9" fmla="*/ 98120 h 245380"/>
                  <a:gd name="connsiteX10" fmla="*/ 79340 w 484309"/>
                  <a:gd name="connsiteY10" fmla="*/ 9526 h 245380"/>
                  <a:gd name="connsiteX11" fmla="*/ 100634 w 484309"/>
                  <a:gd name="connsiteY11" fmla="*/ 0 h 24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4309" h="245380">
                    <a:moveTo>
                      <a:pt x="100634" y="0"/>
                    </a:moveTo>
                    <a:lnTo>
                      <a:pt x="60061" y="32785"/>
                    </a:lnTo>
                    <a:cubicBezTo>
                      <a:pt x="46592" y="47385"/>
                      <a:pt x="34734" y="64765"/>
                      <a:pt x="25221" y="85420"/>
                    </a:cubicBezTo>
                    <a:cubicBezTo>
                      <a:pt x="66092" y="117483"/>
                      <a:pt x="100267" y="157651"/>
                      <a:pt x="129160" y="202043"/>
                    </a:cubicBezTo>
                    <a:cubicBezTo>
                      <a:pt x="368038" y="72385"/>
                      <a:pt x="484309" y="245380"/>
                      <a:pt x="484309" y="245380"/>
                    </a:cubicBezTo>
                    <a:cubicBezTo>
                      <a:pt x="469511" y="236616"/>
                      <a:pt x="454686" y="229498"/>
                      <a:pt x="439906" y="223841"/>
                    </a:cubicBezTo>
                    <a:lnTo>
                      <a:pt x="418754" y="217720"/>
                    </a:lnTo>
                    <a:lnTo>
                      <a:pt x="409702" y="210181"/>
                    </a:lnTo>
                    <a:cubicBezTo>
                      <a:pt x="354643" y="170895"/>
                      <a:pt x="253238" y="133707"/>
                      <a:pt x="103939" y="214743"/>
                    </a:cubicBezTo>
                    <a:cubicBezTo>
                      <a:pt x="75046" y="170351"/>
                      <a:pt x="40871" y="130183"/>
                      <a:pt x="0" y="98120"/>
                    </a:cubicBezTo>
                    <a:cubicBezTo>
                      <a:pt x="19026" y="56810"/>
                      <a:pt x="47433" y="28602"/>
                      <a:pt x="79340" y="9526"/>
                    </a:cubicBezTo>
                    <a:lnTo>
                      <a:pt x="1006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7749379" y="-7008662"/>
                <a:ext cx="297869" cy="52324"/>
              </a:xfrm>
              <a:custGeom>
                <a:avLst/>
                <a:gdLst>
                  <a:gd name="connsiteX0" fmla="*/ 191135 w 297869"/>
                  <a:gd name="connsiteY0" fmla="*/ 209 h 52324"/>
                  <a:gd name="connsiteX1" fmla="*/ 234556 w 297869"/>
                  <a:gd name="connsiteY1" fmla="*/ 5315 h 52324"/>
                  <a:gd name="connsiteX2" fmla="*/ 257535 w 297869"/>
                  <a:gd name="connsiteY2" fmla="*/ 11964 h 52324"/>
                  <a:gd name="connsiteX3" fmla="*/ 275969 w 297869"/>
                  <a:gd name="connsiteY3" fmla="*/ 27319 h 52324"/>
                  <a:gd name="connsiteX4" fmla="*/ 297869 w 297869"/>
                  <a:gd name="connsiteY4" fmla="*/ 52324 h 52324"/>
                  <a:gd name="connsiteX5" fmla="*/ 44288 w 297869"/>
                  <a:gd name="connsiteY5" fmla="*/ 32505 h 52324"/>
                  <a:gd name="connsiteX6" fmla="*/ 534 w 297869"/>
                  <a:gd name="connsiteY6" fmla="*/ 52078 h 52324"/>
                  <a:gd name="connsiteX7" fmla="*/ 0 w 297869"/>
                  <a:gd name="connsiteY7" fmla="*/ 50899 h 52324"/>
                  <a:gd name="connsiteX8" fmla="*/ 191135 w 297869"/>
                  <a:gd name="connsiteY8" fmla="*/ 209 h 5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869" h="52324">
                    <a:moveTo>
                      <a:pt x="191135" y="209"/>
                    </a:moveTo>
                    <a:cubicBezTo>
                      <a:pt x="205442" y="757"/>
                      <a:pt x="219940" y="2398"/>
                      <a:pt x="234556" y="5315"/>
                    </a:cubicBezTo>
                    <a:lnTo>
                      <a:pt x="257535" y="11964"/>
                    </a:lnTo>
                    <a:lnTo>
                      <a:pt x="275969" y="27319"/>
                    </a:lnTo>
                    <a:cubicBezTo>
                      <a:pt x="290602" y="41512"/>
                      <a:pt x="297869" y="52324"/>
                      <a:pt x="297869" y="52324"/>
                    </a:cubicBezTo>
                    <a:cubicBezTo>
                      <a:pt x="209082" y="-262"/>
                      <a:pt x="119302" y="6410"/>
                      <a:pt x="44288" y="32505"/>
                    </a:cubicBezTo>
                    <a:lnTo>
                      <a:pt x="534" y="52078"/>
                    </a:lnTo>
                    <a:lnTo>
                      <a:pt x="0" y="50899"/>
                    </a:lnTo>
                    <a:cubicBezTo>
                      <a:pt x="52850" y="22051"/>
                      <a:pt x="119601" y="-2530"/>
                      <a:pt x="191135" y="2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7724157" y="-6956583"/>
                <a:ext cx="400808" cy="152437"/>
              </a:xfrm>
              <a:custGeom>
                <a:avLst/>
                <a:gdLst>
                  <a:gd name="connsiteX0" fmla="*/ 25755 w 400808"/>
                  <a:gd name="connsiteY0" fmla="*/ 0 h 152437"/>
                  <a:gd name="connsiteX1" fmla="*/ 65389 w 400808"/>
                  <a:gd name="connsiteY1" fmla="*/ 87608 h 152437"/>
                  <a:gd name="connsiteX2" fmla="*/ 400808 w 400808"/>
                  <a:gd name="connsiteY2" fmla="*/ 152437 h 152437"/>
                  <a:gd name="connsiteX3" fmla="*/ 349713 w 400808"/>
                  <a:gd name="connsiteY3" fmla="*/ 123266 h 152437"/>
                  <a:gd name="connsiteX4" fmla="*/ 337411 w 400808"/>
                  <a:gd name="connsiteY4" fmla="*/ 119218 h 152437"/>
                  <a:gd name="connsiteX5" fmla="*/ 334512 w 400808"/>
                  <a:gd name="connsiteY5" fmla="*/ 115732 h 152437"/>
                  <a:gd name="connsiteX6" fmla="*/ 40168 w 400808"/>
                  <a:gd name="connsiteY6" fmla="*/ 100308 h 152437"/>
                  <a:gd name="connsiteX7" fmla="*/ 0 w 400808"/>
                  <a:gd name="connsiteY7" fmla="*/ 11521 h 152437"/>
                  <a:gd name="connsiteX8" fmla="*/ 25755 w 400808"/>
                  <a:gd name="connsiteY8" fmla="*/ 0 h 15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808" h="152437">
                    <a:moveTo>
                      <a:pt x="25755" y="0"/>
                    </a:moveTo>
                    <a:lnTo>
                      <a:pt x="65389" y="87608"/>
                    </a:lnTo>
                    <a:cubicBezTo>
                      <a:pt x="157698" y="33702"/>
                      <a:pt x="294757" y="-2237"/>
                      <a:pt x="400808" y="152437"/>
                    </a:cubicBezTo>
                    <a:cubicBezTo>
                      <a:pt x="400808" y="152437"/>
                      <a:pt x="382327" y="136830"/>
                      <a:pt x="349713" y="123266"/>
                    </a:cubicBezTo>
                    <a:lnTo>
                      <a:pt x="337411" y="119218"/>
                    </a:lnTo>
                    <a:lnTo>
                      <a:pt x="334512" y="115732"/>
                    </a:lnTo>
                    <a:cubicBezTo>
                      <a:pt x="235971" y="19729"/>
                      <a:pt x="120939" y="53140"/>
                      <a:pt x="40168" y="100308"/>
                    </a:cubicBezTo>
                    <a:cubicBezTo>
                      <a:pt x="28187" y="70006"/>
                      <a:pt x="15151" y="40059"/>
                      <a:pt x="0" y="11521"/>
                    </a:cubicBezTo>
                    <a:lnTo>
                      <a:pt x="257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7813154" y="-6852957"/>
                <a:ext cx="286591" cy="61510"/>
              </a:xfrm>
              <a:custGeom>
                <a:avLst/>
                <a:gdLst>
                  <a:gd name="connsiteX0" fmla="*/ 177934 w 286591"/>
                  <a:gd name="connsiteY0" fmla="*/ 467 h 61510"/>
                  <a:gd name="connsiteX1" fmla="*/ 223553 w 286591"/>
                  <a:gd name="connsiteY1" fmla="*/ 7411 h 61510"/>
                  <a:gd name="connsiteX2" fmla="*/ 248415 w 286591"/>
                  <a:gd name="connsiteY2" fmla="*/ 15591 h 61510"/>
                  <a:gd name="connsiteX3" fmla="*/ 286591 w 286591"/>
                  <a:gd name="connsiteY3" fmla="*/ 61510 h 61510"/>
                  <a:gd name="connsiteX4" fmla="*/ 39970 w 286591"/>
                  <a:gd name="connsiteY4" fmla="*/ 30825 h 61510"/>
                  <a:gd name="connsiteX5" fmla="*/ 32 w 286591"/>
                  <a:gd name="connsiteY5" fmla="*/ 50703 h 61510"/>
                  <a:gd name="connsiteX6" fmla="*/ 0 w 286591"/>
                  <a:gd name="connsiteY6" fmla="*/ 50571 h 61510"/>
                  <a:gd name="connsiteX7" fmla="*/ 177934 w 286591"/>
                  <a:gd name="connsiteY7" fmla="*/ 467 h 61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91" h="61510">
                    <a:moveTo>
                      <a:pt x="177934" y="467"/>
                    </a:moveTo>
                    <a:cubicBezTo>
                      <a:pt x="194442" y="1465"/>
                      <a:pt x="209703" y="3998"/>
                      <a:pt x="223553" y="7411"/>
                    </a:cubicBezTo>
                    <a:lnTo>
                      <a:pt x="248415" y="15591"/>
                    </a:lnTo>
                    <a:lnTo>
                      <a:pt x="286591" y="61510"/>
                    </a:lnTo>
                    <a:cubicBezTo>
                      <a:pt x="286591" y="61510"/>
                      <a:pt x="185974" y="-23463"/>
                      <a:pt x="39970" y="30825"/>
                    </a:cubicBezTo>
                    <a:lnTo>
                      <a:pt x="32" y="50703"/>
                    </a:lnTo>
                    <a:lnTo>
                      <a:pt x="0" y="50571"/>
                    </a:lnTo>
                    <a:cubicBezTo>
                      <a:pt x="67648" y="8291"/>
                      <a:pt x="128408" y="-2526"/>
                      <a:pt x="177934" y="4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7787932" y="-6802254"/>
                <a:ext cx="301230" cy="466354"/>
              </a:xfrm>
              <a:custGeom>
                <a:avLst/>
                <a:gdLst>
                  <a:gd name="connsiteX0" fmla="*/ 25253 w 301230"/>
                  <a:gd name="connsiteY0" fmla="*/ 0 h 466354"/>
                  <a:gd name="connsiteX1" fmla="*/ 40420 w 301230"/>
                  <a:gd name="connsiteY1" fmla="*/ 63893 h 466354"/>
                  <a:gd name="connsiteX2" fmla="*/ 37198 w 301230"/>
                  <a:gd name="connsiteY2" fmla="*/ 254252 h 466354"/>
                  <a:gd name="connsiteX3" fmla="*/ 300742 w 301230"/>
                  <a:gd name="connsiteY3" fmla="*/ 466354 h 466354"/>
                  <a:gd name="connsiteX4" fmla="*/ 280865 w 301230"/>
                  <a:gd name="connsiteY4" fmla="*/ 411497 h 466354"/>
                  <a:gd name="connsiteX5" fmla="*/ 267738 w 301230"/>
                  <a:gd name="connsiteY5" fmla="*/ 392788 h 466354"/>
                  <a:gd name="connsiteX6" fmla="*/ 251562 w 301230"/>
                  <a:gd name="connsiteY6" fmla="*/ 346578 h 466354"/>
                  <a:gd name="connsiteX7" fmla="*/ 11977 w 301230"/>
                  <a:gd name="connsiteY7" fmla="*/ 266952 h 466354"/>
                  <a:gd name="connsiteX8" fmla="*/ 0 w 301230"/>
                  <a:gd name="connsiteY8" fmla="*/ 12568 h 466354"/>
                  <a:gd name="connsiteX9" fmla="*/ 25253 w 301230"/>
                  <a:gd name="connsiteY9" fmla="*/ 0 h 4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1230" h="466354">
                    <a:moveTo>
                      <a:pt x="25253" y="0"/>
                    </a:moveTo>
                    <a:lnTo>
                      <a:pt x="40420" y="63893"/>
                    </a:lnTo>
                    <a:cubicBezTo>
                      <a:pt x="51535" y="127743"/>
                      <a:pt x="50412" y="191096"/>
                      <a:pt x="37198" y="254252"/>
                    </a:cubicBezTo>
                    <a:cubicBezTo>
                      <a:pt x="324700" y="183786"/>
                      <a:pt x="300742" y="466354"/>
                      <a:pt x="300742" y="466354"/>
                    </a:cubicBezTo>
                    <a:cubicBezTo>
                      <a:pt x="295633" y="445347"/>
                      <a:pt x="288917" y="427163"/>
                      <a:pt x="280865" y="411497"/>
                    </a:cubicBezTo>
                    <a:lnTo>
                      <a:pt x="267738" y="392788"/>
                    </a:lnTo>
                    <a:lnTo>
                      <a:pt x="251562" y="346578"/>
                    </a:lnTo>
                    <a:cubicBezTo>
                      <a:pt x="221614" y="284745"/>
                      <a:pt x="155728" y="231719"/>
                      <a:pt x="11977" y="266952"/>
                    </a:cubicBezTo>
                    <a:cubicBezTo>
                      <a:pt x="29596" y="182744"/>
                      <a:pt x="25719" y="98185"/>
                      <a:pt x="0" y="12568"/>
                    </a:cubicBezTo>
                    <a:lnTo>
                      <a:pt x="25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7792751" y="-6477682"/>
                <a:ext cx="271190" cy="154482"/>
              </a:xfrm>
              <a:custGeom>
                <a:avLst/>
                <a:gdLst>
                  <a:gd name="connsiteX0" fmla="*/ 132705 w 271190"/>
                  <a:gd name="connsiteY0" fmla="*/ 114 h 154482"/>
                  <a:gd name="connsiteX1" fmla="*/ 248154 w 271190"/>
                  <a:gd name="connsiteY1" fmla="*/ 47171 h 154482"/>
                  <a:gd name="connsiteX2" fmla="*/ 262919 w 271190"/>
                  <a:gd name="connsiteY2" fmla="*/ 68216 h 154482"/>
                  <a:gd name="connsiteX3" fmla="*/ 263121 w 271190"/>
                  <a:gd name="connsiteY3" fmla="*/ 68792 h 154482"/>
                  <a:gd name="connsiteX4" fmla="*/ 270702 w 271190"/>
                  <a:gd name="connsiteY4" fmla="*/ 154482 h 154482"/>
                  <a:gd name="connsiteX5" fmla="*/ 63845 w 271190"/>
                  <a:gd name="connsiteY5" fmla="*/ 15059 h 154482"/>
                  <a:gd name="connsiteX6" fmla="*/ 0 w 271190"/>
                  <a:gd name="connsiteY6" fmla="*/ 30294 h 154482"/>
                  <a:gd name="connsiteX7" fmla="*/ 3841 w 271190"/>
                  <a:gd name="connsiteY7" fmla="*/ 22696 h 154482"/>
                  <a:gd name="connsiteX8" fmla="*/ 132705 w 271190"/>
                  <a:gd name="connsiteY8" fmla="*/ 114 h 15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190" h="154482">
                    <a:moveTo>
                      <a:pt x="132705" y="114"/>
                    </a:moveTo>
                    <a:cubicBezTo>
                      <a:pt x="175870" y="1432"/>
                      <a:pt x="216800" y="14355"/>
                      <a:pt x="248154" y="47171"/>
                    </a:cubicBezTo>
                    <a:lnTo>
                      <a:pt x="262919" y="68216"/>
                    </a:lnTo>
                    <a:lnTo>
                      <a:pt x="263121" y="68792"/>
                    </a:lnTo>
                    <a:cubicBezTo>
                      <a:pt x="274071" y="114746"/>
                      <a:pt x="270702" y="154482"/>
                      <a:pt x="270702" y="154482"/>
                    </a:cubicBezTo>
                    <a:cubicBezTo>
                      <a:pt x="240049" y="28436"/>
                      <a:pt x="151526" y="4060"/>
                      <a:pt x="63845" y="15059"/>
                    </a:cubicBezTo>
                    <a:lnTo>
                      <a:pt x="0" y="30294"/>
                    </a:lnTo>
                    <a:lnTo>
                      <a:pt x="3841" y="22696"/>
                    </a:lnTo>
                    <a:cubicBezTo>
                      <a:pt x="44139" y="9087"/>
                      <a:pt x="89540" y="-1202"/>
                      <a:pt x="132705" y="1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7649463" y="-6447388"/>
                <a:ext cx="238848" cy="545560"/>
              </a:xfrm>
              <a:custGeom>
                <a:avLst/>
                <a:gdLst>
                  <a:gd name="connsiteX0" fmla="*/ 143288 w 238848"/>
                  <a:gd name="connsiteY0" fmla="*/ 0 h 545560"/>
                  <a:gd name="connsiteX1" fmla="*/ 96613 w 238848"/>
                  <a:gd name="connsiteY1" fmla="*/ 92331 h 545560"/>
                  <a:gd name="connsiteX2" fmla="*/ 25221 w 238848"/>
                  <a:gd name="connsiteY2" fmla="*/ 192526 h 545560"/>
                  <a:gd name="connsiteX3" fmla="*/ 210900 w 238848"/>
                  <a:gd name="connsiteY3" fmla="*/ 545560 h 545560"/>
                  <a:gd name="connsiteX4" fmla="*/ 206633 w 238848"/>
                  <a:gd name="connsiteY4" fmla="*/ 488326 h 545560"/>
                  <a:gd name="connsiteX5" fmla="*/ 211282 w 238848"/>
                  <a:gd name="connsiteY5" fmla="*/ 465230 h 545560"/>
                  <a:gd name="connsiteX6" fmla="*/ 0 w 238848"/>
                  <a:gd name="connsiteY6" fmla="*/ 205226 h 545560"/>
                  <a:gd name="connsiteX7" fmla="*/ 121908 w 238848"/>
                  <a:gd name="connsiteY7" fmla="*/ 5102 h 545560"/>
                  <a:gd name="connsiteX8" fmla="*/ 143288 w 238848"/>
                  <a:gd name="connsiteY8" fmla="*/ 0 h 545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848" h="545560">
                    <a:moveTo>
                      <a:pt x="143288" y="0"/>
                    </a:moveTo>
                    <a:lnTo>
                      <a:pt x="96613" y="92331"/>
                    </a:lnTo>
                    <a:cubicBezTo>
                      <a:pt x="76310" y="125670"/>
                      <a:pt x="52527" y="159054"/>
                      <a:pt x="25221" y="192526"/>
                    </a:cubicBezTo>
                    <a:cubicBezTo>
                      <a:pt x="345138" y="263343"/>
                      <a:pt x="210900" y="545560"/>
                      <a:pt x="210900" y="545560"/>
                    </a:cubicBezTo>
                    <a:lnTo>
                      <a:pt x="206633" y="488326"/>
                    </a:lnTo>
                    <a:lnTo>
                      <a:pt x="211282" y="465230"/>
                    </a:lnTo>
                    <a:cubicBezTo>
                      <a:pt x="222492" y="376326"/>
                      <a:pt x="199948" y="249487"/>
                      <a:pt x="0" y="205226"/>
                    </a:cubicBezTo>
                    <a:cubicBezTo>
                      <a:pt x="54612" y="138281"/>
                      <a:pt x="95131" y="71691"/>
                      <a:pt x="121908" y="5102"/>
                    </a:cubicBezTo>
                    <a:lnTo>
                      <a:pt x="143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7579042" y="-6166074"/>
                <a:ext cx="277055" cy="276947"/>
              </a:xfrm>
              <a:custGeom>
                <a:avLst/>
                <a:gdLst>
                  <a:gd name="connsiteX0" fmla="*/ 16018 w 277055"/>
                  <a:gd name="connsiteY0" fmla="*/ 0 h 276947"/>
                  <a:gd name="connsiteX1" fmla="*/ 276541 w 277055"/>
                  <a:gd name="connsiteY1" fmla="*/ 200117 h 276947"/>
                  <a:gd name="connsiteX2" fmla="*/ 277055 w 277055"/>
                  <a:gd name="connsiteY2" fmla="*/ 207013 h 276947"/>
                  <a:gd name="connsiteX3" fmla="*/ 272077 w 277055"/>
                  <a:gd name="connsiteY3" fmla="*/ 231744 h 276947"/>
                  <a:gd name="connsiteX4" fmla="*/ 256101 w 277055"/>
                  <a:gd name="connsiteY4" fmla="*/ 276947 h 276947"/>
                  <a:gd name="connsiteX5" fmla="*/ 89427 w 277055"/>
                  <a:gd name="connsiteY5" fmla="*/ 34368 h 276947"/>
                  <a:gd name="connsiteX6" fmla="*/ 0 w 277055"/>
                  <a:gd name="connsiteY6" fmla="*/ 14722 h 276947"/>
                  <a:gd name="connsiteX7" fmla="*/ 16018 w 277055"/>
                  <a:gd name="connsiteY7" fmla="*/ 0 h 276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055" h="276947">
                    <a:moveTo>
                      <a:pt x="16018" y="0"/>
                    </a:moveTo>
                    <a:cubicBezTo>
                      <a:pt x="133476" y="13565"/>
                      <a:pt x="251474" y="63276"/>
                      <a:pt x="276541" y="200117"/>
                    </a:cubicBezTo>
                    <a:lnTo>
                      <a:pt x="277055" y="207013"/>
                    </a:lnTo>
                    <a:lnTo>
                      <a:pt x="272077" y="231744"/>
                    </a:lnTo>
                    <a:cubicBezTo>
                      <a:pt x="264491" y="259309"/>
                      <a:pt x="256101" y="276947"/>
                      <a:pt x="256101" y="276947"/>
                    </a:cubicBezTo>
                    <a:cubicBezTo>
                      <a:pt x="259009" y="137424"/>
                      <a:pt x="183830" y="67267"/>
                      <a:pt x="89427" y="34368"/>
                    </a:cubicBezTo>
                    <a:lnTo>
                      <a:pt x="0" y="14722"/>
                    </a:lnTo>
                    <a:lnTo>
                      <a:pt x="160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7325319" y="-6153375"/>
                <a:ext cx="253723" cy="575340"/>
              </a:xfrm>
              <a:custGeom>
                <a:avLst/>
                <a:gdLst>
                  <a:gd name="connsiteX0" fmla="*/ 244520 w 253723"/>
                  <a:gd name="connsiteY0" fmla="*/ 0 h 575340"/>
                  <a:gd name="connsiteX1" fmla="*/ 253723 w 253723"/>
                  <a:gd name="connsiteY1" fmla="*/ 2022 h 575340"/>
                  <a:gd name="connsiteX2" fmla="*/ 158183 w 253723"/>
                  <a:gd name="connsiteY2" fmla="*/ 89828 h 575340"/>
                  <a:gd name="connsiteX3" fmla="*/ 25221 w 253723"/>
                  <a:gd name="connsiteY3" fmla="*/ 193413 h 575340"/>
                  <a:gd name="connsiteX4" fmla="*/ 136206 w 253723"/>
                  <a:gd name="connsiteY4" fmla="*/ 575340 h 575340"/>
                  <a:gd name="connsiteX5" fmla="*/ 132846 w 253723"/>
                  <a:gd name="connsiteY5" fmla="*/ 526156 h 575340"/>
                  <a:gd name="connsiteX6" fmla="*/ 138020 w 253723"/>
                  <a:gd name="connsiteY6" fmla="*/ 506399 h 575340"/>
                  <a:gd name="connsiteX7" fmla="*/ 0 w 253723"/>
                  <a:gd name="connsiteY7" fmla="*/ 206113 h 575340"/>
                  <a:gd name="connsiteX8" fmla="*/ 244520 w 253723"/>
                  <a:gd name="connsiteY8" fmla="*/ 0 h 57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723" h="575340">
                    <a:moveTo>
                      <a:pt x="244520" y="0"/>
                    </a:moveTo>
                    <a:lnTo>
                      <a:pt x="253723" y="2022"/>
                    </a:lnTo>
                    <a:lnTo>
                      <a:pt x="158183" y="89828"/>
                    </a:lnTo>
                    <a:cubicBezTo>
                      <a:pt x="117444" y="124181"/>
                      <a:pt x="73138" y="158709"/>
                      <a:pt x="25221" y="193413"/>
                    </a:cubicBezTo>
                    <a:cubicBezTo>
                      <a:pt x="260934" y="342095"/>
                      <a:pt x="136206" y="575340"/>
                      <a:pt x="136206" y="575340"/>
                    </a:cubicBezTo>
                    <a:lnTo>
                      <a:pt x="132846" y="526156"/>
                    </a:lnTo>
                    <a:lnTo>
                      <a:pt x="138020" y="506399"/>
                    </a:lnTo>
                    <a:cubicBezTo>
                      <a:pt x="153844" y="424998"/>
                      <a:pt x="147321" y="299039"/>
                      <a:pt x="0" y="206113"/>
                    </a:cubicBezTo>
                    <a:cubicBezTo>
                      <a:pt x="95834" y="136705"/>
                      <a:pt x="177224" y="67999"/>
                      <a:pt x="2445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6752634" y="-5886325"/>
                <a:ext cx="705530" cy="320991"/>
              </a:xfrm>
              <a:custGeom>
                <a:avLst/>
                <a:gdLst>
                  <a:gd name="connsiteX0" fmla="*/ 482696 w 705530"/>
                  <a:gd name="connsiteY0" fmla="*/ 0 h 320991"/>
                  <a:gd name="connsiteX1" fmla="*/ 704908 w 705530"/>
                  <a:gd name="connsiteY1" fmla="*/ 250014 h 320991"/>
                  <a:gd name="connsiteX2" fmla="*/ 705530 w 705530"/>
                  <a:gd name="connsiteY2" fmla="*/ 259107 h 320991"/>
                  <a:gd name="connsiteX3" fmla="*/ 699475 w 705530"/>
                  <a:gd name="connsiteY3" fmla="*/ 282223 h 320991"/>
                  <a:gd name="connsiteX4" fmla="*/ 683669 w 705530"/>
                  <a:gd name="connsiteY4" fmla="*/ 320991 h 320991"/>
                  <a:gd name="connsiteX5" fmla="*/ 457475 w 705530"/>
                  <a:gd name="connsiteY5" fmla="*/ 12700 h 320991"/>
                  <a:gd name="connsiteX6" fmla="*/ 230133 w 705530"/>
                  <a:gd name="connsiteY6" fmla="*/ 114436 h 320991"/>
                  <a:gd name="connsiteX7" fmla="*/ 2018 w 705530"/>
                  <a:gd name="connsiteY7" fmla="*/ 187853 h 320991"/>
                  <a:gd name="connsiteX8" fmla="*/ 0 w 705530"/>
                  <a:gd name="connsiteY8" fmla="*/ 183919 h 320991"/>
                  <a:gd name="connsiteX9" fmla="*/ 482696 w 705530"/>
                  <a:gd name="connsiteY9" fmla="*/ 0 h 32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530" h="320991">
                    <a:moveTo>
                      <a:pt x="482696" y="0"/>
                    </a:moveTo>
                    <a:cubicBezTo>
                      <a:pt x="583504" y="45012"/>
                      <a:pt x="683778" y="121581"/>
                      <a:pt x="704908" y="250014"/>
                    </a:cubicBezTo>
                    <a:lnTo>
                      <a:pt x="705530" y="259107"/>
                    </a:lnTo>
                    <a:lnTo>
                      <a:pt x="699475" y="282223"/>
                    </a:lnTo>
                    <a:cubicBezTo>
                      <a:pt x="691465" y="306413"/>
                      <a:pt x="683669" y="320991"/>
                      <a:pt x="683669" y="320991"/>
                    </a:cubicBezTo>
                    <a:cubicBezTo>
                      <a:pt x="687195" y="156802"/>
                      <a:pt x="572684" y="64142"/>
                      <a:pt x="457475" y="12700"/>
                    </a:cubicBezTo>
                    <a:cubicBezTo>
                      <a:pt x="387009" y="51986"/>
                      <a:pt x="310905" y="84840"/>
                      <a:pt x="230133" y="114436"/>
                    </a:cubicBezTo>
                    <a:lnTo>
                      <a:pt x="2018" y="187853"/>
                    </a:lnTo>
                    <a:lnTo>
                      <a:pt x="0" y="183919"/>
                    </a:lnTo>
                    <a:cubicBezTo>
                      <a:pt x="178282" y="131419"/>
                      <a:pt x="341763" y="78571"/>
                      <a:pt x="48269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7083124" y="-5724226"/>
                <a:ext cx="378229" cy="291017"/>
              </a:xfrm>
              <a:custGeom>
                <a:avLst/>
                <a:gdLst>
                  <a:gd name="connsiteX0" fmla="*/ 56240 w 378229"/>
                  <a:gd name="connsiteY0" fmla="*/ 1441 h 291017"/>
                  <a:gd name="connsiteX1" fmla="*/ 190610 w 378229"/>
                  <a:gd name="connsiteY1" fmla="*/ 278317 h 291017"/>
                  <a:gd name="connsiteX2" fmla="*/ 378229 w 378229"/>
                  <a:gd name="connsiteY2" fmla="*/ 192155 h 291017"/>
                  <a:gd name="connsiteX3" fmla="*/ 370591 w 378229"/>
                  <a:gd name="connsiteY3" fmla="*/ 196780 h 291017"/>
                  <a:gd name="connsiteX4" fmla="*/ 165389 w 378229"/>
                  <a:gd name="connsiteY4" fmla="*/ 291017 h 291017"/>
                  <a:gd name="connsiteX5" fmla="*/ 31019 w 378229"/>
                  <a:gd name="connsiteY5" fmla="*/ 14141 h 291017"/>
                  <a:gd name="connsiteX6" fmla="*/ 27520 w 378229"/>
                  <a:gd name="connsiteY6" fmla="*/ 14247 h 291017"/>
                  <a:gd name="connsiteX7" fmla="*/ 7726 w 378229"/>
                  <a:gd name="connsiteY7" fmla="*/ 5588 h 291017"/>
                  <a:gd name="connsiteX8" fmla="*/ 0 w 378229"/>
                  <a:gd name="connsiteY8" fmla="*/ 3143 h 291017"/>
                  <a:gd name="connsiteX9" fmla="*/ 56240 w 378229"/>
                  <a:gd name="connsiteY9" fmla="*/ 1441 h 29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8229" h="291017">
                    <a:moveTo>
                      <a:pt x="56240" y="1441"/>
                    </a:moveTo>
                    <a:cubicBezTo>
                      <a:pt x="173076" y="17618"/>
                      <a:pt x="192769" y="166714"/>
                      <a:pt x="190610" y="278317"/>
                    </a:cubicBezTo>
                    <a:lnTo>
                      <a:pt x="378229" y="192155"/>
                    </a:lnTo>
                    <a:lnTo>
                      <a:pt x="370591" y="196780"/>
                    </a:lnTo>
                    <a:cubicBezTo>
                      <a:pt x="306929" y="230473"/>
                      <a:pt x="238586" y="261994"/>
                      <a:pt x="165389" y="291017"/>
                    </a:cubicBezTo>
                    <a:cubicBezTo>
                      <a:pt x="167548" y="179414"/>
                      <a:pt x="147855" y="30318"/>
                      <a:pt x="31019" y="14141"/>
                    </a:cubicBezTo>
                    <a:lnTo>
                      <a:pt x="27520" y="14247"/>
                    </a:lnTo>
                    <a:lnTo>
                      <a:pt x="7726" y="5588"/>
                    </a:lnTo>
                    <a:cubicBezTo>
                      <a:pt x="2857" y="3848"/>
                      <a:pt x="0" y="3143"/>
                      <a:pt x="0" y="3143"/>
                    </a:cubicBezTo>
                    <a:cubicBezTo>
                      <a:pt x="20876" y="-468"/>
                      <a:pt x="39549" y="-870"/>
                      <a:pt x="56240" y="14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7057903" y="-5709979"/>
                <a:ext cx="155659" cy="303585"/>
              </a:xfrm>
              <a:custGeom>
                <a:avLst/>
                <a:gdLst>
                  <a:gd name="connsiteX0" fmla="*/ 52741 w 155659"/>
                  <a:gd name="connsiteY0" fmla="*/ 0 h 303585"/>
                  <a:gd name="connsiteX1" fmla="*/ 52741 w 155659"/>
                  <a:gd name="connsiteY1" fmla="*/ 0 h 303585"/>
                  <a:gd name="connsiteX2" fmla="*/ 140785 w 155659"/>
                  <a:gd name="connsiteY2" fmla="*/ 293665 h 303585"/>
                  <a:gd name="connsiteX3" fmla="*/ 116020 w 155659"/>
                  <a:gd name="connsiteY3" fmla="*/ 303585 h 303585"/>
                  <a:gd name="connsiteX4" fmla="*/ 129919 w 155659"/>
                  <a:gd name="connsiteY4" fmla="*/ 218716 h 303585"/>
                  <a:gd name="connsiteX5" fmla="*/ 0 w 155659"/>
                  <a:gd name="connsiteY5" fmla="*/ 1596 h 303585"/>
                  <a:gd name="connsiteX6" fmla="*/ 52741 w 155659"/>
                  <a:gd name="connsiteY6" fmla="*/ 0 h 303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659" h="303585">
                    <a:moveTo>
                      <a:pt x="52741" y="0"/>
                    </a:moveTo>
                    <a:lnTo>
                      <a:pt x="52741" y="0"/>
                    </a:lnTo>
                    <a:cubicBezTo>
                      <a:pt x="101015" y="24856"/>
                      <a:pt x="191255" y="98913"/>
                      <a:pt x="140785" y="293665"/>
                    </a:cubicBezTo>
                    <a:lnTo>
                      <a:pt x="116020" y="303585"/>
                    </a:lnTo>
                    <a:lnTo>
                      <a:pt x="129919" y="218716"/>
                    </a:lnTo>
                    <a:cubicBezTo>
                      <a:pt x="140000" y="36125"/>
                      <a:pt x="0" y="1596"/>
                      <a:pt x="0" y="1596"/>
                    </a:cubicBezTo>
                    <a:lnTo>
                      <a:pt x="5274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6727413" y="-5698473"/>
                <a:ext cx="80582" cy="374116"/>
              </a:xfrm>
              <a:custGeom>
                <a:avLst/>
                <a:gdLst>
                  <a:gd name="connsiteX0" fmla="*/ 27239 w 80582"/>
                  <a:gd name="connsiteY0" fmla="*/ 0 h 374116"/>
                  <a:gd name="connsiteX1" fmla="*/ 60490 w 80582"/>
                  <a:gd name="connsiteY1" fmla="*/ 64810 h 374116"/>
                  <a:gd name="connsiteX2" fmla="*/ 29098 w 80582"/>
                  <a:gd name="connsiteY2" fmla="*/ 374116 h 374116"/>
                  <a:gd name="connsiteX3" fmla="*/ 30719 w 80582"/>
                  <a:gd name="connsiteY3" fmla="*/ 326409 h 374116"/>
                  <a:gd name="connsiteX4" fmla="*/ 34887 w 80582"/>
                  <a:gd name="connsiteY4" fmla="*/ 315413 h 374116"/>
                  <a:gd name="connsiteX5" fmla="*/ 0 w 80582"/>
                  <a:gd name="connsiteY5" fmla="*/ 8766 h 374116"/>
                  <a:gd name="connsiteX6" fmla="*/ 27239 w 80582"/>
                  <a:gd name="connsiteY6" fmla="*/ 0 h 374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582" h="374116">
                    <a:moveTo>
                      <a:pt x="27239" y="0"/>
                    </a:moveTo>
                    <a:lnTo>
                      <a:pt x="60490" y="64810"/>
                    </a:lnTo>
                    <a:cubicBezTo>
                      <a:pt x="119735" y="224672"/>
                      <a:pt x="29098" y="374116"/>
                      <a:pt x="29098" y="374116"/>
                    </a:cubicBezTo>
                    <a:lnTo>
                      <a:pt x="30719" y="326409"/>
                    </a:lnTo>
                    <a:lnTo>
                      <a:pt x="34887" y="315413"/>
                    </a:lnTo>
                    <a:cubicBezTo>
                      <a:pt x="58824" y="242156"/>
                      <a:pt x="76413" y="123052"/>
                      <a:pt x="0" y="8766"/>
                    </a:cubicBezTo>
                    <a:lnTo>
                      <a:pt x="272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6098006" y="-5659425"/>
                <a:ext cx="660377" cy="347768"/>
              </a:xfrm>
              <a:custGeom>
                <a:avLst/>
                <a:gdLst>
                  <a:gd name="connsiteX0" fmla="*/ 507002 w 660377"/>
                  <a:gd name="connsiteY0" fmla="*/ 0 h 347768"/>
                  <a:gd name="connsiteX1" fmla="*/ 660377 w 660377"/>
                  <a:gd name="connsiteY1" fmla="*/ 279991 h 347768"/>
                  <a:gd name="connsiteX2" fmla="*/ 660127 w 660377"/>
                  <a:gd name="connsiteY2" fmla="*/ 287361 h 347768"/>
                  <a:gd name="connsiteX3" fmla="*/ 649872 w 660377"/>
                  <a:gd name="connsiteY3" fmla="*/ 314412 h 347768"/>
                  <a:gd name="connsiteX4" fmla="*/ 633285 w 660377"/>
                  <a:gd name="connsiteY4" fmla="*/ 347768 h 347768"/>
                  <a:gd name="connsiteX5" fmla="*/ 481781 w 660377"/>
                  <a:gd name="connsiteY5" fmla="*/ 12700 h 347768"/>
                  <a:gd name="connsiteX6" fmla="*/ 105229 w 660377"/>
                  <a:gd name="connsiteY6" fmla="*/ 132208 h 347768"/>
                  <a:gd name="connsiteX7" fmla="*/ 2658 w 660377"/>
                  <a:gd name="connsiteY7" fmla="*/ 171773 h 347768"/>
                  <a:gd name="connsiteX8" fmla="*/ 0 w 660377"/>
                  <a:gd name="connsiteY8" fmla="*/ 169826 h 347768"/>
                  <a:gd name="connsiteX9" fmla="*/ 507002 w 660377"/>
                  <a:gd name="connsiteY9" fmla="*/ 0 h 347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0377" h="347768">
                    <a:moveTo>
                      <a:pt x="507002" y="0"/>
                    </a:moveTo>
                    <a:cubicBezTo>
                      <a:pt x="586542" y="64432"/>
                      <a:pt x="655289" y="156111"/>
                      <a:pt x="660377" y="279991"/>
                    </a:cubicBezTo>
                    <a:lnTo>
                      <a:pt x="660127" y="287361"/>
                    </a:lnTo>
                    <a:lnTo>
                      <a:pt x="649872" y="314412"/>
                    </a:lnTo>
                    <a:cubicBezTo>
                      <a:pt x="640684" y="335569"/>
                      <a:pt x="633285" y="347768"/>
                      <a:pt x="633285" y="347768"/>
                    </a:cubicBezTo>
                    <a:cubicBezTo>
                      <a:pt x="649490" y="195561"/>
                      <a:pt x="572684" y="86336"/>
                      <a:pt x="481781" y="12700"/>
                    </a:cubicBezTo>
                    <a:cubicBezTo>
                      <a:pt x="361020" y="47581"/>
                      <a:pt x="234710" y="85238"/>
                      <a:pt x="105229" y="132208"/>
                    </a:cubicBezTo>
                    <a:lnTo>
                      <a:pt x="2658" y="171773"/>
                    </a:lnTo>
                    <a:lnTo>
                      <a:pt x="0" y="169826"/>
                    </a:lnTo>
                    <a:cubicBezTo>
                      <a:pt x="175108" y="97950"/>
                      <a:pt x="345987" y="46508"/>
                      <a:pt x="5070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6072785" y="-5487652"/>
                <a:ext cx="236971" cy="402528"/>
              </a:xfrm>
              <a:custGeom>
                <a:avLst/>
                <a:gdLst>
                  <a:gd name="connsiteX0" fmla="*/ 27879 w 236971"/>
                  <a:gd name="connsiteY0" fmla="*/ 0 h 402528"/>
                  <a:gd name="connsiteX1" fmla="*/ 86517 w 236971"/>
                  <a:gd name="connsiteY1" fmla="*/ 42948 h 402528"/>
                  <a:gd name="connsiteX2" fmla="*/ 236971 w 236971"/>
                  <a:gd name="connsiteY2" fmla="*/ 402528 h 402528"/>
                  <a:gd name="connsiteX3" fmla="*/ 203802 w 236971"/>
                  <a:gd name="connsiteY3" fmla="*/ 326608 h 402528"/>
                  <a:gd name="connsiteX4" fmla="*/ 191739 w 236971"/>
                  <a:gd name="connsiteY4" fmla="*/ 309283 h 402528"/>
                  <a:gd name="connsiteX5" fmla="*/ 174051 w 236971"/>
                  <a:gd name="connsiteY5" fmla="*/ 248928 h 402528"/>
                  <a:gd name="connsiteX6" fmla="*/ 0 w 236971"/>
                  <a:gd name="connsiteY6" fmla="*/ 10753 h 402528"/>
                  <a:gd name="connsiteX7" fmla="*/ 27879 w 236971"/>
                  <a:gd name="connsiteY7" fmla="*/ 0 h 402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6971" h="402528">
                    <a:moveTo>
                      <a:pt x="27879" y="0"/>
                    </a:moveTo>
                    <a:lnTo>
                      <a:pt x="86517" y="42948"/>
                    </a:lnTo>
                    <a:cubicBezTo>
                      <a:pt x="214043" y="166225"/>
                      <a:pt x="236971" y="402528"/>
                      <a:pt x="236971" y="402528"/>
                    </a:cubicBezTo>
                    <a:cubicBezTo>
                      <a:pt x="227854" y="374826"/>
                      <a:pt x="216684" y="349590"/>
                      <a:pt x="203802" y="326608"/>
                    </a:cubicBezTo>
                    <a:lnTo>
                      <a:pt x="191739" y="309283"/>
                    </a:lnTo>
                    <a:lnTo>
                      <a:pt x="174051" y="248928"/>
                    </a:lnTo>
                    <a:cubicBezTo>
                      <a:pt x="143839" y="159789"/>
                      <a:pt x="90902" y="58670"/>
                      <a:pt x="0" y="10753"/>
                    </a:cubicBezTo>
                    <a:lnTo>
                      <a:pt x="278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6555734" y="-5406395"/>
                <a:ext cx="618188" cy="273824"/>
              </a:xfrm>
              <a:custGeom>
                <a:avLst/>
                <a:gdLst>
                  <a:gd name="connsiteX0" fmla="*/ 618188 w 618188"/>
                  <a:gd name="connsiteY0" fmla="*/ 0 h 273824"/>
                  <a:gd name="connsiteX1" fmla="*/ 617732 w 618188"/>
                  <a:gd name="connsiteY1" fmla="*/ 2780 h 273824"/>
                  <a:gd name="connsiteX2" fmla="*/ 80785 w 618188"/>
                  <a:gd name="connsiteY2" fmla="*/ 233193 h 273824"/>
                  <a:gd name="connsiteX3" fmla="*/ 0 w 618188"/>
                  <a:gd name="connsiteY3" fmla="*/ 273824 h 273824"/>
                  <a:gd name="connsiteX4" fmla="*/ 344 w 618188"/>
                  <a:gd name="connsiteY4" fmla="*/ 273635 h 273824"/>
                  <a:gd name="connsiteX5" fmla="*/ 490581 w 618188"/>
                  <a:gd name="connsiteY5" fmla="*/ 51114 h 273824"/>
                  <a:gd name="connsiteX6" fmla="*/ 618188 w 618188"/>
                  <a:gd name="connsiteY6" fmla="*/ 0 h 273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8188" h="273824">
                    <a:moveTo>
                      <a:pt x="618188" y="0"/>
                    </a:moveTo>
                    <a:lnTo>
                      <a:pt x="617732" y="2780"/>
                    </a:lnTo>
                    <a:cubicBezTo>
                      <a:pt x="406069" y="86018"/>
                      <a:pt x="228847" y="161483"/>
                      <a:pt x="80785" y="233193"/>
                    </a:cubicBezTo>
                    <a:lnTo>
                      <a:pt x="0" y="273824"/>
                    </a:lnTo>
                    <a:lnTo>
                      <a:pt x="344" y="273635"/>
                    </a:lnTo>
                    <a:cubicBezTo>
                      <a:pt x="134156" y="203551"/>
                      <a:pt x="295808" y="130717"/>
                      <a:pt x="490581" y="51114"/>
                    </a:cubicBezTo>
                    <a:lnTo>
                      <a:pt x="6181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5848026" y="-5384958"/>
                <a:ext cx="436508" cy="312534"/>
              </a:xfrm>
              <a:custGeom>
                <a:avLst/>
                <a:gdLst>
                  <a:gd name="connsiteX0" fmla="*/ 23429 w 436508"/>
                  <a:gd name="connsiteY0" fmla="*/ 0 h 312534"/>
                  <a:gd name="connsiteX1" fmla="*/ 385118 w 436508"/>
                  <a:gd name="connsiteY1" fmla="*/ 161521 h 312534"/>
                  <a:gd name="connsiteX2" fmla="*/ 416497 w 436508"/>
                  <a:gd name="connsiteY2" fmla="*/ 206589 h 312534"/>
                  <a:gd name="connsiteX3" fmla="*/ 417445 w 436508"/>
                  <a:gd name="connsiteY3" fmla="*/ 209824 h 312534"/>
                  <a:gd name="connsiteX4" fmla="*/ 436508 w 436508"/>
                  <a:gd name="connsiteY4" fmla="*/ 312534 h 312534"/>
                  <a:gd name="connsiteX5" fmla="*/ 124364 w 436508"/>
                  <a:gd name="connsiteY5" fmla="*/ 34478 h 312534"/>
                  <a:gd name="connsiteX6" fmla="*/ 0 w 436508"/>
                  <a:gd name="connsiteY6" fmla="*/ 13010 h 312534"/>
                  <a:gd name="connsiteX7" fmla="*/ 23429 w 436508"/>
                  <a:gd name="connsiteY7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508" h="312534">
                    <a:moveTo>
                      <a:pt x="23429" y="0"/>
                    </a:moveTo>
                    <a:cubicBezTo>
                      <a:pt x="144190" y="10834"/>
                      <a:pt x="289328" y="49414"/>
                      <a:pt x="385118" y="161521"/>
                    </a:cubicBezTo>
                    <a:lnTo>
                      <a:pt x="416497" y="206589"/>
                    </a:lnTo>
                    <a:lnTo>
                      <a:pt x="417445" y="209824"/>
                    </a:lnTo>
                    <a:cubicBezTo>
                      <a:pt x="432297" y="269132"/>
                      <a:pt x="436508" y="312534"/>
                      <a:pt x="436508" y="312534"/>
                    </a:cubicBezTo>
                    <a:cubicBezTo>
                      <a:pt x="381808" y="146321"/>
                      <a:pt x="253185" y="68896"/>
                      <a:pt x="124364" y="34478"/>
                    </a:cubicBezTo>
                    <a:lnTo>
                      <a:pt x="0" y="13010"/>
                    </a:lnTo>
                    <a:lnTo>
                      <a:pt x="234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5502711" y="-5372257"/>
                <a:ext cx="407855" cy="561953"/>
              </a:xfrm>
              <a:custGeom>
                <a:avLst/>
                <a:gdLst>
                  <a:gd name="connsiteX0" fmla="*/ 343524 w 407855"/>
                  <a:gd name="connsiteY0" fmla="*/ 0 h 561953"/>
                  <a:gd name="connsiteX1" fmla="*/ 345316 w 407855"/>
                  <a:gd name="connsiteY1" fmla="*/ 310 h 561953"/>
                  <a:gd name="connsiteX2" fmla="*/ 234859 w 407855"/>
                  <a:gd name="connsiteY2" fmla="*/ 61643 h 561953"/>
                  <a:gd name="connsiteX3" fmla="*/ 25221 w 407855"/>
                  <a:gd name="connsiteY3" fmla="*/ 210324 h 561953"/>
                  <a:gd name="connsiteX4" fmla="*/ 407855 w 407855"/>
                  <a:gd name="connsiteY4" fmla="*/ 561953 h 561953"/>
                  <a:gd name="connsiteX5" fmla="*/ 337951 w 407855"/>
                  <a:gd name="connsiteY5" fmla="*/ 483865 h 561953"/>
                  <a:gd name="connsiteX6" fmla="*/ 330907 w 407855"/>
                  <a:gd name="connsiteY6" fmla="*/ 478084 h 561953"/>
                  <a:gd name="connsiteX7" fmla="*/ 324274 w 407855"/>
                  <a:gd name="connsiteY7" fmla="*/ 466740 h 561953"/>
                  <a:gd name="connsiteX8" fmla="*/ 0 w 407855"/>
                  <a:gd name="connsiteY8" fmla="*/ 223024 h 561953"/>
                  <a:gd name="connsiteX9" fmla="*/ 209638 w 407855"/>
                  <a:gd name="connsiteY9" fmla="*/ 74343 h 561953"/>
                  <a:gd name="connsiteX10" fmla="*/ 343524 w 407855"/>
                  <a:gd name="connsiteY10" fmla="*/ 0 h 56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7855" h="561953">
                    <a:moveTo>
                      <a:pt x="343524" y="0"/>
                    </a:moveTo>
                    <a:lnTo>
                      <a:pt x="345316" y="310"/>
                    </a:lnTo>
                    <a:lnTo>
                      <a:pt x="234859" y="61643"/>
                    </a:lnTo>
                    <a:cubicBezTo>
                      <a:pt x="159107" y="107092"/>
                      <a:pt x="89347" y="157122"/>
                      <a:pt x="25221" y="210324"/>
                    </a:cubicBezTo>
                    <a:cubicBezTo>
                      <a:pt x="263046" y="223008"/>
                      <a:pt x="407855" y="561953"/>
                      <a:pt x="407855" y="561953"/>
                    </a:cubicBezTo>
                    <a:cubicBezTo>
                      <a:pt x="384909" y="532445"/>
                      <a:pt x="361556" y="506532"/>
                      <a:pt x="337951" y="483865"/>
                    </a:cubicBezTo>
                    <a:lnTo>
                      <a:pt x="330907" y="478084"/>
                    </a:lnTo>
                    <a:lnTo>
                      <a:pt x="324274" y="466740"/>
                    </a:lnTo>
                    <a:cubicBezTo>
                      <a:pt x="260947" y="366325"/>
                      <a:pt x="148641" y="230952"/>
                      <a:pt x="0" y="223024"/>
                    </a:cubicBezTo>
                    <a:cubicBezTo>
                      <a:pt x="64126" y="169822"/>
                      <a:pt x="133886" y="119792"/>
                      <a:pt x="209638" y="74343"/>
                    </a:cubicBezTo>
                    <a:cubicBezTo>
                      <a:pt x="254385" y="47566"/>
                      <a:pt x="299129" y="22901"/>
                      <a:pt x="34352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5948763" y="-5132570"/>
                <a:ext cx="1067124" cy="3130341"/>
              </a:xfrm>
              <a:custGeom>
                <a:avLst/>
                <a:gdLst>
                  <a:gd name="connsiteX0" fmla="*/ 606971 w 1067124"/>
                  <a:gd name="connsiteY0" fmla="*/ 0 h 3130341"/>
                  <a:gd name="connsiteX1" fmla="*/ 512095 w 1067124"/>
                  <a:gd name="connsiteY1" fmla="*/ 51921 h 3130341"/>
                  <a:gd name="connsiteX2" fmla="*/ 25221 w 1067124"/>
                  <a:gd name="connsiteY2" fmla="*/ 599196 h 3130341"/>
                  <a:gd name="connsiteX3" fmla="*/ 47415 w 1067124"/>
                  <a:gd name="connsiteY3" fmla="*/ 611528 h 3130341"/>
                  <a:gd name="connsiteX4" fmla="*/ 833116 w 1067124"/>
                  <a:gd name="connsiteY4" fmla="*/ 1226696 h 3130341"/>
                  <a:gd name="connsiteX5" fmla="*/ 1043456 w 1067124"/>
                  <a:gd name="connsiteY5" fmla="*/ 2434486 h 3130341"/>
                  <a:gd name="connsiteX6" fmla="*/ 815852 w 1067124"/>
                  <a:gd name="connsiteY6" fmla="*/ 2909432 h 3130341"/>
                  <a:gd name="connsiteX7" fmla="*/ 612555 w 1067124"/>
                  <a:gd name="connsiteY7" fmla="*/ 3130341 h 3130341"/>
                  <a:gd name="connsiteX8" fmla="*/ 606805 w 1067124"/>
                  <a:gd name="connsiteY8" fmla="*/ 3114607 h 3130341"/>
                  <a:gd name="connsiteX9" fmla="*/ 627968 w 1067124"/>
                  <a:gd name="connsiteY9" fmla="*/ 3083701 h 3130341"/>
                  <a:gd name="connsiteX10" fmla="*/ 790631 w 1067124"/>
                  <a:gd name="connsiteY10" fmla="*/ 2922132 h 3130341"/>
                  <a:gd name="connsiteX11" fmla="*/ 1018235 w 1067124"/>
                  <a:gd name="connsiteY11" fmla="*/ 2447186 h 3130341"/>
                  <a:gd name="connsiteX12" fmla="*/ 807895 w 1067124"/>
                  <a:gd name="connsiteY12" fmla="*/ 1239396 h 3130341"/>
                  <a:gd name="connsiteX13" fmla="*/ 22194 w 1067124"/>
                  <a:gd name="connsiteY13" fmla="*/ 624228 h 3130341"/>
                  <a:gd name="connsiteX14" fmla="*/ 0 w 1067124"/>
                  <a:gd name="connsiteY14" fmla="*/ 611896 h 3130341"/>
                  <a:gd name="connsiteX15" fmla="*/ 582094 w 1067124"/>
                  <a:gd name="connsiteY15" fmla="*/ 12511 h 3130341"/>
                  <a:gd name="connsiteX16" fmla="*/ 606971 w 1067124"/>
                  <a:gd name="connsiteY16" fmla="*/ 0 h 313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67124" h="3130341">
                    <a:moveTo>
                      <a:pt x="606971" y="0"/>
                    </a:moveTo>
                    <a:lnTo>
                      <a:pt x="512095" y="51921"/>
                    </a:lnTo>
                    <a:cubicBezTo>
                      <a:pt x="211543" y="224322"/>
                      <a:pt x="76749" y="385816"/>
                      <a:pt x="25221" y="599196"/>
                    </a:cubicBezTo>
                    <a:cubicBezTo>
                      <a:pt x="32619" y="603424"/>
                      <a:pt x="40369" y="607300"/>
                      <a:pt x="47415" y="611528"/>
                    </a:cubicBezTo>
                    <a:cubicBezTo>
                      <a:pt x="383893" y="816938"/>
                      <a:pt x="603044" y="755982"/>
                      <a:pt x="833116" y="1226696"/>
                    </a:cubicBezTo>
                    <a:cubicBezTo>
                      <a:pt x="1064245" y="1696005"/>
                      <a:pt x="1100181" y="2120562"/>
                      <a:pt x="1043456" y="2434486"/>
                    </a:cubicBezTo>
                    <a:cubicBezTo>
                      <a:pt x="1043456" y="2434486"/>
                      <a:pt x="936348" y="2797038"/>
                      <a:pt x="815852" y="2909432"/>
                    </a:cubicBezTo>
                    <a:cubicBezTo>
                      <a:pt x="740452" y="2979192"/>
                      <a:pt x="658711" y="3048249"/>
                      <a:pt x="612555" y="3130341"/>
                    </a:cubicBezTo>
                    <a:lnTo>
                      <a:pt x="606805" y="3114607"/>
                    </a:lnTo>
                    <a:lnTo>
                      <a:pt x="627968" y="3083701"/>
                    </a:lnTo>
                    <a:cubicBezTo>
                      <a:pt x="673964" y="3026377"/>
                      <a:pt x="734081" y="2974452"/>
                      <a:pt x="790631" y="2922132"/>
                    </a:cubicBezTo>
                    <a:cubicBezTo>
                      <a:pt x="911127" y="2809738"/>
                      <a:pt x="1018235" y="2447186"/>
                      <a:pt x="1018235" y="2447186"/>
                    </a:cubicBezTo>
                    <a:cubicBezTo>
                      <a:pt x="1074960" y="2133262"/>
                      <a:pt x="1039024" y="1708705"/>
                      <a:pt x="807895" y="1239396"/>
                    </a:cubicBezTo>
                    <a:cubicBezTo>
                      <a:pt x="577823" y="768682"/>
                      <a:pt x="358672" y="829638"/>
                      <a:pt x="22194" y="624228"/>
                    </a:cubicBezTo>
                    <a:cubicBezTo>
                      <a:pt x="15148" y="620000"/>
                      <a:pt x="7398" y="616124"/>
                      <a:pt x="0" y="611896"/>
                    </a:cubicBezTo>
                    <a:cubicBezTo>
                      <a:pt x="56680" y="377178"/>
                      <a:pt x="214114" y="205242"/>
                      <a:pt x="582094" y="12511"/>
                    </a:cubicBezTo>
                    <a:lnTo>
                      <a:pt x="6069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5354060" y="-5029117"/>
                <a:ext cx="531284" cy="231512"/>
              </a:xfrm>
              <a:custGeom>
                <a:avLst/>
                <a:gdLst>
                  <a:gd name="connsiteX0" fmla="*/ 133227 w 531284"/>
                  <a:gd name="connsiteY0" fmla="*/ 558 h 231512"/>
                  <a:gd name="connsiteX1" fmla="*/ 415191 w 531284"/>
                  <a:gd name="connsiteY1" fmla="*/ 82112 h 231512"/>
                  <a:gd name="connsiteX2" fmla="*/ 479557 w 531284"/>
                  <a:gd name="connsiteY2" fmla="*/ 134943 h 231512"/>
                  <a:gd name="connsiteX3" fmla="*/ 504942 w 531284"/>
                  <a:gd name="connsiteY3" fmla="*/ 178354 h 231512"/>
                  <a:gd name="connsiteX4" fmla="*/ 531284 w 531284"/>
                  <a:gd name="connsiteY4" fmla="*/ 231512 h 231512"/>
                  <a:gd name="connsiteX5" fmla="*/ 43120 w 531284"/>
                  <a:gd name="connsiteY5" fmla="*/ 20625 h 231512"/>
                  <a:gd name="connsiteX6" fmla="*/ 0 w 531284"/>
                  <a:gd name="connsiteY6" fmla="*/ 30761 h 231512"/>
                  <a:gd name="connsiteX7" fmla="*/ 7571 w 531284"/>
                  <a:gd name="connsiteY7" fmla="*/ 22209 h 231512"/>
                  <a:gd name="connsiteX8" fmla="*/ 133227 w 531284"/>
                  <a:gd name="connsiteY8" fmla="*/ 558 h 23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1284" h="231512">
                    <a:moveTo>
                      <a:pt x="133227" y="558"/>
                    </a:moveTo>
                    <a:cubicBezTo>
                      <a:pt x="222070" y="-3725"/>
                      <a:pt x="319390" y="16016"/>
                      <a:pt x="415191" y="82112"/>
                    </a:cubicBezTo>
                    <a:lnTo>
                      <a:pt x="479557" y="134943"/>
                    </a:lnTo>
                    <a:lnTo>
                      <a:pt x="504942" y="178354"/>
                    </a:lnTo>
                    <a:cubicBezTo>
                      <a:pt x="522234" y="210328"/>
                      <a:pt x="531284" y="231512"/>
                      <a:pt x="531284" y="231512"/>
                    </a:cubicBezTo>
                    <a:cubicBezTo>
                      <a:pt x="370662" y="24956"/>
                      <a:pt x="190083" y="-5449"/>
                      <a:pt x="43120" y="20625"/>
                    </a:cubicBezTo>
                    <a:lnTo>
                      <a:pt x="0" y="30761"/>
                    </a:lnTo>
                    <a:lnTo>
                      <a:pt x="7571" y="22209"/>
                    </a:lnTo>
                    <a:cubicBezTo>
                      <a:pt x="46504" y="10847"/>
                      <a:pt x="88806" y="2699"/>
                      <a:pt x="133227" y="5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5035522" y="-4998356"/>
                <a:ext cx="791539" cy="413894"/>
              </a:xfrm>
              <a:custGeom>
                <a:avLst/>
                <a:gdLst>
                  <a:gd name="connsiteX0" fmla="*/ 318539 w 791539"/>
                  <a:gd name="connsiteY0" fmla="*/ 0 h 413894"/>
                  <a:gd name="connsiteX1" fmla="*/ 234356 w 791539"/>
                  <a:gd name="connsiteY1" fmla="*/ 95082 h 413894"/>
                  <a:gd name="connsiteX2" fmla="*/ 25221 w 791539"/>
                  <a:gd name="connsiteY2" fmla="*/ 396275 h 413894"/>
                  <a:gd name="connsiteX3" fmla="*/ 422651 w 791539"/>
                  <a:gd name="connsiteY3" fmla="*/ 322990 h 413894"/>
                  <a:gd name="connsiteX4" fmla="*/ 791539 w 791539"/>
                  <a:gd name="connsiteY4" fmla="*/ 413894 h 413894"/>
                  <a:gd name="connsiteX5" fmla="*/ 722093 w 791539"/>
                  <a:gd name="connsiteY5" fmla="*/ 406627 h 413894"/>
                  <a:gd name="connsiteX6" fmla="*/ 700950 w 791539"/>
                  <a:gd name="connsiteY6" fmla="*/ 397081 h 413894"/>
                  <a:gd name="connsiteX7" fmla="*/ 397430 w 791539"/>
                  <a:gd name="connsiteY7" fmla="*/ 335690 h 413894"/>
                  <a:gd name="connsiteX8" fmla="*/ 0 w 791539"/>
                  <a:gd name="connsiteY8" fmla="*/ 408975 h 413894"/>
                  <a:gd name="connsiteX9" fmla="*/ 300889 w 791539"/>
                  <a:gd name="connsiteY9" fmla="*/ 4148 h 413894"/>
                  <a:gd name="connsiteX10" fmla="*/ 318539 w 791539"/>
                  <a:gd name="connsiteY10" fmla="*/ 0 h 413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1539" h="413894">
                    <a:moveTo>
                      <a:pt x="318539" y="0"/>
                    </a:moveTo>
                    <a:lnTo>
                      <a:pt x="234356" y="95082"/>
                    </a:lnTo>
                    <a:cubicBezTo>
                      <a:pt x="148295" y="199147"/>
                      <a:pt x="79128" y="303260"/>
                      <a:pt x="25221" y="396275"/>
                    </a:cubicBezTo>
                    <a:cubicBezTo>
                      <a:pt x="133384" y="351883"/>
                      <a:pt x="271853" y="314890"/>
                      <a:pt x="422651" y="322990"/>
                    </a:cubicBezTo>
                    <a:cubicBezTo>
                      <a:pt x="595998" y="332504"/>
                      <a:pt x="715435" y="374433"/>
                      <a:pt x="791539" y="413894"/>
                    </a:cubicBezTo>
                    <a:lnTo>
                      <a:pt x="722093" y="406627"/>
                    </a:lnTo>
                    <a:lnTo>
                      <a:pt x="700950" y="397081"/>
                    </a:lnTo>
                    <a:cubicBezTo>
                      <a:pt x="627126" y="368195"/>
                      <a:pt x="527440" y="342826"/>
                      <a:pt x="397430" y="335690"/>
                    </a:cubicBezTo>
                    <a:cubicBezTo>
                      <a:pt x="246632" y="327590"/>
                      <a:pt x="108163" y="364583"/>
                      <a:pt x="0" y="408975"/>
                    </a:cubicBezTo>
                    <a:cubicBezTo>
                      <a:pt x="71876" y="284955"/>
                      <a:pt x="170880" y="141204"/>
                      <a:pt x="300889" y="4148"/>
                    </a:cubicBezTo>
                    <a:lnTo>
                      <a:pt x="3185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4932511" y="-4599571"/>
                <a:ext cx="869329" cy="187682"/>
              </a:xfrm>
              <a:custGeom>
                <a:avLst/>
                <a:gdLst>
                  <a:gd name="connsiteX0" fmla="*/ 752664 w 869329"/>
                  <a:gd name="connsiteY0" fmla="*/ 261 h 187682"/>
                  <a:gd name="connsiteX1" fmla="*/ 825104 w 869329"/>
                  <a:gd name="connsiteY1" fmla="*/ 7842 h 187682"/>
                  <a:gd name="connsiteX2" fmla="*/ 869329 w 869329"/>
                  <a:gd name="connsiteY2" fmla="*/ 27809 h 187682"/>
                  <a:gd name="connsiteX3" fmla="*/ 121663 w 869329"/>
                  <a:gd name="connsiteY3" fmla="*/ 134580 h 187682"/>
                  <a:gd name="connsiteX4" fmla="*/ 0 w 869329"/>
                  <a:gd name="connsiteY4" fmla="*/ 187682 h 187682"/>
                  <a:gd name="connsiteX5" fmla="*/ 15546 w 869329"/>
                  <a:gd name="connsiteY5" fmla="*/ 179205 h 187682"/>
                  <a:gd name="connsiteX6" fmla="*/ 752664 w 869329"/>
                  <a:gd name="connsiteY6" fmla="*/ 261 h 187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9329" h="187682">
                    <a:moveTo>
                      <a:pt x="752664" y="261"/>
                    </a:moveTo>
                    <a:lnTo>
                      <a:pt x="825104" y="7842"/>
                    </a:lnTo>
                    <a:lnTo>
                      <a:pt x="869329" y="27809"/>
                    </a:lnTo>
                    <a:cubicBezTo>
                      <a:pt x="644279" y="-17113"/>
                      <a:pt x="353854" y="43938"/>
                      <a:pt x="121663" y="134580"/>
                    </a:cubicBezTo>
                    <a:lnTo>
                      <a:pt x="0" y="187682"/>
                    </a:lnTo>
                    <a:lnTo>
                      <a:pt x="15546" y="179205"/>
                    </a:lnTo>
                    <a:cubicBezTo>
                      <a:pt x="219499" y="79783"/>
                      <a:pt x="506408" y="-5327"/>
                      <a:pt x="752664" y="2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5054037" y="-4469156"/>
                <a:ext cx="1719387" cy="1781995"/>
              </a:xfrm>
              <a:custGeom>
                <a:avLst/>
                <a:gdLst>
                  <a:gd name="connsiteX0" fmla="*/ 278073 w 1719387"/>
                  <a:gd name="connsiteY0" fmla="*/ 1071 h 1781995"/>
                  <a:gd name="connsiteX1" fmla="*/ 378413 w 1719387"/>
                  <a:gd name="connsiteY1" fmla="*/ 24218 h 1781995"/>
                  <a:gd name="connsiteX2" fmla="*/ 1067221 w 1719387"/>
                  <a:gd name="connsiteY2" fmla="*/ 471676 h 1781995"/>
                  <a:gd name="connsiteX3" fmla="*/ 1719387 w 1719387"/>
                  <a:gd name="connsiteY3" fmla="*/ 1781995 h 1781995"/>
                  <a:gd name="connsiteX4" fmla="*/ 1674814 w 1719387"/>
                  <a:gd name="connsiteY4" fmla="*/ 1511267 h 1781995"/>
                  <a:gd name="connsiteX5" fmla="*/ 1648910 w 1719387"/>
                  <a:gd name="connsiteY5" fmla="*/ 1409785 h 1781995"/>
                  <a:gd name="connsiteX6" fmla="*/ 1636979 w 1719387"/>
                  <a:gd name="connsiteY6" fmla="*/ 1346367 h 1781995"/>
                  <a:gd name="connsiteX7" fmla="*/ 1042000 w 1719387"/>
                  <a:gd name="connsiteY7" fmla="*/ 484376 h 1781995"/>
                  <a:gd name="connsiteX8" fmla="*/ 353192 w 1719387"/>
                  <a:gd name="connsiteY8" fmla="*/ 36918 h 1781995"/>
                  <a:gd name="connsiteX9" fmla="*/ 63352 w 1719387"/>
                  <a:gd name="connsiteY9" fmla="*/ 44671 h 1781995"/>
                  <a:gd name="connsiteX10" fmla="*/ 0 w 1719387"/>
                  <a:gd name="connsiteY10" fmla="*/ 74217 h 1781995"/>
                  <a:gd name="connsiteX11" fmla="*/ 6045 w 1719387"/>
                  <a:gd name="connsiteY11" fmla="*/ 70460 h 1781995"/>
                  <a:gd name="connsiteX12" fmla="*/ 278073 w 1719387"/>
                  <a:gd name="connsiteY12" fmla="*/ 1071 h 178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19387" h="1781995">
                    <a:moveTo>
                      <a:pt x="278073" y="1071"/>
                    </a:moveTo>
                    <a:cubicBezTo>
                      <a:pt x="311267" y="3634"/>
                      <a:pt x="344898" y="10917"/>
                      <a:pt x="378413" y="24218"/>
                    </a:cubicBezTo>
                    <a:cubicBezTo>
                      <a:pt x="646539" y="130268"/>
                      <a:pt x="827636" y="325813"/>
                      <a:pt x="1067221" y="471676"/>
                    </a:cubicBezTo>
                    <a:cubicBezTo>
                      <a:pt x="1306806" y="617543"/>
                      <a:pt x="1672172" y="866642"/>
                      <a:pt x="1719387" y="1781995"/>
                    </a:cubicBezTo>
                    <a:cubicBezTo>
                      <a:pt x="1719387" y="1781995"/>
                      <a:pt x="1709032" y="1667345"/>
                      <a:pt x="1674814" y="1511267"/>
                    </a:cubicBezTo>
                    <a:lnTo>
                      <a:pt x="1648910" y="1409785"/>
                    </a:lnTo>
                    <a:lnTo>
                      <a:pt x="1636979" y="1346367"/>
                    </a:lnTo>
                    <a:cubicBezTo>
                      <a:pt x="1514361" y="789559"/>
                      <a:pt x="1236663" y="602893"/>
                      <a:pt x="1042000" y="484376"/>
                    </a:cubicBezTo>
                    <a:cubicBezTo>
                      <a:pt x="802415" y="338513"/>
                      <a:pt x="621318" y="142968"/>
                      <a:pt x="353192" y="36918"/>
                    </a:cubicBezTo>
                    <a:cubicBezTo>
                      <a:pt x="252646" y="-2984"/>
                      <a:pt x="151060" y="11269"/>
                      <a:pt x="63352" y="44671"/>
                    </a:cubicBezTo>
                    <a:lnTo>
                      <a:pt x="0" y="74217"/>
                    </a:lnTo>
                    <a:lnTo>
                      <a:pt x="6045" y="70460"/>
                    </a:lnTo>
                    <a:cubicBezTo>
                      <a:pt x="82842" y="28181"/>
                      <a:pt x="178491" y="-6617"/>
                      <a:pt x="278073" y="10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3935276" y="-4411889"/>
                <a:ext cx="997235" cy="1699024"/>
              </a:xfrm>
              <a:custGeom>
                <a:avLst/>
                <a:gdLst>
                  <a:gd name="connsiteX0" fmla="*/ 997235 w 997235"/>
                  <a:gd name="connsiteY0" fmla="*/ 0 h 1699024"/>
                  <a:gd name="connsiteX1" fmla="*/ 901353 w 997235"/>
                  <a:gd name="connsiteY1" fmla="*/ 52284 h 1699024"/>
                  <a:gd name="connsiteX2" fmla="*/ 815767 w 997235"/>
                  <a:gd name="connsiteY2" fmla="*/ 112813 h 1699024"/>
                  <a:gd name="connsiteX3" fmla="*/ 131187 w 997235"/>
                  <a:gd name="connsiteY3" fmla="*/ 987651 h 1699024"/>
                  <a:gd name="connsiteX4" fmla="*/ 94472 w 997235"/>
                  <a:gd name="connsiteY4" fmla="*/ 1636823 h 1699024"/>
                  <a:gd name="connsiteX5" fmla="*/ 111432 w 997235"/>
                  <a:gd name="connsiteY5" fmla="*/ 1664147 h 1699024"/>
                  <a:gd name="connsiteX6" fmla="*/ 99977 w 997235"/>
                  <a:gd name="connsiteY6" fmla="*/ 1699024 h 1699024"/>
                  <a:gd name="connsiteX7" fmla="*/ 105966 w 997235"/>
                  <a:gd name="connsiteY7" fmla="*/ 1000351 h 1699024"/>
                  <a:gd name="connsiteX8" fmla="*/ 790546 w 997235"/>
                  <a:gd name="connsiteY8" fmla="*/ 125513 h 1699024"/>
                  <a:gd name="connsiteX9" fmla="*/ 987560 w 997235"/>
                  <a:gd name="connsiteY9" fmla="*/ 4223 h 1699024"/>
                  <a:gd name="connsiteX10" fmla="*/ 997235 w 997235"/>
                  <a:gd name="connsiteY10" fmla="*/ 0 h 169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7235" h="1699024">
                    <a:moveTo>
                      <a:pt x="997235" y="0"/>
                    </a:moveTo>
                    <a:lnTo>
                      <a:pt x="901353" y="52284"/>
                    </a:lnTo>
                    <a:cubicBezTo>
                      <a:pt x="868188" y="72703"/>
                      <a:pt x="839329" y="93083"/>
                      <a:pt x="815767" y="112813"/>
                    </a:cubicBezTo>
                    <a:cubicBezTo>
                      <a:pt x="594855" y="298141"/>
                      <a:pt x="373942" y="483114"/>
                      <a:pt x="131187" y="987651"/>
                    </a:cubicBezTo>
                    <a:cubicBezTo>
                      <a:pt x="-31283" y="1325230"/>
                      <a:pt x="23671" y="1512824"/>
                      <a:pt x="94472" y="1636823"/>
                    </a:cubicBezTo>
                    <a:lnTo>
                      <a:pt x="111432" y="1664147"/>
                    </a:lnTo>
                    <a:lnTo>
                      <a:pt x="99977" y="1699024"/>
                    </a:lnTo>
                    <a:cubicBezTo>
                      <a:pt x="18588" y="1576062"/>
                      <a:pt x="-79714" y="1386155"/>
                      <a:pt x="105966" y="1000351"/>
                    </a:cubicBezTo>
                    <a:cubicBezTo>
                      <a:pt x="348721" y="495814"/>
                      <a:pt x="569634" y="310841"/>
                      <a:pt x="790546" y="125513"/>
                    </a:cubicBezTo>
                    <a:cubicBezTo>
                      <a:pt x="837671" y="86052"/>
                      <a:pt x="905979" y="43993"/>
                      <a:pt x="987560" y="4223"/>
                    </a:cubicBezTo>
                    <a:lnTo>
                      <a:pt x="9972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5051792" y="-4396306"/>
                <a:ext cx="1696410" cy="1721844"/>
              </a:xfrm>
              <a:custGeom>
                <a:avLst/>
                <a:gdLst>
                  <a:gd name="connsiteX0" fmla="*/ 291277 w 1696410"/>
                  <a:gd name="connsiteY0" fmla="*/ 1124 h 1721844"/>
                  <a:gd name="connsiteX1" fmla="*/ 724532 w 1696410"/>
                  <a:gd name="connsiteY1" fmla="*/ 292774 h 1721844"/>
                  <a:gd name="connsiteX2" fmla="*/ 1244573 w 1696410"/>
                  <a:gd name="connsiteY2" fmla="*/ 651801 h 1721844"/>
                  <a:gd name="connsiteX3" fmla="*/ 1634385 w 1696410"/>
                  <a:gd name="connsiteY3" fmla="*/ 1271242 h 1721844"/>
                  <a:gd name="connsiteX4" fmla="*/ 1651154 w 1696410"/>
                  <a:gd name="connsiteY4" fmla="*/ 1336934 h 1721844"/>
                  <a:gd name="connsiteX5" fmla="*/ 1664658 w 1696410"/>
                  <a:gd name="connsiteY5" fmla="*/ 1408718 h 1721844"/>
                  <a:gd name="connsiteX6" fmla="*/ 1696410 w 1696410"/>
                  <a:gd name="connsiteY6" fmla="*/ 1721844 h 1721844"/>
                  <a:gd name="connsiteX7" fmla="*/ 1219352 w 1696410"/>
                  <a:gd name="connsiteY7" fmla="*/ 664501 h 1721844"/>
                  <a:gd name="connsiteX8" fmla="*/ 699311 w 1696410"/>
                  <a:gd name="connsiteY8" fmla="*/ 305474 h 1721844"/>
                  <a:gd name="connsiteX9" fmla="*/ 212040 w 1696410"/>
                  <a:gd name="connsiteY9" fmla="*/ 15860 h 1721844"/>
                  <a:gd name="connsiteX10" fmla="*/ 39789 w 1696410"/>
                  <a:gd name="connsiteY10" fmla="*/ 70187 h 1721844"/>
                  <a:gd name="connsiteX11" fmla="*/ 0 w 1696410"/>
                  <a:gd name="connsiteY11" fmla="*/ 90162 h 1721844"/>
                  <a:gd name="connsiteX12" fmla="*/ 404 w 1696410"/>
                  <a:gd name="connsiteY12" fmla="*/ 89920 h 1721844"/>
                  <a:gd name="connsiteX13" fmla="*/ 237261 w 1696410"/>
                  <a:gd name="connsiteY13" fmla="*/ 3160 h 1721844"/>
                  <a:gd name="connsiteX14" fmla="*/ 291277 w 1696410"/>
                  <a:gd name="connsiteY14" fmla="*/ 1124 h 172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96410" h="1721844">
                    <a:moveTo>
                      <a:pt x="291277" y="1124"/>
                    </a:moveTo>
                    <a:cubicBezTo>
                      <a:pt x="416476" y="14852"/>
                      <a:pt x="538943" y="152195"/>
                      <a:pt x="724532" y="292774"/>
                    </a:cubicBezTo>
                    <a:cubicBezTo>
                      <a:pt x="936637" y="453437"/>
                      <a:pt x="840803" y="409748"/>
                      <a:pt x="1244573" y="651801"/>
                    </a:cubicBezTo>
                    <a:cubicBezTo>
                      <a:pt x="1446284" y="772827"/>
                      <a:pt x="1565548" y="1037163"/>
                      <a:pt x="1634385" y="1271242"/>
                    </a:cubicBezTo>
                    <a:lnTo>
                      <a:pt x="1651154" y="1336934"/>
                    </a:lnTo>
                    <a:lnTo>
                      <a:pt x="1664658" y="1408718"/>
                    </a:lnTo>
                    <a:cubicBezTo>
                      <a:pt x="1679635" y="1503416"/>
                      <a:pt x="1690508" y="1607425"/>
                      <a:pt x="1696410" y="1721844"/>
                    </a:cubicBezTo>
                    <a:cubicBezTo>
                      <a:pt x="1696410" y="1721844"/>
                      <a:pt x="1622773" y="906553"/>
                      <a:pt x="1219352" y="664501"/>
                    </a:cubicBezTo>
                    <a:cubicBezTo>
                      <a:pt x="815582" y="422448"/>
                      <a:pt x="911416" y="466137"/>
                      <a:pt x="699311" y="305474"/>
                    </a:cubicBezTo>
                    <a:cubicBezTo>
                      <a:pt x="487209" y="144812"/>
                      <a:pt x="357552" y="-11623"/>
                      <a:pt x="212040" y="15860"/>
                    </a:cubicBezTo>
                    <a:cubicBezTo>
                      <a:pt x="157472" y="26165"/>
                      <a:pt x="101962" y="42069"/>
                      <a:pt x="39789" y="70187"/>
                    </a:cubicBezTo>
                    <a:lnTo>
                      <a:pt x="0" y="90162"/>
                    </a:lnTo>
                    <a:lnTo>
                      <a:pt x="404" y="89920"/>
                    </a:lnTo>
                    <a:cubicBezTo>
                      <a:pt x="90072" y="40594"/>
                      <a:pt x="164503" y="16900"/>
                      <a:pt x="237261" y="3160"/>
                    </a:cubicBezTo>
                    <a:cubicBezTo>
                      <a:pt x="255450" y="-275"/>
                      <a:pt x="273392" y="-837"/>
                      <a:pt x="291277" y="11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4698694" y="-4394939"/>
                <a:ext cx="355343" cy="341809"/>
              </a:xfrm>
              <a:custGeom>
                <a:avLst/>
                <a:gdLst>
                  <a:gd name="connsiteX0" fmla="*/ 355343 w 355343"/>
                  <a:gd name="connsiteY0" fmla="*/ 0 h 341809"/>
                  <a:gd name="connsiteX1" fmla="*/ 291428 w 355343"/>
                  <a:gd name="connsiteY1" fmla="*/ 39720 h 341809"/>
                  <a:gd name="connsiteX2" fmla="*/ 190112 w 355343"/>
                  <a:gd name="connsiteY2" fmla="*/ 122290 h 341809"/>
                  <a:gd name="connsiteX3" fmla="*/ 45500 w 355343"/>
                  <a:gd name="connsiteY3" fmla="*/ 303674 h 341809"/>
                  <a:gd name="connsiteX4" fmla="*/ 0 w 355343"/>
                  <a:gd name="connsiteY4" fmla="*/ 341809 h 341809"/>
                  <a:gd name="connsiteX5" fmla="*/ 164891 w 355343"/>
                  <a:gd name="connsiteY5" fmla="*/ 134990 h 341809"/>
                  <a:gd name="connsiteX6" fmla="*/ 336167 w 355343"/>
                  <a:gd name="connsiteY6" fmla="*/ 8943 h 341809"/>
                  <a:gd name="connsiteX7" fmla="*/ 355343 w 355343"/>
                  <a:gd name="connsiteY7" fmla="*/ 0 h 34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5343" h="341809">
                    <a:moveTo>
                      <a:pt x="355343" y="0"/>
                    </a:moveTo>
                    <a:lnTo>
                      <a:pt x="291428" y="39720"/>
                    </a:lnTo>
                    <a:cubicBezTo>
                      <a:pt x="228857" y="83099"/>
                      <a:pt x="190112" y="122290"/>
                      <a:pt x="190112" y="122290"/>
                    </a:cubicBezTo>
                    <a:lnTo>
                      <a:pt x="45500" y="303674"/>
                    </a:lnTo>
                    <a:lnTo>
                      <a:pt x="0" y="341809"/>
                    </a:lnTo>
                    <a:lnTo>
                      <a:pt x="164891" y="134990"/>
                    </a:lnTo>
                    <a:cubicBezTo>
                      <a:pt x="164891" y="134990"/>
                      <a:pt x="233771" y="65316"/>
                      <a:pt x="336167" y="8943"/>
                    </a:cubicBezTo>
                    <a:lnTo>
                      <a:pt x="3553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4723914" y="-4306143"/>
                <a:ext cx="327878" cy="240313"/>
              </a:xfrm>
              <a:custGeom>
                <a:avLst/>
                <a:gdLst>
                  <a:gd name="connsiteX0" fmla="*/ 327878 w 327878"/>
                  <a:gd name="connsiteY0" fmla="*/ 0 h 240313"/>
                  <a:gd name="connsiteX1" fmla="*/ 257962 w 327878"/>
                  <a:gd name="connsiteY1" fmla="*/ 41804 h 240313"/>
                  <a:gd name="connsiteX2" fmla="*/ 0 w 327878"/>
                  <a:gd name="connsiteY2" fmla="*/ 240313 h 240313"/>
                  <a:gd name="connsiteX3" fmla="*/ 20279 w 327878"/>
                  <a:gd name="connsiteY3" fmla="*/ 214878 h 240313"/>
                  <a:gd name="connsiteX4" fmla="*/ 69872 w 327878"/>
                  <a:gd name="connsiteY4" fmla="*/ 173312 h 240313"/>
                  <a:gd name="connsiteX5" fmla="*/ 303061 w 327878"/>
                  <a:gd name="connsiteY5" fmla="*/ 12458 h 240313"/>
                  <a:gd name="connsiteX6" fmla="*/ 327878 w 327878"/>
                  <a:gd name="connsiteY6" fmla="*/ 0 h 24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7878" h="240313">
                    <a:moveTo>
                      <a:pt x="327878" y="0"/>
                    </a:moveTo>
                    <a:lnTo>
                      <a:pt x="257962" y="41804"/>
                    </a:lnTo>
                    <a:cubicBezTo>
                      <a:pt x="184361" y="89146"/>
                      <a:pt x="100281" y="153111"/>
                      <a:pt x="0" y="240313"/>
                    </a:cubicBezTo>
                    <a:lnTo>
                      <a:pt x="20279" y="214878"/>
                    </a:lnTo>
                    <a:lnTo>
                      <a:pt x="69872" y="173312"/>
                    </a:lnTo>
                    <a:cubicBezTo>
                      <a:pt x="159988" y="100866"/>
                      <a:pt x="235810" y="49453"/>
                      <a:pt x="303061" y="12458"/>
                    </a:cubicBezTo>
                    <a:lnTo>
                      <a:pt x="3278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6140286" y="-4293439"/>
                <a:ext cx="776475" cy="1780682"/>
              </a:xfrm>
              <a:custGeom>
                <a:avLst/>
                <a:gdLst>
                  <a:gd name="connsiteX0" fmla="*/ 0 w 776475"/>
                  <a:gd name="connsiteY0" fmla="*/ 0 h 1780682"/>
                  <a:gd name="connsiteX1" fmla="*/ 473178 w 776475"/>
                  <a:gd name="connsiteY1" fmla="*/ 383336 h 1780682"/>
                  <a:gd name="connsiteX2" fmla="*/ 767375 w 776475"/>
                  <a:gd name="connsiteY2" fmla="*/ 1175024 h 1780682"/>
                  <a:gd name="connsiteX3" fmla="*/ 743768 w 776475"/>
                  <a:gd name="connsiteY3" fmla="*/ 1780682 h 1780682"/>
                  <a:gd name="connsiteX4" fmla="*/ 744914 w 776475"/>
                  <a:gd name="connsiteY4" fmla="*/ 1543828 h 1780682"/>
                  <a:gd name="connsiteX5" fmla="*/ 744652 w 776475"/>
                  <a:gd name="connsiteY5" fmla="*/ 1537463 h 1780682"/>
                  <a:gd name="connsiteX6" fmla="*/ 747845 w 776475"/>
                  <a:gd name="connsiteY6" fmla="*/ 1488980 h 1780682"/>
                  <a:gd name="connsiteX7" fmla="*/ 742154 w 776475"/>
                  <a:gd name="connsiteY7" fmla="*/ 1187724 h 1780682"/>
                  <a:gd name="connsiteX8" fmla="*/ 447957 w 776475"/>
                  <a:gd name="connsiteY8" fmla="*/ 396036 h 1780682"/>
                  <a:gd name="connsiteX9" fmla="*/ 77953 w 776475"/>
                  <a:gd name="connsiteY9" fmla="*/ 43878 h 1780682"/>
                  <a:gd name="connsiteX10" fmla="*/ 77705 w 776475"/>
                  <a:gd name="connsiteY10" fmla="*/ 43789 h 1780682"/>
                  <a:gd name="connsiteX11" fmla="*/ 43958 w 776475"/>
                  <a:gd name="connsiteY11" fmla="*/ 23541 h 1780682"/>
                  <a:gd name="connsiteX12" fmla="*/ 0 w 776475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6475" h="1780682">
                    <a:moveTo>
                      <a:pt x="0" y="0"/>
                    </a:moveTo>
                    <a:cubicBezTo>
                      <a:pt x="0" y="0"/>
                      <a:pt x="296661" y="41577"/>
                      <a:pt x="473178" y="383336"/>
                    </a:cubicBezTo>
                    <a:cubicBezTo>
                      <a:pt x="649343" y="725099"/>
                      <a:pt x="737779" y="925574"/>
                      <a:pt x="767375" y="1175024"/>
                    </a:cubicBezTo>
                    <a:cubicBezTo>
                      <a:pt x="797322" y="1424475"/>
                      <a:pt x="743768" y="1780682"/>
                      <a:pt x="743768" y="1780682"/>
                    </a:cubicBezTo>
                    <a:cubicBezTo>
                      <a:pt x="743768" y="1780682"/>
                      <a:pt x="748437" y="1678859"/>
                      <a:pt x="744914" y="1543828"/>
                    </a:cubicBezTo>
                    <a:lnTo>
                      <a:pt x="744652" y="1537463"/>
                    </a:lnTo>
                    <a:lnTo>
                      <a:pt x="747845" y="1488980"/>
                    </a:lnTo>
                    <a:cubicBezTo>
                      <a:pt x="752872" y="1389825"/>
                      <a:pt x="753384" y="1281268"/>
                      <a:pt x="742154" y="1187724"/>
                    </a:cubicBezTo>
                    <a:cubicBezTo>
                      <a:pt x="712558" y="938274"/>
                      <a:pt x="624122" y="737799"/>
                      <a:pt x="447957" y="396036"/>
                    </a:cubicBezTo>
                    <a:cubicBezTo>
                      <a:pt x="337634" y="182437"/>
                      <a:pt x="180380" y="86096"/>
                      <a:pt x="77953" y="43878"/>
                    </a:cubicBezTo>
                    <a:lnTo>
                      <a:pt x="77705" y="43789"/>
                    </a:lnTo>
                    <a:lnTo>
                      <a:pt x="43958" y="23541"/>
                    </a:lnTo>
                    <a:cubicBezTo>
                      <a:pt x="16868" y="812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6115065" y="-4280739"/>
                <a:ext cx="769873" cy="1780682"/>
              </a:xfrm>
              <a:custGeom>
                <a:avLst/>
                <a:gdLst>
                  <a:gd name="connsiteX0" fmla="*/ 0 w 769873"/>
                  <a:gd name="connsiteY0" fmla="*/ 0 h 1780682"/>
                  <a:gd name="connsiteX1" fmla="*/ 49111 w 769873"/>
                  <a:gd name="connsiteY1" fmla="*/ 11836 h 1780682"/>
                  <a:gd name="connsiteX2" fmla="*/ 102926 w 769873"/>
                  <a:gd name="connsiteY2" fmla="*/ 31089 h 1780682"/>
                  <a:gd name="connsiteX3" fmla="*/ 116652 w 769873"/>
                  <a:gd name="connsiteY3" fmla="*/ 39325 h 1780682"/>
                  <a:gd name="connsiteX4" fmla="*/ 409611 w 769873"/>
                  <a:gd name="connsiteY4" fmla="*/ 323777 h 1780682"/>
                  <a:gd name="connsiteX5" fmla="*/ 722130 w 769873"/>
                  <a:gd name="connsiteY5" fmla="*/ 1095028 h 1780682"/>
                  <a:gd name="connsiteX6" fmla="*/ 765756 w 769873"/>
                  <a:gd name="connsiteY6" fmla="*/ 1424700 h 1780682"/>
                  <a:gd name="connsiteX7" fmla="*/ 769873 w 769873"/>
                  <a:gd name="connsiteY7" fmla="*/ 1524763 h 1780682"/>
                  <a:gd name="connsiteX8" fmla="*/ 766802 w 769873"/>
                  <a:gd name="connsiteY8" fmla="*/ 1571397 h 1780682"/>
                  <a:gd name="connsiteX9" fmla="*/ 743768 w 769873"/>
                  <a:gd name="connsiteY9" fmla="*/ 1780682 h 1780682"/>
                  <a:gd name="connsiteX10" fmla="*/ 696909 w 769873"/>
                  <a:gd name="connsiteY10" fmla="*/ 1107728 h 1780682"/>
                  <a:gd name="connsiteX11" fmla="*/ 384390 w 769873"/>
                  <a:gd name="connsiteY11" fmla="*/ 336477 h 1780682"/>
                  <a:gd name="connsiteX12" fmla="*/ 0 w 769873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9873" h="1780682">
                    <a:moveTo>
                      <a:pt x="0" y="0"/>
                    </a:moveTo>
                    <a:cubicBezTo>
                      <a:pt x="0" y="0"/>
                      <a:pt x="18542" y="2599"/>
                      <a:pt x="49111" y="11836"/>
                    </a:cubicBezTo>
                    <a:lnTo>
                      <a:pt x="102926" y="31089"/>
                    </a:lnTo>
                    <a:lnTo>
                      <a:pt x="116652" y="39325"/>
                    </a:lnTo>
                    <a:cubicBezTo>
                      <a:pt x="205784" y="95561"/>
                      <a:pt x="338044" y="194737"/>
                      <a:pt x="409611" y="323777"/>
                    </a:cubicBezTo>
                    <a:cubicBezTo>
                      <a:pt x="524121" y="530245"/>
                      <a:pt x="656243" y="829373"/>
                      <a:pt x="722130" y="1095028"/>
                    </a:cubicBezTo>
                    <a:cubicBezTo>
                      <a:pt x="746706" y="1194651"/>
                      <a:pt x="759439" y="1314190"/>
                      <a:pt x="765756" y="1424700"/>
                    </a:cubicBezTo>
                    <a:lnTo>
                      <a:pt x="769873" y="1524763"/>
                    </a:lnTo>
                    <a:lnTo>
                      <a:pt x="766802" y="1571397"/>
                    </a:lnTo>
                    <a:cubicBezTo>
                      <a:pt x="757157" y="1691630"/>
                      <a:pt x="743768" y="1780682"/>
                      <a:pt x="743768" y="1780682"/>
                    </a:cubicBezTo>
                    <a:cubicBezTo>
                      <a:pt x="743768" y="1780682"/>
                      <a:pt x="762444" y="1373388"/>
                      <a:pt x="696909" y="1107728"/>
                    </a:cubicBezTo>
                    <a:cubicBezTo>
                      <a:pt x="631022" y="842073"/>
                      <a:pt x="498900" y="542945"/>
                      <a:pt x="384390" y="336477"/>
                    </a:cubicBezTo>
                    <a:cubicBezTo>
                      <a:pt x="269883" y="130013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5027139" y="-4230351"/>
                <a:ext cx="1036336" cy="608808"/>
              </a:xfrm>
              <a:custGeom>
                <a:avLst/>
                <a:gdLst>
                  <a:gd name="connsiteX0" fmla="*/ 182881 w 1036336"/>
                  <a:gd name="connsiteY0" fmla="*/ 134 h 608808"/>
                  <a:gd name="connsiteX1" fmla="*/ 749540 w 1036336"/>
                  <a:gd name="connsiteY1" fmla="*/ 385077 h 608808"/>
                  <a:gd name="connsiteX2" fmla="*/ 1036336 w 1036336"/>
                  <a:gd name="connsiteY2" fmla="*/ 608808 h 608808"/>
                  <a:gd name="connsiteX3" fmla="*/ 996214 w 1036336"/>
                  <a:gd name="connsiteY3" fmla="*/ 593696 h 608808"/>
                  <a:gd name="connsiteX4" fmla="*/ 971402 w 1036336"/>
                  <a:gd name="connsiteY4" fmla="*/ 583845 h 608808"/>
                  <a:gd name="connsiteX5" fmla="*/ 967006 w 1036336"/>
                  <a:gd name="connsiteY5" fmla="*/ 579796 h 608808"/>
                  <a:gd name="connsiteX6" fmla="*/ 724319 w 1036336"/>
                  <a:gd name="connsiteY6" fmla="*/ 397777 h 608808"/>
                  <a:gd name="connsiteX7" fmla="*/ 103510 w 1036336"/>
                  <a:gd name="connsiteY7" fmla="*/ 15148 h 608808"/>
                  <a:gd name="connsiteX8" fmla="*/ 48347 w 1036336"/>
                  <a:gd name="connsiteY8" fmla="*/ 25581 h 608808"/>
                  <a:gd name="connsiteX9" fmla="*/ 0 w 1036336"/>
                  <a:gd name="connsiteY9" fmla="*/ 42046 h 608808"/>
                  <a:gd name="connsiteX10" fmla="*/ 20034 w 1036336"/>
                  <a:gd name="connsiteY10" fmla="*/ 31112 h 608808"/>
                  <a:gd name="connsiteX11" fmla="*/ 128731 w 1036336"/>
                  <a:gd name="connsiteY11" fmla="*/ 2448 h 608808"/>
                  <a:gd name="connsiteX12" fmla="*/ 182881 w 1036336"/>
                  <a:gd name="connsiteY12" fmla="*/ 134 h 60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36336" h="608808">
                    <a:moveTo>
                      <a:pt x="182881" y="134"/>
                    </a:moveTo>
                    <a:cubicBezTo>
                      <a:pt x="445159" y="7061"/>
                      <a:pt x="583723" y="281691"/>
                      <a:pt x="749540" y="385077"/>
                    </a:cubicBezTo>
                    <a:cubicBezTo>
                      <a:pt x="926408" y="495359"/>
                      <a:pt x="1036336" y="608808"/>
                      <a:pt x="1036336" y="608808"/>
                    </a:cubicBezTo>
                    <a:cubicBezTo>
                      <a:pt x="1036336" y="608808"/>
                      <a:pt x="1020966" y="603281"/>
                      <a:pt x="996214" y="593696"/>
                    </a:cubicBezTo>
                    <a:lnTo>
                      <a:pt x="971402" y="583845"/>
                    </a:lnTo>
                    <a:lnTo>
                      <a:pt x="967006" y="579796"/>
                    </a:lnTo>
                    <a:cubicBezTo>
                      <a:pt x="919256" y="536867"/>
                      <a:pt x="834862" y="466703"/>
                      <a:pt x="724319" y="397777"/>
                    </a:cubicBezTo>
                    <a:cubicBezTo>
                      <a:pt x="547447" y="287498"/>
                      <a:pt x="401584" y="-17618"/>
                      <a:pt x="103510" y="15148"/>
                    </a:cubicBezTo>
                    <a:cubicBezTo>
                      <a:pt x="84881" y="17196"/>
                      <a:pt x="66478" y="20739"/>
                      <a:pt x="48347" y="25581"/>
                    </a:cubicBezTo>
                    <a:lnTo>
                      <a:pt x="0" y="42046"/>
                    </a:lnTo>
                    <a:lnTo>
                      <a:pt x="20034" y="31112"/>
                    </a:lnTo>
                    <a:cubicBezTo>
                      <a:pt x="55122" y="16618"/>
                      <a:pt x="91472" y="6544"/>
                      <a:pt x="128731" y="2448"/>
                    </a:cubicBezTo>
                    <a:cubicBezTo>
                      <a:pt x="147361" y="400"/>
                      <a:pt x="165396" y="-328"/>
                      <a:pt x="182881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4592639" y="-4188305"/>
                <a:ext cx="434501" cy="421266"/>
              </a:xfrm>
              <a:custGeom>
                <a:avLst/>
                <a:gdLst>
                  <a:gd name="connsiteX0" fmla="*/ 434501 w 434501"/>
                  <a:gd name="connsiteY0" fmla="*/ 0 h 421266"/>
                  <a:gd name="connsiteX1" fmla="*/ 353419 w 434501"/>
                  <a:gd name="connsiteY1" fmla="*/ 44250 h 421266"/>
                  <a:gd name="connsiteX2" fmla="*/ 116858 w 434501"/>
                  <a:gd name="connsiteY2" fmla="*/ 275403 h 421266"/>
                  <a:gd name="connsiteX3" fmla="*/ 99894 w 434501"/>
                  <a:gd name="connsiteY3" fmla="*/ 298625 h 421266"/>
                  <a:gd name="connsiteX4" fmla="*/ 57556 w 434501"/>
                  <a:gd name="connsiteY4" fmla="*/ 347408 h 421266"/>
                  <a:gd name="connsiteX5" fmla="*/ 0 w 434501"/>
                  <a:gd name="connsiteY5" fmla="*/ 421266 h 421266"/>
                  <a:gd name="connsiteX6" fmla="*/ 429314 w 434501"/>
                  <a:gd name="connsiteY6" fmla="*/ 1766 h 421266"/>
                  <a:gd name="connsiteX7" fmla="*/ 434501 w 434501"/>
                  <a:gd name="connsiteY7" fmla="*/ 0 h 421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4501" h="421266">
                    <a:moveTo>
                      <a:pt x="434501" y="0"/>
                    </a:moveTo>
                    <a:lnTo>
                      <a:pt x="353419" y="44250"/>
                    </a:lnTo>
                    <a:cubicBezTo>
                      <a:pt x="256803" y="109577"/>
                      <a:pt x="174754" y="200656"/>
                      <a:pt x="116858" y="275403"/>
                    </a:cubicBezTo>
                    <a:lnTo>
                      <a:pt x="99894" y="298625"/>
                    </a:lnTo>
                    <a:lnTo>
                      <a:pt x="57556" y="347408"/>
                    </a:lnTo>
                    <a:cubicBezTo>
                      <a:pt x="38695" y="370365"/>
                      <a:pt x="19511" y="394951"/>
                      <a:pt x="0" y="421266"/>
                    </a:cubicBezTo>
                    <a:cubicBezTo>
                      <a:pt x="0" y="421266"/>
                      <a:pt x="183704" y="103226"/>
                      <a:pt x="429314" y="1766"/>
                    </a:cubicBezTo>
                    <a:lnTo>
                      <a:pt x="4345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4929314" y="-4153971"/>
                <a:ext cx="1108941" cy="545129"/>
              </a:xfrm>
              <a:custGeom>
                <a:avLst/>
                <a:gdLst>
                  <a:gd name="connsiteX0" fmla="*/ 255954 w 1108941"/>
                  <a:gd name="connsiteY0" fmla="*/ 800 h 545129"/>
                  <a:gd name="connsiteX1" fmla="*/ 388629 w 1108941"/>
                  <a:gd name="connsiteY1" fmla="*/ 28949 h 545129"/>
                  <a:gd name="connsiteX2" fmla="*/ 779718 w 1108941"/>
                  <a:gd name="connsiteY2" fmla="*/ 361198 h 545129"/>
                  <a:gd name="connsiteX3" fmla="*/ 1050627 w 1108941"/>
                  <a:gd name="connsiteY3" fmla="*/ 500081 h 545129"/>
                  <a:gd name="connsiteX4" fmla="*/ 1069228 w 1108941"/>
                  <a:gd name="connsiteY4" fmla="*/ 507466 h 545129"/>
                  <a:gd name="connsiteX5" fmla="*/ 1089001 w 1108941"/>
                  <a:gd name="connsiteY5" fmla="*/ 525679 h 545129"/>
                  <a:gd name="connsiteX6" fmla="*/ 1108941 w 1108941"/>
                  <a:gd name="connsiteY6" fmla="*/ 545129 h 545129"/>
                  <a:gd name="connsiteX7" fmla="*/ 754497 w 1108941"/>
                  <a:gd name="connsiteY7" fmla="*/ 373898 h 545129"/>
                  <a:gd name="connsiteX8" fmla="*/ 363408 w 1108941"/>
                  <a:gd name="connsiteY8" fmla="*/ 41649 h 545129"/>
                  <a:gd name="connsiteX9" fmla="*/ 70709 w 1108941"/>
                  <a:gd name="connsiteY9" fmla="*/ 36055 h 545129"/>
                  <a:gd name="connsiteX10" fmla="*/ 0 w 1108941"/>
                  <a:gd name="connsiteY10" fmla="*/ 69035 h 545129"/>
                  <a:gd name="connsiteX11" fmla="*/ 5249 w 1108941"/>
                  <a:gd name="connsiteY11" fmla="*/ 65650 h 545129"/>
                  <a:gd name="connsiteX12" fmla="*/ 255954 w 1108941"/>
                  <a:gd name="connsiteY12" fmla="*/ 800 h 545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941" h="545129">
                    <a:moveTo>
                      <a:pt x="255954" y="800"/>
                    </a:moveTo>
                    <a:cubicBezTo>
                      <a:pt x="304664" y="3867"/>
                      <a:pt x="348816" y="15384"/>
                      <a:pt x="388629" y="28949"/>
                    </a:cubicBezTo>
                    <a:cubicBezTo>
                      <a:pt x="547531" y="83206"/>
                      <a:pt x="671200" y="278399"/>
                      <a:pt x="779718" y="361198"/>
                    </a:cubicBezTo>
                    <a:cubicBezTo>
                      <a:pt x="847542" y="412945"/>
                      <a:pt x="969041" y="466895"/>
                      <a:pt x="1050627" y="500081"/>
                    </a:cubicBezTo>
                    <a:lnTo>
                      <a:pt x="1069228" y="507466"/>
                    </a:lnTo>
                    <a:lnTo>
                      <a:pt x="1089001" y="525679"/>
                    </a:lnTo>
                    <a:cubicBezTo>
                      <a:pt x="1102071" y="538039"/>
                      <a:pt x="1108941" y="545129"/>
                      <a:pt x="1108941" y="545129"/>
                    </a:cubicBezTo>
                    <a:cubicBezTo>
                      <a:pt x="1108941" y="545129"/>
                      <a:pt x="863015" y="456693"/>
                      <a:pt x="754497" y="373898"/>
                    </a:cubicBezTo>
                    <a:cubicBezTo>
                      <a:pt x="645979" y="291099"/>
                      <a:pt x="522310" y="95906"/>
                      <a:pt x="363408" y="41649"/>
                    </a:cubicBezTo>
                    <a:cubicBezTo>
                      <a:pt x="283781" y="14519"/>
                      <a:pt x="186802" y="-4419"/>
                      <a:pt x="70709" y="36055"/>
                    </a:cubicBezTo>
                    <a:lnTo>
                      <a:pt x="0" y="69035"/>
                    </a:lnTo>
                    <a:lnTo>
                      <a:pt x="5249" y="65650"/>
                    </a:lnTo>
                    <a:cubicBezTo>
                      <a:pt x="99569" y="10614"/>
                      <a:pt x="182890" y="-3800"/>
                      <a:pt x="255954" y="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4617859" y="-4084937"/>
                <a:ext cx="311454" cy="305198"/>
              </a:xfrm>
              <a:custGeom>
                <a:avLst/>
                <a:gdLst>
                  <a:gd name="connsiteX0" fmla="*/ 311454 w 311454"/>
                  <a:gd name="connsiteY0" fmla="*/ 0 h 305198"/>
                  <a:gd name="connsiteX1" fmla="*/ 268622 w 311454"/>
                  <a:gd name="connsiteY1" fmla="*/ 27619 h 305198"/>
                  <a:gd name="connsiteX2" fmla="*/ 0 w 311454"/>
                  <a:gd name="connsiteY2" fmla="*/ 305198 h 305198"/>
                  <a:gd name="connsiteX3" fmla="*/ 42148 w 311454"/>
                  <a:gd name="connsiteY3" fmla="*/ 239780 h 305198"/>
                  <a:gd name="connsiteX4" fmla="*/ 74673 w 311454"/>
                  <a:gd name="connsiteY4" fmla="*/ 195257 h 305198"/>
                  <a:gd name="connsiteX5" fmla="*/ 87955 w 311454"/>
                  <a:gd name="connsiteY5" fmla="*/ 179953 h 305198"/>
                  <a:gd name="connsiteX6" fmla="*/ 291482 w 311454"/>
                  <a:gd name="connsiteY6" fmla="*/ 9315 h 305198"/>
                  <a:gd name="connsiteX7" fmla="*/ 311454 w 311454"/>
                  <a:gd name="connsiteY7" fmla="*/ 0 h 3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454" h="305198">
                    <a:moveTo>
                      <a:pt x="311454" y="0"/>
                    </a:moveTo>
                    <a:lnTo>
                      <a:pt x="268622" y="27619"/>
                    </a:lnTo>
                    <a:cubicBezTo>
                      <a:pt x="186950" y="85266"/>
                      <a:pt x="97552" y="173624"/>
                      <a:pt x="0" y="305198"/>
                    </a:cubicBezTo>
                    <a:cubicBezTo>
                      <a:pt x="0" y="305198"/>
                      <a:pt x="14996" y="279236"/>
                      <a:pt x="42148" y="239780"/>
                    </a:cubicBezTo>
                    <a:lnTo>
                      <a:pt x="74673" y="195257"/>
                    </a:lnTo>
                    <a:lnTo>
                      <a:pt x="87955" y="179953"/>
                    </a:lnTo>
                    <a:cubicBezTo>
                      <a:pt x="160833" y="100751"/>
                      <a:pt x="228602" y="46006"/>
                      <a:pt x="291482" y="9315"/>
                    </a:cubicBezTo>
                    <a:lnTo>
                      <a:pt x="3114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4916496" y="-3948166"/>
                <a:ext cx="661468" cy="206812"/>
              </a:xfrm>
              <a:custGeom>
                <a:avLst/>
                <a:gdLst>
                  <a:gd name="connsiteX0" fmla="*/ 134732 w 661468"/>
                  <a:gd name="connsiteY0" fmla="*/ 11 h 206812"/>
                  <a:gd name="connsiteX1" fmla="*/ 661468 w 661468"/>
                  <a:gd name="connsiteY1" fmla="*/ 195907 h 206812"/>
                  <a:gd name="connsiteX2" fmla="*/ 631999 w 661468"/>
                  <a:gd name="connsiteY2" fmla="*/ 202827 h 206812"/>
                  <a:gd name="connsiteX3" fmla="*/ 607722 w 661468"/>
                  <a:gd name="connsiteY3" fmla="*/ 206812 h 206812"/>
                  <a:gd name="connsiteX4" fmla="*/ 556720 w 661468"/>
                  <a:gd name="connsiteY4" fmla="*/ 203601 h 206812"/>
                  <a:gd name="connsiteX5" fmla="*/ 109511 w 661468"/>
                  <a:gd name="connsiteY5" fmla="*/ 12711 h 206812"/>
                  <a:gd name="connsiteX6" fmla="*/ 46891 w 661468"/>
                  <a:gd name="connsiteY6" fmla="*/ 21350 h 206812"/>
                  <a:gd name="connsiteX7" fmla="*/ 0 w 661468"/>
                  <a:gd name="connsiteY7" fmla="*/ 40046 h 206812"/>
                  <a:gd name="connsiteX8" fmla="*/ 12242 w 661468"/>
                  <a:gd name="connsiteY8" fmla="*/ 32520 h 206812"/>
                  <a:gd name="connsiteX9" fmla="*/ 134732 w 661468"/>
                  <a:gd name="connsiteY9" fmla="*/ 11 h 206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468" h="206812">
                    <a:moveTo>
                      <a:pt x="134732" y="11"/>
                    </a:moveTo>
                    <a:cubicBezTo>
                      <a:pt x="303851" y="1776"/>
                      <a:pt x="439146" y="207537"/>
                      <a:pt x="661468" y="195907"/>
                    </a:cubicBezTo>
                    <a:cubicBezTo>
                      <a:pt x="661468" y="195907"/>
                      <a:pt x="650678" y="199144"/>
                      <a:pt x="631999" y="202827"/>
                    </a:cubicBezTo>
                    <a:lnTo>
                      <a:pt x="607722" y="206812"/>
                    </a:lnTo>
                    <a:lnTo>
                      <a:pt x="556720" y="203601"/>
                    </a:lnTo>
                    <a:cubicBezTo>
                      <a:pt x="379573" y="171984"/>
                      <a:pt x="257490" y="14256"/>
                      <a:pt x="109511" y="12711"/>
                    </a:cubicBezTo>
                    <a:cubicBezTo>
                      <a:pt x="88371" y="12491"/>
                      <a:pt x="67402" y="15651"/>
                      <a:pt x="46891" y="21350"/>
                    </a:cubicBezTo>
                    <a:lnTo>
                      <a:pt x="0" y="40046"/>
                    </a:lnTo>
                    <a:lnTo>
                      <a:pt x="12242" y="32520"/>
                    </a:lnTo>
                    <a:cubicBezTo>
                      <a:pt x="50855" y="12652"/>
                      <a:pt x="92452" y="-429"/>
                      <a:pt x="134732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4698694" y="-3908119"/>
                <a:ext cx="217803" cy="185473"/>
              </a:xfrm>
              <a:custGeom>
                <a:avLst/>
                <a:gdLst>
                  <a:gd name="connsiteX0" fmla="*/ 217803 w 217803"/>
                  <a:gd name="connsiteY0" fmla="*/ 0 h 185473"/>
                  <a:gd name="connsiteX1" fmla="*/ 174651 w 217803"/>
                  <a:gd name="connsiteY1" fmla="*/ 26525 h 185473"/>
                  <a:gd name="connsiteX2" fmla="*/ 52581 w 217803"/>
                  <a:gd name="connsiteY2" fmla="*/ 139274 h 185473"/>
                  <a:gd name="connsiteX3" fmla="*/ 40220 w 217803"/>
                  <a:gd name="connsiteY3" fmla="*/ 154111 h 185473"/>
                  <a:gd name="connsiteX4" fmla="*/ 0 w 217803"/>
                  <a:gd name="connsiteY4" fmla="*/ 185473 h 185473"/>
                  <a:gd name="connsiteX5" fmla="*/ 204824 w 217803"/>
                  <a:gd name="connsiteY5" fmla="*/ 5174 h 185473"/>
                  <a:gd name="connsiteX6" fmla="*/ 217803 w 217803"/>
                  <a:gd name="connsiteY6" fmla="*/ 0 h 185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803" h="185473">
                    <a:moveTo>
                      <a:pt x="217803" y="0"/>
                    </a:moveTo>
                    <a:lnTo>
                      <a:pt x="174651" y="26525"/>
                    </a:lnTo>
                    <a:cubicBezTo>
                      <a:pt x="122070" y="63985"/>
                      <a:pt x="78792" y="109142"/>
                      <a:pt x="52581" y="139274"/>
                    </a:cubicBezTo>
                    <a:lnTo>
                      <a:pt x="40220" y="154111"/>
                    </a:lnTo>
                    <a:lnTo>
                      <a:pt x="0" y="185473"/>
                    </a:lnTo>
                    <a:cubicBezTo>
                      <a:pt x="0" y="185473"/>
                      <a:pt x="88985" y="64779"/>
                      <a:pt x="204824" y="5174"/>
                    </a:cubicBezTo>
                    <a:lnTo>
                      <a:pt x="217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4280508" y="-3879801"/>
                <a:ext cx="147092" cy="613072"/>
              </a:xfrm>
              <a:custGeom>
                <a:avLst/>
                <a:gdLst>
                  <a:gd name="connsiteX0" fmla="*/ 147092 w 147092"/>
                  <a:gd name="connsiteY0" fmla="*/ 0 h 613072"/>
                  <a:gd name="connsiteX1" fmla="*/ 25739 w 147092"/>
                  <a:gd name="connsiteY1" fmla="*/ 486163 h 613072"/>
                  <a:gd name="connsiteX2" fmla="*/ 28481 w 147092"/>
                  <a:gd name="connsiteY2" fmla="*/ 580344 h 613072"/>
                  <a:gd name="connsiteX3" fmla="*/ 3843 w 147092"/>
                  <a:gd name="connsiteY3" fmla="*/ 613072 h 613072"/>
                  <a:gd name="connsiteX4" fmla="*/ 76815 w 147092"/>
                  <a:gd name="connsiteY4" fmla="*/ 121467 h 613072"/>
                  <a:gd name="connsiteX5" fmla="*/ 93010 w 147092"/>
                  <a:gd name="connsiteY5" fmla="*/ 79536 h 613072"/>
                  <a:gd name="connsiteX6" fmla="*/ 147092 w 147092"/>
                  <a:gd name="connsiteY6" fmla="*/ 0 h 6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092" h="613072">
                    <a:moveTo>
                      <a:pt x="147092" y="0"/>
                    </a:moveTo>
                    <a:cubicBezTo>
                      <a:pt x="147092" y="0"/>
                      <a:pt x="34337" y="223894"/>
                      <a:pt x="25739" y="486163"/>
                    </a:cubicBezTo>
                    <a:lnTo>
                      <a:pt x="28481" y="580344"/>
                    </a:lnTo>
                    <a:lnTo>
                      <a:pt x="3843" y="613072"/>
                    </a:lnTo>
                    <a:cubicBezTo>
                      <a:pt x="-14434" y="420610"/>
                      <a:pt x="36240" y="234205"/>
                      <a:pt x="76815" y="121467"/>
                    </a:cubicBezTo>
                    <a:lnTo>
                      <a:pt x="93010" y="79536"/>
                    </a:lnTo>
                    <a:lnTo>
                      <a:pt x="1470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4877515" y="-3870495"/>
                <a:ext cx="675228" cy="148353"/>
              </a:xfrm>
              <a:custGeom>
                <a:avLst/>
                <a:gdLst>
                  <a:gd name="connsiteX0" fmla="*/ 151560 w 675228"/>
                  <a:gd name="connsiteY0" fmla="*/ 1574 h 148353"/>
                  <a:gd name="connsiteX1" fmla="*/ 368200 w 675228"/>
                  <a:gd name="connsiteY1" fmla="*/ 94985 h 148353"/>
                  <a:gd name="connsiteX2" fmla="*/ 637407 w 675228"/>
                  <a:gd name="connsiteY2" fmla="*/ 130667 h 148353"/>
                  <a:gd name="connsiteX3" fmla="*/ 646703 w 675228"/>
                  <a:gd name="connsiteY3" fmla="*/ 129142 h 148353"/>
                  <a:gd name="connsiteX4" fmla="*/ 675228 w 675228"/>
                  <a:gd name="connsiteY4" fmla="*/ 130937 h 148353"/>
                  <a:gd name="connsiteX5" fmla="*/ 342979 w 675228"/>
                  <a:gd name="connsiteY5" fmla="*/ 107685 h 148353"/>
                  <a:gd name="connsiteX6" fmla="*/ 66140 w 675228"/>
                  <a:gd name="connsiteY6" fmla="*/ 15271 h 148353"/>
                  <a:gd name="connsiteX7" fmla="*/ 0 w 675228"/>
                  <a:gd name="connsiteY7" fmla="*/ 34129 h 148353"/>
                  <a:gd name="connsiteX8" fmla="*/ 22513 w 675228"/>
                  <a:gd name="connsiteY8" fmla="*/ 22201 h 148353"/>
                  <a:gd name="connsiteX9" fmla="*/ 151560 w 675228"/>
                  <a:gd name="connsiteY9" fmla="*/ 1574 h 148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5228" h="148353">
                    <a:moveTo>
                      <a:pt x="151560" y="1574"/>
                    </a:moveTo>
                    <a:cubicBezTo>
                      <a:pt x="227443" y="10690"/>
                      <a:pt x="288573" y="57638"/>
                      <a:pt x="368200" y="94985"/>
                    </a:cubicBezTo>
                    <a:cubicBezTo>
                      <a:pt x="467953" y="141889"/>
                      <a:pt x="572800" y="139246"/>
                      <a:pt x="637407" y="130667"/>
                    </a:cubicBezTo>
                    <a:lnTo>
                      <a:pt x="646703" y="129142"/>
                    </a:lnTo>
                    <a:lnTo>
                      <a:pt x="675228" y="130937"/>
                    </a:lnTo>
                    <a:cubicBezTo>
                      <a:pt x="675228" y="130937"/>
                      <a:pt x="502584" y="182731"/>
                      <a:pt x="342979" y="107685"/>
                    </a:cubicBezTo>
                    <a:cubicBezTo>
                      <a:pt x="243445" y="61001"/>
                      <a:pt x="172813" y="-684"/>
                      <a:pt x="66140" y="15271"/>
                    </a:cubicBezTo>
                    <a:lnTo>
                      <a:pt x="0" y="34129"/>
                    </a:lnTo>
                    <a:lnTo>
                      <a:pt x="22513" y="22201"/>
                    </a:lnTo>
                    <a:cubicBezTo>
                      <a:pt x="71988" y="1915"/>
                      <a:pt x="113618" y="-2985"/>
                      <a:pt x="151560" y="1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4147399" y="-3867101"/>
                <a:ext cx="254980" cy="876584"/>
              </a:xfrm>
              <a:custGeom>
                <a:avLst/>
                <a:gdLst>
                  <a:gd name="connsiteX0" fmla="*/ 254980 w 254980"/>
                  <a:gd name="connsiteY0" fmla="*/ 0 h 876584"/>
                  <a:gd name="connsiteX1" fmla="*/ 232426 w 254980"/>
                  <a:gd name="connsiteY1" fmla="*/ 50504 h 876584"/>
                  <a:gd name="connsiteX2" fmla="*/ 226119 w 254980"/>
                  <a:gd name="connsiteY2" fmla="*/ 66836 h 876584"/>
                  <a:gd name="connsiteX3" fmla="*/ 202423 w 254980"/>
                  <a:gd name="connsiteY3" fmla="*/ 101683 h 876584"/>
                  <a:gd name="connsiteX4" fmla="*/ 93468 w 254980"/>
                  <a:gd name="connsiteY4" fmla="*/ 698657 h 876584"/>
                  <a:gd name="connsiteX5" fmla="*/ 6441 w 254980"/>
                  <a:gd name="connsiteY5" fmla="*/ 876584 h 876584"/>
                  <a:gd name="connsiteX6" fmla="*/ 0 w 254980"/>
                  <a:gd name="connsiteY6" fmla="*/ 848281 h 876584"/>
                  <a:gd name="connsiteX7" fmla="*/ 24205 w 254980"/>
                  <a:gd name="connsiteY7" fmla="*/ 795431 h 876584"/>
                  <a:gd name="connsiteX8" fmla="*/ 68247 w 254980"/>
                  <a:gd name="connsiteY8" fmla="*/ 711357 h 876584"/>
                  <a:gd name="connsiteX9" fmla="*/ 254980 w 254980"/>
                  <a:gd name="connsiteY9" fmla="*/ 0 h 876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4980" h="876584">
                    <a:moveTo>
                      <a:pt x="254980" y="0"/>
                    </a:moveTo>
                    <a:cubicBezTo>
                      <a:pt x="254980" y="0"/>
                      <a:pt x="245776" y="18277"/>
                      <a:pt x="232426" y="50504"/>
                    </a:cubicBezTo>
                    <a:lnTo>
                      <a:pt x="226119" y="66836"/>
                    </a:lnTo>
                    <a:lnTo>
                      <a:pt x="202423" y="101683"/>
                    </a:lnTo>
                    <a:cubicBezTo>
                      <a:pt x="47302" y="363931"/>
                      <a:pt x="68497" y="589829"/>
                      <a:pt x="93468" y="698657"/>
                    </a:cubicBezTo>
                    <a:cubicBezTo>
                      <a:pt x="63872" y="751505"/>
                      <a:pt x="34627" y="810697"/>
                      <a:pt x="6441" y="876584"/>
                    </a:cubicBezTo>
                    <a:lnTo>
                      <a:pt x="0" y="848281"/>
                    </a:lnTo>
                    <a:lnTo>
                      <a:pt x="24205" y="795431"/>
                    </a:lnTo>
                    <a:cubicBezTo>
                      <a:pt x="38739" y="765791"/>
                      <a:pt x="53449" y="737781"/>
                      <a:pt x="68247" y="711357"/>
                    </a:cubicBezTo>
                    <a:cubicBezTo>
                      <a:pt x="39709" y="586982"/>
                      <a:pt x="16102" y="309700"/>
                      <a:pt x="2549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4723915" y="-3836367"/>
                <a:ext cx="153601" cy="101020"/>
              </a:xfrm>
              <a:custGeom>
                <a:avLst/>
                <a:gdLst>
                  <a:gd name="connsiteX0" fmla="*/ 153601 w 153601"/>
                  <a:gd name="connsiteY0" fmla="*/ 0 h 101020"/>
                  <a:gd name="connsiteX1" fmla="*/ 95499 w 153601"/>
                  <a:gd name="connsiteY1" fmla="*/ 30783 h 101020"/>
                  <a:gd name="connsiteX2" fmla="*/ 0 w 153601"/>
                  <a:gd name="connsiteY2" fmla="*/ 101020 h 101020"/>
                  <a:gd name="connsiteX3" fmla="*/ 7128 w 153601"/>
                  <a:gd name="connsiteY3" fmla="*/ 91804 h 101020"/>
                  <a:gd name="connsiteX4" fmla="*/ 14999 w 153601"/>
                  <a:gd name="connsiteY4" fmla="*/ 82358 h 101020"/>
                  <a:gd name="connsiteX5" fmla="*/ 24584 w 153601"/>
                  <a:gd name="connsiteY5" fmla="*/ 74883 h 101020"/>
                  <a:gd name="connsiteX6" fmla="*/ 150893 w 153601"/>
                  <a:gd name="connsiteY6" fmla="*/ 772 h 101020"/>
                  <a:gd name="connsiteX7" fmla="*/ 153601 w 153601"/>
                  <a:gd name="connsiteY7" fmla="*/ 0 h 10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01" h="101020">
                    <a:moveTo>
                      <a:pt x="153601" y="0"/>
                    </a:moveTo>
                    <a:lnTo>
                      <a:pt x="95499" y="30783"/>
                    </a:lnTo>
                    <a:cubicBezTo>
                      <a:pt x="66320" y="49360"/>
                      <a:pt x="34660" y="72526"/>
                      <a:pt x="0" y="101020"/>
                    </a:cubicBezTo>
                    <a:cubicBezTo>
                      <a:pt x="0" y="101020"/>
                      <a:pt x="2472" y="97668"/>
                      <a:pt x="7128" y="91804"/>
                    </a:cubicBezTo>
                    <a:lnTo>
                      <a:pt x="14999" y="82358"/>
                    </a:lnTo>
                    <a:lnTo>
                      <a:pt x="24584" y="74883"/>
                    </a:lnTo>
                    <a:cubicBezTo>
                      <a:pt x="72269" y="39857"/>
                      <a:pt x="113787" y="15987"/>
                      <a:pt x="150893" y="772"/>
                    </a:cubicBezTo>
                    <a:lnTo>
                      <a:pt x="1536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4906724" y="-3759115"/>
                <a:ext cx="377395" cy="117491"/>
              </a:xfrm>
              <a:custGeom>
                <a:avLst/>
                <a:gdLst>
                  <a:gd name="connsiteX0" fmla="*/ 101874 w 377395"/>
                  <a:gd name="connsiteY0" fmla="*/ 166 h 117491"/>
                  <a:gd name="connsiteX1" fmla="*/ 377395 w 377395"/>
                  <a:gd name="connsiteY1" fmla="*/ 117491 h 117491"/>
                  <a:gd name="connsiteX2" fmla="*/ 266083 w 377395"/>
                  <a:gd name="connsiteY2" fmla="*/ 81947 h 117491"/>
                  <a:gd name="connsiteX3" fmla="*/ 265572 w 377395"/>
                  <a:gd name="connsiteY3" fmla="*/ 81891 h 117491"/>
                  <a:gd name="connsiteX4" fmla="*/ 248237 w 377395"/>
                  <a:gd name="connsiteY4" fmla="*/ 72849 h 117491"/>
                  <a:gd name="connsiteX5" fmla="*/ 76653 w 377395"/>
                  <a:gd name="connsiteY5" fmla="*/ 12866 h 117491"/>
                  <a:gd name="connsiteX6" fmla="*/ 30702 w 377395"/>
                  <a:gd name="connsiteY6" fmla="*/ 16405 h 117491"/>
                  <a:gd name="connsiteX7" fmla="*/ 0 w 377395"/>
                  <a:gd name="connsiteY7" fmla="*/ 25925 h 117491"/>
                  <a:gd name="connsiteX8" fmla="*/ 15228 w 377395"/>
                  <a:gd name="connsiteY8" fmla="*/ 16323 h 117491"/>
                  <a:gd name="connsiteX9" fmla="*/ 101874 w 377395"/>
                  <a:gd name="connsiteY9" fmla="*/ 166 h 117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7395" h="117491">
                    <a:moveTo>
                      <a:pt x="101874" y="166"/>
                    </a:moveTo>
                    <a:cubicBezTo>
                      <a:pt x="192071" y="3687"/>
                      <a:pt x="377395" y="117491"/>
                      <a:pt x="377395" y="117491"/>
                    </a:cubicBezTo>
                    <a:cubicBezTo>
                      <a:pt x="377395" y="117491"/>
                      <a:pt x="334339" y="94749"/>
                      <a:pt x="266083" y="81947"/>
                    </a:cubicBezTo>
                    <a:lnTo>
                      <a:pt x="265572" y="81891"/>
                    </a:lnTo>
                    <a:lnTo>
                      <a:pt x="248237" y="72849"/>
                    </a:lnTo>
                    <a:cubicBezTo>
                      <a:pt x="190632" y="43958"/>
                      <a:pt x="121752" y="14627"/>
                      <a:pt x="76653" y="12866"/>
                    </a:cubicBezTo>
                    <a:cubicBezTo>
                      <a:pt x="60490" y="12205"/>
                      <a:pt x="45158" y="13549"/>
                      <a:pt x="30702" y="16405"/>
                    </a:cubicBezTo>
                    <a:lnTo>
                      <a:pt x="0" y="25925"/>
                    </a:lnTo>
                    <a:lnTo>
                      <a:pt x="15228" y="16323"/>
                    </a:lnTo>
                    <a:cubicBezTo>
                      <a:pt x="40546" y="5539"/>
                      <a:pt x="69548" y="-1155"/>
                      <a:pt x="101874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4678963" y="-3733191"/>
                <a:ext cx="227761" cy="238858"/>
              </a:xfrm>
              <a:custGeom>
                <a:avLst/>
                <a:gdLst>
                  <a:gd name="connsiteX0" fmla="*/ 227761 w 227761"/>
                  <a:gd name="connsiteY0" fmla="*/ 0 h 238858"/>
                  <a:gd name="connsiteX1" fmla="*/ 178440 w 227761"/>
                  <a:gd name="connsiteY1" fmla="*/ 31097 h 238858"/>
                  <a:gd name="connsiteX2" fmla="*/ 124225 w 227761"/>
                  <a:gd name="connsiteY2" fmla="*/ 91918 h 238858"/>
                  <a:gd name="connsiteX3" fmla="*/ 54823 w 227761"/>
                  <a:gd name="connsiteY3" fmla="*/ 186021 h 238858"/>
                  <a:gd name="connsiteX4" fmla="*/ 51627 w 227761"/>
                  <a:gd name="connsiteY4" fmla="*/ 188516 h 238858"/>
                  <a:gd name="connsiteX5" fmla="*/ 0 w 227761"/>
                  <a:gd name="connsiteY5" fmla="*/ 238858 h 238858"/>
                  <a:gd name="connsiteX6" fmla="*/ 99004 w 227761"/>
                  <a:gd name="connsiteY6" fmla="*/ 104618 h 238858"/>
                  <a:gd name="connsiteX7" fmla="*/ 217768 w 227761"/>
                  <a:gd name="connsiteY7" fmla="*/ 3098 h 238858"/>
                  <a:gd name="connsiteX8" fmla="*/ 227761 w 227761"/>
                  <a:gd name="connsiteY8" fmla="*/ 0 h 23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7761" h="238858">
                    <a:moveTo>
                      <a:pt x="227761" y="0"/>
                    </a:moveTo>
                    <a:lnTo>
                      <a:pt x="178440" y="31097"/>
                    </a:lnTo>
                    <a:cubicBezTo>
                      <a:pt x="143251" y="61177"/>
                      <a:pt x="124225" y="91918"/>
                      <a:pt x="124225" y="91918"/>
                    </a:cubicBezTo>
                    <a:lnTo>
                      <a:pt x="54823" y="186021"/>
                    </a:lnTo>
                    <a:lnTo>
                      <a:pt x="51627" y="188516"/>
                    </a:lnTo>
                    <a:cubicBezTo>
                      <a:pt x="34347" y="203608"/>
                      <a:pt x="17110" y="220339"/>
                      <a:pt x="0" y="238858"/>
                    </a:cubicBezTo>
                    <a:lnTo>
                      <a:pt x="99004" y="104618"/>
                    </a:lnTo>
                    <a:cubicBezTo>
                      <a:pt x="99004" y="104618"/>
                      <a:pt x="141813" y="35451"/>
                      <a:pt x="217768" y="3098"/>
                    </a:cubicBezTo>
                    <a:lnTo>
                      <a:pt x="22776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4852489" y="-3685672"/>
                <a:ext cx="406409" cy="60391"/>
              </a:xfrm>
              <a:custGeom>
                <a:avLst/>
                <a:gdLst>
                  <a:gd name="connsiteX0" fmla="*/ 244323 w 406409"/>
                  <a:gd name="connsiteY0" fmla="*/ 227 h 60391"/>
                  <a:gd name="connsiteX1" fmla="*/ 319807 w 406409"/>
                  <a:gd name="connsiteY1" fmla="*/ 8448 h 60391"/>
                  <a:gd name="connsiteX2" fmla="*/ 343015 w 406409"/>
                  <a:gd name="connsiteY2" fmla="*/ 20554 h 60391"/>
                  <a:gd name="connsiteX3" fmla="*/ 406409 w 406409"/>
                  <a:gd name="connsiteY3" fmla="*/ 56748 h 60391"/>
                  <a:gd name="connsiteX4" fmla="*/ 32581 w 406409"/>
                  <a:gd name="connsiteY4" fmla="*/ 45303 h 60391"/>
                  <a:gd name="connsiteX5" fmla="*/ 0 w 406409"/>
                  <a:gd name="connsiteY5" fmla="*/ 60391 h 60391"/>
                  <a:gd name="connsiteX6" fmla="*/ 6872 w 406409"/>
                  <a:gd name="connsiteY6" fmla="*/ 56187 h 60391"/>
                  <a:gd name="connsiteX7" fmla="*/ 244323 w 406409"/>
                  <a:gd name="connsiteY7" fmla="*/ 227 h 6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409" h="60391">
                    <a:moveTo>
                      <a:pt x="244323" y="227"/>
                    </a:moveTo>
                    <a:lnTo>
                      <a:pt x="319807" y="8448"/>
                    </a:lnTo>
                    <a:lnTo>
                      <a:pt x="343015" y="20554"/>
                    </a:lnTo>
                    <a:cubicBezTo>
                      <a:pt x="380348" y="40744"/>
                      <a:pt x="406409" y="56748"/>
                      <a:pt x="406409" y="56748"/>
                    </a:cubicBezTo>
                    <a:cubicBezTo>
                      <a:pt x="406409" y="56748"/>
                      <a:pt x="234186" y="-34220"/>
                      <a:pt x="32581" y="45303"/>
                    </a:cubicBezTo>
                    <a:lnTo>
                      <a:pt x="0" y="60391"/>
                    </a:lnTo>
                    <a:lnTo>
                      <a:pt x="6872" y="56187"/>
                    </a:lnTo>
                    <a:cubicBezTo>
                      <a:pt x="92501" y="10456"/>
                      <a:pt x="175095" y="-1893"/>
                      <a:pt x="244323" y="2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5555766" y="-3654310"/>
                <a:ext cx="999802" cy="1664781"/>
              </a:xfrm>
              <a:custGeom>
                <a:avLst/>
                <a:gdLst>
                  <a:gd name="connsiteX0" fmla="*/ 66876 w 999802"/>
                  <a:gd name="connsiteY0" fmla="*/ 173 h 1664781"/>
                  <a:gd name="connsiteX1" fmla="*/ 842776 w 999802"/>
                  <a:gd name="connsiteY1" fmla="*/ 848064 h 1664781"/>
                  <a:gd name="connsiteX2" fmla="*/ 988528 w 999802"/>
                  <a:gd name="connsiteY2" fmla="*/ 1605496 h 1664781"/>
                  <a:gd name="connsiteX3" fmla="*/ 999802 w 999802"/>
                  <a:gd name="connsiteY3" fmla="*/ 1636347 h 1664781"/>
                  <a:gd name="connsiteX4" fmla="*/ 980331 w 999802"/>
                  <a:gd name="connsiteY4" fmla="*/ 1664781 h 1664781"/>
                  <a:gd name="connsiteX5" fmla="*/ 817555 w 999802"/>
                  <a:gd name="connsiteY5" fmla="*/ 860764 h 1664781"/>
                  <a:gd name="connsiteX6" fmla="*/ 88577 w 999802"/>
                  <a:gd name="connsiteY6" fmla="*/ 13419 h 1664781"/>
                  <a:gd name="connsiteX7" fmla="*/ 55455 w 999802"/>
                  <a:gd name="connsiteY7" fmla="*/ 13034 h 1664781"/>
                  <a:gd name="connsiteX8" fmla="*/ 0 w 999802"/>
                  <a:gd name="connsiteY8" fmla="*/ 5640 h 1664781"/>
                  <a:gd name="connsiteX9" fmla="*/ 66876 w 999802"/>
                  <a:gd name="connsiteY9" fmla="*/ 173 h 166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9802" h="1664781">
                    <a:moveTo>
                      <a:pt x="66876" y="173"/>
                    </a:moveTo>
                    <a:cubicBezTo>
                      <a:pt x="247659" y="-3926"/>
                      <a:pt x="739434" y="59107"/>
                      <a:pt x="842776" y="848064"/>
                    </a:cubicBezTo>
                    <a:cubicBezTo>
                      <a:pt x="896417" y="1258087"/>
                      <a:pt x="947362" y="1482792"/>
                      <a:pt x="988528" y="1605496"/>
                    </a:cubicBezTo>
                    <a:lnTo>
                      <a:pt x="999802" y="1636347"/>
                    </a:lnTo>
                    <a:lnTo>
                      <a:pt x="980331" y="1664781"/>
                    </a:lnTo>
                    <a:cubicBezTo>
                      <a:pt x="936641" y="1555911"/>
                      <a:pt x="878859" y="1329362"/>
                      <a:pt x="817555" y="860764"/>
                    </a:cubicBezTo>
                    <a:cubicBezTo>
                      <a:pt x="722163" y="132496"/>
                      <a:pt x="295797" y="22767"/>
                      <a:pt x="88577" y="13419"/>
                    </a:cubicBezTo>
                    <a:lnTo>
                      <a:pt x="55455" y="13034"/>
                    </a:lnTo>
                    <a:lnTo>
                      <a:pt x="0" y="5640"/>
                    </a:lnTo>
                    <a:cubicBezTo>
                      <a:pt x="0" y="5640"/>
                      <a:pt x="25158" y="1119"/>
                      <a:pt x="66876" y="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6152970" y="-3650080"/>
                <a:ext cx="544401" cy="1495995"/>
              </a:xfrm>
              <a:custGeom>
                <a:avLst/>
                <a:gdLst>
                  <a:gd name="connsiteX0" fmla="*/ 0 w 544401"/>
                  <a:gd name="connsiteY0" fmla="*/ 0 h 1495995"/>
                  <a:gd name="connsiteX1" fmla="*/ 356559 w 544401"/>
                  <a:gd name="connsiteY1" fmla="*/ 411171 h 1495995"/>
                  <a:gd name="connsiteX2" fmla="*/ 535188 w 544401"/>
                  <a:gd name="connsiteY2" fmla="*/ 1162341 h 1495995"/>
                  <a:gd name="connsiteX3" fmla="*/ 474587 w 544401"/>
                  <a:gd name="connsiteY3" fmla="*/ 1495995 h 1495995"/>
                  <a:gd name="connsiteX4" fmla="*/ 481865 w 544401"/>
                  <a:gd name="connsiteY4" fmla="*/ 1469989 h 1495995"/>
                  <a:gd name="connsiteX5" fmla="*/ 486476 w 544401"/>
                  <a:gd name="connsiteY5" fmla="*/ 1443918 h 1495995"/>
                  <a:gd name="connsiteX6" fmla="*/ 494464 w 544401"/>
                  <a:gd name="connsiteY6" fmla="*/ 1425105 h 1495995"/>
                  <a:gd name="connsiteX7" fmla="*/ 509967 w 544401"/>
                  <a:gd name="connsiteY7" fmla="*/ 1175041 h 1495995"/>
                  <a:gd name="connsiteX8" fmla="*/ 331338 w 544401"/>
                  <a:gd name="connsiteY8" fmla="*/ 423871 h 1495995"/>
                  <a:gd name="connsiteX9" fmla="*/ 57218 w 544401"/>
                  <a:gd name="connsiteY9" fmla="*/ 105266 h 1495995"/>
                  <a:gd name="connsiteX10" fmla="*/ 55596 w 544401"/>
                  <a:gd name="connsiteY10" fmla="*/ 103439 h 1495995"/>
                  <a:gd name="connsiteX11" fmla="*/ 31661 w 544401"/>
                  <a:gd name="connsiteY11" fmla="*/ 61240 h 1495995"/>
                  <a:gd name="connsiteX12" fmla="*/ 0 w 544401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4401" h="1495995">
                    <a:moveTo>
                      <a:pt x="0" y="0"/>
                    </a:moveTo>
                    <a:cubicBezTo>
                      <a:pt x="0" y="0"/>
                      <a:pt x="241345" y="268830"/>
                      <a:pt x="356559" y="411171"/>
                    </a:cubicBezTo>
                    <a:cubicBezTo>
                      <a:pt x="471768" y="553513"/>
                      <a:pt x="495727" y="940370"/>
                      <a:pt x="535188" y="1162341"/>
                    </a:cubicBezTo>
                    <a:cubicBezTo>
                      <a:pt x="574649" y="1384307"/>
                      <a:pt x="474587" y="1495995"/>
                      <a:pt x="474587" y="1495995"/>
                    </a:cubicBezTo>
                    <a:cubicBezTo>
                      <a:pt x="474587" y="1495995"/>
                      <a:pt x="477957" y="1487605"/>
                      <a:pt x="481865" y="1469989"/>
                    </a:cubicBezTo>
                    <a:lnTo>
                      <a:pt x="486476" y="1443918"/>
                    </a:lnTo>
                    <a:lnTo>
                      <a:pt x="494464" y="1425105"/>
                    </a:lnTo>
                    <a:cubicBezTo>
                      <a:pt x="514547" y="1369438"/>
                      <a:pt x="529698" y="1286024"/>
                      <a:pt x="509967" y="1175041"/>
                    </a:cubicBezTo>
                    <a:cubicBezTo>
                      <a:pt x="470506" y="953070"/>
                      <a:pt x="446547" y="566213"/>
                      <a:pt x="331338" y="423871"/>
                    </a:cubicBezTo>
                    <a:cubicBezTo>
                      <a:pt x="259329" y="334908"/>
                      <a:pt x="138051" y="196535"/>
                      <a:pt x="57218" y="105266"/>
                    </a:cubicBezTo>
                    <a:lnTo>
                      <a:pt x="55596" y="103439"/>
                    </a:lnTo>
                    <a:lnTo>
                      <a:pt x="31661" y="61240"/>
                    </a:lnTo>
                    <a:cubicBezTo>
                      <a:pt x="19714" y="39318"/>
                      <a:pt x="9028" y="1871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5530546" y="-3641438"/>
                <a:ext cx="772163" cy="998672"/>
              </a:xfrm>
              <a:custGeom>
                <a:avLst/>
                <a:gdLst>
                  <a:gd name="connsiteX0" fmla="*/ 66876 w 772163"/>
                  <a:gd name="connsiteY0" fmla="*/ 0 h 998672"/>
                  <a:gd name="connsiteX1" fmla="*/ 80676 w 772163"/>
                  <a:gd name="connsiteY1" fmla="*/ 161 h 998672"/>
                  <a:gd name="connsiteX2" fmla="*/ 113763 w 772163"/>
                  <a:gd name="connsiteY2" fmla="*/ 4572 h 998672"/>
                  <a:gd name="connsiteX3" fmla="*/ 759128 w 772163"/>
                  <a:gd name="connsiteY3" fmla="*/ 828847 h 998672"/>
                  <a:gd name="connsiteX4" fmla="*/ 772163 w 772163"/>
                  <a:gd name="connsiteY4" fmla="*/ 998672 h 998672"/>
                  <a:gd name="connsiteX5" fmla="*/ 741680 w 772163"/>
                  <a:gd name="connsiteY5" fmla="*/ 923899 h 998672"/>
                  <a:gd name="connsiteX6" fmla="*/ 738138 w 772163"/>
                  <a:gd name="connsiteY6" fmla="*/ 915171 h 998672"/>
                  <a:gd name="connsiteX7" fmla="*/ 733907 w 772163"/>
                  <a:gd name="connsiteY7" fmla="*/ 841547 h 998672"/>
                  <a:gd name="connsiteX8" fmla="*/ 0 w 772163"/>
                  <a:gd name="connsiteY8" fmla="*/ 5467 h 998672"/>
                  <a:gd name="connsiteX9" fmla="*/ 66876 w 772163"/>
                  <a:gd name="connsiteY9" fmla="*/ 0 h 99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163" h="998672">
                    <a:moveTo>
                      <a:pt x="66876" y="0"/>
                    </a:moveTo>
                    <a:lnTo>
                      <a:pt x="80676" y="161"/>
                    </a:lnTo>
                    <a:lnTo>
                      <a:pt x="113763" y="4572"/>
                    </a:lnTo>
                    <a:cubicBezTo>
                      <a:pt x="541741" y="89737"/>
                      <a:pt x="749217" y="554358"/>
                      <a:pt x="759128" y="828847"/>
                    </a:cubicBezTo>
                    <a:cubicBezTo>
                      <a:pt x="760889" y="879937"/>
                      <a:pt x="765468" y="937720"/>
                      <a:pt x="772163" y="998672"/>
                    </a:cubicBezTo>
                    <a:cubicBezTo>
                      <a:pt x="762474" y="974977"/>
                      <a:pt x="752278" y="949961"/>
                      <a:pt x="741680" y="923899"/>
                    </a:cubicBezTo>
                    <a:lnTo>
                      <a:pt x="738138" y="915171"/>
                    </a:lnTo>
                    <a:lnTo>
                      <a:pt x="733907" y="841547"/>
                    </a:lnTo>
                    <a:cubicBezTo>
                      <a:pt x="723335" y="548759"/>
                      <a:pt x="487978" y="39642"/>
                      <a:pt x="0" y="5467"/>
                    </a:cubicBezTo>
                    <a:cubicBezTo>
                      <a:pt x="0" y="5467"/>
                      <a:pt x="25158" y="946"/>
                      <a:pt x="6687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6127749" y="-3637380"/>
                <a:ext cx="518915" cy="1495995"/>
              </a:xfrm>
              <a:custGeom>
                <a:avLst/>
                <a:gdLst>
                  <a:gd name="connsiteX0" fmla="*/ 0 w 518915"/>
                  <a:gd name="connsiteY0" fmla="*/ 0 h 1495995"/>
                  <a:gd name="connsiteX1" fmla="*/ 39510 w 518915"/>
                  <a:gd name="connsiteY1" fmla="*/ 44229 h 1495995"/>
                  <a:gd name="connsiteX2" fmla="*/ 80817 w 518915"/>
                  <a:gd name="connsiteY2" fmla="*/ 90739 h 1495995"/>
                  <a:gd name="connsiteX3" fmla="*/ 96115 w 518915"/>
                  <a:gd name="connsiteY3" fmla="*/ 117712 h 1495995"/>
                  <a:gd name="connsiteX4" fmla="*/ 357821 w 518915"/>
                  <a:gd name="connsiteY4" fmla="*/ 510866 h 1495995"/>
                  <a:gd name="connsiteX5" fmla="*/ 480432 w 518915"/>
                  <a:gd name="connsiteY5" fmla="*/ 1027029 h 1495995"/>
                  <a:gd name="connsiteX6" fmla="*/ 513001 w 518915"/>
                  <a:gd name="connsiteY6" fmla="*/ 1423840 h 1495995"/>
                  <a:gd name="connsiteX7" fmla="*/ 511697 w 518915"/>
                  <a:gd name="connsiteY7" fmla="*/ 1431218 h 1495995"/>
                  <a:gd name="connsiteX8" fmla="*/ 504166 w 518915"/>
                  <a:gd name="connsiteY8" fmla="*/ 1448951 h 1495995"/>
                  <a:gd name="connsiteX9" fmla="*/ 474587 w 518915"/>
                  <a:gd name="connsiteY9" fmla="*/ 1495995 h 1495995"/>
                  <a:gd name="connsiteX10" fmla="*/ 455211 w 518915"/>
                  <a:gd name="connsiteY10" fmla="*/ 1039729 h 1495995"/>
                  <a:gd name="connsiteX11" fmla="*/ 332600 w 518915"/>
                  <a:gd name="connsiteY11" fmla="*/ 523566 h 1495995"/>
                  <a:gd name="connsiteX12" fmla="*/ 0 w 518915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915" h="1495995">
                    <a:moveTo>
                      <a:pt x="0" y="0"/>
                    </a:moveTo>
                    <a:cubicBezTo>
                      <a:pt x="0" y="0"/>
                      <a:pt x="15084" y="16802"/>
                      <a:pt x="39510" y="44229"/>
                    </a:cubicBezTo>
                    <a:lnTo>
                      <a:pt x="80817" y="90739"/>
                    </a:lnTo>
                    <a:lnTo>
                      <a:pt x="96115" y="117712"/>
                    </a:lnTo>
                    <a:cubicBezTo>
                      <a:pt x="180575" y="261744"/>
                      <a:pt x="296249" y="433176"/>
                      <a:pt x="357821" y="510866"/>
                    </a:cubicBezTo>
                    <a:cubicBezTo>
                      <a:pt x="439913" y="614449"/>
                      <a:pt x="407147" y="704997"/>
                      <a:pt x="480432" y="1027029"/>
                    </a:cubicBezTo>
                    <a:cubicBezTo>
                      <a:pt x="526235" y="1228297"/>
                      <a:pt x="522353" y="1356209"/>
                      <a:pt x="513001" y="1423840"/>
                    </a:cubicBezTo>
                    <a:lnTo>
                      <a:pt x="511697" y="1431218"/>
                    </a:lnTo>
                    <a:lnTo>
                      <a:pt x="504166" y="1448951"/>
                    </a:lnTo>
                    <a:cubicBezTo>
                      <a:pt x="488658" y="1480289"/>
                      <a:pt x="474587" y="1495995"/>
                      <a:pt x="474587" y="1495995"/>
                    </a:cubicBezTo>
                    <a:cubicBezTo>
                      <a:pt x="474587" y="1495995"/>
                      <a:pt x="528496" y="1361758"/>
                      <a:pt x="455211" y="1039729"/>
                    </a:cubicBezTo>
                    <a:cubicBezTo>
                      <a:pt x="381926" y="717697"/>
                      <a:pt x="414692" y="627149"/>
                      <a:pt x="332600" y="523566"/>
                    </a:cubicBezTo>
                    <a:cubicBezTo>
                      <a:pt x="250504" y="419979"/>
                      <a:pt x="72226" y="1497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4704184" y="-3625281"/>
                <a:ext cx="148305" cy="118249"/>
              </a:xfrm>
              <a:custGeom>
                <a:avLst/>
                <a:gdLst>
                  <a:gd name="connsiteX0" fmla="*/ 148305 w 148305"/>
                  <a:gd name="connsiteY0" fmla="*/ 0 h 118249"/>
                  <a:gd name="connsiteX1" fmla="*/ 103518 w 148305"/>
                  <a:gd name="connsiteY1" fmla="*/ 27392 h 118249"/>
                  <a:gd name="connsiteX2" fmla="*/ 0 w 148305"/>
                  <a:gd name="connsiteY2" fmla="*/ 118249 h 118249"/>
                  <a:gd name="connsiteX3" fmla="*/ 29602 w 148305"/>
                  <a:gd name="connsiteY3" fmla="*/ 78112 h 118249"/>
                  <a:gd name="connsiteX4" fmla="*/ 78297 w 148305"/>
                  <a:gd name="connsiteY4" fmla="*/ 40092 h 118249"/>
                  <a:gd name="connsiteX5" fmla="*/ 129956 w 148305"/>
                  <a:gd name="connsiteY5" fmla="*/ 8496 h 118249"/>
                  <a:gd name="connsiteX6" fmla="*/ 148305 w 148305"/>
                  <a:gd name="connsiteY6" fmla="*/ 0 h 11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05" h="118249">
                    <a:moveTo>
                      <a:pt x="148305" y="0"/>
                    </a:moveTo>
                    <a:lnTo>
                      <a:pt x="103518" y="27392"/>
                    </a:lnTo>
                    <a:cubicBezTo>
                      <a:pt x="68947" y="51328"/>
                      <a:pt x="34220" y="81210"/>
                      <a:pt x="0" y="118249"/>
                    </a:cubicBezTo>
                    <a:lnTo>
                      <a:pt x="29602" y="78112"/>
                    </a:lnTo>
                    <a:lnTo>
                      <a:pt x="78297" y="40092"/>
                    </a:lnTo>
                    <a:cubicBezTo>
                      <a:pt x="95583" y="28124"/>
                      <a:pt x="112830" y="17642"/>
                      <a:pt x="129956" y="8496"/>
                    </a:cubicBezTo>
                    <a:lnTo>
                      <a:pt x="1483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4099285" y="-3600403"/>
                <a:ext cx="575302" cy="4034910"/>
              </a:xfrm>
              <a:custGeom>
                <a:avLst/>
                <a:gdLst>
                  <a:gd name="connsiteX0" fmla="*/ 575302 w 575302"/>
                  <a:gd name="connsiteY0" fmla="*/ 0 h 4034910"/>
                  <a:gd name="connsiteX1" fmla="*/ 40110 w 575302"/>
                  <a:gd name="connsiteY1" fmla="*/ 1124640 h 4034910"/>
                  <a:gd name="connsiteX2" fmla="*/ 29894 w 575302"/>
                  <a:gd name="connsiteY2" fmla="*/ 1463936 h 4034910"/>
                  <a:gd name="connsiteX3" fmla="*/ 121500 w 575302"/>
                  <a:gd name="connsiteY3" fmla="*/ 2840845 h 4034910"/>
                  <a:gd name="connsiteX4" fmla="*/ 409903 w 575302"/>
                  <a:gd name="connsiteY4" fmla="*/ 3918630 h 4034910"/>
                  <a:gd name="connsiteX5" fmla="*/ 433966 w 575302"/>
                  <a:gd name="connsiteY5" fmla="*/ 3974141 h 4034910"/>
                  <a:gd name="connsiteX6" fmla="*/ 429582 w 575302"/>
                  <a:gd name="connsiteY6" fmla="*/ 4034910 h 4034910"/>
                  <a:gd name="connsiteX7" fmla="*/ 96279 w 575302"/>
                  <a:gd name="connsiteY7" fmla="*/ 2853545 h 4034910"/>
                  <a:gd name="connsiteX8" fmla="*/ 4673 w 575302"/>
                  <a:gd name="connsiteY8" fmla="*/ 1476636 h 4034910"/>
                  <a:gd name="connsiteX9" fmla="*/ 14889 w 575302"/>
                  <a:gd name="connsiteY9" fmla="*/ 1137340 h 4034910"/>
                  <a:gd name="connsiteX10" fmla="*/ 550081 w 575302"/>
                  <a:gd name="connsiteY10" fmla="*/ 12700 h 4034910"/>
                  <a:gd name="connsiteX11" fmla="*/ 541984 w 575302"/>
                  <a:gd name="connsiteY11" fmla="*/ 15408 h 4034910"/>
                  <a:gd name="connsiteX12" fmla="*/ 520359 w 575302"/>
                  <a:gd name="connsiteY12" fmla="*/ 24315 h 4034910"/>
                  <a:gd name="connsiteX13" fmla="*/ 544280 w 575302"/>
                  <a:gd name="connsiteY13" fmla="*/ 12150 h 4034910"/>
                  <a:gd name="connsiteX14" fmla="*/ 575302 w 575302"/>
                  <a:gd name="connsiteY14" fmla="*/ 0 h 4034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5302" h="4034910">
                    <a:moveTo>
                      <a:pt x="575302" y="0"/>
                    </a:moveTo>
                    <a:cubicBezTo>
                      <a:pt x="254679" y="290676"/>
                      <a:pt x="104939" y="741304"/>
                      <a:pt x="40110" y="1124640"/>
                    </a:cubicBezTo>
                    <a:cubicBezTo>
                      <a:pt x="32712" y="1191936"/>
                      <a:pt x="17561" y="1285303"/>
                      <a:pt x="29894" y="1463936"/>
                    </a:cubicBezTo>
                    <a:cubicBezTo>
                      <a:pt x="52443" y="1794069"/>
                      <a:pt x="14391" y="2192556"/>
                      <a:pt x="121500" y="2840845"/>
                    </a:cubicBezTo>
                    <a:cubicBezTo>
                      <a:pt x="194256" y="3280775"/>
                      <a:pt x="304237" y="3659470"/>
                      <a:pt x="409903" y="3918630"/>
                    </a:cubicBezTo>
                    <a:lnTo>
                      <a:pt x="433966" y="3974141"/>
                    </a:lnTo>
                    <a:lnTo>
                      <a:pt x="429582" y="4034910"/>
                    </a:lnTo>
                    <a:cubicBezTo>
                      <a:pt x="311199" y="3779119"/>
                      <a:pt x="179429" y="3356322"/>
                      <a:pt x="96279" y="2853545"/>
                    </a:cubicBezTo>
                    <a:cubicBezTo>
                      <a:pt x="-10830" y="2205256"/>
                      <a:pt x="27222" y="1806769"/>
                      <a:pt x="4673" y="1476636"/>
                    </a:cubicBezTo>
                    <a:cubicBezTo>
                      <a:pt x="-7660" y="1298003"/>
                      <a:pt x="7491" y="1204636"/>
                      <a:pt x="14889" y="1137340"/>
                    </a:cubicBezTo>
                    <a:cubicBezTo>
                      <a:pt x="79718" y="754004"/>
                      <a:pt x="229458" y="303376"/>
                      <a:pt x="550081" y="12700"/>
                    </a:cubicBezTo>
                    <a:cubicBezTo>
                      <a:pt x="550081" y="12700"/>
                      <a:pt x="547268" y="13493"/>
                      <a:pt x="541984" y="15408"/>
                    </a:cubicBezTo>
                    <a:lnTo>
                      <a:pt x="520359" y="24315"/>
                    </a:lnTo>
                    <a:lnTo>
                      <a:pt x="544280" y="12150"/>
                    </a:lnTo>
                    <a:cubicBezTo>
                      <a:pt x="564050" y="3171"/>
                      <a:pt x="575302" y="0"/>
                      <a:pt x="5753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4308990" y="-3576087"/>
                <a:ext cx="310655" cy="296659"/>
              </a:xfrm>
              <a:custGeom>
                <a:avLst/>
                <a:gdLst>
                  <a:gd name="connsiteX0" fmla="*/ 310655 w 310655"/>
                  <a:gd name="connsiteY0" fmla="*/ 0 h 296659"/>
                  <a:gd name="connsiteX1" fmla="*/ 298877 w 310655"/>
                  <a:gd name="connsiteY1" fmla="*/ 5989 h 296659"/>
                  <a:gd name="connsiteX2" fmla="*/ 583 w 310655"/>
                  <a:gd name="connsiteY2" fmla="*/ 296659 h 296659"/>
                  <a:gd name="connsiteX3" fmla="*/ 0 w 310655"/>
                  <a:gd name="connsiteY3" fmla="*/ 276631 h 296659"/>
                  <a:gd name="connsiteX4" fmla="*/ 44154 w 310655"/>
                  <a:gd name="connsiteY4" fmla="*/ 217979 h 296659"/>
                  <a:gd name="connsiteX5" fmla="*/ 309355 w 310655"/>
                  <a:gd name="connsiteY5" fmla="*/ 535 h 296659"/>
                  <a:gd name="connsiteX6" fmla="*/ 310655 w 310655"/>
                  <a:gd name="connsiteY6" fmla="*/ 0 h 29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655" h="296659">
                    <a:moveTo>
                      <a:pt x="310655" y="0"/>
                    </a:moveTo>
                    <a:lnTo>
                      <a:pt x="298877" y="5989"/>
                    </a:lnTo>
                    <a:cubicBezTo>
                      <a:pt x="229873" y="44605"/>
                      <a:pt x="116191" y="127760"/>
                      <a:pt x="583" y="296659"/>
                    </a:cubicBezTo>
                    <a:lnTo>
                      <a:pt x="0" y="276631"/>
                    </a:lnTo>
                    <a:lnTo>
                      <a:pt x="44154" y="217979"/>
                    </a:lnTo>
                    <a:cubicBezTo>
                      <a:pt x="157282" y="81730"/>
                      <a:pt x="259933" y="22983"/>
                      <a:pt x="309355" y="535"/>
                    </a:cubicBezTo>
                    <a:lnTo>
                      <a:pt x="3106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4869948" y="-3563181"/>
                <a:ext cx="1203393" cy="750238"/>
              </a:xfrm>
              <a:custGeom>
                <a:avLst/>
                <a:gdLst>
                  <a:gd name="connsiteX0" fmla="*/ 131248 w 1203393"/>
                  <a:gd name="connsiteY0" fmla="*/ 1181 h 750238"/>
                  <a:gd name="connsiteX1" fmla="*/ 1203393 w 1203393"/>
                  <a:gd name="connsiteY1" fmla="*/ 750238 h 750238"/>
                  <a:gd name="connsiteX2" fmla="*/ 1139826 w 1203393"/>
                  <a:gd name="connsiteY2" fmla="*/ 689674 h 750238"/>
                  <a:gd name="connsiteX3" fmla="*/ 1096033 w 1203393"/>
                  <a:gd name="connsiteY3" fmla="*/ 649413 h 750238"/>
                  <a:gd name="connsiteX4" fmla="*/ 1090051 w 1203393"/>
                  <a:gd name="connsiteY4" fmla="*/ 641705 h 750238"/>
                  <a:gd name="connsiteX5" fmla="*/ 106027 w 1203393"/>
                  <a:gd name="connsiteY5" fmla="*/ 13881 h 750238"/>
                  <a:gd name="connsiteX6" fmla="*/ 49722 w 1203393"/>
                  <a:gd name="connsiteY6" fmla="*/ 24649 h 750238"/>
                  <a:gd name="connsiteX7" fmla="*/ 0 w 1203393"/>
                  <a:gd name="connsiteY7" fmla="*/ 43330 h 750238"/>
                  <a:gd name="connsiteX8" fmla="*/ 19390 w 1203393"/>
                  <a:gd name="connsiteY8" fmla="*/ 32820 h 750238"/>
                  <a:gd name="connsiteX9" fmla="*/ 131248 w 1203393"/>
                  <a:gd name="connsiteY9" fmla="*/ 1181 h 75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3393" h="750238">
                    <a:moveTo>
                      <a:pt x="131248" y="1181"/>
                    </a:moveTo>
                    <a:cubicBezTo>
                      <a:pt x="432844" y="-26650"/>
                      <a:pt x="1013841" y="444064"/>
                      <a:pt x="1203393" y="750238"/>
                    </a:cubicBezTo>
                    <a:cubicBezTo>
                      <a:pt x="1203393" y="750238"/>
                      <a:pt x="1180020" y="727112"/>
                      <a:pt x="1139826" y="689674"/>
                    </a:cubicBezTo>
                    <a:lnTo>
                      <a:pt x="1096033" y="649413"/>
                    </a:lnTo>
                    <a:lnTo>
                      <a:pt x="1090051" y="641705"/>
                    </a:lnTo>
                    <a:cubicBezTo>
                      <a:pt x="847737" y="346875"/>
                      <a:pt x="369924" y="-10471"/>
                      <a:pt x="106027" y="13881"/>
                    </a:cubicBezTo>
                    <a:cubicBezTo>
                      <a:pt x="87178" y="15621"/>
                      <a:pt x="68387" y="19293"/>
                      <a:pt x="49722" y="24649"/>
                    </a:cubicBezTo>
                    <a:lnTo>
                      <a:pt x="0" y="43330"/>
                    </a:lnTo>
                    <a:lnTo>
                      <a:pt x="19390" y="32820"/>
                    </a:lnTo>
                    <a:cubicBezTo>
                      <a:pt x="56086" y="15869"/>
                      <a:pt x="93549" y="4661"/>
                      <a:pt x="131248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4387935" y="-3519851"/>
                <a:ext cx="482012" cy="520894"/>
              </a:xfrm>
              <a:custGeom>
                <a:avLst/>
                <a:gdLst>
                  <a:gd name="connsiteX0" fmla="*/ 482012 w 482012"/>
                  <a:gd name="connsiteY0" fmla="*/ 0 h 520894"/>
                  <a:gd name="connsiteX1" fmla="*/ 446999 w 482012"/>
                  <a:gd name="connsiteY1" fmla="*/ 18976 h 520894"/>
                  <a:gd name="connsiteX2" fmla="*/ 38118 w 482012"/>
                  <a:gd name="connsiteY2" fmla="*/ 485688 h 520894"/>
                  <a:gd name="connsiteX3" fmla="*/ 30786 w 482012"/>
                  <a:gd name="connsiteY3" fmla="*/ 498383 h 520894"/>
                  <a:gd name="connsiteX4" fmla="*/ 0 w 482012"/>
                  <a:gd name="connsiteY4" fmla="*/ 520894 h 520894"/>
                  <a:gd name="connsiteX5" fmla="*/ 476181 w 482012"/>
                  <a:gd name="connsiteY5" fmla="*/ 2190 h 520894"/>
                  <a:gd name="connsiteX6" fmla="*/ 482012 w 482012"/>
                  <a:gd name="connsiteY6" fmla="*/ 0 h 520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012" h="520894">
                    <a:moveTo>
                      <a:pt x="482012" y="0"/>
                    </a:moveTo>
                    <a:lnTo>
                      <a:pt x="446999" y="18976"/>
                    </a:lnTo>
                    <a:cubicBezTo>
                      <a:pt x="250116" y="141060"/>
                      <a:pt x="84437" y="406809"/>
                      <a:pt x="38118" y="485688"/>
                    </a:cubicBezTo>
                    <a:lnTo>
                      <a:pt x="30786" y="498383"/>
                    </a:lnTo>
                    <a:lnTo>
                      <a:pt x="0" y="520894"/>
                    </a:lnTo>
                    <a:cubicBezTo>
                      <a:pt x="0" y="520894"/>
                      <a:pt x="219309" y="120849"/>
                      <a:pt x="476181" y="2190"/>
                    </a:cubicBezTo>
                    <a:lnTo>
                      <a:pt x="48201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5658647" y="-3492236"/>
                <a:ext cx="618840" cy="862171"/>
              </a:xfrm>
              <a:custGeom>
                <a:avLst/>
                <a:gdLst>
                  <a:gd name="connsiteX0" fmla="*/ 0 w 618840"/>
                  <a:gd name="connsiteY0" fmla="*/ 0 h 862171"/>
                  <a:gd name="connsiteX1" fmla="*/ 510176 w 618840"/>
                  <a:gd name="connsiteY1" fmla="*/ 519338 h 862171"/>
                  <a:gd name="connsiteX2" fmla="*/ 580685 w 618840"/>
                  <a:gd name="connsiteY2" fmla="*/ 693651 h 862171"/>
                  <a:gd name="connsiteX3" fmla="*/ 610036 w 618840"/>
                  <a:gd name="connsiteY3" fmla="*/ 765970 h 862171"/>
                  <a:gd name="connsiteX4" fmla="*/ 610472 w 618840"/>
                  <a:gd name="connsiteY4" fmla="*/ 773560 h 862171"/>
                  <a:gd name="connsiteX5" fmla="*/ 618840 w 618840"/>
                  <a:gd name="connsiteY5" fmla="*/ 862171 h 862171"/>
                  <a:gd name="connsiteX6" fmla="*/ 484955 w 618840"/>
                  <a:gd name="connsiteY6" fmla="*/ 532038 h 862171"/>
                  <a:gd name="connsiteX7" fmla="*/ 75618 w 618840"/>
                  <a:gd name="connsiteY7" fmla="*/ 35695 h 862171"/>
                  <a:gd name="connsiteX8" fmla="*/ 70085 w 618840"/>
                  <a:gd name="connsiteY8" fmla="*/ 34433 h 862171"/>
                  <a:gd name="connsiteX9" fmla="*/ 48991 w 618840"/>
                  <a:gd name="connsiteY9" fmla="*/ 22323 h 862171"/>
                  <a:gd name="connsiteX10" fmla="*/ 0 w 618840"/>
                  <a:gd name="connsiteY10" fmla="*/ 0 h 86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8840" h="862171">
                    <a:moveTo>
                      <a:pt x="0" y="0"/>
                    </a:moveTo>
                    <a:cubicBezTo>
                      <a:pt x="291379" y="43338"/>
                      <a:pt x="394611" y="232539"/>
                      <a:pt x="510176" y="519338"/>
                    </a:cubicBezTo>
                    <a:cubicBezTo>
                      <a:pt x="534310" y="579057"/>
                      <a:pt x="558092" y="637895"/>
                      <a:pt x="580685" y="693651"/>
                    </a:cubicBezTo>
                    <a:lnTo>
                      <a:pt x="610036" y="765970"/>
                    </a:lnTo>
                    <a:lnTo>
                      <a:pt x="610472" y="773560"/>
                    </a:lnTo>
                    <a:cubicBezTo>
                      <a:pt x="612674" y="802011"/>
                      <a:pt x="615493" y="831695"/>
                      <a:pt x="618840" y="862171"/>
                    </a:cubicBezTo>
                    <a:cubicBezTo>
                      <a:pt x="580082" y="767391"/>
                      <a:pt x="533223" y="651475"/>
                      <a:pt x="484955" y="532038"/>
                    </a:cubicBezTo>
                    <a:cubicBezTo>
                      <a:pt x="383836" y="281089"/>
                      <a:pt x="292159" y="104863"/>
                      <a:pt x="75618" y="35695"/>
                    </a:cubicBezTo>
                    <a:lnTo>
                      <a:pt x="70085" y="34433"/>
                    </a:lnTo>
                    <a:lnTo>
                      <a:pt x="48991" y="22323"/>
                    </a:lnTo>
                    <a:cubicBezTo>
                      <a:pt x="18850" y="6738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5529187" y="-3479536"/>
                <a:ext cx="1099778" cy="4761753"/>
              </a:xfrm>
              <a:custGeom>
                <a:avLst/>
                <a:gdLst>
                  <a:gd name="connsiteX0" fmla="*/ 104239 w 1099778"/>
                  <a:gd name="connsiteY0" fmla="*/ 0 h 4761753"/>
                  <a:gd name="connsiteX1" fmla="*/ 199545 w 1099778"/>
                  <a:gd name="connsiteY1" fmla="*/ 21733 h 4761753"/>
                  <a:gd name="connsiteX2" fmla="*/ 231186 w 1099778"/>
                  <a:gd name="connsiteY2" fmla="*/ 39899 h 4761753"/>
                  <a:gd name="connsiteX3" fmla="*/ 550497 w 1099778"/>
                  <a:gd name="connsiteY3" fmla="*/ 445682 h 4761753"/>
                  <a:gd name="connsiteX4" fmla="*/ 816859 w 1099778"/>
                  <a:gd name="connsiteY4" fmla="*/ 1118636 h 4761753"/>
                  <a:gd name="connsiteX5" fmla="*/ 996546 w 1099778"/>
                  <a:gd name="connsiteY5" fmla="*/ 1644313 h 4761753"/>
                  <a:gd name="connsiteX6" fmla="*/ 1099778 w 1099778"/>
                  <a:gd name="connsiteY6" fmla="*/ 1823649 h 4761753"/>
                  <a:gd name="connsiteX7" fmla="*/ 298228 w 1099778"/>
                  <a:gd name="connsiteY7" fmla="*/ 2630489 h 4761753"/>
                  <a:gd name="connsiteX8" fmla="*/ 371981 w 1099778"/>
                  <a:gd name="connsiteY8" fmla="*/ 4496413 h 4761753"/>
                  <a:gd name="connsiteX9" fmla="*/ 439207 w 1099778"/>
                  <a:gd name="connsiteY9" fmla="*/ 4583572 h 4761753"/>
                  <a:gd name="connsiteX10" fmla="*/ 466100 w 1099778"/>
                  <a:gd name="connsiteY10" fmla="*/ 4625960 h 4761753"/>
                  <a:gd name="connsiteX11" fmla="*/ 566849 w 1099778"/>
                  <a:gd name="connsiteY11" fmla="*/ 4761753 h 4761753"/>
                  <a:gd name="connsiteX12" fmla="*/ 273007 w 1099778"/>
                  <a:gd name="connsiteY12" fmla="*/ 2643189 h 4761753"/>
                  <a:gd name="connsiteX13" fmla="*/ 1074557 w 1099778"/>
                  <a:gd name="connsiteY13" fmla="*/ 1836349 h 4761753"/>
                  <a:gd name="connsiteX14" fmla="*/ 971325 w 1099778"/>
                  <a:gd name="connsiteY14" fmla="*/ 1657013 h 4761753"/>
                  <a:gd name="connsiteX15" fmla="*/ 791638 w 1099778"/>
                  <a:gd name="connsiteY15" fmla="*/ 1131336 h 4761753"/>
                  <a:gd name="connsiteX16" fmla="*/ 525276 w 1099778"/>
                  <a:gd name="connsiteY16" fmla="*/ 458382 h 4761753"/>
                  <a:gd name="connsiteX17" fmla="*/ 104239 w 1099778"/>
                  <a:gd name="connsiteY17" fmla="*/ 0 h 4761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99778" h="4761753">
                    <a:moveTo>
                      <a:pt x="104239" y="0"/>
                    </a:moveTo>
                    <a:lnTo>
                      <a:pt x="199545" y="21733"/>
                    </a:lnTo>
                    <a:lnTo>
                      <a:pt x="231186" y="39899"/>
                    </a:lnTo>
                    <a:cubicBezTo>
                      <a:pt x="330042" y="102297"/>
                      <a:pt x="475847" y="226576"/>
                      <a:pt x="550497" y="445682"/>
                    </a:cubicBezTo>
                    <a:cubicBezTo>
                      <a:pt x="629064" y="675753"/>
                      <a:pt x="746038" y="954448"/>
                      <a:pt x="816859" y="1118636"/>
                    </a:cubicBezTo>
                    <a:cubicBezTo>
                      <a:pt x="858784" y="1332853"/>
                      <a:pt x="921852" y="1541433"/>
                      <a:pt x="996546" y="1644313"/>
                    </a:cubicBezTo>
                    <a:cubicBezTo>
                      <a:pt x="1003944" y="1703856"/>
                      <a:pt x="1047282" y="1767276"/>
                      <a:pt x="1099778" y="1823649"/>
                    </a:cubicBezTo>
                    <a:cubicBezTo>
                      <a:pt x="810867" y="2013908"/>
                      <a:pt x="524774" y="2274281"/>
                      <a:pt x="298228" y="2630489"/>
                    </a:cubicBezTo>
                    <a:cubicBezTo>
                      <a:pt x="-220383" y="3445342"/>
                      <a:pt x="112982" y="4141125"/>
                      <a:pt x="371981" y="4496413"/>
                    </a:cubicBezTo>
                    <a:lnTo>
                      <a:pt x="439207" y="4583572"/>
                    </a:lnTo>
                    <a:lnTo>
                      <a:pt x="466100" y="4625960"/>
                    </a:lnTo>
                    <a:cubicBezTo>
                      <a:pt x="497030" y="4670952"/>
                      <a:pt x="530570" y="4716225"/>
                      <a:pt x="566849" y="4761753"/>
                    </a:cubicBezTo>
                    <a:cubicBezTo>
                      <a:pt x="566849" y="4761753"/>
                      <a:pt x="-481337" y="3828430"/>
                      <a:pt x="273007" y="2643189"/>
                    </a:cubicBezTo>
                    <a:cubicBezTo>
                      <a:pt x="499553" y="2286981"/>
                      <a:pt x="785646" y="2026608"/>
                      <a:pt x="1074557" y="1836349"/>
                    </a:cubicBezTo>
                    <a:cubicBezTo>
                      <a:pt x="1022061" y="1779976"/>
                      <a:pt x="978723" y="1716556"/>
                      <a:pt x="971325" y="1657013"/>
                    </a:cubicBezTo>
                    <a:cubicBezTo>
                      <a:pt x="896631" y="1554133"/>
                      <a:pt x="833563" y="1345553"/>
                      <a:pt x="791638" y="1131336"/>
                    </a:cubicBezTo>
                    <a:cubicBezTo>
                      <a:pt x="720817" y="967148"/>
                      <a:pt x="603843" y="688453"/>
                      <a:pt x="525276" y="458382"/>
                    </a:cubicBezTo>
                    <a:cubicBezTo>
                      <a:pt x="405835" y="107812"/>
                      <a:pt x="104239" y="0"/>
                      <a:pt x="10423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4841499" y="-3449765"/>
                <a:ext cx="1206621" cy="649523"/>
              </a:xfrm>
              <a:custGeom>
                <a:avLst/>
                <a:gdLst>
                  <a:gd name="connsiteX0" fmla="*/ 231573 w 1206621"/>
                  <a:gd name="connsiteY0" fmla="*/ 516 h 649523"/>
                  <a:gd name="connsiteX1" fmla="*/ 1122718 w 1206621"/>
                  <a:gd name="connsiteY1" fmla="*/ 534377 h 649523"/>
                  <a:gd name="connsiteX2" fmla="*/ 1124482 w 1206621"/>
                  <a:gd name="connsiteY2" fmla="*/ 535998 h 649523"/>
                  <a:gd name="connsiteX3" fmla="*/ 1166657 w 1206621"/>
                  <a:gd name="connsiteY3" fmla="*/ 590349 h 649523"/>
                  <a:gd name="connsiteX4" fmla="*/ 1206621 w 1206621"/>
                  <a:gd name="connsiteY4" fmla="*/ 649523 h 649523"/>
                  <a:gd name="connsiteX5" fmla="*/ 206352 w 1206621"/>
                  <a:gd name="connsiteY5" fmla="*/ 13216 h 649523"/>
                  <a:gd name="connsiteX6" fmla="*/ 88327 w 1206621"/>
                  <a:gd name="connsiteY6" fmla="*/ 34374 h 649523"/>
                  <a:gd name="connsiteX7" fmla="*/ 0 w 1206621"/>
                  <a:gd name="connsiteY7" fmla="*/ 71119 h 649523"/>
                  <a:gd name="connsiteX8" fmla="*/ 9698 w 1206621"/>
                  <a:gd name="connsiteY8" fmla="*/ 64876 h 649523"/>
                  <a:gd name="connsiteX9" fmla="*/ 231573 w 1206621"/>
                  <a:gd name="connsiteY9" fmla="*/ 516 h 64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6621" h="649523">
                    <a:moveTo>
                      <a:pt x="231573" y="516"/>
                    </a:moveTo>
                    <a:cubicBezTo>
                      <a:pt x="483137" y="-15605"/>
                      <a:pt x="920007" y="350378"/>
                      <a:pt x="1122718" y="534377"/>
                    </a:cubicBezTo>
                    <a:lnTo>
                      <a:pt x="1124482" y="535998"/>
                    </a:lnTo>
                    <a:lnTo>
                      <a:pt x="1166657" y="590349"/>
                    </a:lnTo>
                    <a:cubicBezTo>
                      <a:pt x="1181398" y="610609"/>
                      <a:pt x="1194774" y="630387"/>
                      <a:pt x="1206621" y="649523"/>
                    </a:cubicBezTo>
                    <a:cubicBezTo>
                      <a:pt x="1206621" y="649523"/>
                      <a:pt x="541771" y="-8279"/>
                      <a:pt x="206352" y="13216"/>
                    </a:cubicBezTo>
                    <a:cubicBezTo>
                      <a:pt x="164425" y="15903"/>
                      <a:pt x="125195" y="23301"/>
                      <a:pt x="88327" y="34374"/>
                    </a:cubicBezTo>
                    <a:lnTo>
                      <a:pt x="0" y="71119"/>
                    </a:lnTo>
                    <a:lnTo>
                      <a:pt x="9698" y="64876"/>
                    </a:lnTo>
                    <a:cubicBezTo>
                      <a:pt x="74654" y="30111"/>
                      <a:pt x="147718" y="5889"/>
                      <a:pt x="231573" y="5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4078821" y="-3417893"/>
                <a:ext cx="68579" cy="440077"/>
              </a:xfrm>
              <a:custGeom>
                <a:avLst/>
                <a:gdLst>
                  <a:gd name="connsiteX0" fmla="*/ 20408 w 68579"/>
                  <a:gd name="connsiteY0" fmla="*/ 0 h 440077"/>
                  <a:gd name="connsiteX1" fmla="*/ 59928 w 68579"/>
                  <a:gd name="connsiteY1" fmla="*/ 361065 h 440077"/>
                  <a:gd name="connsiteX2" fmla="*/ 68579 w 68579"/>
                  <a:gd name="connsiteY2" fmla="*/ 399074 h 440077"/>
                  <a:gd name="connsiteX3" fmla="*/ 49799 w 68579"/>
                  <a:gd name="connsiteY3" fmla="*/ 440077 h 440077"/>
                  <a:gd name="connsiteX4" fmla="*/ 762 w 68579"/>
                  <a:gd name="connsiteY4" fmla="*/ 103891 h 440077"/>
                  <a:gd name="connsiteX5" fmla="*/ 0 w 68579"/>
                  <a:gd name="connsiteY5" fmla="*/ 92777 h 440077"/>
                  <a:gd name="connsiteX6" fmla="*/ 3764 w 68579"/>
                  <a:gd name="connsiteY6" fmla="*/ 62715 h 440077"/>
                  <a:gd name="connsiteX7" fmla="*/ 20408 w 68579"/>
                  <a:gd name="connsiteY7" fmla="*/ 0 h 440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579" h="440077">
                    <a:moveTo>
                      <a:pt x="20408" y="0"/>
                    </a:moveTo>
                    <a:cubicBezTo>
                      <a:pt x="20408" y="0"/>
                      <a:pt x="28233" y="199349"/>
                      <a:pt x="59928" y="361065"/>
                    </a:cubicBezTo>
                    <a:lnTo>
                      <a:pt x="68579" y="399074"/>
                    </a:lnTo>
                    <a:lnTo>
                      <a:pt x="49799" y="440077"/>
                    </a:lnTo>
                    <a:cubicBezTo>
                      <a:pt x="22054" y="335700"/>
                      <a:pt x="7658" y="194850"/>
                      <a:pt x="762" y="103891"/>
                    </a:cubicBezTo>
                    <a:lnTo>
                      <a:pt x="0" y="92777"/>
                    </a:lnTo>
                    <a:lnTo>
                      <a:pt x="3764" y="62715"/>
                    </a:lnTo>
                    <a:cubicBezTo>
                      <a:pt x="7889" y="40728"/>
                      <a:pt x="13362" y="19687"/>
                      <a:pt x="204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4046708" y="-3405193"/>
                <a:ext cx="69081" cy="679629"/>
              </a:xfrm>
              <a:custGeom>
                <a:avLst/>
                <a:gdLst>
                  <a:gd name="connsiteX0" fmla="*/ 27300 w 69081"/>
                  <a:gd name="connsiteY0" fmla="*/ 0 h 679629"/>
                  <a:gd name="connsiteX1" fmla="*/ 29591 w 69081"/>
                  <a:gd name="connsiteY1" fmla="*/ 43293 h 679629"/>
                  <a:gd name="connsiteX2" fmla="*/ 32113 w 69081"/>
                  <a:gd name="connsiteY2" fmla="*/ 80077 h 679629"/>
                  <a:gd name="connsiteX3" fmla="*/ 27313 w 69081"/>
                  <a:gd name="connsiteY3" fmla="*/ 118412 h 679629"/>
                  <a:gd name="connsiteX4" fmla="*/ 69081 w 69081"/>
                  <a:gd name="connsiteY4" fmla="*/ 511213 h 679629"/>
                  <a:gd name="connsiteX5" fmla="*/ 13766 w 69081"/>
                  <a:gd name="connsiteY5" fmla="*/ 679629 h 679629"/>
                  <a:gd name="connsiteX6" fmla="*/ 0 w 69081"/>
                  <a:gd name="connsiteY6" fmla="*/ 657452 h 679629"/>
                  <a:gd name="connsiteX7" fmla="*/ 43860 w 69081"/>
                  <a:gd name="connsiteY7" fmla="*/ 523913 h 679629"/>
                  <a:gd name="connsiteX8" fmla="*/ 27300 w 69081"/>
                  <a:gd name="connsiteY8" fmla="*/ 0 h 679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081" h="679629">
                    <a:moveTo>
                      <a:pt x="27300" y="0"/>
                    </a:moveTo>
                    <a:cubicBezTo>
                      <a:pt x="27300" y="0"/>
                      <a:pt x="27939" y="16274"/>
                      <a:pt x="29591" y="43293"/>
                    </a:cubicBezTo>
                    <a:lnTo>
                      <a:pt x="32113" y="80077"/>
                    </a:lnTo>
                    <a:lnTo>
                      <a:pt x="27313" y="118412"/>
                    </a:lnTo>
                    <a:cubicBezTo>
                      <a:pt x="17355" y="259256"/>
                      <a:pt x="47678" y="419521"/>
                      <a:pt x="69081" y="511213"/>
                    </a:cubicBezTo>
                    <a:cubicBezTo>
                      <a:pt x="49702" y="563358"/>
                      <a:pt x="31381" y="619380"/>
                      <a:pt x="13766" y="679629"/>
                    </a:cubicBezTo>
                    <a:lnTo>
                      <a:pt x="0" y="657452"/>
                    </a:lnTo>
                    <a:lnTo>
                      <a:pt x="43860" y="523913"/>
                    </a:lnTo>
                    <a:cubicBezTo>
                      <a:pt x="15322" y="401657"/>
                      <a:pt x="-29073" y="157493"/>
                      <a:pt x="273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4413156" y="-3378647"/>
                <a:ext cx="428342" cy="366990"/>
              </a:xfrm>
              <a:custGeom>
                <a:avLst/>
                <a:gdLst>
                  <a:gd name="connsiteX0" fmla="*/ 428342 w 428342"/>
                  <a:gd name="connsiteY0" fmla="*/ 0 h 366990"/>
                  <a:gd name="connsiteX1" fmla="*/ 346354 w 428342"/>
                  <a:gd name="connsiteY1" fmla="*/ 52773 h 366990"/>
                  <a:gd name="connsiteX2" fmla="*/ 0 w 428342"/>
                  <a:gd name="connsiteY2" fmla="*/ 366990 h 366990"/>
                  <a:gd name="connsiteX3" fmla="*/ 3291 w 428342"/>
                  <a:gd name="connsiteY3" fmla="*/ 361115 h 366990"/>
                  <a:gd name="connsiteX4" fmla="*/ 5565 w 428342"/>
                  <a:gd name="connsiteY4" fmla="*/ 357179 h 366990"/>
                  <a:gd name="connsiteX5" fmla="*/ 35809 w 428342"/>
                  <a:gd name="connsiteY5" fmla="*/ 335063 h 366990"/>
                  <a:gd name="connsiteX6" fmla="*/ 412819 w 428342"/>
                  <a:gd name="connsiteY6" fmla="*/ 6457 h 366990"/>
                  <a:gd name="connsiteX7" fmla="*/ 428342 w 428342"/>
                  <a:gd name="connsiteY7" fmla="*/ 0 h 36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342" h="366990">
                    <a:moveTo>
                      <a:pt x="428342" y="0"/>
                    </a:moveTo>
                    <a:lnTo>
                      <a:pt x="346354" y="52773"/>
                    </a:lnTo>
                    <a:cubicBezTo>
                      <a:pt x="202563" y="160849"/>
                      <a:pt x="101076" y="308855"/>
                      <a:pt x="0" y="366990"/>
                    </a:cubicBezTo>
                    <a:cubicBezTo>
                      <a:pt x="0" y="366990"/>
                      <a:pt x="1119" y="364949"/>
                      <a:pt x="3291" y="361115"/>
                    </a:cubicBezTo>
                    <a:lnTo>
                      <a:pt x="5565" y="357179"/>
                    </a:lnTo>
                    <a:lnTo>
                      <a:pt x="35809" y="335063"/>
                    </a:lnTo>
                    <a:cubicBezTo>
                      <a:pt x="138725" y="246172"/>
                      <a:pt x="250431" y="93369"/>
                      <a:pt x="412819" y="6457"/>
                    </a:cubicBezTo>
                    <a:lnTo>
                      <a:pt x="42834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4985155" y="-3261341"/>
                <a:ext cx="801034" cy="437125"/>
              </a:xfrm>
              <a:custGeom>
                <a:avLst/>
                <a:gdLst>
                  <a:gd name="connsiteX0" fmla="*/ 158001 w 801034"/>
                  <a:gd name="connsiteY0" fmla="*/ 82 h 437125"/>
                  <a:gd name="connsiteX1" fmla="*/ 801034 w 801034"/>
                  <a:gd name="connsiteY1" fmla="*/ 437125 h 437125"/>
                  <a:gd name="connsiteX2" fmla="*/ 694803 w 801034"/>
                  <a:gd name="connsiteY2" fmla="*/ 339378 h 437125"/>
                  <a:gd name="connsiteX3" fmla="*/ 658422 w 801034"/>
                  <a:gd name="connsiteY3" fmla="*/ 310883 h 437125"/>
                  <a:gd name="connsiteX4" fmla="*/ 651822 w 801034"/>
                  <a:gd name="connsiteY4" fmla="*/ 303697 h 437125"/>
                  <a:gd name="connsiteX5" fmla="*/ 58338 w 801034"/>
                  <a:gd name="connsiteY5" fmla="*/ 22805 h 437125"/>
                  <a:gd name="connsiteX6" fmla="*/ 0 w 801034"/>
                  <a:gd name="connsiteY6" fmla="*/ 45354 h 437125"/>
                  <a:gd name="connsiteX7" fmla="*/ 9878 w 801034"/>
                  <a:gd name="connsiteY7" fmla="*/ 38584 h 437125"/>
                  <a:gd name="connsiteX8" fmla="*/ 158001 w 801034"/>
                  <a:gd name="connsiteY8" fmla="*/ 82 h 43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1034" h="437125">
                    <a:moveTo>
                      <a:pt x="158001" y="82"/>
                    </a:moveTo>
                    <a:cubicBezTo>
                      <a:pt x="480986" y="-6895"/>
                      <a:pt x="801034" y="437125"/>
                      <a:pt x="801034" y="437125"/>
                    </a:cubicBezTo>
                    <a:cubicBezTo>
                      <a:pt x="764392" y="400945"/>
                      <a:pt x="728985" y="368470"/>
                      <a:pt x="694803" y="339378"/>
                    </a:cubicBezTo>
                    <a:lnTo>
                      <a:pt x="658422" y="310883"/>
                    </a:lnTo>
                    <a:lnTo>
                      <a:pt x="651822" y="303697"/>
                    </a:lnTo>
                    <a:cubicBezTo>
                      <a:pt x="513859" y="158898"/>
                      <a:pt x="280956" y="-33727"/>
                      <a:pt x="58338" y="22805"/>
                    </a:cubicBezTo>
                    <a:lnTo>
                      <a:pt x="0" y="45354"/>
                    </a:lnTo>
                    <a:lnTo>
                      <a:pt x="9878" y="38584"/>
                    </a:lnTo>
                    <a:cubicBezTo>
                      <a:pt x="58552" y="12903"/>
                      <a:pt x="108312" y="1155"/>
                      <a:pt x="158001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4918699" y="-3215988"/>
                <a:ext cx="66457" cy="42610"/>
              </a:xfrm>
              <a:custGeom>
                <a:avLst/>
                <a:gdLst>
                  <a:gd name="connsiteX0" fmla="*/ 66457 w 66457"/>
                  <a:gd name="connsiteY0" fmla="*/ 0 h 42610"/>
                  <a:gd name="connsiteX1" fmla="*/ 4282 w 66457"/>
                  <a:gd name="connsiteY1" fmla="*/ 42610 h 42610"/>
                  <a:gd name="connsiteX2" fmla="*/ 0 w 66457"/>
                  <a:gd name="connsiteY2" fmla="*/ 40961 h 42610"/>
                  <a:gd name="connsiteX3" fmla="*/ 51114 w 66457"/>
                  <a:gd name="connsiteY3" fmla="*/ 5930 h 42610"/>
                  <a:gd name="connsiteX4" fmla="*/ 66457 w 66457"/>
                  <a:gd name="connsiteY4" fmla="*/ 0 h 4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457" h="42610">
                    <a:moveTo>
                      <a:pt x="66457" y="0"/>
                    </a:moveTo>
                    <a:lnTo>
                      <a:pt x="4282" y="42610"/>
                    </a:lnTo>
                    <a:lnTo>
                      <a:pt x="0" y="40961"/>
                    </a:lnTo>
                    <a:lnTo>
                      <a:pt x="51114" y="5930"/>
                    </a:lnTo>
                    <a:lnTo>
                      <a:pt x="664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4695792" y="-3186612"/>
                <a:ext cx="222906" cy="48218"/>
              </a:xfrm>
              <a:custGeom>
                <a:avLst/>
                <a:gdLst>
                  <a:gd name="connsiteX0" fmla="*/ 140233 w 222906"/>
                  <a:gd name="connsiteY0" fmla="*/ 451 h 48218"/>
                  <a:gd name="connsiteX1" fmla="*/ 216668 w 222906"/>
                  <a:gd name="connsiteY1" fmla="*/ 9182 h 48218"/>
                  <a:gd name="connsiteX2" fmla="*/ 222906 w 222906"/>
                  <a:gd name="connsiteY2" fmla="*/ 11585 h 48218"/>
                  <a:gd name="connsiteX3" fmla="*/ 201967 w 222906"/>
                  <a:gd name="connsiteY3" fmla="*/ 25934 h 48218"/>
                  <a:gd name="connsiteX4" fmla="*/ 54252 w 222906"/>
                  <a:gd name="connsiteY4" fmla="*/ 24261 h 48218"/>
                  <a:gd name="connsiteX5" fmla="*/ 0 w 222906"/>
                  <a:gd name="connsiteY5" fmla="*/ 48218 h 48218"/>
                  <a:gd name="connsiteX6" fmla="*/ 7118 w 222906"/>
                  <a:gd name="connsiteY6" fmla="*/ 43512 h 48218"/>
                  <a:gd name="connsiteX7" fmla="*/ 140233 w 222906"/>
                  <a:gd name="connsiteY7" fmla="*/ 451 h 4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906" h="48218">
                    <a:moveTo>
                      <a:pt x="140233" y="451"/>
                    </a:moveTo>
                    <a:cubicBezTo>
                      <a:pt x="176304" y="-1762"/>
                      <a:pt x="202927" y="4657"/>
                      <a:pt x="216668" y="9182"/>
                    </a:cubicBezTo>
                    <a:lnTo>
                      <a:pt x="222906" y="11585"/>
                    </a:lnTo>
                    <a:lnTo>
                      <a:pt x="201967" y="25934"/>
                    </a:lnTo>
                    <a:cubicBezTo>
                      <a:pt x="201967" y="25934"/>
                      <a:pt x="143568" y="-2693"/>
                      <a:pt x="54252" y="24261"/>
                    </a:cubicBezTo>
                    <a:lnTo>
                      <a:pt x="0" y="48218"/>
                    </a:lnTo>
                    <a:lnTo>
                      <a:pt x="7118" y="43512"/>
                    </a:lnTo>
                    <a:cubicBezTo>
                      <a:pt x="58647" y="13509"/>
                      <a:pt x="104164" y="2664"/>
                      <a:pt x="140233" y="4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5027632" y="-3149743"/>
                <a:ext cx="733336" cy="338227"/>
              </a:xfrm>
              <a:custGeom>
                <a:avLst/>
                <a:gdLst>
                  <a:gd name="connsiteX0" fmla="*/ 166851 w 733336"/>
                  <a:gd name="connsiteY0" fmla="*/ 4 h 338227"/>
                  <a:gd name="connsiteX1" fmla="*/ 553443 w 733336"/>
                  <a:gd name="connsiteY1" fmla="*/ 150332 h 338227"/>
                  <a:gd name="connsiteX2" fmla="*/ 615945 w 733336"/>
                  <a:gd name="connsiteY2" fmla="*/ 199285 h 338227"/>
                  <a:gd name="connsiteX3" fmla="*/ 651672 w 733336"/>
                  <a:gd name="connsiteY3" fmla="*/ 238187 h 338227"/>
                  <a:gd name="connsiteX4" fmla="*/ 733336 w 733336"/>
                  <a:gd name="connsiteY4" fmla="*/ 338227 h 338227"/>
                  <a:gd name="connsiteX5" fmla="*/ 85400 w 733336"/>
                  <a:gd name="connsiteY5" fmla="*/ 16505 h 338227"/>
                  <a:gd name="connsiteX6" fmla="*/ 0 w 733336"/>
                  <a:gd name="connsiteY6" fmla="*/ 40683 h 338227"/>
                  <a:gd name="connsiteX7" fmla="*/ 18704 w 733336"/>
                  <a:gd name="connsiteY7" fmla="*/ 29828 h 338227"/>
                  <a:gd name="connsiteX8" fmla="*/ 166851 w 733336"/>
                  <a:gd name="connsiteY8" fmla="*/ 4 h 33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336" h="338227">
                    <a:moveTo>
                      <a:pt x="166851" y="4"/>
                    </a:moveTo>
                    <a:cubicBezTo>
                      <a:pt x="266331" y="395"/>
                      <a:pt x="394722" y="37096"/>
                      <a:pt x="553443" y="150332"/>
                    </a:cubicBezTo>
                    <a:lnTo>
                      <a:pt x="615945" y="199285"/>
                    </a:lnTo>
                    <a:lnTo>
                      <a:pt x="651672" y="238187"/>
                    </a:lnTo>
                    <a:cubicBezTo>
                      <a:pt x="703036" y="296190"/>
                      <a:pt x="733336" y="338227"/>
                      <a:pt x="733336" y="338227"/>
                    </a:cubicBezTo>
                    <a:cubicBezTo>
                      <a:pt x="440197" y="48787"/>
                      <a:pt x="226156" y="-3534"/>
                      <a:pt x="85400" y="16505"/>
                    </a:cubicBezTo>
                    <a:lnTo>
                      <a:pt x="0" y="40683"/>
                    </a:lnTo>
                    <a:lnTo>
                      <a:pt x="18704" y="29828"/>
                    </a:lnTo>
                    <a:cubicBezTo>
                      <a:pt x="57883" y="12607"/>
                      <a:pt x="107163" y="-230"/>
                      <a:pt x="166851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4416828" y="-3138393"/>
                <a:ext cx="278964" cy="307849"/>
              </a:xfrm>
              <a:custGeom>
                <a:avLst/>
                <a:gdLst>
                  <a:gd name="connsiteX0" fmla="*/ 278964 w 278964"/>
                  <a:gd name="connsiteY0" fmla="*/ 0 h 307849"/>
                  <a:gd name="connsiteX1" fmla="*/ 246363 w 278964"/>
                  <a:gd name="connsiteY1" fmla="*/ 21553 h 307849"/>
                  <a:gd name="connsiteX2" fmla="*/ 71381 w 278964"/>
                  <a:gd name="connsiteY2" fmla="*/ 218167 h 307849"/>
                  <a:gd name="connsiteX3" fmla="*/ 35412 w 278964"/>
                  <a:gd name="connsiteY3" fmla="*/ 278154 h 307849"/>
                  <a:gd name="connsiteX4" fmla="*/ 14624 w 278964"/>
                  <a:gd name="connsiteY4" fmla="*/ 295136 h 307849"/>
                  <a:gd name="connsiteX5" fmla="*/ 0 w 278964"/>
                  <a:gd name="connsiteY5" fmla="*/ 307849 h 307849"/>
                  <a:gd name="connsiteX6" fmla="*/ 260861 w 278964"/>
                  <a:gd name="connsiteY6" fmla="*/ 7994 h 307849"/>
                  <a:gd name="connsiteX7" fmla="*/ 278964 w 278964"/>
                  <a:gd name="connsiteY7" fmla="*/ 0 h 30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8964" h="307849">
                    <a:moveTo>
                      <a:pt x="278964" y="0"/>
                    </a:moveTo>
                    <a:lnTo>
                      <a:pt x="246363" y="21553"/>
                    </a:lnTo>
                    <a:cubicBezTo>
                      <a:pt x="192043" y="61793"/>
                      <a:pt x="132571" y="123823"/>
                      <a:pt x="71381" y="218167"/>
                    </a:cubicBezTo>
                    <a:lnTo>
                      <a:pt x="35412" y="278154"/>
                    </a:lnTo>
                    <a:lnTo>
                      <a:pt x="14624" y="295136"/>
                    </a:lnTo>
                    <a:cubicBezTo>
                      <a:pt x="5208" y="303148"/>
                      <a:pt x="0" y="307849"/>
                      <a:pt x="0" y="307849"/>
                    </a:cubicBezTo>
                    <a:cubicBezTo>
                      <a:pt x="92750" y="141109"/>
                      <a:pt x="183569" y="52999"/>
                      <a:pt x="260861" y="7994"/>
                    </a:cubicBezTo>
                    <a:lnTo>
                      <a:pt x="27896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4920716" y="-3109060"/>
                <a:ext cx="106917" cy="75561"/>
              </a:xfrm>
              <a:custGeom>
                <a:avLst/>
                <a:gdLst>
                  <a:gd name="connsiteX0" fmla="*/ 106917 w 106917"/>
                  <a:gd name="connsiteY0" fmla="*/ 0 h 75561"/>
                  <a:gd name="connsiteX1" fmla="*/ 60641 w 106917"/>
                  <a:gd name="connsiteY1" fmla="*/ 26856 h 75561"/>
                  <a:gd name="connsiteX2" fmla="*/ 9311 w 106917"/>
                  <a:gd name="connsiteY2" fmla="*/ 75561 h 75561"/>
                  <a:gd name="connsiteX3" fmla="*/ 0 w 106917"/>
                  <a:gd name="connsiteY3" fmla="*/ 70722 h 75561"/>
                  <a:gd name="connsiteX4" fmla="*/ 35420 w 106917"/>
                  <a:gd name="connsiteY4" fmla="*/ 39556 h 75561"/>
                  <a:gd name="connsiteX5" fmla="*/ 100400 w 106917"/>
                  <a:gd name="connsiteY5" fmla="*/ 1845 h 75561"/>
                  <a:gd name="connsiteX6" fmla="*/ 106917 w 106917"/>
                  <a:gd name="connsiteY6" fmla="*/ 0 h 7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917" h="75561">
                    <a:moveTo>
                      <a:pt x="106917" y="0"/>
                    </a:moveTo>
                    <a:lnTo>
                      <a:pt x="60641" y="26856"/>
                    </a:lnTo>
                    <a:cubicBezTo>
                      <a:pt x="26179" y="52461"/>
                      <a:pt x="9311" y="75561"/>
                      <a:pt x="9311" y="75561"/>
                    </a:cubicBezTo>
                    <a:lnTo>
                      <a:pt x="0" y="70722"/>
                    </a:lnTo>
                    <a:lnTo>
                      <a:pt x="35420" y="39556"/>
                    </a:lnTo>
                    <a:cubicBezTo>
                      <a:pt x="52651" y="26754"/>
                      <a:pt x="74281" y="13325"/>
                      <a:pt x="100400" y="1845"/>
                    </a:cubicBezTo>
                    <a:lnTo>
                      <a:pt x="10691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4685987" y="-3057938"/>
                <a:ext cx="234729" cy="47464"/>
              </a:xfrm>
              <a:custGeom>
                <a:avLst/>
                <a:gdLst>
                  <a:gd name="connsiteX0" fmla="*/ 178664 w 234729"/>
                  <a:gd name="connsiteY0" fmla="*/ 849 h 47464"/>
                  <a:gd name="connsiteX1" fmla="*/ 213070 w 234729"/>
                  <a:gd name="connsiteY1" fmla="*/ 8343 h 47464"/>
                  <a:gd name="connsiteX2" fmla="*/ 234729 w 234729"/>
                  <a:gd name="connsiteY2" fmla="*/ 19599 h 47464"/>
                  <a:gd name="connsiteX3" fmla="*/ 231561 w 234729"/>
                  <a:gd name="connsiteY3" fmla="*/ 22387 h 47464"/>
                  <a:gd name="connsiteX4" fmla="*/ 218819 w 234729"/>
                  <a:gd name="connsiteY4" fmla="*/ 37138 h 47464"/>
                  <a:gd name="connsiteX5" fmla="*/ 77320 w 234729"/>
                  <a:gd name="connsiteY5" fmla="*/ 20192 h 47464"/>
                  <a:gd name="connsiteX6" fmla="*/ 0 w 234729"/>
                  <a:gd name="connsiteY6" fmla="*/ 47464 h 47464"/>
                  <a:gd name="connsiteX7" fmla="*/ 21669 w 234729"/>
                  <a:gd name="connsiteY7" fmla="*/ 36017 h 47464"/>
                  <a:gd name="connsiteX8" fmla="*/ 178664 w 234729"/>
                  <a:gd name="connsiteY8" fmla="*/ 849 h 47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729" h="47464">
                    <a:moveTo>
                      <a:pt x="178664" y="849"/>
                    </a:moveTo>
                    <a:cubicBezTo>
                      <a:pt x="190622" y="2029"/>
                      <a:pt x="202133" y="4469"/>
                      <a:pt x="213070" y="8343"/>
                    </a:cubicBezTo>
                    <a:lnTo>
                      <a:pt x="234729" y="19599"/>
                    </a:lnTo>
                    <a:lnTo>
                      <a:pt x="231561" y="22387"/>
                    </a:lnTo>
                    <a:cubicBezTo>
                      <a:pt x="223036" y="31363"/>
                      <a:pt x="218819" y="37138"/>
                      <a:pt x="218819" y="37138"/>
                    </a:cubicBezTo>
                    <a:cubicBezTo>
                      <a:pt x="180151" y="9480"/>
                      <a:pt x="130318" y="7541"/>
                      <a:pt x="77320" y="20192"/>
                    </a:cubicBezTo>
                    <a:lnTo>
                      <a:pt x="0" y="47464"/>
                    </a:lnTo>
                    <a:lnTo>
                      <a:pt x="21669" y="36017"/>
                    </a:lnTo>
                    <a:cubicBezTo>
                      <a:pt x="75833" y="11561"/>
                      <a:pt x="130831" y="-3872"/>
                      <a:pt x="178664" y="8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4442050" y="-3010473"/>
                <a:ext cx="243937" cy="167229"/>
              </a:xfrm>
              <a:custGeom>
                <a:avLst/>
                <a:gdLst>
                  <a:gd name="connsiteX0" fmla="*/ 243937 w 243937"/>
                  <a:gd name="connsiteY0" fmla="*/ 0 h 167229"/>
                  <a:gd name="connsiteX1" fmla="*/ 185986 w 243937"/>
                  <a:gd name="connsiteY1" fmla="*/ 30614 h 167229"/>
                  <a:gd name="connsiteX2" fmla="*/ 0 w 243937"/>
                  <a:gd name="connsiteY2" fmla="*/ 167229 h 167229"/>
                  <a:gd name="connsiteX3" fmla="*/ 10191 w 243937"/>
                  <a:gd name="connsiteY3" fmla="*/ 150234 h 167229"/>
                  <a:gd name="connsiteX4" fmla="*/ 29274 w 243937"/>
                  <a:gd name="connsiteY4" fmla="*/ 134644 h 167229"/>
                  <a:gd name="connsiteX5" fmla="*/ 240385 w 243937"/>
                  <a:gd name="connsiteY5" fmla="*/ 1253 h 167229"/>
                  <a:gd name="connsiteX6" fmla="*/ 243937 w 243937"/>
                  <a:gd name="connsiteY6" fmla="*/ 0 h 16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937" h="167229">
                    <a:moveTo>
                      <a:pt x="243937" y="0"/>
                    </a:moveTo>
                    <a:lnTo>
                      <a:pt x="185986" y="30614"/>
                    </a:lnTo>
                    <a:cubicBezTo>
                      <a:pt x="83326" y="92007"/>
                      <a:pt x="0" y="167229"/>
                      <a:pt x="0" y="167229"/>
                    </a:cubicBezTo>
                    <a:lnTo>
                      <a:pt x="10191" y="150234"/>
                    </a:lnTo>
                    <a:lnTo>
                      <a:pt x="29274" y="134644"/>
                    </a:lnTo>
                    <a:cubicBezTo>
                      <a:pt x="79771" y="94924"/>
                      <a:pt x="159140" y="37938"/>
                      <a:pt x="240385" y="1253"/>
                    </a:cubicBezTo>
                    <a:lnTo>
                      <a:pt x="2439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5070168" y="-2956747"/>
                <a:ext cx="829122" cy="386208"/>
              </a:xfrm>
              <a:custGeom>
                <a:avLst/>
                <a:gdLst>
                  <a:gd name="connsiteX0" fmla="*/ 176741 w 829122"/>
                  <a:gd name="connsiteY0" fmla="*/ 43 h 386208"/>
                  <a:gd name="connsiteX1" fmla="*/ 829122 w 829122"/>
                  <a:gd name="connsiteY1" fmla="*/ 386208 h 386208"/>
                  <a:gd name="connsiteX2" fmla="*/ 708503 w 829122"/>
                  <a:gd name="connsiteY2" fmla="*/ 301425 h 386208"/>
                  <a:gd name="connsiteX3" fmla="*/ 706850 w 829122"/>
                  <a:gd name="connsiteY3" fmla="*/ 299826 h 386208"/>
                  <a:gd name="connsiteX4" fmla="*/ 70692 w 829122"/>
                  <a:gd name="connsiteY4" fmla="*/ 19869 h 386208"/>
                  <a:gd name="connsiteX5" fmla="*/ 0 w 829122"/>
                  <a:gd name="connsiteY5" fmla="*/ 42502 h 386208"/>
                  <a:gd name="connsiteX6" fmla="*/ 16387 w 829122"/>
                  <a:gd name="connsiteY6" fmla="*/ 32630 h 386208"/>
                  <a:gd name="connsiteX7" fmla="*/ 176741 w 829122"/>
                  <a:gd name="connsiteY7" fmla="*/ 43 h 386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9122" h="386208">
                    <a:moveTo>
                      <a:pt x="176741" y="43"/>
                    </a:moveTo>
                    <a:cubicBezTo>
                      <a:pt x="501123" y="4700"/>
                      <a:pt x="829122" y="386208"/>
                      <a:pt x="829122" y="386208"/>
                    </a:cubicBezTo>
                    <a:lnTo>
                      <a:pt x="708503" y="301425"/>
                    </a:lnTo>
                    <a:lnTo>
                      <a:pt x="706850" y="299826"/>
                    </a:lnTo>
                    <a:cubicBezTo>
                      <a:pt x="570486" y="172269"/>
                      <a:pt x="311799" y="-27694"/>
                      <a:pt x="70692" y="19869"/>
                    </a:cubicBezTo>
                    <a:lnTo>
                      <a:pt x="0" y="42502"/>
                    </a:lnTo>
                    <a:lnTo>
                      <a:pt x="16387" y="32630"/>
                    </a:lnTo>
                    <a:cubicBezTo>
                      <a:pt x="68715" y="8959"/>
                      <a:pt x="122678" y="-733"/>
                      <a:pt x="176741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4927174" y="-2914245"/>
                <a:ext cx="142994" cy="106588"/>
              </a:xfrm>
              <a:custGeom>
                <a:avLst/>
                <a:gdLst>
                  <a:gd name="connsiteX0" fmla="*/ 142994 w 142994"/>
                  <a:gd name="connsiteY0" fmla="*/ 0 h 106588"/>
                  <a:gd name="connsiteX1" fmla="*/ 82308 w 142994"/>
                  <a:gd name="connsiteY1" fmla="*/ 36557 h 106588"/>
                  <a:gd name="connsiteX2" fmla="*/ 8841 w 142994"/>
                  <a:gd name="connsiteY2" fmla="*/ 106588 h 106588"/>
                  <a:gd name="connsiteX3" fmla="*/ 1939 w 142994"/>
                  <a:gd name="connsiteY3" fmla="*/ 104235 h 106588"/>
                  <a:gd name="connsiteX4" fmla="*/ 0 w 142994"/>
                  <a:gd name="connsiteY4" fmla="*/ 103675 h 106588"/>
                  <a:gd name="connsiteX5" fmla="*/ 57087 w 142994"/>
                  <a:gd name="connsiteY5" fmla="*/ 49257 h 106588"/>
                  <a:gd name="connsiteX6" fmla="*/ 134160 w 142994"/>
                  <a:gd name="connsiteY6" fmla="*/ 2828 h 106588"/>
                  <a:gd name="connsiteX7" fmla="*/ 142994 w 142994"/>
                  <a:gd name="connsiteY7" fmla="*/ 0 h 10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994" h="106588">
                    <a:moveTo>
                      <a:pt x="142994" y="0"/>
                    </a:moveTo>
                    <a:lnTo>
                      <a:pt x="82308" y="36557"/>
                    </a:lnTo>
                    <a:cubicBezTo>
                      <a:pt x="57155" y="55821"/>
                      <a:pt x="32602" y="79018"/>
                      <a:pt x="8841" y="106588"/>
                    </a:cubicBezTo>
                    <a:cubicBezTo>
                      <a:pt x="8841" y="106588"/>
                      <a:pt x="6444" y="105687"/>
                      <a:pt x="1939" y="104235"/>
                    </a:cubicBezTo>
                    <a:lnTo>
                      <a:pt x="0" y="103675"/>
                    </a:lnTo>
                    <a:lnTo>
                      <a:pt x="57087" y="49257"/>
                    </a:lnTo>
                    <a:cubicBezTo>
                      <a:pt x="82242" y="29993"/>
                      <a:pt x="107996" y="14663"/>
                      <a:pt x="134160" y="2828"/>
                    </a:cubicBezTo>
                    <a:lnTo>
                      <a:pt x="1429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5080637" y="-2864615"/>
                <a:ext cx="793432" cy="306776"/>
              </a:xfrm>
              <a:custGeom>
                <a:avLst/>
                <a:gdLst>
                  <a:gd name="connsiteX0" fmla="*/ 182059 w 793432"/>
                  <a:gd name="connsiteY0" fmla="*/ 228 h 306776"/>
                  <a:gd name="connsiteX1" fmla="*/ 680568 w 793432"/>
                  <a:gd name="connsiteY1" fmla="*/ 197016 h 306776"/>
                  <a:gd name="connsiteX2" fmla="*/ 698034 w 793432"/>
                  <a:gd name="connsiteY2" fmla="*/ 209293 h 306776"/>
                  <a:gd name="connsiteX3" fmla="*/ 737114 w 793432"/>
                  <a:gd name="connsiteY3" fmla="*/ 247093 h 306776"/>
                  <a:gd name="connsiteX4" fmla="*/ 793432 w 793432"/>
                  <a:gd name="connsiteY4" fmla="*/ 306776 h 306776"/>
                  <a:gd name="connsiteX5" fmla="*/ 34730 w 793432"/>
                  <a:gd name="connsiteY5" fmla="*/ 27906 h 306776"/>
                  <a:gd name="connsiteX6" fmla="*/ 0 w 793432"/>
                  <a:gd name="connsiteY6" fmla="*/ 41757 h 306776"/>
                  <a:gd name="connsiteX7" fmla="*/ 12832 w 793432"/>
                  <a:gd name="connsiteY7" fmla="*/ 33998 h 306776"/>
                  <a:gd name="connsiteX8" fmla="*/ 182059 w 793432"/>
                  <a:gd name="connsiteY8" fmla="*/ 228 h 30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3432" h="306776">
                    <a:moveTo>
                      <a:pt x="182059" y="228"/>
                    </a:moveTo>
                    <a:cubicBezTo>
                      <a:pt x="300395" y="3961"/>
                      <a:pt x="462002" y="54325"/>
                      <a:pt x="680568" y="197016"/>
                    </a:cubicBezTo>
                    <a:lnTo>
                      <a:pt x="698034" y="209293"/>
                    </a:lnTo>
                    <a:lnTo>
                      <a:pt x="737114" y="247093"/>
                    </a:lnTo>
                    <a:cubicBezTo>
                      <a:pt x="772932" y="282932"/>
                      <a:pt x="793432" y="306776"/>
                      <a:pt x="793432" y="306776"/>
                    </a:cubicBezTo>
                    <a:cubicBezTo>
                      <a:pt x="406395" y="16456"/>
                      <a:pt x="172183" y="-14109"/>
                      <a:pt x="34730" y="27906"/>
                    </a:cubicBezTo>
                    <a:lnTo>
                      <a:pt x="0" y="41757"/>
                    </a:lnTo>
                    <a:lnTo>
                      <a:pt x="12832" y="33998"/>
                    </a:lnTo>
                    <a:cubicBezTo>
                      <a:pt x="55634" y="12535"/>
                      <a:pt x="111058" y="-2012"/>
                      <a:pt x="182059" y="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4600640" y="-2831321"/>
                <a:ext cx="326534" cy="43034"/>
              </a:xfrm>
              <a:custGeom>
                <a:avLst/>
                <a:gdLst>
                  <a:gd name="connsiteX0" fmla="*/ 139246 w 326534"/>
                  <a:gd name="connsiteY0" fmla="*/ 2315 h 43034"/>
                  <a:gd name="connsiteX1" fmla="*/ 308931 w 326534"/>
                  <a:gd name="connsiteY1" fmla="*/ 15662 h 43034"/>
                  <a:gd name="connsiteX2" fmla="*/ 326534 w 326534"/>
                  <a:gd name="connsiteY2" fmla="*/ 20751 h 43034"/>
                  <a:gd name="connsiteX3" fmla="*/ 310154 w 326534"/>
                  <a:gd name="connsiteY3" fmla="*/ 36364 h 43034"/>
                  <a:gd name="connsiteX4" fmla="*/ 57446 w 326534"/>
                  <a:gd name="connsiteY4" fmla="*/ 24549 h 43034"/>
                  <a:gd name="connsiteX5" fmla="*/ 0 w 326534"/>
                  <a:gd name="connsiteY5" fmla="*/ 43034 h 43034"/>
                  <a:gd name="connsiteX6" fmla="*/ 23915 w 326534"/>
                  <a:gd name="connsiteY6" fmla="*/ 30754 h 43034"/>
                  <a:gd name="connsiteX7" fmla="*/ 139246 w 326534"/>
                  <a:gd name="connsiteY7" fmla="*/ 2315 h 43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6534" h="43034">
                    <a:moveTo>
                      <a:pt x="139246" y="2315"/>
                    </a:moveTo>
                    <a:cubicBezTo>
                      <a:pt x="212459" y="-5087"/>
                      <a:pt x="275223" y="6869"/>
                      <a:pt x="308931" y="15662"/>
                    </a:cubicBezTo>
                    <a:lnTo>
                      <a:pt x="326534" y="20751"/>
                    </a:lnTo>
                    <a:lnTo>
                      <a:pt x="310154" y="36364"/>
                    </a:lnTo>
                    <a:cubicBezTo>
                      <a:pt x="310154" y="36364"/>
                      <a:pt x="192677" y="-7808"/>
                      <a:pt x="57446" y="24549"/>
                    </a:cubicBezTo>
                    <a:lnTo>
                      <a:pt x="0" y="43034"/>
                    </a:lnTo>
                    <a:lnTo>
                      <a:pt x="23915" y="30754"/>
                    </a:lnTo>
                    <a:cubicBezTo>
                      <a:pt x="63420" y="14558"/>
                      <a:pt x="102639" y="6017"/>
                      <a:pt x="139246" y="23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4944079" y="-2822857"/>
                <a:ext cx="136558" cy="130059"/>
              </a:xfrm>
              <a:custGeom>
                <a:avLst/>
                <a:gdLst>
                  <a:gd name="connsiteX0" fmla="*/ 136558 w 136558"/>
                  <a:gd name="connsiteY0" fmla="*/ 0 h 130059"/>
                  <a:gd name="connsiteX1" fmla="*/ 110685 w 136558"/>
                  <a:gd name="connsiteY1" fmla="*/ 15644 h 130059"/>
                  <a:gd name="connsiteX2" fmla="*/ 18362 w 136558"/>
                  <a:gd name="connsiteY2" fmla="*/ 130059 h 130059"/>
                  <a:gd name="connsiteX3" fmla="*/ 0 w 136558"/>
                  <a:gd name="connsiteY3" fmla="*/ 127637 h 130059"/>
                  <a:gd name="connsiteX4" fmla="*/ 1647 w 136558"/>
                  <a:gd name="connsiteY4" fmla="*/ 124197 h 130059"/>
                  <a:gd name="connsiteX5" fmla="*/ 124169 w 136558"/>
                  <a:gd name="connsiteY5" fmla="*/ 4941 h 130059"/>
                  <a:gd name="connsiteX6" fmla="*/ 136558 w 136558"/>
                  <a:gd name="connsiteY6" fmla="*/ 0 h 1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558" h="130059">
                    <a:moveTo>
                      <a:pt x="136558" y="0"/>
                    </a:moveTo>
                    <a:lnTo>
                      <a:pt x="110685" y="15644"/>
                    </a:lnTo>
                    <a:cubicBezTo>
                      <a:pt x="41252" y="65599"/>
                      <a:pt x="18362" y="130059"/>
                      <a:pt x="18362" y="130059"/>
                    </a:cubicBezTo>
                    <a:lnTo>
                      <a:pt x="0" y="127637"/>
                    </a:lnTo>
                    <a:lnTo>
                      <a:pt x="1647" y="124197"/>
                    </a:lnTo>
                    <a:cubicBezTo>
                      <a:pt x="16554" y="95698"/>
                      <a:pt x="52832" y="40713"/>
                      <a:pt x="124169" y="4941"/>
                    </a:cubicBezTo>
                    <a:lnTo>
                      <a:pt x="136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4260394" y="-2788287"/>
                <a:ext cx="340247" cy="742384"/>
              </a:xfrm>
              <a:custGeom>
                <a:avLst/>
                <a:gdLst>
                  <a:gd name="connsiteX0" fmla="*/ 340247 w 340247"/>
                  <a:gd name="connsiteY0" fmla="*/ 0 h 742384"/>
                  <a:gd name="connsiteX1" fmla="*/ 304981 w 340247"/>
                  <a:gd name="connsiteY1" fmla="*/ 18108 h 742384"/>
                  <a:gd name="connsiteX2" fmla="*/ 63688 w 340247"/>
                  <a:gd name="connsiteY2" fmla="*/ 416179 h 742384"/>
                  <a:gd name="connsiteX3" fmla="*/ 38803 w 340247"/>
                  <a:gd name="connsiteY3" fmla="*/ 558438 h 742384"/>
                  <a:gd name="connsiteX4" fmla="*/ 35344 w 340247"/>
                  <a:gd name="connsiteY4" fmla="*/ 569320 h 742384"/>
                  <a:gd name="connsiteX5" fmla="*/ 0 w 340247"/>
                  <a:gd name="connsiteY5" fmla="*/ 742384 h 742384"/>
                  <a:gd name="connsiteX6" fmla="*/ 338941 w 340247"/>
                  <a:gd name="connsiteY6" fmla="*/ 420 h 742384"/>
                  <a:gd name="connsiteX7" fmla="*/ 340247 w 340247"/>
                  <a:gd name="connsiteY7" fmla="*/ 0 h 74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47" h="742384">
                    <a:moveTo>
                      <a:pt x="340247" y="0"/>
                    </a:moveTo>
                    <a:lnTo>
                      <a:pt x="304981" y="18108"/>
                    </a:lnTo>
                    <a:cubicBezTo>
                      <a:pt x="206957" y="79495"/>
                      <a:pt x="114411" y="197523"/>
                      <a:pt x="63688" y="416179"/>
                    </a:cubicBezTo>
                    <a:lnTo>
                      <a:pt x="38803" y="558438"/>
                    </a:lnTo>
                    <a:lnTo>
                      <a:pt x="35344" y="569320"/>
                    </a:lnTo>
                    <a:cubicBezTo>
                      <a:pt x="7122" y="667858"/>
                      <a:pt x="0" y="742384"/>
                      <a:pt x="0" y="742384"/>
                    </a:cubicBezTo>
                    <a:cubicBezTo>
                      <a:pt x="18321" y="252469"/>
                      <a:pt x="180921" y="65205"/>
                      <a:pt x="338941" y="420"/>
                    </a:cubicBezTo>
                    <a:lnTo>
                      <a:pt x="34024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4597575" y="-2707476"/>
                <a:ext cx="346505" cy="62439"/>
              </a:xfrm>
              <a:custGeom>
                <a:avLst/>
                <a:gdLst>
                  <a:gd name="connsiteX0" fmla="*/ 257747 w 346505"/>
                  <a:gd name="connsiteY0" fmla="*/ 550 h 62439"/>
                  <a:gd name="connsiteX1" fmla="*/ 346505 w 346505"/>
                  <a:gd name="connsiteY1" fmla="*/ 12256 h 62439"/>
                  <a:gd name="connsiteX2" fmla="*/ 341663 w 346505"/>
                  <a:gd name="connsiteY2" fmla="*/ 22372 h 62439"/>
                  <a:gd name="connsiteX3" fmla="*/ 339646 w 346505"/>
                  <a:gd name="connsiteY3" fmla="*/ 27378 h 62439"/>
                  <a:gd name="connsiteX4" fmla="*/ 52935 w 346505"/>
                  <a:gd name="connsiteY4" fmla="*/ 38020 h 62439"/>
                  <a:gd name="connsiteX5" fmla="*/ 0 w 346505"/>
                  <a:gd name="connsiteY5" fmla="*/ 62439 h 62439"/>
                  <a:gd name="connsiteX6" fmla="*/ 4343 w 346505"/>
                  <a:gd name="connsiteY6" fmla="*/ 59370 h 62439"/>
                  <a:gd name="connsiteX7" fmla="*/ 257747 w 346505"/>
                  <a:gd name="connsiteY7" fmla="*/ 550 h 6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6505" h="62439">
                    <a:moveTo>
                      <a:pt x="257747" y="550"/>
                    </a:moveTo>
                    <a:lnTo>
                      <a:pt x="346505" y="12256"/>
                    </a:lnTo>
                    <a:lnTo>
                      <a:pt x="341663" y="22372"/>
                    </a:lnTo>
                    <a:cubicBezTo>
                      <a:pt x="340282" y="25588"/>
                      <a:pt x="339646" y="27378"/>
                      <a:pt x="339646" y="27378"/>
                    </a:cubicBezTo>
                    <a:cubicBezTo>
                      <a:pt x="226415" y="3200"/>
                      <a:pt x="131851" y="10384"/>
                      <a:pt x="52935" y="38020"/>
                    </a:cubicBezTo>
                    <a:lnTo>
                      <a:pt x="0" y="62439"/>
                    </a:lnTo>
                    <a:lnTo>
                      <a:pt x="4343" y="59370"/>
                    </a:lnTo>
                    <a:cubicBezTo>
                      <a:pt x="73164" y="19312"/>
                      <a:pt x="156625" y="-3932"/>
                      <a:pt x="257747" y="5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4285614" y="-2645037"/>
                <a:ext cx="311960" cy="586435"/>
              </a:xfrm>
              <a:custGeom>
                <a:avLst/>
                <a:gdLst>
                  <a:gd name="connsiteX0" fmla="*/ 311960 w 311960"/>
                  <a:gd name="connsiteY0" fmla="*/ 0 h 586435"/>
                  <a:gd name="connsiteX1" fmla="*/ 252252 w 311960"/>
                  <a:gd name="connsiteY1" fmla="*/ 42190 h 586435"/>
                  <a:gd name="connsiteX2" fmla="*/ 0 w 311960"/>
                  <a:gd name="connsiteY2" fmla="*/ 586435 h 586435"/>
                  <a:gd name="connsiteX3" fmla="*/ 13343 w 311960"/>
                  <a:gd name="connsiteY3" fmla="*/ 416552 h 586435"/>
                  <a:gd name="connsiteX4" fmla="*/ 13582 w 311960"/>
                  <a:gd name="connsiteY4" fmla="*/ 415189 h 586435"/>
                  <a:gd name="connsiteX5" fmla="*/ 29700 w 311960"/>
                  <a:gd name="connsiteY5" fmla="*/ 364471 h 586435"/>
                  <a:gd name="connsiteX6" fmla="*/ 291082 w 311960"/>
                  <a:gd name="connsiteY6" fmla="*/ 9631 h 586435"/>
                  <a:gd name="connsiteX7" fmla="*/ 311960 w 311960"/>
                  <a:gd name="connsiteY7" fmla="*/ 0 h 586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960" h="586435">
                    <a:moveTo>
                      <a:pt x="311960" y="0"/>
                    </a:moveTo>
                    <a:lnTo>
                      <a:pt x="252252" y="42190"/>
                    </a:lnTo>
                    <a:cubicBezTo>
                      <a:pt x="34471" y="225729"/>
                      <a:pt x="0" y="586435"/>
                      <a:pt x="0" y="586435"/>
                    </a:cubicBezTo>
                    <a:cubicBezTo>
                      <a:pt x="2290" y="525196"/>
                      <a:pt x="6835" y="468685"/>
                      <a:pt x="13343" y="416552"/>
                    </a:cubicBezTo>
                    <a:lnTo>
                      <a:pt x="13582" y="415189"/>
                    </a:lnTo>
                    <a:lnTo>
                      <a:pt x="29700" y="364471"/>
                    </a:lnTo>
                    <a:cubicBezTo>
                      <a:pt x="74366" y="237124"/>
                      <a:pt x="153442" y="89748"/>
                      <a:pt x="291082" y="9631"/>
                    </a:cubicBezTo>
                    <a:lnTo>
                      <a:pt x="3119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5258548" y="-2600052"/>
                <a:ext cx="944450" cy="364933"/>
              </a:xfrm>
              <a:custGeom>
                <a:avLst/>
                <a:gdLst>
                  <a:gd name="connsiteX0" fmla="*/ 196197 w 944450"/>
                  <a:gd name="connsiteY0" fmla="*/ 1954 h 364933"/>
                  <a:gd name="connsiteX1" fmla="*/ 944450 w 944450"/>
                  <a:gd name="connsiteY1" fmla="*/ 364933 h 364933"/>
                  <a:gd name="connsiteX2" fmla="*/ 845819 w 944450"/>
                  <a:gd name="connsiteY2" fmla="*/ 307985 h 364933"/>
                  <a:gd name="connsiteX3" fmla="*/ 809114 w 944450"/>
                  <a:gd name="connsiteY3" fmla="*/ 276194 h 364933"/>
                  <a:gd name="connsiteX4" fmla="*/ 76687 w 944450"/>
                  <a:gd name="connsiteY4" fmla="*/ 32318 h 364933"/>
                  <a:gd name="connsiteX5" fmla="*/ 0 w 944450"/>
                  <a:gd name="connsiteY5" fmla="*/ 63883 h 364933"/>
                  <a:gd name="connsiteX6" fmla="*/ 8607 w 944450"/>
                  <a:gd name="connsiteY6" fmla="*/ 58021 h 364933"/>
                  <a:gd name="connsiteX7" fmla="*/ 196197 w 944450"/>
                  <a:gd name="connsiteY7" fmla="*/ 1954 h 36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4450" h="364933">
                    <a:moveTo>
                      <a:pt x="196197" y="1954"/>
                    </a:moveTo>
                    <a:cubicBezTo>
                      <a:pt x="573643" y="-31044"/>
                      <a:pt x="944450" y="364933"/>
                      <a:pt x="944450" y="364933"/>
                    </a:cubicBezTo>
                    <a:lnTo>
                      <a:pt x="845819" y="307985"/>
                    </a:lnTo>
                    <a:lnTo>
                      <a:pt x="809114" y="276194"/>
                    </a:lnTo>
                    <a:cubicBezTo>
                      <a:pt x="654058" y="146952"/>
                      <a:pt x="358705" y="-50349"/>
                      <a:pt x="76687" y="32318"/>
                    </a:cubicBezTo>
                    <a:lnTo>
                      <a:pt x="0" y="63883"/>
                    </a:lnTo>
                    <a:lnTo>
                      <a:pt x="8607" y="58021"/>
                    </a:lnTo>
                    <a:cubicBezTo>
                      <a:pt x="70197" y="24870"/>
                      <a:pt x="133290" y="7454"/>
                      <a:pt x="196197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5079744" y="-2536169"/>
                <a:ext cx="178804" cy="144615"/>
              </a:xfrm>
              <a:custGeom>
                <a:avLst/>
                <a:gdLst>
                  <a:gd name="connsiteX0" fmla="*/ 178804 w 178804"/>
                  <a:gd name="connsiteY0" fmla="*/ 0 h 144615"/>
                  <a:gd name="connsiteX1" fmla="*/ 96362 w 178804"/>
                  <a:gd name="connsiteY1" fmla="*/ 56143 h 144615"/>
                  <a:gd name="connsiteX2" fmla="*/ 8830 w 178804"/>
                  <a:gd name="connsiteY2" fmla="*/ 144615 h 144615"/>
                  <a:gd name="connsiteX3" fmla="*/ 2452 w 178804"/>
                  <a:gd name="connsiteY3" fmla="*/ 141706 h 144615"/>
                  <a:gd name="connsiteX4" fmla="*/ 0 w 178804"/>
                  <a:gd name="connsiteY4" fmla="*/ 140748 h 144615"/>
                  <a:gd name="connsiteX5" fmla="*/ 71141 w 178804"/>
                  <a:gd name="connsiteY5" fmla="*/ 68843 h 144615"/>
                  <a:gd name="connsiteX6" fmla="*/ 162190 w 178804"/>
                  <a:gd name="connsiteY6" fmla="*/ 6838 h 144615"/>
                  <a:gd name="connsiteX7" fmla="*/ 178804 w 178804"/>
                  <a:gd name="connsiteY7" fmla="*/ 0 h 144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804" h="144615">
                    <a:moveTo>
                      <a:pt x="178804" y="0"/>
                    </a:moveTo>
                    <a:lnTo>
                      <a:pt x="96362" y="56143"/>
                    </a:lnTo>
                    <a:cubicBezTo>
                      <a:pt x="66529" y="81063"/>
                      <a:pt x="37281" y="110395"/>
                      <a:pt x="8830" y="144615"/>
                    </a:cubicBezTo>
                    <a:cubicBezTo>
                      <a:pt x="8830" y="144615"/>
                      <a:pt x="6634" y="143514"/>
                      <a:pt x="2452" y="141706"/>
                    </a:cubicBezTo>
                    <a:lnTo>
                      <a:pt x="0" y="140748"/>
                    </a:lnTo>
                    <a:lnTo>
                      <a:pt x="71141" y="68843"/>
                    </a:lnTo>
                    <a:cubicBezTo>
                      <a:pt x="100975" y="43922"/>
                      <a:pt x="131395" y="23413"/>
                      <a:pt x="162190" y="6838"/>
                    </a:cubicBezTo>
                    <a:lnTo>
                      <a:pt x="1788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5291875" y="-2466654"/>
                <a:ext cx="885903" cy="244235"/>
              </a:xfrm>
              <a:custGeom>
                <a:avLst/>
                <a:gdLst>
                  <a:gd name="connsiteX0" fmla="*/ 220514 w 885903"/>
                  <a:gd name="connsiteY0" fmla="*/ 1043 h 244235"/>
                  <a:gd name="connsiteX1" fmla="*/ 767127 w 885903"/>
                  <a:gd name="connsiteY1" fmla="*/ 148393 h 244235"/>
                  <a:gd name="connsiteX2" fmla="*/ 812493 w 885903"/>
                  <a:gd name="connsiteY2" fmla="*/ 174587 h 244235"/>
                  <a:gd name="connsiteX3" fmla="*/ 822067 w 885903"/>
                  <a:gd name="connsiteY3" fmla="*/ 182879 h 244235"/>
                  <a:gd name="connsiteX4" fmla="*/ 885903 w 885903"/>
                  <a:gd name="connsiteY4" fmla="*/ 244235 h 244235"/>
                  <a:gd name="connsiteX5" fmla="*/ 50395 w 885903"/>
                  <a:gd name="connsiteY5" fmla="*/ 40498 h 244235"/>
                  <a:gd name="connsiteX6" fmla="*/ 0 w 885903"/>
                  <a:gd name="connsiteY6" fmla="*/ 60654 h 244235"/>
                  <a:gd name="connsiteX7" fmla="*/ 17436 w 885903"/>
                  <a:gd name="connsiteY7" fmla="*/ 51067 h 244235"/>
                  <a:gd name="connsiteX8" fmla="*/ 220514 w 885903"/>
                  <a:gd name="connsiteY8" fmla="*/ 1043 h 24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5903" h="244235">
                    <a:moveTo>
                      <a:pt x="220514" y="1043"/>
                    </a:moveTo>
                    <a:cubicBezTo>
                      <a:pt x="357756" y="-6733"/>
                      <a:pt x="537298" y="27675"/>
                      <a:pt x="767127" y="148393"/>
                    </a:cubicBezTo>
                    <a:lnTo>
                      <a:pt x="812493" y="174587"/>
                    </a:lnTo>
                    <a:lnTo>
                      <a:pt x="822067" y="182879"/>
                    </a:lnTo>
                    <a:cubicBezTo>
                      <a:pt x="862728" y="219487"/>
                      <a:pt x="885903" y="244235"/>
                      <a:pt x="885903" y="244235"/>
                    </a:cubicBezTo>
                    <a:cubicBezTo>
                      <a:pt x="485479" y="-6978"/>
                      <a:pt x="217884" y="-14641"/>
                      <a:pt x="50395" y="40498"/>
                    </a:cubicBezTo>
                    <a:lnTo>
                      <a:pt x="0" y="60654"/>
                    </a:lnTo>
                    <a:lnTo>
                      <a:pt x="17436" y="51067"/>
                    </a:lnTo>
                    <a:cubicBezTo>
                      <a:pt x="71052" y="25561"/>
                      <a:pt x="138169" y="5709"/>
                      <a:pt x="220514" y="10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4701846" y="-2425864"/>
                <a:ext cx="377899" cy="58991"/>
              </a:xfrm>
              <a:custGeom>
                <a:avLst/>
                <a:gdLst>
                  <a:gd name="connsiteX0" fmla="*/ 195188 w 377899"/>
                  <a:gd name="connsiteY0" fmla="*/ 606 h 58991"/>
                  <a:gd name="connsiteX1" fmla="*/ 362062 w 377899"/>
                  <a:gd name="connsiteY1" fmla="*/ 24253 h 58991"/>
                  <a:gd name="connsiteX2" fmla="*/ 377899 w 377899"/>
                  <a:gd name="connsiteY2" fmla="*/ 30443 h 58991"/>
                  <a:gd name="connsiteX3" fmla="*/ 361508 w 377899"/>
                  <a:gd name="connsiteY3" fmla="*/ 47010 h 58991"/>
                  <a:gd name="connsiteX4" fmla="*/ 48065 w 377899"/>
                  <a:gd name="connsiteY4" fmla="*/ 37585 h 58991"/>
                  <a:gd name="connsiteX5" fmla="*/ 0 w 377899"/>
                  <a:gd name="connsiteY5" fmla="*/ 58991 h 58991"/>
                  <a:gd name="connsiteX6" fmla="*/ 7161 w 377899"/>
                  <a:gd name="connsiteY6" fmla="*/ 54334 h 58991"/>
                  <a:gd name="connsiteX7" fmla="*/ 195188 w 377899"/>
                  <a:gd name="connsiteY7" fmla="*/ 606 h 5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899" h="58991">
                    <a:moveTo>
                      <a:pt x="195188" y="606"/>
                    </a:moveTo>
                    <a:cubicBezTo>
                      <a:pt x="270165" y="-3349"/>
                      <a:pt x="330302" y="12949"/>
                      <a:pt x="362062" y="24253"/>
                    </a:cubicBezTo>
                    <a:lnTo>
                      <a:pt x="377899" y="30443"/>
                    </a:lnTo>
                    <a:lnTo>
                      <a:pt x="361508" y="47010"/>
                    </a:lnTo>
                    <a:cubicBezTo>
                      <a:pt x="361508" y="47010"/>
                      <a:pt x="220928" y="-23456"/>
                      <a:pt x="48065" y="37585"/>
                    </a:cubicBezTo>
                    <a:lnTo>
                      <a:pt x="0" y="58991"/>
                    </a:lnTo>
                    <a:lnTo>
                      <a:pt x="7161" y="54334"/>
                    </a:lnTo>
                    <a:cubicBezTo>
                      <a:pt x="74377" y="17932"/>
                      <a:pt x="138956" y="3572"/>
                      <a:pt x="195188" y="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5118796" y="-2406000"/>
                <a:ext cx="173078" cy="140227"/>
              </a:xfrm>
              <a:custGeom>
                <a:avLst/>
                <a:gdLst>
                  <a:gd name="connsiteX0" fmla="*/ 173078 w 173078"/>
                  <a:gd name="connsiteY0" fmla="*/ 0 h 140227"/>
                  <a:gd name="connsiteX1" fmla="*/ 141336 w 173078"/>
                  <a:gd name="connsiteY1" fmla="*/ 17451 h 140227"/>
                  <a:gd name="connsiteX2" fmla="*/ 13822 w 173078"/>
                  <a:gd name="connsiteY2" fmla="*/ 140227 h 140227"/>
                  <a:gd name="connsiteX3" fmla="*/ 0 w 173078"/>
                  <a:gd name="connsiteY3" fmla="*/ 136122 h 140227"/>
                  <a:gd name="connsiteX4" fmla="*/ 1747 w 173078"/>
                  <a:gd name="connsiteY4" fmla="*/ 133637 h 140227"/>
                  <a:gd name="connsiteX5" fmla="*/ 165293 w 173078"/>
                  <a:gd name="connsiteY5" fmla="*/ 3113 h 140227"/>
                  <a:gd name="connsiteX6" fmla="*/ 173078 w 173078"/>
                  <a:gd name="connsiteY6" fmla="*/ 0 h 140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078" h="140227">
                    <a:moveTo>
                      <a:pt x="173078" y="0"/>
                    </a:moveTo>
                    <a:lnTo>
                      <a:pt x="141336" y="17451"/>
                    </a:lnTo>
                    <a:cubicBezTo>
                      <a:pt x="51725" y="73884"/>
                      <a:pt x="13822" y="140227"/>
                      <a:pt x="13822" y="140227"/>
                    </a:cubicBezTo>
                    <a:lnTo>
                      <a:pt x="0" y="136122"/>
                    </a:lnTo>
                    <a:lnTo>
                      <a:pt x="1747" y="133637"/>
                    </a:lnTo>
                    <a:cubicBezTo>
                      <a:pt x="24082" y="103840"/>
                      <a:pt x="75935" y="45623"/>
                      <a:pt x="165293" y="3113"/>
                    </a:cubicBezTo>
                    <a:lnTo>
                      <a:pt x="1730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4242775" y="-2366873"/>
                <a:ext cx="459071" cy="758213"/>
              </a:xfrm>
              <a:custGeom>
                <a:avLst/>
                <a:gdLst>
                  <a:gd name="connsiteX0" fmla="*/ 459071 w 459071"/>
                  <a:gd name="connsiteY0" fmla="*/ 0 h 758213"/>
                  <a:gd name="connsiteX1" fmla="*/ 398350 w 459071"/>
                  <a:gd name="connsiteY1" fmla="*/ 39488 h 758213"/>
                  <a:gd name="connsiteX2" fmla="*/ 50297 w 459071"/>
                  <a:gd name="connsiteY2" fmla="*/ 650741 h 758213"/>
                  <a:gd name="connsiteX3" fmla="*/ 45012 w 459071"/>
                  <a:gd name="connsiteY3" fmla="*/ 670715 h 758213"/>
                  <a:gd name="connsiteX4" fmla="*/ 39062 w 459071"/>
                  <a:gd name="connsiteY4" fmla="*/ 681383 h 758213"/>
                  <a:gd name="connsiteX5" fmla="*/ 0 w 459071"/>
                  <a:gd name="connsiteY5" fmla="*/ 758213 h 758213"/>
                  <a:gd name="connsiteX6" fmla="*/ 441011 w 459071"/>
                  <a:gd name="connsiteY6" fmla="*/ 8043 h 758213"/>
                  <a:gd name="connsiteX7" fmla="*/ 459071 w 459071"/>
                  <a:gd name="connsiteY7" fmla="*/ 0 h 758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9071" h="758213">
                    <a:moveTo>
                      <a:pt x="459071" y="0"/>
                    </a:moveTo>
                    <a:lnTo>
                      <a:pt x="398350" y="39488"/>
                    </a:lnTo>
                    <a:cubicBezTo>
                      <a:pt x="273063" y="135338"/>
                      <a:pt x="145315" y="317212"/>
                      <a:pt x="50297" y="650741"/>
                    </a:cubicBezTo>
                    <a:lnTo>
                      <a:pt x="45012" y="670715"/>
                    </a:lnTo>
                    <a:lnTo>
                      <a:pt x="39062" y="681383"/>
                    </a:lnTo>
                    <a:cubicBezTo>
                      <a:pt x="13687" y="728436"/>
                      <a:pt x="0" y="758213"/>
                      <a:pt x="0" y="758213"/>
                    </a:cubicBezTo>
                    <a:cubicBezTo>
                      <a:pt x="112988" y="297937"/>
                      <a:pt x="284176" y="92983"/>
                      <a:pt x="441011" y="8043"/>
                    </a:cubicBezTo>
                    <a:lnTo>
                      <a:pt x="459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5332066" y="-2310038"/>
                <a:ext cx="262104" cy="39440"/>
              </a:xfrm>
              <a:custGeom>
                <a:avLst/>
                <a:gdLst>
                  <a:gd name="connsiteX0" fmla="*/ 148961 w 262104"/>
                  <a:gd name="connsiteY0" fmla="*/ 92 h 39440"/>
                  <a:gd name="connsiteX1" fmla="*/ 262104 w 262104"/>
                  <a:gd name="connsiteY1" fmla="*/ 21364 h 39440"/>
                  <a:gd name="connsiteX2" fmla="*/ 212458 w 262104"/>
                  <a:gd name="connsiteY2" fmla="*/ 24742 h 39440"/>
                  <a:gd name="connsiteX3" fmla="*/ 206786 w 262104"/>
                  <a:gd name="connsiteY3" fmla="*/ 22784 h 39440"/>
                  <a:gd name="connsiteX4" fmla="*/ 65758 w 262104"/>
                  <a:gd name="connsiteY4" fmla="*/ 19458 h 39440"/>
                  <a:gd name="connsiteX5" fmla="*/ 0 w 262104"/>
                  <a:gd name="connsiteY5" fmla="*/ 39440 h 39440"/>
                  <a:gd name="connsiteX6" fmla="*/ 23834 w 262104"/>
                  <a:gd name="connsiteY6" fmla="*/ 27161 h 39440"/>
                  <a:gd name="connsiteX7" fmla="*/ 148961 w 262104"/>
                  <a:gd name="connsiteY7" fmla="*/ 92 h 3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2104" h="39440">
                    <a:moveTo>
                      <a:pt x="148961" y="92"/>
                    </a:moveTo>
                    <a:cubicBezTo>
                      <a:pt x="219560" y="-1625"/>
                      <a:pt x="262104" y="21364"/>
                      <a:pt x="262104" y="21364"/>
                    </a:cubicBezTo>
                    <a:lnTo>
                      <a:pt x="212458" y="24742"/>
                    </a:lnTo>
                    <a:lnTo>
                      <a:pt x="206786" y="22784"/>
                    </a:lnTo>
                    <a:cubicBezTo>
                      <a:pt x="177595" y="14485"/>
                      <a:pt x="128548" y="6669"/>
                      <a:pt x="65758" y="19458"/>
                    </a:cubicBezTo>
                    <a:lnTo>
                      <a:pt x="0" y="39440"/>
                    </a:lnTo>
                    <a:lnTo>
                      <a:pt x="23834" y="27161"/>
                    </a:lnTo>
                    <a:cubicBezTo>
                      <a:pt x="71349" y="7987"/>
                      <a:pt x="113662" y="951"/>
                      <a:pt x="148961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4782624" y="-2297079"/>
                <a:ext cx="336172" cy="54992"/>
              </a:xfrm>
              <a:custGeom>
                <a:avLst/>
                <a:gdLst>
                  <a:gd name="connsiteX0" fmla="*/ 176380 w 336172"/>
                  <a:gd name="connsiteY0" fmla="*/ 829 h 54992"/>
                  <a:gd name="connsiteX1" fmla="*/ 261957 w 336172"/>
                  <a:gd name="connsiteY1" fmla="*/ 5156 h 54992"/>
                  <a:gd name="connsiteX2" fmla="*/ 336172 w 336172"/>
                  <a:gd name="connsiteY2" fmla="*/ 27200 h 54992"/>
                  <a:gd name="connsiteX3" fmla="*/ 327995 w 336172"/>
                  <a:gd name="connsiteY3" fmla="*/ 38829 h 54992"/>
                  <a:gd name="connsiteX4" fmla="*/ 324773 w 336172"/>
                  <a:gd name="connsiteY4" fmla="*/ 44005 h 54992"/>
                  <a:gd name="connsiteX5" fmla="*/ 68485 w 336172"/>
                  <a:gd name="connsiteY5" fmla="*/ 28245 h 54992"/>
                  <a:gd name="connsiteX6" fmla="*/ 0 w 336172"/>
                  <a:gd name="connsiteY6" fmla="*/ 54992 h 54992"/>
                  <a:gd name="connsiteX7" fmla="*/ 14380 w 336172"/>
                  <a:gd name="connsiteY7" fmla="*/ 46526 h 54992"/>
                  <a:gd name="connsiteX8" fmla="*/ 176380 w 336172"/>
                  <a:gd name="connsiteY8" fmla="*/ 829 h 54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6172" h="54992">
                    <a:moveTo>
                      <a:pt x="176380" y="829"/>
                    </a:moveTo>
                    <a:cubicBezTo>
                      <a:pt x="204447" y="-1057"/>
                      <a:pt x="232997" y="231"/>
                      <a:pt x="261957" y="5156"/>
                    </a:cubicBezTo>
                    <a:lnTo>
                      <a:pt x="336172" y="27200"/>
                    </a:lnTo>
                    <a:lnTo>
                      <a:pt x="327995" y="38829"/>
                    </a:lnTo>
                    <a:cubicBezTo>
                      <a:pt x="325826" y="42162"/>
                      <a:pt x="324773" y="44005"/>
                      <a:pt x="324773" y="44005"/>
                    </a:cubicBezTo>
                    <a:cubicBezTo>
                      <a:pt x="235655" y="6019"/>
                      <a:pt x="149559" y="4933"/>
                      <a:pt x="68485" y="28245"/>
                    </a:cubicBezTo>
                    <a:lnTo>
                      <a:pt x="0" y="54992"/>
                    </a:lnTo>
                    <a:lnTo>
                      <a:pt x="14380" y="46526"/>
                    </a:lnTo>
                    <a:cubicBezTo>
                      <a:pt x="66050" y="21068"/>
                      <a:pt x="120247" y="4601"/>
                      <a:pt x="176380" y="8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5445225" y="-2285295"/>
                <a:ext cx="123725" cy="32427"/>
              </a:xfrm>
              <a:custGeom>
                <a:avLst/>
                <a:gdLst>
                  <a:gd name="connsiteX0" fmla="*/ 99300 w 123725"/>
                  <a:gd name="connsiteY0" fmla="*/ 0 h 32427"/>
                  <a:gd name="connsiteX1" fmla="*/ 115974 w 123725"/>
                  <a:gd name="connsiteY1" fmla="*/ 5757 h 32427"/>
                  <a:gd name="connsiteX2" fmla="*/ 123725 w 123725"/>
                  <a:gd name="connsiteY2" fmla="*/ 9322 h 32427"/>
                  <a:gd name="connsiteX3" fmla="*/ 50087 w 123725"/>
                  <a:gd name="connsiteY3" fmla="*/ 14333 h 32427"/>
                  <a:gd name="connsiteX4" fmla="*/ 0 w 123725"/>
                  <a:gd name="connsiteY4" fmla="*/ 32427 h 32427"/>
                  <a:gd name="connsiteX5" fmla="*/ 12038 w 123725"/>
                  <a:gd name="connsiteY5" fmla="*/ 24489 h 32427"/>
                  <a:gd name="connsiteX6" fmla="*/ 75308 w 123725"/>
                  <a:gd name="connsiteY6" fmla="*/ 1633 h 32427"/>
                  <a:gd name="connsiteX7" fmla="*/ 99300 w 123725"/>
                  <a:gd name="connsiteY7" fmla="*/ 0 h 3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725" h="32427">
                    <a:moveTo>
                      <a:pt x="99300" y="0"/>
                    </a:moveTo>
                    <a:lnTo>
                      <a:pt x="115974" y="5757"/>
                    </a:lnTo>
                    <a:cubicBezTo>
                      <a:pt x="121066" y="7885"/>
                      <a:pt x="123725" y="9322"/>
                      <a:pt x="123725" y="9322"/>
                    </a:cubicBezTo>
                    <a:cubicBezTo>
                      <a:pt x="97433" y="7384"/>
                      <a:pt x="72896" y="9372"/>
                      <a:pt x="50087" y="14333"/>
                    </a:cubicBezTo>
                    <a:lnTo>
                      <a:pt x="0" y="32427"/>
                    </a:lnTo>
                    <a:lnTo>
                      <a:pt x="12038" y="24489"/>
                    </a:lnTo>
                    <a:cubicBezTo>
                      <a:pt x="31419" y="14530"/>
                      <a:pt x="52500" y="6595"/>
                      <a:pt x="75308" y="1633"/>
                    </a:cubicBezTo>
                    <a:lnTo>
                      <a:pt x="993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5191904" y="-2270597"/>
                <a:ext cx="140162" cy="87623"/>
              </a:xfrm>
              <a:custGeom>
                <a:avLst/>
                <a:gdLst>
                  <a:gd name="connsiteX0" fmla="*/ 140162 w 140162"/>
                  <a:gd name="connsiteY0" fmla="*/ 0 h 87623"/>
                  <a:gd name="connsiteX1" fmla="*/ 89048 w 140162"/>
                  <a:gd name="connsiteY1" fmla="*/ 26332 h 87623"/>
                  <a:gd name="connsiteX2" fmla="*/ 7655 w 140162"/>
                  <a:gd name="connsiteY2" fmla="*/ 87623 h 87623"/>
                  <a:gd name="connsiteX3" fmla="*/ 0 w 140162"/>
                  <a:gd name="connsiteY3" fmla="*/ 87095 h 87623"/>
                  <a:gd name="connsiteX4" fmla="*/ 63827 w 140162"/>
                  <a:gd name="connsiteY4" fmla="*/ 39032 h 87623"/>
                  <a:gd name="connsiteX5" fmla="*/ 138775 w 140162"/>
                  <a:gd name="connsiteY5" fmla="*/ 421 h 87623"/>
                  <a:gd name="connsiteX6" fmla="*/ 140162 w 140162"/>
                  <a:gd name="connsiteY6" fmla="*/ 0 h 87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162" h="87623">
                    <a:moveTo>
                      <a:pt x="140162" y="0"/>
                    </a:moveTo>
                    <a:lnTo>
                      <a:pt x="89048" y="26332"/>
                    </a:lnTo>
                    <a:cubicBezTo>
                      <a:pt x="62916" y="42734"/>
                      <a:pt x="35709" y="62916"/>
                      <a:pt x="7655" y="87623"/>
                    </a:cubicBezTo>
                    <a:lnTo>
                      <a:pt x="0" y="87095"/>
                    </a:lnTo>
                    <a:lnTo>
                      <a:pt x="63827" y="39032"/>
                    </a:lnTo>
                    <a:cubicBezTo>
                      <a:pt x="89960" y="22630"/>
                      <a:pt x="115018" y="10008"/>
                      <a:pt x="138775" y="421"/>
                    </a:cubicBezTo>
                    <a:lnTo>
                      <a:pt x="14016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0" name="任意多边形: 形状 149"/>
              <p:cNvSpPr/>
              <p:nvPr/>
            </p:nvSpPr>
            <p:spPr>
              <a:xfrm>
                <a:off x="5269274" y="-2252868"/>
                <a:ext cx="175950" cy="184401"/>
              </a:xfrm>
              <a:custGeom>
                <a:avLst/>
                <a:gdLst>
                  <a:gd name="connsiteX0" fmla="*/ 175950 w 175950"/>
                  <a:gd name="connsiteY0" fmla="*/ 0 h 184401"/>
                  <a:gd name="connsiteX1" fmla="*/ 134916 w 175950"/>
                  <a:gd name="connsiteY1" fmla="*/ 27057 h 184401"/>
                  <a:gd name="connsiteX2" fmla="*/ 16605 w 175950"/>
                  <a:gd name="connsiteY2" fmla="*/ 184401 h 184401"/>
                  <a:gd name="connsiteX3" fmla="*/ 0 w 175950"/>
                  <a:gd name="connsiteY3" fmla="*/ 179428 h 184401"/>
                  <a:gd name="connsiteX4" fmla="*/ 9975 w 175950"/>
                  <a:gd name="connsiteY4" fmla="*/ 160514 h 184401"/>
                  <a:gd name="connsiteX5" fmla="*/ 162767 w 175950"/>
                  <a:gd name="connsiteY5" fmla="*/ 4762 h 184401"/>
                  <a:gd name="connsiteX6" fmla="*/ 175950 w 175950"/>
                  <a:gd name="connsiteY6" fmla="*/ 0 h 18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0" h="184401">
                    <a:moveTo>
                      <a:pt x="175950" y="0"/>
                    </a:moveTo>
                    <a:lnTo>
                      <a:pt x="134916" y="27057"/>
                    </a:lnTo>
                    <a:cubicBezTo>
                      <a:pt x="54867" y="92327"/>
                      <a:pt x="16605" y="184401"/>
                      <a:pt x="16605" y="184401"/>
                    </a:cubicBezTo>
                    <a:lnTo>
                      <a:pt x="0" y="179428"/>
                    </a:lnTo>
                    <a:lnTo>
                      <a:pt x="9975" y="160514"/>
                    </a:lnTo>
                    <a:cubicBezTo>
                      <a:pt x="34914" y="116803"/>
                      <a:pt x="85243" y="44597"/>
                      <a:pt x="162767" y="4762"/>
                    </a:cubicBezTo>
                    <a:lnTo>
                      <a:pt x="1759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1" name="任意多边形: 形状 150"/>
              <p:cNvSpPr/>
              <p:nvPr/>
            </p:nvSpPr>
            <p:spPr>
              <a:xfrm>
                <a:off x="4267996" y="-2242087"/>
                <a:ext cx="514629" cy="620726"/>
              </a:xfrm>
              <a:custGeom>
                <a:avLst/>
                <a:gdLst>
                  <a:gd name="connsiteX0" fmla="*/ 514629 w 514629"/>
                  <a:gd name="connsiteY0" fmla="*/ 0 h 620726"/>
                  <a:gd name="connsiteX1" fmla="*/ 453476 w 514629"/>
                  <a:gd name="connsiteY1" fmla="*/ 36003 h 620726"/>
                  <a:gd name="connsiteX2" fmla="*/ 0 w 514629"/>
                  <a:gd name="connsiteY2" fmla="*/ 620726 h 620726"/>
                  <a:gd name="connsiteX3" fmla="*/ 19791 w 514629"/>
                  <a:gd name="connsiteY3" fmla="*/ 545928 h 620726"/>
                  <a:gd name="connsiteX4" fmla="*/ 43038 w 514629"/>
                  <a:gd name="connsiteY4" fmla="*/ 504247 h 620726"/>
                  <a:gd name="connsiteX5" fmla="*/ 503788 w 514629"/>
                  <a:gd name="connsiteY5" fmla="*/ 4234 h 620726"/>
                  <a:gd name="connsiteX6" fmla="*/ 514629 w 514629"/>
                  <a:gd name="connsiteY6" fmla="*/ 0 h 620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629" h="620726">
                    <a:moveTo>
                      <a:pt x="514629" y="0"/>
                    </a:moveTo>
                    <a:lnTo>
                      <a:pt x="453476" y="36003"/>
                    </a:lnTo>
                    <a:cubicBezTo>
                      <a:pt x="184017" y="220384"/>
                      <a:pt x="0" y="620726"/>
                      <a:pt x="0" y="620726"/>
                    </a:cubicBezTo>
                    <a:lnTo>
                      <a:pt x="19791" y="545928"/>
                    </a:lnTo>
                    <a:lnTo>
                      <a:pt x="43038" y="504247"/>
                    </a:lnTo>
                    <a:cubicBezTo>
                      <a:pt x="130889" y="351765"/>
                      <a:pt x="297113" y="106069"/>
                      <a:pt x="503788" y="4234"/>
                    </a:cubicBezTo>
                    <a:lnTo>
                      <a:pt x="5146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5637271" y="-2225652"/>
                <a:ext cx="624918" cy="176915"/>
              </a:xfrm>
              <a:custGeom>
                <a:avLst/>
                <a:gdLst>
                  <a:gd name="connsiteX0" fmla="*/ 230920 w 624918"/>
                  <a:gd name="connsiteY0" fmla="*/ 337 h 176915"/>
                  <a:gd name="connsiteX1" fmla="*/ 624918 w 624918"/>
                  <a:gd name="connsiteY1" fmla="*/ 176915 h 176915"/>
                  <a:gd name="connsiteX2" fmla="*/ 557351 w 624918"/>
                  <a:gd name="connsiteY2" fmla="*/ 153279 h 176915"/>
                  <a:gd name="connsiteX3" fmla="*/ 557116 w 624918"/>
                  <a:gd name="connsiteY3" fmla="*/ 153087 h 176915"/>
                  <a:gd name="connsiteX4" fmla="*/ 64892 w 624918"/>
                  <a:gd name="connsiteY4" fmla="*/ 29679 h 176915"/>
                  <a:gd name="connsiteX5" fmla="*/ 0 w 624918"/>
                  <a:gd name="connsiteY5" fmla="*/ 53957 h 176915"/>
                  <a:gd name="connsiteX6" fmla="*/ 16367 w 624918"/>
                  <a:gd name="connsiteY6" fmla="*/ 44569 h 176915"/>
                  <a:gd name="connsiteX7" fmla="*/ 230920 w 624918"/>
                  <a:gd name="connsiteY7" fmla="*/ 337 h 17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4918" h="176915">
                    <a:moveTo>
                      <a:pt x="230920" y="337"/>
                    </a:moveTo>
                    <a:cubicBezTo>
                      <a:pt x="455910" y="8870"/>
                      <a:pt x="624918" y="176915"/>
                      <a:pt x="624918" y="176915"/>
                    </a:cubicBezTo>
                    <a:lnTo>
                      <a:pt x="557351" y="153279"/>
                    </a:lnTo>
                    <a:lnTo>
                      <a:pt x="557116" y="153087"/>
                    </a:lnTo>
                    <a:cubicBezTo>
                      <a:pt x="475007" y="88875"/>
                      <a:pt x="283467" y="-31857"/>
                      <a:pt x="64892" y="29679"/>
                    </a:cubicBezTo>
                    <a:lnTo>
                      <a:pt x="0" y="53957"/>
                    </a:lnTo>
                    <a:lnTo>
                      <a:pt x="16367" y="44569"/>
                    </a:lnTo>
                    <a:cubicBezTo>
                      <a:pt x="90889" y="9573"/>
                      <a:pt x="163424" y="-2223"/>
                      <a:pt x="230920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4973468" y="-2184246"/>
                <a:ext cx="218436" cy="46117"/>
              </a:xfrm>
              <a:custGeom>
                <a:avLst/>
                <a:gdLst>
                  <a:gd name="connsiteX0" fmla="*/ 181257 w 218436"/>
                  <a:gd name="connsiteY0" fmla="*/ 199 h 46117"/>
                  <a:gd name="connsiteX1" fmla="*/ 213963 w 218436"/>
                  <a:gd name="connsiteY1" fmla="*/ 436 h 46117"/>
                  <a:gd name="connsiteX2" fmla="*/ 218436 w 218436"/>
                  <a:gd name="connsiteY2" fmla="*/ 744 h 46117"/>
                  <a:gd name="connsiteX3" fmla="*/ 200870 w 218436"/>
                  <a:gd name="connsiteY3" fmla="*/ 13972 h 46117"/>
                  <a:gd name="connsiteX4" fmla="*/ 50954 w 218436"/>
                  <a:gd name="connsiteY4" fmla="*/ 27846 h 46117"/>
                  <a:gd name="connsiteX5" fmla="*/ 0 w 218436"/>
                  <a:gd name="connsiteY5" fmla="*/ 46117 h 46117"/>
                  <a:gd name="connsiteX6" fmla="*/ 14831 w 218436"/>
                  <a:gd name="connsiteY6" fmla="*/ 37142 h 46117"/>
                  <a:gd name="connsiteX7" fmla="*/ 181257 w 218436"/>
                  <a:gd name="connsiteY7" fmla="*/ 199 h 4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436" h="46117">
                    <a:moveTo>
                      <a:pt x="181257" y="199"/>
                    </a:moveTo>
                    <a:cubicBezTo>
                      <a:pt x="194976" y="-200"/>
                      <a:pt x="206185" y="68"/>
                      <a:pt x="213963" y="436"/>
                    </a:cubicBezTo>
                    <a:lnTo>
                      <a:pt x="218436" y="744"/>
                    </a:lnTo>
                    <a:lnTo>
                      <a:pt x="200870" y="13972"/>
                    </a:lnTo>
                    <a:cubicBezTo>
                      <a:pt x="200870" y="13972"/>
                      <a:pt x="131285" y="6485"/>
                      <a:pt x="50954" y="27846"/>
                    </a:cubicBezTo>
                    <a:lnTo>
                      <a:pt x="0" y="46117"/>
                    </a:lnTo>
                    <a:lnTo>
                      <a:pt x="14831" y="37142"/>
                    </a:lnTo>
                    <a:cubicBezTo>
                      <a:pt x="76351" y="8601"/>
                      <a:pt x="140101" y="1396"/>
                      <a:pt x="181257" y="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4" name="任意多边形: 形状 153"/>
              <p:cNvSpPr/>
              <p:nvPr/>
            </p:nvSpPr>
            <p:spPr>
              <a:xfrm>
                <a:off x="5414611" y="-2171695"/>
                <a:ext cx="222660" cy="174045"/>
              </a:xfrm>
              <a:custGeom>
                <a:avLst/>
                <a:gdLst>
                  <a:gd name="connsiteX0" fmla="*/ 222660 w 222660"/>
                  <a:gd name="connsiteY0" fmla="*/ 0 h 174045"/>
                  <a:gd name="connsiteX1" fmla="*/ 163957 w 222660"/>
                  <a:gd name="connsiteY1" fmla="*/ 33669 h 174045"/>
                  <a:gd name="connsiteX2" fmla="*/ 12555 w 222660"/>
                  <a:gd name="connsiteY2" fmla="*/ 174045 h 174045"/>
                  <a:gd name="connsiteX3" fmla="*/ 2727 w 222660"/>
                  <a:gd name="connsiteY3" fmla="*/ 173415 h 174045"/>
                  <a:gd name="connsiteX4" fmla="*/ 0 w 222660"/>
                  <a:gd name="connsiteY4" fmla="*/ 173377 h 174045"/>
                  <a:gd name="connsiteX5" fmla="*/ 63019 w 222660"/>
                  <a:gd name="connsiteY5" fmla="*/ 106858 h 174045"/>
                  <a:gd name="connsiteX6" fmla="*/ 213806 w 222660"/>
                  <a:gd name="connsiteY6" fmla="*/ 3312 h 174045"/>
                  <a:gd name="connsiteX7" fmla="*/ 222660 w 222660"/>
                  <a:gd name="connsiteY7" fmla="*/ 0 h 17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660" h="174045">
                    <a:moveTo>
                      <a:pt x="222660" y="0"/>
                    </a:moveTo>
                    <a:lnTo>
                      <a:pt x="163957" y="33669"/>
                    </a:lnTo>
                    <a:cubicBezTo>
                      <a:pt x="113619" y="67966"/>
                      <a:pt x="62850" y="113885"/>
                      <a:pt x="12555" y="174045"/>
                    </a:cubicBezTo>
                    <a:cubicBezTo>
                      <a:pt x="12555" y="174045"/>
                      <a:pt x="9157" y="173711"/>
                      <a:pt x="2727" y="173415"/>
                    </a:cubicBezTo>
                    <a:lnTo>
                      <a:pt x="0" y="173377"/>
                    </a:lnTo>
                    <a:lnTo>
                      <a:pt x="63019" y="106858"/>
                    </a:lnTo>
                    <a:cubicBezTo>
                      <a:pt x="113562" y="60285"/>
                      <a:pt x="164125" y="26643"/>
                      <a:pt x="213806" y="3312"/>
                    </a:cubicBezTo>
                    <a:lnTo>
                      <a:pt x="2226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>
                <a:off x="4810030" y="-2138129"/>
                <a:ext cx="163439" cy="168685"/>
              </a:xfrm>
              <a:custGeom>
                <a:avLst/>
                <a:gdLst>
                  <a:gd name="connsiteX0" fmla="*/ 163439 w 163439"/>
                  <a:gd name="connsiteY0" fmla="*/ 0 h 168685"/>
                  <a:gd name="connsiteX1" fmla="*/ 118412 w 163439"/>
                  <a:gd name="connsiteY1" fmla="*/ 27246 h 168685"/>
                  <a:gd name="connsiteX2" fmla="*/ 65557 w 163439"/>
                  <a:gd name="connsiteY2" fmla="*/ 81097 h 168685"/>
                  <a:gd name="connsiteX3" fmla="*/ 28310 w 163439"/>
                  <a:gd name="connsiteY3" fmla="*/ 150251 h 168685"/>
                  <a:gd name="connsiteX4" fmla="*/ 10967 w 163439"/>
                  <a:gd name="connsiteY4" fmla="*/ 161103 h 168685"/>
                  <a:gd name="connsiteX5" fmla="*/ 0 w 163439"/>
                  <a:gd name="connsiteY5" fmla="*/ 168685 h 168685"/>
                  <a:gd name="connsiteX6" fmla="*/ 153049 w 163439"/>
                  <a:gd name="connsiteY6" fmla="*/ 3725 h 168685"/>
                  <a:gd name="connsiteX7" fmla="*/ 163439 w 163439"/>
                  <a:gd name="connsiteY7" fmla="*/ 0 h 168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439" h="168685">
                    <a:moveTo>
                      <a:pt x="163439" y="0"/>
                    </a:moveTo>
                    <a:lnTo>
                      <a:pt x="118412" y="27246"/>
                    </a:lnTo>
                    <a:cubicBezTo>
                      <a:pt x="99321" y="42069"/>
                      <a:pt x="81396" y="59830"/>
                      <a:pt x="65557" y="81097"/>
                    </a:cubicBezTo>
                    <a:lnTo>
                      <a:pt x="28310" y="150251"/>
                    </a:lnTo>
                    <a:lnTo>
                      <a:pt x="10967" y="161103"/>
                    </a:lnTo>
                    <a:cubicBezTo>
                      <a:pt x="3843" y="165861"/>
                      <a:pt x="0" y="168685"/>
                      <a:pt x="0" y="168685"/>
                    </a:cubicBezTo>
                    <a:cubicBezTo>
                      <a:pt x="32239" y="82144"/>
                      <a:pt x="91529" y="32267"/>
                      <a:pt x="153049" y="3725"/>
                    </a:cubicBezTo>
                    <a:lnTo>
                      <a:pt x="163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6" name="任意多边形: 形状 155"/>
              <p:cNvSpPr/>
              <p:nvPr/>
            </p:nvSpPr>
            <p:spPr>
              <a:xfrm>
                <a:off x="5726318" y="-2102631"/>
                <a:ext cx="510650" cy="82925"/>
              </a:xfrm>
              <a:custGeom>
                <a:avLst/>
                <a:gdLst>
                  <a:gd name="connsiteX0" fmla="*/ 295302 w 510650"/>
                  <a:gd name="connsiteY0" fmla="*/ 109 h 82925"/>
                  <a:gd name="connsiteX1" fmla="*/ 450422 w 510650"/>
                  <a:gd name="connsiteY1" fmla="*/ 24003 h 82925"/>
                  <a:gd name="connsiteX2" fmla="*/ 468304 w 510650"/>
                  <a:gd name="connsiteY2" fmla="*/ 30258 h 82925"/>
                  <a:gd name="connsiteX3" fmla="*/ 491273 w 510650"/>
                  <a:gd name="connsiteY3" fmla="*/ 49049 h 82925"/>
                  <a:gd name="connsiteX4" fmla="*/ 510650 w 510650"/>
                  <a:gd name="connsiteY4" fmla="*/ 66594 h 82925"/>
                  <a:gd name="connsiteX5" fmla="*/ 77397 w 510650"/>
                  <a:gd name="connsiteY5" fmla="*/ 44919 h 82925"/>
                  <a:gd name="connsiteX6" fmla="*/ 0 w 510650"/>
                  <a:gd name="connsiteY6" fmla="*/ 82925 h 82925"/>
                  <a:gd name="connsiteX7" fmla="*/ 1253 w 510650"/>
                  <a:gd name="connsiteY7" fmla="*/ 81994 h 82925"/>
                  <a:gd name="connsiteX8" fmla="*/ 295302 w 510650"/>
                  <a:gd name="connsiteY8" fmla="*/ 109 h 8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650" h="82925">
                    <a:moveTo>
                      <a:pt x="295302" y="109"/>
                    </a:moveTo>
                    <a:cubicBezTo>
                      <a:pt x="343478" y="1066"/>
                      <a:pt x="395201" y="8386"/>
                      <a:pt x="450422" y="24003"/>
                    </a:cubicBezTo>
                    <a:lnTo>
                      <a:pt x="468304" y="30258"/>
                    </a:lnTo>
                    <a:lnTo>
                      <a:pt x="491273" y="49049"/>
                    </a:lnTo>
                    <a:cubicBezTo>
                      <a:pt x="503890" y="59872"/>
                      <a:pt x="510650" y="66594"/>
                      <a:pt x="510650" y="66594"/>
                    </a:cubicBezTo>
                    <a:cubicBezTo>
                      <a:pt x="334529" y="-6602"/>
                      <a:pt x="189672" y="3589"/>
                      <a:pt x="77397" y="44919"/>
                    </a:cubicBezTo>
                    <a:lnTo>
                      <a:pt x="0" y="82925"/>
                    </a:lnTo>
                    <a:lnTo>
                      <a:pt x="1253" y="81994"/>
                    </a:lnTo>
                    <a:cubicBezTo>
                      <a:pt x="76592" y="35090"/>
                      <a:pt x="174863" y="-2284"/>
                      <a:pt x="295302" y="1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7" name="任意多边形: 形状 156"/>
              <p:cNvSpPr/>
              <p:nvPr/>
            </p:nvSpPr>
            <p:spPr>
              <a:xfrm>
                <a:off x="4908054" y="-2095778"/>
                <a:ext cx="361221" cy="69982"/>
              </a:xfrm>
              <a:custGeom>
                <a:avLst/>
                <a:gdLst>
                  <a:gd name="connsiteX0" fmla="*/ 221056 w 361221"/>
                  <a:gd name="connsiteY0" fmla="*/ 962 h 69982"/>
                  <a:gd name="connsiteX1" fmla="*/ 299691 w 361221"/>
                  <a:gd name="connsiteY1" fmla="*/ 3909 h 69982"/>
                  <a:gd name="connsiteX2" fmla="*/ 361221 w 361221"/>
                  <a:gd name="connsiteY2" fmla="*/ 22337 h 69982"/>
                  <a:gd name="connsiteX3" fmla="*/ 357225 w 361221"/>
                  <a:gd name="connsiteY3" fmla="*/ 29912 h 69982"/>
                  <a:gd name="connsiteX4" fmla="*/ 352605 w 361221"/>
                  <a:gd name="connsiteY4" fmla="*/ 40010 h 69982"/>
                  <a:gd name="connsiteX5" fmla="*/ 50527 w 361221"/>
                  <a:gd name="connsiteY5" fmla="*/ 47762 h 69982"/>
                  <a:gd name="connsiteX6" fmla="*/ 0 w 361221"/>
                  <a:gd name="connsiteY6" fmla="*/ 69982 h 69982"/>
                  <a:gd name="connsiteX7" fmla="*/ 15804 w 361221"/>
                  <a:gd name="connsiteY7" fmla="*/ 61423 h 69982"/>
                  <a:gd name="connsiteX8" fmla="*/ 221056 w 361221"/>
                  <a:gd name="connsiteY8" fmla="*/ 962 h 6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221" h="69982">
                    <a:moveTo>
                      <a:pt x="221056" y="962"/>
                    </a:moveTo>
                    <a:cubicBezTo>
                      <a:pt x="246977" y="-871"/>
                      <a:pt x="273376" y="-185"/>
                      <a:pt x="299691" y="3909"/>
                    </a:cubicBezTo>
                    <a:lnTo>
                      <a:pt x="361221" y="22337"/>
                    </a:lnTo>
                    <a:lnTo>
                      <a:pt x="357225" y="29912"/>
                    </a:lnTo>
                    <a:cubicBezTo>
                      <a:pt x="354136" y="36327"/>
                      <a:pt x="352605" y="40010"/>
                      <a:pt x="352605" y="40010"/>
                    </a:cubicBezTo>
                    <a:cubicBezTo>
                      <a:pt x="250253" y="-7202"/>
                      <a:pt x="137596" y="14378"/>
                      <a:pt x="50527" y="47762"/>
                    </a:cubicBezTo>
                    <a:lnTo>
                      <a:pt x="0" y="69982"/>
                    </a:lnTo>
                    <a:lnTo>
                      <a:pt x="15804" y="61423"/>
                    </a:lnTo>
                    <a:cubicBezTo>
                      <a:pt x="69828" y="34630"/>
                      <a:pt x="143293" y="6462"/>
                      <a:pt x="221056" y="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5251" y="-2025795"/>
                <a:ext cx="72803" cy="43651"/>
              </a:xfrm>
              <a:custGeom>
                <a:avLst/>
                <a:gdLst>
                  <a:gd name="connsiteX0" fmla="*/ 72803 w 72803"/>
                  <a:gd name="connsiteY0" fmla="*/ 0 h 43651"/>
                  <a:gd name="connsiteX1" fmla="*/ 41624 w 72803"/>
                  <a:gd name="connsiteY1" fmla="*/ 16885 h 43651"/>
                  <a:gd name="connsiteX2" fmla="*/ 0 w 72803"/>
                  <a:gd name="connsiteY2" fmla="*/ 43651 h 43651"/>
                  <a:gd name="connsiteX3" fmla="*/ 3089 w 72803"/>
                  <a:gd name="connsiteY3" fmla="*/ 37917 h 43651"/>
                  <a:gd name="connsiteX4" fmla="*/ 16403 w 72803"/>
                  <a:gd name="connsiteY4" fmla="*/ 29585 h 43651"/>
                  <a:gd name="connsiteX5" fmla="*/ 63386 w 72803"/>
                  <a:gd name="connsiteY5" fmla="*/ 4141 h 43651"/>
                  <a:gd name="connsiteX6" fmla="*/ 72803 w 72803"/>
                  <a:gd name="connsiteY6" fmla="*/ 0 h 4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03" h="43651">
                    <a:moveTo>
                      <a:pt x="72803" y="0"/>
                    </a:moveTo>
                    <a:lnTo>
                      <a:pt x="41624" y="16885"/>
                    </a:lnTo>
                    <a:cubicBezTo>
                      <a:pt x="15371" y="32354"/>
                      <a:pt x="0" y="43651"/>
                      <a:pt x="0" y="43651"/>
                    </a:cubicBezTo>
                    <a:lnTo>
                      <a:pt x="3089" y="37917"/>
                    </a:lnTo>
                    <a:lnTo>
                      <a:pt x="16403" y="29585"/>
                    </a:lnTo>
                    <a:cubicBezTo>
                      <a:pt x="29531" y="21850"/>
                      <a:pt x="45378" y="13072"/>
                      <a:pt x="63386" y="4141"/>
                    </a:cubicBezTo>
                    <a:lnTo>
                      <a:pt x="72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5528216" y="-2019706"/>
                <a:ext cx="198102" cy="174241"/>
              </a:xfrm>
              <a:custGeom>
                <a:avLst/>
                <a:gdLst>
                  <a:gd name="connsiteX0" fmla="*/ 198102 w 198102"/>
                  <a:gd name="connsiteY0" fmla="*/ 0 h 174241"/>
                  <a:gd name="connsiteX1" fmla="*/ 120005 w 198102"/>
                  <a:gd name="connsiteY1" fmla="*/ 57993 h 174241"/>
                  <a:gd name="connsiteX2" fmla="*/ 16979 w 198102"/>
                  <a:gd name="connsiteY2" fmla="*/ 173560 h 174241"/>
                  <a:gd name="connsiteX3" fmla="*/ 0 w 198102"/>
                  <a:gd name="connsiteY3" fmla="*/ 174241 h 174241"/>
                  <a:gd name="connsiteX4" fmla="*/ 3303 w 198102"/>
                  <a:gd name="connsiteY4" fmla="*/ 169549 h 174241"/>
                  <a:gd name="connsiteX5" fmla="*/ 174134 w 198102"/>
                  <a:gd name="connsiteY5" fmla="*/ 11769 h 174241"/>
                  <a:gd name="connsiteX6" fmla="*/ 198102 w 198102"/>
                  <a:gd name="connsiteY6" fmla="*/ 0 h 17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102" h="174241">
                    <a:moveTo>
                      <a:pt x="198102" y="0"/>
                    </a:moveTo>
                    <a:lnTo>
                      <a:pt x="120005" y="57993"/>
                    </a:lnTo>
                    <a:cubicBezTo>
                      <a:pt x="51761" y="117622"/>
                      <a:pt x="16979" y="173560"/>
                      <a:pt x="16979" y="173560"/>
                    </a:cubicBezTo>
                    <a:lnTo>
                      <a:pt x="0" y="174241"/>
                    </a:lnTo>
                    <a:lnTo>
                      <a:pt x="3303" y="169549"/>
                    </a:lnTo>
                    <a:cubicBezTo>
                      <a:pt x="26345" y="138062"/>
                      <a:pt x="83728" y="68053"/>
                      <a:pt x="174134" y="11769"/>
                    </a:cubicBezTo>
                    <a:lnTo>
                      <a:pt x="1981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0" name="任意多边形: 形状 159"/>
              <p:cNvSpPr/>
              <p:nvPr/>
            </p:nvSpPr>
            <p:spPr>
              <a:xfrm>
                <a:off x="5032943" y="-1998676"/>
                <a:ext cx="381669" cy="90730"/>
              </a:xfrm>
              <a:custGeom>
                <a:avLst/>
                <a:gdLst>
                  <a:gd name="connsiteX0" fmla="*/ 356378 w 381669"/>
                  <a:gd name="connsiteY0" fmla="*/ 0 h 90730"/>
                  <a:gd name="connsiteX1" fmla="*/ 381669 w 381669"/>
                  <a:gd name="connsiteY1" fmla="*/ 357 h 90730"/>
                  <a:gd name="connsiteX2" fmla="*/ 369003 w 381669"/>
                  <a:gd name="connsiteY2" fmla="*/ 13725 h 90730"/>
                  <a:gd name="connsiteX3" fmla="*/ 81143 w 381669"/>
                  <a:gd name="connsiteY3" fmla="*/ 58280 h 90730"/>
                  <a:gd name="connsiteX4" fmla="*/ 0 w 381669"/>
                  <a:gd name="connsiteY4" fmla="*/ 90730 h 90730"/>
                  <a:gd name="connsiteX5" fmla="*/ 20366 w 381669"/>
                  <a:gd name="connsiteY5" fmla="*/ 79971 h 90730"/>
                  <a:gd name="connsiteX6" fmla="*/ 356378 w 381669"/>
                  <a:gd name="connsiteY6" fmla="*/ 0 h 9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669" h="90730">
                    <a:moveTo>
                      <a:pt x="356378" y="0"/>
                    </a:moveTo>
                    <a:lnTo>
                      <a:pt x="381669" y="357"/>
                    </a:lnTo>
                    <a:lnTo>
                      <a:pt x="369003" y="13725"/>
                    </a:lnTo>
                    <a:cubicBezTo>
                      <a:pt x="369003" y="13725"/>
                      <a:pt x="246672" y="1686"/>
                      <a:pt x="81143" y="58280"/>
                    </a:cubicBezTo>
                    <a:lnTo>
                      <a:pt x="0" y="90730"/>
                    </a:lnTo>
                    <a:lnTo>
                      <a:pt x="20366" y="79971"/>
                    </a:lnTo>
                    <a:cubicBezTo>
                      <a:pt x="168475" y="11876"/>
                      <a:pt x="295744" y="781"/>
                      <a:pt x="35637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1" name="任意多边形: 形状 160"/>
              <p:cNvSpPr/>
              <p:nvPr/>
            </p:nvSpPr>
            <p:spPr>
              <a:xfrm>
                <a:off x="4292808" y="-1907945"/>
                <a:ext cx="740135" cy="1195969"/>
              </a:xfrm>
              <a:custGeom>
                <a:avLst/>
                <a:gdLst>
                  <a:gd name="connsiteX0" fmla="*/ 740135 w 740135"/>
                  <a:gd name="connsiteY0" fmla="*/ 0 h 1195969"/>
                  <a:gd name="connsiteX1" fmla="*/ 669501 w 740135"/>
                  <a:gd name="connsiteY1" fmla="*/ 37312 h 1195969"/>
                  <a:gd name="connsiteX2" fmla="*/ 77101 w 740135"/>
                  <a:gd name="connsiteY2" fmla="*/ 945085 h 1195969"/>
                  <a:gd name="connsiteX3" fmla="*/ 50816 w 740135"/>
                  <a:gd name="connsiteY3" fmla="*/ 1054409 h 1195969"/>
                  <a:gd name="connsiteX4" fmla="*/ 36863 w 740135"/>
                  <a:gd name="connsiteY4" fmla="*/ 1089274 h 1195969"/>
                  <a:gd name="connsiteX5" fmla="*/ 0 w 740135"/>
                  <a:gd name="connsiteY5" fmla="*/ 1195969 h 1195969"/>
                  <a:gd name="connsiteX6" fmla="*/ 735280 w 740135"/>
                  <a:gd name="connsiteY6" fmla="*/ 1941 h 1195969"/>
                  <a:gd name="connsiteX7" fmla="*/ 740135 w 740135"/>
                  <a:gd name="connsiteY7" fmla="*/ 0 h 1195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0135" h="1195969">
                    <a:moveTo>
                      <a:pt x="740135" y="0"/>
                    </a:moveTo>
                    <a:lnTo>
                      <a:pt x="669501" y="37312"/>
                    </a:lnTo>
                    <a:cubicBezTo>
                      <a:pt x="453043" y="167179"/>
                      <a:pt x="213690" y="427068"/>
                      <a:pt x="77101" y="945085"/>
                    </a:cubicBezTo>
                    <a:lnTo>
                      <a:pt x="50816" y="1054409"/>
                    </a:lnTo>
                    <a:lnTo>
                      <a:pt x="36863" y="1089274"/>
                    </a:lnTo>
                    <a:cubicBezTo>
                      <a:pt x="11805" y="1155229"/>
                      <a:pt x="0" y="1195969"/>
                      <a:pt x="0" y="1195969"/>
                    </a:cubicBezTo>
                    <a:cubicBezTo>
                      <a:pt x="134567" y="431763"/>
                      <a:pt x="468684" y="124512"/>
                      <a:pt x="735280" y="1941"/>
                    </a:cubicBezTo>
                    <a:lnTo>
                      <a:pt x="7401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2" name="任意多边形: 形状 161"/>
              <p:cNvSpPr/>
              <p:nvPr/>
            </p:nvSpPr>
            <p:spPr>
              <a:xfrm>
                <a:off x="7743785" y="-1863046"/>
                <a:ext cx="1839557" cy="1294629"/>
              </a:xfrm>
              <a:custGeom>
                <a:avLst/>
                <a:gdLst>
                  <a:gd name="connsiteX0" fmla="*/ 57708 w 1839557"/>
                  <a:gd name="connsiteY0" fmla="*/ 1199 h 1294629"/>
                  <a:gd name="connsiteX1" fmla="*/ 268084 w 1839557"/>
                  <a:gd name="connsiteY1" fmla="*/ 29936 h 1294629"/>
                  <a:gd name="connsiteX2" fmla="*/ 466443 w 1839557"/>
                  <a:gd name="connsiteY2" fmla="*/ 116962 h 1294629"/>
                  <a:gd name="connsiteX3" fmla="*/ 593282 w 1839557"/>
                  <a:gd name="connsiteY3" fmla="*/ 134226 h 1294629"/>
                  <a:gd name="connsiteX4" fmla="*/ 945262 w 1839557"/>
                  <a:gd name="connsiteY4" fmla="*/ 180733 h 1294629"/>
                  <a:gd name="connsiteX5" fmla="*/ 1232062 w 1839557"/>
                  <a:gd name="connsiteY5" fmla="*/ 410453 h 1294629"/>
                  <a:gd name="connsiteX6" fmla="*/ 1578755 w 1839557"/>
                  <a:gd name="connsiteY6" fmla="*/ 596484 h 1294629"/>
                  <a:gd name="connsiteX7" fmla="*/ 1839480 w 1839557"/>
                  <a:gd name="connsiteY7" fmla="*/ 1081291 h 1294629"/>
                  <a:gd name="connsiteX8" fmla="*/ 1751747 w 1839557"/>
                  <a:gd name="connsiteY8" fmla="*/ 1294099 h 1294629"/>
                  <a:gd name="connsiteX9" fmla="*/ 1739113 w 1839557"/>
                  <a:gd name="connsiteY9" fmla="*/ 1294629 h 1294629"/>
                  <a:gd name="connsiteX10" fmla="*/ 1766346 w 1839557"/>
                  <a:gd name="connsiteY10" fmla="*/ 1268296 h 1294629"/>
                  <a:gd name="connsiteX11" fmla="*/ 1814259 w 1839557"/>
                  <a:gd name="connsiteY11" fmla="*/ 1093991 h 1294629"/>
                  <a:gd name="connsiteX12" fmla="*/ 1553534 w 1839557"/>
                  <a:gd name="connsiteY12" fmla="*/ 609184 h 1294629"/>
                  <a:gd name="connsiteX13" fmla="*/ 1206840 w 1839557"/>
                  <a:gd name="connsiteY13" fmla="*/ 423153 h 1294629"/>
                  <a:gd name="connsiteX14" fmla="*/ 920041 w 1839557"/>
                  <a:gd name="connsiteY14" fmla="*/ 193433 h 1294629"/>
                  <a:gd name="connsiteX15" fmla="*/ 568061 w 1839557"/>
                  <a:gd name="connsiteY15" fmla="*/ 146926 h 1294629"/>
                  <a:gd name="connsiteX16" fmla="*/ 441222 w 1839557"/>
                  <a:gd name="connsiteY16" fmla="*/ 129662 h 1294629"/>
                  <a:gd name="connsiteX17" fmla="*/ 242863 w 1839557"/>
                  <a:gd name="connsiteY17" fmla="*/ 42636 h 1294629"/>
                  <a:gd name="connsiteX18" fmla="*/ 3793 w 1839557"/>
                  <a:gd name="connsiteY18" fmla="*/ 20710 h 1294629"/>
                  <a:gd name="connsiteX19" fmla="*/ 0 w 1839557"/>
                  <a:gd name="connsiteY19" fmla="*/ 22584 h 1294629"/>
                  <a:gd name="connsiteX20" fmla="*/ 312 w 1839557"/>
                  <a:gd name="connsiteY20" fmla="*/ 22186 h 1294629"/>
                  <a:gd name="connsiteX21" fmla="*/ 57708 w 1839557"/>
                  <a:gd name="connsiteY21" fmla="*/ 1199 h 129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39557" h="1294629">
                    <a:moveTo>
                      <a:pt x="57708" y="1199"/>
                    </a:moveTo>
                    <a:cubicBezTo>
                      <a:pt x="115545" y="-6068"/>
                      <a:pt x="177446" y="21743"/>
                      <a:pt x="268084" y="29936"/>
                    </a:cubicBezTo>
                    <a:cubicBezTo>
                      <a:pt x="341368" y="36631"/>
                      <a:pt x="417472" y="82081"/>
                      <a:pt x="466443" y="116962"/>
                    </a:cubicBezTo>
                    <a:cubicBezTo>
                      <a:pt x="509430" y="113792"/>
                      <a:pt x="551003" y="118372"/>
                      <a:pt x="593282" y="134226"/>
                    </a:cubicBezTo>
                    <a:cubicBezTo>
                      <a:pt x="761698" y="198000"/>
                      <a:pt x="791294" y="188486"/>
                      <a:pt x="945262" y="180733"/>
                    </a:cubicBezTo>
                    <a:cubicBezTo>
                      <a:pt x="1099230" y="172984"/>
                      <a:pt x="1198589" y="330473"/>
                      <a:pt x="1232062" y="410453"/>
                    </a:cubicBezTo>
                    <a:cubicBezTo>
                      <a:pt x="1265530" y="490433"/>
                      <a:pt x="1404702" y="462598"/>
                      <a:pt x="1578755" y="596484"/>
                    </a:cubicBezTo>
                    <a:cubicBezTo>
                      <a:pt x="1752805" y="730369"/>
                      <a:pt x="1837013" y="917809"/>
                      <a:pt x="1839480" y="1081291"/>
                    </a:cubicBezTo>
                    <a:cubicBezTo>
                      <a:pt x="1841241" y="1183469"/>
                      <a:pt x="1813054" y="1247591"/>
                      <a:pt x="1751747" y="1294099"/>
                    </a:cubicBezTo>
                    <a:lnTo>
                      <a:pt x="1739113" y="1294629"/>
                    </a:lnTo>
                    <a:lnTo>
                      <a:pt x="1766346" y="1268296"/>
                    </a:lnTo>
                    <a:cubicBezTo>
                      <a:pt x="1800055" y="1225852"/>
                      <a:pt x="1815580" y="1170625"/>
                      <a:pt x="1814259" y="1093991"/>
                    </a:cubicBezTo>
                    <a:cubicBezTo>
                      <a:pt x="1811792" y="930509"/>
                      <a:pt x="1727584" y="743069"/>
                      <a:pt x="1553534" y="609184"/>
                    </a:cubicBezTo>
                    <a:cubicBezTo>
                      <a:pt x="1379480" y="475298"/>
                      <a:pt x="1240309" y="503133"/>
                      <a:pt x="1206840" y="423153"/>
                    </a:cubicBezTo>
                    <a:cubicBezTo>
                      <a:pt x="1173368" y="343173"/>
                      <a:pt x="1074008" y="185684"/>
                      <a:pt x="920041" y="193433"/>
                    </a:cubicBezTo>
                    <a:cubicBezTo>
                      <a:pt x="766073" y="201186"/>
                      <a:pt x="736478" y="210700"/>
                      <a:pt x="568061" y="146926"/>
                    </a:cubicBezTo>
                    <a:cubicBezTo>
                      <a:pt x="525782" y="131072"/>
                      <a:pt x="484209" y="126492"/>
                      <a:pt x="441222" y="129662"/>
                    </a:cubicBezTo>
                    <a:cubicBezTo>
                      <a:pt x="392251" y="94781"/>
                      <a:pt x="316147" y="49331"/>
                      <a:pt x="242863" y="42636"/>
                    </a:cubicBezTo>
                    <a:cubicBezTo>
                      <a:pt x="137119" y="33078"/>
                      <a:pt x="70488" y="-3184"/>
                      <a:pt x="3793" y="20710"/>
                    </a:cubicBezTo>
                    <a:lnTo>
                      <a:pt x="0" y="22584"/>
                    </a:lnTo>
                    <a:lnTo>
                      <a:pt x="312" y="22186"/>
                    </a:lnTo>
                    <a:cubicBezTo>
                      <a:pt x="19602" y="9942"/>
                      <a:pt x="38429" y="3622"/>
                      <a:pt x="57708" y="1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3" name="任意多边形: 形状 162"/>
              <p:cNvSpPr/>
              <p:nvPr/>
            </p:nvSpPr>
            <p:spPr>
              <a:xfrm>
                <a:off x="5084344" y="-1845465"/>
                <a:ext cx="443872" cy="98327"/>
              </a:xfrm>
              <a:custGeom>
                <a:avLst/>
                <a:gdLst>
                  <a:gd name="connsiteX0" fmla="*/ 443872 w 443872"/>
                  <a:gd name="connsiteY0" fmla="*/ 0 h 98327"/>
                  <a:gd name="connsiteX1" fmla="*/ 438522 w 443872"/>
                  <a:gd name="connsiteY1" fmla="*/ 7599 h 98327"/>
                  <a:gd name="connsiteX2" fmla="*/ 435630 w 443872"/>
                  <a:gd name="connsiteY2" fmla="*/ 12019 h 98327"/>
                  <a:gd name="connsiteX3" fmla="*/ 126972 w 443872"/>
                  <a:gd name="connsiteY3" fmla="*/ 49485 h 98327"/>
                  <a:gd name="connsiteX4" fmla="*/ 0 w 443872"/>
                  <a:gd name="connsiteY4" fmla="*/ 98327 h 98327"/>
                  <a:gd name="connsiteX5" fmla="*/ 16593 w 443872"/>
                  <a:gd name="connsiteY5" fmla="*/ 88946 h 98327"/>
                  <a:gd name="connsiteX6" fmla="*/ 300172 w 443872"/>
                  <a:gd name="connsiteY6" fmla="*/ 5759 h 98327"/>
                  <a:gd name="connsiteX7" fmla="*/ 443872 w 443872"/>
                  <a:gd name="connsiteY7" fmla="*/ 0 h 98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872" h="98327">
                    <a:moveTo>
                      <a:pt x="443872" y="0"/>
                    </a:moveTo>
                    <a:lnTo>
                      <a:pt x="438522" y="7599"/>
                    </a:lnTo>
                    <a:cubicBezTo>
                      <a:pt x="436596" y="10465"/>
                      <a:pt x="435630" y="12019"/>
                      <a:pt x="435630" y="12019"/>
                    </a:cubicBezTo>
                    <a:cubicBezTo>
                      <a:pt x="324206" y="7351"/>
                      <a:pt x="221463" y="21373"/>
                      <a:pt x="126972" y="49485"/>
                    </a:cubicBezTo>
                    <a:lnTo>
                      <a:pt x="0" y="98327"/>
                    </a:lnTo>
                    <a:lnTo>
                      <a:pt x="16593" y="88946"/>
                    </a:lnTo>
                    <a:cubicBezTo>
                      <a:pt x="102939" y="47894"/>
                      <a:pt x="197322" y="18631"/>
                      <a:pt x="300172" y="5759"/>
                    </a:cubicBezTo>
                    <a:lnTo>
                      <a:pt x="4438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4" name="任意多边形: 形状 163"/>
              <p:cNvSpPr/>
              <p:nvPr/>
            </p:nvSpPr>
            <p:spPr>
              <a:xfrm>
                <a:off x="7697248" y="-1840462"/>
                <a:ext cx="457665" cy="152177"/>
              </a:xfrm>
              <a:custGeom>
                <a:avLst/>
                <a:gdLst>
                  <a:gd name="connsiteX0" fmla="*/ 46537 w 457665"/>
                  <a:gd name="connsiteY0" fmla="*/ 0 h 152177"/>
                  <a:gd name="connsiteX1" fmla="*/ 30305 w 457665"/>
                  <a:gd name="connsiteY1" fmla="*/ 20664 h 152177"/>
                  <a:gd name="connsiteX2" fmla="*/ 44030 w 457665"/>
                  <a:gd name="connsiteY2" fmla="*/ 139477 h 152177"/>
                  <a:gd name="connsiteX3" fmla="*/ 371345 w 457665"/>
                  <a:gd name="connsiteY3" fmla="*/ 83806 h 152177"/>
                  <a:gd name="connsiteX4" fmla="*/ 457665 w 457665"/>
                  <a:gd name="connsiteY4" fmla="*/ 102128 h 152177"/>
                  <a:gd name="connsiteX5" fmla="*/ 420906 w 457665"/>
                  <a:gd name="connsiteY5" fmla="*/ 111123 h 152177"/>
                  <a:gd name="connsiteX6" fmla="*/ 390341 w 457665"/>
                  <a:gd name="connsiteY6" fmla="*/ 101309 h 152177"/>
                  <a:gd name="connsiteX7" fmla="*/ 346124 w 457665"/>
                  <a:gd name="connsiteY7" fmla="*/ 96506 h 152177"/>
                  <a:gd name="connsiteX8" fmla="*/ 18809 w 457665"/>
                  <a:gd name="connsiteY8" fmla="*/ 152177 h 152177"/>
                  <a:gd name="connsiteX9" fmla="*/ 21628 w 457665"/>
                  <a:gd name="connsiteY9" fmla="*/ 12302 h 152177"/>
                  <a:gd name="connsiteX10" fmla="*/ 46537 w 457665"/>
                  <a:gd name="connsiteY10" fmla="*/ 0 h 15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665" h="152177">
                    <a:moveTo>
                      <a:pt x="46537" y="0"/>
                    </a:moveTo>
                    <a:lnTo>
                      <a:pt x="30305" y="20664"/>
                    </a:lnTo>
                    <a:cubicBezTo>
                      <a:pt x="19718" y="47782"/>
                      <a:pt x="26325" y="91649"/>
                      <a:pt x="44030" y="139477"/>
                    </a:cubicBezTo>
                    <a:cubicBezTo>
                      <a:pt x="149374" y="119395"/>
                      <a:pt x="329065" y="85571"/>
                      <a:pt x="371345" y="83806"/>
                    </a:cubicBezTo>
                    <a:cubicBezTo>
                      <a:pt x="399883" y="82401"/>
                      <a:pt x="431946" y="91911"/>
                      <a:pt x="457665" y="102128"/>
                    </a:cubicBezTo>
                    <a:lnTo>
                      <a:pt x="420906" y="111123"/>
                    </a:lnTo>
                    <a:lnTo>
                      <a:pt x="390341" y="101309"/>
                    </a:lnTo>
                    <a:cubicBezTo>
                      <a:pt x="375543" y="97830"/>
                      <a:pt x="360393" y="95804"/>
                      <a:pt x="346124" y="96506"/>
                    </a:cubicBezTo>
                    <a:cubicBezTo>
                      <a:pt x="303844" y="98271"/>
                      <a:pt x="124153" y="132095"/>
                      <a:pt x="18809" y="152177"/>
                    </a:cubicBezTo>
                    <a:cubicBezTo>
                      <a:pt x="-4798" y="88406"/>
                      <a:pt x="-8674" y="31678"/>
                      <a:pt x="21628" y="12302"/>
                    </a:cubicBezTo>
                    <a:lnTo>
                      <a:pt x="465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721304" y="-1809833"/>
                <a:ext cx="771312" cy="81022"/>
              </a:xfrm>
              <a:custGeom>
                <a:avLst/>
                <a:gdLst>
                  <a:gd name="connsiteX0" fmla="*/ 356600 w 771312"/>
                  <a:gd name="connsiteY0" fmla="*/ 10 h 81022"/>
                  <a:gd name="connsiteX1" fmla="*/ 771312 w 771312"/>
                  <a:gd name="connsiteY1" fmla="*/ 71853 h 81022"/>
                  <a:gd name="connsiteX2" fmla="*/ 701765 w 771312"/>
                  <a:gd name="connsiteY2" fmla="*/ 58712 h 81022"/>
                  <a:gd name="connsiteX3" fmla="*/ 636112 w 771312"/>
                  <a:gd name="connsiteY3" fmla="*/ 52884 h 81022"/>
                  <a:gd name="connsiteX4" fmla="*/ 629438 w 771312"/>
                  <a:gd name="connsiteY4" fmla="*/ 50962 h 81022"/>
                  <a:gd name="connsiteX5" fmla="*/ 48694 w 771312"/>
                  <a:gd name="connsiteY5" fmla="*/ 60771 h 81022"/>
                  <a:gd name="connsiteX6" fmla="*/ 0 w 771312"/>
                  <a:gd name="connsiteY6" fmla="*/ 81022 h 81022"/>
                  <a:gd name="connsiteX7" fmla="*/ 22592 w 771312"/>
                  <a:gd name="connsiteY7" fmla="*/ 69415 h 81022"/>
                  <a:gd name="connsiteX8" fmla="*/ 356600 w 771312"/>
                  <a:gd name="connsiteY8" fmla="*/ 10 h 8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1312" h="81022">
                    <a:moveTo>
                      <a:pt x="356600" y="10"/>
                    </a:moveTo>
                    <a:cubicBezTo>
                      <a:pt x="472226" y="-485"/>
                      <a:pt x="609856" y="19003"/>
                      <a:pt x="771312" y="71853"/>
                    </a:cubicBezTo>
                    <a:cubicBezTo>
                      <a:pt x="771312" y="71853"/>
                      <a:pt x="745922" y="64696"/>
                      <a:pt x="701765" y="58712"/>
                    </a:cubicBezTo>
                    <a:lnTo>
                      <a:pt x="636112" y="52884"/>
                    </a:lnTo>
                    <a:lnTo>
                      <a:pt x="629438" y="50962"/>
                    </a:lnTo>
                    <a:cubicBezTo>
                      <a:pt x="367538" y="-13797"/>
                      <a:pt x="177213" y="13371"/>
                      <a:pt x="48694" y="60771"/>
                    </a:cubicBezTo>
                    <a:lnTo>
                      <a:pt x="0" y="81022"/>
                    </a:lnTo>
                    <a:lnTo>
                      <a:pt x="22592" y="69415"/>
                    </a:lnTo>
                    <a:cubicBezTo>
                      <a:pt x="101919" y="32474"/>
                      <a:pt x="212069" y="630"/>
                      <a:pt x="35660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839383" y="-1759114"/>
                <a:ext cx="628013" cy="117681"/>
              </a:xfrm>
              <a:custGeom>
                <a:avLst/>
                <a:gdLst>
                  <a:gd name="connsiteX0" fmla="*/ 504203 w 628013"/>
                  <a:gd name="connsiteY0" fmla="*/ 938 h 117681"/>
                  <a:gd name="connsiteX1" fmla="*/ 518034 w 628013"/>
                  <a:gd name="connsiteY1" fmla="*/ 2166 h 117681"/>
                  <a:gd name="connsiteX2" fmla="*/ 628013 w 628013"/>
                  <a:gd name="connsiteY2" fmla="*/ 33835 h 117681"/>
                  <a:gd name="connsiteX3" fmla="*/ 50816 w 628013"/>
                  <a:gd name="connsiteY3" fmla="*/ 92984 h 117681"/>
                  <a:gd name="connsiteX4" fmla="*/ 0 w 628013"/>
                  <a:gd name="connsiteY4" fmla="*/ 117681 h 117681"/>
                  <a:gd name="connsiteX5" fmla="*/ 4105 w 628013"/>
                  <a:gd name="connsiteY5" fmla="*/ 115243 h 117681"/>
                  <a:gd name="connsiteX6" fmla="*/ 504203 w 628013"/>
                  <a:gd name="connsiteY6" fmla="*/ 938 h 11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8013" h="117681">
                    <a:moveTo>
                      <a:pt x="504203" y="938"/>
                    </a:moveTo>
                    <a:lnTo>
                      <a:pt x="518034" y="2166"/>
                    </a:lnTo>
                    <a:lnTo>
                      <a:pt x="628013" y="33835"/>
                    </a:lnTo>
                    <a:cubicBezTo>
                      <a:pt x="628013" y="33835"/>
                      <a:pt x="359831" y="-41760"/>
                      <a:pt x="50816" y="92984"/>
                    </a:cubicBezTo>
                    <a:lnTo>
                      <a:pt x="0" y="117681"/>
                    </a:lnTo>
                    <a:lnTo>
                      <a:pt x="4105" y="115243"/>
                    </a:lnTo>
                    <a:cubicBezTo>
                      <a:pt x="197306" y="11368"/>
                      <a:pt x="381666" y="-4521"/>
                      <a:pt x="504203" y="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4318028" y="-1747139"/>
                <a:ext cx="766316" cy="1022462"/>
              </a:xfrm>
              <a:custGeom>
                <a:avLst/>
                <a:gdLst>
                  <a:gd name="connsiteX0" fmla="*/ 766316 w 766316"/>
                  <a:gd name="connsiteY0" fmla="*/ 0 h 1022462"/>
                  <a:gd name="connsiteX1" fmla="*/ 659364 w 766316"/>
                  <a:gd name="connsiteY1" fmla="*/ 60467 h 1022462"/>
                  <a:gd name="connsiteX2" fmla="*/ 0 w 766316"/>
                  <a:gd name="connsiteY2" fmla="*/ 1022462 h 1022462"/>
                  <a:gd name="connsiteX3" fmla="*/ 24230 w 766316"/>
                  <a:gd name="connsiteY3" fmla="*/ 899279 h 1022462"/>
                  <a:gd name="connsiteX4" fmla="*/ 25595 w 766316"/>
                  <a:gd name="connsiteY4" fmla="*/ 893602 h 1022462"/>
                  <a:gd name="connsiteX5" fmla="*/ 41171 w 766316"/>
                  <a:gd name="connsiteY5" fmla="*/ 854681 h 1022462"/>
                  <a:gd name="connsiteX6" fmla="*/ 757688 w 766316"/>
                  <a:gd name="connsiteY6" fmla="*/ 3319 h 1022462"/>
                  <a:gd name="connsiteX7" fmla="*/ 766316 w 766316"/>
                  <a:gd name="connsiteY7" fmla="*/ 0 h 102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6316" h="1022462">
                    <a:moveTo>
                      <a:pt x="766316" y="0"/>
                    </a:moveTo>
                    <a:lnTo>
                      <a:pt x="659364" y="60467"/>
                    </a:lnTo>
                    <a:cubicBezTo>
                      <a:pt x="188871" y="370629"/>
                      <a:pt x="0" y="1022462"/>
                      <a:pt x="0" y="1022462"/>
                    </a:cubicBezTo>
                    <a:cubicBezTo>
                      <a:pt x="7476" y="980006"/>
                      <a:pt x="15568" y="938961"/>
                      <a:pt x="24230" y="899279"/>
                    </a:cubicBezTo>
                    <a:lnTo>
                      <a:pt x="25595" y="893602"/>
                    </a:lnTo>
                    <a:lnTo>
                      <a:pt x="41171" y="854681"/>
                    </a:lnTo>
                    <a:cubicBezTo>
                      <a:pt x="143336" y="611556"/>
                      <a:pt x="369132" y="188057"/>
                      <a:pt x="757688" y="3319"/>
                    </a:cubicBezTo>
                    <a:lnTo>
                      <a:pt x="7663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8" name="任意多边形: 形状 167"/>
              <p:cNvSpPr/>
              <p:nvPr/>
            </p:nvSpPr>
            <p:spPr>
              <a:xfrm>
                <a:off x="7824161" y="-1729340"/>
                <a:ext cx="305530" cy="90816"/>
              </a:xfrm>
              <a:custGeom>
                <a:avLst/>
                <a:gdLst>
                  <a:gd name="connsiteX0" fmla="*/ 293992 w 305530"/>
                  <a:gd name="connsiteY0" fmla="*/ 0 h 90816"/>
                  <a:gd name="connsiteX1" fmla="*/ 305530 w 305530"/>
                  <a:gd name="connsiteY1" fmla="*/ 3705 h 90816"/>
                  <a:gd name="connsiteX2" fmla="*/ 78558 w 305530"/>
                  <a:gd name="connsiteY2" fmla="*/ 69205 h 90816"/>
                  <a:gd name="connsiteX3" fmla="*/ 0 w 305530"/>
                  <a:gd name="connsiteY3" fmla="*/ 90816 h 90816"/>
                  <a:gd name="connsiteX4" fmla="*/ 14005 w 305530"/>
                  <a:gd name="connsiteY4" fmla="*/ 81201 h 90816"/>
                  <a:gd name="connsiteX5" fmla="*/ 260600 w 305530"/>
                  <a:gd name="connsiteY5" fmla="*/ 8171 h 90816"/>
                  <a:gd name="connsiteX6" fmla="*/ 293992 w 305530"/>
                  <a:gd name="connsiteY6" fmla="*/ 0 h 9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5530" h="90816">
                    <a:moveTo>
                      <a:pt x="293992" y="0"/>
                    </a:moveTo>
                    <a:lnTo>
                      <a:pt x="305530" y="3705"/>
                    </a:lnTo>
                    <a:cubicBezTo>
                      <a:pt x="237356" y="16919"/>
                      <a:pt x="164027" y="43607"/>
                      <a:pt x="78558" y="69205"/>
                    </a:cubicBezTo>
                    <a:lnTo>
                      <a:pt x="0" y="90816"/>
                    </a:lnTo>
                    <a:lnTo>
                      <a:pt x="14005" y="81201"/>
                    </a:lnTo>
                    <a:cubicBezTo>
                      <a:pt x="108343" y="57947"/>
                      <a:pt x="188213" y="28749"/>
                      <a:pt x="260600" y="8171"/>
                    </a:cubicBezTo>
                    <a:lnTo>
                      <a:pt x="2939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9" name="任意多边形: 形状 168"/>
              <p:cNvSpPr/>
              <p:nvPr/>
            </p:nvSpPr>
            <p:spPr>
              <a:xfrm>
                <a:off x="5565016" y="-1728811"/>
                <a:ext cx="156288" cy="105840"/>
              </a:xfrm>
              <a:custGeom>
                <a:avLst/>
                <a:gdLst>
                  <a:gd name="connsiteX0" fmla="*/ 156288 w 156288"/>
                  <a:gd name="connsiteY0" fmla="*/ 0 h 105840"/>
                  <a:gd name="connsiteX1" fmla="*/ 134954 w 156288"/>
                  <a:gd name="connsiteY1" fmla="*/ 10960 h 105840"/>
                  <a:gd name="connsiteX2" fmla="*/ 17176 w 156288"/>
                  <a:gd name="connsiteY2" fmla="*/ 101816 h 105840"/>
                  <a:gd name="connsiteX3" fmla="*/ 0 w 156288"/>
                  <a:gd name="connsiteY3" fmla="*/ 105840 h 105840"/>
                  <a:gd name="connsiteX4" fmla="*/ 4586 w 156288"/>
                  <a:gd name="connsiteY4" fmla="*/ 101076 h 105840"/>
                  <a:gd name="connsiteX5" fmla="*/ 153659 w 156288"/>
                  <a:gd name="connsiteY5" fmla="*/ 1093 h 105840"/>
                  <a:gd name="connsiteX6" fmla="*/ 156288 w 156288"/>
                  <a:gd name="connsiteY6" fmla="*/ 0 h 1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288" h="105840">
                    <a:moveTo>
                      <a:pt x="156288" y="0"/>
                    </a:moveTo>
                    <a:lnTo>
                      <a:pt x="134954" y="10960"/>
                    </a:lnTo>
                    <a:cubicBezTo>
                      <a:pt x="54385" y="56481"/>
                      <a:pt x="17176" y="101816"/>
                      <a:pt x="17176" y="101816"/>
                    </a:cubicBezTo>
                    <a:lnTo>
                      <a:pt x="0" y="105840"/>
                    </a:lnTo>
                    <a:lnTo>
                      <a:pt x="4586" y="101076"/>
                    </a:lnTo>
                    <a:cubicBezTo>
                      <a:pt x="25827" y="80071"/>
                      <a:pt x="74332" y="38033"/>
                      <a:pt x="153659" y="1093"/>
                    </a:cubicBezTo>
                    <a:lnTo>
                      <a:pt x="156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0" name="任意多边形: 形状 169"/>
              <p:cNvSpPr/>
              <p:nvPr/>
            </p:nvSpPr>
            <p:spPr>
              <a:xfrm>
                <a:off x="8006542" y="-1693939"/>
                <a:ext cx="89531" cy="139135"/>
              </a:xfrm>
              <a:custGeom>
                <a:avLst/>
                <a:gdLst>
                  <a:gd name="connsiteX0" fmla="*/ 89531 w 89531"/>
                  <a:gd name="connsiteY0" fmla="*/ 0 h 139135"/>
                  <a:gd name="connsiteX1" fmla="*/ 27876 w 89531"/>
                  <a:gd name="connsiteY1" fmla="*/ 133535 h 139135"/>
                  <a:gd name="connsiteX2" fmla="*/ 2125 w 89531"/>
                  <a:gd name="connsiteY2" fmla="*/ 139135 h 139135"/>
                  <a:gd name="connsiteX3" fmla="*/ 0 w 89531"/>
                  <a:gd name="connsiteY3" fmla="*/ 110654 h 139135"/>
                  <a:gd name="connsiteX4" fmla="*/ 64310 w 89531"/>
                  <a:gd name="connsiteY4" fmla="*/ 12700 h 139135"/>
                  <a:gd name="connsiteX5" fmla="*/ 30461 w 89531"/>
                  <a:gd name="connsiteY5" fmla="*/ 23629 h 139135"/>
                  <a:gd name="connsiteX6" fmla="*/ 44655 w 89531"/>
                  <a:gd name="connsiteY6" fmla="*/ 14489 h 139135"/>
                  <a:gd name="connsiteX7" fmla="*/ 89531 w 89531"/>
                  <a:gd name="connsiteY7" fmla="*/ 0 h 139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531" h="139135">
                    <a:moveTo>
                      <a:pt x="89531" y="0"/>
                    </a:moveTo>
                    <a:cubicBezTo>
                      <a:pt x="45490" y="11626"/>
                      <a:pt x="13427" y="94776"/>
                      <a:pt x="27876" y="133535"/>
                    </a:cubicBezTo>
                    <a:lnTo>
                      <a:pt x="2125" y="139135"/>
                    </a:lnTo>
                    <a:lnTo>
                      <a:pt x="0" y="110654"/>
                    </a:lnTo>
                    <a:cubicBezTo>
                      <a:pt x="4986" y="70371"/>
                      <a:pt x="31279" y="21420"/>
                      <a:pt x="64310" y="12700"/>
                    </a:cubicBezTo>
                    <a:lnTo>
                      <a:pt x="30461" y="23629"/>
                    </a:lnTo>
                    <a:lnTo>
                      <a:pt x="44655" y="14489"/>
                    </a:lnTo>
                    <a:cubicBezTo>
                      <a:pt x="59144" y="8279"/>
                      <a:pt x="74558" y="3875"/>
                      <a:pt x="895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1" name="任意多边形: 形状 170"/>
              <p:cNvSpPr/>
              <p:nvPr/>
            </p:nvSpPr>
            <p:spPr>
              <a:xfrm>
                <a:off x="8188565" y="-1671922"/>
                <a:ext cx="158722" cy="28165"/>
              </a:xfrm>
              <a:custGeom>
                <a:avLst/>
                <a:gdLst>
                  <a:gd name="connsiteX0" fmla="*/ 83014 w 158722"/>
                  <a:gd name="connsiteY0" fmla="*/ 4 h 28165"/>
                  <a:gd name="connsiteX1" fmla="*/ 158722 w 158722"/>
                  <a:gd name="connsiteY1" fmla="*/ 18502 h 28165"/>
                  <a:gd name="connsiteX2" fmla="*/ 125556 w 158722"/>
                  <a:gd name="connsiteY2" fmla="*/ 28165 h 28165"/>
                  <a:gd name="connsiteX3" fmla="*/ 96853 w 158722"/>
                  <a:gd name="connsiteY3" fmla="*/ 17196 h 28165"/>
                  <a:gd name="connsiteX4" fmla="*/ 18799 w 158722"/>
                  <a:gd name="connsiteY4" fmla="*/ 17725 h 28165"/>
                  <a:gd name="connsiteX5" fmla="*/ 0 w 158722"/>
                  <a:gd name="connsiteY5" fmla="*/ 25221 h 28165"/>
                  <a:gd name="connsiteX6" fmla="*/ 7569 w 158722"/>
                  <a:gd name="connsiteY6" fmla="*/ 19560 h 28165"/>
                  <a:gd name="connsiteX7" fmla="*/ 83014 w 158722"/>
                  <a:gd name="connsiteY7" fmla="*/ 4 h 28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722" h="28165">
                    <a:moveTo>
                      <a:pt x="83014" y="4"/>
                    </a:moveTo>
                    <a:cubicBezTo>
                      <a:pt x="109307" y="-172"/>
                      <a:pt x="135644" y="5994"/>
                      <a:pt x="158722" y="18502"/>
                    </a:cubicBezTo>
                    <a:lnTo>
                      <a:pt x="125556" y="28165"/>
                    </a:lnTo>
                    <a:lnTo>
                      <a:pt x="96853" y="17196"/>
                    </a:lnTo>
                    <a:cubicBezTo>
                      <a:pt x="71342" y="11030"/>
                      <a:pt x="44223" y="11206"/>
                      <a:pt x="18799" y="17725"/>
                    </a:cubicBezTo>
                    <a:lnTo>
                      <a:pt x="0" y="25221"/>
                    </a:lnTo>
                    <a:lnTo>
                      <a:pt x="7569" y="19560"/>
                    </a:lnTo>
                    <a:cubicBezTo>
                      <a:pt x="30472" y="6699"/>
                      <a:pt x="56721" y="180"/>
                      <a:pt x="83014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2" name="任意多边形: 形状 171"/>
              <p:cNvSpPr/>
              <p:nvPr/>
            </p:nvSpPr>
            <p:spPr>
              <a:xfrm>
                <a:off x="7956244" y="-1670311"/>
                <a:ext cx="80759" cy="81526"/>
              </a:xfrm>
              <a:custGeom>
                <a:avLst/>
                <a:gdLst>
                  <a:gd name="connsiteX0" fmla="*/ 80759 w 80759"/>
                  <a:gd name="connsiteY0" fmla="*/ 0 h 81526"/>
                  <a:gd name="connsiteX1" fmla="*/ 55625 w 80759"/>
                  <a:gd name="connsiteY1" fmla="*/ 16184 h 81526"/>
                  <a:gd name="connsiteX2" fmla="*/ 17924 w 80759"/>
                  <a:gd name="connsiteY2" fmla="*/ 76433 h 81526"/>
                  <a:gd name="connsiteX3" fmla="*/ 0 w 80759"/>
                  <a:gd name="connsiteY3" fmla="*/ 81526 h 81526"/>
                  <a:gd name="connsiteX4" fmla="*/ 2112 w 80759"/>
                  <a:gd name="connsiteY4" fmla="*/ 79324 h 81526"/>
                  <a:gd name="connsiteX5" fmla="*/ 30404 w 80759"/>
                  <a:gd name="connsiteY5" fmla="*/ 28884 h 81526"/>
                  <a:gd name="connsiteX6" fmla="*/ 69732 w 80759"/>
                  <a:gd name="connsiteY6" fmla="*/ 3560 h 81526"/>
                  <a:gd name="connsiteX7" fmla="*/ 80759 w 80759"/>
                  <a:gd name="connsiteY7" fmla="*/ 0 h 8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759" h="81526">
                    <a:moveTo>
                      <a:pt x="80759" y="0"/>
                    </a:moveTo>
                    <a:lnTo>
                      <a:pt x="55625" y="16184"/>
                    </a:lnTo>
                    <a:cubicBezTo>
                      <a:pt x="43643" y="28165"/>
                      <a:pt x="30257" y="71502"/>
                      <a:pt x="17924" y="76433"/>
                    </a:cubicBezTo>
                    <a:lnTo>
                      <a:pt x="0" y="81526"/>
                    </a:lnTo>
                    <a:lnTo>
                      <a:pt x="2112" y="79324"/>
                    </a:lnTo>
                    <a:cubicBezTo>
                      <a:pt x="11641" y="64493"/>
                      <a:pt x="21418" y="37870"/>
                      <a:pt x="30404" y="28884"/>
                    </a:cubicBezTo>
                    <a:cubicBezTo>
                      <a:pt x="41679" y="17785"/>
                      <a:pt x="55243" y="9769"/>
                      <a:pt x="69732" y="3560"/>
                    </a:cubicBezTo>
                    <a:lnTo>
                      <a:pt x="8075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3" name="任意多边形: 形状 172"/>
              <p:cNvSpPr/>
              <p:nvPr/>
            </p:nvSpPr>
            <p:spPr>
              <a:xfrm>
                <a:off x="8091127" y="-1646701"/>
                <a:ext cx="97439" cy="132467"/>
              </a:xfrm>
              <a:custGeom>
                <a:avLst/>
                <a:gdLst>
                  <a:gd name="connsiteX0" fmla="*/ 97439 w 97439"/>
                  <a:gd name="connsiteY0" fmla="*/ 0 h 132467"/>
                  <a:gd name="connsiteX1" fmla="*/ 73580 w 97439"/>
                  <a:gd name="connsiteY1" fmla="*/ 17845 h 132467"/>
                  <a:gd name="connsiteX2" fmla="*/ 24676 w 97439"/>
                  <a:gd name="connsiteY2" fmla="*/ 122588 h 132467"/>
                  <a:gd name="connsiteX3" fmla="*/ 0 w 97439"/>
                  <a:gd name="connsiteY3" fmla="*/ 132467 h 132467"/>
                  <a:gd name="connsiteX4" fmla="*/ 6905 w 97439"/>
                  <a:gd name="connsiteY4" fmla="*/ 96717 h 132467"/>
                  <a:gd name="connsiteX5" fmla="*/ 79787 w 97439"/>
                  <a:gd name="connsiteY5" fmla="*/ 7039 h 132467"/>
                  <a:gd name="connsiteX6" fmla="*/ 97439 w 97439"/>
                  <a:gd name="connsiteY6" fmla="*/ 0 h 132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439" h="132467">
                    <a:moveTo>
                      <a:pt x="97439" y="0"/>
                    </a:moveTo>
                    <a:lnTo>
                      <a:pt x="73580" y="17845"/>
                    </a:lnTo>
                    <a:cubicBezTo>
                      <a:pt x="45290" y="45227"/>
                      <a:pt x="27057" y="83212"/>
                      <a:pt x="24676" y="122588"/>
                    </a:cubicBezTo>
                    <a:lnTo>
                      <a:pt x="0" y="132467"/>
                    </a:lnTo>
                    <a:lnTo>
                      <a:pt x="6905" y="96717"/>
                    </a:lnTo>
                    <a:cubicBezTo>
                      <a:pt x="19210" y="59292"/>
                      <a:pt x="45436" y="26328"/>
                      <a:pt x="79787" y="7039"/>
                    </a:cubicBezTo>
                    <a:lnTo>
                      <a:pt x="97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4" name="任意多边形: 形状 173"/>
              <p:cNvSpPr/>
              <p:nvPr/>
            </p:nvSpPr>
            <p:spPr>
              <a:xfrm>
                <a:off x="8264772" y="-1643758"/>
                <a:ext cx="57295" cy="19730"/>
              </a:xfrm>
              <a:custGeom>
                <a:avLst/>
                <a:gdLst>
                  <a:gd name="connsiteX0" fmla="*/ 49350 w 57295"/>
                  <a:gd name="connsiteY0" fmla="*/ 0 h 19730"/>
                  <a:gd name="connsiteX1" fmla="*/ 57295 w 57295"/>
                  <a:gd name="connsiteY1" fmla="*/ 3037 h 19730"/>
                  <a:gd name="connsiteX2" fmla="*/ 0 w 57295"/>
                  <a:gd name="connsiteY2" fmla="*/ 19730 h 19730"/>
                  <a:gd name="connsiteX3" fmla="*/ 13590 w 57295"/>
                  <a:gd name="connsiteY3" fmla="*/ 10419 h 19730"/>
                  <a:gd name="connsiteX4" fmla="*/ 49350 w 57295"/>
                  <a:gd name="connsiteY4" fmla="*/ 0 h 1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295" h="19730">
                    <a:moveTo>
                      <a:pt x="49350" y="0"/>
                    </a:moveTo>
                    <a:lnTo>
                      <a:pt x="57295" y="3037"/>
                    </a:lnTo>
                    <a:lnTo>
                      <a:pt x="0" y="19730"/>
                    </a:lnTo>
                    <a:lnTo>
                      <a:pt x="13590" y="10419"/>
                    </a:lnTo>
                    <a:lnTo>
                      <a:pt x="493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>
                <a:off x="5672537" y="-1641434"/>
                <a:ext cx="188659" cy="157186"/>
              </a:xfrm>
              <a:custGeom>
                <a:avLst/>
                <a:gdLst>
                  <a:gd name="connsiteX0" fmla="*/ 166846 w 188659"/>
                  <a:gd name="connsiteY0" fmla="*/ 0 h 157186"/>
                  <a:gd name="connsiteX1" fmla="*/ 98190 w 188659"/>
                  <a:gd name="connsiteY1" fmla="*/ 40769 h 157186"/>
                  <a:gd name="connsiteX2" fmla="*/ 25221 w 188659"/>
                  <a:gd name="connsiteY2" fmla="*/ 93006 h 157186"/>
                  <a:gd name="connsiteX3" fmla="*/ 158549 w 188659"/>
                  <a:gd name="connsiteY3" fmla="*/ 144438 h 157186"/>
                  <a:gd name="connsiteX4" fmla="*/ 188659 w 188659"/>
                  <a:gd name="connsiteY4" fmla="*/ 139068 h 157186"/>
                  <a:gd name="connsiteX5" fmla="*/ 167211 w 188659"/>
                  <a:gd name="connsiteY5" fmla="*/ 151095 h 157186"/>
                  <a:gd name="connsiteX6" fmla="*/ 0 w 188659"/>
                  <a:gd name="connsiteY6" fmla="*/ 105706 h 157186"/>
                  <a:gd name="connsiteX7" fmla="*/ 145730 w 188659"/>
                  <a:gd name="connsiteY7" fmla="*/ 10262 h 157186"/>
                  <a:gd name="connsiteX8" fmla="*/ 166846 w 188659"/>
                  <a:gd name="connsiteY8" fmla="*/ 0 h 15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659" h="157186">
                    <a:moveTo>
                      <a:pt x="166846" y="0"/>
                    </a:moveTo>
                    <a:lnTo>
                      <a:pt x="98190" y="40769"/>
                    </a:lnTo>
                    <a:cubicBezTo>
                      <a:pt x="73867" y="56633"/>
                      <a:pt x="49510" y="74002"/>
                      <a:pt x="25221" y="93006"/>
                    </a:cubicBezTo>
                    <a:cubicBezTo>
                      <a:pt x="25221" y="93006"/>
                      <a:pt x="90621" y="146320"/>
                      <a:pt x="158549" y="144438"/>
                    </a:cubicBezTo>
                    <a:lnTo>
                      <a:pt x="188659" y="139068"/>
                    </a:lnTo>
                    <a:lnTo>
                      <a:pt x="167211" y="151095"/>
                    </a:lnTo>
                    <a:cubicBezTo>
                      <a:pt x="89017" y="178272"/>
                      <a:pt x="0" y="105706"/>
                      <a:pt x="0" y="105706"/>
                    </a:cubicBezTo>
                    <a:cubicBezTo>
                      <a:pt x="48577" y="67698"/>
                      <a:pt x="97430" y="36231"/>
                      <a:pt x="145730" y="10262"/>
                    </a:cubicBezTo>
                    <a:lnTo>
                      <a:pt x="16684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7168035" y="-1638523"/>
                <a:ext cx="656127" cy="478011"/>
              </a:xfrm>
              <a:custGeom>
                <a:avLst/>
                <a:gdLst>
                  <a:gd name="connsiteX0" fmla="*/ 656127 w 656127"/>
                  <a:gd name="connsiteY0" fmla="*/ 0 h 478011"/>
                  <a:gd name="connsiteX1" fmla="*/ 607508 w 656127"/>
                  <a:gd name="connsiteY1" fmla="*/ 33376 h 478011"/>
                  <a:gd name="connsiteX2" fmla="*/ 0 w 656127"/>
                  <a:gd name="connsiteY2" fmla="*/ 478011 h 478011"/>
                  <a:gd name="connsiteX3" fmla="*/ 9164 w 656127"/>
                  <a:gd name="connsiteY3" fmla="*/ 465984 h 478011"/>
                  <a:gd name="connsiteX4" fmla="*/ 18216 w 656127"/>
                  <a:gd name="connsiteY4" fmla="*/ 454679 h 478011"/>
                  <a:gd name="connsiteX5" fmla="*/ 57404 w 656127"/>
                  <a:gd name="connsiteY5" fmla="*/ 422171 h 478011"/>
                  <a:gd name="connsiteX6" fmla="*/ 644911 w 656127"/>
                  <a:gd name="connsiteY6" fmla="*/ 3085 h 478011"/>
                  <a:gd name="connsiteX7" fmla="*/ 656127 w 656127"/>
                  <a:gd name="connsiteY7" fmla="*/ 0 h 478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127" h="478011">
                    <a:moveTo>
                      <a:pt x="656127" y="0"/>
                    </a:moveTo>
                    <a:lnTo>
                      <a:pt x="607508" y="33376"/>
                    </a:lnTo>
                    <a:cubicBezTo>
                      <a:pt x="445672" y="143711"/>
                      <a:pt x="182508" y="320167"/>
                      <a:pt x="0" y="478011"/>
                    </a:cubicBezTo>
                    <a:cubicBezTo>
                      <a:pt x="0" y="478011"/>
                      <a:pt x="3127" y="473767"/>
                      <a:pt x="9164" y="465984"/>
                    </a:cubicBezTo>
                    <a:lnTo>
                      <a:pt x="18216" y="454679"/>
                    </a:lnTo>
                    <a:lnTo>
                      <a:pt x="57404" y="422171"/>
                    </a:lnTo>
                    <a:cubicBezTo>
                      <a:pt x="259243" y="260739"/>
                      <a:pt x="515740" y="92799"/>
                      <a:pt x="644911" y="3085"/>
                    </a:cubicBezTo>
                    <a:lnTo>
                      <a:pt x="656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7" name="任意多边形: 形状 176"/>
              <p:cNvSpPr/>
              <p:nvPr/>
            </p:nvSpPr>
            <p:spPr>
              <a:xfrm>
                <a:off x="8150721" y="-1624027"/>
                <a:ext cx="114051" cy="162697"/>
              </a:xfrm>
              <a:custGeom>
                <a:avLst/>
                <a:gdLst>
                  <a:gd name="connsiteX0" fmla="*/ 114051 w 114051"/>
                  <a:gd name="connsiteY0" fmla="*/ 0 h 162697"/>
                  <a:gd name="connsiteX1" fmla="*/ 69021 w 114051"/>
                  <a:gd name="connsiteY1" fmla="*/ 30853 h 162697"/>
                  <a:gd name="connsiteX2" fmla="*/ 28502 w 114051"/>
                  <a:gd name="connsiteY2" fmla="*/ 162275 h 162697"/>
                  <a:gd name="connsiteX3" fmla="*/ 2142 w 114051"/>
                  <a:gd name="connsiteY3" fmla="*/ 162697 h 162697"/>
                  <a:gd name="connsiteX4" fmla="*/ 0 w 114051"/>
                  <a:gd name="connsiteY4" fmla="*/ 139626 h 162697"/>
                  <a:gd name="connsiteX5" fmla="*/ 43800 w 114051"/>
                  <a:gd name="connsiteY5" fmla="*/ 43553 h 162697"/>
                  <a:gd name="connsiteX6" fmla="*/ 102420 w 114051"/>
                  <a:gd name="connsiteY6" fmla="*/ 3389 h 162697"/>
                  <a:gd name="connsiteX7" fmla="*/ 114051 w 114051"/>
                  <a:gd name="connsiteY7" fmla="*/ 0 h 16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051" h="162697">
                    <a:moveTo>
                      <a:pt x="114051" y="0"/>
                    </a:moveTo>
                    <a:lnTo>
                      <a:pt x="69021" y="30853"/>
                    </a:lnTo>
                    <a:cubicBezTo>
                      <a:pt x="35549" y="65032"/>
                      <a:pt x="16876" y="115767"/>
                      <a:pt x="28502" y="162275"/>
                    </a:cubicBezTo>
                    <a:lnTo>
                      <a:pt x="2142" y="162697"/>
                    </a:lnTo>
                    <a:lnTo>
                      <a:pt x="0" y="139626"/>
                    </a:lnTo>
                    <a:cubicBezTo>
                      <a:pt x="1917" y="104134"/>
                      <a:pt x="18696" y="69187"/>
                      <a:pt x="43800" y="43553"/>
                    </a:cubicBezTo>
                    <a:cubicBezTo>
                      <a:pt x="60537" y="26466"/>
                      <a:pt x="80620" y="13254"/>
                      <a:pt x="102420" y="3389"/>
                    </a:cubicBezTo>
                    <a:lnTo>
                      <a:pt x="1140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8" name="任意多边形: 形状 177"/>
              <p:cNvSpPr/>
              <p:nvPr/>
            </p:nvSpPr>
            <p:spPr>
              <a:xfrm>
                <a:off x="5335366" y="-1622971"/>
                <a:ext cx="229651" cy="74858"/>
              </a:xfrm>
              <a:custGeom>
                <a:avLst/>
                <a:gdLst>
                  <a:gd name="connsiteX0" fmla="*/ 229651 w 229651"/>
                  <a:gd name="connsiteY0" fmla="*/ 0 h 74858"/>
                  <a:gd name="connsiteX1" fmla="*/ 224735 w 229651"/>
                  <a:gd name="connsiteY1" fmla="*/ 5107 h 74858"/>
                  <a:gd name="connsiteX2" fmla="*/ 221606 w 229651"/>
                  <a:gd name="connsiteY2" fmla="*/ 8676 h 74858"/>
                  <a:gd name="connsiteX3" fmla="*/ 102434 w 229651"/>
                  <a:gd name="connsiteY3" fmla="*/ 36596 h 74858"/>
                  <a:gd name="connsiteX4" fmla="*/ 0 w 229651"/>
                  <a:gd name="connsiteY4" fmla="*/ 74858 h 74858"/>
                  <a:gd name="connsiteX5" fmla="*/ 21360 w 229651"/>
                  <a:gd name="connsiteY5" fmla="*/ 63600 h 74858"/>
                  <a:gd name="connsiteX6" fmla="*/ 127655 w 229651"/>
                  <a:gd name="connsiteY6" fmla="*/ 23896 h 74858"/>
                  <a:gd name="connsiteX7" fmla="*/ 229651 w 229651"/>
                  <a:gd name="connsiteY7" fmla="*/ 0 h 74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51" h="74858">
                    <a:moveTo>
                      <a:pt x="229651" y="0"/>
                    </a:moveTo>
                    <a:lnTo>
                      <a:pt x="224735" y="5107"/>
                    </a:lnTo>
                    <a:cubicBezTo>
                      <a:pt x="222640" y="7417"/>
                      <a:pt x="221606" y="8676"/>
                      <a:pt x="221606" y="8676"/>
                    </a:cubicBezTo>
                    <a:cubicBezTo>
                      <a:pt x="179657" y="15811"/>
                      <a:pt x="139973" y="25221"/>
                      <a:pt x="102434" y="36596"/>
                    </a:cubicBezTo>
                    <a:lnTo>
                      <a:pt x="0" y="74858"/>
                    </a:lnTo>
                    <a:lnTo>
                      <a:pt x="21360" y="63600"/>
                    </a:lnTo>
                    <a:cubicBezTo>
                      <a:pt x="54725" y="48610"/>
                      <a:pt x="90117" y="35271"/>
                      <a:pt x="127655" y="23896"/>
                    </a:cubicBezTo>
                    <a:lnTo>
                      <a:pt x="2296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9" name="任意多边形: 形状 178"/>
              <p:cNvSpPr/>
              <p:nvPr/>
            </p:nvSpPr>
            <p:spPr>
              <a:xfrm>
                <a:off x="7142813" y="-1613607"/>
                <a:ext cx="514608" cy="465795"/>
              </a:xfrm>
              <a:custGeom>
                <a:avLst/>
                <a:gdLst>
                  <a:gd name="connsiteX0" fmla="*/ 514608 w 514608"/>
                  <a:gd name="connsiteY0" fmla="*/ 0 h 465795"/>
                  <a:gd name="connsiteX1" fmla="*/ 61010 w 514608"/>
                  <a:gd name="connsiteY1" fmla="*/ 407815 h 465795"/>
                  <a:gd name="connsiteX2" fmla="*/ 43437 w 514608"/>
                  <a:gd name="connsiteY2" fmla="*/ 429763 h 465795"/>
                  <a:gd name="connsiteX3" fmla="*/ 0 w 514608"/>
                  <a:gd name="connsiteY3" fmla="*/ 465795 h 465795"/>
                  <a:gd name="connsiteX4" fmla="*/ 489387 w 514608"/>
                  <a:gd name="connsiteY4" fmla="*/ 12700 h 465795"/>
                  <a:gd name="connsiteX5" fmla="*/ 365504 w 514608"/>
                  <a:gd name="connsiteY5" fmla="*/ 33568 h 465795"/>
                  <a:gd name="connsiteX6" fmla="*/ 382838 w 514608"/>
                  <a:gd name="connsiteY6" fmla="*/ 22197 h 465795"/>
                  <a:gd name="connsiteX7" fmla="*/ 514608 w 514608"/>
                  <a:gd name="connsiteY7" fmla="*/ 0 h 46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608" h="465795">
                    <a:moveTo>
                      <a:pt x="514608" y="0"/>
                    </a:moveTo>
                    <a:cubicBezTo>
                      <a:pt x="297661" y="136088"/>
                      <a:pt x="130854" y="322910"/>
                      <a:pt x="61010" y="407815"/>
                    </a:cubicBezTo>
                    <a:lnTo>
                      <a:pt x="43437" y="429763"/>
                    </a:lnTo>
                    <a:lnTo>
                      <a:pt x="0" y="465795"/>
                    </a:lnTo>
                    <a:cubicBezTo>
                      <a:pt x="0" y="465795"/>
                      <a:pt x="200124" y="194151"/>
                      <a:pt x="489387" y="12700"/>
                    </a:cubicBezTo>
                    <a:lnTo>
                      <a:pt x="365504" y="33568"/>
                    </a:lnTo>
                    <a:lnTo>
                      <a:pt x="382838" y="22197"/>
                    </a:lnTo>
                    <a:cubicBezTo>
                      <a:pt x="429697" y="14444"/>
                      <a:pt x="474089" y="6695"/>
                      <a:pt x="5146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0" name="任意多边形: 形状 179"/>
              <p:cNvSpPr/>
              <p:nvPr/>
            </p:nvSpPr>
            <p:spPr>
              <a:xfrm>
                <a:off x="5919774" y="-1610086"/>
                <a:ext cx="399847" cy="76515"/>
              </a:xfrm>
              <a:custGeom>
                <a:avLst/>
                <a:gdLst>
                  <a:gd name="connsiteX0" fmla="*/ 399847 w 399847"/>
                  <a:gd name="connsiteY0" fmla="*/ 0 h 76515"/>
                  <a:gd name="connsiteX1" fmla="*/ 367823 w 399847"/>
                  <a:gd name="connsiteY1" fmla="*/ 10532 h 76515"/>
                  <a:gd name="connsiteX2" fmla="*/ 358762 w 399847"/>
                  <a:gd name="connsiteY2" fmla="*/ 13838 h 76515"/>
                  <a:gd name="connsiteX3" fmla="*/ 320417 w 399847"/>
                  <a:gd name="connsiteY3" fmla="*/ 17061 h 76515"/>
                  <a:gd name="connsiteX4" fmla="*/ 53713 w 399847"/>
                  <a:gd name="connsiteY4" fmla="*/ 59079 h 76515"/>
                  <a:gd name="connsiteX5" fmla="*/ 0 w 399847"/>
                  <a:gd name="connsiteY5" fmla="*/ 76515 h 76515"/>
                  <a:gd name="connsiteX6" fmla="*/ 19865 w 399847"/>
                  <a:gd name="connsiteY6" fmla="*/ 65554 h 76515"/>
                  <a:gd name="connsiteX7" fmla="*/ 399847 w 399847"/>
                  <a:gd name="connsiteY7" fmla="*/ 0 h 76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847" h="76515">
                    <a:moveTo>
                      <a:pt x="399847" y="0"/>
                    </a:moveTo>
                    <a:cubicBezTo>
                      <a:pt x="399847" y="0"/>
                      <a:pt x="388330" y="3391"/>
                      <a:pt x="367823" y="10532"/>
                    </a:cubicBezTo>
                    <a:lnTo>
                      <a:pt x="358762" y="13838"/>
                    </a:lnTo>
                    <a:lnTo>
                      <a:pt x="320417" y="17061"/>
                    </a:lnTo>
                    <a:cubicBezTo>
                      <a:pt x="254322" y="23139"/>
                      <a:pt x="140684" y="36089"/>
                      <a:pt x="53713" y="59079"/>
                    </a:cubicBezTo>
                    <a:lnTo>
                      <a:pt x="0" y="76515"/>
                    </a:lnTo>
                    <a:lnTo>
                      <a:pt x="19865" y="65554"/>
                    </a:lnTo>
                    <a:cubicBezTo>
                      <a:pt x="140615" y="16188"/>
                      <a:pt x="399847" y="0"/>
                      <a:pt x="3998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1" name="任意多边形: 形状 180"/>
              <p:cNvSpPr/>
              <p:nvPr/>
            </p:nvSpPr>
            <p:spPr>
              <a:xfrm>
                <a:off x="6071015" y="-1597387"/>
                <a:ext cx="223385" cy="91870"/>
              </a:xfrm>
              <a:custGeom>
                <a:avLst/>
                <a:gdLst>
                  <a:gd name="connsiteX0" fmla="*/ 223385 w 223385"/>
                  <a:gd name="connsiteY0" fmla="*/ 0 h 91870"/>
                  <a:gd name="connsiteX1" fmla="*/ 46926 w 223385"/>
                  <a:gd name="connsiteY1" fmla="*/ 69177 h 91870"/>
                  <a:gd name="connsiteX2" fmla="*/ 0 w 223385"/>
                  <a:gd name="connsiteY2" fmla="*/ 91870 h 91870"/>
                  <a:gd name="connsiteX3" fmla="*/ 5876 w 223385"/>
                  <a:gd name="connsiteY3" fmla="*/ 88525 h 91870"/>
                  <a:gd name="connsiteX4" fmla="*/ 179395 w 223385"/>
                  <a:gd name="connsiteY4" fmla="*/ 11399 h 91870"/>
                  <a:gd name="connsiteX5" fmla="*/ 207521 w 223385"/>
                  <a:gd name="connsiteY5" fmla="*/ 1138 h 91870"/>
                  <a:gd name="connsiteX6" fmla="*/ 208673 w 223385"/>
                  <a:gd name="connsiteY6" fmla="*/ 1041 h 91870"/>
                  <a:gd name="connsiteX7" fmla="*/ 223385 w 223385"/>
                  <a:gd name="connsiteY7" fmla="*/ 0 h 9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385" h="91870">
                    <a:moveTo>
                      <a:pt x="223385" y="0"/>
                    </a:moveTo>
                    <a:cubicBezTo>
                      <a:pt x="223385" y="0"/>
                      <a:pt x="151405" y="21196"/>
                      <a:pt x="46926" y="69177"/>
                    </a:cubicBezTo>
                    <a:lnTo>
                      <a:pt x="0" y="91870"/>
                    </a:lnTo>
                    <a:lnTo>
                      <a:pt x="5876" y="88525"/>
                    </a:lnTo>
                    <a:cubicBezTo>
                      <a:pt x="75416" y="53173"/>
                      <a:pt x="136098" y="27867"/>
                      <a:pt x="179395" y="11399"/>
                    </a:cubicBezTo>
                    <a:lnTo>
                      <a:pt x="207521" y="1138"/>
                    </a:lnTo>
                    <a:lnTo>
                      <a:pt x="208673" y="1041"/>
                    </a:lnTo>
                    <a:cubicBezTo>
                      <a:pt x="218095" y="330"/>
                      <a:pt x="223385" y="0"/>
                      <a:pt x="22338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2" name="任意多边形: 形状 181"/>
              <p:cNvSpPr/>
              <p:nvPr/>
            </p:nvSpPr>
            <p:spPr>
              <a:xfrm>
                <a:off x="7817409" y="-1588784"/>
                <a:ext cx="138834" cy="50271"/>
              </a:xfrm>
              <a:custGeom>
                <a:avLst/>
                <a:gdLst>
                  <a:gd name="connsiteX0" fmla="*/ 138834 w 138834"/>
                  <a:gd name="connsiteY0" fmla="*/ 0 h 50271"/>
                  <a:gd name="connsiteX1" fmla="*/ 131537 w 138834"/>
                  <a:gd name="connsiteY1" fmla="*/ 7607 h 50271"/>
                  <a:gd name="connsiteX2" fmla="*/ 24428 w 138834"/>
                  <a:gd name="connsiteY2" fmla="*/ 38040 h 50271"/>
                  <a:gd name="connsiteX3" fmla="*/ 0 w 138834"/>
                  <a:gd name="connsiteY3" fmla="*/ 50271 h 50271"/>
                  <a:gd name="connsiteX4" fmla="*/ 290 w 138834"/>
                  <a:gd name="connsiteY4" fmla="*/ 50054 h 50271"/>
                  <a:gd name="connsiteX5" fmla="*/ 49649 w 138834"/>
                  <a:gd name="connsiteY5" fmla="*/ 25340 h 50271"/>
                  <a:gd name="connsiteX6" fmla="*/ 138834 w 138834"/>
                  <a:gd name="connsiteY6" fmla="*/ 0 h 50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834" h="50271">
                    <a:moveTo>
                      <a:pt x="138834" y="0"/>
                    </a:moveTo>
                    <a:lnTo>
                      <a:pt x="131537" y="7607"/>
                    </a:lnTo>
                    <a:cubicBezTo>
                      <a:pt x="95246" y="14478"/>
                      <a:pt x="58692" y="23991"/>
                      <a:pt x="24428" y="38040"/>
                    </a:cubicBezTo>
                    <a:lnTo>
                      <a:pt x="0" y="50271"/>
                    </a:lnTo>
                    <a:lnTo>
                      <a:pt x="290" y="50054"/>
                    </a:lnTo>
                    <a:cubicBezTo>
                      <a:pt x="15958" y="40524"/>
                      <a:pt x="32517" y="32365"/>
                      <a:pt x="49649" y="25340"/>
                    </a:cubicBezTo>
                    <a:lnTo>
                      <a:pt x="1388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3" name="任意多边形: 形状 182"/>
              <p:cNvSpPr/>
              <p:nvPr/>
            </p:nvSpPr>
            <p:spPr>
              <a:xfrm>
                <a:off x="6661735" y="-1580039"/>
                <a:ext cx="846582" cy="624937"/>
              </a:xfrm>
              <a:custGeom>
                <a:avLst/>
                <a:gdLst>
                  <a:gd name="connsiteX0" fmla="*/ 846582 w 846582"/>
                  <a:gd name="connsiteY0" fmla="*/ 0 h 624937"/>
                  <a:gd name="connsiteX1" fmla="*/ 779481 w 846582"/>
                  <a:gd name="connsiteY1" fmla="*/ 44020 h 624937"/>
                  <a:gd name="connsiteX2" fmla="*/ 0 w 846582"/>
                  <a:gd name="connsiteY2" fmla="*/ 624937 h 624937"/>
                  <a:gd name="connsiteX3" fmla="*/ 15525 w 846582"/>
                  <a:gd name="connsiteY3" fmla="*/ 607728 h 624937"/>
                  <a:gd name="connsiteX4" fmla="*/ 36485 w 846582"/>
                  <a:gd name="connsiteY4" fmla="*/ 584966 h 624937"/>
                  <a:gd name="connsiteX5" fmla="*/ 82334 w 846582"/>
                  <a:gd name="connsiteY5" fmla="*/ 545829 h 624937"/>
                  <a:gd name="connsiteX6" fmla="*/ 838695 w 846582"/>
                  <a:gd name="connsiteY6" fmla="*/ 1329 h 624937"/>
                  <a:gd name="connsiteX7" fmla="*/ 846582 w 846582"/>
                  <a:gd name="connsiteY7" fmla="*/ 0 h 62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6582" h="624937">
                    <a:moveTo>
                      <a:pt x="846582" y="0"/>
                    </a:moveTo>
                    <a:lnTo>
                      <a:pt x="779481" y="44020"/>
                    </a:lnTo>
                    <a:cubicBezTo>
                      <a:pt x="565286" y="185934"/>
                      <a:pt x="240155" y="411909"/>
                      <a:pt x="0" y="624937"/>
                    </a:cubicBezTo>
                    <a:cubicBezTo>
                      <a:pt x="0" y="624937"/>
                      <a:pt x="5439" y="618826"/>
                      <a:pt x="15525" y="607728"/>
                    </a:cubicBezTo>
                    <a:lnTo>
                      <a:pt x="36485" y="584966"/>
                    </a:lnTo>
                    <a:lnTo>
                      <a:pt x="82334" y="545829"/>
                    </a:lnTo>
                    <a:cubicBezTo>
                      <a:pt x="342770" y="331082"/>
                      <a:pt x="660194" y="117246"/>
                      <a:pt x="838695" y="1329"/>
                    </a:cubicBezTo>
                    <a:lnTo>
                      <a:pt x="84658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7854182" y="-1554805"/>
                <a:ext cx="155014" cy="46596"/>
              </a:xfrm>
              <a:custGeom>
                <a:avLst/>
                <a:gdLst>
                  <a:gd name="connsiteX0" fmla="*/ 154484 w 155014"/>
                  <a:gd name="connsiteY0" fmla="*/ 0 h 46596"/>
                  <a:gd name="connsiteX1" fmla="*/ 155014 w 155014"/>
                  <a:gd name="connsiteY1" fmla="*/ 7100 h 46596"/>
                  <a:gd name="connsiteX2" fmla="*/ 46275 w 155014"/>
                  <a:gd name="connsiteY2" fmla="*/ 30749 h 46596"/>
                  <a:gd name="connsiteX3" fmla="*/ 0 w 155014"/>
                  <a:gd name="connsiteY3" fmla="*/ 46596 h 46596"/>
                  <a:gd name="connsiteX4" fmla="*/ 19752 w 155014"/>
                  <a:gd name="connsiteY4" fmla="*/ 35769 h 46596"/>
                  <a:gd name="connsiteX5" fmla="*/ 71496 w 155014"/>
                  <a:gd name="connsiteY5" fmla="*/ 18049 h 46596"/>
                  <a:gd name="connsiteX6" fmla="*/ 154484 w 155014"/>
                  <a:gd name="connsiteY6" fmla="*/ 0 h 4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014" h="46596">
                    <a:moveTo>
                      <a:pt x="154484" y="0"/>
                    </a:moveTo>
                    <a:lnTo>
                      <a:pt x="155014" y="7100"/>
                    </a:lnTo>
                    <a:cubicBezTo>
                      <a:pt x="117667" y="15203"/>
                      <a:pt x="81377" y="21192"/>
                      <a:pt x="46275" y="30749"/>
                    </a:cubicBezTo>
                    <a:lnTo>
                      <a:pt x="0" y="46596"/>
                    </a:lnTo>
                    <a:lnTo>
                      <a:pt x="19752" y="35769"/>
                    </a:lnTo>
                    <a:cubicBezTo>
                      <a:pt x="36692" y="28497"/>
                      <a:pt x="53946" y="22827"/>
                      <a:pt x="71496" y="18049"/>
                    </a:cubicBezTo>
                    <a:lnTo>
                      <a:pt x="15448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6636515" y="-1553359"/>
                <a:ext cx="663645" cy="610956"/>
              </a:xfrm>
              <a:custGeom>
                <a:avLst/>
                <a:gdLst>
                  <a:gd name="connsiteX0" fmla="*/ 663645 w 663645"/>
                  <a:gd name="connsiteY0" fmla="*/ 0 h 610956"/>
                  <a:gd name="connsiteX1" fmla="*/ 84148 w 663645"/>
                  <a:gd name="connsiteY1" fmla="*/ 533912 h 610956"/>
                  <a:gd name="connsiteX2" fmla="*/ 61706 w 663645"/>
                  <a:gd name="connsiteY2" fmla="*/ 558285 h 610956"/>
                  <a:gd name="connsiteX3" fmla="*/ 0 w 663645"/>
                  <a:gd name="connsiteY3" fmla="*/ 610956 h 610956"/>
                  <a:gd name="connsiteX4" fmla="*/ 638424 w 663645"/>
                  <a:gd name="connsiteY4" fmla="*/ 12700 h 610956"/>
                  <a:gd name="connsiteX5" fmla="*/ 183915 w 663645"/>
                  <a:gd name="connsiteY5" fmla="*/ 89862 h 610956"/>
                  <a:gd name="connsiteX6" fmla="*/ 166356 w 663645"/>
                  <a:gd name="connsiteY6" fmla="*/ 97723 h 610956"/>
                  <a:gd name="connsiteX7" fmla="*/ 182498 w 663645"/>
                  <a:gd name="connsiteY7" fmla="*/ 89087 h 610956"/>
                  <a:gd name="connsiteX8" fmla="*/ 209136 w 663645"/>
                  <a:gd name="connsiteY8" fmla="*/ 77162 h 610956"/>
                  <a:gd name="connsiteX9" fmla="*/ 663645 w 663645"/>
                  <a:gd name="connsiteY9" fmla="*/ 0 h 61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3645" h="610956">
                    <a:moveTo>
                      <a:pt x="663645" y="0"/>
                    </a:moveTo>
                    <a:cubicBezTo>
                      <a:pt x="445904" y="155378"/>
                      <a:pt x="195661" y="414208"/>
                      <a:pt x="84148" y="533912"/>
                    </a:cubicBezTo>
                    <a:lnTo>
                      <a:pt x="61706" y="558285"/>
                    </a:lnTo>
                    <a:lnTo>
                      <a:pt x="0" y="610956"/>
                    </a:lnTo>
                    <a:cubicBezTo>
                      <a:pt x="0" y="610956"/>
                      <a:pt x="348103" y="219871"/>
                      <a:pt x="638424" y="12700"/>
                    </a:cubicBezTo>
                    <a:cubicBezTo>
                      <a:pt x="403418" y="52513"/>
                      <a:pt x="183915" y="89862"/>
                      <a:pt x="183915" y="89862"/>
                    </a:cubicBezTo>
                    <a:lnTo>
                      <a:pt x="166356" y="97723"/>
                    </a:lnTo>
                    <a:lnTo>
                      <a:pt x="182498" y="89087"/>
                    </a:lnTo>
                    <a:cubicBezTo>
                      <a:pt x="192661" y="84052"/>
                      <a:pt x="201583" y="80069"/>
                      <a:pt x="209136" y="77162"/>
                    </a:cubicBezTo>
                    <a:cubicBezTo>
                      <a:pt x="209136" y="77162"/>
                      <a:pt x="428639" y="39813"/>
                      <a:pt x="66364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6" name="任意多边形: 形状 185"/>
              <p:cNvSpPr/>
              <p:nvPr/>
            </p:nvSpPr>
            <p:spPr>
              <a:xfrm>
                <a:off x="4794527" y="-1548113"/>
                <a:ext cx="540838" cy="744882"/>
              </a:xfrm>
              <a:custGeom>
                <a:avLst/>
                <a:gdLst>
                  <a:gd name="connsiteX0" fmla="*/ 540838 w 540838"/>
                  <a:gd name="connsiteY0" fmla="*/ 0 h 744882"/>
                  <a:gd name="connsiteX1" fmla="*/ 468063 w 540838"/>
                  <a:gd name="connsiteY1" fmla="*/ 38356 h 744882"/>
                  <a:gd name="connsiteX2" fmla="*/ 38066 w 540838"/>
                  <a:gd name="connsiteY2" fmla="*/ 667115 h 744882"/>
                  <a:gd name="connsiteX3" fmla="*/ 31726 w 540838"/>
                  <a:gd name="connsiteY3" fmla="*/ 696180 h 744882"/>
                  <a:gd name="connsiteX4" fmla="*/ 0 w 540838"/>
                  <a:gd name="connsiteY4" fmla="*/ 744882 h 744882"/>
                  <a:gd name="connsiteX5" fmla="*/ 536977 w 540838"/>
                  <a:gd name="connsiteY5" fmla="*/ 1442 h 744882"/>
                  <a:gd name="connsiteX6" fmla="*/ 540838 w 540838"/>
                  <a:gd name="connsiteY6" fmla="*/ 0 h 74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0838" h="744882">
                    <a:moveTo>
                      <a:pt x="540838" y="0"/>
                    </a:moveTo>
                    <a:lnTo>
                      <a:pt x="468063" y="38356"/>
                    </a:lnTo>
                    <a:cubicBezTo>
                      <a:pt x="173754" y="218167"/>
                      <a:pt x="70192" y="531894"/>
                      <a:pt x="38066" y="667115"/>
                    </a:cubicBezTo>
                    <a:lnTo>
                      <a:pt x="31726" y="696180"/>
                    </a:lnTo>
                    <a:lnTo>
                      <a:pt x="0" y="744882"/>
                    </a:lnTo>
                    <a:cubicBezTo>
                      <a:pt x="0" y="744882"/>
                      <a:pt x="69864" y="211308"/>
                      <a:pt x="536977" y="1442"/>
                    </a:cubicBezTo>
                    <a:lnTo>
                      <a:pt x="54083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7" name="任意多边形: 形状 186"/>
              <p:cNvSpPr/>
              <p:nvPr/>
            </p:nvSpPr>
            <p:spPr>
              <a:xfrm>
                <a:off x="7679437" y="-1538514"/>
                <a:ext cx="137973" cy="245896"/>
              </a:xfrm>
              <a:custGeom>
                <a:avLst/>
                <a:gdLst>
                  <a:gd name="connsiteX0" fmla="*/ 137973 w 137973"/>
                  <a:gd name="connsiteY0" fmla="*/ 0 h 245896"/>
                  <a:gd name="connsiteX1" fmla="*/ 94256 w 137973"/>
                  <a:gd name="connsiteY1" fmla="*/ 32721 h 245896"/>
                  <a:gd name="connsiteX2" fmla="*/ 34402 w 137973"/>
                  <a:gd name="connsiteY2" fmla="*/ 125690 h 245896"/>
                  <a:gd name="connsiteX3" fmla="*/ 26044 w 137973"/>
                  <a:gd name="connsiteY3" fmla="*/ 174869 h 245896"/>
                  <a:gd name="connsiteX4" fmla="*/ 18441 w 137973"/>
                  <a:gd name="connsiteY4" fmla="*/ 191257 h 245896"/>
                  <a:gd name="connsiteX5" fmla="*/ 8785 w 137973"/>
                  <a:gd name="connsiteY5" fmla="*/ 245896 h 245896"/>
                  <a:gd name="connsiteX6" fmla="*/ 69035 w 137973"/>
                  <a:gd name="connsiteY6" fmla="*/ 45421 h 245896"/>
                  <a:gd name="connsiteX7" fmla="*/ 113042 w 137973"/>
                  <a:gd name="connsiteY7" fmla="*/ 12483 h 245896"/>
                  <a:gd name="connsiteX8" fmla="*/ 137973 w 137973"/>
                  <a:gd name="connsiteY8" fmla="*/ 0 h 24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973" h="245896">
                    <a:moveTo>
                      <a:pt x="137973" y="0"/>
                    </a:moveTo>
                    <a:lnTo>
                      <a:pt x="94256" y="32721"/>
                    </a:lnTo>
                    <a:cubicBezTo>
                      <a:pt x="67126" y="57736"/>
                      <a:pt x="45809" y="90501"/>
                      <a:pt x="34402" y="125690"/>
                    </a:cubicBezTo>
                    <a:lnTo>
                      <a:pt x="26044" y="174869"/>
                    </a:lnTo>
                    <a:lnTo>
                      <a:pt x="18441" y="191257"/>
                    </a:lnTo>
                    <a:cubicBezTo>
                      <a:pt x="12771" y="208901"/>
                      <a:pt x="9402" y="227223"/>
                      <a:pt x="8785" y="245896"/>
                    </a:cubicBezTo>
                    <a:cubicBezTo>
                      <a:pt x="-16231" y="176484"/>
                      <a:pt x="14774" y="95450"/>
                      <a:pt x="69035" y="45421"/>
                    </a:cubicBezTo>
                    <a:cubicBezTo>
                      <a:pt x="82599" y="32913"/>
                      <a:pt x="97375" y="22012"/>
                      <a:pt x="113042" y="12483"/>
                    </a:cubicBezTo>
                    <a:lnTo>
                      <a:pt x="137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8" name="任意多边形: 形状 187"/>
              <p:cNvSpPr/>
              <p:nvPr/>
            </p:nvSpPr>
            <p:spPr>
              <a:xfrm>
                <a:off x="5861195" y="-1533572"/>
                <a:ext cx="58578" cy="31206"/>
              </a:xfrm>
              <a:custGeom>
                <a:avLst/>
                <a:gdLst>
                  <a:gd name="connsiteX0" fmla="*/ 58578 w 58578"/>
                  <a:gd name="connsiteY0" fmla="*/ 0 h 31206"/>
                  <a:gd name="connsiteX1" fmla="*/ 36331 w 58578"/>
                  <a:gd name="connsiteY1" fmla="*/ 12276 h 31206"/>
                  <a:gd name="connsiteX2" fmla="*/ 3773 w 58578"/>
                  <a:gd name="connsiteY2" fmla="*/ 30533 h 31206"/>
                  <a:gd name="connsiteX3" fmla="*/ 0 w 58578"/>
                  <a:gd name="connsiteY3" fmla="*/ 31206 h 31206"/>
                  <a:gd name="connsiteX4" fmla="*/ 11110 w 58578"/>
                  <a:gd name="connsiteY4" fmla="*/ 24976 h 31206"/>
                  <a:gd name="connsiteX5" fmla="*/ 53222 w 58578"/>
                  <a:gd name="connsiteY5" fmla="*/ 1739 h 31206"/>
                  <a:gd name="connsiteX6" fmla="*/ 58578 w 58578"/>
                  <a:gd name="connsiteY6" fmla="*/ 0 h 3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578" h="31206">
                    <a:moveTo>
                      <a:pt x="58578" y="0"/>
                    </a:moveTo>
                    <a:lnTo>
                      <a:pt x="36331" y="12276"/>
                    </a:lnTo>
                    <a:cubicBezTo>
                      <a:pt x="25893" y="20732"/>
                      <a:pt x="14944" y="26650"/>
                      <a:pt x="3773" y="30533"/>
                    </a:cubicBezTo>
                    <a:lnTo>
                      <a:pt x="0" y="31206"/>
                    </a:lnTo>
                    <a:lnTo>
                      <a:pt x="11110" y="24976"/>
                    </a:lnTo>
                    <a:cubicBezTo>
                      <a:pt x="21548" y="16520"/>
                      <a:pt x="35972" y="8791"/>
                      <a:pt x="53222" y="1739"/>
                    </a:cubicBezTo>
                    <a:lnTo>
                      <a:pt x="585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9" name="任意多边形: 形状 188"/>
              <p:cNvSpPr/>
              <p:nvPr/>
            </p:nvSpPr>
            <p:spPr>
              <a:xfrm>
                <a:off x="8792850" y="-1530107"/>
                <a:ext cx="610724" cy="551752"/>
              </a:xfrm>
              <a:custGeom>
                <a:avLst/>
                <a:gdLst>
                  <a:gd name="connsiteX0" fmla="*/ 37480 w 610724"/>
                  <a:gd name="connsiteY0" fmla="*/ 0 h 551752"/>
                  <a:gd name="connsiteX1" fmla="*/ 46994 w 610724"/>
                  <a:gd name="connsiteY1" fmla="*/ 107815 h 551752"/>
                  <a:gd name="connsiteX2" fmla="*/ 51222 w 610724"/>
                  <a:gd name="connsiteY2" fmla="*/ 229720 h 551752"/>
                  <a:gd name="connsiteX3" fmla="*/ 610724 w 610724"/>
                  <a:gd name="connsiteY3" fmla="*/ 551752 h 551752"/>
                  <a:gd name="connsiteX4" fmla="*/ 441875 w 610724"/>
                  <a:gd name="connsiteY4" fmla="*/ 306979 h 551752"/>
                  <a:gd name="connsiteX5" fmla="*/ 436291 w 610724"/>
                  <a:gd name="connsiteY5" fmla="*/ 304266 h 551752"/>
                  <a:gd name="connsiteX6" fmla="*/ 411591 w 610724"/>
                  <a:gd name="connsiteY6" fmla="*/ 280832 h 551752"/>
                  <a:gd name="connsiteX7" fmla="*/ 26000 w 610724"/>
                  <a:gd name="connsiteY7" fmla="*/ 242420 h 551752"/>
                  <a:gd name="connsiteX8" fmla="*/ 21772 w 610724"/>
                  <a:gd name="connsiteY8" fmla="*/ 120515 h 551752"/>
                  <a:gd name="connsiteX9" fmla="*/ 7751 w 610724"/>
                  <a:gd name="connsiteY9" fmla="*/ 21519 h 551752"/>
                  <a:gd name="connsiteX10" fmla="*/ 11338 w 610724"/>
                  <a:gd name="connsiteY10" fmla="*/ 14502 h 551752"/>
                  <a:gd name="connsiteX11" fmla="*/ 22127 w 610724"/>
                  <a:gd name="connsiteY11" fmla="*/ 7366 h 551752"/>
                  <a:gd name="connsiteX12" fmla="*/ 37480 w 610724"/>
                  <a:gd name="connsiteY12" fmla="*/ 0 h 55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0724" h="551752">
                    <a:moveTo>
                      <a:pt x="37480" y="0"/>
                    </a:moveTo>
                    <a:cubicBezTo>
                      <a:pt x="37480" y="0"/>
                      <a:pt x="4362" y="50736"/>
                      <a:pt x="46994" y="107815"/>
                    </a:cubicBezTo>
                    <a:cubicBezTo>
                      <a:pt x="89980" y="165246"/>
                      <a:pt x="51222" y="229720"/>
                      <a:pt x="51222" y="229720"/>
                    </a:cubicBezTo>
                    <a:cubicBezTo>
                      <a:pt x="525812" y="85266"/>
                      <a:pt x="610724" y="551752"/>
                      <a:pt x="610724" y="551752"/>
                    </a:cubicBezTo>
                    <a:cubicBezTo>
                      <a:pt x="582317" y="432444"/>
                      <a:pt x="517939" y="354854"/>
                      <a:pt x="441875" y="306979"/>
                    </a:cubicBezTo>
                    <a:lnTo>
                      <a:pt x="436291" y="304266"/>
                    </a:lnTo>
                    <a:lnTo>
                      <a:pt x="411591" y="280832"/>
                    </a:lnTo>
                    <a:cubicBezTo>
                      <a:pt x="327145" y="219993"/>
                      <a:pt x="203972" y="188250"/>
                      <a:pt x="26000" y="242420"/>
                    </a:cubicBezTo>
                    <a:cubicBezTo>
                      <a:pt x="26000" y="242420"/>
                      <a:pt x="64759" y="177946"/>
                      <a:pt x="21772" y="120515"/>
                    </a:cubicBezTo>
                    <a:cubicBezTo>
                      <a:pt x="-10200" y="77706"/>
                      <a:pt x="435" y="38465"/>
                      <a:pt x="7751" y="21519"/>
                    </a:cubicBezTo>
                    <a:lnTo>
                      <a:pt x="11338" y="14502"/>
                    </a:lnTo>
                    <a:lnTo>
                      <a:pt x="22127" y="7366"/>
                    </a:lnTo>
                    <a:cubicBezTo>
                      <a:pt x="31424" y="2378"/>
                      <a:pt x="37480" y="0"/>
                      <a:pt x="374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0" name="任意多边形: 形状 189"/>
              <p:cNvSpPr/>
              <p:nvPr/>
            </p:nvSpPr>
            <p:spPr>
              <a:xfrm>
                <a:off x="8694479" y="-1517406"/>
                <a:ext cx="110631" cy="168045"/>
              </a:xfrm>
              <a:custGeom>
                <a:avLst/>
                <a:gdLst>
                  <a:gd name="connsiteX0" fmla="*/ 110631 w 110631"/>
                  <a:gd name="connsiteY0" fmla="*/ 0 h 168045"/>
                  <a:gd name="connsiteX1" fmla="*/ 109710 w 110631"/>
                  <a:gd name="connsiteY1" fmla="*/ 1802 h 168045"/>
                  <a:gd name="connsiteX2" fmla="*/ 85690 w 110631"/>
                  <a:gd name="connsiteY2" fmla="*/ 17689 h 168045"/>
                  <a:gd name="connsiteX3" fmla="*/ 25222 w 110631"/>
                  <a:gd name="connsiteY3" fmla="*/ 116255 h 168045"/>
                  <a:gd name="connsiteX4" fmla="*/ 41782 w 110631"/>
                  <a:gd name="connsiteY4" fmla="*/ 104274 h 168045"/>
                  <a:gd name="connsiteX5" fmla="*/ 83707 w 110631"/>
                  <a:gd name="connsiteY5" fmla="*/ 126120 h 168045"/>
                  <a:gd name="connsiteX6" fmla="*/ 61864 w 110631"/>
                  <a:gd name="connsiteY6" fmla="*/ 168045 h 168045"/>
                  <a:gd name="connsiteX7" fmla="*/ 51834 w 110631"/>
                  <a:gd name="connsiteY7" fmla="*/ 167920 h 168045"/>
                  <a:gd name="connsiteX8" fmla="*/ 56152 w 110631"/>
                  <a:gd name="connsiteY8" fmla="*/ 164275 h 168045"/>
                  <a:gd name="connsiteX9" fmla="*/ 58486 w 110631"/>
                  <a:gd name="connsiteY9" fmla="*/ 138820 h 168045"/>
                  <a:gd name="connsiteX10" fmla="*/ 16561 w 110631"/>
                  <a:gd name="connsiteY10" fmla="*/ 116974 h 168045"/>
                  <a:gd name="connsiteX11" fmla="*/ 0 w 110631"/>
                  <a:gd name="connsiteY11" fmla="*/ 128955 h 168045"/>
                  <a:gd name="connsiteX12" fmla="*/ 110631 w 110631"/>
                  <a:gd name="connsiteY12" fmla="*/ 0 h 168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631" h="168045">
                    <a:moveTo>
                      <a:pt x="110631" y="0"/>
                    </a:moveTo>
                    <a:lnTo>
                      <a:pt x="109710" y="1802"/>
                    </a:lnTo>
                    <a:lnTo>
                      <a:pt x="85690" y="17689"/>
                    </a:lnTo>
                    <a:cubicBezTo>
                      <a:pt x="59750" y="38565"/>
                      <a:pt x="32093" y="70804"/>
                      <a:pt x="25222" y="116255"/>
                    </a:cubicBezTo>
                    <a:cubicBezTo>
                      <a:pt x="29098" y="110618"/>
                      <a:pt x="34736" y="106390"/>
                      <a:pt x="41782" y="104274"/>
                    </a:cubicBezTo>
                    <a:cubicBezTo>
                      <a:pt x="59397" y="98992"/>
                      <a:pt x="78070" y="108502"/>
                      <a:pt x="83707" y="126120"/>
                    </a:cubicBezTo>
                    <a:cubicBezTo>
                      <a:pt x="88992" y="143735"/>
                      <a:pt x="79479" y="162411"/>
                      <a:pt x="61864" y="168045"/>
                    </a:cubicBezTo>
                    <a:lnTo>
                      <a:pt x="51834" y="167920"/>
                    </a:lnTo>
                    <a:lnTo>
                      <a:pt x="56152" y="164275"/>
                    </a:lnTo>
                    <a:cubicBezTo>
                      <a:pt x="60072" y="156700"/>
                      <a:pt x="61129" y="147628"/>
                      <a:pt x="58486" y="138820"/>
                    </a:cubicBezTo>
                    <a:cubicBezTo>
                      <a:pt x="52848" y="121202"/>
                      <a:pt x="34176" y="111692"/>
                      <a:pt x="16561" y="116974"/>
                    </a:cubicBezTo>
                    <a:cubicBezTo>
                      <a:pt x="9514" y="119090"/>
                      <a:pt x="3878" y="123318"/>
                      <a:pt x="0" y="128955"/>
                    </a:cubicBezTo>
                    <a:cubicBezTo>
                      <a:pt x="13742" y="38052"/>
                      <a:pt x="110631" y="0"/>
                      <a:pt x="1106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1" name="任意多边形: 形状 190"/>
              <p:cNvSpPr/>
              <p:nvPr/>
            </p:nvSpPr>
            <p:spPr>
              <a:xfrm>
                <a:off x="8038938" y="-1514235"/>
                <a:ext cx="52189" cy="23496"/>
              </a:xfrm>
              <a:custGeom>
                <a:avLst/>
                <a:gdLst>
                  <a:gd name="connsiteX0" fmla="*/ 52189 w 52189"/>
                  <a:gd name="connsiteY0" fmla="*/ 0 h 23496"/>
                  <a:gd name="connsiteX1" fmla="*/ 51644 w 52189"/>
                  <a:gd name="connsiteY1" fmla="*/ 2821 h 23496"/>
                  <a:gd name="connsiteX2" fmla="*/ 0 w 52189"/>
                  <a:gd name="connsiteY2" fmla="*/ 23496 h 23496"/>
                  <a:gd name="connsiteX3" fmla="*/ 9142 w 52189"/>
                  <a:gd name="connsiteY3" fmla="*/ 17233 h 23496"/>
                  <a:gd name="connsiteX4" fmla="*/ 52189 w 52189"/>
                  <a:gd name="connsiteY4" fmla="*/ 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89" h="23496">
                    <a:moveTo>
                      <a:pt x="52189" y="0"/>
                    </a:moveTo>
                    <a:lnTo>
                      <a:pt x="51644" y="2821"/>
                    </a:lnTo>
                    <a:lnTo>
                      <a:pt x="0" y="23496"/>
                    </a:lnTo>
                    <a:lnTo>
                      <a:pt x="9142" y="17233"/>
                    </a:lnTo>
                    <a:lnTo>
                      <a:pt x="521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2" name="任意多边形: 形状 191"/>
              <p:cNvSpPr/>
              <p:nvPr/>
            </p:nvSpPr>
            <p:spPr>
              <a:xfrm>
                <a:off x="7704658" y="-1508208"/>
                <a:ext cx="149524" cy="202891"/>
              </a:xfrm>
              <a:custGeom>
                <a:avLst/>
                <a:gdLst>
                  <a:gd name="connsiteX0" fmla="*/ 149524 w 149524"/>
                  <a:gd name="connsiteY0" fmla="*/ 0 h 202891"/>
                  <a:gd name="connsiteX1" fmla="*/ 119414 w 149524"/>
                  <a:gd name="connsiteY1" fmla="*/ 16505 h 202891"/>
                  <a:gd name="connsiteX2" fmla="*/ 8784 w 149524"/>
                  <a:gd name="connsiteY2" fmla="*/ 202891 h 202891"/>
                  <a:gd name="connsiteX3" fmla="*/ 14 w 149524"/>
                  <a:gd name="connsiteY3" fmla="*/ 149319 h 202891"/>
                  <a:gd name="connsiteX4" fmla="*/ 822 w 149524"/>
                  <a:gd name="connsiteY4" fmla="*/ 144564 h 202891"/>
                  <a:gd name="connsiteX5" fmla="*/ 16683 w 149524"/>
                  <a:gd name="connsiteY5" fmla="*/ 110376 h 202891"/>
                  <a:gd name="connsiteX6" fmla="*/ 94193 w 149524"/>
                  <a:gd name="connsiteY6" fmla="*/ 29205 h 202891"/>
                  <a:gd name="connsiteX7" fmla="*/ 144055 w 149524"/>
                  <a:gd name="connsiteY7" fmla="*/ 1873 h 202891"/>
                  <a:gd name="connsiteX8" fmla="*/ 149524 w 149524"/>
                  <a:gd name="connsiteY8" fmla="*/ 0 h 202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524" h="202891">
                    <a:moveTo>
                      <a:pt x="149524" y="0"/>
                    </a:moveTo>
                    <a:lnTo>
                      <a:pt x="119414" y="16505"/>
                    </a:lnTo>
                    <a:cubicBezTo>
                      <a:pt x="57759" y="59140"/>
                      <a:pt x="11251" y="128197"/>
                      <a:pt x="8784" y="202891"/>
                    </a:cubicBezTo>
                    <a:cubicBezTo>
                      <a:pt x="2530" y="185538"/>
                      <a:pt x="-222" y="167459"/>
                      <a:pt x="14" y="149319"/>
                    </a:cubicBezTo>
                    <a:lnTo>
                      <a:pt x="822" y="144564"/>
                    </a:lnTo>
                    <a:lnTo>
                      <a:pt x="16683" y="110376"/>
                    </a:lnTo>
                    <a:cubicBezTo>
                      <a:pt x="36325" y="78446"/>
                      <a:pt x="63366" y="50523"/>
                      <a:pt x="94193" y="29205"/>
                    </a:cubicBezTo>
                    <a:cubicBezTo>
                      <a:pt x="110489" y="18019"/>
                      <a:pt x="127115" y="9145"/>
                      <a:pt x="144055" y="1873"/>
                    </a:cubicBezTo>
                    <a:lnTo>
                      <a:pt x="1495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3" name="任意多边形: 形状 192"/>
              <p:cNvSpPr/>
              <p:nvPr/>
            </p:nvSpPr>
            <p:spPr>
              <a:xfrm>
                <a:off x="5914640" y="-1505517"/>
                <a:ext cx="156374" cy="87360"/>
              </a:xfrm>
              <a:custGeom>
                <a:avLst/>
                <a:gdLst>
                  <a:gd name="connsiteX0" fmla="*/ 156374 w 156374"/>
                  <a:gd name="connsiteY0" fmla="*/ 0 h 87360"/>
                  <a:gd name="connsiteX1" fmla="*/ 13891 w 156374"/>
                  <a:gd name="connsiteY1" fmla="*/ 81109 h 87360"/>
                  <a:gd name="connsiteX2" fmla="*/ 0 w 156374"/>
                  <a:gd name="connsiteY2" fmla="*/ 87360 h 87360"/>
                  <a:gd name="connsiteX3" fmla="*/ 137029 w 156374"/>
                  <a:gd name="connsiteY3" fmla="*/ 9355 h 87360"/>
                  <a:gd name="connsiteX4" fmla="*/ 156374 w 156374"/>
                  <a:gd name="connsiteY4" fmla="*/ 0 h 8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74" h="87360">
                    <a:moveTo>
                      <a:pt x="156374" y="0"/>
                    </a:moveTo>
                    <a:lnTo>
                      <a:pt x="13891" y="81109"/>
                    </a:lnTo>
                    <a:lnTo>
                      <a:pt x="0" y="87360"/>
                    </a:lnTo>
                    <a:lnTo>
                      <a:pt x="137029" y="9355"/>
                    </a:lnTo>
                    <a:lnTo>
                      <a:pt x="15637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>
                <a:off x="7847417" y="-1490738"/>
                <a:ext cx="191520" cy="447571"/>
              </a:xfrm>
              <a:custGeom>
                <a:avLst/>
                <a:gdLst>
                  <a:gd name="connsiteX0" fmla="*/ 191520 w 191520"/>
                  <a:gd name="connsiteY0" fmla="*/ 0 h 447571"/>
                  <a:gd name="connsiteX1" fmla="*/ 140403 w 191520"/>
                  <a:gd name="connsiteY1" fmla="*/ 35019 h 447571"/>
                  <a:gd name="connsiteX2" fmla="*/ 53114 w 191520"/>
                  <a:gd name="connsiteY2" fmla="*/ 151242 h 447571"/>
                  <a:gd name="connsiteX3" fmla="*/ 25323 w 191520"/>
                  <a:gd name="connsiteY3" fmla="*/ 293718 h 447571"/>
                  <a:gd name="connsiteX4" fmla="*/ 33829 w 191520"/>
                  <a:gd name="connsiteY4" fmla="*/ 357925 h 447571"/>
                  <a:gd name="connsiteX5" fmla="*/ 32048 w 191520"/>
                  <a:gd name="connsiteY5" fmla="*/ 373107 h 447571"/>
                  <a:gd name="connsiteX6" fmla="*/ 34940 w 191520"/>
                  <a:gd name="connsiteY6" fmla="*/ 447571 h 447571"/>
                  <a:gd name="connsiteX7" fmla="*/ 27893 w 191520"/>
                  <a:gd name="connsiteY7" fmla="*/ 163942 h 447571"/>
                  <a:gd name="connsiteX8" fmla="*/ 175441 w 191520"/>
                  <a:gd name="connsiteY8" fmla="*/ 6437 h 447571"/>
                  <a:gd name="connsiteX9" fmla="*/ 191520 w 191520"/>
                  <a:gd name="connsiteY9" fmla="*/ 0 h 447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1520" h="447571">
                    <a:moveTo>
                      <a:pt x="191520" y="0"/>
                    </a:moveTo>
                    <a:lnTo>
                      <a:pt x="140403" y="35019"/>
                    </a:lnTo>
                    <a:cubicBezTo>
                      <a:pt x="103321" y="66773"/>
                      <a:pt x="73020" y="106497"/>
                      <a:pt x="53114" y="151242"/>
                    </a:cubicBezTo>
                    <a:cubicBezTo>
                      <a:pt x="33384" y="195814"/>
                      <a:pt x="24134" y="244876"/>
                      <a:pt x="25323" y="293718"/>
                    </a:cubicBezTo>
                    <a:lnTo>
                      <a:pt x="33829" y="357925"/>
                    </a:lnTo>
                    <a:lnTo>
                      <a:pt x="32048" y="373107"/>
                    </a:lnTo>
                    <a:cubicBezTo>
                      <a:pt x="30997" y="398750"/>
                      <a:pt x="31945" y="423876"/>
                      <a:pt x="34940" y="447571"/>
                    </a:cubicBezTo>
                    <a:cubicBezTo>
                      <a:pt x="-9105" y="360193"/>
                      <a:pt x="-11568" y="253085"/>
                      <a:pt x="27893" y="163942"/>
                    </a:cubicBezTo>
                    <a:cubicBezTo>
                      <a:pt x="57752" y="96825"/>
                      <a:pt x="110999" y="41003"/>
                      <a:pt x="175441" y="6437"/>
                    </a:cubicBezTo>
                    <a:lnTo>
                      <a:pt x="19152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5" name="任意多边形: 形状 194"/>
              <p:cNvSpPr/>
              <p:nvPr/>
            </p:nvSpPr>
            <p:spPr>
              <a:xfrm>
                <a:off x="8326498" y="-1485009"/>
                <a:ext cx="384892" cy="198028"/>
              </a:xfrm>
              <a:custGeom>
                <a:avLst/>
                <a:gdLst>
                  <a:gd name="connsiteX0" fmla="*/ 0 w 384892"/>
                  <a:gd name="connsiteY0" fmla="*/ 0 h 198028"/>
                  <a:gd name="connsiteX1" fmla="*/ 358666 w 384892"/>
                  <a:gd name="connsiteY1" fmla="*/ 130499 h 198028"/>
                  <a:gd name="connsiteX2" fmla="*/ 368467 w 384892"/>
                  <a:gd name="connsiteY2" fmla="*/ 139885 h 198028"/>
                  <a:gd name="connsiteX3" fmla="*/ 384892 w 384892"/>
                  <a:gd name="connsiteY3" fmla="*/ 198028 h 198028"/>
                  <a:gd name="connsiteX4" fmla="*/ 77677 w 384892"/>
                  <a:gd name="connsiteY4" fmla="*/ 24812 h 198028"/>
                  <a:gd name="connsiteX5" fmla="*/ 66079 w 384892"/>
                  <a:gd name="connsiteY5" fmla="*/ 23447 h 198028"/>
                  <a:gd name="connsiteX6" fmla="*/ 49635 w 384892"/>
                  <a:gd name="connsiteY6" fmla="*/ 17127 h 198028"/>
                  <a:gd name="connsiteX7" fmla="*/ 0 w 384892"/>
                  <a:gd name="connsiteY7" fmla="*/ 0 h 198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892" h="198028">
                    <a:moveTo>
                      <a:pt x="0" y="0"/>
                    </a:moveTo>
                    <a:cubicBezTo>
                      <a:pt x="185635" y="9031"/>
                      <a:pt x="299427" y="79167"/>
                      <a:pt x="358666" y="130499"/>
                    </a:cubicBezTo>
                    <a:lnTo>
                      <a:pt x="368467" y="139885"/>
                    </a:lnTo>
                    <a:lnTo>
                      <a:pt x="384892" y="198028"/>
                    </a:lnTo>
                    <a:cubicBezTo>
                      <a:pt x="384892" y="198028"/>
                      <a:pt x="298302" y="67199"/>
                      <a:pt x="77677" y="24812"/>
                    </a:cubicBezTo>
                    <a:lnTo>
                      <a:pt x="66079" y="23447"/>
                    </a:lnTo>
                    <a:lnTo>
                      <a:pt x="49635" y="17127"/>
                    </a:lnTo>
                    <a:cubicBezTo>
                      <a:pt x="19268" y="603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6" name="任意多边形: 形状 195"/>
              <p:cNvSpPr/>
              <p:nvPr/>
            </p:nvSpPr>
            <p:spPr>
              <a:xfrm>
                <a:off x="8301278" y="-1472309"/>
                <a:ext cx="1077075" cy="506654"/>
              </a:xfrm>
              <a:custGeom>
                <a:avLst/>
                <a:gdLst>
                  <a:gd name="connsiteX0" fmla="*/ 0 w 1077075"/>
                  <a:gd name="connsiteY0" fmla="*/ 0 h 506654"/>
                  <a:gd name="connsiteX1" fmla="*/ 91300 w 1077075"/>
                  <a:gd name="connsiteY1" fmla="*/ 10747 h 506654"/>
                  <a:gd name="connsiteX2" fmla="*/ 127708 w 1077075"/>
                  <a:gd name="connsiteY2" fmla="*/ 24739 h 506654"/>
                  <a:gd name="connsiteX3" fmla="*/ 427230 w 1077075"/>
                  <a:gd name="connsiteY3" fmla="*/ 214553 h 506654"/>
                  <a:gd name="connsiteX4" fmla="*/ 568163 w 1077075"/>
                  <a:gd name="connsiteY4" fmla="*/ 201869 h 506654"/>
                  <a:gd name="connsiteX5" fmla="*/ 854387 w 1077075"/>
                  <a:gd name="connsiteY5" fmla="*/ 210767 h 506654"/>
                  <a:gd name="connsiteX6" fmla="*/ 927864 w 1077075"/>
                  <a:gd name="connsiteY6" fmla="*/ 246468 h 506654"/>
                  <a:gd name="connsiteX7" fmla="*/ 975296 w 1077075"/>
                  <a:gd name="connsiteY7" fmla="*/ 291468 h 506654"/>
                  <a:gd name="connsiteX8" fmla="*/ 1077075 w 1077075"/>
                  <a:gd name="connsiteY8" fmla="*/ 506654 h 506654"/>
                  <a:gd name="connsiteX9" fmla="*/ 542941 w 1077075"/>
                  <a:gd name="connsiteY9" fmla="*/ 214569 h 506654"/>
                  <a:gd name="connsiteX10" fmla="*/ 402009 w 1077075"/>
                  <a:gd name="connsiteY10" fmla="*/ 227253 h 506654"/>
                  <a:gd name="connsiteX11" fmla="*/ 0 w 1077075"/>
                  <a:gd name="connsiteY11" fmla="*/ 0 h 50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77075" h="506654">
                    <a:moveTo>
                      <a:pt x="0" y="0"/>
                    </a:moveTo>
                    <a:lnTo>
                      <a:pt x="91300" y="10747"/>
                    </a:lnTo>
                    <a:lnTo>
                      <a:pt x="127708" y="24739"/>
                    </a:lnTo>
                    <a:cubicBezTo>
                      <a:pt x="226265" y="64511"/>
                      <a:pt x="368656" y="132858"/>
                      <a:pt x="427230" y="214553"/>
                    </a:cubicBezTo>
                    <a:cubicBezTo>
                      <a:pt x="427230" y="214553"/>
                      <a:pt x="441323" y="249435"/>
                      <a:pt x="568163" y="201869"/>
                    </a:cubicBezTo>
                    <a:cubicBezTo>
                      <a:pt x="631582" y="178088"/>
                      <a:pt x="746177" y="171570"/>
                      <a:pt x="854387" y="210767"/>
                    </a:cubicBezTo>
                    <a:lnTo>
                      <a:pt x="927864" y="246468"/>
                    </a:lnTo>
                    <a:lnTo>
                      <a:pt x="975296" y="291468"/>
                    </a:lnTo>
                    <a:cubicBezTo>
                      <a:pt x="1055847" y="390033"/>
                      <a:pt x="1077075" y="506654"/>
                      <a:pt x="1077075" y="506654"/>
                    </a:cubicBezTo>
                    <a:cubicBezTo>
                      <a:pt x="1001323" y="188498"/>
                      <a:pt x="669781" y="167007"/>
                      <a:pt x="542941" y="214569"/>
                    </a:cubicBezTo>
                    <a:cubicBezTo>
                      <a:pt x="416103" y="262135"/>
                      <a:pt x="402009" y="227253"/>
                      <a:pt x="402009" y="227253"/>
                    </a:cubicBezTo>
                    <a:cubicBezTo>
                      <a:pt x="308291" y="9654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7" name="任意多边形: 形状 196"/>
              <p:cNvSpPr/>
              <p:nvPr/>
            </p:nvSpPr>
            <p:spPr>
              <a:xfrm>
                <a:off x="8049619" y="-1461331"/>
                <a:ext cx="104383" cy="29114"/>
              </a:xfrm>
              <a:custGeom>
                <a:avLst/>
                <a:gdLst>
                  <a:gd name="connsiteX0" fmla="*/ 103244 w 104383"/>
                  <a:gd name="connsiteY0" fmla="*/ 0 h 29114"/>
                  <a:gd name="connsiteX1" fmla="*/ 104383 w 104383"/>
                  <a:gd name="connsiteY1" fmla="*/ 12278 h 29114"/>
                  <a:gd name="connsiteX2" fmla="*/ 42202 w 104383"/>
                  <a:gd name="connsiteY2" fmla="*/ 13274 h 29114"/>
                  <a:gd name="connsiteX3" fmla="*/ 0 w 104383"/>
                  <a:gd name="connsiteY3" fmla="*/ 29114 h 29114"/>
                  <a:gd name="connsiteX4" fmla="*/ 8711 w 104383"/>
                  <a:gd name="connsiteY4" fmla="*/ 22611 h 29114"/>
                  <a:gd name="connsiteX5" fmla="*/ 67423 w 104383"/>
                  <a:gd name="connsiteY5" fmla="*/ 574 h 29114"/>
                  <a:gd name="connsiteX6" fmla="*/ 103244 w 104383"/>
                  <a:gd name="connsiteY6" fmla="*/ 0 h 29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383" h="29114">
                    <a:moveTo>
                      <a:pt x="103244" y="0"/>
                    </a:moveTo>
                    <a:lnTo>
                      <a:pt x="104383" y="12278"/>
                    </a:lnTo>
                    <a:cubicBezTo>
                      <a:pt x="83508" y="8578"/>
                      <a:pt x="62566" y="9172"/>
                      <a:pt x="42202" y="13274"/>
                    </a:cubicBezTo>
                    <a:lnTo>
                      <a:pt x="0" y="29114"/>
                    </a:lnTo>
                    <a:lnTo>
                      <a:pt x="8711" y="22611"/>
                    </a:lnTo>
                    <a:cubicBezTo>
                      <a:pt x="27275" y="12284"/>
                      <a:pt x="47060" y="4675"/>
                      <a:pt x="67423" y="574"/>
                    </a:cubicBezTo>
                    <a:lnTo>
                      <a:pt x="10324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8" name="任意多边形: 形状 197"/>
              <p:cNvSpPr/>
              <p:nvPr/>
            </p:nvSpPr>
            <p:spPr>
              <a:xfrm>
                <a:off x="5685266" y="-1455636"/>
                <a:ext cx="1117605" cy="2725152"/>
              </a:xfrm>
              <a:custGeom>
                <a:avLst/>
                <a:gdLst>
                  <a:gd name="connsiteX0" fmla="*/ 1117605 w 1117605"/>
                  <a:gd name="connsiteY0" fmla="*/ 0 h 2725152"/>
                  <a:gd name="connsiteX1" fmla="*/ 1099665 w 1117605"/>
                  <a:gd name="connsiteY1" fmla="*/ 9597 h 2725152"/>
                  <a:gd name="connsiteX2" fmla="*/ 435992 w 1117605"/>
                  <a:gd name="connsiteY2" fmla="*/ 2725152 h 2725152"/>
                  <a:gd name="connsiteX3" fmla="*/ 284000 w 1117605"/>
                  <a:gd name="connsiteY3" fmla="*/ 2560801 h 2725152"/>
                  <a:gd name="connsiteX4" fmla="*/ 283129 w 1117605"/>
                  <a:gd name="connsiteY4" fmla="*/ 2559671 h 2725152"/>
                  <a:gd name="connsiteX5" fmla="*/ 224935 w 1117605"/>
                  <a:gd name="connsiteY5" fmla="*/ 2467950 h 2725152"/>
                  <a:gd name="connsiteX6" fmla="*/ 1108526 w 1117605"/>
                  <a:gd name="connsiteY6" fmla="*/ 4064 h 2725152"/>
                  <a:gd name="connsiteX7" fmla="*/ 1117605 w 1117605"/>
                  <a:gd name="connsiteY7" fmla="*/ 0 h 272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7605" h="2725152">
                    <a:moveTo>
                      <a:pt x="1117605" y="0"/>
                    </a:moveTo>
                    <a:lnTo>
                      <a:pt x="1099665" y="9597"/>
                    </a:lnTo>
                    <a:cubicBezTo>
                      <a:pt x="724189" y="222950"/>
                      <a:pt x="-652382" y="1359319"/>
                      <a:pt x="435992" y="2725152"/>
                    </a:cubicBezTo>
                    <a:cubicBezTo>
                      <a:pt x="435992" y="2725152"/>
                      <a:pt x="370481" y="2666819"/>
                      <a:pt x="284000" y="2560801"/>
                    </a:cubicBezTo>
                    <a:lnTo>
                      <a:pt x="283129" y="2559671"/>
                    </a:lnTo>
                    <a:lnTo>
                      <a:pt x="224935" y="2467950"/>
                    </a:lnTo>
                    <a:cubicBezTo>
                      <a:pt x="-524346" y="1180200"/>
                      <a:pt x="813804" y="150077"/>
                      <a:pt x="1108526" y="4064"/>
                    </a:cubicBezTo>
                    <a:lnTo>
                      <a:pt x="11176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9" name="任意多边形: 形状 198"/>
              <p:cNvSpPr/>
              <p:nvPr/>
            </p:nvSpPr>
            <p:spPr>
              <a:xfrm>
                <a:off x="7881246" y="-1432216"/>
                <a:ext cx="168372" cy="376349"/>
              </a:xfrm>
              <a:custGeom>
                <a:avLst/>
                <a:gdLst>
                  <a:gd name="connsiteX0" fmla="*/ 168372 w 168372"/>
                  <a:gd name="connsiteY0" fmla="*/ 0 h 376349"/>
                  <a:gd name="connsiteX1" fmla="*/ 125704 w 168372"/>
                  <a:gd name="connsiteY1" fmla="*/ 31853 h 376349"/>
                  <a:gd name="connsiteX2" fmla="*/ 85523 w 168372"/>
                  <a:gd name="connsiteY2" fmla="*/ 81801 h 376349"/>
                  <a:gd name="connsiteX3" fmla="*/ 26332 w 168372"/>
                  <a:gd name="connsiteY3" fmla="*/ 376349 h 376349"/>
                  <a:gd name="connsiteX4" fmla="*/ 1100 w 168372"/>
                  <a:gd name="connsiteY4" fmla="*/ 307705 h 376349"/>
                  <a:gd name="connsiteX5" fmla="*/ 0 w 168372"/>
                  <a:gd name="connsiteY5" fmla="*/ 299403 h 376349"/>
                  <a:gd name="connsiteX6" fmla="*/ 7319 w 168372"/>
                  <a:gd name="connsiteY6" fmla="*/ 237017 h 376349"/>
                  <a:gd name="connsiteX7" fmla="*/ 60302 w 168372"/>
                  <a:gd name="connsiteY7" fmla="*/ 94501 h 376349"/>
                  <a:gd name="connsiteX8" fmla="*/ 151862 w 168372"/>
                  <a:gd name="connsiteY8" fmla="*/ 6197 h 376349"/>
                  <a:gd name="connsiteX9" fmla="*/ 168372 w 168372"/>
                  <a:gd name="connsiteY9" fmla="*/ 0 h 37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372" h="376349">
                    <a:moveTo>
                      <a:pt x="168372" y="0"/>
                    </a:moveTo>
                    <a:lnTo>
                      <a:pt x="125704" y="31853"/>
                    </a:lnTo>
                    <a:cubicBezTo>
                      <a:pt x="110230" y="46832"/>
                      <a:pt x="96621" y="63744"/>
                      <a:pt x="85523" y="81801"/>
                    </a:cubicBezTo>
                    <a:cubicBezTo>
                      <a:pt x="35139" y="163893"/>
                      <a:pt x="14350" y="281570"/>
                      <a:pt x="26332" y="376349"/>
                    </a:cubicBezTo>
                    <a:cubicBezTo>
                      <a:pt x="15321" y="354505"/>
                      <a:pt x="6909" y="331427"/>
                      <a:pt x="1100" y="307705"/>
                    </a:cubicBezTo>
                    <a:lnTo>
                      <a:pt x="0" y="299403"/>
                    </a:lnTo>
                    <a:lnTo>
                      <a:pt x="7319" y="237017"/>
                    </a:lnTo>
                    <a:cubicBezTo>
                      <a:pt x="17317" y="185489"/>
                      <a:pt x="35110" y="135547"/>
                      <a:pt x="60302" y="94501"/>
                    </a:cubicBezTo>
                    <a:cubicBezTo>
                      <a:pt x="82498" y="58388"/>
                      <a:pt x="114736" y="26853"/>
                      <a:pt x="151862" y="6197"/>
                    </a:cubicBezTo>
                    <a:lnTo>
                      <a:pt x="1683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0" name="任意多边形: 形状 199"/>
              <p:cNvSpPr/>
              <p:nvPr/>
            </p:nvSpPr>
            <p:spPr>
              <a:xfrm>
                <a:off x="5355416" y="-1430563"/>
                <a:ext cx="559225" cy="50373"/>
              </a:xfrm>
              <a:custGeom>
                <a:avLst/>
                <a:gdLst>
                  <a:gd name="connsiteX0" fmla="*/ 230325 w 559225"/>
                  <a:gd name="connsiteY0" fmla="*/ 274 h 50373"/>
                  <a:gd name="connsiteX1" fmla="*/ 533077 w 559225"/>
                  <a:gd name="connsiteY1" fmla="*/ 24172 h 50373"/>
                  <a:gd name="connsiteX2" fmla="*/ 559225 w 559225"/>
                  <a:gd name="connsiteY2" fmla="*/ 12407 h 50373"/>
                  <a:gd name="connsiteX3" fmla="*/ 547895 w 559225"/>
                  <a:gd name="connsiteY3" fmla="*/ 18856 h 50373"/>
                  <a:gd name="connsiteX4" fmla="*/ 72977 w 559225"/>
                  <a:gd name="connsiteY4" fmla="*/ 26355 h 50373"/>
                  <a:gd name="connsiteX5" fmla="*/ 0 w 559225"/>
                  <a:gd name="connsiteY5" fmla="*/ 50373 h 50373"/>
                  <a:gd name="connsiteX6" fmla="*/ 24896 w 559225"/>
                  <a:gd name="connsiteY6" fmla="*/ 37780 h 50373"/>
                  <a:gd name="connsiteX7" fmla="*/ 230325 w 559225"/>
                  <a:gd name="connsiteY7" fmla="*/ 274 h 5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9225" h="50373">
                    <a:moveTo>
                      <a:pt x="230325" y="274"/>
                    </a:moveTo>
                    <a:cubicBezTo>
                      <a:pt x="353418" y="4168"/>
                      <a:pt x="450637" y="47950"/>
                      <a:pt x="533077" y="24172"/>
                    </a:cubicBezTo>
                    <a:lnTo>
                      <a:pt x="559225" y="12407"/>
                    </a:lnTo>
                    <a:lnTo>
                      <a:pt x="547895" y="18856"/>
                    </a:lnTo>
                    <a:cubicBezTo>
                      <a:pt x="431164" y="92779"/>
                      <a:pt x="285337" y="-25600"/>
                      <a:pt x="72977" y="26355"/>
                    </a:cubicBezTo>
                    <a:lnTo>
                      <a:pt x="0" y="50373"/>
                    </a:lnTo>
                    <a:lnTo>
                      <a:pt x="24896" y="37780"/>
                    </a:lnTo>
                    <a:cubicBezTo>
                      <a:pt x="100765" y="6352"/>
                      <a:pt x="168779" y="-1673"/>
                      <a:pt x="230325" y="2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1" name="任意多边形: 形状 200"/>
              <p:cNvSpPr/>
              <p:nvPr/>
            </p:nvSpPr>
            <p:spPr>
              <a:xfrm>
                <a:off x="4819749" y="-1380191"/>
                <a:ext cx="535667" cy="564260"/>
              </a:xfrm>
              <a:custGeom>
                <a:avLst/>
                <a:gdLst>
                  <a:gd name="connsiteX0" fmla="*/ 535667 w 535667"/>
                  <a:gd name="connsiteY0" fmla="*/ 0 h 564260"/>
                  <a:gd name="connsiteX1" fmla="*/ 482024 w 535667"/>
                  <a:gd name="connsiteY1" fmla="*/ 27134 h 564260"/>
                  <a:gd name="connsiteX2" fmla="*/ 0 w 535667"/>
                  <a:gd name="connsiteY2" fmla="*/ 564260 h 564260"/>
                  <a:gd name="connsiteX3" fmla="*/ 5232 w 535667"/>
                  <a:gd name="connsiteY3" fmla="*/ 534092 h 564260"/>
                  <a:gd name="connsiteX4" fmla="*/ 6505 w 535667"/>
                  <a:gd name="connsiteY4" fmla="*/ 528258 h 564260"/>
                  <a:gd name="connsiteX5" fmla="*/ 30317 w 535667"/>
                  <a:gd name="connsiteY5" fmla="*/ 491704 h 564260"/>
                  <a:gd name="connsiteX6" fmla="*/ 535342 w 535667"/>
                  <a:gd name="connsiteY6" fmla="*/ 107 h 564260"/>
                  <a:gd name="connsiteX7" fmla="*/ 535667 w 535667"/>
                  <a:gd name="connsiteY7" fmla="*/ 0 h 56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667" h="564260">
                    <a:moveTo>
                      <a:pt x="535667" y="0"/>
                    </a:moveTo>
                    <a:lnTo>
                      <a:pt x="482024" y="27134"/>
                    </a:lnTo>
                    <a:cubicBezTo>
                      <a:pt x="346592" y="108004"/>
                      <a:pt x="188057" y="266320"/>
                      <a:pt x="0" y="564260"/>
                    </a:cubicBezTo>
                    <a:cubicBezTo>
                      <a:pt x="0" y="564260"/>
                      <a:pt x="1426" y="553371"/>
                      <a:pt x="5232" y="534092"/>
                    </a:cubicBezTo>
                    <a:lnTo>
                      <a:pt x="6505" y="528258"/>
                    </a:lnTo>
                    <a:lnTo>
                      <a:pt x="30317" y="491704"/>
                    </a:lnTo>
                    <a:cubicBezTo>
                      <a:pt x="230755" y="194004"/>
                      <a:pt x="396249" y="57725"/>
                      <a:pt x="535342" y="107"/>
                    </a:cubicBezTo>
                    <a:lnTo>
                      <a:pt x="5356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2" name="任意多边形: 形状 201"/>
              <p:cNvSpPr/>
              <p:nvPr/>
            </p:nvSpPr>
            <p:spPr>
              <a:xfrm>
                <a:off x="8718994" y="-1362046"/>
                <a:ext cx="27319" cy="25384"/>
              </a:xfrm>
              <a:custGeom>
                <a:avLst/>
                <a:gdLst>
                  <a:gd name="connsiteX0" fmla="*/ 0 w 27319"/>
                  <a:gd name="connsiteY0" fmla="*/ 0 h 25384"/>
                  <a:gd name="connsiteX1" fmla="*/ 16297 w 27319"/>
                  <a:gd name="connsiteY1" fmla="*/ 12422 h 25384"/>
                  <a:gd name="connsiteX2" fmla="*/ 27319 w 27319"/>
                  <a:gd name="connsiteY2" fmla="*/ 12559 h 25384"/>
                  <a:gd name="connsiteX3" fmla="*/ 12128 w 27319"/>
                  <a:gd name="connsiteY3" fmla="*/ 25384 h 25384"/>
                  <a:gd name="connsiteX4" fmla="*/ 7154 w 27319"/>
                  <a:gd name="connsiteY4" fmla="*/ 25322 h 25384"/>
                  <a:gd name="connsiteX5" fmla="*/ 0 w 27319"/>
                  <a:gd name="connsiteY5" fmla="*/ 0 h 2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319" h="25384">
                    <a:moveTo>
                      <a:pt x="0" y="0"/>
                    </a:moveTo>
                    <a:cubicBezTo>
                      <a:pt x="4053" y="5815"/>
                      <a:pt x="9779" y="10132"/>
                      <a:pt x="16297" y="12422"/>
                    </a:cubicBezTo>
                    <a:lnTo>
                      <a:pt x="27319" y="12559"/>
                    </a:lnTo>
                    <a:lnTo>
                      <a:pt x="12128" y="25384"/>
                    </a:lnTo>
                    <a:lnTo>
                      <a:pt x="7154" y="253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3" name="任意多边形: 形状 202"/>
              <p:cNvSpPr/>
              <p:nvPr/>
            </p:nvSpPr>
            <p:spPr>
              <a:xfrm>
                <a:off x="8693772" y="-1349345"/>
                <a:ext cx="42840" cy="49665"/>
              </a:xfrm>
              <a:custGeom>
                <a:avLst/>
                <a:gdLst>
                  <a:gd name="connsiteX0" fmla="*/ 0 w 42840"/>
                  <a:gd name="connsiteY0" fmla="*/ 0 h 49665"/>
                  <a:gd name="connsiteX1" fmla="*/ 16297 w 42840"/>
                  <a:gd name="connsiteY1" fmla="*/ 12422 h 49665"/>
                  <a:gd name="connsiteX2" fmla="*/ 32375 w 42840"/>
                  <a:gd name="connsiteY2" fmla="*/ 12622 h 49665"/>
                  <a:gd name="connsiteX3" fmla="*/ 42840 w 42840"/>
                  <a:gd name="connsiteY3" fmla="*/ 49665 h 49665"/>
                  <a:gd name="connsiteX4" fmla="*/ 20528 w 42840"/>
                  <a:gd name="connsiteY4" fmla="*/ 22739 h 49665"/>
                  <a:gd name="connsiteX5" fmla="*/ 1193 w 42840"/>
                  <a:gd name="connsiteY5" fmla="*/ 4222 h 49665"/>
                  <a:gd name="connsiteX6" fmla="*/ 0 w 42840"/>
                  <a:gd name="connsiteY6" fmla="*/ 0 h 4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840" h="49665">
                    <a:moveTo>
                      <a:pt x="0" y="0"/>
                    </a:moveTo>
                    <a:cubicBezTo>
                      <a:pt x="4052" y="5815"/>
                      <a:pt x="9778" y="10132"/>
                      <a:pt x="16297" y="12422"/>
                    </a:cubicBezTo>
                    <a:lnTo>
                      <a:pt x="32375" y="12622"/>
                    </a:lnTo>
                    <a:lnTo>
                      <a:pt x="42840" y="49665"/>
                    </a:lnTo>
                    <a:cubicBezTo>
                      <a:pt x="42840" y="49665"/>
                      <a:pt x="35771" y="38985"/>
                      <a:pt x="20528" y="22739"/>
                    </a:cubicBezTo>
                    <a:lnTo>
                      <a:pt x="1193" y="42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4" name="任意多边形: 形状 203"/>
              <p:cNvSpPr/>
              <p:nvPr/>
            </p:nvSpPr>
            <p:spPr>
              <a:xfrm>
                <a:off x="5364255" y="-1292988"/>
                <a:ext cx="356754" cy="116089"/>
              </a:xfrm>
              <a:custGeom>
                <a:avLst/>
                <a:gdLst>
                  <a:gd name="connsiteX0" fmla="*/ 356754 w 356754"/>
                  <a:gd name="connsiteY0" fmla="*/ 0 h 116089"/>
                  <a:gd name="connsiteX1" fmla="*/ 330017 w 356754"/>
                  <a:gd name="connsiteY1" fmla="*/ 12856 h 116089"/>
                  <a:gd name="connsiteX2" fmla="*/ 319353 w 356754"/>
                  <a:gd name="connsiteY2" fmla="*/ 13955 h 116089"/>
                  <a:gd name="connsiteX3" fmla="*/ 77846 w 356754"/>
                  <a:gd name="connsiteY3" fmla="*/ 80361 h 116089"/>
                  <a:gd name="connsiteX4" fmla="*/ 0 w 356754"/>
                  <a:gd name="connsiteY4" fmla="*/ 116089 h 116089"/>
                  <a:gd name="connsiteX5" fmla="*/ 9736 w 356754"/>
                  <a:gd name="connsiteY5" fmla="*/ 110496 h 116089"/>
                  <a:gd name="connsiteX6" fmla="*/ 356754 w 356754"/>
                  <a:gd name="connsiteY6" fmla="*/ 0 h 116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754" h="116089">
                    <a:moveTo>
                      <a:pt x="356754" y="0"/>
                    </a:moveTo>
                    <a:lnTo>
                      <a:pt x="330017" y="12856"/>
                    </a:lnTo>
                    <a:lnTo>
                      <a:pt x="319353" y="13955"/>
                    </a:lnTo>
                    <a:cubicBezTo>
                      <a:pt x="287551" y="17785"/>
                      <a:pt x="196209" y="32178"/>
                      <a:pt x="77846" y="80361"/>
                    </a:cubicBezTo>
                    <a:lnTo>
                      <a:pt x="0" y="116089"/>
                    </a:lnTo>
                    <a:lnTo>
                      <a:pt x="9736" y="110496"/>
                    </a:lnTo>
                    <a:cubicBezTo>
                      <a:pt x="204498" y="10703"/>
                      <a:pt x="356754" y="0"/>
                      <a:pt x="35675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5" name="任意多边形: 形状 204"/>
              <p:cNvSpPr/>
              <p:nvPr/>
            </p:nvSpPr>
            <p:spPr>
              <a:xfrm>
                <a:off x="5543718" y="-1280288"/>
                <a:ext cx="152071" cy="73121"/>
              </a:xfrm>
              <a:custGeom>
                <a:avLst/>
                <a:gdLst>
                  <a:gd name="connsiteX0" fmla="*/ 152071 w 152071"/>
                  <a:gd name="connsiteY0" fmla="*/ 0 h 73121"/>
                  <a:gd name="connsiteX1" fmla="*/ 0 w 152071"/>
                  <a:gd name="connsiteY1" fmla="*/ 73121 h 73121"/>
                  <a:gd name="connsiteX2" fmla="*/ 4009 w 152071"/>
                  <a:gd name="connsiteY2" fmla="*/ 70620 h 73121"/>
                  <a:gd name="connsiteX3" fmla="*/ 150555 w 152071"/>
                  <a:gd name="connsiteY3" fmla="*/ 156 h 73121"/>
                  <a:gd name="connsiteX4" fmla="*/ 152071 w 152071"/>
                  <a:gd name="connsiteY4" fmla="*/ 0 h 7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071" h="73121">
                    <a:moveTo>
                      <a:pt x="152071" y="0"/>
                    </a:moveTo>
                    <a:lnTo>
                      <a:pt x="0" y="73121"/>
                    </a:lnTo>
                    <a:lnTo>
                      <a:pt x="4009" y="70620"/>
                    </a:lnTo>
                    <a:lnTo>
                      <a:pt x="150555" y="156"/>
                    </a:lnTo>
                    <a:lnTo>
                      <a:pt x="152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>
                <a:off x="7302374" y="-1263748"/>
                <a:ext cx="193326" cy="435852"/>
              </a:xfrm>
              <a:custGeom>
                <a:avLst/>
                <a:gdLst>
                  <a:gd name="connsiteX0" fmla="*/ 193326 w 193326"/>
                  <a:gd name="connsiteY0" fmla="*/ 3 h 435852"/>
                  <a:gd name="connsiteX1" fmla="*/ 69660 w 193326"/>
                  <a:gd name="connsiteY1" fmla="*/ 193436 h 435852"/>
                  <a:gd name="connsiteX2" fmla="*/ 25513 w 193326"/>
                  <a:gd name="connsiteY2" fmla="*/ 398951 h 435852"/>
                  <a:gd name="connsiteX3" fmla="*/ 25391 w 193326"/>
                  <a:gd name="connsiteY3" fmla="*/ 406383 h 435852"/>
                  <a:gd name="connsiteX4" fmla="*/ 44 w 193326"/>
                  <a:gd name="connsiteY4" fmla="*/ 435852 h 435852"/>
                  <a:gd name="connsiteX5" fmla="*/ 44439 w 193326"/>
                  <a:gd name="connsiteY5" fmla="*/ 206136 h 435852"/>
                  <a:gd name="connsiteX6" fmla="*/ 168105 w 193326"/>
                  <a:gd name="connsiteY6" fmla="*/ 12703 h 435852"/>
                  <a:gd name="connsiteX7" fmla="*/ 143674 w 193326"/>
                  <a:gd name="connsiteY7" fmla="*/ 19045 h 435852"/>
                  <a:gd name="connsiteX8" fmla="*/ 115701 w 193326"/>
                  <a:gd name="connsiteY8" fmla="*/ 32329 h 435852"/>
                  <a:gd name="connsiteX9" fmla="*/ 120482 w 193326"/>
                  <a:gd name="connsiteY9" fmla="*/ 29335 h 435852"/>
                  <a:gd name="connsiteX10" fmla="*/ 193326 w 193326"/>
                  <a:gd name="connsiteY10" fmla="*/ 3 h 43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3326" h="435852">
                    <a:moveTo>
                      <a:pt x="193326" y="3"/>
                    </a:moveTo>
                    <a:cubicBezTo>
                      <a:pt x="193326" y="3"/>
                      <a:pt x="117222" y="110286"/>
                      <a:pt x="69660" y="193436"/>
                    </a:cubicBezTo>
                    <a:cubicBezTo>
                      <a:pt x="33986" y="255796"/>
                      <a:pt x="26851" y="353831"/>
                      <a:pt x="25513" y="398951"/>
                    </a:cubicBezTo>
                    <a:lnTo>
                      <a:pt x="25391" y="406383"/>
                    </a:lnTo>
                    <a:lnTo>
                      <a:pt x="44" y="435852"/>
                    </a:lnTo>
                    <a:cubicBezTo>
                      <a:pt x="44" y="435852"/>
                      <a:pt x="-3126" y="289282"/>
                      <a:pt x="44439" y="206136"/>
                    </a:cubicBezTo>
                    <a:cubicBezTo>
                      <a:pt x="92001" y="122986"/>
                      <a:pt x="168105" y="12703"/>
                      <a:pt x="168105" y="12703"/>
                    </a:cubicBezTo>
                    <a:cubicBezTo>
                      <a:pt x="164054" y="12615"/>
                      <a:pt x="155862" y="14443"/>
                      <a:pt x="143674" y="19045"/>
                    </a:cubicBezTo>
                    <a:lnTo>
                      <a:pt x="115701" y="32329"/>
                    </a:lnTo>
                    <a:lnTo>
                      <a:pt x="120482" y="29335"/>
                    </a:lnTo>
                    <a:cubicBezTo>
                      <a:pt x="160560" y="7314"/>
                      <a:pt x="185223" y="-172"/>
                      <a:pt x="193326" y="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7" name="任意多边形: 形状 206"/>
              <p:cNvSpPr/>
              <p:nvPr/>
            </p:nvSpPr>
            <p:spPr>
              <a:xfrm>
                <a:off x="4905520" y="-1252469"/>
                <a:ext cx="1076920" cy="2562029"/>
              </a:xfrm>
              <a:custGeom>
                <a:avLst/>
                <a:gdLst>
                  <a:gd name="connsiteX0" fmla="*/ 1076920 w 1076920"/>
                  <a:gd name="connsiteY0" fmla="*/ 0 h 2562029"/>
                  <a:gd name="connsiteX1" fmla="*/ 57979 w 1076920"/>
                  <a:gd name="connsiteY1" fmla="*/ 2561799 h 2562029"/>
                  <a:gd name="connsiteX2" fmla="*/ 8342 w 1076920"/>
                  <a:gd name="connsiteY2" fmla="*/ 2238138 h 2562029"/>
                  <a:gd name="connsiteX3" fmla="*/ 313 w 1076920"/>
                  <a:gd name="connsiteY3" fmla="*/ 2142220 h 2562029"/>
                  <a:gd name="connsiteX4" fmla="*/ 0 w 1076920"/>
                  <a:gd name="connsiteY4" fmla="*/ 2126389 h 2562029"/>
                  <a:gd name="connsiteX5" fmla="*/ 1051699 w 1076920"/>
                  <a:gd name="connsiteY5" fmla="*/ 12700 h 2562029"/>
                  <a:gd name="connsiteX6" fmla="*/ 934523 w 1076920"/>
                  <a:gd name="connsiteY6" fmla="*/ 65222 h 2562029"/>
                  <a:gd name="connsiteX7" fmla="*/ 946495 w 1076920"/>
                  <a:gd name="connsiteY7" fmla="*/ 58461 h 2562029"/>
                  <a:gd name="connsiteX8" fmla="*/ 1076920 w 1076920"/>
                  <a:gd name="connsiteY8" fmla="*/ 0 h 256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6920" h="2562029">
                    <a:moveTo>
                      <a:pt x="1076920" y="0"/>
                    </a:moveTo>
                    <a:cubicBezTo>
                      <a:pt x="1076920" y="0"/>
                      <a:pt x="-192881" y="895978"/>
                      <a:pt x="57979" y="2561799"/>
                    </a:cubicBezTo>
                    <a:cubicBezTo>
                      <a:pt x="58859" y="2568317"/>
                      <a:pt x="29174" y="2435928"/>
                      <a:pt x="8342" y="2238138"/>
                    </a:cubicBezTo>
                    <a:lnTo>
                      <a:pt x="313" y="2142220"/>
                    </a:lnTo>
                    <a:lnTo>
                      <a:pt x="0" y="2126389"/>
                    </a:lnTo>
                    <a:cubicBezTo>
                      <a:pt x="8826" y="748557"/>
                      <a:pt x="1051699" y="12700"/>
                      <a:pt x="1051699" y="12700"/>
                    </a:cubicBezTo>
                    <a:lnTo>
                      <a:pt x="934523" y="65222"/>
                    </a:lnTo>
                    <a:lnTo>
                      <a:pt x="946495" y="58461"/>
                    </a:lnTo>
                    <a:cubicBezTo>
                      <a:pt x="988236" y="37356"/>
                      <a:pt x="1031690" y="17815"/>
                      <a:pt x="10769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8" name="任意多边形: 形状 207"/>
              <p:cNvSpPr/>
              <p:nvPr/>
            </p:nvSpPr>
            <p:spPr>
              <a:xfrm>
                <a:off x="7119765" y="-1231419"/>
                <a:ext cx="298310" cy="639570"/>
              </a:xfrm>
              <a:custGeom>
                <a:avLst/>
                <a:gdLst>
                  <a:gd name="connsiteX0" fmla="*/ 298310 w 298310"/>
                  <a:gd name="connsiteY0" fmla="*/ 0 h 639570"/>
                  <a:gd name="connsiteX1" fmla="*/ 231556 w 298310"/>
                  <a:gd name="connsiteY1" fmla="*/ 41796 h 639570"/>
                  <a:gd name="connsiteX2" fmla="*/ 137759 w 298310"/>
                  <a:gd name="connsiteY2" fmla="*/ 113541 h 639570"/>
                  <a:gd name="connsiteX3" fmla="*/ 137056 w 298310"/>
                  <a:gd name="connsiteY3" fmla="*/ 342554 h 639570"/>
                  <a:gd name="connsiteX4" fmla="*/ 0 w 298310"/>
                  <a:gd name="connsiteY4" fmla="*/ 639570 h 639570"/>
                  <a:gd name="connsiteX5" fmla="*/ 2269 w 298310"/>
                  <a:gd name="connsiteY5" fmla="*/ 629293 h 639570"/>
                  <a:gd name="connsiteX6" fmla="*/ 4562 w 298310"/>
                  <a:gd name="connsiteY6" fmla="*/ 617621 h 639570"/>
                  <a:gd name="connsiteX7" fmla="*/ 24740 w 298310"/>
                  <a:gd name="connsiteY7" fmla="*/ 591923 h 639570"/>
                  <a:gd name="connsiteX8" fmla="*/ 111835 w 298310"/>
                  <a:gd name="connsiteY8" fmla="*/ 355254 h 639570"/>
                  <a:gd name="connsiteX9" fmla="*/ 112538 w 298310"/>
                  <a:gd name="connsiteY9" fmla="*/ 126241 h 639570"/>
                  <a:gd name="connsiteX10" fmla="*/ 277870 w 298310"/>
                  <a:gd name="connsiteY10" fmla="*/ 9706 h 639570"/>
                  <a:gd name="connsiteX11" fmla="*/ 298310 w 298310"/>
                  <a:gd name="connsiteY11" fmla="*/ 0 h 63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8310" h="639570">
                    <a:moveTo>
                      <a:pt x="298310" y="0"/>
                    </a:moveTo>
                    <a:lnTo>
                      <a:pt x="231556" y="41796"/>
                    </a:lnTo>
                    <a:cubicBezTo>
                      <a:pt x="203953" y="60932"/>
                      <a:pt x="172640" y="84561"/>
                      <a:pt x="137759" y="113541"/>
                    </a:cubicBezTo>
                    <a:cubicBezTo>
                      <a:pt x="118383" y="187884"/>
                      <a:pt x="122256" y="267509"/>
                      <a:pt x="137056" y="342554"/>
                    </a:cubicBezTo>
                    <a:cubicBezTo>
                      <a:pt x="162072" y="470100"/>
                      <a:pt x="0" y="639570"/>
                      <a:pt x="0" y="639570"/>
                    </a:cubicBezTo>
                    <a:cubicBezTo>
                      <a:pt x="0" y="639570"/>
                      <a:pt x="865" y="635915"/>
                      <a:pt x="2269" y="629293"/>
                    </a:cubicBezTo>
                    <a:lnTo>
                      <a:pt x="4562" y="617621"/>
                    </a:lnTo>
                    <a:lnTo>
                      <a:pt x="24740" y="591923"/>
                    </a:lnTo>
                    <a:cubicBezTo>
                      <a:pt x="70024" y="531063"/>
                      <a:pt x="127470" y="434970"/>
                      <a:pt x="111835" y="355254"/>
                    </a:cubicBezTo>
                    <a:cubicBezTo>
                      <a:pt x="97035" y="280209"/>
                      <a:pt x="93162" y="200584"/>
                      <a:pt x="112538" y="126241"/>
                    </a:cubicBezTo>
                    <a:cubicBezTo>
                      <a:pt x="182300" y="68281"/>
                      <a:pt x="237792" y="31727"/>
                      <a:pt x="277870" y="9706"/>
                    </a:cubicBezTo>
                    <a:lnTo>
                      <a:pt x="29831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9" name="任意多边形: 形状 208"/>
              <p:cNvSpPr/>
              <p:nvPr/>
            </p:nvSpPr>
            <p:spPr>
              <a:xfrm>
                <a:off x="4624461" y="-1207167"/>
                <a:ext cx="2016632" cy="4387037"/>
              </a:xfrm>
              <a:custGeom>
                <a:avLst/>
                <a:gdLst>
                  <a:gd name="connsiteX0" fmla="*/ 919256 w 2016632"/>
                  <a:gd name="connsiteY0" fmla="*/ 0 h 4387037"/>
                  <a:gd name="connsiteX1" fmla="*/ 770544 w 2016632"/>
                  <a:gd name="connsiteY1" fmla="*/ 92755 h 4387037"/>
                  <a:gd name="connsiteX2" fmla="*/ 88881 w 2016632"/>
                  <a:gd name="connsiteY2" fmla="*/ 1914010 h 4387037"/>
                  <a:gd name="connsiteX3" fmla="*/ 101916 w 2016632"/>
                  <a:gd name="connsiteY3" fmla="*/ 2132103 h 4387037"/>
                  <a:gd name="connsiteX4" fmla="*/ 53296 w 2016632"/>
                  <a:gd name="connsiteY4" fmla="*/ 3339542 h 4387037"/>
                  <a:gd name="connsiteX5" fmla="*/ 242497 w 2016632"/>
                  <a:gd name="connsiteY5" fmla="*/ 4142856 h 4387037"/>
                  <a:gd name="connsiteX6" fmla="*/ 1119097 w 2016632"/>
                  <a:gd name="connsiteY6" fmla="*/ 4210152 h 4387037"/>
                  <a:gd name="connsiteX7" fmla="*/ 1957203 w 2016632"/>
                  <a:gd name="connsiteY7" fmla="*/ 4321227 h 4387037"/>
                  <a:gd name="connsiteX8" fmla="*/ 1994197 w 2016632"/>
                  <a:gd name="connsiteY8" fmla="*/ 4344437 h 4387037"/>
                  <a:gd name="connsiteX9" fmla="*/ 2016632 w 2016632"/>
                  <a:gd name="connsiteY9" fmla="*/ 4387037 h 4387037"/>
                  <a:gd name="connsiteX10" fmla="*/ 1093876 w 2016632"/>
                  <a:gd name="connsiteY10" fmla="*/ 4222852 h 4387037"/>
                  <a:gd name="connsiteX11" fmla="*/ 217276 w 2016632"/>
                  <a:gd name="connsiteY11" fmla="*/ 4155556 h 4387037"/>
                  <a:gd name="connsiteX12" fmla="*/ 28075 w 2016632"/>
                  <a:gd name="connsiteY12" fmla="*/ 3352242 h 4387037"/>
                  <a:gd name="connsiteX13" fmla="*/ 76695 w 2016632"/>
                  <a:gd name="connsiteY13" fmla="*/ 2144803 h 4387037"/>
                  <a:gd name="connsiteX14" fmla="*/ 63660 w 2016632"/>
                  <a:gd name="connsiteY14" fmla="*/ 1926710 h 4387037"/>
                  <a:gd name="connsiteX15" fmla="*/ 898044 w 2016632"/>
                  <a:gd name="connsiteY15" fmla="*/ 10199 h 4387037"/>
                  <a:gd name="connsiteX16" fmla="*/ 919256 w 2016632"/>
                  <a:gd name="connsiteY16" fmla="*/ 0 h 438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16632" h="4387037">
                    <a:moveTo>
                      <a:pt x="919256" y="0"/>
                    </a:moveTo>
                    <a:lnTo>
                      <a:pt x="770544" y="92755"/>
                    </a:lnTo>
                    <a:cubicBezTo>
                      <a:pt x="103873" y="563008"/>
                      <a:pt x="67917" y="1378512"/>
                      <a:pt x="88881" y="1914010"/>
                    </a:cubicBezTo>
                    <a:cubicBezTo>
                      <a:pt x="88881" y="1986943"/>
                      <a:pt x="94167" y="2060583"/>
                      <a:pt x="101916" y="2132103"/>
                    </a:cubicBezTo>
                    <a:cubicBezTo>
                      <a:pt x="148424" y="2558777"/>
                      <a:pt x="88529" y="2918154"/>
                      <a:pt x="53296" y="3339542"/>
                    </a:cubicBezTo>
                    <a:cubicBezTo>
                      <a:pt x="29338" y="3626693"/>
                      <a:pt x="-50291" y="3898692"/>
                      <a:pt x="242497" y="4142856"/>
                    </a:cubicBezTo>
                    <a:cubicBezTo>
                      <a:pt x="535285" y="4387021"/>
                      <a:pt x="561356" y="4370464"/>
                      <a:pt x="1119097" y="4210152"/>
                    </a:cubicBezTo>
                    <a:cubicBezTo>
                      <a:pt x="1473321" y="4108108"/>
                      <a:pt x="1749859" y="4200286"/>
                      <a:pt x="1957203" y="4321227"/>
                    </a:cubicBezTo>
                    <a:lnTo>
                      <a:pt x="1994197" y="4344437"/>
                    </a:lnTo>
                    <a:lnTo>
                      <a:pt x="2016632" y="4387037"/>
                    </a:lnTo>
                    <a:cubicBezTo>
                      <a:pt x="1802063" y="4243286"/>
                      <a:pt x="1498703" y="4106230"/>
                      <a:pt x="1093876" y="4222852"/>
                    </a:cubicBezTo>
                    <a:cubicBezTo>
                      <a:pt x="536135" y="4383164"/>
                      <a:pt x="510064" y="4399721"/>
                      <a:pt x="217276" y="4155556"/>
                    </a:cubicBezTo>
                    <a:cubicBezTo>
                      <a:pt x="-75512" y="3911392"/>
                      <a:pt x="4117" y="3639393"/>
                      <a:pt x="28075" y="3352242"/>
                    </a:cubicBezTo>
                    <a:cubicBezTo>
                      <a:pt x="63308" y="2930854"/>
                      <a:pt x="123203" y="2571477"/>
                      <a:pt x="76695" y="2144803"/>
                    </a:cubicBezTo>
                    <a:cubicBezTo>
                      <a:pt x="68946" y="2073283"/>
                      <a:pt x="63660" y="1999643"/>
                      <a:pt x="63660" y="1926710"/>
                    </a:cubicBezTo>
                    <a:cubicBezTo>
                      <a:pt x="41199" y="1352962"/>
                      <a:pt x="84079" y="457778"/>
                      <a:pt x="898044" y="10199"/>
                    </a:cubicBezTo>
                    <a:lnTo>
                      <a:pt x="91925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0" name="任意多边形: 形状 209"/>
              <p:cNvSpPr/>
              <p:nvPr/>
            </p:nvSpPr>
            <p:spPr>
              <a:xfrm>
                <a:off x="4868843" y="-1187247"/>
                <a:ext cx="971200" cy="2509507"/>
              </a:xfrm>
              <a:custGeom>
                <a:avLst/>
                <a:gdLst>
                  <a:gd name="connsiteX0" fmla="*/ 971200 w 971200"/>
                  <a:gd name="connsiteY0" fmla="*/ 0 h 2509507"/>
                  <a:gd name="connsiteX1" fmla="*/ 863030 w 971200"/>
                  <a:gd name="connsiteY1" fmla="*/ 61091 h 2509507"/>
                  <a:gd name="connsiteX2" fmla="*/ 48499 w 971200"/>
                  <a:gd name="connsiteY2" fmla="*/ 1456848 h 2509507"/>
                  <a:gd name="connsiteX3" fmla="*/ 31671 w 971200"/>
                  <a:gd name="connsiteY3" fmla="*/ 2013460 h 2509507"/>
                  <a:gd name="connsiteX4" fmla="*/ 36990 w 971200"/>
                  <a:gd name="connsiteY4" fmla="*/ 2076998 h 2509507"/>
                  <a:gd name="connsiteX5" fmla="*/ 39538 w 971200"/>
                  <a:gd name="connsiteY5" fmla="*/ 2205988 h 2509507"/>
                  <a:gd name="connsiteX6" fmla="*/ 69435 w 971200"/>
                  <a:gd name="connsiteY6" fmla="*/ 2509277 h 2509507"/>
                  <a:gd name="connsiteX7" fmla="*/ 23278 w 971200"/>
                  <a:gd name="connsiteY7" fmla="*/ 1469548 h 2509507"/>
                  <a:gd name="connsiteX8" fmla="*/ 957951 w 971200"/>
                  <a:gd name="connsiteY8" fmla="*/ 5939 h 2509507"/>
                  <a:gd name="connsiteX9" fmla="*/ 971200 w 971200"/>
                  <a:gd name="connsiteY9" fmla="*/ 0 h 25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1200" h="2509507">
                    <a:moveTo>
                      <a:pt x="971200" y="0"/>
                    </a:moveTo>
                    <a:lnTo>
                      <a:pt x="863030" y="61091"/>
                    </a:lnTo>
                    <a:cubicBezTo>
                      <a:pt x="325766" y="398144"/>
                      <a:pt x="112006" y="1010444"/>
                      <a:pt x="48499" y="1456848"/>
                    </a:cubicBezTo>
                    <a:cubicBezTo>
                      <a:pt x="21281" y="1648164"/>
                      <a:pt x="21215" y="1844038"/>
                      <a:pt x="31671" y="2013460"/>
                    </a:cubicBezTo>
                    <a:lnTo>
                      <a:pt x="36990" y="2076998"/>
                    </a:lnTo>
                    <a:lnTo>
                      <a:pt x="39538" y="2205988"/>
                    </a:lnTo>
                    <a:cubicBezTo>
                      <a:pt x="44018" y="2304057"/>
                      <a:pt x="53756" y="2405163"/>
                      <a:pt x="69435" y="2509277"/>
                    </a:cubicBezTo>
                    <a:cubicBezTo>
                      <a:pt x="71195" y="2522312"/>
                      <a:pt x="-49304" y="1979723"/>
                      <a:pt x="23278" y="1469548"/>
                    </a:cubicBezTo>
                    <a:cubicBezTo>
                      <a:pt x="91321" y="991258"/>
                      <a:pt x="331849" y="322527"/>
                      <a:pt x="957951" y="5939"/>
                    </a:cubicBezTo>
                    <a:lnTo>
                      <a:pt x="9712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1" name="任意多边形: 形状 210"/>
              <p:cNvSpPr/>
              <p:nvPr/>
            </p:nvSpPr>
            <p:spPr>
              <a:xfrm>
                <a:off x="4533251" y="-1176899"/>
                <a:ext cx="831004" cy="1598707"/>
              </a:xfrm>
              <a:custGeom>
                <a:avLst/>
                <a:gdLst>
                  <a:gd name="connsiteX0" fmla="*/ 831004 w 831004"/>
                  <a:gd name="connsiteY0" fmla="*/ 0 h 1598707"/>
                  <a:gd name="connsiteX1" fmla="*/ 740326 w 831004"/>
                  <a:gd name="connsiteY1" fmla="*/ 52091 h 1598707"/>
                  <a:gd name="connsiteX2" fmla="*/ 20837 w 831004"/>
                  <a:gd name="connsiteY2" fmla="*/ 1598707 h 1598707"/>
                  <a:gd name="connsiteX3" fmla="*/ 0 w 831004"/>
                  <a:gd name="connsiteY3" fmla="*/ 1550638 h 1598707"/>
                  <a:gd name="connsiteX4" fmla="*/ 6372 w 831004"/>
                  <a:gd name="connsiteY4" fmla="*/ 1462312 h 1598707"/>
                  <a:gd name="connsiteX5" fmla="*/ 815519 w 831004"/>
                  <a:gd name="connsiteY5" fmla="*/ 7107 h 1598707"/>
                  <a:gd name="connsiteX6" fmla="*/ 831004 w 831004"/>
                  <a:gd name="connsiteY6" fmla="*/ 0 h 159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1004" h="1598707">
                    <a:moveTo>
                      <a:pt x="831004" y="0"/>
                    </a:moveTo>
                    <a:lnTo>
                      <a:pt x="740326" y="52091"/>
                    </a:lnTo>
                    <a:cubicBezTo>
                      <a:pt x="431504" y="249593"/>
                      <a:pt x="68204" y="676944"/>
                      <a:pt x="20837" y="1598707"/>
                    </a:cubicBezTo>
                    <a:lnTo>
                      <a:pt x="0" y="1550638"/>
                    </a:lnTo>
                    <a:lnTo>
                      <a:pt x="6372" y="1462312"/>
                    </a:lnTo>
                    <a:cubicBezTo>
                      <a:pt x="92218" y="546465"/>
                      <a:pt x="507147" y="165113"/>
                      <a:pt x="815519" y="7107"/>
                    </a:cubicBezTo>
                    <a:lnTo>
                      <a:pt x="8310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2" name="任意多边形: 形状 211"/>
              <p:cNvSpPr/>
              <p:nvPr/>
            </p:nvSpPr>
            <p:spPr>
              <a:xfrm>
                <a:off x="8536579" y="-1081434"/>
                <a:ext cx="494230" cy="162974"/>
              </a:xfrm>
              <a:custGeom>
                <a:avLst/>
                <a:gdLst>
                  <a:gd name="connsiteX0" fmla="*/ 192568 w 494230"/>
                  <a:gd name="connsiteY0" fmla="*/ 129 h 162974"/>
                  <a:gd name="connsiteX1" fmla="*/ 494230 w 494230"/>
                  <a:gd name="connsiteY1" fmla="*/ 162974 h 162974"/>
                  <a:gd name="connsiteX2" fmla="*/ 331696 w 494230"/>
                  <a:gd name="connsiteY2" fmla="*/ 60221 h 162974"/>
                  <a:gd name="connsiteX3" fmla="*/ 330545 w 494230"/>
                  <a:gd name="connsiteY3" fmla="*/ 59962 h 162974"/>
                  <a:gd name="connsiteX4" fmla="*/ 304250 w 494230"/>
                  <a:gd name="connsiteY4" fmla="*/ 44784 h 162974"/>
                  <a:gd name="connsiteX5" fmla="*/ 56837 w 494230"/>
                  <a:gd name="connsiteY5" fmla="*/ 27020 h 162974"/>
                  <a:gd name="connsiteX6" fmla="*/ 0 w 494230"/>
                  <a:gd name="connsiteY6" fmla="*/ 47618 h 162974"/>
                  <a:gd name="connsiteX7" fmla="*/ 21519 w 494230"/>
                  <a:gd name="connsiteY7" fmla="*/ 36260 h 162974"/>
                  <a:gd name="connsiteX8" fmla="*/ 192568 w 494230"/>
                  <a:gd name="connsiteY8" fmla="*/ 129 h 162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4230" h="162974">
                    <a:moveTo>
                      <a:pt x="192568" y="129"/>
                    </a:moveTo>
                    <a:cubicBezTo>
                      <a:pt x="381655" y="5270"/>
                      <a:pt x="494230" y="162974"/>
                      <a:pt x="494230" y="162974"/>
                    </a:cubicBezTo>
                    <a:cubicBezTo>
                      <a:pt x="443847" y="111710"/>
                      <a:pt x="388090" y="79208"/>
                      <a:pt x="331696" y="60221"/>
                    </a:cubicBezTo>
                    <a:lnTo>
                      <a:pt x="330545" y="59962"/>
                    </a:lnTo>
                    <a:lnTo>
                      <a:pt x="304250" y="44784"/>
                    </a:lnTo>
                    <a:cubicBezTo>
                      <a:pt x="238490" y="15112"/>
                      <a:pt x="154890" y="-523"/>
                      <a:pt x="56837" y="27020"/>
                    </a:cubicBezTo>
                    <a:lnTo>
                      <a:pt x="0" y="47618"/>
                    </a:lnTo>
                    <a:lnTo>
                      <a:pt x="21519" y="36260"/>
                    </a:lnTo>
                    <a:cubicBezTo>
                      <a:pt x="83738" y="8672"/>
                      <a:pt x="140998" y="-1273"/>
                      <a:pt x="192568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3" name="任意多边形: 形状 212"/>
              <p:cNvSpPr/>
              <p:nvPr/>
            </p:nvSpPr>
            <p:spPr>
              <a:xfrm>
                <a:off x="8498868" y="-1043562"/>
                <a:ext cx="506720" cy="137803"/>
              </a:xfrm>
              <a:custGeom>
                <a:avLst/>
                <a:gdLst>
                  <a:gd name="connsiteX0" fmla="*/ 203040 w 506720"/>
                  <a:gd name="connsiteY0" fmla="*/ 686 h 137803"/>
                  <a:gd name="connsiteX1" fmla="*/ 284927 w 506720"/>
                  <a:gd name="connsiteY1" fmla="*/ 3349 h 137803"/>
                  <a:gd name="connsiteX2" fmla="*/ 368256 w 506720"/>
                  <a:gd name="connsiteY2" fmla="*/ 22091 h 137803"/>
                  <a:gd name="connsiteX3" fmla="*/ 412092 w 506720"/>
                  <a:gd name="connsiteY3" fmla="*/ 47394 h 137803"/>
                  <a:gd name="connsiteX4" fmla="*/ 506720 w 506720"/>
                  <a:gd name="connsiteY4" fmla="*/ 137803 h 137803"/>
                  <a:gd name="connsiteX5" fmla="*/ 36027 w 506720"/>
                  <a:gd name="connsiteY5" fmla="*/ 41335 h 137803"/>
                  <a:gd name="connsiteX6" fmla="*/ 0 w 506720"/>
                  <a:gd name="connsiteY6" fmla="*/ 56852 h 137803"/>
                  <a:gd name="connsiteX7" fmla="*/ 8446 w 506720"/>
                  <a:gd name="connsiteY7" fmla="*/ 51377 h 137803"/>
                  <a:gd name="connsiteX8" fmla="*/ 203040 w 506720"/>
                  <a:gd name="connsiteY8" fmla="*/ 686 h 137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6720" h="137803">
                    <a:moveTo>
                      <a:pt x="203040" y="686"/>
                    </a:moveTo>
                    <a:cubicBezTo>
                      <a:pt x="229509" y="-712"/>
                      <a:pt x="257002" y="-43"/>
                      <a:pt x="284927" y="3349"/>
                    </a:cubicBezTo>
                    <a:lnTo>
                      <a:pt x="368256" y="22091"/>
                    </a:lnTo>
                    <a:lnTo>
                      <a:pt x="412092" y="47394"/>
                    </a:lnTo>
                    <a:cubicBezTo>
                      <a:pt x="473226" y="90883"/>
                      <a:pt x="506720" y="137803"/>
                      <a:pt x="506720" y="137803"/>
                    </a:cubicBezTo>
                    <a:cubicBezTo>
                      <a:pt x="355570" y="-15988"/>
                      <a:pt x="156062" y="-927"/>
                      <a:pt x="36027" y="41335"/>
                    </a:cubicBezTo>
                    <a:lnTo>
                      <a:pt x="0" y="56852"/>
                    </a:lnTo>
                    <a:lnTo>
                      <a:pt x="8446" y="51377"/>
                    </a:lnTo>
                    <a:cubicBezTo>
                      <a:pt x="53443" y="27680"/>
                      <a:pt x="123634" y="4881"/>
                      <a:pt x="203040" y="6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4" name="任意多边形: 形状 213"/>
              <p:cNvSpPr/>
              <p:nvPr/>
            </p:nvSpPr>
            <p:spPr>
              <a:xfrm>
                <a:off x="8421245" y="-1033815"/>
                <a:ext cx="115335" cy="69203"/>
              </a:xfrm>
              <a:custGeom>
                <a:avLst/>
                <a:gdLst>
                  <a:gd name="connsiteX0" fmla="*/ 115335 w 115335"/>
                  <a:gd name="connsiteY0" fmla="*/ 0 h 69203"/>
                  <a:gd name="connsiteX1" fmla="*/ 73008 w 115335"/>
                  <a:gd name="connsiteY1" fmla="*/ 22342 h 69203"/>
                  <a:gd name="connsiteX2" fmla="*/ 6019 w 115335"/>
                  <a:gd name="connsiteY2" fmla="*/ 69203 h 69203"/>
                  <a:gd name="connsiteX3" fmla="*/ 0 w 115335"/>
                  <a:gd name="connsiteY3" fmla="*/ 68471 h 69203"/>
                  <a:gd name="connsiteX4" fmla="*/ 47787 w 115335"/>
                  <a:gd name="connsiteY4" fmla="*/ 35042 h 69203"/>
                  <a:gd name="connsiteX5" fmla="*/ 111633 w 115335"/>
                  <a:gd name="connsiteY5" fmla="*/ 1342 h 69203"/>
                  <a:gd name="connsiteX6" fmla="*/ 115335 w 115335"/>
                  <a:gd name="connsiteY6" fmla="*/ 0 h 69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335" h="69203">
                    <a:moveTo>
                      <a:pt x="115335" y="0"/>
                    </a:moveTo>
                    <a:lnTo>
                      <a:pt x="73008" y="22342"/>
                    </a:lnTo>
                    <a:cubicBezTo>
                      <a:pt x="51193" y="35692"/>
                      <a:pt x="28855" y="51234"/>
                      <a:pt x="6019" y="69203"/>
                    </a:cubicBezTo>
                    <a:lnTo>
                      <a:pt x="0" y="68471"/>
                    </a:lnTo>
                    <a:lnTo>
                      <a:pt x="47787" y="35042"/>
                    </a:lnTo>
                    <a:cubicBezTo>
                      <a:pt x="69602" y="21693"/>
                      <a:pt x="90893" y="10537"/>
                      <a:pt x="111633" y="1342"/>
                    </a:cubicBezTo>
                    <a:lnTo>
                      <a:pt x="1153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5" name="任意多边形: 形状 214"/>
              <p:cNvSpPr/>
              <p:nvPr/>
            </p:nvSpPr>
            <p:spPr>
              <a:xfrm>
                <a:off x="7078703" y="-987869"/>
                <a:ext cx="65751" cy="408720"/>
              </a:xfrm>
              <a:custGeom>
                <a:avLst/>
                <a:gdLst>
                  <a:gd name="connsiteX0" fmla="*/ 23796 w 65751"/>
                  <a:gd name="connsiteY0" fmla="*/ 0 h 408720"/>
                  <a:gd name="connsiteX1" fmla="*/ 41415 w 65751"/>
                  <a:gd name="connsiteY1" fmla="*/ 46859 h 408720"/>
                  <a:gd name="connsiteX2" fmla="*/ 48847 w 65751"/>
                  <a:gd name="connsiteY2" fmla="*/ 357666 h 408720"/>
                  <a:gd name="connsiteX3" fmla="*/ 45625 w 65751"/>
                  <a:gd name="connsiteY3" fmla="*/ 374071 h 408720"/>
                  <a:gd name="connsiteX4" fmla="*/ 40775 w 65751"/>
                  <a:gd name="connsiteY4" fmla="*/ 380247 h 408720"/>
                  <a:gd name="connsiteX5" fmla="*/ 15842 w 65751"/>
                  <a:gd name="connsiteY5" fmla="*/ 408720 h 408720"/>
                  <a:gd name="connsiteX6" fmla="*/ 16194 w 65751"/>
                  <a:gd name="connsiteY6" fmla="*/ 59559 h 408720"/>
                  <a:gd name="connsiteX7" fmla="*/ 0 w 65751"/>
                  <a:gd name="connsiteY7" fmla="*/ 16490 h 408720"/>
                  <a:gd name="connsiteX8" fmla="*/ 23796 w 65751"/>
                  <a:gd name="connsiteY8" fmla="*/ 0 h 40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751" h="408720">
                    <a:moveTo>
                      <a:pt x="23796" y="0"/>
                    </a:moveTo>
                    <a:cubicBezTo>
                      <a:pt x="28024" y="14800"/>
                      <a:pt x="33661" y="30303"/>
                      <a:pt x="41415" y="46859"/>
                    </a:cubicBezTo>
                    <a:cubicBezTo>
                      <a:pt x="82637" y="133270"/>
                      <a:pt x="61828" y="286467"/>
                      <a:pt x="48847" y="357666"/>
                    </a:cubicBezTo>
                    <a:lnTo>
                      <a:pt x="45625" y="374071"/>
                    </a:lnTo>
                    <a:lnTo>
                      <a:pt x="40775" y="380247"/>
                    </a:lnTo>
                    <a:cubicBezTo>
                      <a:pt x="25972" y="398128"/>
                      <a:pt x="15842" y="408720"/>
                      <a:pt x="15842" y="408720"/>
                    </a:cubicBezTo>
                    <a:cubicBezTo>
                      <a:pt x="15842" y="408720"/>
                      <a:pt x="71157" y="174773"/>
                      <a:pt x="16194" y="59559"/>
                    </a:cubicBezTo>
                    <a:lnTo>
                      <a:pt x="0" y="16490"/>
                    </a:lnTo>
                    <a:lnTo>
                      <a:pt x="2379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6" name="任意多边形: 形状 215"/>
              <p:cNvSpPr/>
              <p:nvPr/>
            </p:nvSpPr>
            <p:spPr>
              <a:xfrm>
                <a:off x="8275724" y="-986710"/>
                <a:ext cx="223145" cy="255135"/>
              </a:xfrm>
              <a:custGeom>
                <a:avLst/>
                <a:gdLst>
                  <a:gd name="connsiteX0" fmla="*/ 223145 w 223145"/>
                  <a:gd name="connsiteY0" fmla="*/ 0 h 255135"/>
                  <a:gd name="connsiteX1" fmla="*/ 195584 w 223145"/>
                  <a:gd name="connsiteY1" fmla="*/ 17866 h 255135"/>
                  <a:gd name="connsiteX2" fmla="*/ 145551 w 223145"/>
                  <a:gd name="connsiteY2" fmla="*/ 119693 h 255135"/>
                  <a:gd name="connsiteX3" fmla="*/ 6120 w 223145"/>
                  <a:gd name="connsiteY3" fmla="*/ 253471 h 255135"/>
                  <a:gd name="connsiteX4" fmla="*/ 0 w 223145"/>
                  <a:gd name="connsiteY4" fmla="*/ 255135 h 255135"/>
                  <a:gd name="connsiteX5" fmla="*/ 22560 w 223145"/>
                  <a:gd name="connsiteY5" fmla="*/ 242100 h 255135"/>
                  <a:gd name="connsiteX6" fmla="*/ 120331 w 223145"/>
                  <a:gd name="connsiteY6" fmla="*/ 132393 h 255135"/>
                  <a:gd name="connsiteX7" fmla="*/ 170363 w 223145"/>
                  <a:gd name="connsiteY7" fmla="*/ 30566 h 255135"/>
                  <a:gd name="connsiteX8" fmla="*/ 206370 w 223145"/>
                  <a:gd name="connsiteY8" fmla="*/ 7225 h 255135"/>
                  <a:gd name="connsiteX9" fmla="*/ 223145 w 223145"/>
                  <a:gd name="connsiteY9" fmla="*/ 0 h 255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145" h="255135">
                    <a:moveTo>
                      <a:pt x="223145" y="0"/>
                    </a:moveTo>
                    <a:lnTo>
                      <a:pt x="195584" y="17866"/>
                    </a:lnTo>
                    <a:cubicBezTo>
                      <a:pt x="195584" y="17866"/>
                      <a:pt x="174795" y="81641"/>
                      <a:pt x="145551" y="119693"/>
                    </a:cubicBezTo>
                    <a:cubicBezTo>
                      <a:pt x="127495" y="143475"/>
                      <a:pt x="81362" y="221070"/>
                      <a:pt x="6120" y="253471"/>
                    </a:cubicBezTo>
                    <a:lnTo>
                      <a:pt x="0" y="255135"/>
                    </a:lnTo>
                    <a:lnTo>
                      <a:pt x="22560" y="242100"/>
                    </a:lnTo>
                    <a:cubicBezTo>
                      <a:pt x="73472" y="204885"/>
                      <a:pt x="105886" y="151419"/>
                      <a:pt x="120331" y="132393"/>
                    </a:cubicBezTo>
                    <a:cubicBezTo>
                      <a:pt x="149575" y="94341"/>
                      <a:pt x="170363" y="30566"/>
                      <a:pt x="170363" y="30566"/>
                    </a:cubicBezTo>
                    <a:cubicBezTo>
                      <a:pt x="179171" y="23123"/>
                      <a:pt x="191371" y="15124"/>
                      <a:pt x="206370" y="7225"/>
                    </a:cubicBezTo>
                    <a:lnTo>
                      <a:pt x="2231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7" name="任意多边形: 形状 216"/>
              <p:cNvSpPr/>
              <p:nvPr/>
            </p:nvSpPr>
            <p:spPr>
              <a:xfrm>
                <a:off x="8271886" y="-981885"/>
                <a:ext cx="149358" cy="29973"/>
              </a:xfrm>
              <a:custGeom>
                <a:avLst/>
                <a:gdLst>
                  <a:gd name="connsiteX0" fmla="*/ 0 w 149358"/>
                  <a:gd name="connsiteY0" fmla="*/ 6 h 29973"/>
                  <a:gd name="connsiteX1" fmla="*/ 80068 w 149358"/>
                  <a:gd name="connsiteY1" fmla="*/ 8111 h 29973"/>
                  <a:gd name="connsiteX2" fmla="*/ 149358 w 149358"/>
                  <a:gd name="connsiteY2" fmla="*/ 16541 h 29973"/>
                  <a:gd name="connsiteX3" fmla="*/ 130156 w 149358"/>
                  <a:gd name="connsiteY3" fmla="*/ 29973 h 29973"/>
                  <a:gd name="connsiteX4" fmla="*/ 54847 w 149358"/>
                  <a:gd name="connsiteY4" fmla="*/ 20811 h 29973"/>
                  <a:gd name="connsiteX5" fmla="*/ 12037 w 149358"/>
                  <a:gd name="connsiteY5" fmla="*/ 16478 h 29973"/>
                  <a:gd name="connsiteX6" fmla="*/ 0 w 149358"/>
                  <a:gd name="connsiteY6" fmla="*/ 6 h 2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358" h="29973">
                    <a:moveTo>
                      <a:pt x="0" y="6"/>
                    </a:moveTo>
                    <a:cubicBezTo>
                      <a:pt x="27306" y="-169"/>
                      <a:pt x="54083" y="3883"/>
                      <a:pt x="80068" y="8111"/>
                    </a:cubicBezTo>
                    <a:lnTo>
                      <a:pt x="149358" y="16541"/>
                    </a:lnTo>
                    <a:lnTo>
                      <a:pt x="130156" y="29973"/>
                    </a:lnTo>
                    <a:cubicBezTo>
                      <a:pt x="106022" y="29444"/>
                      <a:pt x="80831" y="25040"/>
                      <a:pt x="54847" y="20811"/>
                    </a:cubicBezTo>
                    <a:lnTo>
                      <a:pt x="12037" y="16478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8" name="任意多边形: 形状 217"/>
              <p:cNvSpPr/>
              <p:nvPr/>
            </p:nvSpPr>
            <p:spPr>
              <a:xfrm>
                <a:off x="6854958" y="-975169"/>
                <a:ext cx="223745" cy="358292"/>
              </a:xfrm>
              <a:custGeom>
                <a:avLst/>
                <a:gdLst>
                  <a:gd name="connsiteX0" fmla="*/ 222320 w 223745"/>
                  <a:gd name="connsiteY0" fmla="*/ 0 h 358292"/>
                  <a:gd name="connsiteX1" fmla="*/ 223745 w 223745"/>
                  <a:gd name="connsiteY1" fmla="*/ 3790 h 358292"/>
                  <a:gd name="connsiteX2" fmla="*/ 162630 w 223745"/>
                  <a:gd name="connsiteY2" fmla="*/ 46140 h 358292"/>
                  <a:gd name="connsiteX3" fmla="*/ 112246 w 223745"/>
                  <a:gd name="connsiteY3" fmla="*/ 252253 h 358292"/>
                  <a:gd name="connsiteX4" fmla="*/ 12789 w 223745"/>
                  <a:gd name="connsiteY4" fmla="*/ 353260 h 358292"/>
                  <a:gd name="connsiteX5" fmla="*/ 0 w 223745"/>
                  <a:gd name="connsiteY5" fmla="*/ 358292 h 358292"/>
                  <a:gd name="connsiteX6" fmla="*/ 24702 w 223745"/>
                  <a:gd name="connsiteY6" fmla="*/ 343055 h 358292"/>
                  <a:gd name="connsiteX7" fmla="*/ 87025 w 223745"/>
                  <a:gd name="connsiteY7" fmla="*/ 264953 h 358292"/>
                  <a:gd name="connsiteX8" fmla="*/ 137409 w 223745"/>
                  <a:gd name="connsiteY8" fmla="*/ 58840 h 358292"/>
                  <a:gd name="connsiteX9" fmla="*/ 222320 w 223745"/>
                  <a:gd name="connsiteY9" fmla="*/ 0 h 35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745" h="358292">
                    <a:moveTo>
                      <a:pt x="222320" y="0"/>
                    </a:moveTo>
                    <a:lnTo>
                      <a:pt x="223745" y="3790"/>
                    </a:lnTo>
                    <a:lnTo>
                      <a:pt x="162630" y="46140"/>
                    </a:lnTo>
                    <a:cubicBezTo>
                      <a:pt x="158754" y="101807"/>
                      <a:pt x="146776" y="178617"/>
                      <a:pt x="112246" y="252253"/>
                    </a:cubicBezTo>
                    <a:cubicBezTo>
                      <a:pt x="88068" y="303914"/>
                      <a:pt x="50414" y="334814"/>
                      <a:pt x="12789" y="353260"/>
                    </a:cubicBezTo>
                    <a:lnTo>
                      <a:pt x="0" y="358292"/>
                    </a:lnTo>
                    <a:lnTo>
                      <a:pt x="24702" y="343055"/>
                    </a:lnTo>
                    <a:cubicBezTo>
                      <a:pt x="48798" y="324607"/>
                      <a:pt x="70907" y="299394"/>
                      <a:pt x="87025" y="264953"/>
                    </a:cubicBezTo>
                    <a:cubicBezTo>
                      <a:pt x="121555" y="191317"/>
                      <a:pt x="133533" y="114507"/>
                      <a:pt x="137409" y="58840"/>
                    </a:cubicBezTo>
                    <a:cubicBezTo>
                      <a:pt x="166654" y="40168"/>
                      <a:pt x="194840" y="20437"/>
                      <a:pt x="2223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9" name="任意多边形: 形状 218"/>
              <p:cNvSpPr/>
              <p:nvPr/>
            </p:nvSpPr>
            <p:spPr>
              <a:xfrm>
                <a:off x="8246666" y="-969179"/>
                <a:ext cx="55351" cy="115145"/>
              </a:xfrm>
              <a:custGeom>
                <a:avLst/>
                <a:gdLst>
                  <a:gd name="connsiteX0" fmla="*/ 0 w 55351"/>
                  <a:gd name="connsiteY0" fmla="*/ 0 h 115145"/>
                  <a:gd name="connsiteX1" fmla="*/ 37258 w 55351"/>
                  <a:gd name="connsiteY1" fmla="*/ 3772 h 115145"/>
                  <a:gd name="connsiteX2" fmla="*/ 51998 w 55351"/>
                  <a:gd name="connsiteY2" fmla="*/ 23942 h 115145"/>
                  <a:gd name="connsiteX3" fmla="*/ 4788 w 55351"/>
                  <a:gd name="connsiteY3" fmla="*/ 114846 h 115145"/>
                  <a:gd name="connsiteX4" fmla="*/ 1962 w 55351"/>
                  <a:gd name="connsiteY4" fmla="*/ 115145 h 115145"/>
                  <a:gd name="connsiteX5" fmla="*/ 4682 w 55351"/>
                  <a:gd name="connsiteY5" fmla="*/ 113639 h 115145"/>
                  <a:gd name="connsiteX6" fmla="*/ 26777 w 55351"/>
                  <a:gd name="connsiteY6" fmla="*/ 36642 h 115145"/>
                  <a:gd name="connsiteX7" fmla="*/ 0 w 55351"/>
                  <a:gd name="connsiteY7" fmla="*/ 0 h 11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351" h="115145">
                    <a:moveTo>
                      <a:pt x="0" y="0"/>
                    </a:moveTo>
                    <a:lnTo>
                      <a:pt x="37258" y="3772"/>
                    </a:lnTo>
                    <a:lnTo>
                      <a:pt x="51998" y="23942"/>
                    </a:lnTo>
                    <a:cubicBezTo>
                      <a:pt x="63979" y="61994"/>
                      <a:pt x="42840" y="102865"/>
                      <a:pt x="4788" y="114846"/>
                    </a:cubicBezTo>
                    <a:lnTo>
                      <a:pt x="1962" y="115145"/>
                    </a:lnTo>
                    <a:lnTo>
                      <a:pt x="4682" y="113639"/>
                    </a:lnTo>
                    <a:cubicBezTo>
                      <a:pt x="26119" y="95306"/>
                      <a:pt x="35763" y="65181"/>
                      <a:pt x="26777" y="36642"/>
                    </a:cubicBezTo>
                    <a:cubicBezTo>
                      <a:pt x="21847" y="21140"/>
                      <a:pt x="11981" y="881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0" name="任意多边形: 形状 219"/>
              <p:cNvSpPr/>
              <p:nvPr/>
            </p:nvSpPr>
            <p:spPr>
              <a:xfrm>
                <a:off x="8131931" y="-951577"/>
                <a:ext cx="116696" cy="113295"/>
              </a:xfrm>
              <a:custGeom>
                <a:avLst/>
                <a:gdLst>
                  <a:gd name="connsiteX0" fmla="*/ 31086 w 116696"/>
                  <a:gd name="connsiteY0" fmla="*/ 0 h 113295"/>
                  <a:gd name="connsiteX1" fmla="*/ 28619 w 116696"/>
                  <a:gd name="connsiteY1" fmla="*/ 50029 h 113295"/>
                  <a:gd name="connsiteX2" fmla="*/ 90950 w 116696"/>
                  <a:gd name="connsiteY2" fmla="*/ 100271 h 113295"/>
                  <a:gd name="connsiteX3" fmla="*/ 116696 w 116696"/>
                  <a:gd name="connsiteY3" fmla="*/ 97543 h 113295"/>
                  <a:gd name="connsiteX4" fmla="*/ 94301 w 116696"/>
                  <a:gd name="connsiteY4" fmla="*/ 109944 h 113295"/>
                  <a:gd name="connsiteX5" fmla="*/ 3398 w 116696"/>
                  <a:gd name="connsiteY5" fmla="*/ 62729 h 113295"/>
                  <a:gd name="connsiteX6" fmla="*/ 138 w 116696"/>
                  <a:gd name="connsiteY6" fmla="*/ 37055 h 113295"/>
                  <a:gd name="connsiteX7" fmla="*/ 3403 w 116696"/>
                  <a:gd name="connsiteY7" fmla="*/ 23169 h 113295"/>
                  <a:gd name="connsiteX8" fmla="*/ 31086 w 116696"/>
                  <a:gd name="connsiteY8" fmla="*/ 0 h 113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696" h="113295">
                    <a:moveTo>
                      <a:pt x="31086" y="0"/>
                    </a:moveTo>
                    <a:cubicBezTo>
                      <a:pt x="24742" y="15503"/>
                      <a:pt x="22981" y="32766"/>
                      <a:pt x="28619" y="50029"/>
                    </a:cubicBezTo>
                    <a:cubicBezTo>
                      <a:pt x="37605" y="78568"/>
                      <a:pt x="62841" y="97594"/>
                      <a:pt x="90950" y="100271"/>
                    </a:cubicBezTo>
                    <a:lnTo>
                      <a:pt x="116696" y="97543"/>
                    </a:lnTo>
                    <a:lnTo>
                      <a:pt x="94301" y="109944"/>
                    </a:lnTo>
                    <a:cubicBezTo>
                      <a:pt x="56249" y="121921"/>
                      <a:pt x="15379" y="100781"/>
                      <a:pt x="3398" y="62729"/>
                    </a:cubicBezTo>
                    <a:cubicBezTo>
                      <a:pt x="579" y="54098"/>
                      <a:pt x="-390" y="45466"/>
                      <a:pt x="138" y="37055"/>
                    </a:cubicBezTo>
                    <a:lnTo>
                      <a:pt x="3403" y="23169"/>
                    </a:lnTo>
                    <a:lnTo>
                      <a:pt x="310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1" name="任意多边形: 形状 220"/>
              <p:cNvSpPr/>
              <p:nvPr/>
            </p:nvSpPr>
            <p:spPr>
              <a:xfrm>
                <a:off x="9151101" y="-943925"/>
                <a:ext cx="331796" cy="390598"/>
              </a:xfrm>
              <a:custGeom>
                <a:avLst/>
                <a:gdLst>
                  <a:gd name="connsiteX0" fmla="*/ 228865 w 331796"/>
                  <a:gd name="connsiteY0" fmla="*/ 803 h 390598"/>
                  <a:gd name="connsiteX1" fmla="*/ 259519 w 331796"/>
                  <a:gd name="connsiteY1" fmla="*/ 98047 h 390598"/>
                  <a:gd name="connsiteX2" fmla="*/ 201385 w 331796"/>
                  <a:gd name="connsiteY2" fmla="*/ 277031 h 390598"/>
                  <a:gd name="connsiteX3" fmla="*/ 186234 w 331796"/>
                  <a:gd name="connsiteY3" fmla="*/ 291124 h 390598"/>
                  <a:gd name="connsiteX4" fmla="*/ 196099 w 331796"/>
                  <a:gd name="connsiteY4" fmla="*/ 339744 h 390598"/>
                  <a:gd name="connsiteX5" fmla="*/ 232391 w 331796"/>
                  <a:gd name="connsiteY5" fmla="*/ 376035 h 390598"/>
                  <a:gd name="connsiteX6" fmla="*/ 278237 w 331796"/>
                  <a:gd name="connsiteY6" fmla="*/ 377752 h 390598"/>
                  <a:gd name="connsiteX7" fmla="*/ 331796 w 331796"/>
                  <a:gd name="connsiteY7" fmla="*/ 375507 h 390598"/>
                  <a:gd name="connsiteX8" fmla="*/ 319209 w 331796"/>
                  <a:gd name="connsiteY8" fmla="*/ 387677 h 390598"/>
                  <a:gd name="connsiteX9" fmla="*/ 207169 w 331796"/>
                  <a:gd name="connsiteY9" fmla="*/ 388735 h 390598"/>
                  <a:gd name="connsiteX10" fmla="*/ 170879 w 331796"/>
                  <a:gd name="connsiteY10" fmla="*/ 352444 h 390598"/>
                  <a:gd name="connsiteX11" fmla="*/ 161013 w 331796"/>
                  <a:gd name="connsiteY11" fmla="*/ 303824 h 390598"/>
                  <a:gd name="connsiteX12" fmla="*/ 176165 w 331796"/>
                  <a:gd name="connsiteY12" fmla="*/ 289731 h 390598"/>
                  <a:gd name="connsiteX13" fmla="*/ 234298 w 331796"/>
                  <a:gd name="connsiteY13" fmla="*/ 110747 h 390598"/>
                  <a:gd name="connsiteX14" fmla="*/ 203645 w 331796"/>
                  <a:gd name="connsiteY14" fmla="*/ 13503 h 390598"/>
                  <a:gd name="connsiteX15" fmla="*/ 59718 w 331796"/>
                  <a:gd name="connsiteY15" fmla="*/ 50585 h 390598"/>
                  <a:gd name="connsiteX16" fmla="*/ 0 w 331796"/>
                  <a:gd name="connsiteY16" fmla="*/ 80339 h 390598"/>
                  <a:gd name="connsiteX17" fmla="*/ 1251 w 331796"/>
                  <a:gd name="connsiteY17" fmla="*/ 79581 h 390598"/>
                  <a:gd name="connsiteX18" fmla="*/ 228865 w 331796"/>
                  <a:gd name="connsiteY18" fmla="*/ 803 h 39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1796" h="390598">
                    <a:moveTo>
                      <a:pt x="228865" y="803"/>
                    </a:moveTo>
                    <a:cubicBezTo>
                      <a:pt x="289467" y="10313"/>
                      <a:pt x="279956" y="58586"/>
                      <a:pt x="259519" y="98047"/>
                    </a:cubicBezTo>
                    <a:cubicBezTo>
                      <a:pt x="239085" y="137508"/>
                      <a:pt x="278191" y="195641"/>
                      <a:pt x="201385" y="277031"/>
                    </a:cubicBezTo>
                    <a:cubicBezTo>
                      <a:pt x="196099" y="282313"/>
                      <a:pt x="191169" y="287247"/>
                      <a:pt x="186234" y="291124"/>
                    </a:cubicBezTo>
                    <a:cubicBezTo>
                      <a:pt x="191169" y="305920"/>
                      <a:pt x="195397" y="323538"/>
                      <a:pt x="196099" y="339744"/>
                    </a:cubicBezTo>
                    <a:cubicBezTo>
                      <a:pt x="197509" y="377795"/>
                      <a:pt x="204204" y="369691"/>
                      <a:pt x="232391" y="376035"/>
                    </a:cubicBezTo>
                    <a:cubicBezTo>
                      <a:pt x="240318" y="377796"/>
                      <a:pt x="257582" y="378148"/>
                      <a:pt x="278237" y="377752"/>
                    </a:cubicBezTo>
                    <a:lnTo>
                      <a:pt x="331796" y="375507"/>
                    </a:lnTo>
                    <a:lnTo>
                      <a:pt x="319209" y="387677"/>
                    </a:lnTo>
                    <a:cubicBezTo>
                      <a:pt x="276227" y="390144"/>
                      <a:pt x="223023" y="392256"/>
                      <a:pt x="207169" y="388735"/>
                    </a:cubicBezTo>
                    <a:cubicBezTo>
                      <a:pt x="178983" y="382391"/>
                      <a:pt x="172288" y="390495"/>
                      <a:pt x="170879" y="352444"/>
                    </a:cubicBezTo>
                    <a:cubicBezTo>
                      <a:pt x="170175" y="336238"/>
                      <a:pt x="165947" y="318620"/>
                      <a:pt x="161013" y="303824"/>
                    </a:cubicBezTo>
                    <a:cubicBezTo>
                      <a:pt x="165947" y="299947"/>
                      <a:pt x="170879" y="295013"/>
                      <a:pt x="176165" y="289731"/>
                    </a:cubicBezTo>
                    <a:cubicBezTo>
                      <a:pt x="252971" y="208341"/>
                      <a:pt x="213865" y="150208"/>
                      <a:pt x="234298" y="110747"/>
                    </a:cubicBezTo>
                    <a:cubicBezTo>
                      <a:pt x="254735" y="71286"/>
                      <a:pt x="264245" y="23013"/>
                      <a:pt x="203645" y="13503"/>
                    </a:cubicBezTo>
                    <a:cubicBezTo>
                      <a:pt x="173344" y="8746"/>
                      <a:pt x="117059" y="25658"/>
                      <a:pt x="59718" y="50585"/>
                    </a:cubicBezTo>
                    <a:lnTo>
                      <a:pt x="0" y="80339"/>
                    </a:lnTo>
                    <a:lnTo>
                      <a:pt x="1251" y="79581"/>
                    </a:lnTo>
                    <a:cubicBezTo>
                      <a:pt x="79501" y="35287"/>
                      <a:pt x="183415" y="-6332"/>
                      <a:pt x="228865" y="8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2" name="任意多边形: 形状 221"/>
              <p:cNvSpPr/>
              <p:nvPr/>
            </p:nvSpPr>
            <p:spPr>
              <a:xfrm>
                <a:off x="7948940" y="-938878"/>
                <a:ext cx="188857" cy="217990"/>
              </a:xfrm>
              <a:custGeom>
                <a:avLst/>
                <a:gdLst>
                  <a:gd name="connsiteX0" fmla="*/ 188857 w 188857"/>
                  <a:gd name="connsiteY0" fmla="*/ 0 h 217990"/>
                  <a:gd name="connsiteX1" fmla="*/ 186395 w 188857"/>
                  <a:gd name="connsiteY1" fmla="*/ 10469 h 217990"/>
                  <a:gd name="connsiteX2" fmla="*/ 182946 w 188857"/>
                  <a:gd name="connsiteY2" fmla="*/ 13356 h 217990"/>
                  <a:gd name="connsiteX3" fmla="*/ 108378 w 188857"/>
                  <a:gd name="connsiteY3" fmla="*/ 129642 h 217990"/>
                  <a:gd name="connsiteX4" fmla="*/ 18312 w 188857"/>
                  <a:gd name="connsiteY4" fmla="*/ 209884 h 217990"/>
                  <a:gd name="connsiteX5" fmla="*/ 0 w 188857"/>
                  <a:gd name="connsiteY5" fmla="*/ 217990 h 217990"/>
                  <a:gd name="connsiteX6" fmla="*/ 37876 w 188857"/>
                  <a:gd name="connsiteY6" fmla="*/ 192802 h 217990"/>
                  <a:gd name="connsiteX7" fmla="*/ 83157 w 188857"/>
                  <a:gd name="connsiteY7" fmla="*/ 142342 h 217990"/>
                  <a:gd name="connsiteX8" fmla="*/ 188857 w 188857"/>
                  <a:gd name="connsiteY8" fmla="*/ 0 h 217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857" h="217990">
                    <a:moveTo>
                      <a:pt x="188857" y="0"/>
                    </a:moveTo>
                    <a:lnTo>
                      <a:pt x="186395" y="10469"/>
                    </a:lnTo>
                    <a:lnTo>
                      <a:pt x="182946" y="13356"/>
                    </a:lnTo>
                    <a:cubicBezTo>
                      <a:pt x="156603" y="42307"/>
                      <a:pt x="141409" y="80227"/>
                      <a:pt x="108378" y="129642"/>
                    </a:cubicBezTo>
                    <a:cubicBezTo>
                      <a:pt x="80543" y="171393"/>
                      <a:pt x="45486" y="195703"/>
                      <a:pt x="18312" y="209884"/>
                    </a:cubicBezTo>
                    <a:lnTo>
                      <a:pt x="0" y="217990"/>
                    </a:lnTo>
                    <a:lnTo>
                      <a:pt x="37876" y="192802"/>
                    </a:lnTo>
                    <a:cubicBezTo>
                      <a:pt x="53517" y="179733"/>
                      <a:pt x="69240" y="163217"/>
                      <a:pt x="83157" y="142342"/>
                    </a:cubicBezTo>
                    <a:cubicBezTo>
                      <a:pt x="127198" y="76455"/>
                      <a:pt x="139530" y="31005"/>
                      <a:pt x="1888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3" name="任意多边形: 形状 222"/>
              <p:cNvSpPr/>
              <p:nvPr/>
            </p:nvSpPr>
            <p:spPr>
              <a:xfrm>
                <a:off x="7271061" y="-908595"/>
                <a:ext cx="115066" cy="312534"/>
              </a:xfrm>
              <a:custGeom>
                <a:avLst/>
                <a:gdLst>
                  <a:gd name="connsiteX0" fmla="*/ 115066 w 115066"/>
                  <a:gd name="connsiteY0" fmla="*/ 0 h 312534"/>
                  <a:gd name="connsiteX1" fmla="*/ 29082 w 115066"/>
                  <a:gd name="connsiteY1" fmla="*/ 291748 h 312534"/>
                  <a:gd name="connsiteX2" fmla="*/ 27543 w 115066"/>
                  <a:gd name="connsiteY2" fmla="*/ 294971 h 312534"/>
                  <a:gd name="connsiteX3" fmla="*/ 0 w 115066"/>
                  <a:gd name="connsiteY3" fmla="*/ 312534 h 312534"/>
                  <a:gd name="connsiteX4" fmla="*/ 85984 w 115066"/>
                  <a:gd name="connsiteY4" fmla="*/ 59168 h 312534"/>
                  <a:gd name="connsiteX5" fmla="*/ 88316 w 115066"/>
                  <a:gd name="connsiteY5" fmla="*/ 31100 h 312534"/>
                  <a:gd name="connsiteX6" fmla="*/ 115066 w 115066"/>
                  <a:gd name="connsiteY6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066" h="312534">
                    <a:moveTo>
                      <a:pt x="115066" y="0"/>
                    </a:moveTo>
                    <a:cubicBezTo>
                      <a:pt x="115066" y="102352"/>
                      <a:pt x="46279" y="255149"/>
                      <a:pt x="29082" y="291748"/>
                    </a:cubicBezTo>
                    <a:lnTo>
                      <a:pt x="27543" y="294971"/>
                    </a:lnTo>
                    <a:lnTo>
                      <a:pt x="0" y="312534"/>
                    </a:lnTo>
                    <a:cubicBezTo>
                      <a:pt x="0" y="312534"/>
                      <a:pt x="68788" y="172532"/>
                      <a:pt x="85984" y="59168"/>
                    </a:cubicBezTo>
                    <a:lnTo>
                      <a:pt x="88316" y="31100"/>
                    </a:lnTo>
                    <a:lnTo>
                      <a:pt x="1150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4" name="任意多边形: 形状 223"/>
              <p:cNvSpPr/>
              <p:nvPr/>
            </p:nvSpPr>
            <p:spPr>
              <a:xfrm>
                <a:off x="8533640" y="-906026"/>
                <a:ext cx="431635" cy="60431"/>
              </a:xfrm>
              <a:custGeom>
                <a:avLst/>
                <a:gdLst>
                  <a:gd name="connsiteX0" fmla="*/ 203280 w 431635"/>
                  <a:gd name="connsiteY0" fmla="*/ 735 h 60431"/>
                  <a:gd name="connsiteX1" fmla="*/ 431635 w 431635"/>
                  <a:gd name="connsiteY1" fmla="*/ 36893 h 60431"/>
                  <a:gd name="connsiteX2" fmla="*/ 227612 w 431635"/>
                  <a:gd name="connsiteY2" fmla="*/ 13056 h 60431"/>
                  <a:gd name="connsiteX3" fmla="*/ 216495 w 431635"/>
                  <a:gd name="connsiteY3" fmla="*/ 14624 h 60431"/>
                  <a:gd name="connsiteX4" fmla="*/ 178058 w 431635"/>
                  <a:gd name="connsiteY4" fmla="*/ 13435 h 60431"/>
                  <a:gd name="connsiteX5" fmla="*/ 26919 w 431635"/>
                  <a:gd name="connsiteY5" fmla="*/ 47022 h 60431"/>
                  <a:gd name="connsiteX6" fmla="*/ 0 w 431635"/>
                  <a:gd name="connsiteY6" fmla="*/ 60431 h 60431"/>
                  <a:gd name="connsiteX7" fmla="*/ 728 w 431635"/>
                  <a:gd name="connsiteY7" fmla="*/ 59932 h 60431"/>
                  <a:gd name="connsiteX8" fmla="*/ 203280 w 431635"/>
                  <a:gd name="connsiteY8" fmla="*/ 735 h 6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1635" h="60431">
                    <a:moveTo>
                      <a:pt x="203280" y="735"/>
                    </a:moveTo>
                    <a:cubicBezTo>
                      <a:pt x="330956" y="-6091"/>
                      <a:pt x="431635" y="36893"/>
                      <a:pt x="431635" y="36893"/>
                    </a:cubicBezTo>
                    <a:cubicBezTo>
                      <a:pt x="357447" y="14300"/>
                      <a:pt x="289329" y="8144"/>
                      <a:pt x="227612" y="13056"/>
                    </a:cubicBezTo>
                    <a:lnTo>
                      <a:pt x="216495" y="14624"/>
                    </a:lnTo>
                    <a:lnTo>
                      <a:pt x="178058" y="13435"/>
                    </a:lnTo>
                    <a:cubicBezTo>
                      <a:pt x="130180" y="15995"/>
                      <a:pt x="78505" y="25560"/>
                      <a:pt x="26919" y="47022"/>
                    </a:cubicBezTo>
                    <a:lnTo>
                      <a:pt x="0" y="60431"/>
                    </a:lnTo>
                    <a:lnTo>
                      <a:pt x="728" y="59932"/>
                    </a:lnTo>
                    <a:cubicBezTo>
                      <a:pt x="68854" y="20014"/>
                      <a:pt x="139442" y="4148"/>
                      <a:pt x="203280" y="7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>
                <a:off x="7327596" y="-895894"/>
                <a:ext cx="33311" cy="55299"/>
              </a:xfrm>
              <a:custGeom>
                <a:avLst/>
                <a:gdLst>
                  <a:gd name="connsiteX0" fmla="*/ 33311 w 33311"/>
                  <a:gd name="connsiteY0" fmla="*/ 0 h 55299"/>
                  <a:gd name="connsiteX1" fmla="*/ 31782 w 33311"/>
                  <a:gd name="connsiteY1" fmla="*/ 18400 h 55299"/>
                  <a:gd name="connsiteX2" fmla="*/ 44 w 33311"/>
                  <a:gd name="connsiteY2" fmla="*/ 55299 h 55299"/>
                  <a:gd name="connsiteX3" fmla="*/ 1 w 33311"/>
                  <a:gd name="connsiteY3" fmla="*/ 48839 h 55299"/>
                  <a:gd name="connsiteX4" fmla="*/ 170 w 33311"/>
                  <a:gd name="connsiteY4" fmla="*/ 38530 h 55299"/>
                  <a:gd name="connsiteX5" fmla="*/ 33311 w 33311"/>
                  <a:gd name="connsiteY5" fmla="*/ 0 h 5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311" h="55299">
                    <a:moveTo>
                      <a:pt x="33311" y="0"/>
                    </a:moveTo>
                    <a:lnTo>
                      <a:pt x="31782" y="18400"/>
                    </a:lnTo>
                    <a:lnTo>
                      <a:pt x="44" y="55299"/>
                    </a:lnTo>
                    <a:cubicBezTo>
                      <a:pt x="44" y="55299"/>
                      <a:pt x="-5" y="53009"/>
                      <a:pt x="1" y="48839"/>
                    </a:cubicBezTo>
                    <a:lnTo>
                      <a:pt x="170" y="38530"/>
                    </a:lnTo>
                    <a:lnTo>
                      <a:pt x="333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6" name="任意多边形: 形状 225"/>
              <p:cNvSpPr/>
              <p:nvPr/>
            </p:nvSpPr>
            <p:spPr>
              <a:xfrm>
                <a:off x="8576432" y="-891402"/>
                <a:ext cx="363621" cy="51761"/>
              </a:xfrm>
              <a:custGeom>
                <a:avLst/>
                <a:gdLst>
                  <a:gd name="connsiteX0" fmla="*/ 173703 w 363621"/>
                  <a:gd name="connsiteY0" fmla="*/ 0 h 51761"/>
                  <a:gd name="connsiteX1" fmla="*/ 224810 w 363621"/>
                  <a:gd name="connsiteY1" fmla="*/ 1581 h 51761"/>
                  <a:gd name="connsiteX2" fmla="*/ 363621 w 363621"/>
                  <a:gd name="connsiteY2" fmla="*/ 34969 h 51761"/>
                  <a:gd name="connsiteX3" fmla="*/ 100028 w 363621"/>
                  <a:gd name="connsiteY3" fmla="*/ 19534 h 51761"/>
                  <a:gd name="connsiteX4" fmla="*/ 0 w 363621"/>
                  <a:gd name="connsiteY4" fmla="*/ 51761 h 51761"/>
                  <a:gd name="connsiteX5" fmla="*/ 19206 w 363621"/>
                  <a:gd name="connsiteY5" fmla="*/ 40999 h 51761"/>
                  <a:gd name="connsiteX6" fmla="*/ 125249 w 363621"/>
                  <a:gd name="connsiteY6" fmla="*/ 6834 h 51761"/>
                  <a:gd name="connsiteX7" fmla="*/ 173703 w 363621"/>
                  <a:gd name="connsiteY7" fmla="*/ 0 h 5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621" h="51761">
                    <a:moveTo>
                      <a:pt x="173703" y="0"/>
                    </a:moveTo>
                    <a:lnTo>
                      <a:pt x="224810" y="1581"/>
                    </a:lnTo>
                    <a:cubicBezTo>
                      <a:pt x="306989" y="10790"/>
                      <a:pt x="363621" y="34969"/>
                      <a:pt x="363621" y="34969"/>
                    </a:cubicBezTo>
                    <a:cubicBezTo>
                      <a:pt x="264704" y="4845"/>
                      <a:pt x="176577" y="3943"/>
                      <a:pt x="100028" y="19534"/>
                    </a:cubicBezTo>
                    <a:lnTo>
                      <a:pt x="0" y="51761"/>
                    </a:lnTo>
                    <a:lnTo>
                      <a:pt x="19206" y="40999"/>
                    </a:lnTo>
                    <a:cubicBezTo>
                      <a:pt x="51594" y="26548"/>
                      <a:pt x="86974" y="14629"/>
                      <a:pt x="125249" y="6834"/>
                    </a:cubicBezTo>
                    <a:lnTo>
                      <a:pt x="1737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7" name="任意多边形: 形状 226"/>
              <p:cNvSpPr/>
              <p:nvPr/>
            </p:nvSpPr>
            <p:spPr>
              <a:xfrm>
                <a:off x="8995679" y="-863586"/>
                <a:ext cx="155423" cy="182492"/>
              </a:xfrm>
              <a:custGeom>
                <a:avLst/>
                <a:gdLst>
                  <a:gd name="connsiteX0" fmla="*/ 155423 w 155423"/>
                  <a:gd name="connsiteY0" fmla="*/ 0 h 182492"/>
                  <a:gd name="connsiteX1" fmla="*/ 120077 w 155423"/>
                  <a:gd name="connsiteY1" fmla="*/ 21398 h 182492"/>
                  <a:gd name="connsiteX2" fmla="*/ 90094 w 155423"/>
                  <a:gd name="connsiteY2" fmla="*/ 42720 h 182492"/>
                  <a:gd name="connsiteX3" fmla="*/ 24910 w 155423"/>
                  <a:gd name="connsiteY3" fmla="*/ 171324 h 182492"/>
                  <a:gd name="connsiteX4" fmla="*/ 11274 w 155423"/>
                  <a:gd name="connsiteY4" fmla="*/ 178084 h 182492"/>
                  <a:gd name="connsiteX5" fmla="*/ 0 w 155423"/>
                  <a:gd name="connsiteY5" fmla="*/ 182492 h 182492"/>
                  <a:gd name="connsiteX6" fmla="*/ 5812 w 155423"/>
                  <a:gd name="connsiteY6" fmla="*/ 153772 h 182492"/>
                  <a:gd name="connsiteX7" fmla="*/ 64874 w 155423"/>
                  <a:gd name="connsiteY7" fmla="*/ 55420 h 182492"/>
                  <a:gd name="connsiteX8" fmla="*/ 131453 w 155423"/>
                  <a:gd name="connsiteY8" fmla="*/ 11942 h 182492"/>
                  <a:gd name="connsiteX9" fmla="*/ 155423 w 155423"/>
                  <a:gd name="connsiteY9" fmla="*/ 0 h 18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23" h="182492">
                    <a:moveTo>
                      <a:pt x="155423" y="0"/>
                    </a:moveTo>
                    <a:lnTo>
                      <a:pt x="120077" y="21398"/>
                    </a:lnTo>
                    <a:cubicBezTo>
                      <a:pt x="108850" y="28716"/>
                      <a:pt x="98726" y="35894"/>
                      <a:pt x="90094" y="42720"/>
                    </a:cubicBezTo>
                    <a:cubicBezTo>
                      <a:pt x="45348" y="78308"/>
                      <a:pt x="30196" y="135384"/>
                      <a:pt x="24910" y="171324"/>
                    </a:cubicBezTo>
                    <a:cubicBezTo>
                      <a:pt x="24910" y="171324"/>
                      <a:pt x="19889" y="174121"/>
                      <a:pt x="11274" y="178084"/>
                    </a:cubicBezTo>
                    <a:lnTo>
                      <a:pt x="0" y="182492"/>
                    </a:lnTo>
                    <a:lnTo>
                      <a:pt x="5812" y="153772"/>
                    </a:lnTo>
                    <a:cubicBezTo>
                      <a:pt x="14401" y="120889"/>
                      <a:pt x="31313" y="82111"/>
                      <a:pt x="64874" y="55420"/>
                    </a:cubicBezTo>
                    <a:cubicBezTo>
                      <a:pt x="82138" y="41768"/>
                      <a:pt x="105370" y="26706"/>
                      <a:pt x="131453" y="11942"/>
                    </a:cubicBezTo>
                    <a:lnTo>
                      <a:pt x="1554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8" name="任意多边形: 形状 227"/>
              <p:cNvSpPr/>
              <p:nvPr/>
            </p:nvSpPr>
            <p:spPr>
              <a:xfrm>
                <a:off x="8321359" y="-845596"/>
                <a:ext cx="212280" cy="215712"/>
              </a:xfrm>
              <a:custGeom>
                <a:avLst/>
                <a:gdLst>
                  <a:gd name="connsiteX0" fmla="*/ 212280 w 212280"/>
                  <a:gd name="connsiteY0" fmla="*/ 0 h 215712"/>
                  <a:gd name="connsiteX1" fmla="*/ 162518 w 212280"/>
                  <a:gd name="connsiteY1" fmla="*/ 34131 h 215712"/>
                  <a:gd name="connsiteX2" fmla="*/ 67761 w 212280"/>
                  <a:gd name="connsiteY2" fmla="*/ 134799 h 215712"/>
                  <a:gd name="connsiteX3" fmla="*/ 65278 w 212280"/>
                  <a:gd name="connsiteY3" fmla="*/ 138780 h 215712"/>
                  <a:gd name="connsiteX4" fmla="*/ 41030 w 212280"/>
                  <a:gd name="connsiteY4" fmla="*/ 163369 h 215712"/>
                  <a:gd name="connsiteX5" fmla="*/ 0 w 212280"/>
                  <a:gd name="connsiteY5" fmla="*/ 215712 h 215712"/>
                  <a:gd name="connsiteX6" fmla="*/ 187787 w 212280"/>
                  <a:gd name="connsiteY6" fmla="*/ 12201 h 215712"/>
                  <a:gd name="connsiteX7" fmla="*/ 212280 w 212280"/>
                  <a:gd name="connsiteY7" fmla="*/ 0 h 21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280" h="215712">
                    <a:moveTo>
                      <a:pt x="212280" y="0"/>
                    </a:moveTo>
                    <a:lnTo>
                      <a:pt x="162518" y="34131"/>
                    </a:lnTo>
                    <a:cubicBezTo>
                      <a:pt x="129358" y="60466"/>
                      <a:pt x="97389" y="93538"/>
                      <a:pt x="67761" y="134799"/>
                    </a:cubicBezTo>
                    <a:lnTo>
                      <a:pt x="65278" y="138780"/>
                    </a:lnTo>
                    <a:lnTo>
                      <a:pt x="41030" y="163369"/>
                    </a:lnTo>
                    <a:cubicBezTo>
                      <a:pt x="13939" y="194022"/>
                      <a:pt x="0" y="215712"/>
                      <a:pt x="0" y="215712"/>
                    </a:cubicBezTo>
                    <a:cubicBezTo>
                      <a:pt x="53995" y="116090"/>
                      <a:pt x="119660" y="52120"/>
                      <a:pt x="187787" y="12201"/>
                    </a:cubicBezTo>
                    <a:lnTo>
                      <a:pt x="2122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9" name="任意多边形: 形状 228"/>
              <p:cNvSpPr/>
              <p:nvPr/>
            </p:nvSpPr>
            <p:spPr>
              <a:xfrm>
                <a:off x="8346581" y="-839642"/>
                <a:ext cx="229851" cy="197058"/>
              </a:xfrm>
              <a:custGeom>
                <a:avLst/>
                <a:gdLst>
                  <a:gd name="connsiteX0" fmla="*/ 229851 w 229851"/>
                  <a:gd name="connsiteY0" fmla="*/ 0 h 197058"/>
                  <a:gd name="connsiteX1" fmla="*/ 160971 w 229851"/>
                  <a:gd name="connsiteY1" fmla="*/ 38597 h 197058"/>
                  <a:gd name="connsiteX2" fmla="*/ 0 w 229851"/>
                  <a:gd name="connsiteY2" fmla="*/ 197058 h 197058"/>
                  <a:gd name="connsiteX3" fmla="*/ 40057 w 229851"/>
                  <a:gd name="connsiteY3" fmla="*/ 132826 h 197058"/>
                  <a:gd name="connsiteX4" fmla="*/ 66211 w 229851"/>
                  <a:gd name="connsiteY4" fmla="*/ 106305 h 197058"/>
                  <a:gd name="connsiteX5" fmla="*/ 223836 w 229851"/>
                  <a:gd name="connsiteY5" fmla="*/ 1938 h 197058"/>
                  <a:gd name="connsiteX6" fmla="*/ 229851 w 229851"/>
                  <a:gd name="connsiteY6" fmla="*/ 0 h 19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851" h="197058">
                    <a:moveTo>
                      <a:pt x="229851" y="0"/>
                    </a:moveTo>
                    <a:lnTo>
                      <a:pt x="160971" y="38597"/>
                    </a:lnTo>
                    <a:cubicBezTo>
                      <a:pt x="55756" y="110297"/>
                      <a:pt x="0" y="197058"/>
                      <a:pt x="0" y="197058"/>
                    </a:cubicBezTo>
                    <a:lnTo>
                      <a:pt x="40057" y="132826"/>
                    </a:lnTo>
                    <a:lnTo>
                      <a:pt x="66211" y="106305"/>
                    </a:lnTo>
                    <a:cubicBezTo>
                      <a:pt x="106257" y="69872"/>
                      <a:pt x="159061" y="30840"/>
                      <a:pt x="223836" y="1938"/>
                    </a:cubicBezTo>
                    <a:lnTo>
                      <a:pt x="2298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0" name="任意多边形: 形状 229"/>
              <p:cNvSpPr/>
              <p:nvPr/>
            </p:nvSpPr>
            <p:spPr>
              <a:xfrm>
                <a:off x="6405365" y="-828967"/>
                <a:ext cx="449592" cy="246802"/>
              </a:xfrm>
              <a:custGeom>
                <a:avLst/>
                <a:gdLst>
                  <a:gd name="connsiteX0" fmla="*/ 433589 w 449592"/>
                  <a:gd name="connsiteY0" fmla="*/ 0 h 246802"/>
                  <a:gd name="connsiteX1" fmla="*/ 426191 w 449592"/>
                  <a:gd name="connsiteY1" fmla="*/ 59543 h 246802"/>
                  <a:gd name="connsiteX2" fmla="*/ 337053 w 449592"/>
                  <a:gd name="connsiteY2" fmla="*/ 233948 h 246802"/>
                  <a:gd name="connsiteX3" fmla="*/ 425268 w 449592"/>
                  <a:gd name="connsiteY3" fmla="*/ 221660 h 246802"/>
                  <a:gd name="connsiteX4" fmla="*/ 449592 w 449592"/>
                  <a:gd name="connsiteY4" fmla="*/ 212090 h 246802"/>
                  <a:gd name="connsiteX5" fmla="*/ 437160 w 449592"/>
                  <a:gd name="connsiteY5" fmla="*/ 219758 h 246802"/>
                  <a:gd name="connsiteX6" fmla="*/ 311832 w 449592"/>
                  <a:gd name="connsiteY6" fmla="*/ 246648 h 246802"/>
                  <a:gd name="connsiteX7" fmla="*/ 400970 w 449592"/>
                  <a:gd name="connsiteY7" fmla="*/ 72243 h 246802"/>
                  <a:gd name="connsiteX8" fmla="*/ 408368 w 449592"/>
                  <a:gd name="connsiteY8" fmla="*/ 12700 h 246802"/>
                  <a:gd name="connsiteX9" fmla="*/ 174421 w 449592"/>
                  <a:gd name="connsiteY9" fmla="*/ 94793 h 246802"/>
                  <a:gd name="connsiteX10" fmla="*/ 27941 w 449592"/>
                  <a:gd name="connsiteY10" fmla="*/ 106508 h 246802"/>
                  <a:gd name="connsiteX11" fmla="*/ 0 w 449592"/>
                  <a:gd name="connsiteY11" fmla="*/ 113708 h 246802"/>
                  <a:gd name="connsiteX12" fmla="*/ 10178 w 449592"/>
                  <a:gd name="connsiteY12" fmla="*/ 104884 h 246802"/>
                  <a:gd name="connsiteX13" fmla="*/ 199642 w 449592"/>
                  <a:gd name="connsiteY13" fmla="*/ 82093 h 246802"/>
                  <a:gd name="connsiteX14" fmla="*/ 433589 w 449592"/>
                  <a:gd name="connsiteY14" fmla="*/ 0 h 246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9592" h="246802">
                    <a:moveTo>
                      <a:pt x="433589" y="0"/>
                    </a:moveTo>
                    <a:cubicBezTo>
                      <a:pt x="430068" y="21843"/>
                      <a:pt x="427249" y="42983"/>
                      <a:pt x="426191" y="59543"/>
                    </a:cubicBezTo>
                    <a:cubicBezTo>
                      <a:pt x="423021" y="115916"/>
                      <a:pt x="421612" y="189553"/>
                      <a:pt x="337053" y="233948"/>
                    </a:cubicBezTo>
                    <a:cubicBezTo>
                      <a:pt x="337053" y="233948"/>
                      <a:pt x="377131" y="236414"/>
                      <a:pt x="425268" y="221660"/>
                    </a:cubicBezTo>
                    <a:lnTo>
                      <a:pt x="449592" y="212090"/>
                    </a:lnTo>
                    <a:lnTo>
                      <a:pt x="437160" y="219758"/>
                    </a:lnTo>
                    <a:cubicBezTo>
                      <a:pt x="374454" y="250502"/>
                      <a:pt x="311832" y="246648"/>
                      <a:pt x="311832" y="246648"/>
                    </a:cubicBezTo>
                    <a:cubicBezTo>
                      <a:pt x="396391" y="202253"/>
                      <a:pt x="397800" y="128616"/>
                      <a:pt x="400970" y="72243"/>
                    </a:cubicBezTo>
                    <a:cubicBezTo>
                      <a:pt x="402028" y="55683"/>
                      <a:pt x="404847" y="34543"/>
                      <a:pt x="408368" y="12700"/>
                    </a:cubicBezTo>
                    <a:cubicBezTo>
                      <a:pt x="317117" y="57092"/>
                      <a:pt x="232909" y="87039"/>
                      <a:pt x="174421" y="94793"/>
                    </a:cubicBezTo>
                    <a:cubicBezTo>
                      <a:pt x="106422" y="103954"/>
                      <a:pt x="61412" y="102809"/>
                      <a:pt x="27941" y="106508"/>
                    </a:cubicBezTo>
                    <a:lnTo>
                      <a:pt x="0" y="113708"/>
                    </a:lnTo>
                    <a:lnTo>
                      <a:pt x="10178" y="104884"/>
                    </a:lnTo>
                    <a:cubicBezTo>
                      <a:pt x="47371" y="86387"/>
                      <a:pt x="97644" y="95834"/>
                      <a:pt x="199642" y="82093"/>
                    </a:cubicBezTo>
                    <a:cubicBezTo>
                      <a:pt x="258130" y="74339"/>
                      <a:pt x="342338" y="44392"/>
                      <a:pt x="43358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1" name="任意多边形: 形状 230"/>
              <p:cNvSpPr/>
              <p:nvPr/>
            </p:nvSpPr>
            <p:spPr>
              <a:xfrm>
                <a:off x="8998187" y="-759657"/>
                <a:ext cx="312547" cy="513460"/>
              </a:xfrm>
              <a:custGeom>
                <a:avLst/>
                <a:gdLst>
                  <a:gd name="connsiteX0" fmla="*/ 231338 w 312547"/>
                  <a:gd name="connsiteY0" fmla="*/ 1157 h 513460"/>
                  <a:gd name="connsiteX1" fmla="*/ 220414 w 312547"/>
                  <a:gd name="connsiteY1" fmla="*/ 85716 h 513460"/>
                  <a:gd name="connsiteX2" fmla="*/ 307792 w 312547"/>
                  <a:gd name="connsiteY2" fmla="*/ 125880 h 513460"/>
                  <a:gd name="connsiteX3" fmla="*/ 291584 w 312547"/>
                  <a:gd name="connsiteY3" fmla="*/ 232637 h 513460"/>
                  <a:gd name="connsiteX4" fmla="*/ 97331 w 312547"/>
                  <a:gd name="connsiteY4" fmla="*/ 431253 h 513460"/>
                  <a:gd name="connsiteX5" fmla="*/ 68486 w 312547"/>
                  <a:gd name="connsiteY5" fmla="*/ 459168 h 513460"/>
                  <a:gd name="connsiteX6" fmla="*/ 40006 w 312547"/>
                  <a:gd name="connsiteY6" fmla="*/ 481800 h 513460"/>
                  <a:gd name="connsiteX7" fmla="*/ 0 w 312547"/>
                  <a:gd name="connsiteY7" fmla="*/ 513460 h 513460"/>
                  <a:gd name="connsiteX8" fmla="*/ 266362 w 312547"/>
                  <a:gd name="connsiteY8" fmla="*/ 245337 h 513460"/>
                  <a:gd name="connsiteX9" fmla="*/ 282572 w 312547"/>
                  <a:gd name="connsiteY9" fmla="*/ 138580 h 513460"/>
                  <a:gd name="connsiteX10" fmla="*/ 195194 w 312547"/>
                  <a:gd name="connsiteY10" fmla="*/ 98416 h 513460"/>
                  <a:gd name="connsiteX11" fmla="*/ 206116 w 312547"/>
                  <a:gd name="connsiteY11" fmla="*/ 13857 h 513460"/>
                  <a:gd name="connsiteX12" fmla="*/ 183202 w 312547"/>
                  <a:gd name="connsiteY12" fmla="*/ 15719 h 513460"/>
                  <a:gd name="connsiteX13" fmla="*/ 201059 w 312547"/>
                  <a:gd name="connsiteY13" fmla="*/ 3617 h 513460"/>
                  <a:gd name="connsiteX14" fmla="*/ 231338 w 312547"/>
                  <a:gd name="connsiteY14" fmla="*/ 1157 h 51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2547" h="513460">
                    <a:moveTo>
                      <a:pt x="231338" y="1157"/>
                    </a:moveTo>
                    <a:cubicBezTo>
                      <a:pt x="271853" y="9964"/>
                      <a:pt x="211958" y="71974"/>
                      <a:pt x="220414" y="85716"/>
                    </a:cubicBezTo>
                    <a:cubicBezTo>
                      <a:pt x="226754" y="96284"/>
                      <a:pt x="258115" y="144201"/>
                      <a:pt x="307792" y="125880"/>
                    </a:cubicBezTo>
                    <a:cubicBezTo>
                      <a:pt x="314840" y="157592"/>
                      <a:pt x="317306" y="200574"/>
                      <a:pt x="291584" y="232637"/>
                    </a:cubicBezTo>
                    <a:cubicBezTo>
                      <a:pt x="262738" y="268971"/>
                      <a:pt x="165902" y="364623"/>
                      <a:pt x="97331" y="431253"/>
                    </a:cubicBezTo>
                    <a:lnTo>
                      <a:pt x="68486" y="459168"/>
                    </a:lnTo>
                    <a:lnTo>
                      <a:pt x="40006" y="481800"/>
                    </a:lnTo>
                    <a:cubicBezTo>
                      <a:pt x="15745" y="501040"/>
                      <a:pt x="0" y="513460"/>
                      <a:pt x="0" y="513460"/>
                    </a:cubicBezTo>
                    <a:cubicBezTo>
                      <a:pt x="0" y="513460"/>
                      <a:pt x="220210" y="303471"/>
                      <a:pt x="266362" y="245337"/>
                    </a:cubicBezTo>
                    <a:cubicBezTo>
                      <a:pt x="292086" y="213274"/>
                      <a:pt x="289618" y="170292"/>
                      <a:pt x="282572" y="138580"/>
                    </a:cubicBezTo>
                    <a:cubicBezTo>
                      <a:pt x="232894" y="156901"/>
                      <a:pt x="201534" y="108984"/>
                      <a:pt x="195194" y="98416"/>
                    </a:cubicBezTo>
                    <a:cubicBezTo>
                      <a:pt x="186738" y="84674"/>
                      <a:pt x="246632" y="22664"/>
                      <a:pt x="206116" y="13857"/>
                    </a:cubicBezTo>
                    <a:lnTo>
                      <a:pt x="183202" y="15719"/>
                    </a:lnTo>
                    <a:lnTo>
                      <a:pt x="201059" y="3617"/>
                    </a:lnTo>
                    <a:cubicBezTo>
                      <a:pt x="210858" y="-33"/>
                      <a:pt x="221208" y="-1046"/>
                      <a:pt x="231338" y="11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2" name="任意多边形: 形状 231"/>
              <p:cNvSpPr/>
              <p:nvPr/>
            </p:nvSpPr>
            <p:spPr>
              <a:xfrm>
                <a:off x="8092363" y="-745114"/>
                <a:ext cx="183361" cy="38992"/>
              </a:xfrm>
              <a:custGeom>
                <a:avLst/>
                <a:gdLst>
                  <a:gd name="connsiteX0" fmla="*/ 22386 w 183361"/>
                  <a:gd name="connsiteY0" fmla="*/ 0 h 38992"/>
                  <a:gd name="connsiteX1" fmla="*/ 140835 w 183361"/>
                  <a:gd name="connsiteY1" fmla="*/ 25099 h 38992"/>
                  <a:gd name="connsiteX2" fmla="*/ 183361 w 183361"/>
                  <a:gd name="connsiteY2" fmla="*/ 13538 h 38992"/>
                  <a:gd name="connsiteX3" fmla="*/ 164260 w 183361"/>
                  <a:gd name="connsiteY3" fmla="*/ 24574 h 38992"/>
                  <a:gd name="connsiteX4" fmla="*/ 59932 w 183361"/>
                  <a:gd name="connsiteY4" fmla="*/ 35425 h 38992"/>
                  <a:gd name="connsiteX5" fmla="*/ 0 w 183361"/>
                  <a:gd name="connsiteY5" fmla="*/ 13726 h 38992"/>
                  <a:gd name="connsiteX6" fmla="*/ 7423 w 183361"/>
                  <a:gd name="connsiteY6" fmla="*/ 10118 h 38992"/>
                  <a:gd name="connsiteX7" fmla="*/ 22386 w 183361"/>
                  <a:gd name="connsiteY7" fmla="*/ 0 h 38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361" h="38992">
                    <a:moveTo>
                      <a:pt x="22386" y="0"/>
                    </a:moveTo>
                    <a:cubicBezTo>
                      <a:pt x="66603" y="22990"/>
                      <a:pt x="106064" y="29245"/>
                      <a:pt x="140835" y="25099"/>
                    </a:cubicBezTo>
                    <a:lnTo>
                      <a:pt x="183361" y="13538"/>
                    </a:lnTo>
                    <a:lnTo>
                      <a:pt x="164260" y="24574"/>
                    </a:lnTo>
                    <a:cubicBezTo>
                      <a:pt x="134164" y="37535"/>
                      <a:pt x="99410" y="43264"/>
                      <a:pt x="59932" y="35425"/>
                    </a:cubicBezTo>
                    <a:lnTo>
                      <a:pt x="0" y="13726"/>
                    </a:lnTo>
                    <a:lnTo>
                      <a:pt x="7423" y="10118"/>
                    </a:lnTo>
                    <a:cubicBezTo>
                      <a:pt x="17057" y="4250"/>
                      <a:pt x="22386" y="0"/>
                      <a:pt x="2238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3" name="任意多边形: 形状 232"/>
              <p:cNvSpPr/>
              <p:nvPr/>
            </p:nvSpPr>
            <p:spPr>
              <a:xfrm>
                <a:off x="9116228" y="-743937"/>
                <a:ext cx="65160" cy="103115"/>
              </a:xfrm>
              <a:custGeom>
                <a:avLst/>
                <a:gdLst>
                  <a:gd name="connsiteX0" fmla="*/ 65160 w 65160"/>
                  <a:gd name="connsiteY0" fmla="*/ 0 h 103115"/>
                  <a:gd name="connsiteX1" fmla="*/ 56041 w 65160"/>
                  <a:gd name="connsiteY1" fmla="*/ 6180 h 103115"/>
                  <a:gd name="connsiteX2" fmla="*/ 30497 w 65160"/>
                  <a:gd name="connsiteY2" fmla="*/ 76337 h 103115"/>
                  <a:gd name="connsiteX3" fmla="*/ 4028 w 65160"/>
                  <a:gd name="connsiteY3" fmla="*/ 103115 h 103115"/>
                  <a:gd name="connsiteX4" fmla="*/ 0 w 65160"/>
                  <a:gd name="connsiteY4" fmla="*/ 103112 h 103115"/>
                  <a:gd name="connsiteX5" fmla="*/ 5276 w 65160"/>
                  <a:gd name="connsiteY5" fmla="*/ 89037 h 103115"/>
                  <a:gd name="connsiteX6" fmla="*/ 57796 w 65160"/>
                  <a:gd name="connsiteY6" fmla="*/ 598 h 103115"/>
                  <a:gd name="connsiteX7" fmla="*/ 65160 w 65160"/>
                  <a:gd name="connsiteY7" fmla="*/ 0 h 10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160" h="103115">
                    <a:moveTo>
                      <a:pt x="65160" y="0"/>
                    </a:moveTo>
                    <a:lnTo>
                      <a:pt x="56041" y="6180"/>
                    </a:lnTo>
                    <a:cubicBezTo>
                      <a:pt x="40186" y="22872"/>
                      <a:pt x="29616" y="47799"/>
                      <a:pt x="30497" y="76337"/>
                    </a:cubicBezTo>
                    <a:cubicBezTo>
                      <a:pt x="31026" y="93249"/>
                      <a:pt x="19927" y="100825"/>
                      <a:pt x="4028" y="103115"/>
                    </a:cubicBezTo>
                    <a:lnTo>
                      <a:pt x="0" y="103112"/>
                    </a:lnTo>
                    <a:lnTo>
                      <a:pt x="5276" y="89037"/>
                    </a:lnTo>
                    <a:cubicBezTo>
                      <a:pt x="3956" y="46230"/>
                      <a:pt x="28398" y="11547"/>
                      <a:pt x="57796" y="598"/>
                    </a:cubicBezTo>
                    <a:lnTo>
                      <a:pt x="651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4" name="任意多边形: 形状 233"/>
              <p:cNvSpPr/>
              <p:nvPr/>
            </p:nvSpPr>
            <p:spPr>
              <a:xfrm>
                <a:off x="8077180" y="-732414"/>
                <a:ext cx="15182" cy="8406"/>
              </a:xfrm>
              <a:custGeom>
                <a:avLst/>
                <a:gdLst>
                  <a:gd name="connsiteX0" fmla="*/ 12347 w 15182"/>
                  <a:gd name="connsiteY0" fmla="*/ 0 h 8406"/>
                  <a:gd name="connsiteX1" fmla="*/ 15182 w 15182"/>
                  <a:gd name="connsiteY1" fmla="*/ 1026 h 8406"/>
                  <a:gd name="connsiteX2" fmla="*/ 0 w 15182"/>
                  <a:gd name="connsiteY2" fmla="*/ 8406 h 8406"/>
                  <a:gd name="connsiteX3" fmla="*/ 8478 w 15182"/>
                  <a:gd name="connsiteY3" fmla="*/ 2859 h 8406"/>
                  <a:gd name="connsiteX4" fmla="*/ 12347 w 15182"/>
                  <a:gd name="connsiteY4" fmla="*/ 0 h 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82" h="8406">
                    <a:moveTo>
                      <a:pt x="12347" y="0"/>
                    </a:moveTo>
                    <a:lnTo>
                      <a:pt x="15182" y="1026"/>
                    </a:lnTo>
                    <a:lnTo>
                      <a:pt x="0" y="8406"/>
                    </a:lnTo>
                    <a:lnTo>
                      <a:pt x="8478" y="2859"/>
                    </a:lnTo>
                    <a:cubicBezTo>
                      <a:pt x="11015" y="1063"/>
                      <a:pt x="12347" y="0"/>
                      <a:pt x="123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5" name="任意多边形: 形状 234"/>
              <p:cNvSpPr/>
              <p:nvPr/>
            </p:nvSpPr>
            <p:spPr>
              <a:xfrm>
                <a:off x="7898814" y="-724008"/>
                <a:ext cx="178367" cy="35936"/>
              </a:xfrm>
              <a:custGeom>
                <a:avLst/>
                <a:gdLst>
                  <a:gd name="connsiteX0" fmla="*/ 178367 w 178367"/>
                  <a:gd name="connsiteY0" fmla="*/ 0 h 35936"/>
                  <a:gd name="connsiteX1" fmla="*/ 175751 w 178367"/>
                  <a:gd name="connsiteY1" fmla="*/ 1712 h 35936"/>
                  <a:gd name="connsiteX2" fmla="*/ 455 w 178367"/>
                  <a:gd name="connsiteY2" fmla="*/ 27179 h 35936"/>
                  <a:gd name="connsiteX3" fmla="*/ 10258 w 178367"/>
                  <a:gd name="connsiteY3" fmla="*/ 22303 h 35936"/>
                  <a:gd name="connsiteX4" fmla="*/ 27224 w 178367"/>
                  <a:gd name="connsiteY4" fmla="*/ 14793 h 35936"/>
                  <a:gd name="connsiteX5" fmla="*/ 63996 w 178367"/>
                  <a:gd name="connsiteY5" fmla="*/ 22256 h 35936"/>
                  <a:gd name="connsiteX6" fmla="*/ 160178 w 178367"/>
                  <a:gd name="connsiteY6" fmla="*/ 8842 h 35936"/>
                  <a:gd name="connsiteX7" fmla="*/ 178367 w 178367"/>
                  <a:gd name="connsiteY7" fmla="*/ 0 h 35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367" h="35936">
                    <a:moveTo>
                      <a:pt x="178367" y="0"/>
                    </a:moveTo>
                    <a:lnTo>
                      <a:pt x="175751" y="1712"/>
                    </a:lnTo>
                    <a:cubicBezTo>
                      <a:pt x="146848" y="19318"/>
                      <a:pt x="79200" y="51490"/>
                      <a:pt x="455" y="27179"/>
                    </a:cubicBezTo>
                    <a:cubicBezTo>
                      <a:pt x="-1395" y="26563"/>
                      <a:pt x="2502" y="25242"/>
                      <a:pt x="10258" y="22303"/>
                    </a:cubicBezTo>
                    <a:lnTo>
                      <a:pt x="27224" y="14793"/>
                    </a:lnTo>
                    <a:lnTo>
                      <a:pt x="63996" y="22256"/>
                    </a:lnTo>
                    <a:cubicBezTo>
                      <a:pt x="101135" y="25985"/>
                      <a:pt x="134348" y="18553"/>
                      <a:pt x="160178" y="8842"/>
                    </a:cubicBezTo>
                    <a:lnTo>
                      <a:pt x="1783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6" name="任意多边形: 形状 235"/>
              <p:cNvSpPr/>
              <p:nvPr/>
            </p:nvSpPr>
            <p:spPr>
              <a:xfrm>
                <a:off x="7924035" y="-720887"/>
                <a:ext cx="24905" cy="11673"/>
              </a:xfrm>
              <a:custGeom>
                <a:avLst/>
                <a:gdLst>
                  <a:gd name="connsiteX0" fmla="*/ 24905 w 24905"/>
                  <a:gd name="connsiteY0" fmla="*/ 0 h 11673"/>
                  <a:gd name="connsiteX1" fmla="*/ 17996 w 24905"/>
                  <a:gd name="connsiteY1" fmla="*/ 4594 h 11673"/>
                  <a:gd name="connsiteX2" fmla="*/ 2003 w 24905"/>
                  <a:gd name="connsiteY2" fmla="*/ 11673 h 11673"/>
                  <a:gd name="connsiteX3" fmla="*/ 455 w 24905"/>
                  <a:gd name="connsiteY3" fmla="*/ 11359 h 11673"/>
                  <a:gd name="connsiteX4" fmla="*/ 10258 w 24905"/>
                  <a:gd name="connsiteY4" fmla="*/ 6483 h 11673"/>
                  <a:gd name="connsiteX5" fmla="*/ 24905 w 24905"/>
                  <a:gd name="connsiteY5" fmla="*/ 0 h 1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905" h="11673">
                    <a:moveTo>
                      <a:pt x="24905" y="0"/>
                    </a:moveTo>
                    <a:lnTo>
                      <a:pt x="17996" y="4594"/>
                    </a:lnTo>
                    <a:lnTo>
                      <a:pt x="2003" y="11673"/>
                    </a:lnTo>
                    <a:lnTo>
                      <a:pt x="455" y="11359"/>
                    </a:lnTo>
                    <a:cubicBezTo>
                      <a:pt x="-1395" y="10743"/>
                      <a:pt x="2502" y="9422"/>
                      <a:pt x="10258" y="6483"/>
                    </a:cubicBezTo>
                    <a:lnTo>
                      <a:pt x="249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7" name="任意多边形: 形状 236"/>
              <p:cNvSpPr/>
              <p:nvPr/>
            </p:nvSpPr>
            <p:spPr>
              <a:xfrm>
                <a:off x="6352102" y="-715258"/>
                <a:ext cx="789386" cy="491073"/>
              </a:xfrm>
              <a:custGeom>
                <a:avLst/>
                <a:gdLst>
                  <a:gd name="connsiteX0" fmla="*/ 53263 w 789386"/>
                  <a:gd name="connsiteY0" fmla="*/ 0 h 491073"/>
                  <a:gd name="connsiteX1" fmla="*/ 29177 w 789386"/>
                  <a:gd name="connsiteY1" fmla="*/ 20881 h 491073"/>
                  <a:gd name="connsiteX2" fmla="*/ 29198 w 789386"/>
                  <a:gd name="connsiteY2" fmla="*/ 57814 h 491073"/>
                  <a:gd name="connsiteX3" fmla="*/ 39217 w 789386"/>
                  <a:gd name="connsiteY3" fmla="*/ 78913 h 491073"/>
                  <a:gd name="connsiteX4" fmla="*/ 41917 w 789386"/>
                  <a:gd name="connsiteY4" fmla="*/ 88677 h 491073"/>
                  <a:gd name="connsiteX5" fmla="*/ 49951 w 789386"/>
                  <a:gd name="connsiteY5" fmla="*/ 101518 h 491073"/>
                  <a:gd name="connsiteX6" fmla="*/ 58480 w 789386"/>
                  <a:gd name="connsiteY6" fmla="*/ 119479 h 491073"/>
                  <a:gd name="connsiteX7" fmla="*/ 572821 w 789386"/>
                  <a:gd name="connsiteY7" fmla="*/ 477502 h 491073"/>
                  <a:gd name="connsiteX8" fmla="*/ 744996 w 789386"/>
                  <a:gd name="connsiteY8" fmla="*/ 437232 h 491073"/>
                  <a:gd name="connsiteX9" fmla="*/ 789386 w 789386"/>
                  <a:gd name="connsiteY9" fmla="*/ 415901 h 491073"/>
                  <a:gd name="connsiteX10" fmla="*/ 785902 w 789386"/>
                  <a:gd name="connsiteY10" fmla="*/ 418155 h 491073"/>
                  <a:gd name="connsiteX11" fmla="*/ 547600 w 789386"/>
                  <a:gd name="connsiteY11" fmla="*/ 490202 h 491073"/>
                  <a:gd name="connsiteX12" fmla="*/ 3956 w 789386"/>
                  <a:gd name="connsiteY12" fmla="*/ 33581 h 491073"/>
                  <a:gd name="connsiteX13" fmla="*/ 38220 w 789386"/>
                  <a:gd name="connsiteY13" fmla="*/ 3876 h 491073"/>
                  <a:gd name="connsiteX14" fmla="*/ 53263 w 789386"/>
                  <a:gd name="connsiteY14" fmla="*/ 0 h 491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9386" h="491073">
                    <a:moveTo>
                      <a:pt x="53263" y="0"/>
                    </a:moveTo>
                    <a:lnTo>
                      <a:pt x="29177" y="20881"/>
                    </a:lnTo>
                    <a:cubicBezTo>
                      <a:pt x="23760" y="28016"/>
                      <a:pt x="24041" y="40854"/>
                      <a:pt x="29198" y="57814"/>
                    </a:cubicBezTo>
                    <a:lnTo>
                      <a:pt x="39217" y="78913"/>
                    </a:lnTo>
                    <a:lnTo>
                      <a:pt x="41917" y="88677"/>
                    </a:lnTo>
                    <a:lnTo>
                      <a:pt x="49951" y="101518"/>
                    </a:lnTo>
                    <a:lnTo>
                      <a:pt x="58480" y="119479"/>
                    </a:lnTo>
                    <a:cubicBezTo>
                      <a:pt x="143023" y="261216"/>
                      <a:pt x="373579" y="494414"/>
                      <a:pt x="572821" y="477502"/>
                    </a:cubicBezTo>
                    <a:cubicBezTo>
                      <a:pt x="639324" y="471777"/>
                      <a:pt x="696556" y="456671"/>
                      <a:pt x="744996" y="437232"/>
                    </a:cubicBezTo>
                    <a:lnTo>
                      <a:pt x="789386" y="415901"/>
                    </a:lnTo>
                    <a:lnTo>
                      <a:pt x="785902" y="418155"/>
                    </a:lnTo>
                    <a:cubicBezTo>
                      <a:pt x="726250" y="451919"/>
                      <a:pt x="647354" y="481614"/>
                      <a:pt x="547600" y="490202"/>
                    </a:cubicBezTo>
                    <a:cubicBezTo>
                      <a:pt x="281944" y="512751"/>
                      <a:pt x="-39382" y="90660"/>
                      <a:pt x="3956" y="33581"/>
                    </a:cubicBezTo>
                    <a:cubicBezTo>
                      <a:pt x="14878" y="19312"/>
                      <a:pt x="25823" y="10042"/>
                      <a:pt x="38220" y="3876"/>
                    </a:cubicBezTo>
                    <a:lnTo>
                      <a:pt x="532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8" name="任意多边形: 形状 237"/>
              <p:cNvSpPr/>
              <p:nvPr/>
            </p:nvSpPr>
            <p:spPr>
              <a:xfrm>
                <a:off x="6415047" y="-700015"/>
                <a:ext cx="845469" cy="291580"/>
              </a:xfrm>
              <a:custGeom>
                <a:avLst/>
                <a:gdLst>
                  <a:gd name="connsiteX0" fmla="*/ 41279 w 845469"/>
                  <a:gd name="connsiteY0" fmla="*/ 0 h 291580"/>
                  <a:gd name="connsiteX1" fmla="*/ 151557 w 845469"/>
                  <a:gd name="connsiteY1" fmla="*/ 143751 h 291580"/>
                  <a:gd name="connsiteX2" fmla="*/ 756390 w 845469"/>
                  <a:gd name="connsiteY2" fmla="*/ 257704 h 291580"/>
                  <a:gd name="connsiteX3" fmla="*/ 845469 w 845469"/>
                  <a:gd name="connsiteY3" fmla="*/ 226597 h 291580"/>
                  <a:gd name="connsiteX4" fmla="*/ 841570 w 845469"/>
                  <a:gd name="connsiteY4" fmla="*/ 231851 h 291580"/>
                  <a:gd name="connsiteX5" fmla="*/ 126336 w 845469"/>
                  <a:gd name="connsiteY5" fmla="*/ 156451 h 291580"/>
                  <a:gd name="connsiteX6" fmla="*/ 7988 w 845469"/>
                  <a:gd name="connsiteY6" fmla="*/ 65602 h 291580"/>
                  <a:gd name="connsiteX7" fmla="*/ 298 w 845469"/>
                  <a:gd name="connsiteY7" fmla="*/ 46642 h 291580"/>
                  <a:gd name="connsiteX8" fmla="*/ 0 w 845469"/>
                  <a:gd name="connsiteY8" fmla="*/ 45566 h 291580"/>
                  <a:gd name="connsiteX9" fmla="*/ 878 w 845469"/>
                  <a:gd name="connsiteY9" fmla="*/ 30964 h 291580"/>
                  <a:gd name="connsiteX10" fmla="*/ 16058 w 845469"/>
                  <a:gd name="connsiteY10" fmla="*/ 12700 h 291580"/>
                  <a:gd name="connsiteX11" fmla="*/ 10634 w 845469"/>
                  <a:gd name="connsiteY11" fmla="*/ 14799 h 291580"/>
                  <a:gd name="connsiteX12" fmla="*/ 14563 w 845469"/>
                  <a:gd name="connsiteY12" fmla="*/ 10338 h 291580"/>
                  <a:gd name="connsiteX13" fmla="*/ 41279 w 845469"/>
                  <a:gd name="connsiteY13" fmla="*/ 0 h 29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45469" h="291580">
                    <a:moveTo>
                      <a:pt x="41279" y="0"/>
                    </a:moveTo>
                    <a:cubicBezTo>
                      <a:pt x="41279" y="0"/>
                      <a:pt x="-38350" y="40519"/>
                      <a:pt x="151557" y="143751"/>
                    </a:cubicBezTo>
                    <a:cubicBezTo>
                      <a:pt x="299229" y="223906"/>
                      <a:pt x="505168" y="322946"/>
                      <a:pt x="756390" y="257704"/>
                    </a:cubicBezTo>
                    <a:lnTo>
                      <a:pt x="845469" y="226597"/>
                    </a:lnTo>
                    <a:lnTo>
                      <a:pt x="841570" y="231851"/>
                    </a:lnTo>
                    <a:cubicBezTo>
                      <a:pt x="539975" y="364328"/>
                      <a:pt x="295104" y="248057"/>
                      <a:pt x="126336" y="156451"/>
                    </a:cubicBezTo>
                    <a:cubicBezTo>
                      <a:pt x="55121" y="117739"/>
                      <a:pt x="21809" y="87846"/>
                      <a:pt x="7988" y="65602"/>
                    </a:cubicBezTo>
                    <a:lnTo>
                      <a:pt x="298" y="46642"/>
                    </a:lnTo>
                    <a:lnTo>
                      <a:pt x="0" y="45566"/>
                    </a:lnTo>
                    <a:lnTo>
                      <a:pt x="878" y="30964"/>
                    </a:lnTo>
                    <a:cubicBezTo>
                      <a:pt x="4860" y="18398"/>
                      <a:pt x="16058" y="12700"/>
                      <a:pt x="16058" y="12700"/>
                    </a:cubicBezTo>
                    <a:lnTo>
                      <a:pt x="10634" y="14799"/>
                    </a:lnTo>
                    <a:lnTo>
                      <a:pt x="14563" y="10338"/>
                    </a:lnTo>
                    <a:cubicBezTo>
                      <a:pt x="21009" y="6056"/>
                      <a:pt x="29740" y="2510"/>
                      <a:pt x="4127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9" name="任意多边形: 形状 238"/>
              <p:cNvSpPr/>
              <p:nvPr/>
            </p:nvSpPr>
            <p:spPr>
              <a:xfrm>
                <a:off x="6388757" y="-685216"/>
                <a:ext cx="919859" cy="385858"/>
              </a:xfrm>
              <a:custGeom>
                <a:avLst/>
                <a:gdLst>
                  <a:gd name="connsiteX0" fmla="*/ 36924 w 919859"/>
                  <a:gd name="connsiteY0" fmla="*/ 0 h 385858"/>
                  <a:gd name="connsiteX1" fmla="*/ 27853 w 919859"/>
                  <a:gd name="connsiteY1" fmla="*/ 10299 h 385858"/>
                  <a:gd name="connsiteX2" fmla="*/ 25440 w 919859"/>
                  <a:gd name="connsiteY2" fmla="*/ 27693 h 385858"/>
                  <a:gd name="connsiteX3" fmla="*/ 26290 w 919859"/>
                  <a:gd name="connsiteY3" fmla="*/ 30767 h 385858"/>
                  <a:gd name="connsiteX4" fmla="*/ 26272 w 919859"/>
                  <a:gd name="connsiteY4" fmla="*/ 31065 h 385858"/>
                  <a:gd name="connsiteX5" fmla="*/ 26588 w 919859"/>
                  <a:gd name="connsiteY5" fmla="*/ 31843 h 385858"/>
                  <a:gd name="connsiteX6" fmla="*/ 30484 w 919859"/>
                  <a:gd name="connsiteY6" fmla="*/ 45934 h 385858"/>
                  <a:gd name="connsiteX7" fmla="*/ 62634 w 919859"/>
                  <a:gd name="connsiteY7" fmla="*/ 91606 h 385858"/>
                  <a:gd name="connsiteX8" fmla="*/ 800417 w 919859"/>
                  <a:gd name="connsiteY8" fmla="*/ 283274 h 385858"/>
                  <a:gd name="connsiteX9" fmla="*/ 919859 w 919859"/>
                  <a:gd name="connsiteY9" fmla="*/ 251563 h 385858"/>
                  <a:gd name="connsiteX10" fmla="*/ 774469 w 919859"/>
                  <a:gd name="connsiteY10" fmla="*/ 375412 h 385858"/>
                  <a:gd name="connsiteX11" fmla="*/ 752732 w 919859"/>
                  <a:gd name="connsiteY11" fmla="*/ 385858 h 385858"/>
                  <a:gd name="connsiteX12" fmla="*/ 802546 w 919859"/>
                  <a:gd name="connsiteY12" fmla="*/ 353623 h 385858"/>
                  <a:gd name="connsiteX13" fmla="*/ 894638 w 919859"/>
                  <a:gd name="connsiteY13" fmla="*/ 264263 h 385858"/>
                  <a:gd name="connsiteX14" fmla="*/ 775196 w 919859"/>
                  <a:gd name="connsiteY14" fmla="*/ 295974 h 385858"/>
                  <a:gd name="connsiteX15" fmla="*/ 37413 w 919859"/>
                  <a:gd name="connsiteY15" fmla="*/ 104306 h 385858"/>
                  <a:gd name="connsiteX16" fmla="*/ 25203 w 919859"/>
                  <a:gd name="connsiteY16" fmla="*/ 90504 h 385858"/>
                  <a:gd name="connsiteX17" fmla="*/ 13297 w 919859"/>
                  <a:gd name="connsiteY17" fmla="*/ 71475 h 385858"/>
                  <a:gd name="connsiteX18" fmla="*/ 2563 w 919859"/>
                  <a:gd name="connsiteY18" fmla="*/ 48870 h 385858"/>
                  <a:gd name="connsiteX19" fmla="*/ 219 w 919859"/>
                  <a:gd name="connsiteY19" fmla="*/ 40393 h 385858"/>
                  <a:gd name="connsiteX20" fmla="*/ 15632 w 919859"/>
                  <a:gd name="connsiteY20" fmla="*/ 8239 h 385858"/>
                  <a:gd name="connsiteX21" fmla="*/ 36924 w 919859"/>
                  <a:gd name="connsiteY21" fmla="*/ 0 h 38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9859" h="385858">
                    <a:moveTo>
                      <a:pt x="36924" y="0"/>
                    </a:moveTo>
                    <a:lnTo>
                      <a:pt x="27853" y="10299"/>
                    </a:lnTo>
                    <a:cubicBezTo>
                      <a:pt x="25459" y="15757"/>
                      <a:pt x="24828" y="21655"/>
                      <a:pt x="25440" y="27693"/>
                    </a:cubicBezTo>
                    <a:lnTo>
                      <a:pt x="26290" y="30767"/>
                    </a:lnTo>
                    <a:lnTo>
                      <a:pt x="26272" y="31065"/>
                    </a:lnTo>
                    <a:lnTo>
                      <a:pt x="26588" y="31843"/>
                    </a:lnTo>
                    <a:lnTo>
                      <a:pt x="30484" y="45934"/>
                    </a:lnTo>
                    <a:cubicBezTo>
                      <a:pt x="40790" y="70025"/>
                      <a:pt x="62634" y="91606"/>
                      <a:pt x="62634" y="91606"/>
                    </a:cubicBezTo>
                    <a:cubicBezTo>
                      <a:pt x="338159" y="352683"/>
                      <a:pt x="650678" y="336829"/>
                      <a:pt x="800417" y="283274"/>
                    </a:cubicBezTo>
                    <a:lnTo>
                      <a:pt x="919859" y="251563"/>
                    </a:lnTo>
                    <a:cubicBezTo>
                      <a:pt x="919859" y="251563"/>
                      <a:pt x="873890" y="319139"/>
                      <a:pt x="774469" y="375412"/>
                    </a:cubicBezTo>
                    <a:lnTo>
                      <a:pt x="752732" y="385858"/>
                    </a:lnTo>
                    <a:lnTo>
                      <a:pt x="802546" y="353623"/>
                    </a:lnTo>
                    <a:cubicBezTo>
                      <a:pt x="865218" y="307512"/>
                      <a:pt x="894638" y="264263"/>
                      <a:pt x="894638" y="264263"/>
                    </a:cubicBezTo>
                    <a:lnTo>
                      <a:pt x="775196" y="295974"/>
                    </a:lnTo>
                    <a:cubicBezTo>
                      <a:pt x="625457" y="349529"/>
                      <a:pt x="312938" y="365383"/>
                      <a:pt x="37413" y="104306"/>
                    </a:cubicBezTo>
                    <a:cubicBezTo>
                      <a:pt x="37413" y="104306"/>
                      <a:pt x="31952" y="98911"/>
                      <a:pt x="25203" y="90504"/>
                    </a:cubicBezTo>
                    <a:lnTo>
                      <a:pt x="13297" y="71475"/>
                    </a:lnTo>
                    <a:lnTo>
                      <a:pt x="2563" y="48870"/>
                    </a:lnTo>
                    <a:lnTo>
                      <a:pt x="219" y="40393"/>
                    </a:lnTo>
                    <a:cubicBezTo>
                      <a:pt x="-1005" y="28316"/>
                      <a:pt x="2741" y="16803"/>
                      <a:pt x="15632" y="8239"/>
                    </a:cubicBezTo>
                    <a:lnTo>
                      <a:pt x="369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0" name="任意多边形: 形状 239"/>
              <p:cNvSpPr/>
              <p:nvPr/>
            </p:nvSpPr>
            <p:spPr>
              <a:xfrm>
                <a:off x="8870850" y="-681093"/>
                <a:ext cx="124829" cy="32027"/>
              </a:xfrm>
              <a:custGeom>
                <a:avLst/>
                <a:gdLst>
                  <a:gd name="connsiteX0" fmla="*/ 124829 w 124829"/>
                  <a:gd name="connsiteY0" fmla="*/ 0 h 32027"/>
                  <a:gd name="connsiteX1" fmla="*/ 124519 w 124829"/>
                  <a:gd name="connsiteY1" fmla="*/ 1532 h 32027"/>
                  <a:gd name="connsiteX2" fmla="*/ 75677 w 124829"/>
                  <a:gd name="connsiteY2" fmla="*/ 22056 h 32027"/>
                  <a:gd name="connsiteX3" fmla="*/ 31919 w 124829"/>
                  <a:gd name="connsiteY3" fmla="*/ 32027 h 32027"/>
                  <a:gd name="connsiteX4" fmla="*/ 13141 w 124829"/>
                  <a:gd name="connsiteY4" fmla="*/ 25677 h 32027"/>
                  <a:gd name="connsiteX5" fmla="*/ 0 w 124829"/>
                  <a:gd name="connsiteY5" fmla="*/ 18779 h 32027"/>
                  <a:gd name="connsiteX6" fmla="*/ 100898 w 124829"/>
                  <a:gd name="connsiteY6" fmla="*/ 9356 h 32027"/>
                  <a:gd name="connsiteX7" fmla="*/ 124829 w 124829"/>
                  <a:gd name="connsiteY7" fmla="*/ 0 h 3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829" h="32027">
                    <a:moveTo>
                      <a:pt x="124829" y="0"/>
                    </a:moveTo>
                    <a:lnTo>
                      <a:pt x="124519" y="1532"/>
                    </a:lnTo>
                    <a:cubicBezTo>
                      <a:pt x="124519" y="1532"/>
                      <a:pt x="104436" y="12719"/>
                      <a:pt x="75677" y="22056"/>
                    </a:cubicBezTo>
                    <a:lnTo>
                      <a:pt x="31919" y="32027"/>
                    </a:lnTo>
                    <a:lnTo>
                      <a:pt x="13141" y="25677"/>
                    </a:lnTo>
                    <a:cubicBezTo>
                      <a:pt x="4492" y="21730"/>
                      <a:pt x="0" y="18779"/>
                      <a:pt x="0" y="18779"/>
                    </a:cubicBezTo>
                    <a:cubicBezTo>
                      <a:pt x="34704" y="26179"/>
                      <a:pt x="72139" y="18692"/>
                      <a:pt x="100898" y="9356"/>
                    </a:cubicBezTo>
                    <a:lnTo>
                      <a:pt x="124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1" name="任意多边形: 形状 240"/>
              <p:cNvSpPr/>
              <p:nvPr/>
            </p:nvSpPr>
            <p:spPr>
              <a:xfrm>
                <a:off x="7260516" y="-657736"/>
                <a:ext cx="112573" cy="184318"/>
              </a:xfrm>
              <a:custGeom>
                <a:avLst/>
                <a:gdLst>
                  <a:gd name="connsiteX0" fmla="*/ 112573 w 112573"/>
                  <a:gd name="connsiteY0" fmla="*/ 0 h 184318"/>
                  <a:gd name="connsiteX1" fmla="*/ 21322 w 112573"/>
                  <a:gd name="connsiteY1" fmla="*/ 176872 h 184318"/>
                  <a:gd name="connsiteX2" fmla="*/ 0 w 112573"/>
                  <a:gd name="connsiteY2" fmla="*/ 184318 h 184318"/>
                  <a:gd name="connsiteX3" fmla="*/ 53882 w 112573"/>
                  <a:gd name="connsiteY3" fmla="*/ 111708 h 184318"/>
                  <a:gd name="connsiteX4" fmla="*/ 75175 w 112573"/>
                  <a:gd name="connsiteY4" fmla="*/ 64616 h 184318"/>
                  <a:gd name="connsiteX5" fmla="*/ 86419 w 112573"/>
                  <a:gd name="connsiteY5" fmla="*/ 16677 h 184318"/>
                  <a:gd name="connsiteX6" fmla="*/ 112573 w 112573"/>
                  <a:gd name="connsiteY6" fmla="*/ 0 h 184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73" h="184318">
                    <a:moveTo>
                      <a:pt x="112573" y="0"/>
                    </a:moveTo>
                    <a:cubicBezTo>
                      <a:pt x="103766" y="72231"/>
                      <a:pt x="62544" y="132832"/>
                      <a:pt x="21322" y="176872"/>
                    </a:cubicBezTo>
                    <a:lnTo>
                      <a:pt x="0" y="184318"/>
                    </a:lnTo>
                    <a:lnTo>
                      <a:pt x="53882" y="111708"/>
                    </a:lnTo>
                    <a:cubicBezTo>
                      <a:pt x="62162" y="96866"/>
                      <a:pt x="69429" y="81143"/>
                      <a:pt x="75175" y="64616"/>
                    </a:cubicBezTo>
                    <a:lnTo>
                      <a:pt x="86419" y="16677"/>
                    </a:lnTo>
                    <a:lnTo>
                      <a:pt x="1125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2" name="任意多边形: 形状 241"/>
              <p:cNvSpPr/>
              <p:nvPr/>
            </p:nvSpPr>
            <p:spPr>
              <a:xfrm>
                <a:off x="8845628" y="-649615"/>
                <a:ext cx="270600" cy="26908"/>
              </a:xfrm>
              <a:custGeom>
                <a:avLst/>
                <a:gdLst>
                  <a:gd name="connsiteX0" fmla="*/ 0 w 270600"/>
                  <a:gd name="connsiteY0" fmla="*/ 0 h 26908"/>
                  <a:gd name="connsiteX1" fmla="*/ 52678 w 270600"/>
                  <a:gd name="connsiteY1" fmla="*/ 1565 h 26908"/>
                  <a:gd name="connsiteX2" fmla="*/ 57140 w 270600"/>
                  <a:gd name="connsiteY2" fmla="*/ 548 h 26908"/>
                  <a:gd name="connsiteX3" fmla="*/ 76441 w 270600"/>
                  <a:gd name="connsiteY3" fmla="*/ 7075 h 26908"/>
                  <a:gd name="connsiteX4" fmla="*/ 219356 w 270600"/>
                  <a:gd name="connsiteY4" fmla="*/ 3861 h 26908"/>
                  <a:gd name="connsiteX5" fmla="*/ 248032 w 270600"/>
                  <a:gd name="connsiteY5" fmla="*/ 8771 h 26908"/>
                  <a:gd name="connsiteX6" fmla="*/ 270600 w 270600"/>
                  <a:gd name="connsiteY6" fmla="*/ 8789 h 26908"/>
                  <a:gd name="connsiteX7" fmla="*/ 268802 w 270600"/>
                  <a:gd name="connsiteY7" fmla="*/ 13586 h 26908"/>
                  <a:gd name="connsiteX8" fmla="*/ 194135 w 270600"/>
                  <a:gd name="connsiteY8" fmla="*/ 16561 h 26908"/>
                  <a:gd name="connsiteX9" fmla="*/ 0 w 270600"/>
                  <a:gd name="connsiteY9" fmla="*/ 0 h 2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0600" h="26908">
                    <a:moveTo>
                      <a:pt x="0" y="0"/>
                    </a:moveTo>
                    <a:cubicBezTo>
                      <a:pt x="17352" y="3700"/>
                      <a:pt x="35387" y="3678"/>
                      <a:pt x="52678" y="1565"/>
                    </a:cubicBezTo>
                    <a:lnTo>
                      <a:pt x="57140" y="548"/>
                    </a:lnTo>
                    <a:lnTo>
                      <a:pt x="76441" y="7075"/>
                    </a:lnTo>
                    <a:cubicBezTo>
                      <a:pt x="109692" y="15047"/>
                      <a:pt x="158226" y="19188"/>
                      <a:pt x="219356" y="3861"/>
                    </a:cubicBezTo>
                    <a:cubicBezTo>
                      <a:pt x="228692" y="5975"/>
                      <a:pt x="238536" y="7780"/>
                      <a:pt x="248032" y="8771"/>
                    </a:cubicBezTo>
                    <a:lnTo>
                      <a:pt x="270600" y="8789"/>
                    </a:lnTo>
                    <a:lnTo>
                      <a:pt x="268802" y="13586"/>
                    </a:lnTo>
                    <a:cubicBezTo>
                      <a:pt x="254714" y="26469"/>
                      <a:pt x="222144" y="22902"/>
                      <a:pt x="194135" y="16561"/>
                    </a:cubicBezTo>
                    <a:cubicBezTo>
                      <a:pt x="71876" y="4721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3" name="任意多边形: 形状 242"/>
              <p:cNvSpPr/>
              <p:nvPr/>
            </p:nvSpPr>
            <p:spPr>
              <a:xfrm>
                <a:off x="7296283" y="-645035"/>
                <a:ext cx="51585" cy="36275"/>
              </a:xfrm>
              <a:custGeom>
                <a:avLst/>
                <a:gdLst>
                  <a:gd name="connsiteX0" fmla="*/ 51585 w 51585"/>
                  <a:gd name="connsiteY0" fmla="*/ 0 h 36275"/>
                  <a:gd name="connsiteX1" fmla="*/ 50652 w 51585"/>
                  <a:gd name="connsiteY1" fmla="*/ 3977 h 36275"/>
                  <a:gd name="connsiteX2" fmla="*/ 0 w 51585"/>
                  <a:gd name="connsiteY2" fmla="*/ 36275 h 36275"/>
                  <a:gd name="connsiteX3" fmla="*/ 2322 w 51585"/>
                  <a:gd name="connsiteY3" fmla="*/ 31412 h 36275"/>
                  <a:gd name="connsiteX4" fmla="*/ 51585 w 51585"/>
                  <a:gd name="connsiteY4" fmla="*/ 0 h 3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85" h="36275">
                    <a:moveTo>
                      <a:pt x="51585" y="0"/>
                    </a:moveTo>
                    <a:lnTo>
                      <a:pt x="50652" y="3977"/>
                    </a:lnTo>
                    <a:lnTo>
                      <a:pt x="0" y="36275"/>
                    </a:lnTo>
                    <a:lnTo>
                      <a:pt x="2322" y="31412"/>
                    </a:lnTo>
                    <a:lnTo>
                      <a:pt x="5158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>
                <a:off x="7634872" y="-547452"/>
                <a:ext cx="962569" cy="394349"/>
              </a:xfrm>
              <a:custGeom>
                <a:avLst/>
                <a:gdLst>
                  <a:gd name="connsiteX0" fmla="*/ 0 w 962569"/>
                  <a:gd name="connsiteY0" fmla="*/ 0 h 394349"/>
                  <a:gd name="connsiteX1" fmla="*/ 962569 w 962569"/>
                  <a:gd name="connsiteY1" fmla="*/ 286795 h 394349"/>
                  <a:gd name="connsiteX2" fmla="*/ 844373 w 962569"/>
                  <a:gd name="connsiteY2" fmla="*/ 352621 h 394349"/>
                  <a:gd name="connsiteX3" fmla="*/ 842742 w 962569"/>
                  <a:gd name="connsiteY3" fmla="*/ 353344 h 394349"/>
                  <a:gd name="connsiteX4" fmla="*/ 868142 w 962569"/>
                  <a:gd name="connsiteY4" fmla="*/ 340448 h 394349"/>
                  <a:gd name="connsiteX5" fmla="*/ 937348 w 962569"/>
                  <a:gd name="connsiteY5" fmla="*/ 299495 h 394349"/>
                  <a:gd name="connsiteX6" fmla="*/ 85274 w 962569"/>
                  <a:gd name="connsiteY6" fmla="*/ 189066 h 394349"/>
                  <a:gd name="connsiteX7" fmla="*/ 67262 w 962569"/>
                  <a:gd name="connsiteY7" fmla="*/ 166528 h 394349"/>
                  <a:gd name="connsiteX8" fmla="*/ 48551 w 962569"/>
                  <a:gd name="connsiteY8" fmla="*/ 132874 h 394349"/>
                  <a:gd name="connsiteX9" fmla="*/ 0 w 962569"/>
                  <a:gd name="connsiteY9" fmla="*/ 0 h 394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2569" h="394349">
                    <a:moveTo>
                      <a:pt x="0" y="0"/>
                    </a:moveTo>
                    <a:cubicBezTo>
                      <a:pt x="0" y="351"/>
                      <a:pt x="226550" y="610940"/>
                      <a:pt x="962569" y="286795"/>
                    </a:cubicBezTo>
                    <a:cubicBezTo>
                      <a:pt x="962569" y="286795"/>
                      <a:pt x="916722" y="318042"/>
                      <a:pt x="844373" y="352621"/>
                    </a:cubicBezTo>
                    <a:lnTo>
                      <a:pt x="842742" y="353344"/>
                    </a:lnTo>
                    <a:lnTo>
                      <a:pt x="868142" y="340448"/>
                    </a:lnTo>
                    <a:cubicBezTo>
                      <a:pt x="911559" y="317072"/>
                      <a:pt x="937348" y="299495"/>
                      <a:pt x="937348" y="299495"/>
                    </a:cubicBezTo>
                    <a:cubicBezTo>
                      <a:pt x="477336" y="502086"/>
                      <a:pt x="216336" y="339546"/>
                      <a:pt x="85274" y="189066"/>
                    </a:cubicBezTo>
                    <a:lnTo>
                      <a:pt x="67262" y="166528"/>
                    </a:lnTo>
                    <a:lnTo>
                      <a:pt x="48551" y="132874"/>
                    </a:lnTo>
                    <a:cubicBezTo>
                      <a:pt x="30598" y="93318"/>
                      <a:pt x="14314" y="4917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>
                <a:off x="9344486" y="-547452"/>
                <a:ext cx="131087" cy="242131"/>
              </a:xfrm>
              <a:custGeom>
                <a:avLst/>
                <a:gdLst>
                  <a:gd name="connsiteX0" fmla="*/ 123566 w 131087"/>
                  <a:gd name="connsiteY0" fmla="*/ 0 h 242131"/>
                  <a:gd name="connsiteX1" fmla="*/ 32311 w 131087"/>
                  <a:gd name="connsiteY1" fmla="*/ 240990 h 242131"/>
                  <a:gd name="connsiteX2" fmla="*/ 25442 w 131087"/>
                  <a:gd name="connsiteY2" fmla="*/ 241125 h 242131"/>
                  <a:gd name="connsiteX3" fmla="*/ 24373 w 131087"/>
                  <a:gd name="connsiteY3" fmla="*/ 238508 h 242131"/>
                  <a:gd name="connsiteX4" fmla="*/ 41268 w 131087"/>
                  <a:gd name="connsiteY4" fmla="*/ 223666 h 242131"/>
                  <a:gd name="connsiteX5" fmla="*/ 98345 w 131087"/>
                  <a:gd name="connsiteY5" fmla="*/ 12700 h 242131"/>
                  <a:gd name="connsiteX6" fmla="*/ 0 w 131087"/>
                  <a:gd name="connsiteY6" fmla="*/ 26421 h 242131"/>
                  <a:gd name="connsiteX7" fmla="*/ 7869 w 131087"/>
                  <a:gd name="connsiteY7" fmla="*/ 20345 h 242131"/>
                  <a:gd name="connsiteX8" fmla="*/ 17515 w 131087"/>
                  <a:gd name="connsiteY8" fmla="*/ 14796 h 242131"/>
                  <a:gd name="connsiteX9" fmla="*/ 123566 w 131087"/>
                  <a:gd name="connsiteY9" fmla="*/ 0 h 242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087" h="242131">
                    <a:moveTo>
                      <a:pt x="123566" y="0"/>
                    </a:moveTo>
                    <a:cubicBezTo>
                      <a:pt x="157390" y="133530"/>
                      <a:pt x="68251" y="214568"/>
                      <a:pt x="32311" y="240990"/>
                    </a:cubicBezTo>
                    <a:cubicBezTo>
                      <a:pt x="30021" y="242577"/>
                      <a:pt x="27379" y="242402"/>
                      <a:pt x="25442" y="241125"/>
                    </a:cubicBezTo>
                    <a:lnTo>
                      <a:pt x="24373" y="238508"/>
                    </a:lnTo>
                    <a:lnTo>
                      <a:pt x="41268" y="223666"/>
                    </a:lnTo>
                    <a:cubicBezTo>
                      <a:pt x="79914" y="183468"/>
                      <a:pt x="123713" y="112848"/>
                      <a:pt x="98345" y="12700"/>
                    </a:cubicBezTo>
                    <a:lnTo>
                      <a:pt x="0" y="26421"/>
                    </a:lnTo>
                    <a:lnTo>
                      <a:pt x="7869" y="20345"/>
                    </a:lnTo>
                    <a:cubicBezTo>
                      <a:pt x="14872" y="15501"/>
                      <a:pt x="17515" y="14796"/>
                      <a:pt x="17515" y="14796"/>
                    </a:cubicBezTo>
                    <a:lnTo>
                      <a:pt x="12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6" name="任意多边形: 形状 245"/>
              <p:cNvSpPr/>
              <p:nvPr/>
            </p:nvSpPr>
            <p:spPr>
              <a:xfrm>
                <a:off x="8571703" y="-538646"/>
                <a:ext cx="189570" cy="127804"/>
              </a:xfrm>
              <a:custGeom>
                <a:avLst/>
                <a:gdLst>
                  <a:gd name="connsiteX0" fmla="*/ 189570 w 189570"/>
                  <a:gd name="connsiteY0" fmla="*/ 0 h 127804"/>
                  <a:gd name="connsiteX1" fmla="*/ 13842 w 189570"/>
                  <a:gd name="connsiteY1" fmla="*/ 121680 h 127804"/>
                  <a:gd name="connsiteX2" fmla="*/ 0 w 189570"/>
                  <a:gd name="connsiteY2" fmla="*/ 127804 h 127804"/>
                  <a:gd name="connsiteX3" fmla="*/ 38449 w 189570"/>
                  <a:gd name="connsiteY3" fmla="*/ 105584 h 127804"/>
                  <a:gd name="connsiteX4" fmla="*/ 158694 w 189570"/>
                  <a:gd name="connsiteY4" fmla="*/ 17757 h 127804"/>
                  <a:gd name="connsiteX5" fmla="*/ 160969 w 189570"/>
                  <a:gd name="connsiteY5" fmla="*/ 15723 h 127804"/>
                  <a:gd name="connsiteX6" fmla="*/ 189570 w 189570"/>
                  <a:gd name="connsiteY6" fmla="*/ 0 h 12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570" h="127804">
                    <a:moveTo>
                      <a:pt x="189570" y="0"/>
                    </a:moveTo>
                    <a:cubicBezTo>
                      <a:pt x="189570" y="0"/>
                      <a:pt x="119858" y="64707"/>
                      <a:pt x="13842" y="121680"/>
                    </a:cubicBezTo>
                    <a:lnTo>
                      <a:pt x="0" y="127804"/>
                    </a:lnTo>
                    <a:lnTo>
                      <a:pt x="38449" y="105584"/>
                    </a:lnTo>
                    <a:cubicBezTo>
                      <a:pt x="100440" y="67225"/>
                      <a:pt x="143822" y="30795"/>
                      <a:pt x="158694" y="17757"/>
                    </a:cubicBezTo>
                    <a:lnTo>
                      <a:pt x="160969" y="15723"/>
                    </a:lnTo>
                    <a:lnTo>
                      <a:pt x="18957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7" name="任意多边形: 形状 246"/>
              <p:cNvSpPr/>
              <p:nvPr/>
            </p:nvSpPr>
            <p:spPr>
              <a:xfrm>
                <a:off x="7609651" y="-534753"/>
                <a:ext cx="867963" cy="443388"/>
              </a:xfrm>
              <a:custGeom>
                <a:avLst/>
                <a:gdLst>
                  <a:gd name="connsiteX0" fmla="*/ 0 w 867963"/>
                  <a:gd name="connsiteY0" fmla="*/ 0 h 443388"/>
                  <a:gd name="connsiteX1" fmla="*/ 75006 w 867963"/>
                  <a:gd name="connsiteY1" fmla="*/ 131961 h 443388"/>
                  <a:gd name="connsiteX2" fmla="*/ 92483 w 867963"/>
                  <a:gd name="connsiteY2" fmla="*/ 153828 h 443388"/>
                  <a:gd name="connsiteX3" fmla="*/ 132334 w 867963"/>
                  <a:gd name="connsiteY3" fmla="*/ 225508 h 443388"/>
                  <a:gd name="connsiteX4" fmla="*/ 810666 w 867963"/>
                  <a:gd name="connsiteY4" fmla="*/ 366042 h 443388"/>
                  <a:gd name="connsiteX5" fmla="*/ 867963 w 867963"/>
                  <a:gd name="connsiteY5" fmla="*/ 340644 h 443388"/>
                  <a:gd name="connsiteX6" fmla="*/ 844373 w 867963"/>
                  <a:gd name="connsiteY6" fmla="*/ 352621 h 443388"/>
                  <a:gd name="connsiteX7" fmla="*/ 0 w 867963"/>
                  <a:gd name="connsiteY7" fmla="*/ 0 h 44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7963" h="443388">
                    <a:moveTo>
                      <a:pt x="0" y="0"/>
                    </a:moveTo>
                    <a:cubicBezTo>
                      <a:pt x="0" y="110"/>
                      <a:pt x="22124" y="59813"/>
                      <a:pt x="75006" y="131961"/>
                    </a:cubicBezTo>
                    <a:lnTo>
                      <a:pt x="92483" y="153828"/>
                    </a:lnTo>
                    <a:lnTo>
                      <a:pt x="132334" y="225508"/>
                    </a:lnTo>
                    <a:cubicBezTo>
                      <a:pt x="321225" y="502816"/>
                      <a:pt x="620787" y="443664"/>
                      <a:pt x="810666" y="366042"/>
                    </a:cubicBezTo>
                    <a:lnTo>
                      <a:pt x="867963" y="340644"/>
                    </a:lnTo>
                    <a:lnTo>
                      <a:pt x="844373" y="352621"/>
                    </a:lnTo>
                    <a:cubicBezTo>
                      <a:pt x="627327" y="456355"/>
                      <a:pt x="171763" y="59006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8" name="任意多边形: 形状 247"/>
              <p:cNvSpPr/>
              <p:nvPr/>
            </p:nvSpPr>
            <p:spPr>
              <a:xfrm>
                <a:off x="7907579" y="-531950"/>
                <a:ext cx="741665" cy="161647"/>
              </a:xfrm>
              <a:custGeom>
                <a:avLst/>
                <a:gdLst>
                  <a:gd name="connsiteX0" fmla="*/ 0 w 741665"/>
                  <a:gd name="connsiteY0" fmla="*/ 0 h 161647"/>
                  <a:gd name="connsiteX1" fmla="*/ 657791 w 741665"/>
                  <a:gd name="connsiteY1" fmla="*/ 90819 h 161647"/>
                  <a:gd name="connsiteX2" fmla="*/ 741665 w 741665"/>
                  <a:gd name="connsiteY2" fmla="*/ 53726 h 161647"/>
                  <a:gd name="connsiteX3" fmla="*/ 727280 w 741665"/>
                  <a:gd name="connsiteY3" fmla="*/ 61634 h 161647"/>
                  <a:gd name="connsiteX4" fmla="*/ 199212 w 741665"/>
                  <a:gd name="connsiteY4" fmla="*/ 142797 h 161647"/>
                  <a:gd name="connsiteX5" fmla="*/ 116479 w 741665"/>
                  <a:gd name="connsiteY5" fmla="*/ 111989 h 161647"/>
                  <a:gd name="connsiteX6" fmla="*/ 68579 w 741665"/>
                  <a:gd name="connsiteY6" fmla="*/ 74651 h 161647"/>
                  <a:gd name="connsiteX7" fmla="*/ 0 w 741665"/>
                  <a:gd name="connsiteY7" fmla="*/ 0 h 16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1665" h="161647">
                    <a:moveTo>
                      <a:pt x="0" y="0"/>
                    </a:moveTo>
                    <a:cubicBezTo>
                      <a:pt x="15105" y="17572"/>
                      <a:pt x="230908" y="256342"/>
                      <a:pt x="657791" y="90819"/>
                    </a:cubicBezTo>
                    <a:lnTo>
                      <a:pt x="741665" y="53726"/>
                    </a:lnTo>
                    <a:lnTo>
                      <a:pt x="727280" y="61634"/>
                    </a:lnTo>
                    <a:cubicBezTo>
                      <a:pt x="498734" y="174869"/>
                      <a:pt x="323145" y="175861"/>
                      <a:pt x="199212" y="142797"/>
                    </a:cubicBezTo>
                    <a:lnTo>
                      <a:pt x="116479" y="111989"/>
                    </a:lnTo>
                    <a:lnTo>
                      <a:pt x="68579" y="74651"/>
                    </a:lnTo>
                    <a:cubicBezTo>
                      <a:pt x="45284" y="53112"/>
                      <a:pt x="22373" y="283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>
                <a:off x="8649244" y="-525945"/>
                <a:ext cx="86809" cy="47721"/>
              </a:xfrm>
              <a:custGeom>
                <a:avLst/>
                <a:gdLst>
                  <a:gd name="connsiteX0" fmla="*/ 86809 w 86809"/>
                  <a:gd name="connsiteY0" fmla="*/ 0 h 47721"/>
                  <a:gd name="connsiteX1" fmla="*/ 83429 w 86809"/>
                  <a:gd name="connsiteY1" fmla="*/ 3023 h 47721"/>
                  <a:gd name="connsiteX2" fmla="*/ 10836 w 86809"/>
                  <a:gd name="connsiteY2" fmla="*/ 42929 h 47721"/>
                  <a:gd name="connsiteX3" fmla="*/ 0 w 86809"/>
                  <a:gd name="connsiteY3" fmla="*/ 47721 h 47721"/>
                  <a:gd name="connsiteX4" fmla="*/ 86809 w 86809"/>
                  <a:gd name="connsiteY4" fmla="*/ 0 h 4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809" h="47721">
                    <a:moveTo>
                      <a:pt x="86809" y="0"/>
                    </a:moveTo>
                    <a:lnTo>
                      <a:pt x="83429" y="3023"/>
                    </a:lnTo>
                    <a:lnTo>
                      <a:pt x="10836" y="42929"/>
                    </a:lnTo>
                    <a:lnTo>
                      <a:pt x="0" y="47721"/>
                    </a:lnTo>
                    <a:lnTo>
                      <a:pt x="868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>
                <a:off x="9023409" y="-521031"/>
                <a:ext cx="321077" cy="262135"/>
              </a:xfrm>
              <a:custGeom>
                <a:avLst/>
                <a:gdLst>
                  <a:gd name="connsiteX0" fmla="*/ 321077 w 321077"/>
                  <a:gd name="connsiteY0" fmla="*/ 0 h 262135"/>
                  <a:gd name="connsiteX1" fmla="*/ 314956 w 321077"/>
                  <a:gd name="connsiteY1" fmla="*/ 4726 h 262135"/>
                  <a:gd name="connsiteX2" fmla="*/ 293139 w 321077"/>
                  <a:gd name="connsiteY2" fmla="*/ 24314 h 262135"/>
                  <a:gd name="connsiteX3" fmla="*/ 0 w 321077"/>
                  <a:gd name="connsiteY3" fmla="*/ 262135 h 262135"/>
                  <a:gd name="connsiteX4" fmla="*/ 35129 w 321077"/>
                  <a:gd name="connsiteY4" fmla="*/ 228416 h 262135"/>
                  <a:gd name="connsiteX5" fmla="*/ 43264 w 321077"/>
                  <a:gd name="connsiteY5" fmla="*/ 220543 h 262135"/>
                  <a:gd name="connsiteX6" fmla="*/ 56660 w 321077"/>
                  <a:gd name="connsiteY6" fmla="*/ 209898 h 262135"/>
                  <a:gd name="connsiteX7" fmla="*/ 267918 w 321077"/>
                  <a:gd name="connsiteY7" fmla="*/ 37014 h 262135"/>
                  <a:gd name="connsiteX8" fmla="*/ 313371 w 321077"/>
                  <a:gd name="connsiteY8" fmla="*/ 1075 h 262135"/>
                  <a:gd name="connsiteX9" fmla="*/ 321077 w 321077"/>
                  <a:gd name="connsiteY9" fmla="*/ 0 h 26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077" h="262135">
                    <a:moveTo>
                      <a:pt x="321077" y="0"/>
                    </a:moveTo>
                    <a:lnTo>
                      <a:pt x="314956" y="4726"/>
                    </a:lnTo>
                    <a:cubicBezTo>
                      <a:pt x="309060" y="9647"/>
                      <a:pt x="301859" y="16034"/>
                      <a:pt x="293139" y="24314"/>
                    </a:cubicBezTo>
                    <a:cubicBezTo>
                      <a:pt x="251917" y="63420"/>
                      <a:pt x="0" y="262135"/>
                      <a:pt x="0" y="262135"/>
                    </a:cubicBezTo>
                    <a:cubicBezTo>
                      <a:pt x="0" y="262135"/>
                      <a:pt x="13763" y="249011"/>
                      <a:pt x="35129" y="228416"/>
                    </a:cubicBezTo>
                    <a:lnTo>
                      <a:pt x="43264" y="220543"/>
                    </a:lnTo>
                    <a:lnTo>
                      <a:pt x="56660" y="209898"/>
                    </a:lnTo>
                    <a:cubicBezTo>
                      <a:pt x="134087" y="148244"/>
                      <a:pt x="242154" y="61455"/>
                      <a:pt x="267918" y="37014"/>
                    </a:cubicBezTo>
                    <a:cubicBezTo>
                      <a:pt x="302800" y="3893"/>
                      <a:pt x="313371" y="1075"/>
                      <a:pt x="313371" y="1075"/>
                    </a:cubicBezTo>
                    <a:lnTo>
                      <a:pt x="32107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1" name="任意多边形: 形状 250"/>
              <p:cNvSpPr/>
              <p:nvPr/>
            </p:nvSpPr>
            <p:spPr>
              <a:xfrm>
                <a:off x="7882357" y="-519251"/>
                <a:ext cx="689346" cy="199810"/>
              </a:xfrm>
              <a:custGeom>
                <a:avLst/>
                <a:gdLst>
                  <a:gd name="connsiteX0" fmla="*/ 0 w 689346"/>
                  <a:gd name="connsiteY0" fmla="*/ 0 h 199810"/>
                  <a:gd name="connsiteX1" fmla="*/ 130827 w 689346"/>
                  <a:gd name="connsiteY1" fmla="*/ 95240 h 199810"/>
                  <a:gd name="connsiteX2" fmla="*/ 141700 w 689346"/>
                  <a:gd name="connsiteY2" fmla="*/ 99289 h 199810"/>
                  <a:gd name="connsiteX3" fmla="*/ 164679 w 689346"/>
                  <a:gd name="connsiteY3" fmla="*/ 117201 h 199810"/>
                  <a:gd name="connsiteX4" fmla="*/ 586307 w 689346"/>
                  <a:gd name="connsiteY4" fmla="*/ 153995 h 199810"/>
                  <a:gd name="connsiteX5" fmla="*/ 689346 w 689346"/>
                  <a:gd name="connsiteY5" fmla="*/ 108409 h 199810"/>
                  <a:gd name="connsiteX6" fmla="*/ 677967 w 689346"/>
                  <a:gd name="connsiteY6" fmla="*/ 114985 h 199810"/>
                  <a:gd name="connsiteX7" fmla="*/ 0 w 689346"/>
                  <a:gd name="connsiteY7" fmla="*/ 0 h 19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9346" h="199810">
                    <a:moveTo>
                      <a:pt x="0" y="0"/>
                    </a:moveTo>
                    <a:cubicBezTo>
                      <a:pt x="6474" y="7531"/>
                      <a:pt x="49810" y="55690"/>
                      <a:pt x="130827" y="95240"/>
                    </a:cubicBezTo>
                    <a:lnTo>
                      <a:pt x="141700" y="99289"/>
                    </a:lnTo>
                    <a:lnTo>
                      <a:pt x="164679" y="117201"/>
                    </a:lnTo>
                    <a:cubicBezTo>
                      <a:pt x="308120" y="209644"/>
                      <a:pt x="459798" y="197761"/>
                      <a:pt x="586307" y="153995"/>
                    </a:cubicBezTo>
                    <a:lnTo>
                      <a:pt x="689346" y="108409"/>
                    </a:lnTo>
                    <a:lnTo>
                      <a:pt x="677967" y="114985"/>
                    </a:lnTo>
                    <a:cubicBezTo>
                      <a:pt x="501272" y="209938"/>
                      <a:pt x="223730" y="28340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>
                <a:off x="9341939" y="-400180"/>
                <a:ext cx="28386" cy="107559"/>
              </a:xfrm>
              <a:custGeom>
                <a:avLst/>
                <a:gdLst>
                  <a:gd name="connsiteX0" fmla="*/ 24992 w 28386"/>
                  <a:gd name="connsiteY0" fmla="*/ 0 h 107559"/>
                  <a:gd name="connsiteX1" fmla="*/ 25343 w 28386"/>
                  <a:gd name="connsiteY1" fmla="*/ 87378 h 107559"/>
                  <a:gd name="connsiteX2" fmla="*/ 26919 w 28386"/>
                  <a:gd name="connsiteY2" fmla="*/ 91236 h 107559"/>
                  <a:gd name="connsiteX3" fmla="*/ 9637 w 28386"/>
                  <a:gd name="connsiteY3" fmla="*/ 106418 h 107559"/>
                  <a:gd name="connsiteX4" fmla="*/ 123 w 28386"/>
                  <a:gd name="connsiteY4" fmla="*/ 100078 h 107559"/>
                  <a:gd name="connsiteX5" fmla="*/ 817 w 28386"/>
                  <a:gd name="connsiteY5" fmla="*/ 21398 h 107559"/>
                  <a:gd name="connsiteX6" fmla="*/ 14 w 28386"/>
                  <a:gd name="connsiteY6" fmla="*/ 14717 h 107559"/>
                  <a:gd name="connsiteX7" fmla="*/ 12253 w 28386"/>
                  <a:gd name="connsiteY7" fmla="*/ 7080 h 107559"/>
                  <a:gd name="connsiteX8" fmla="*/ 24992 w 28386"/>
                  <a:gd name="connsiteY8" fmla="*/ 0 h 107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386" h="107559">
                    <a:moveTo>
                      <a:pt x="24992" y="0"/>
                    </a:moveTo>
                    <a:cubicBezTo>
                      <a:pt x="24992" y="0"/>
                      <a:pt x="32390" y="52145"/>
                      <a:pt x="25343" y="87378"/>
                    </a:cubicBezTo>
                    <a:lnTo>
                      <a:pt x="26919" y="91236"/>
                    </a:lnTo>
                    <a:lnTo>
                      <a:pt x="9637" y="106418"/>
                    </a:lnTo>
                    <a:cubicBezTo>
                      <a:pt x="5057" y="109592"/>
                      <a:pt x="-932" y="105716"/>
                      <a:pt x="123" y="100078"/>
                    </a:cubicBezTo>
                    <a:cubicBezTo>
                      <a:pt x="5407" y="73653"/>
                      <a:pt x="2567" y="37716"/>
                      <a:pt x="817" y="21398"/>
                    </a:cubicBezTo>
                    <a:lnTo>
                      <a:pt x="14" y="14717"/>
                    </a:lnTo>
                    <a:lnTo>
                      <a:pt x="12253" y="7080"/>
                    </a:lnTo>
                    <a:cubicBezTo>
                      <a:pt x="20192" y="2488"/>
                      <a:pt x="24992" y="0"/>
                      <a:pt x="249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3" name="任意多边形: 形状 252"/>
              <p:cNvSpPr/>
              <p:nvPr/>
            </p:nvSpPr>
            <p:spPr>
              <a:xfrm>
                <a:off x="9161663" y="-387481"/>
                <a:ext cx="180291" cy="141338"/>
              </a:xfrm>
              <a:custGeom>
                <a:avLst/>
                <a:gdLst>
                  <a:gd name="connsiteX0" fmla="*/ 180048 w 180291"/>
                  <a:gd name="connsiteY0" fmla="*/ 0 h 141338"/>
                  <a:gd name="connsiteX1" fmla="*/ 180291 w 180291"/>
                  <a:gd name="connsiteY1" fmla="*/ 2017 h 141338"/>
                  <a:gd name="connsiteX2" fmla="*/ 160964 w 180291"/>
                  <a:gd name="connsiteY2" fmla="*/ 14077 h 141338"/>
                  <a:gd name="connsiteX3" fmla="*/ 81248 w 180291"/>
                  <a:gd name="connsiteY3" fmla="*/ 82076 h 141338"/>
                  <a:gd name="connsiteX4" fmla="*/ 15276 w 180291"/>
                  <a:gd name="connsiteY4" fmla="*/ 134927 h 141338"/>
                  <a:gd name="connsiteX5" fmla="*/ 0 w 180291"/>
                  <a:gd name="connsiteY5" fmla="*/ 141338 h 141338"/>
                  <a:gd name="connsiteX6" fmla="*/ 21027 w 180291"/>
                  <a:gd name="connsiteY6" fmla="*/ 128039 h 141338"/>
                  <a:gd name="connsiteX7" fmla="*/ 56028 w 180291"/>
                  <a:gd name="connsiteY7" fmla="*/ 94776 h 141338"/>
                  <a:gd name="connsiteX8" fmla="*/ 180048 w 180291"/>
                  <a:gd name="connsiteY8" fmla="*/ 0 h 1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91" h="141338">
                    <a:moveTo>
                      <a:pt x="180048" y="0"/>
                    </a:moveTo>
                    <a:lnTo>
                      <a:pt x="180291" y="2017"/>
                    </a:lnTo>
                    <a:lnTo>
                      <a:pt x="160964" y="14077"/>
                    </a:lnTo>
                    <a:cubicBezTo>
                      <a:pt x="135860" y="30901"/>
                      <a:pt x="104855" y="54595"/>
                      <a:pt x="81248" y="82076"/>
                    </a:cubicBezTo>
                    <a:cubicBezTo>
                      <a:pt x="57643" y="109558"/>
                      <a:pt x="33509" y="125678"/>
                      <a:pt x="15276" y="134927"/>
                    </a:cubicBezTo>
                    <a:lnTo>
                      <a:pt x="0" y="141338"/>
                    </a:lnTo>
                    <a:lnTo>
                      <a:pt x="21027" y="128039"/>
                    </a:lnTo>
                    <a:cubicBezTo>
                      <a:pt x="32290" y="119417"/>
                      <a:pt x="44225" y="108517"/>
                      <a:pt x="56028" y="94776"/>
                    </a:cubicBezTo>
                    <a:cubicBezTo>
                      <a:pt x="103242" y="39813"/>
                      <a:pt x="180048" y="0"/>
                      <a:pt x="18004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4" name="任意多边形: 形状 253"/>
              <p:cNvSpPr/>
              <p:nvPr/>
            </p:nvSpPr>
            <p:spPr>
              <a:xfrm>
                <a:off x="7417134" y="-377983"/>
                <a:ext cx="956931" cy="689242"/>
              </a:xfrm>
              <a:custGeom>
                <a:avLst/>
                <a:gdLst>
                  <a:gd name="connsiteX0" fmla="*/ 0 w 956931"/>
                  <a:gd name="connsiteY0" fmla="*/ 0 h 689242"/>
                  <a:gd name="connsiteX1" fmla="*/ 956931 w 956931"/>
                  <a:gd name="connsiteY1" fmla="*/ 605658 h 689242"/>
                  <a:gd name="connsiteX2" fmla="*/ 875112 w 956931"/>
                  <a:gd name="connsiteY2" fmla="*/ 654623 h 689242"/>
                  <a:gd name="connsiteX3" fmla="*/ 851548 w 956931"/>
                  <a:gd name="connsiteY3" fmla="*/ 666385 h 689242"/>
                  <a:gd name="connsiteX4" fmla="*/ 893699 w 956931"/>
                  <a:gd name="connsiteY4" fmla="*/ 642522 h 689242"/>
                  <a:gd name="connsiteX5" fmla="*/ 931710 w 956931"/>
                  <a:gd name="connsiteY5" fmla="*/ 618358 h 689242"/>
                  <a:gd name="connsiteX6" fmla="*/ 45029 w 956931"/>
                  <a:gd name="connsiteY6" fmla="*/ 291660 h 689242"/>
                  <a:gd name="connsiteX7" fmla="*/ 33590 w 956931"/>
                  <a:gd name="connsiteY7" fmla="*/ 259995 h 689242"/>
                  <a:gd name="connsiteX8" fmla="*/ 23230 w 956931"/>
                  <a:gd name="connsiteY8" fmla="*/ 208452 h 689242"/>
                  <a:gd name="connsiteX9" fmla="*/ 0 w 956931"/>
                  <a:gd name="connsiteY9" fmla="*/ 0 h 68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6931" h="689242">
                    <a:moveTo>
                      <a:pt x="0" y="0"/>
                    </a:moveTo>
                    <a:cubicBezTo>
                      <a:pt x="0" y="0"/>
                      <a:pt x="75045" y="936849"/>
                      <a:pt x="956931" y="605658"/>
                    </a:cubicBezTo>
                    <a:cubicBezTo>
                      <a:pt x="956931" y="605658"/>
                      <a:pt x="925952" y="627384"/>
                      <a:pt x="875112" y="654623"/>
                    </a:cubicBezTo>
                    <a:lnTo>
                      <a:pt x="851548" y="666385"/>
                    </a:lnTo>
                    <a:lnTo>
                      <a:pt x="893699" y="642522"/>
                    </a:lnTo>
                    <a:cubicBezTo>
                      <a:pt x="917942" y="628014"/>
                      <a:pt x="931710" y="618358"/>
                      <a:pt x="931710" y="618358"/>
                    </a:cubicBezTo>
                    <a:cubicBezTo>
                      <a:pt x="380531" y="825352"/>
                      <a:pt x="144525" y="537019"/>
                      <a:pt x="45029" y="291660"/>
                    </a:cubicBezTo>
                    <a:lnTo>
                      <a:pt x="33590" y="259995"/>
                    </a:lnTo>
                    <a:lnTo>
                      <a:pt x="23230" y="208452"/>
                    </a:lnTo>
                    <a:cubicBezTo>
                      <a:pt x="12615" y="145762"/>
                      <a:pt x="4734" y="7647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5" name="任意多边形: 形状 254"/>
              <p:cNvSpPr/>
              <p:nvPr/>
            </p:nvSpPr>
            <p:spPr>
              <a:xfrm>
                <a:off x="7391913" y="-365282"/>
                <a:ext cx="876769" cy="761707"/>
              </a:xfrm>
              <a:custGeom>
                <a:avLst/>
                <a:gdLst>
                  <a:gd name="connsiteX0" fmla="*/ 0 w 876769"/>
                  <a:gd name="connsiteY0" fmla="*/ 0 h 761707"/>
                  <a:gd name="connsiteX1" fmla="*/ 44318 w 876769"/>
                  <a:gd name="connsiteY1" fmla="*/ 207180 h 761707"/>
                  <a:gd name="connsiteX2" fmla="*/ 58811 w 876769"/>
                  <a:gd name="connsiteY2" fmla="*/ 247295 h 761707"/>
                  <a:gd name="connsiteX3" fmla="*/ 66372 w 876769"/>
                  <a:gd name="connsiteY3" fmla="*/ 284918 h 761707"/>
                  <a:gd name="connsiteX4" fmla="*/ 843284 w 876769"/>
                  <a:gd name="connsiteY4" fmla="*/ 670399 h 761707"/>
                  <a:gd name="connsiteX5" fmla="*/ 876769 w 876769"/>
                  <a:gd name="connsiteY5" fmla="*/ 653685 h 761707"/>
                  <a:gd name="connsiteX6" fmla="*/ 875112 w 876769"/>
                  <a:gd name="connsiteY6" fmla="*/ 654623 h 761707"/>
                  <a:gd name="connsiteX7" fmla="*/ 0 w 876769"/>
                  <a:gd name="connsiteY7" fmla="*/ 0 h 76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6769" h="761707">
                    <a:moveTo>
                      <a:pt x="0" y="0"/>
                    </a:moveTo>
                    <a:cubicBezTo>
                      <a:pt x="0" y="0"/>
                      <a:pt x="7329" y="91489"/>
                      <a:pt x="44318" y="207180"/>
                    </a:cubicBezTo>
                    <a:lnTo>
                      <a:pt x="58811" y="247295"/>
                    </a:lnTo>
                    <a:lnTo>
                      <a:pt x="66372" y="284918"/>
                    </a:lnTo>
                    <a:cubicBezTo>
                      <a:pt x="205460" y="875515"/>
                      <a:pt x="623323" y="772293"/>
                      <a:pt x="843284" y="670399"/>
                    </a:cubicBezTo>
                    <a:lnTo>
                      <a:pt x="876769" y="653685"/>
                    </a:lnTo>
                    <a:lnTo>
                      <a:pt x="875112" y="654623"/>
                    </a:lnTo>
                    <a:cubicBezTo>
                      <a:pt x="654804" y="772658"/>
                      <a:pt x="61545" y="99421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6" name="任意多边形: 形状 255"/>
              <p:cNvSpPr/>
              <p:nvPr/>
            </p:nvSpPr>
            <p:spPr>
              <a:xfrm>
                <a:off x="8933561" y="-293779"/>
                <a:ext cx="90569" cy="346514"/>
              </a:xfrm>
              <a:custGeom>
                <a:avLst/>
                <a:gdLst>
                  <a:gd name="connsiteX0" fmla="*/ 23258 w 90569"/>
                  <a:gd name="connsiteY0" fmla="*/ 0 h 346514"/>
                  <a:gd name="connsiteX1" fmla="*/ 35238 w 90569"/>
                  <a:gd name="connsiteY1" fmla="*/ 77513 h 346514"/>
                  <a:gd name="connsiteX2" fmla="*/ 63070 w 90569"/>
                  <a:gd name="connsiteY2" fmla="*/ 115565 h 346514"/>
                  <a:gd name="connsiteX3" fmla="*/ 79279 w 90569"/>
                  <a:gd name="connsiteY3" fmla="*/ 325910 h 346514"/>
                  <a:gd name="connsiteX4" fmla="*/ 81146 w 90569"/>
                  <a:gd name="connsiteY4" fmla="*/ 332376 h 346514"/>
                  <a:gd name="connsiteX5" fmla="*/ 62866 w 90569"/>
                  <a:gd name="connsiteY5" fmla="*/ 345656 h 346514"/>
                  <a:gd name="connsiteX6" fmla="*/ 54058 w 90569"/>
                  <a:gd name="connsiteY6" fmla="*/ 338610 h 346514"/>
                  <a:gd name="connsiteX7" fmla="*/ 37849 w 90569"/>
                  <a:gd name="connsiteY7" fmla="*/ 128265 h 346514"/>
                  <a:gd name="connsiteX8" fmla="*/ 10018 w 90569"/>
                  <a:gd name="connsiteY8" fmla="*/ 90213 h 346514"/>
                  <a:gd name="connsiteX9" fmla="*/ 0 w 90569"/>
                  <a:gd name="connsiteY9" fmla="*/ 25407 h 346514"/>
                  <a:gd name="connsiteX10" fmla="*/ 23258 w 90569"/>
                  <a:gd name="connsiteY10" fmla="*/ 0 h 34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569" h="346514">
                    <a:moveTo>
                      <a:pt x="23258" y="0"/>
                    </a:moveTo>
                    <a:lnTo>
                      <a:pt x="35238" y="77513"/>
                    </a:lnTo>
                    <a:lnTo>
                      <a:pt x="63070" y="115565"/>
                    </a:lnTo>
                    <a:cubicBezTo>
                      <a:pt x="63070" y="115565"/>
                      <a:pt x="112045" y="235357"/>
                      <a:pt x="79279" y="325910"/>
                    </a:cubicBezTo>
                    <a:lnTo>
                      <a:pt x="81146" y="332376"/>
                    </a:lnTo>
                    <a:lnTo>
                      <a:pt x="62866" y="345656"/>
                    </a:lnTo>
                    <a:cubicBezTo>
                      <a:pt x="57934" y="348475"/>
                      <a:pt x="52298" y="343892"/>
                      <a:pt x="54058" y="338610"/>
                    </a:cubicBezTo>
                    <a:cubicBezTo>
                      <a:pt x="86824" y="248057"/>
                      <a:pt x="37849" y="128265"/>
                      <a:pt x="37849" y="128265"/>
                    </a:cubicBezTo>
                    <a:lnTo>
                      <a:pt x="10018" y="90213"/>
                    </a:lnTo>
                    <a:lnTo>
                      <a:pt x="0" y="25407"/>
                    </a:lnTo>
                    <a:lnTo>
                      <a:pt x="232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7" name="任意多边形: 形状 256"/>
              <p:cNvSpPr/>
              <p:nvPr/>
            </p:nvSpPr>
            <p:spPr>
              <a:xfrm>
                <a:off x="8801940" y="-281079"/>
                <a:ext cx="131621" cy="202224"/>
              </a:xfrm>
              <a:custGeom>
                <a:avLst/>
                <a:gdLst>
                  <a:gd name="connsiteX0" fmla="*/ 129657 w 131621"/>
                  <a:gd name="connsiteY0" fmla="*/ 0 h 202224"/>
                  <a:gd name="connsiteX1" fmla="*/ 131621 w 131621"/>
                  <a:gd name="connsiteY1" fmla="*/ 12707 h 202224"/>
                  <a:gd name="connsiteX2" fmla="*/ 25221 w 131621"/>
                  <a:gd name="connsiteY2" fmla="*/ 128939 h 202224"/>
                  <a:gd name="connsiteX3" fmla="*/ 43542 w 131621"/>
                  <a:gd name="connsiteY3" fmla="*/ 156423 h 202224"/>
                  <a:gd name="connsiteX4" fmla="*/ 10776 w 131621"/>
                  <a:gd name="connsiteY4" fmla="*/ 202224 h 202224"/>
                  <a:gd name="connsiteX5" fmla="*/ 2796 w 131621"/>
                  <a:gd name="connsiteY5" fmla="*/ 190824 h 202224"/>
                  <a:gd name="connsiteX6" fmla="*/ 18321 w 131621"/>
                  <a:gd name="connsiteY6" fmla="*/ 169123 h 202224"/>
                  <a:gd name="connsiteX7" fmla="*/ 0 w 131621"/>
                  <a:gd name="connsiteY7" fmla="*/ 141639 h 202224"/>
                  <a:gd name="connsiteX8" fmla="*/ 129657 w 131621"/>
                  <a:gd name="connsiteY8" fmla="*/ 0 h 202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621" h="202224">
                    <a:moveTo>
                      <a:pt x="129657" y="0"/>
                    </a:moveTo>
                    <a:lnTo>
                      <a:pt x="131621" y="12707"/>
                    </a:lnTo>
                    <a:lnTo>
                      <a:pt x="25221" y="128939"/>
                    </a:lnTo>
                    <a:cubicBezTo>
                      <a:pt x="31916" y="137747"/>
                      <a:pt x="37905" y="146909"/>
                      <a:pt x="43542" y="156423"/>
                    </a:cubicBezTo>
                    <a:cubicBezTo>
                      <a:pt x="31565" y="170867"/>
                      <a:pt x="20641" y="186015"/>
                      <a:pt x="10776" y="202224"/>
                    </a:cubicBezTo>
                    <a:lnTo>
                      <a:pt x="2796" y="190824"/>
                    </a:lnTo>
                    <a:lnTo>
                      <a:pt x="18321" y="169123"/>
                    </a:lnTo>
                    <a:cubicBezTo>
                      <a:pt x="12683" y="159609"/>
                      <a:pt x="6695" y="150447"/>
                      <a:pt x="0" y="141639"/>
                    </a:cubicBezTo>
                    <a:lnTo>
                      <a:pt x="1296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>
                <a:off x="9146374" y="-246142"/>
                <a:ext cx="15288" cy="8465"/>
              </a:xfrm>
              <a:custGeom>
                <a:avLst/>
                <a:gdLst>
                  <a:gd name="connsiteX0" fmla="*/ 15288 w 15288"/>
                  <a:gd name="connsiteY0" fmla="*/ 0 h 8465"/>
                  <a:gd name="connsiteX1" fmla="*/ 5343 w 15288"/>
                  <a:gd name="connsiteY1" fmla="*/ 6289 h 8465"/>
                  <a:gd name="connsiteX2" fmla="*/ 157 w 15288"/>
                  <a:gd name="connsiteY2" fmla="*/ 8465 h 8465"/>
                  <a:gd name="connsiteX3" fmla="*/ 0 w 15288"/>
                  <a:gd name="connsiteY3" fmla="*/ 5216 h 8465"/>
                  <a:gd name="connsiteX4" fmla="*/ 8445 w 15288"/>
                  <a:gd name="connsiteY4" fmla="*/ 2871 h 8465"/>
                  <a:gd name="connsiteX5" fmla="*/ 15288 w 15288"/>
                  <a:gd name="connsiteY5" fmla="*/ 0 h 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88" h="8465">
                    <a:moveTo>
                      <a:pt x="15288" y="0"/>
                    </a:moveTo>
                    <a:lnTo>
                      <a:pt x="5343" y="6289"/>
                    </a:lnTo>
                    <a:lnTo>
                      <a:pt x="157" y="8465"/>
                    </a:lnTo>
                    <a:lnTo>
                      <a:pt x="0" y="5216"/>
                    </a:lnTo>
                    <a:cubicBezTo>
                      <a:pt x="0" y="5216"/>
                      <a:pt x="3083" y="4621"/>
                      <a:pt x="8445" y="2871"/>
                    </a:cubicBezTo>
                    <a:lnTo>
                      <a:pt x="15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9014706" y="-237678"/>
                <a:ext cx="134646" cy="277714"/>
              </a:xfrm>
              <a:custGeom>
                <a:avLst/>
                <a:gdLst>
                  <a:gd name="connsiteX0" fmla="*/ 131825 w 134646"/>
                  <a:gd name="connsiteY0" fmla="*/ 0 h 277714"/>
                  <a:gd name="connsiteX1" fmla="*/ 134646 w 134646"/>
                  <a:gd name="connsiteY1" fmla="*/ 58397 h 277714"/>
                  <a:gd name="connsiteX2" fmla="*/ 6940 w 134646"/>
                  <a:gd name="connsiteY2" fmla="*/ 276855 h 277714"/>
                  <a:gd name="connsiteX3" fmla="*/ 27 w 134646"/>
                  <a:gd name="connsiteY3" fmla="*/ 276370 h 277714"/>
                  <a:gd name="connsiteX4" fmla="*/ 0 w 134646"/>
                  <a:gd name="connsiteY4" fmla="*/ 276275 h 277714"/>
                  <a:gd name="connsiteX5" fmla="*/ 21572 w 134646"/>
                  <a:gd name="connsiteY5" fmla="*/ 260603 h 277714"/>
                  <a:gd name="connsiteX6" fmla="*/ 106446 w 134646"/>
                  <a:gd name="connsiteY6" fmla="*/ 9451 h 277714"/>
                  <a:gd name="connsiteX7" fmla="*/ 114891 w 134646"/>
                  <a:gd name="connsiteY7" fmla="*/ 7106 h 277714"/>
                  <a:gd name="connsiteX8" fmla="*/ 131825 w 134646"/>
                  <a:gd name="connsiteY8" fmla="*/ 0 h 277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646" h="277714">
                    <a:moveTo>
                      <a:pt x="131825" y="0"/>
                    </a:moveTo>
                    <a:lnTo>
                      <a:pt x="134646" y="58397"/>
                    </a:lnTo>
                    <a:cubicBezTo>
                      <a:pt x="129101" y="192113"/>
                      <a:pt x="42395" y="256199"/>
                      <a:pt x="6940" y="276855"/>
                    </a:cubicBezTo>
                    <a:cubicBezTo>
                      <a:pt x="4475" y="278265"/>
                      <a:pt x="1833" y="277824"/>
                      <a:pt x="27" y="276370"/>
                    </a:cubicBezTo>
                    <a:lnTo>
                      <a:pt x="0" y="276275"/>
                    </a:lnTo>
                    <a:lnTo>
                      <a:pt x="21572" y="260603"/>
                    </a:lnTo>
                    <a:cubicBezTo>
                      <a:pt x="67798" y="219792"/>
                      <a:pt x="123885" y="141575"/>
                      <a:pt x="106446" y="9451"/>
                    </a:cubicBezTo>
                    <a:cubicBezTo>
                      <a:pt x="106446" y="9451"/>
                      <a:pt x="109529" y="8856"/>
                      <a:pt x="114891" y="7106"/>
                    </a:cubicBezTo>
                    <a:lnTo>
                      <a:pt x="13182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6413626" y="-192331"/>
                <a:ext cx="636024" cy="1641535"/>
              </a:xfrm>
              <a:custGeom>
                <a:avLst/>
                <a:gdLst>
                  <a:gd name="connsiteX0" fmla="*/ 165310 w 636024"/>
                  <a:gd name="connsiteY0" fmla="*/ 380 h 1641535"/>
                  <a:gd name="connsiteX1" fmla="*/ 636024 w 636024"/>
                  <a:gd name="connsiteY1" fmla="*/ 1641535 h 1641535"/>
                  <a:gd name="connsiteX2" fmla="*/ 526614 w 636024"/>
                  <a:gd name="connsiteY2" fmla="*/ 1580054 h 1641535"/>
                  <a:gd name="connsiteX3" fmla="*/ 457269 w 636024"/>
                  <a:gd name="connsiteY3" fmla="*/ 1534748 h 1641535"/>
                  <a:gd name="connsiteX4" fmla="*/ 438359 w 636024"/>
                  <a:gd name="connsiteY4" fmla="*/ 1518971 h 1641535"/>
                  <a:gd name="connsiteX5" fmla="*/ 102532 w 636024"/>
                  <a:gd name="connsiteY5" fmla="*/ 95665 h 1641535"/>
                  <a:gd name="connsiteX6" fmla="*/ 106764 w 636024"/>
                  <a:gd name="connsiteY6" fmla="*/ 86004 h 1641535"/>
                  <a:gd name="connsiteX7" fmla="*/ 165310 w 636024"/>
                  <a:gd name="connsiteY7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024" h="1641535">
                    <a:moveTo>
                      <a:pt x="165310" y="380"/>
                    </a:moveTo>
                    <a:cubicBezTo>
                      <a:pt x="181515" y="-21818"/>
                      <a:pt x="-379396" y="934055"/>
                      <a:pt x="636024" y="1641535"/>
                    </a:cubicBezTo>
                    <a:cubicBezTo>
                      <a:pt x="636024" y="1641535"/>
                      <a:pt x="592411" y="1620750"/>
                      <a:pt x="526614" y="1580054"/>
                    </a:cubicBezTo>
                    <a:lnTo>
                      <a:pt x="457269" y="1534748"/>
                    </a:lnTo>
                    <a:lnTo>
                      <a:pt x="438359" y="1518971"/>
                    </a:lnTo>
                    <a:cubicBezTo>
                      <a:pt x="-181734" y="968667"/>
                      <a:pt x="9152" y="321761"/>
                      <a:pt x="102532" y="95665"/>
                    </a:cubicBezTo>
                    <a:lnTo>
                      <a:pt x="106764" y="86004"/>
                    </a:lnTo>
                    <a:lnTo>
                      <a:pt x="165310" y="3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6301847" y="-179631"/>
                <a:ext cx="722583" cy="1641535"/>
              </a:xfrm>
              <a:custGeom>
                <a:avLst/>
                <a:gdLst>
                  <a:gd name="connsiteX0" fmla="*/ 251869 w 722583"/>
                  <a:gd name="connsiteY0" fmla="*/ 380 h 1641535"/>
                  <a:gd name="connsiteX1" fmla="*/ 235100 w 722583"/>
                  <a:gd name="connsiteY1" fmla="*/ 35507 h 1641535"/>
                  <a:gd name="connsiteX2" fmla="*/ 218544 w 722583"/>
                  <a:gd name="connsiteY2" fmla="*/ 73304 h 1641535"/>
                  <a:gd name="connsiteX3" fmla="*/ 210708 w 722583"/>
                  <a:gd name="connsiteY3" fmla="*/ 84764 h 1641535"/>
                  <a:gd name="connsiteX4" fmla="*/ 565996 w 722583"/>
                  <a:gd name="connsiteY4" fmla="*/ 1520053 h 1641535"/>
                  <a:gd name="connsiteX5" fmla="*/ 569049 w 722583"/>
                  <a:gd name="connsiteY5" fmla="*/ 1522048 h 1641535"/>
                  <a:gd name="connsiteX6" fmla="*/ 631940 w 722583"/>
                  <a:gd name="connsiteY6" fmla="*/ 1574518 h 1641535"/>
                  <a:gd name="connsiteX7" fmla="*/ 722583 w 722583"/>
                  <a:gd name="connsiteY7" fmla="*/ 1641535 h 1641535"/>
                  <a:gd name="connsiteX8" fmla="*/ 251869 w 722583"/>
                  <a:gd name="connsiteY8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2583" h="1641535">
                    <a:moveTo>
                      <a:pt x="251869" y="380"/>
                    </a:moveTo>
                    <a:cubicBezTo>
                      <a:pt x="253895" y="-2395"/>
                      <a:pt x="246903" y="10113"/>
                      <a:pt x="235100" y="35507"/>
                    </a:cubicBezTo>
                    <a:lnTo>
                      <a:pt x="218544" y="73304"/>
                    </a:lnTo>
                    <a:lnTo>
                      <a:pt x="210708" y="84764"/>
                    </a:lnTo>
                    <a:cubicBezTo>
                      <a:pt x="-254587" y="818713"/>
                      <a:pt x="266210" y="1313538"/>
                      <a:pt x="565996" y="1520053"/>
                    </a:cubicBezTo>
                    <a:lnTo>
                      <a:pt x="569049" y="1522048"/>
                    </a:lnTo>
                    <a:lnTo>
                      <a:pt x="631940" y="1574518"/>
                    </a:lnTo>
                    <a:cubicBezTo>
                      <a:pt x="660659" y="1597075"/>
                      <a:pt x="690851" y="1619426"/>
                      <a:pt x="722583" y="1641535"/>
                    </a:cubicBezTo>
                    <a:cubicBezTo>
                      <a:pt x="722583" y="1641535"/>
                      <a:pt x="-517974" y="1050326"/>
                      <a:pt x="251869" y="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4875063" y="-138397"/>
                <a:ext cx="582600" cy="2277467"/>
              </a:xfrm>
              <a:custGeom>
                <a:avLst/>
                <a:gdLst>
                  <a:gd name="connsiteX0" fmla="*/ 545057 w 582600"/>
                  <a:gd name="connsiteY0" fmla="*/ 0 h 2277467"/>
                  <a:gd name="connsiteX1" fmla="*/ 507357 w 582600"/>
                  <a:gd name="connsiteY1" fmla="*/ 1018941 h 2277467"/>
                  <a:gd name="connsiteX2" fmla="*/ 379811 w 582600"/>
                  <a:gd name="connsiteY2" fmla="*/ 1725364 h 2277467"/>
                  <a:gd name="connsiteX3" fmla="*/ 0 w 582600"/>
                  <a:gd name="connsiteY3" fmla="*/ 2277467 h 2277467"/>
                  <a:gd name="connsiteX4" fmla="*/ 2334 w 582600"/>
                  <a:gd name="connsiteY4" fmla="*/ 2199489 h 2277467"/>
                  <a:gd name="connsiteX5" fmla="*/ 11251 w 582600"/>
                  <a:gd name="connsiteY5" fmla="*/ 2174562 h 2277467"/>
                  <a:gd name="connsiteX6" fmla="*/ 354590 w 582600"/>
                  <a:gd name="connsiteY6" fmla="*/ 1738064 h 2277467"/>
                  <a:gd name="connsiteX7" fmla="*/ 482136 w 582600"/>
                  <a:gd name="connsiteY7" fmla="*/ 1031641 h 2277467"/>
                  <a:gd name="connsiteX8" fmla="*/ 497287 w 582600"/>
                  <a:gd name="connsiteY8" fmla="*/ 136215 h 2277467"/>
                  <a:gd name="connsiteX9" fmla="*/ 501891 w 582600"/>
                  <a:gd name="connsiteY9" fmla="*/ 110995 h 2277467"/>
                  <a:gd name="connsiteX10" fmla="*/ 517496 w 582600"/>
                  <a:gd name="connsiteY10" fmla="*/ 69099 h 2277467"/>
                  <a:gd name="connsiteX11" fmla="*/ 545057 w 582600"/>
                  <a:gd name="connsiteY11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600" h="2277467">
                    <a:moveTo>
                      <a:pt x="545057" y="0"/>
                    </a:moveTo>
                    <a:cubicBezTo>
                      <a:pt x="414341" y="691272"/>
                      <a:pt x="454154" y="850881"/>
                      <a:pt x="507357" y="1018941"/>
                    </a:cubicBezTo>
                    <a:cubicBezTo>
                      <a:pt x="560559" y="1187002"/>
                      <a:pt x="697264" y="1501281"/>
                      <a:pt x="379811" y="1725364"/>
                    </a:cubicBezTo>
                    <a:cubicBezTo>
                      <a:pt x="62361" y="1949446"/>
                      <a:pt x="0" y="2277467"/>
                      <a:pt x="0" y="2277467"/>
                    </a:cubicBezTo>
                    <a:lnTo>
                      <a:pt x="2334" y="2199489"/>
                    </a:lnTo>
                    <a:lnTo>
                      <a:pt x="11251" y="2174562"/>
                    </a:lnTo>
                    <a:cubicBezTo>
                      <a:pt x="57422" y="2058768"/>
                      <a:pt x="156184" y="1878115"/>
                      <a:pt x="354590" y="1738064"/>
                    </a:cubicBezTo>
                    <a:cubicBezTo>
                      <a:pt x="672043" y="1513981"/>
                      <a:pt x="535338" y="1199702"/>
                      <a:pt x="482136" y="1031641"/>
                    </a:cubicBezTo>
                    <a:cubicBezTo>
                      <a:pt x="432258" y="874085"/>
                      <a:pt x="394149" y="723956"/>
                      <a:pt x="497287" y="136215"/>
                    </a:cubicBezTo>
                    <a:lnTo>
                      <a:pt x="501891" y="110995"/>
                    </a:lnTo>
                    <a:lnTo>
                      <a:pt x="517496" y="69099"/>
                    </a:lnTo>
                    <a:cubicBezTo>
                      <a:pt x="534281" y="25157"/>
                      <a:pt x="545057" y="0"/>
                      <a:pt x="5450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4849643" y="-125697"/>
                <a:ext cx="545257" cy="2277467"/>
              </a:xfrm>
              <a:custGeom>
                <a:avLst/>
                <a:gdLst>
                  <a:gd name="connsiteX0" fmla="*/ 545257 w 545257"/>
                  <a:gd name="connsiteY0" fmla="*/ 0 h 2277467"/>
                  <a:gd name="connsiteX1" fmla="*/ 527312 w 545257"/>
                  <a:gd name="connsiteY1" fmla="*/ 98295 h 2277467"/>
                  <a:gd name="connsiteX2" fmla="*/ 524306 w 545257"/>
                  <a:gd name="connsiteY2" fmla="*/ 106366 h 2277467"/>
                  <a:gd name="connsiteX3" fmla="*/ 374227 w 545257"/>
                  <a:gd name="connsiteY3" fmla="*/ 1167255 h 2277467"/>
                  <a:gd name="connsiteX4" fmla="*/ 28692 w 545257"/>
                  <a:gd name="connsiteY4" fmla="*/ 2155473 h 2277467"/>
                  <a:gd name="connsiteX5" fmla="*/ 27755 w 545257"/>
                  <a:gd name="connsiteY5" fmla="*/ 2186789 h 2277467"/>
                  <a:gd name="connsiteX6" fmla="*/ 14904 w 545257"/>
                  <a:gd name="connsiteY6" fmla="*/ 2222712 h 2277467"/>
                  <a:gd name="connsiteX7" fmla="*/ 200 w 545257"/>
                  <a:gd name="connsiteY7" fmla="*/ 2277467 h 2277467"/>
                  <a:gd name="connsiteX8" fmla="*/ 349006 w 545257"/>
                  <a:gd name="connsiteY8" fmla="*/ 1179955 h 2277467"/>
                  <a:gd name="connsiteX9" fmla="*/ 545257 w 545257"/>
                  <a:gd name="connsiteY9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5257" h="2277467">
                    <a:moveTo>
                      <a:pt x="545257" y="0"/>
                    </a:moveTo>
                    <a:lnTo>
                      <a:pt x="527312" y="98295"/>
                    </a:lnTo>
                    <a:lnTo>
                      <a:pt x="524306" y="106366"/>
                    </a:lnTo>
                    <a:cubicBezTo>
                      <a:pt x="443264" y="329392"/>
                      <a:pt x="291518" y="818978"/>
                      <a:pt x="374227" y="1167255"/>
                    </a:cubicBezTo>
                    <a:cubicBezTo>
                      <a:pt x="477617" y="1602936"/>
                      <a:pt x="70673" y="1641932"/>
                      <a:pt x="28692" y="2155473"/>
                    </a:cubicBezTo>
                    <a:lnTo>
                      <a:pt x="27755" y="2186789"/>
                    </a:lnTo>
                    <a:lnTo>
                      <a:pt x="14904" y="2222712"/>
                    </a:lnTo>
                    <a:cubicBezTo>
                      <a:pt x="4098" y="2256966"/>
                      <a:pt x="200" y="2277467"/>
                      <a:pt x="200" y="2277467"/>
                    </a:cubicBezTo>
                    <a:cubicBezTo>
                      <a:pt x="-11075" y="1658068"/>
                      <a:pt x="459288" y="1644681"/>
                      <a:pt x="349006" y="1179955"/>
                    </a:cubicBezTo>
                    <a:cubicBezTo>
                      <a:pt x="238727" y="715585"/>
                      <a:pt x="545257" y="0"/>
                      <a:pt x="5452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8793625" y="-99995"/>
                <a:ext cx="11110" cy="25270"/>
              </a:xfrm>
              <a:custGeom>
                <a:avLst/>
                <a:gdLst>
                  <a:gd name="connsiteX0" fmla="*/ 4291 w 11110"/>
                  <a:gd name="connsiteY0" fmla="*/ 0 h 25270"/>
                  <a:gd name="connsiteX1" fmla="*/ 11110 w 11110"/>
                  <a:gd name="connsiteY1" fmla="*/ 9740 h 25270"/>
                  <a:gd name="connsiteX2" fmla="*/ 0 w 11110"/>
                  <a:gd name="connsiteY2" fmla="*/ 25270 h 25270"/>
                  <a:gd name="connsiteX3" fmla="*/ 4291 w 11110"/>
                  <a:gd name="connsiteY3" fmla="*/ 0 h 2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10" h="25270">
                    <a:moveTo>
                      <a:pt x="4291" y="0"/>
                    </a:moveTo>
                    <a:lnTo>
                      <a:pt x="11110" y="9740"/>
                    </a:lnTo>
                    <a:lnTo>
                      <a:pt x="0" y="25270"/>
                    </a:lnTo>
                    <a:lnTo>
                      <a:pt x="429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>
                <a:off x="8722596" y="-87294"/>
                <a:ext cx="264847" cy="612705"/>
              </a:xfrm>
              <a:custGeom>
                <a:avLst/>
                <a:gdLst>
                  <a:gd name="connsiteX0" fmla="*/ 50099 w 264847"/>
                  <a:gd name="connsiteY0" fmla="*/ 0 h 612705"/>
                  <a:gd name="connsiteX1" fmla="*/ 64899 w 264847"/>
                  <a:gd name="connsiteY1" fmla="*/ 21140 h 612705"/>
                  <a:gd name="connsiteX2" fmla="*/ 71030 w 264847"/>
                  <a:gd name="connsiteY2" fmla="*/ 12570 h 612705"/>
                  <a:gd name="connsiteX3" fmla="*/ 62637 w 264847"/>
                  <a:gd name="connsiteY3" fmla="*/ 61994 h 612705"/>
                  <a:gd name="connsiteX4" fmla="*/ 72857 w 264847"/>
                  <a:gd name="connsiteY4" fmla="*/ 451671 h 612705"/>
                  <a:gd name="connsiteX5" fmla="*/ 216689 w 264847"/>
                  <a:gd name="connsiteY5" fmla="*/ 580049 h 612705"/>
                  <a:gd name="connsiteX6" fmla="*/ 264847 w 264847"/>
                  <a:gd name="connsiteY6" fmla="*/ 595929 h 612705"/>
                  <a:gd name="connsiteX7" fmla="*/ 251988 w 264847"/>
                  <a:gd name="connsiteY7" fmla="*/ 612705 h 612705"/>
                  <a:gd name="connsiteX8" fmla="*/ 47636 w 264847"/>
                  <a:gd name="connsiteY8" fmla="*/ 464371 h 612705"/>
                  <a:gd name="connsiteX9" fmla="*/ 37415 w 264847"/>
                  <a:gd name="connsiteY9" fmla="*/ 74694 h 612705"/>
                  <a:gd name="connsiteX10" fmla="*/ 50099 w 264847"/>
                  <a:gd name="connsiteY10" fmla="*/ 0 h 61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4847" h="612705">
                    <a:moveTo>
                      <a:pt x="50099" y="0"/>
                    </a:moveTo>
                    <a:cubicBezTo>
                      <a:pt x="55034" y="6340"/>
                      <a:pt x="59965" y="13391"/>
                      <a:pt x="64899" y="21140"/>
                    </a:cubicBezTo>
                    <a:lnTo>
                      <a:pt x="71030" y="12570"/>
                    </a:lnTo>
                    <a:lnTo>
                      <a:pt x="62637" y="61994"/>
                    </a:lnTo>
                    <a:cubicBezTo>
                      <a:pt x="10491" y="184255"/>
                      <a:pt x="11901" y="335755"/>
                      <a:pt x="72857" y="451671"/>
                    </a:cubicBezTo>
                    <a:cubicBezTo>
                      <a:pt x="105093" y="513243"/>
                      <a:pt x="157744" y="554796"/>
                      <a:pt x="216689" y="580049"/>
                    </a:cubicBezTo>
                    <a:lnTo>
                      <a:pt x="264847" y="595929"/>
                    </a:lnTo>
                    <a:lnTo>
                      <a:pt x="251988" y="612705"/>
                    </a:lnTo>
                    <a:cubicBezTo>
                      <a:pt x="169892" y="592974"/>
                      <a:pt x="90619" y="546467"/>
                      <a:pt x="47636" y="464371"/>
                    </a:cubicBezTo>
                    <a:cubicBezTo>
                      <a:pt x="-13321" y="348455"/>
                      <a:pt x="-14729" y="196955"/>
                      <a:pt x="37415" y="74694"/>
                    </a:cubicBezTo>
                    <a:cubicBezTo>
                      <a:pt x="40589" y="50736"/>
                      <a:pt x="44462" y="26074"/>
                      <a:pt x="5009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>
                <a:off x="7712033" y="-78504"/>
                <a:ext cx="635254" cy="193794"/>
              </a:xfrm>
              <a:custGeom>
                <a:avLst/>
                <a:gdLst>
                  <a:gd name="connsiteX0" fmla="*/ 0 w 635254"/>
                  <a:gd name="connsiteY0" fmla="*/ 0 h 193794"/>
                  <a:gd name="connsiteX1" fmla="*/ 635254 w 635254"/>
                  <a:gd name="connsiteY1" fmla="*/ 119091 h 193794"/>
                  <a:gd name="connsiteX2" fmla="*/ 567804 w 635254"/>
                  <a:gd name="connsiteY2" fmla="*/ 162714 h 193794"/>
                  <a:gd name="connsiteX3" fmla="*/ 548312 w 635254"/>
                  <a:gd name="connsiteY3" fmla="*/ 172029 h 193794"/>
                  <a:gd name="connsiteX4" fmla="*/ 570832 w 635254"/>
                  <a:gd name="connsiteY4" fmla="*/ 158722 h 193794"/>
                  <a:gd name="connsiteX5" fmla="*/ 610033 w 635254"/>
                  <a:gd name="connsiteY5" fmla="*/ 131791 h 193794"/>
                  <a:gd name="connsiteX6" fmla="*/ 130157 w 635254"/>
                  <a:gd name="connsiteY6" fmla="*/ 143724 h 193794"/>
                  <a:gd name="connsiteX7" fmla="*/ 70576 w 635254"/>
                  <a:gd name="connsiteY7" fmla="*/ 106228 h 193794"/>
                  <a:gd name="connsiteX8" fmla="*/ 44240 w 635254"/>
                  <a:gd name="connsiteY8" fmla="*/ 74264 h 193794"/>
                  <a:gd name="connsiteX9" fmla="*/ 0 w 635254"/>
                  <a:gd name="connsiteY9" fmla="*/ 0 h 1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5254" h="193794">
                    <a:moveTo>
                      <a:pt x="0" y="0"/>
                    </a:moveTo>
                    <a:cubicBezTo>
                      <a:pt x="0" y="0"/>
                      <a:pt x="202591" y="309701"/>
                      <a:pt x="635254" y="119091"/>
                    </a:cubicBezTo>
                    <a:cubicBezTo>
                      <a:pt x="635342" y="119091"/>
                      <a:pt x="609754" y="139306"/>
                      <a:pt x="567804" y="162714"/>
                    </a:cubicBezTo>
                    <a:lnTo>
                      <a:pt x="548312" y="172029"/>
                    </a:lnTo>
                    <a:lnTo>
                      <a:pt x="570832" y="158722"/>
                    </a:lnTo>
                    <a:cubicBezTo>
                      <a:pt x="595722" y="143162"/>
                      <a:pt x="610099" y="131791"/>
                      <a:pt x="610033" y="131791"/>
                    </a:cubicBezTo>
                    <a:cubicBezTo>
                      <a:pt x="393702" y="227096"/>
                      <a:pt x="234888" y="197323"/>
                      <a:pt x="130157" y="143724"/>
                    </a:cubicBezTo>
                    <a:lnTo>
                      <a:pt x="70576" y="106228"/>
                    </a:lnTo>
                    <a:lnTo>
                      <a:pt x="44240" y="74264"/>
                    </a:lnTo>
                    <a:cubicBezTo>
                      <a:pt x="28867" y="52324"/>
                      <a:pt x="14071" y="2765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7686813" y="-65804"/>
                <a:ext cx="573533" cy="233130"/>
              </a:xfrm>
              <a:custGeom>
                <a:avLst/>
                <a:gdLst>
                  <a:gd name="connsiteX0" fmla="*/ 0 w 573533"/>
                  <a:gd name="connsiteY0" fmla="*/ 0 h 233130"/>
                  <a:gd name="connsiteX1" fmla="*/ 86917 w 573533"/>
                  <a:gd name="connsiteY1" fmla="*/ 87940 h 233130"/>
                  <a:gd name="connsiteX2" fmla="*/ 95797 w 573533"/>
                  <a:gd name="connsiteY2" fmla="*/ 93528 h 233130"/>
                  <a:gd name="connsiteX3" fmla="*/ 117171 w 573533"/>
                  <a:gd name="connsiteY3" fmla="*/ 119471 h 233130"/>
                  <a:gd name="connsiteX4" fmla="*/ 518994 w 573533"/>
                  <a:gd name="connsiteY4" fmla="*/ 185392 h 233130"/>
                  <a:gd name="connsiteX5" fmla="*/ 573533 w 573533"/>
                  <a:gd name="connsiteY5" fmla="*/ 159329 h 233130"/>
                  <a:gd name="connsiteX6" fmla="*/ 567804 w 573533"/>
                  <a:gd name="connsiteY6" fmla="*/ 162714 h 233130"/>
                  <a:gd name="connsiteX7" fmla="*/ 0 w 573533"/>
                  <a:gd name="connsiteY7" fmla="*/ 0 h 233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3533" h="233130">
                    <a:moveTo>
                      <a:pt x="0" y="0"/>
                    </a:moveTo>
                    <a:cubicBezTo>
                      <a:pt x="0" y="0"/>
                      <a:pt x="28490" y="43552"/>
                      <a:pt x="86917" y="87940"/>
                    </a:cubicBezTo>
                    <a:lnTo>
                      <a:pt x="95797" y="93528"/>
                    </a:lnTo>
                    <a:lnTo>
                      <a:pt x="117171" y="119471"/>
                    </a:lnTo>
                    <a:cubicBezTo>
                      <a:pt x="248250" y="253500"/>
                      <a:pt x="407030" y="230082"/>
                      <a:pt x="518994" y="185392"/>
                    </a:cubicBezTo>
                    <a:lnTo>
                      <a:pt x="573533" y="159329"/>
                    </a:lnTo>
                    <a:lnTo>
                      <a:pt x="567804" y="162714"/>
                    </a:lnTo>
                    <a:cubicBezTo>
                      <a:pt x="441956" y="232937"/>
                      <a:pt x="168855" y="33189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7076076" y="-4160"/>
                <a:ext cx="963146" cy="911935"/>
              </a:xfrm>
              <a:custGeom>
                <a:avLst/>
                <a:gdLst>
                  <a:gd name="connsiteX0" fmla="*/ 0 w 963146"/>
                  <a:gd name="connsiteY0" fmla="*/ 0 h 911935"/>
                  <a:gd name="connsiteX1" fmla="*/ 914783 w 963146"/>
                  <a:gd name="connsiteY1" fmla="*/ 878740 h 911935"/>
                  <a:gd name="connsiteX2" fmla="*/ 963146 w 963146"/>
                  <a:gd name="connsiteY2" fmla="*/ 859203 h 911935"/>
                  <a:gd name="connsiteX3" fmla="*/ 946684 w 963146"/>
                  <a:gd name="connsiteY3" fmla="*/ 868365 h 911935"/>
                  <a:gd name="connsiteX4" fmla="*/ 98445 w 963146"/>
                  <a:gd name="connsiteY4" fmla="*/ 296047 h 911935"/>
                  <a:gd name="connsiteX5" fmla="*/ 93728 w 963146"/>
                  <a:gd name="connsiteY5" fmla="*/ 286295 h 911935"/>
                  <a:gd name="connsiteX6" fmla="*/ 48353 w 963146"/>
                  <a:gd name="connsiteY6" fmla="*/ 155374 h 911935"/>
                  <a:gd name="connsiteX7" fmla="*/ 0 w 963146"/>
                  <a:gd name="connsiteY7" fmla="*/ 0 h 911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3146" h="911935">
                    <a:moveTo>
                      <a:pt x="0" y="0"/>
                    </a:moveTo>
                    <a:cubicBezTo>
                      <a:pt x="0" y="0"/>
                      <a:pt x="368651" y="1058210"/>
                      <a:pt x="914783" y="878740"/>
                    </a:cubicBezTo>
                    <a:lnTo>
                      <a:pt x="963146" y="859203"/>
                    </a:lnTo>
                    <a:lnTo>
                      <a:pt x="946684" y="868365"/>
                    </a:lnTo>
                    <a:cubicBezTo>
                      <a:pt x="561756" y="1052887"/>
                      <a:pt x="258108" y="611085"/>
                      <a:pt x="98445" y="296047"/>
                    </a:cubicBezTo>
                    <a:lnTo>
                      <a:pt x="93728" y="286295"/>
                    </a:lnTo>
                    <a:lnTo>
                      <a:pt x="48353" y="155374"/>
                    </a:lnTo>
                    <a:cubicBezTo>
                      <a:pt x="32188" y="106145"/>
                      <a:pt x="16064" y="5439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9422320" y="-4008"/>
                <a:ext cx="252034" cy="771455"/>
              </a:xfrm>
              <a:custGeom>
                <a:avLst/>
                <a:gdLst>
                  <a:gd name="connsiteX0" fmla="*/ 3318 w 252034"/>
                  <a:gd name="connsiteY0" fmla="*/ 1345 h 771455"/>
                  <a:gd name="connsiteX1" fmla="*/ 12610 w 252034"/>
                  <a:gd name="connsiteY1" fmla="*/ 2315 h 771455"/>
                  <a:gd name="connsiteX2" fmla="*/ 140858 w 252034"/>
                  <a:gd name="connsiteY2" fmla="*/ 231684 h 771455"/>
                  <a:gd name="connsiteX3" fmla="*/ 251844 w 252034"/>
                  <a:gd name="connsiteY3" fmla="*/ 468095 h 771455"/>
                  <a:gd name="connsiteX4" fmla="*/ 150724 w 252034"/>
                  <a:gd name="connsiteY4" fmla="*/ 771455 h 771455"/>
                  <a:gd name="connsiteX5" fmla="*/ 148287 w 252034"/>
                  <a:gd name="connsiteY5" fmla="*/ 741399 h 771455"/>
                  <a:gd name="connsiteX6" fmla="*/ 156291 w 252034"/>
                  <a:gd name="connsiteY6" fmla="*/ 725424 h 771455"/>
                  <a:gd name="connsiteX7" fmla="*/ 226623 w 252034"/>
                  <a:gd name="connsiteY7" fmla="*/ 480795 h 771455"/>
                  <a:gd name="connsiteX8" fmla="*/ 115638 w 252034"/>
                  <a:gd name="connsiteY8" fmla="*/ 244384 h 771455"/>
                  <a:gd name="connsiteX9" fmla="*/ 20410 w 252034"/>
                  <a:gd name="connsiteY9" fmla="*/ 52439 h 771455"/>
                  <a:gd name="connsiteX10" fmla="*/ 10770 w 252034"/>
                  <a:gd name="connsiteY10" fmla="*/ 41514 h 771455"/>
                  <a:gd name="connsiteX11" fmla="*/ 632 w 252034"/>
                  <a:gd name="connsiteY11" fmla="*/ 10420 h 771455"/>
                  <a:gd name="connsiteX12" fmla="*/ 3318 w 252034"/>
                  <a:gd name="connsiteY12" fmla="*/ 1345 h 77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2034" h="771455">
                    <a:moveTo>
                      <a:pt x="3318" y="1345"/>
                    </a:moveTo>
                    <a:cubicBezTo>
                      <a:pt x="6004" y="-505"/>
                      <a:pt x="9791" y="-681"/>
                      <a:pt x="12610" y="2315"/>
                    </a:cubicBezTo>
                    <a:cubicBezTo>
                      <a:pt x="51720" y="42480"/>
                      <a:pt x="115846" y="122460"/>
                      <a:pt x="140858" y="231684"/>
                    </a:cubicBezTo>
                    <a:cubicBezTo>
                      <a:pt x="209564" y="252118"/>
                      <a:pt x="255369" y="354647"/>
                      <a:pt x="251844" y="468095"/>
                    </a:cubicBezTo>
                    <a:cubicBezTo>
                      <a:pt x="247264" y="609383"/>
                      <a:pt x="150724" y="771455"/>
                      <a:pt x="150724" y="771455"/>
                    </a:cubicBezTo>
                    <a:lnTo>
                      <a:pt x="148287" y="741399"/>
                    </a:lnTo>
                    <a:lnTo>
                      <a:pt x="156291" y="725424"/>
                    </a:lnTo>
                    <a:cubicBezTo>
                      <a:pt x="184977" y="665524"/>
                      <a:pt x="223761" y="569100"/>
                      <a:pt x="226623" y="480795"/>
                    </a:cubicBezTo>
                    <a:cubicBezTo>
                      <a:pt x="230148" y="367347"/>
                      <a:pt x="184343" y="264818"/>
                      <a:pt x="115638" y="244384"/>
                    </a:cubicBezTo>
                    <a:cubicBezTo>
                      <a:pt x="96878" y="162466"/>
                      <a:pt x="56117" y="96998"/>
                      <a:pt x="20410" y="52439"/>
                    </a:cubicBezTo>
                    <a:lnTo>
                      <a:pt x="10770" y="41514"/>
                    </a:lnTo>
                    <a:lnTo>
                      <a:pt x="632" y="10420"/>
                    </a:lnTo>
                    <a:cubicBezTo>
                      <a:pt x="-953" y="6719"/>
                      <a:pt x="632" y="3195"/>
                      <a:pt x="3318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7050856" y="8541"/>
                <a:ext cx="882945" cy="1044743"/>
              </a:xfrm>
              <a:custGeom>
                <a:avLst/>
                <a:gdLst>
                  <a:gd name="connsiteX0" fmla="*/ 0 w 882945"/>
                  <a:gd name="connsiteY0" fmla="*/ 0 h 1044743"/>
                  <a:gd name="connsiteX1" fmla="*/ 80150 w 882945"/>
                  <a:gd name="connsiteY1" fmla="*/ 193391 h 1044743"/>
                  <a:gd name="connsiteX2" fmla="*/ 118949 w 882945"/>
                  <a:gd name="connsiteY2" fmla="*/ 273594 h 1044743"/>
                  <a:gd name="connsiteX3" fmla="*/ 122172 w 882945"/>
                  <a:gd name="connsiteY3" fmla="*/ 282895 h 1044743"/>
                  <a:gd name="connsiteX4" fmla="*/ 837770 w 882945"/>
                  <a:gd name="connsiteY4" fmla="*/ 1012681 h 1044743"/>
                  <a:gd name="connsiteX5" fmla="*/ 882945 w 882945"/>
                  <a:gd name="connsiteY5" fmla="*/ 990919 h 1044743"/>
                  <a:gd name="connsiteX6" fmla="*/ 880492 w 882945"/>
                  <a:gd name="connsiteY6" fmla="*/ 992651 h 1044743"/>
                  <a:gd name="connsiteX7" fmla="*/ 0 w 882945"/>
                  <a:gd name="connsiteY7" fmla="*/ 0 h 104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945" h="1044743">
                    <a:moveTo>
                      <a:pt x="0" y="0"/>
                    </a:moveTo>
                    <a:cubicBezTo>
                      <a:pt x="0" y="0"/>
                      <a:pt x="28054" y="80530"/>
                      <a:pt x="80150" y="193391"/>
                    </a:cubicBezTo>
                    <a:lnTo>
                      <a:pt x="118949" y="273594"/>
                    </a:lnTo>
                    <a:lnTo>
                      <a:pt x="122172" y="282895"/>
                    </a:lnTo>
                    <a:cubicBezTo>
                      <a:pt x="381805" y="991535"/>
                      <a:pt x="646895" y="1082296"/>
                      <a:pt x="837770" y="1012681"/>
                    </a:cubicBezTo>
                    <a:lnTo>
                      <a:pt x="882945" y="990919"/>
                    </a:lnTo>
                    <a:lnTo>
                      <a:pt x="880492" y="992651"/>
                    </a:lnTo>
                    <a:cubicBezTo>
                      <a:pt x="666647" y="1120852"/>
                      <a:pt x="321280" y="108782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>
                <a:off x="9217557" y="8692"/>
                <a:ext cx="227034" cy="490511"/>
              </a:xfrm>
              <a:custGeom>
                <a:avLst/>
                <a:gdLst>
                  <a:gd name="connsiteX0" fmla="*/ 182861 w 227034"/>
                  <a:gd name="connsiteY0" fmla="*/ 1345 h 490511"/>
                  <a:gd name="connsiteX1" fmla="*/ 192152 w 227034"/>
                  <a:gd name="connsiteY1" fmla="*/ 2316 h 490511"/>
                  <a:gd name="connsiteX2" fmla="*/ 215533 w 227034"/>
                  <a:gd name="connsiteY2" fmla="*/ 28814 h 490511"/>
                  <a:gd name="connsiteX3" fmla="*/ 219704 w 227034"/>
                  <a:gd name="connsiteY3" fmla="*/ 41607 h 490511"/>
                  <a:gd name="connsiteX4" fmla="*/ 176857 w 227034"/>
                  <a:gd name="connsiteY4" fmla="*/ 293678 h 490511"/>
                  <a:gd name="connsiteX5" fmla="*/ 52482 w 227034"/>
                  <a:gd name="connsiteY5" fmla="*/ 451874 h 490511"/>
                  <a:gd name="connsiteX6" fmla="*/ 22579 w 227034"/>
                  <a:gd name="connsiteY6" fmla="*/ 480325 h 490511"/>
                  <a:gd name="connsiteX7" fmla="*/ 0 w 227034"/>
                  <a:gd name="connsiteY7" fmla="*/ 490511 h 490511"/>
                  <a:gd name="connsiteX8" fmla="*/ 27261 w 227034"/>
                  <a:gd name="connsiteY8" fmla="*/ 464574 h 490511"/>
                  <a:gd name="connsiteX9" fmla="*/ 151637 w 227034"/>
                  <a:gd name="connsiteY9" fmla="*/ 306378 h 490511"/>
                  <a:gd name="connsiteX10" fmla="*/ 180175 w 227034"/>
                  <a:gd name="connsiteY10" fmla="*/ 10420 h 490511"/>
                  <a:gd name="connsiteX11" fmla="*/ 182861 w 227034"/>
                  <a:gd name="connsiteY11" fmla="*/ 1345 h 490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7034" h="490511">
                    <a:moveTo>
                      <a:pt x="182861" y="1345"/>
                    </a:moveTo>
                    <a:cubicBezTo>
                      <a:pt x="185547" y="-505"/>
                      <a:pt x="189333" y="-680"/>
                      <a:pt x="192152" y="2316"/>
                    </a:cubicBezTo>
                    <a:lnTo>
                      <a:pt x="215533" y="28814"/>
                    </a:lnTo>
                    <a:lnTo>
                      <a:pt x="219704" y="41607"/>
                    </a:lnTo>
                    <a:cubicBezTo>
                      <a:pt x="243524" y="143770"/>
                      <a:pt x="203987" y="242193"/>
                      <a:pt x="176857" y="293678"/>
                    </a:cubicBezTo>
                    <a:cubicBezTo>
                      <a:pt x="129292" y="339480"/>
                      <a:pt x="87364" y="397968"/>
                      <a:pt x="52482" y="451874"/>
                    </a:cubicBezTo>
                    <a:cubicBezTo>
                      <a:pt x="45613" y="462620"/>
                      <a:pt x="35395" y="472133"/>
                      <a:pt x="22579" y="480325"/>
                    </a:cubicBezTo>
                    <a:lnTo>
                      <a:pt x="0" y="490511"/>
                    </a:lnTo>
                    <a:lnTo>
                      <a:pt x="27261" y="464574"/>
                    </a:lnTo>
                    <a:cubicBezTo>
                      <a:pt x="62143" y="410668"/>
                      <a:pt x="104071" y="352180"/>
                      <a:pt x="151637" y="306378"/>
                    </a:cubicBezTo>
                    <a:cubicBezTo>
                      <a:pt x="182642" y="247538"/>
                      <a:pt x="229853" y="127391"/>
                      <a:pt x="180175" y="10420"/>
                    </a:cubicBezTo>
                    <a:cubicBezTo>
                      <a:pt x="178590" y="6720"/>
                      <a:pt x="180175" y="3195"/>
                      <a:pt x="182861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6762851" y="22265"/>
                <a:ext cx="1055942" cy="1567974"/>
              </a:xfrm>
              <a:custGeom>
                <a:avLst/>
                <a:gdLst>
                  <a:gd name="connsiteX0" fmla="*/ 0 w 1055942"/>
                  <a:gd name="connsiteY0" fmla="*/ 0 h 1567974"/>
                  <a:gd name="connsiteX1" fmla="*/ 994617 w 1055942"/>
                  <a:gd name="connsiteY1" fmla="*/ 1542751 h 1567974"/>
                  <a:gd name="connsiteX2" fmla="*/ 1055942 w 1055942"/>
                  <a:gd name="connsiteY2" fmla="*/ 1519899 h 1567974"/>
                  <a:gd name="connsiteX3" fmla="*/ 1039601 w 1055942"/>
                  <a:gd name="connsiteY3" fmla="*/ 1529290 h 1567974"/>
                  <a:gd name="connsiteX4" fmla="*/ 59179 w 1055942"/>
                  <a:gd name="connsiteY4" fmla="*/ 349170 h 1567974"/>
                  <a:gd name="connsiteX5" fmla="*/ 44244 w 1055942"/>
                  <a:gd name="connsiteY5" fmla="*/ 294148 h 1567974"/>
                  <a:gd name="connsiteX6" fmla="*/ 36959 w 1055942"/>
                  <a:gd name="connsiteY6" fmla="*/ 252397 h 1567974"/>
                  <a:gd name="connsiteX7" fmla="*/ 0 w 1055942"/>
                  <a:gd name="connsiteY7" fmla="*/ 0 h 156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5942" h="1567974">
                    <a:moveTo>
                      <a:pt x="0" y="0"/>
                    </a:moveTo>
                    <a:cubicBezTo>
                      <a:pt x="0" y="0"/>
                      <a:pt x="349872" y="1717789"/>
                      <a:pt x="994617" y="1542751"/>
                    </a:cubicBezTo>
                    <a:lnTo>
                      <a:pt x="1055942" y="1519899"/>
                    </a:lnTo>
                    <a:lnTo>
                      <a:pt x="1039601" y="1529290"/>
                    </a:lnTo>
                    <a:cubicBezTo>
                      <a:pt x="540299" y="1765424"/>
                      <a:pt x="205757" y="864308"/>
                      <a:pt x="59179" y="349170"/>
                    </a:cubicBezTo>
                    <a:lnTo>
                      <a:pt x="44244" y="294148"/>
                    </a:lnTo>
                    <a:lnTo>
                      <a:pt x="36959" y="252397"/>
                    </a:lnTo>
                    <a:cubicBezTo>
                      <a:pt x="24149" y="172354"/>
                      <a:pt x="11814" y="882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>
                <a:off x="6737630" y="34966"/>
                <a:ext cx="981736" cy="1730821"/>
              </a:xfrm>
              <a:custGeom>
                <a:avLst/>
                <a:gdLst>
                  <a:gd name="connsiteX0" fmla="*/ 0 w 981736"/>
                  <a:gd name="connsiteY0" fmla="*/ 0 h 1730821"/>
                  <a:gd name="connsiteX1" fmla="*/ 47656 w 981736"/>
                  <a:gd name="connsiteY1" fmla="*/ 201107 h 1730821"/>
                  <a:gd name="connsiteX2" fmla="*/ 69465 w 981736"/>
                  <a:gd name="connsiteY2" fmla="*/ 281448 h 1730821"/>
                  <a:gd name="connsiteX3" fmla="*/ 101997 w 981736"/>
                  <a:gd name="connsiteY3" fmla="*/ 467911 h 1730821"/>
                  <a:gd name="connsiteX4" fmla="*/ 911945 w 981736"/>
                  <a:gd name="connsiteY4" fmla="*/ 1695667 h 1730821"/>
                  <a:gd name="connsiteX5" fmla="*/ 981736 w 981736"/>
                  <a:gd name="connsiteY5" fmla="*/ 1661198 h 1730821"/>
                  <a:gd name="connsiteX6" fmla="*/ 980718 w 981736"/>
                  <a:gd name="connsiteY6" fmla="*/ 1661944 h 1730821"/>
                  <a:gd name="connsiteX7" fmla="*/ 0 w 981736"/>
                  <a:gd name="connsiteY7" fmla="*/ 0 h 1730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1736" h="1730821">
                    <a:moveTo>
                      <a:pt x="0" y="0"/>
                    </a:moveTo>
                    <a:cubicBezTo>
                      <a:pt x="0" y="0"/>
                      <a:pt x="16066" y="78878"/>
                      <a:pt x="47656" y="201107"/>
                    </a:cubicBezTo>
                    <a:lnTo>
                      <a:pt x="69465" y="281448"/>
                    </a:lnTo>
                    <a:lnTo>
                      <a:pt x="101997" y="467911"/>
                    </a:lnTo>
                    <a:cubicBezTo>
                      <a:pt x="321500" y="1622447"/>
                      <a:pt x="651628" y="1790397"/>
                      <a:pt x="911945" y="1695667"/>
                    </a:cubicBezTo>
                    <a:lnTo>
                      <a:pt x="981736" y="1661198"/>
                    </a:lnTo>
                    <a:lnTo>
                      <a:pt x="980718" y="1661944"/>
                    </a:lnTo>
                    <a:cubicBezTo>
                      <a:pt x="680662" y="1848305"/>
                      <a:pt x="236284" y="1765617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6099520" y="110199"/>
                <a:ext cx="870503" cy="1498258"/>
              </a:xfrm>
              <a:custGeom>
                <a:avLst/>
                <a:gdLst>
                  <a:gd name="connsiteX0" fmla="*/ 71771 w 870503"/>
                  <a:gd name="connsiteY0" fmla="*/ 147 h 1498258"/>
                  <a:gd name="connsiteX1" fmla="*/ 870503 w 870503"/>
                  <a:gd name="connsiteY1" fmla="*/ 1498258 h 1498258"/>
                  <a:gd name="connsiteX2" fmla="*/ 750809 w 870503"/>
                  <a:gd name="connsiteY2" fmla="*/ 1451237 h 1498258"/>
                  <a:gd name="connsiteX3" fmla="*/ 705362 w 870503"/>
                  <a:gd name="connsiteY3" fmla="*/ 1430208 h 1498258"/>
                  <a:gd name="connsiteX4" fmla="*/ 647508 w 870503"/>
                  <a:gd name="connsiteY4" fmla="*/ 1394003 h 1498258"/>
                  <a:gd name="connsiteX5" fmla="*/ 13000 w 870503"/>
                  <a:gd name="connsiteY5" fmla="*/ 155961 h 1498258"/>
                  <a:gd name="connsiteX6" fmla="*/ 20553 w 870503"/>
                  <a:gd name="connsiteY6" fmla="*/ 115463 h 1498258"/>
                  <a:gd name="connsiteX7" fmla="*/ 26851 w 870503"/>
                  <a:gd name="connsiteY7" fmla="*/ 98246 h 1498258"/>
                  <a:gd name="connsiteX8" fmla="*/ 71771 w 870503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0503" h="1498258">
                    <a:moveTo>
                      <a:pt x="71771" y="147"/>
                    </a:moveTo>
                    <a:cubicBezTo>
                      <a:pt x="78462" y="-13239"/>
                      <a:pt x="-275630" y="891546"/>
                      <a:pt x="870503" y="1498258"/>
                    </a:cubicBezTo>
                    <a:cubicBezTo>
                      <a:pt x="870503" y="1498192"/>
                      <a:pt x="823558" y="1482965"/>
                      <a:pt x="750809" y="1451237"/>
                    </a:cubicBezTo>
                    <a:lnTo>
                      <a:pt x="705362" y="1430208"/>
                    </a:lnTo>
                    <a:lnTo>
                      <a:pt x="647508" y="1394003"/>
                    </a:lnTo>
                    <a:cubicBezTo>
                      <a:pt x="-16530" y="954540"/>
                      <a:pt x="-26454" y="410119"/>
                      <a:pt x="13000" y="155961"/>
                    </a:cubicBezTo>
                    <a:lnTo>
                      <a:pt x="20553" y="115463"/>
                    </a:lnTo>
                    <a:lnTo>
                      <a:pt x="26851" y="98246"/>
                    </a:lnTo>
                    <a:cubicBezTo>
                      <a:pt x="40062" y="66162"/>
                      <a:pt x="55002" y="33464"/>
                      <a:pt x="71771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>
                <a:off x="6018913" y="122899"/>
                <a:ext cx="925889" cy="1498258"/>
              </a:xfrm>
              <a:custGeom>
                <a:avLst/>
                <a:gdLst>
                  <a:gd name="connsiteX0" fmla="*/ 127157 w 925889"/>
                  <a:gd name="connsiteY0" fmla="*/ 147 h 1498258"/>
                  <a:gd name="connsiteX1" fmla="*/ 105137 w 925889"/>
                  <a:gd name="connsiteY1" fmla="*/ 81438 h 1498258"/>
                  <a:gd name="connsiteX2" fmla="*/ 101160 w 925889"/>
                  <a:gd name="connsiteY2" fmla="*/ 102763 h 1498258"/>
                  <a:gd name="connsiteX3" fmla="*/ 72919 w 925889"/>
                  <a:gd name="connsiteY3" fmla="*/ 179965 h 1498258"/>
                  <a:gd name="connsiteX4" fmla="*/ 750849 w 925889"/>
                  <a:gd name="connsiteY4" fmla="*/ 1401258 h 1498258"/>
                  <a:gd name="connsiteX5" fmla="*/ 785969 w 925889"/>
                  <a:gd name="connsiteY5" fmla="*/ 1417508 h 1498258"/>
                  <a:gd name="connsiteX6" fmla="*/ 822777 w 925889"/>
                  <a:gd name="connsiteY6" fmla="*/ 1440543 h 1498258"/>
                  <a:gd name="connsiteX7" fmla="*/ 925889 w 925889"/>
                  <a:gd name="connsiteY7" fmla="*/ 1498258 h 1498258"/>
                  <a:gd name="connsiteX8" fmla="*/ 127157 w 925889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5889" h="1498258">
                    <a:moveTo>
                      <a:pt x="127157" y="147"/>
                    </a:moveTo>
                    <a:cubicBezTo>
                      <a:pt x="128412" y="-2363"/>
                      <a:pt x="116983" y="27407"/>
                      <a:pt x="105137" y="81438"/>
                    </a:cubicBezTo>
                    <a:lnTo>
                      <a:pt x="101160" y="102763"/>
                    </a:lnTo>
                    <a:lnTo>
                      <a:pt x="72919" y="179965"/>
                    </a:lnTo>
                    <a:cubicBezTo>
                      <a:pt x="-143738" y="858960"/>
                      <a:pt x="429640" y="1244038"/>
                      <a:pt x="750849" y="1401258"/>
                    </a:cubicBezTo>
                    <a:lnTo>
                      <a:pt x="785969" y="1417508"/>
                    </a:lnTo>
                    <a:lnTo>
                      <a:pt x="822777" y="1440543"/>
                    </a:lnTo>
                    <a:cubicBezTo>
                      <a:pt x="855721" y="1460047"/>
                      <a:pt x="890073" y="1479298"/>
                      <a:pt x="925889" y="1498258"/>
                    </a:cubicBezTo>
                    <a:cubicBezTo>
                      <a:pt x="925889" y="1497907"/>
                      <a:pt x="-409444" y="1066302"/>
                      <a:pt x="127157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>
                <a:off x="9103621" y="199056"/>
                <a:ext cx="113936" cy="323185"/>
              </a:xfrm>
              <a:custGeom>
                <a:avLst/>
                <a:gdLst>
                  <a:gd name="connsiteX0" fmla="*/ 5272 w 113936"/>
                  <a:gd name="connsiteY0" fmla="*/ 565 h 323185"/>
                  <a:gd name="connsiteX1" fmla="*/ 14917 w 113936"/>
                  <a:gd name="connsiteY1" fmla="*/ 3955 h 323185"/>
                  <a:gd name="connsiteX2" fmla="*/ 91021 w 113936"/>
                  <a:gd name="connsiteY2" fmla="*/ 310485 h 323185"/>
                  <a:gd name="connsiteX3" fmla="*/ 113936 w 113936"/>
                  <a:gd name="connsiteY3" fmla="*/ 300147 h 323185"/>
                  <a:gd name="connsiteX4" fmla="*/ 111294 w 113936"/>
                  <a:gd name="connsiteY4" fmla="*/ 302661 h 323185"/>
                  <a:gd name="connsiteX5" fmla="*/ 65800 w 113936"/>
                  <a:gd name="connsiteY5" fmla="*/ 323185 h 323185"/>
                  <a:gd name="connsiteX6" fmla="*/ 17443 w 113936"/>
                  <a:gd name="connsiteY6" fmla="*/ 69356 h 323185"/>
                  <a:gd name="connsiteX7" fmla="*/ 2705 w 113936"/>
                  <a:gd name="connsiteY7" fmla="*/ 41363 h 323185"/>
                  <a:gd name="connsiteX8" fmla="*/ 118 w 113936"/>
                  <a:gd name="connsiteY8" fmla="*/ 9593 h 323185"/>
                  <a:gd name="connsiteX9" fmla="*/ 5272 w 113936"/>
                  <a:gd name="connsiteY9" fmla="*/ 565 h 32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936" h="323185">
                    <a:moveTo>
                      <a:pt x="5272" y="565"/>
                    </a:moveTo>
                    <a:cubicBezTo>
                      <a:pt x="8575" y="-712"/>
                      <a:pt x="12627" y="81"/>
                      <a:pt x="14917" y="3955"/>
                    </a:cubicBezTo>
                    <a:cubicBezTo>
                      <a:pt x="48741" y="60680"/>
                      <a:pt x="102295" y="174483"/>
                      <a:pt x="91021" y="310485"/>
                    </a:cubicBezTo>
                    <a:lnTo>
                      <a:pt x="113936" y="300147"/>
                    </a:lnTo>
                    <a:lnTo>
                      <a:pt x="111294" y="302661"/>
                    </a:lnTo>
                    <a:cubicBezTo>
                      <a:pt x="98478" y="310853"/>
                      <a:pt x="83063" y="317724"/>
                      <a:pt x="65800" y="323185"/>
                    </a:cubicBezTo>
                    <a:cubicBezTo>
                      <a:pt x="74256" y="221184"/>
                      <a:pt x="46246" y="131669"/>
                      <a:pt x="17443" y="69356"/>
                    </a:cubicBezTo>
                    <a:lnTo>
                      <a:pt x="2705" y="41363"/>
                    </a:lnTo>
                    <a:lnTo>
                      <a:pt x="118" y="9593"/>
                    </a:lnTo>
                    <a:cubicBezTo>
                      <a:pt x="-587" y="5189"/>
                      <a:pt x="1969" y="1842"/>
                      <a:pt x="5272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>
                <a:off x="8987443" y="211756"/>
                <a:ext cx="120343" cy="300955"/>
              </a:xfrm>
              <a:custGeom>
                <a:avLst/>
                <a:gdLst>
                  <a:gd name="connsiteX0" fmla="*/ 96230 w 120343"/>
                  <a:gd name="connsiteY0" fmla="*/ 565 h 300955"/>
                  <a:gd name="connsiteX1" fmla="*/ 105876 w 120343"/>
                  <a:gd name="connsiteY1" fmla="*/ 3955 h 300955"/>
                  <a:gd name="connsiteX2" fmla="*/ 118884 w 120343"/>
                  <a:gd name="connsiteY2" fmla="*/ 28663 h 300955"/>
                  <a:gd name="connsiteX3" fmla="*/ 120343 w 120343"/>
                  <a:gd name="connsiteY3" fmla="*/ 46577 h 300955"/>
                  <a:gd name="connsiteX4" fmla="*/ 12362 w 120343"/>
                  <a:gd name="connsiteY4" fmla="*/ 300955 h 300955"/>
                  <a:gd name="connsiteX5" fmla="*/ 0 w 120343"/>
                  <a:gd name="connsiteY5" fmla="*/ 296879 h 300955"/>
                  <a:gd name="connsiteX6" fmla="*/ 26519 w 120343"/>
                  <a:gd name="connsiteY6" fmla="*/ 262280 h 300955"/>
                  <a:gd name="connsiteX7" fmla="*/ 91076 w 120343"/>
                  <a:gd name="connsiteY7" fmla="*/ 9593 h 300955"/>
                  <a:gd name="connsiteX8" fmla="*/ 96230 w 120343"/>
                  <a:gd name="connsiteY8" fmla="*/ 565 h 30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343" h="300955">
                    <a:moveTo>
                      <a:pt x="96230" y="565"/>
                    </a:moveTo>
                    <a:cubicBezTo>
                      <a:pt x="99534" y="-712"/>
                      <a:pt x="103586" y="81"/>
                      <a:pt x="105876" y="3955"/>
                    </a:cubicBezTo>
                    <a:lnTo>
                      <a:pt x="118884" y="28663"/>
                    </a:lnTo>
                    <a:lnTo>
                      <a:pt x="120343" y="46577"/>
                    </a:lnTo>
                    <a:cubicBezTo>
                      <a:pt x="119800" y="159873"/>
                      <a:pt x="53671" y="253477"/>
                      <a:pt x="12362" y="300955"/>
                    </a:cubicBezTo>
                    <a:lnTo>
                      <a:pt x="0" y="296879"/>
                    </a:lnTo>
                    <a:lnTo>
                      <a:pt x="26519" y="262280"/>
                    </a:lnTo>
                    <a:cubicBezTo>
                      <a:pt x="67758" y="200842"/>
                      <a:pt x="108254" y="111064"/>
                      <a:pt x="91076" y="9593"/>
                    </a:cubicBezTo>
                    <a:cubicBezTo>
                      <a:pt x="90371" y="5189"/>
                      <a:pt x="92926" y="1842"/>
                      <a:pt x="96230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>
                <a:off x="8431213" y="551647"/>
                <a:ext cx="804024" cy="465407"/>
              </a:xfrm>
              <a:custGeom>
                <a:avLst/>
                <a:gdLst>
                  <a:gd name="connsiteX0" fmla="*/ 57694 w 804024"/>
                  <a:gd name="connsiteY0" fmla="*/ 1500 h 465407"/>
                  <a:gd name="connsiteX1" fmla="*/ 315264 w 804024"/>
                  <a:gd name="connsiteY1" fmla="*/ 280274 h 465407"/>
                  <a:gd name="connsiteX2" fmla="*/ 633420 w 804024"/>
                  <a:gd name="connsiteY2" fmla="*/ 401475 h 465407"/>
                  <a:gd name="connsiteX3" fmla="*/ 558371 w 804024"/>
                  <a:gd name="connsiteY3" fmla="*/ 450099 h 465407"/>
                  <a:gd name="connsiteX4" fmla="*/ 759204 w 804024"/>
                  <a:gd name="connsiteY4" fmla="*/ 417392 h 465407"/>
                  <a:gd name="connsiteX5" fmla="*/ 804024 w 804024"/>
                  <a:gd name="connsiteY5" fmla="*/ 396833 h 465407"/>
                  <a:gd name="connsiteX6" fmla="*/ 792776 w 804024"/>
                  <a:gd name="connsiteY6" fmla="*/ 403123 h 465407"/>
                  <a:gd name="connsiteX7" fmla="*/ 533149 w 804024"/>
                  <a:gd name="connsiteY7" fmla="*/ 462799 h 465407"/>
                  <a:gd name="connsiteX8" fmla="*/ 608199 w 804024"/>
                  <a:gd name="connsiteY8" fmla="*/ 414175 h 465407"/>
                  <a:gd name="connsiteX9" fmla="*/ 290043 w 804024"/>
                  <a:gd name="connsiteY9" fmla="*/ 292974 h 465407"/>
                  <a:gd name="connsiteX10" fmla="*/ 32472 w 804024"/>
                  <a:gd name="connsiteY10" fmla="*/ 14200 h 465407"/>
                  <a:gd name="connsiteX11" fmla="*/ 0 w 804024"/>
                  <a:gd name="connsiteY11" fmla="*/ 15867 h 465407"/>
                  <a:gd name="connsiteX12" fmla="*/ 13599 w 804024"/>
                  <a:gd name="connsiteY12" fmla="*/ 6539 h 465407"/>
                  <a:gd name="connsiteX13" fmla="*/ 21773 w 804024"/>
                  <a:gd name="connsiteY13" fmla="*/ 3344 h 465407"/>
                  <a:gd name="connsiteX14" fmla="*/ 57694 w 804024"/>
                  <a:gd name="connsiteY14" fmla="*/ 1500 h 465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4024" h="465407">
                    <a:moveTo>
                      <a:pt x="57694" y="1500"/>
                    </a:moveTo>
                    <a:cubicBezTo>
                      <a:pt x="140426" y="18422"/>
                      <a:pt x="216918" y="174841"/>
                      <a:pt x="315264" y="280274"/>
                    </a:cubicBezTo>
                    <a:cubicBezTo>
                      <a:pt x="427659" y="400773"/>
                      <a:pt x="633420" y="401475"/>
                      <a:pt x="633420" y="401475"/>
                    </a:cubicBezTo>
                    <a:lnTo>
                      <a:pt x="558371" y="450099"/>
                    </a:lnTo>
                    <a:cubicBezTo>
                      <a:pt x="626151" y="459480"/>
                      <a:pt x="697053" y="442403"/>
                      <a:pt x="759204" y="417392"/>
                    </a:cubicBezTo>
                    <a:lnTo>
                      <a:pt x="804024" y="396833"/>
                    </a:lnTo>
                    <a:lnTo>
                      <a:pt x="792776" y="403123"/>
                    </a:lnTo>
                    <a:cubicBezTo>
                      <a:pt x="719447" y="440779"/>
                      <a:pt x="623523" y="475307"/>
                      <a:pt x="533149" y="462799"/>
                    </a:cubicBezTo>
                    <a:lnTo>
                      <a:pt x="608199" y="414175"/>
                    </a:lnTo>
                    <a:cubicBezTo>
                      <a:pt x="608199" y="414175"/>
                      <a:pt x="402437" y="413473"/>
                      <a:pt x="290043" y="292974"/>
                    </a:cubicBezTo>
                    <a:cubicBezTo>
                      <a:pt x="191698" y="187541"/>
                      <a:pt x="115204" y="31122"/>
                      <a:pt x="32472" y="14200"/>
                    </a:cubicBezTo>
                    <a:lnTo>
                      <a:pt x="0" y="15867"/>
                    </a:lnTo>
                    <a:lnTo>
                      <a:pt x="13599" y="6539"/>
                    </a:lnTo>
                    <a:cubicBezTo>
                      <a:pt x="18663" y="4071"/>
                      <a:pt x="21773" y="3344"/>
                      <a:pt x="21773" y="3344"/>
                    </a:cubicBezTo>
                    <a:cubicBezTo>
                      <a:pt x="33929" y="-488"/>
                      <a:pt x="45875" y="-917"/>
                      <a:pt x="57694" y="1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8337916" y="567514"/>
                <a:ext cx="216907" cy="1713387"/>
              </a:xfrm>
              <a:custGeom>
                <a:avLst/>
                <a:gdLst>
                  <a:gd name="connsiteX0" fmla="*/ 93298 w 216907"/>
                  <a:gd name="connsiteY0" fmla="*/ 0 h 1713387"/>
                  <a:gd name="connsiteX1" fmla="*/ 87005 w 216907"/>
                  <a:gd name="connsiteY1" fmla="*/ 4317 h 1713387"/>
                  <a:gd name="connsiteX2" fmla="*/ 110488 w 216907"/>
                  <a:gd name="connsiteY2" fmla="*/ 646688 h 1713387"/>
                  <a:gd name="connsiteX3" fmla="*/ 31356 w 216907"/>
                  <a:gd name="connsiteY3" fmla="*/ 1702612 h 1713387"/>
                  <a:gd name="connsiteX4" fmla="*/ 8773 w 216907"/>
                  <a:gd name="connsiteY4" fmla="*/ 1713387 h 1713387"/>
                  <a:gd name="connsiteX5" fmla="*/ 48569 w 216907"/>
                  <a:gd name="connsiteY5" fmla="*/ 1684335 h 1713387"/>
                  <a:gd name="connsiteX6" fmla="*/ 85267 w 216907"/>
                  <a:gd name="connsiteY6" fmla="*/ 659388 h 1713387"/>
                  <a:gd name="connsiteX7" fmla="*/ 89850 w 216907"/>
                  <a:gd name="connsiteY7" fmla="*/ 177 h 1713387"/>
                  <a:gd name="connsiteX8" fmla="*/ 93298 w 216907"/>
                  <a:gd name="connsiteY8" fmla="*/ 0 h 171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907" h="1713387">
                    <a:moveTo>
                      <a:pt x="93298" y="0"/>
                    </a:moveTo>
                    <a:lnTo>
                      <a:pt x="87005" y="4317"/>
                    </a:lnTo>
                    <a:cubicBezTo>
                      <a:pt x="40134" y="46118"/>
                      <a:pt x="-35377" y="187160"/>
                      <a:pt x="110488" y="646688"/>
                    </a:cubicBezTo>
                    <a:cubicBezTo>
                      <a:pt x="280356" y="1182801"/>
                      <a:pt x="241706" y="1577026"/>
                      <a:pt x="31356" y="1702612"/>
                    </a:cubicBezTo>
                    <a:lnTo>
                      <a:pt x="8773" y="1713387"/>
                    </a:lnTo>
                    <a:lnTo>
                      <a:pt x="48569" y="1684335"/>
                    </a:lnTo>
                    <a:cubicBezTo>
                      <a:pt x="220943" y="1532684"/>
                      <a:pt x="243002" y="1157208"/>
                      <a:pt x="85267" y="659388"/>
                    </a:cubicBezTo>
                    <a:cubicBezTo>
                      <a:pt x="-109220" y="46684"/>
                      <a:pt x="89850" y="177"/>
                      <a:pt x="89850" y="177"/>
                    </a:cubicBezTo>
                    <a:lnTo>
                      <a:pt x="9329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>
                <a:off x="9542461" y="663156"/>
                <a:ext cx="28146" cy="116990"/>
              </a:xfrm>
              <a:custGeom>
                <a:avLst/>
                <a:gdLst>
                  <a:gd name="connsiteX0" fmla="*/ 22127 w 28146"/>
                  <a:gd name="connsiteY0" fmla="*/ 0 h 116990"/>
                  <a:gd name="connsiteX1" fmla="*/ 28146 w 28146"/>
                  <a:gd name="connsiteY1" fmla="*/ 74234 h 116990"/>
                  <a:gd name="connsiteX2" fmla="*/ 20518 w 28146"/>
                  <a:gd name="connsiteY2" fmla="*/ 89459 h 116990"/>
                  <a:gd name="connsiteX3" fmla="*/ 5362 w 28146"/>
                  <a:gd name="connsiteY3" fmla="*/ 116990 h 116990"/>
                  <a:gd name="connsiteX4" fmla="*/ 0 w 28146"/>
                  <a:gd name="connsiteY4" fmla="*/ 50861 h 116990"/>
                  <a:gd name="connsiteX5" fmla="*/ 9372 w 28146"/>
                  <a:gd name="connsiteY5" fmla="*/ 31148 h 116990"/>
                  <a:gd name="connsiteX6" fmla="*/ 22127 w 28146"/>
                  <a:gd name="connsiteY6" fmla="*/ 0 h 11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146" h="116990">
                    <a:moveTo>
                      <a:pt x="22127" y="0"/>
                    </a:moveTo>
                    <a:lnTo>
                      <a:pt x="28146" y="74234"/>
                    </a:lnTo>
                    <a:lnTo>
                      <a:pt x="20518" y="89459"/>
                    </a:lnTo>
                    <a:cubicBezTo>
                      <a:pt x="11396" y="106861"/>
                      <a:pt x="5362" y="116990"/>
                      <a:pt x="5362" y="116990"/>
                    </a:cubicBezTo>
                    <a:lnTo>
                      <a:pt x="0" y="50861"/>
                    </a:lnTo>
                    <a:lnTo>
                      <a:pt x="9372" y="31148"/>
                    </a:lnTo>
                    <a:cubicBezTo>
                      <a:pt x="18075" y="11561"/>
                      <a:pt x="22127" y="0"/>
                      <a:pt x="2212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1" name="任意多边形: 形状 280"/>
              <p:cNvSpPr/>
              <p:nvPr/>
            </p:nvSpPr>
            <p:spPr>
              <a:xfrm>
                <a:off x="9331699" y="675856"/>
                <a:ext cx="210763" cy="316024"/>
              </a:xfrm>
              <a:custGeom>
                <a:avLst/>
                <a:gdLst>
                  <a:gd name="connsiteX0" fmla="*/ 207669 w 210763"/>
                  <a:gd name="connsiteY0" fmla="*/ 0 h 316024"/>
                  <a:gd name="connsiteX1" fmla="*/ 210763 w 210763"/>
                  <a:gd name="connsiteY1" fmla="*/ 38161 h 316024"/>
                  <a:gd name="connsiteX2" fmla="*/ 203515 w 210763"/>
                  <a:gd name="connsiteY2" fmla="*/ 53407 h 316024"/>
                  <a:gd name="connsiteX3" fmla="*/ 0 w 210763"/>
                  <a:gd name="connsiteY3" fmla="*/ 316024 h 316024"/>
                  <a:gd name="connsiteX4" fmla="*/ 5287 w 210763"/>
                  <a:gd name="connsiteY4" fmla="*/ 299714 h 316024"/>
                  <a:gd name="connsiteX5" fmla="*/ 33038 w 210763"/>
                  <a:gd name="connsiteY5" fmla="*/ 273327 h 316024"/>
                  <a:gd name="connsiteX6" fmla="*/ 207669 w 210763"/>
                  <a:gd name="connsiteY6" fmla="*/ 0 h 3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763" h="316024">
                    <a:moveTo>
                      <a:pt x="207669" y="0"/>
                    </a:moveTo>
                    <a:lnTo>
                      <a:pt x="210763" y="38161"/>
                    </a:lnTo>
                    <a:lnTo>
                      <a:pt x="203515" y="53407"/>
                    </a:lnTo>
                    <a:cubicBezTo>
                      <a:pt x="169751" y="120233"/>
                      <a:pt x="105038" y="226180"/>
                      <a:pt x="0" y="316024"/>
                    </a:cubicBezTo>
                    <a:lnTo>
                      <a:pt x="5287" y="299714"/>
                    </a:lnTo>
                    <a:lnTo>
                      <a:pt x="33038" y="273327"/>
                    </a:lnTo>
                    <a:cubicBezTo>
                      <a:pt x="158034" y="141620"/>
                      <a:pt x="207669" y="0"/>
                      <a:pt x="20766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2" name="任意多边形: 形状 281"/>
              <p:cNvSpPr/>
              <p:nvPr/>
            </p:nvSpPr>
            <p:spPr>
              <a:xfrm>
                <a:off x="7933801" y="776605"/>
                <a:ext cx="232035" cy="222854"/>
              </a:xfrm>
              <a:custGeom>
                <a:avLst/>
                <a:gdLst>
                  <a:gd name="connsiteX0" fmla="*/ 232035 w 232035"/>
                  <a:gd name="connsiteY0" fmla="*/ 0 h 222854"/>
                  <a:gd name="connsiteX1" fmla="*/ 22768 w 232035"/>
                  <a:gd name="connsiteY1" fmla="*/ 211886 h 222854"/>
                  <a:gd name="connsiteX2" fmla="*/ 0 w 232035"/>
                  <a:gd name="connsiteY2" fmla="*/ 222854 h 222854"/>
                  <a:gd name="connsiteX3" fmla="*/ 57600 w 232035"/>
                  <a:gd name="connsiteY3" fmla="*/ 182182 h 222854"/>
                  <a:gd name="connsiteX4" fmla="*/ 200223 w 232035"/>
                  <a:gd name="connsiteY4" fmla="*/ 23054 h 222854"/>
                  <a:gd name="connsiteX5" fmla="*/ 200659 w 232035"/>
                  <a:gd name="connsiteY5" fmla="*/ 22370 h 222854"/>
                  <a:gd name="connsiteX6" fmla="*/ 232035 w 232035"/>
                  <a:gd name="connsiteY6" fmla="*/ 0 h 222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035" h="222854">
                    <a:moveTo>
                      <a:pt x="232035" y="0"/>
                    </a:moveTo>
                    <a:cubicBezTo>
                      <a:pt x="232035" y="0"/>
                      <a:pt x="151076" y="134965"/>
                      <a:pt x="22768" y="211886"/>
                    </a:cubicBezTo>
                    <a:lnTo>
                      <a:pt x="0" y="222854"/>
                    </a:lnTo>
                    <a:lnTo>
                      <a:pt x="57600" y="182182"/>
                    </a:lnTo>
                    <a:cubicBezTo>
                      <a:pt x="131994" y="121577"/>
                      <a:pt x="182855" y="49471"/>
                      <a:pt x="200223" y="23054"/>
                    </a:cubicBezTo>
                    <a:lnTo>
                      <a:pt x="200659" y="22370"/>
                    </a:lnTo>
                    <a:lnTo>
                      <a:pt x="2320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>
                <a:off x="8039222" y="789306"/>
                <a:ext cx="101392" cy="65737"/>
              </a:xfrm>
              <a:custGeom>
                <a:avLst/>
                <a:gdLst>
                  <a:gd name="connsiteX0" fmla="*/ 101392 w 101392"/>
                  <a:gd name="connsiteY0" fmla="*/ 0 h 65737"/>
                  <a:gd name="connsiteX1" fmla="*/ 95237 w 101392"/>
                  <a:gd name="connsiteY1" fmla="*/ 9670 h 65737"/>
                  <a:gd name="connsiteX2" fmla="*/ 67100 w 101392"/>
                  <a:gd name="connsiteY2" fmla="*/ 29730 h 65737"/>
                  <a:gd name="connsiteX3" fmla="*/ 8759 w 101392"/>
                  <a:gd name="connsiteY3" fmla="*/ 62199 h 65737"/>
                  <a:gd name="connsiteX4" fmla="*/ 0 w 101392"/>
                  <a:gd name="connsiteY4" fmla="*/ 65737 h 65737"/>
                  <a:gd name="connsiteX5" fmla="*/ 41879 w 101392"/>
                  <a:gd name="connsiteY5" fmla="*/ 42430 h 65737"/>
                  <a:gd name="connsiteX6" fmla="*/ 101392 w 101392"/>
                  <a:gd name="connsiteY6" fmla="*/ 0 h 6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92" h="65737">
                    <a:moveTo>
                      <a:pt x="101392" y="0"/>
                    </a:moveTo>
                    <a:lnTo>
                      <a:pt x="95237" y="9670"/>
                    </a:lnTo>
                    <a:lnTo>
                      <a:pt x="67100" y="29730"/>
                    </a:lnTo>
                    <a:cubicBezTo>
                      <a:pt x="47455" y="42181"/>
                      <a:pt x="28006" y="52973"/>
                      <a:pt x="8759" y="62199"/>
                    </a:cubicBezTo>
                    <a:lnTo>
                      <a:pt x="0" y="65737"/>
                    </a:lnTo>
                    <a:lnTo>
                      <a:pt x="41879" y="42430"/>
                    </a:lnTo>
                    <a:cubicBezTo>
                      <a:pt x="61524" y="29978"/>
                      <a:pt x="81364" y="15866"/>
                      <a:pt x="1013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>
                <a:off x="8495872" y="805144"/>
                <a:ext cx="1032780" cy="933327"/>
              </a:xfrm>
              <a:custGeom>
                <a:avLst/>
                <a:gdLst>
                  <a:gd name="connsiteX0" fmla="*/ 1506 w 1032780"/>
                  <a:gd name="connsiteY0" fmla="*/ 0 h 933327"/>
                  <a:gd name="connsiteX1" fmla="*/ 71269 w 1032780"/>
                  <a:gd name="connsiteY1" fmla="*/ 58488 h 933327"/>
                  <a:gd name="connsiteX2" fmla="*/ 1027846 w 1032780"/>
                  <a:gd name="connsiteY2" fmla="*/ 922755 h 933327"/>
                  <a:gd name="connsiteX3" fmla="*/ 1032780 w 1032780"/>
                  <a:gd name="connsiteY3" fmla="*/ 933327 h 933327"/>
                  <a:gd name="connsiteX4" fmla="*/ 986944 w 1032780"/>
                  <a:gd name="connsiteY4" fmla="*/ 908606 h 933327"/>
                  <a:gd name="connsiteX5" fmla="*/ 908255 w 1032780"/>
                  <a:gd name="connsiteY5" fmla="*/ 773866 h 933327"/>
                  <a:gd name="connsiteX6" fmla="*/ 46048 w 1032780"/>
                  <a:gd name="connsiteY6" fmla="*/ 71188 h 933327"/>
                  <a:gd name="connsiteX7" fmla="*/ 7599 w 1032780"/>
                  <a:gd name="connsiteY7" fmla="*/ 41680 h 933327"/>
                  <a:gd name="connsiteX8" fmla="*/ 0 w 1032780"/>
                  <a:gd name="connsiteY8" fmla="*/ 34647 h 933327"/>
                  <a:gd name="connsiteX9" fmla="*/ 1506 w 1032780"/>
                  <a:gd name="connsiteY9" fmla="*/ 0 h 933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2780" h="933327">
                    <a:moveTo>
                      <a:pt x="1506" y="0"/>
                    </a:moveTo>
                    <a:cubicBezTo>
                      <a:pt x="20178" y="19027"/>
                      <a:pt x="43083" y="38758"/>
                      <a:pt x="71269" y="58488"/>
                    </a:cubicBezTo>
                    <a:cubicBezTo>
                      <a:pt x="304159" y="223028"/>
                      <a:pt x="809049" y="465783"/>
                      <a:pt x="1027846" y="922755"/>
                    </a:cubicBezTo>
                    <a:cubicBezTo>
                      <a:pt x="1029255" y="926280"/>
                      <a:pt x="1031019" y="929802"/>
                      <a:pt x="1032780" y="933327"/>
                    </a:cubicBezTo>
                    <a:lnTo>
                      <a:pt x="986944" y="908606"/>
                    </a:lnTo>
                    <a:lnTo>
                      <a:pt x="908255" y="773866"/>
                    </a:lnTo>
                    <a:cubicBezTo>
                      <a:pt x="661856" y="419016"/>
                      <a:pt x="249827" y="215161"/>
                      <a:pt x="46048" y="71188"/>
                    </a:cubicBezTo>
                    <a:cubicBezTo>
                      <a:pt x="31955" y="61323"/>
                      <a:pt x="19182" y="51458"/>
                      <a:pt x="7599" y="41680"/>
                    </a:cubicBezTo>
                    <a:lnTo>
                      <a:pt x="0" y="34647"/>
                    </a:lnTo>
                    <a:lnTo>
                      <a:pt x="150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5" name="任意多边形: 形状 284"/>
              <p:cNvSpPr/>
              <p:nvPr/>
            </p:nvSpPr>
            <p:spPr>
              <a:xfrm>
                <a:off x="8465749" y="817843"/>
                <a:ext cx="218621" cy="1460554"/>
              </a:xfrm>
              <a:custGeom>
                <a:avLst/>
                <a:gdLst>
                  <a:gd name="connsiteX0" fmla="*/ 6409 w 218621"/>
                  <a:gd name="connsiteY0" fmla="*/ 0 h 1460554"/>
                  <a:gd name="connsiteX1" fmla="*/ 30124 w 218621"/>
                  <a:gd name="connsiteY1" fmla="*/ 21947 h 1460554"/>
                  <a:gd name="connsiteX2" fmla="*/ 28151 w 218621"/>
                  <a:gd name="connsiteY2" fmla="*/ 67324 h 1460554"/>
                  <a:gd name="connsiteX3" fmla="*/ 34448 w 218621"/>
                  <a:gd name="connsiteY3" fmla="*/ 171921 h 1460554"/>
                  <a:gd name="connsiteX4" fmla="*/ 216958 w 218621"/>
                  <a:gd name="connsiteY4" fmla="*/ 1135898 h 1460554"/>
                  <a:gd name="connsiteX5" fmla="*/ 2696 w 218621"/>
                  <a:gd name="connsiteY5" fmla="*/ 1459780 h 1460554"/>
                  <a:gd name="connsiteX6" fmla="*/ 0 w 218621"/>
                  <a:gd name="connsiteY6" fmla="*/ 1460554 h 1460554"/>
                  <a:gd name="connsiteX7" fmla="*/ 52232 w 218621"/>
                  <a:gd name="connsiteY7" fmla="*/ 1432897 h 1460554"/>
                  <a:gd name="connsiteX8" fmla="*/ 191737 w 218621"/>
                  <a:gd name="connsiteY8" fmla="*/ 1148598 h 1460554"/>
                  <a:gd name="connsiteX9" fmla="*/ 9228 w 218621"/>
                  <a:gd name="connsiteY9" fmla="*/ 184621 h 1460554"/>
                  <a:gd name="connsiteX10" fmla="*/ 6409 w 218621"/>
                  <a:gd name="connsiteY10" fmla="*/ 0 h 1460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621" h="1460554">
                    <a:moveTo>
                      <a:pt x="6409" y="0"/>
                    </a:moveTo>
                    <a:lnTo>
                      <a:pt x="30124" y="21947"/>
                    </a:lnTo>
                    <a:lnTo>
                      <a:pt x="28151" y="67324"/>
                    </a:lnTo>
                    <a:cubicBezTo>
                      <a:pt x="28370" y="98021"/>
                      <a:pt x="30220" y="132813"/>
                      <a:pt x="34448" y="171921"/>
                    </a:cubicBezTo>
                    <a:cubicBezTo>
                      <a:pt x="57349" y="378740"/>
                      <a:pt x="237742" y="712043"/>
                      <a:pt x="216958" y="1135898"/>
                    </a:cubicBezTo>
                    <a:cubicBezTo>
                      <a:pt x="207268" y="1332148"/>
                      <a:pt x="103770" y="1420495"/>
                      <a:pt x="2696" y="1459780"/>
                    </a:cubicBezTo>
                    <a:lnTo>
                      <a:pt x="0" y="1460554"/>
                    </a:lnTo>
                    <a:lnTo>
                      <a:pt x="52232" y="1432897"/>
                    </a:lnTo>
                    <a:cubicBezTo>
                      <a:pt x="124436" y="1382277"/>
                      <a:pt x="184470" y="1295785"/>
                      <a:pt x="191737" y="1148598"/>
                    </a:cubicBezTo>
                    <a:cubicBezTo>
                      <a:pt x="212522" y="724743"/>
                      <a:pt x="32128" y="391440"/>
                      <a:pt x="9228" y="184621"/>
                    </a:cubicBezTo>
                    <a:cubicBezTo>
                      <a:pt x="772" y="106405"/>
                      <a:pt x="1830" y="45453"/>
                      <a:pt x="640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6" name="任意多边形: 形状 285"/>
              <p:cNvSpPr/>
              <p:nvPr/>
            </p:nvSpPr>
            <p:spPr>
              <a:xfrm>
                <a:off x="9306477" y="863632"/>
                <a:ext cx="66798" cy="140949"/>
              </a:xfrm>
              <a:custGeom>
                <a:avLst/>
                <a:gdLst>
                  <a:gd name="connsiteX0" fmla="*/ 66798 w 66798"/>
                  <a:gd name="connsiteY0" fmla="*/ 0 h 140949"/>
                  <a:gd name="connsiteX1" fmla="*/ 30508 w 66798"/>
                  <a:gd name="connsiteY1" fmla="*/ 111939 h 140949"/>
                  <a:gd name="connsiteX2" fmla="*/ 0 w 66798"/>
                  <a:gd name="connsiteY2" fmla="*/ 140949 h 140949"/>
                  <a:gd name="connsiteX3" fmla="*/ 39147 w 66798"/>
                  <a:gd name="connsiteY3" fmla="*/ 20195 h 140949"/>
                  <a:gd name="connsiteX4" fmla="*/ 57725 w 66798"/>
                  <a:gd name="connsiteY4" fmla="*/ 6961 h 140949"/>
                  <a:gd name="connsiteX5" fmla="*/ 66798 w 66798"/>
                  <a:gd name="connsiteY5" fmla="*/ 0 h 14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98" h="140949">
                    <a:moveTo>
                      <a:pt x="66798" y="0"/>
                    </a:moveTo>
                    <a:lnTo>
                      <a:pt x="30508" y="111939"/>
                    </a:lnTo>
                    <a:lnTo>
                      <a:pt x="0" y="140949"/>
                    </a:lnTo>
                    <a:lnTo>
                      <a:pt x="39147" y="20195"/>
                    </a:lnTo>
                    <a:lnTo>
                      <a:pt x="57725" y="6961"/>
                    </a:lnTo>
                    <a:cubicBezTo>
                      <a:pt x="63627" y="2549"/>
                      <a:pt x="66798" y="0"/>
                      <a:pt x="6679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7" name="任意多边形: 形状 286"/>
              <p:cNvSpPr/>
              <p:nvPr/>
            </p:nvSpPr>
            <p:spPr>
              <a:xfrm>
                <a:off x="9235238" y="876331"/>
                <a:ext cx="112817" cy="72148"/>
              </a:xfrm>
              <a:custGeom>
                <a:avLst/>
                <a:gdLst>
                  <a:gd name="connsiteX0" fmla="*/ 112817 w 112817"/>
                  <a:gd name="connsiteY0" fmla="*/ 0 h 72148"/>
                  <a:gd name="connsiteX1" fmla="*/ 110387 w 112817"/>
                  <a:gd name="connsiteY1" fmla="*/ 7495 h 72148"/>
                  <a:gd name="connsiteX2" fmla="*/ 103504 w 112817"/>
                  <a:gd name="connsiteY2" fmla="*/ 12398 h 72148"/>
                  <a:gd name="connsiteX3" fmla="*/ 13973 w 112817"/>
                  <a:gd name="connsiteY3" fmla="*/ 65738 h 72148"/>
                  <a:gd name="connsiteX4" fmla="*/ 0 w 112817"/>
                  <a:gd name="connsiteY4" fmla="*/ 72148 h 72148"/>
                  <a:gd name="connsiteX5" fmla="*/ 39073 w 112817"/>
                  <a:gd name="connsiteY5" fmla="*/ 50296 h 72148"/>
                  <a:gd name="connsiteX6" fmla="*/ 112817 w 112817"/>
                  <a:gd name="connsiteY6" fmla="*/ 0 h 7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817" h="72148">
                    <a:moveTo>
                      <a:pt x="112817" y="0"/>
                    </a:moveTo>
                    <a:lnTo>
                      <a:pt x="110387" y="7495"/>
                    </a:lnTo>
                    <a:lnTo>
                      <a:pt x="103504" y="12398"/>
                    </a:lnTo>
                    <a:cubicBezTo>
                      <a:pt x="81654" y="27301"/>
                      <a:pt x="50638" y="46910"/>
                      <a:pt x="13973" y="65738"/>
                    </a:cubicBezTo>
                    <a:lnTo>
                      <a:pt x="0" y="72148"/>
                    </a:lnTo>
                    <a:lnTo>
                      <a:pt x="39073" y="50296"/>
                    </a:lnTo>
                    <a:cubicBezTo>
                      <a:pt x="84278" y="22940"/>
                      <a:pt x="112817" y="0"/>
                      <a:pt x="11281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8" name="任意多边形: 形状 287"/>
              <p:cNvSpPr/>
              <p:nvPr/>
            </p:nvSpPr>
            <p:spPr>
              <a:xfrm>
                <a:off x="5801693" y="1065868"/>
                <a:ext cx="2090881" cy="1133819"/>
              </a:xfrm>
              <a:custGeom>
                <a:avLst/>
                <a:gdLst>
                  <a:gd name="connsiteX0" fmla="*/ 0 w 2090881"/>
                  <a:gd name="connsiteY0" fmla="*/ 0 h 1133819"/>
                  <a:gd name="connsiteX1" fmla="*/ 291730 w 2090881"/>
                  <a:gd name="connsiteY1" fmla="*/ 536601 h 1133819"/>
                  <a:gd name="connsiteX2" fmla="*/ 340002 w 2090881"/>
                  <a:gd name="connsiteY2" fmla="*/ 543999 h 1133819"/>
                  <a:gd name="connsiteX3" fmla="*/ 1389594 w 2090881"/>
                  <a:gd name="connsiteY3" fmla="*/ 800848 h 1133819"/>
                  <a:gd name="connsiteX4" fmla="*/ 1743689 w 2090881"/>
                  <a:gd name="connsiteY4" fmla="*/ 984415 h 1133819"/>
                  <a:gd name="connsiteX5" fmla="*/ 2076591 w 2090881"/>
                  <a:gd name="connsiteY5" fmla="*/ 1111204 h 1133819"/>
                  <a:gd name="connsiteX6" fmla="*/ 2084341 w 2090881"/>
                  <a:gd name="connsiteY6" fmla="*/ 1113179 h 1133819"/>
                  <a:gd name="connsiteX7" fmla="*/ 2090881 w 2090881"/>
                  <a:gd name="connsiteY7" fmla="*/ 1133819 h 1133819"/>
                  <a:gd name="connsiteX8" fmla="*/ 1718468 w 2090881"/>
                  <a:gd name="connsiteY8" fmla="*/ 997115 h 1133819"/>
                  <a:gd name="connsiteX9" fmla="*/ 1364373 w 2090881"/>
                  <a:gd name="connsiteY9" fmla="*/ 813548 h 1133819"/>
                  <a:gd name="connsiteX10" fmla="*/ 314781 w 2090881"/>
                  <a:gd name="connsiteY10" fmla="*/ 556699 h 1133819"/>
                  <a:gd name="connsiteX11" fmla="*/ 266509 w 2090881"/>
                  <a:gd name="connsiteY11" fmla="*/ 549301 h 1133819"/>
                  <a:gd name="connsiteX12" fmla="*/ 61046 w 2090881"/>
                  <a:gd name="connsiteY12" fmla="*/ 90699 h 1133819"/>
                  <a:gd name="connsiteX13" fmla="*/ 48639 w 2090881"/>
                  <a:gd name="connsiteY13" fmla="*/ 78517 h 1133819"/>
                  <a:gd name="connsiteX14" fmla="*/ 0 w 2090881"/>
                  <a:gd name="connsiteY14" fmla="*/ 0 h 113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90881" h="1133819">
                    <a:moveTo>
                      <a:pt x="0" y="0"/>
                    </a:moveTo>
                    <a:cubicBezTo>
                      <a:pt x="0" y="0"/>
                      <a:pt x="268829" y="188498"/>
                      <a:pt x="291730" y="536601"/>
                    </a:cubicBezTo>
                    <a:lnTo>
                      <a:pt x="340002" y="543999"/>
                    </a:lnTo>
                    <a:cubicBezTo>
                      <a:pt x="831856" y="649699"/>
                      <a:pt x="1389594" y="800848"/>
                      <a:pt x="1389594" y="800848"/>
                    </a:cubicBezTo>
                    <a:cubicBezTo>
                      <a:pt x="1524889" y="864974"/>
                      <a:pt x="1611213" y="903377"/>
                      <a:pt x="1743689" y="984415"/>
                    </a:cubicBezTo>
                    <a:cubicBezTo>
                      <a:pt x="1843310" y="1045457"/>
                      <a:pt x="2002982" y="1091832"/>
                      <a:pt x="2076591" y="1111204"/>
                    </a:cubicBezTo>
                    <a:lnTo>
                      <a:pt x="2084341" y="1113179"/>
                    </a:lnTo>
                    <a:lnTo>
                      <a:pt x="2090881" y="1133819"/>
                    </a:lnTo>
                    <a:cubicBezTo>
                      <a:pt x="2090881" y="1133819"/>
                      <a:pt x="1851296" y="1078504"/>
                      <a:pt x="1718468" y="997115"/>
                    </a:cubicBezTo>
                    <a:cubicBezTo>
                      <a:pt x="1585992" y="916077"/>
                      <a:pt x="1499668" y="877674"/>
                      <a:pt x="1364373" y="813548"/>
                    </a:cubicBezTo>
                    <a:cubicBezTo>
                      <a:pt x="1364373" y="813548"/>
                      <a:pt x="806635" y="662399"/>
                      <a:pt x="314781" y="556699"/>
                    </a:cubicBezTo>
                    <a:lnTo>
                      <a:pt x="266509" y="549301"/>
                    </a:lnTo>
                    <a:cubicBezTo>
                      <a:pt x="252196" y="331737"/>
                      <a:pt x="141817" y="176518"/>
                      <a:pt x="61046" y="90699"/>
                    </a:cubicBezTo>
                    <a:lnTo>
                      <a:pt x="48639" y="785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9" name="任意多边形: 形状 288"/>
              <p:cNvSpPr/>
              <p:nvPr/>
            </p:nvSpPr>
            <p:spPr>
              <a:xfrm>
                <a:off x="5776472" y="1078568"/>
                <a:ext cx="1657925" cy="2106939"/>
              </a:xfrm>
              <a:custGeom>
                <a:avLst/>
                <a:gdLst>
                  <a:gd name="connsiteX0" fmla="*/ 0 w 1657925"/>
                  <a:gd name="connsiteY0" fmla="*/ 0 h 2106939"/>
                  <a:gd name="connsiteX1" fmla="*/ 42362 w 1657925"/>
                  <a:gd name="connsiteY1" fmla="*/ 34892 h 2106939"/>
                  <a:gd name="connsiteX2" fmla="*/ 73860 w 1657925"/>
                  <a:gd name="connsiteY2" fmla="*/ 65817 h 2106939"/>
                  <a:gd name="connsiteX3" fmla="*/ 98904 w 1657925"/>
                  <a:gd name="connsiteY3" fmla="*/ 106246 h 2106939"/>
                  <a:gd name="connsiteX4" fmla="*/ 238029 w 1657925"/>
                  <a:gd name="connsiteY4" fmla="*/ 511924 h 2106939"/>
                  <a:gd name="connsiteX5" fmla="*/ 241905 w 1657925"/>
                  <a:gd name="connsiteY5" fmla="*/ 541165 h 2106939"/>
                  <a:gd name="connsiteX6" fmla="*/ 156994 w 1657925"/>
                  <a:gd name="connsiteY6" fmla="*/ 761726 h 2106939"/>
                  <a:gd name="connsiteX7" fmla="*/ 220765 w 1657925"/>
                  <a:gd name="connsiteY7" fmla="*/ 767714 h 2106939"/>
                  <a:gd name="connsiteX8" fmla="*/ 1317926 w 1657925"/>
                  <a:gd name="connsiteY8" fmla="*/ 1207423 h 2106939"/>
                  <a:gd name="connsiteX9" fmla="*/ 1657925 w 1657925"/>
                  <a:gd name="connsiteY9" fmla="*/ 1538966 h 2106939"/>
                  <a:gd name="connsiteX10" fmla="*/ 1294157 w 1657925"/>
                  <a:gd name="connsiteY10" fmla="*/ 1976888 h 2106939"/>
                  <a:gd name="connsiteX11" fmla="*/ 1293293 w 1657925"/>
                  <a:gd name="connsiteY11" fmla="*/ 2025669 h 2106939"/>
                  <a:gd name="connsiteX12" fmla="*/ 1276145 w 1657925"/>
                  <a:gd name="connsiteY12" fmla="*/ 2106939 h 2106939"/>
                  <a:gd name="connsiteX13" fmla="*/ 1632704 w 1657925"/>
                  <a:gd name="connsiteY13" fmla="*/ 1551666 h 2106939"/>
                  <a:gd name="connsiteX14" fmla="*/ 1292705 w 1657925"/>
                  <a:gd name="connsiteY14" fmla="*/ 1220123 h 2106939"/>
                  <a:gd name="connsiteX15" fmla="*/ 195544 w 1657925"/>
                  <a:gd name="connsiteY15" fmla="*/ 780414 h 2106939"/>
                  <a:gd name="connsiteX16" fmla="*/ 131773 w 1657925"/>
                  <a:gd name="connsiteY16" fmla="*/ 774426 h 2106939"/>
                  <a:gd name="connsiteX17" fmla="*/ 216684 w 1657925"/>
                  <a:gd name="connsiteY17" fmla="*/ 553865 h 2106939"/>
                  <a:gd name="connsiteX18" fmla="*/ 212808 w 1657925"/>
                  <a:gd name="connsiteY18" fmla="*/ 524624 h 2106939"/>
                  <a:gd name="connsiteX19" fmla="*/ 0 w 1657925"/>
                  <a:gd name="connsiteY19" fmla="*/ 0 h 2106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7925" h="2106939">
                    <a:moveTo>
                      <a:pt x="0" y="0"/>
                    </a:moveTo>
                    <a:cubicBezTo>
                      <a:pt x="0" y="0"/>
                      <a:pt x="16802" y="11781"/>
                      <a:pt x="42362" y="34892"/>
                    </a:cubicBezTo>
                    <a:lnTo>
                      <a:pt x="73860" y="65817"/>
                    </a:lnTo>
                    <a:lnTo>
                      <a:pt x="98904" y="106246"/>
                    </a:lnTo>
                    <a:cubicBezTo>
                      <a:pt x="247202" y="367336"/>
                      <a:pt x="238029" y="511924"/>
                      <a:pt x="238029" y="511924"/>
                    </a:cubicBezTo>
                    <a:cubicBezTo>
                      <a:pt x="238029" y="511924"/>
                      <a:pt x="239793" y="523550"/>
                      <a:pt x="241905" y="541165"/>
                    </a:cubicBezTo>
                    <a:cubicBezTo>
                      <a:pt x="252828" y="678927"/>
                      <a:pt x="156994" y="761726"/>
                      <a:pt x="156994" y="761726"/>
                    </a:cubicBezTo>
                    <a:cubicBezTo>
                      <a:pt x="179192" y="765602"/>
                      <a:pt x="200683" y="767363"/>
                      <a:pt x="220765" y="767714"/>
                    </a:cubicBezTo>
                    <a:cubicBezTo>
                      <a:pt x="414549" y="788854"/>
                      <a:pt x="1002589" y="878699"/>
                      <a:pt x="1317926" y="1207423"/>
                    </a:cubicBezTo>
                    <a:cubicBezTo>
                      <a:pt x="1478589" y="1374781"/>
                      <a:pt x="1582173" y="1478013"/>
                      <a:pt x="1657925" y="1538966"/>
                    </a:cubicBezTo>
                    <a:cubicBezTo>
                      <a:pt x="1373418" y="1677256"/>
                      <a:pt x="1305264" y="1859587"/>
                      <a:pt x="1294157" y="1976888"/>
                    </a:cubicBezTo>
                    <a:lnTo>
                      <a:pt x="1293293" y="2025669"/>
                    </a:lnTo>
                    <a:lnTo>
                      <a:pt x="1276145" y="2106939"/>
                    </a:lnTo>
                    <a:cubicBezTo>
                      <a:pt x="1276145" y="2106939"/>
                      <a:pt x="1177492" y="1772929"/>
                      <a:pt x="1632704" y="1551666"/>
                    </a:cubicBezTo>
                    <a:cubicBezTo>
                      <a:pt x="1556952" y="1490713"/>
                      <a:pt x="1453368" y="1387481"/>
                      <a:pt x="1292705" y="1220123"/>
                    </a:cubicBezTo>
                    <a:cubicBezTo>
                      <a:pt x="977368" y="891399"/>
                      <a:pt x="389328" y="801554"/>
                      <a:pt x="195544" y="780414"/>
                    </a:cubicBezTo>
                    <a:cubicBezTo>
                      <a:pt x="175462" y="780063"/>
                      <a:pt x="153971" y="778302"/>
                      <a:pt x="131773" y="774426"/>
                    </a:cubicBezTo>
                    <a:cubicBezTo>
                      <a:pt x="131773" y="774426"/>
                      <a:pt x="227607" y="691627"/>
                      <a:pt x="216684" y="553865"/>
                    </a:cubicBezTo>
                    <a:cubicBezTo>
                      <a:pt x="214572" y="536250"/>
                      <a:pt x="212808" y="524624"/>
                      <a:pt x="212808" y="524624"/>
                    </a:cubicBezTo>
                    <a:cubicBezTo>
                      <a:pt x="212808" y="524624"/>
                      <a:pt x="224789" y="33577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0" name="任意多边形: 形状 289"/>
              <p:cNvSpPr/>
              <p:nvPr/>
            </p:nvSpPr>
            <p:spPr>
              <a:xfrm>
                <a:off x="7719366" y="1363587"/>
                <a:ext cx="332314" cy="332577"/>
              </a:xfrm>
              <a:custGeom>
                <a:avLst/>
                <a:gdLst>
                  <a:gd name="connsiteX0" fmla="*/ 332314 w 332314"/>
                  <a:gd name="connsiteY0" fmla="*/ 0 h 332577"/>
                  <a:gd name="connsiteX1" fmla="*/ 24203 w 332314"/>
                  <a:gd name="connsiteY1" fmla="*/ 320623 h 332577"/>
                  <a:gd name="connsiteX2" fmla="*/ 0 w 332314"/>
                  <a:gd name="connsiteY2" fmla="*/ 332577 h 332577"/>
                  <a:gd name="connsiteX3" fmla="*/ 84316 w 332314"/>
                  <a:gd name="connsiteY3" fmla="*/ 270758 h 332577"/>
                  <a:gd name="connsiteX4" fmla="*/ 267220 w 332314"/>
                  <a:gd name="connsiteY4" fmla="*/ 71036 h 332577"/>
                  <a:gd name="connsiteX5" fmla="*/ 282989 w 332314"/>
                  <a:gd name="connsiteY5" fmla="*/ 48463 h 332577"/>
                  <a:gd name="connsiteX6" fmla="*/ 332314 w 332314"/>
                  <a:gd name="connsiteY6" fmla="*/ 0 h 332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314" h="332577">
                    <a:moveTo>
                      <a:pt x="332314" y="0"/>
                    </a:moveTo>
                    <a:cubicBezTo>
                      <a:pt x="332314" y="133"/>
                      <a:pt x="204237" y="208807"/>
                      <a:pt x="24203" y="320623"/>
                    </a:cubicBezTo>
                    <a:lnTo>
                      <a:pt x="0" y="332577"/>
                    </a:lnTo>
                    <a:lnTo>
                      <a:pt x="84316" y="270758"/>
                    </a:lnTo>
                    <a:cubicBezTo>
                      <a:pt x="164617" y="202948"/>
                      <a:pt x="228756" y="123649"/>
                      <a:pt x="267220" y="71036"/>
                    </a:cubicBezTo>
                    <a:lnTo>
                      <a:pt x="282989" y="48463"/>
                    </a:lnTo>
                    <a:lnTo>
                      <a:pt x="33231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1" name="任意多边形: 形状 290"/>
              <p:cNvSpPr/>
              <p:nvPr/>
            </p:nvSpPr>
            <p:spPr>
              <a:xfrm>
                <a:off x="7818793" y="1376286"/>
                <a:ext cx="207666" cy="165878"/>
              </a:xfrm>
              <a:custGeom>
                <a:avLst/>
                <a:gdLst>
                  <a:gd name="connsiteX0" fmla="*/ 207666 w 207666"/>
                  <a:gd name="connsiteY0" fmla="*/ 0 h 165878"/>
                  <a:gd name="connsiteX1" fmla="*/ 197345 w 207666"/>
                  <a:gd name="connsiteY1" fmla="*/ 16031 h 165878"/>
                  <a:gd name="connsiteX2" fmla="*/ 183562 w 207666"/>
                  <a:gd name="connsiteY2" fmla="*/ 35763 h 165878"/>
                  <a:gd name="connsiteX3" fmla="*/ 156002 w 207666"/>
                  <a:gd name="connsiteY3" fmla="*/ 62840 h 165878"/>
                  <a:gd name="connsiteX4" fmla="*/ 8880 w 207666"/>
                  <a:gd name="connsiteY4" fmla="*/ 162569 h 165878"/>
                  <a:gd name="connsiteX5" fmla="*/ 0 w 207666"/>
                  <a:gd name="connsiteY5" fmla="*/ 165878 h 165878"/>
                  <a:gd name="connsiteX6" fmla="*/ 56107 w 207666"/>
                  <a:gd name="connsiteY6" fmla="*/ 133634 h 165878"/>
                  <a:gd name="connsiteX7" fmla="*/ 207666 w 207666"/>
                  <a:gd name="connsiteY7" fmla="*/ 0 h 165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7666" h="165878">
                    <a:moveTo>
                      <a:pt x="207666" y="0"/>
                    </a:moveTo>
                    <a:cubicBezTo>
                      <a:pt x="207666" y="22"/>
                      <a:pt x="204109" y="5837"/>
                      <a:pt x="197345" y="16031"/>
                    </a:cubicBezTo>
                    <a:lnTo>
                      <a:pt x="183562" y="35763"/>
                    </a:lnTo>
                    <a:lnTo>
                      <a:pt x="156002" y="62840"/>
                    </a:lnTo>
                    <a:cubicBezTo>
                      <a:pt x="105480" y="107276"/>
                      <a:pt x="56433" y="140080"/>
                      <a:pt x="8880" y="162569"/>
                    </a:cubicBezTo>
                    <a:lnTo>
                      <a:pt x="0" y="165878"/>
                    </a:lnTo>
                    <a:lnTo>
                      <a:pt x="56107" y="133634"/>
                    </a:lnTo>
                    <a:cubicBezTo>
                      <a:pt x="105149" y="100501"/>
                      <a:pt x="155675" y="56395"/>
                      <a:pt x="20766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2" name="任意多边形: 形状 291"/>
              <p:cNvSpPr/>
              <p:nvPr/>
            </p:nvSpPr>
            <p:spPr>
              <a:xfrm>
                <a:off x="9052149" y="1611174"/>
                <a:ext cx="451282" cy="139997"/>
              </a:xfrm>
              <a:custGeom>
                <a:avLst/>
                <a:gdLst>
                  <a:gd name="connsiteX0" fmla="*/ 138302 w 451282"/>
                  <a:gd name="connsiteY0" fmla="*/ 949 h 139997"/>
                  <a:gd name="connsiteX1" fmla="*/ 396860 w 451282"/>
                  <a:gd name="connsiteY1" fmla="*/ 84343 h 139997"/>
                  <a:gd name="connsiteX2" fmla="*/ 430667 w 451282"/>
                  <a:gd name="connsiteY2" fmla="*/ 102576 h 139997"/>
                  <a:gd name="connsiteX3" fmla="*/ 446347 w 451282"/>
                  <a:gd name="connsiteY3" fmla="*/ 129425 h 139997"/>
                  <a:gd name="connsiteX4" fmla="*/ 451282 w 451282"/>
                  <a:gd name="connsiteY4" fmla="*/ 139997 h 139997"/>
                  <a:gd name="connsiteX5" fmla="*/ 18697 w 451282"/>
                  <a:gd name="connsiteY5" fmla="*/ 21809 h 139997"/>
                  <a:gd name="connsiteX6" fmla="*/ 0 w 451282"/>
                  <a:gd name="connsiteY6" fmla="*/ 29407 h 139997"/>
                  <a:gd name="connsiteX7" fmla="*/ 5172 w 451282"/>
                  <a:gd name="connsiteY7" fmla="*/ 24856 h 139997"/>
                  <a:gd name="connsiteX8" fmla="*/ 138302 w 451282"/>
                  <a:gd name="connsiteY8" fmla="*/ 949 h 13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1282" h="139997">
                    <a:moveTo>
                      <a:pt x="138302" y="949"/>
                    </a:moveTo>
                    <a:cubicBezTo>
                      <a:pt x="208838" y="6182"/>
                      <a:pt x="294741" y="33169"/>
                      <a:pt x="396860" y="84343"/>
                    </a:cubicBezTo>
                    <a:lnTo>
                      <a:pt x="430667" y="102576"/>
                    </a:lnTo>
                    <a:lnTo>
                      <a:pt x="446347" y="129425"/>
                    </a:lnTo>
                    <a:cubicBezTo>
                      <a:pt x="447757" y="132950"/>
                      <a:pt x="449521" y="136472"/>
                      <a:pt x="451282" y="139997"/>
                    </a:cubicBezTo>
                    <a:cubicBezTo>
                      <a:pt x="258292" y="29013"/>
                      <a:pt x="115612" y="-6036"/>
                      <a:pt x="18697" y="21809"/>
                    </a:cubicBezTo>
                    <a:lnTo>
                      <a:pt x="0" y="29407"/>
                    </a:lnTo>
                    <a:lnTo>
                      <a:pt x="5172" y="24856"/>
                    </a:lnTo>
                    <a:cubicBezTo>
                      <a:pt x="41142" y="5335"/>
                      <a:pt x="85400" y="-2977"/>
                      <a:pt x="138302" y="9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3" name="任意多边形: 形状 292"/>
              <p:cNvSpPr/>
              <p:nvPr/>
            </p:nvSpPr>
            <p:spPr>
              <a:xfrm>
                <a:off x="8630969" y="1640580"/>
                <a:ext cx="421180" cy="945132"/>
              </a:xfrm>
              <a:custGeom>
                <a:avLst/>
                <a:gdLst>
                  <a:gd name="connsiteX0" fmla="*/ 421180 w 421180"/>
                  <a:gd name="connsiteY0" fmla="*/ 0 h 945132"/>
                  <a:gd name="connsiteX1" fmla="*/ 365353 w 421180"/>
                  <a:gd name="connsiteY1" fmla="*/ 49133 h 945132"/>
                  <a:gd name="connsiteX2" fmla="*/ 308585 w 421180"/>
                  <a:gd name="connsiteY2" fmla="*/ 371295 h 945132"/>
                  <a:gd name="connsiteX3" fmla="*/ 5559 w 421180"/>
                  <a:gd name="connsiteY3" fmla="*/ 942718 h 945132"/>
                  <a:gd name="connsiteX4" fmla="*/ 0 w 421180"/>
                  <a:gd name="connsiteY4" fmla="*/ 945132 h 945132"/>
                  <a:gd name="connsiteX5" fmla="*/ 19925 w 421180"/>
                  <a:gd name="connsiteY5" fmla="*/ 934708 h 945132"/>
                  <a:gd name="connsiteX6" fmla="*/ 283365 w 421180"/>
                  <a:gd name="connsiteY6" fmla="*/ 383995 h 945132"/>
                  <a:gd name="connsiteX7" fmla="*/ 401130 w 421180"/>
                  <a:gd name="connsiteY7" fmla="*/ 8149 h 945132"/>
                  <a:gd name="connsiteX8" fmla="*/ 421180 w 421180"/>
                  <a:gd name="connsiteY8" fmla="*/ 0 h 94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180" h="945132">
                    <a:moveTo>
                      <a:pt x="421180" y="0"/>
                    </a:moveTo>
                    <a:lnTo>
                      <a:pt x="365353" y="49133"/>
                    </a:lnTo>
                    <a:cubicBezTo>
                      <a:pt x="315191" y="117156"/>
                      <a:pt x="297222" y="227280"/>
                      <a:pt x="308585" y="371295"/>
                    </a:cubicBezTo>
                    <a:cubicBezTo>
                      <a:pt x="339722" y="764365"/>
                      <a:pt x="72781" y="911961"/>
                      <a:pt x="5559" y="942718"/>
                    </a:cubicBezTo>
                    <a:lnTo>
                      <a:pt x="0" y="945132"/>
                    </a:lnTo>
                    <a:lnTo>
                      <a:pt x="19925" y="934708"/>
                    </a:lnTo>
                    <a:cubicBezTo>
                      <a:pt x="117746" y="877481"/>
                      <a:pt x="310053" y="720912"/>
                      <a:pt x="283365" y="383995"/>
                    </a:cubicBezTo>
                    <a:cubicBezTo>
                      <a:pt x="268213" y="191976"/>
                      <a:pt x="305208" y="60205"/>
                      <a:pt x="401130" y="8149"/>
                    </a:cubicBezTo>
                    <a:lnTo>
                      <a:pt x="4211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4" name="任意多边形: 形状 293"/>
              <p:cNvSpPr/>
              <p:nvPr/>
            </p:nvSpPr>
            <p:spPr>
              <a:xfrm>
                <a:off x="9151715" y="1736197"/>
                <a:ext cx="1238034" cy="1260346"/>
              </a:xfrm>
              <a:custGeom>
                <a:avLst/>
                <a:gdLst>
                  <a:gd name="connsiteX0" fmla="*/ 120742 w 1238034"/>
                  <a:gd name="connsiteY0" fmla="*/ 74 h 1260346"/>
                  <a:gd name="connsiteX1" fmla="*/ 406181 w 1238034"/>
                  <a:gd name="connsiteY1" fmla="*/ 62519 h 1260346"/>
                  <a:gd name="connsiteX2" fmla="*/ 1030157 w 1238034"/>
                  <a:gd name="connsiteY2" fmla="*/ 1106827 h 1260346"/>
                  <a:gd name="connsiteX3" fmla="*/ 1238034 w 1238034"/>
                  <a:gd name="connsiteY3" fmla="*/ 1226620 h 1260346"/>
                  <a:gd name="connsiteX4" fmla="*/ 1196303 w 1238034"/>
                  <a:gd name="connsiteY4" fmla="*/ 1254088 h 1260346"/>
                  <a:gd name="connsiteX5" fmla="*/ 1180869 w 1238034"/>
                  <a:gd name="connsiteY5" fmla="*/ 1260346 h 1260346"/>
                  <a:gd name="connsiteX6" fmla="*/ 1212813 w 1238034"/>
                  <a:gd name="connsiteY6" fmla="*/ 1239320 h 1260346"/>
                  <a:gd name="connsiteX7" fmla="*/ 1004936 w 1238034"/>
                  <a:gd name="connsiteY7" fmla="*/ 1119527 h 1260346"/>
                  <a:gd name="connsiteX8" fmla="*/ 380961 w 1238034"/>
                  <a:gd name="connsiteY8" fmla="*/ 75219 h 1260346"/>
                  <a:gd name="connsiteX9" fmla="*/ 42753 w 1238034"/>
                  <a:gd name="connsiteY9" fmla="*/ 17795 h 1260346"/>
                  <a:gd name="connsiteX10" fmla="*/ 0 w 1238034"/>
                  <a:gd name="connsiteY10" fmla="*/ 30042 h 1260346"/>
                  <a:gd name="connsiteX11" fmla="*/ 19747 w 1238034"/>
                  <a:gd name="connsiteY11" fmla="*/ 18910 h 1260346"/>
                  <a:gd name="connsiteX12" fmla="*/ 120742 w 1238034"/>
                  <a:gd name="connsiteY12" fmla="*/ 74 h 126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8034" h="1260346">
                    <a:moveTo>
                      <a:pt x="120742" y="74"/>
                    </a:moveTo>
                    <a:cubicBezTo>
                      <a:pt x="211736" y="-1670"/>
                      <a:pt x="316115" y="27947"/>
                      <a:pt x="406181" y="62519"/>
                    </a:cubicBezTo>
                    <a:cubicBezTo>
                      <a:pt x="614055" y="498706"/>
                      <a:pt x="825453" y="953211"/>
                      <a:pt x="1030157" y="1106827"/>
                    </a:cubicBezTo>
                    <a:cubicBezTo>
                      <a:pt x="1114013" y="1169544"/>
                      <a:pt x="1182719" y="1208299"/>
                      <a:pt x="1238034" y="1226620"/>
                    </a:cubicBezTo>
                    <a:cubicBezTo>
                      <a:pt x="1224910" y="1237366"/>
                      <a:pt x="1210947" y="1246468"/>
                      <a:pt x="1196303" y="1254088"/>
                    </a:cubicBezTo>
                    <a:lnTo>
                      <a:pt x="1180869" y="1260346"/>
                    </a:lnTo>
                    <a:lnTo>
                      <a:pt x="1212813" y="1239320"/>
                    </a:lnTo>
                    <a:cubicBezTo>
                      <a:pt x="1157498" y="1220999"/>
                      <a:pt x="1088793" y="1182244"/>
                      <a:pt x="1004936" y="1119527"/>
                    </a:cubicBezTo>
                    <a:cubicBezTo>
                      <a:pt x="800233" y="965911"/>
                      <a:pt x="588834" y="511406"/>
                      <a:pt x="380961" y="75219"/>
                    </a:cubicBezTo>
                    <a:cubicBezTo>
                      <a:pt x="272881" y="33733"/>
                      <a:pt x="144192" y="-619"/>
                      <a:pt x="42753" y="17795"/>
                    </a:cubicBezTo>
                    <a:lnTo>
                      <a:pt x="0" y="30042"/>
                    </a:lnTo>
                    <a:lnTo>
                      <a:pt x="19747" y="18910"/>
                    </a:lnTo>
                    <a:cubicBezTo>
                      <a:pt x="50089" y="6487"/>
                      <a:pt x="84345" y="771"/>
                      <a:pt x="120742" y="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5" name="任意多边形: 形状 294"/>
              <p:cNvSpPr/>
              <p:nvPr/>
            </p:nvSpPr>
            <p:spPr>
              <a:xfrm>
                <a:off x="8811067" y="1766239"/>
                <a:ext cx="340648" cy="763590"/>
              </a:xfrm>
              <a:custGeom>
                <a:avLst/>
                <a:gdLst>
                  <a:gd name="connsiteX0" fmla="*/ 340648 w 340648"/>
                  <a:gd name="connsiteY0" fmla="*/ 0 h 763590"/>
                  <a:gd name="connsiteX1" fmla="*/ 318039 w 340648"/>
                  <a:gd name="connsiteY1" fmla="*/ 12746 h 763590"/>
                  <a:gd name="connsiteX2" fmla="*/ 13407 w 340648"/>
                  <a:gd name="connsiteY2" fmla="*/ 758149 h 763590"/>
                  <a:gd name="connsiteX3" fmla="*/ 0 w 340648"/>
                  <a:gd name="connsiteY3" fmla="*/ 763590 h 763590"/>
                  <a:gd name="connsiteX4" fmla="*/ 60110 w 340648"/>
                  <a:gd name="connsiteY4" fmla="*/ 726654 h 763590"/>
                  <a:gd name="connsiteX5" fmla="*/ 292819 w 340648"/>
                  <a:gd name="connsiteY5" fmla="*/ 25446 h 763590"/>
                  <a:gd name="connsiteX6" fmla="*/ 335175 w 340648"/>
                  <a:gd name="connsiteY6" fmla="*/ 1568 h 763590"/>
                  <a:gd name="connsiteX7" fmla="*/ 340648 w 340648"/>
                  <a:gd name="connsiteY7" fmla="*/ 0 h 763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648" h="763590">
                    <a:moveTo>
                      <a:pt x="340648" y="0"/>
                    </a:moveTo>
                    <a:lnTo>
                      <a:pt x="318039" y="12746"/>
                    </a:lnTo>
                    <a:cubicBezTo>
                      <a:pt x="149407" y="139454"/>
                      <a:pt x="391608" y="568016"/>
                      <a:pt x="13407" y="758149"/>
                    </a:cubicBezTo>
                    <a:lnTo>
                      <a:pt x="0" y="763590"/>
                    </a:lnTo>
                    <a:lnTo>
                      <a:pt x="60110" y="726654"/>
                    </a:lnTo>
                    <a:cubicBezTo>
                      <a:pt x="333883" y="521033"/>
                      <a:pt x="136232" y="143103"/>
                      <a:pt x="292819" y="25446"/>
                    </a:cubicBezTo>
                    <a:cubicBezTo>
                      <a:pt x="305811" y="15669"/>
                      <a:pt x="320004" y="7780"/>
                      <a:pt x="335175" y="1568"/>
                    </a:cubicBezTo>
                    <a:lnTo>
                      <a:pt x="34064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6" name="任意多边形: 形状 295"/>
              <p:cNvSpPr/>
              <p:nvPr/>
            </p:nvSpPr>
            <p:spPr>
              <a:xfrm>
                <a:off x="7868116" y="2030201"/>
                <a:ext cx="2260348" cy="2105897"/>
              </a:xfrm>
              <a:custGeom>
                <a:avLst/>
                <a:gdLst>
                  <a:gd name="connsiteX0" fmla="*/ 0 w 2260348"/>
                  <a:gd name="connsiteY0" fmla="*/ 0 h 2105897"/>
                  <a:gd name="connsiteX1" fmla="*/ 1238796 w 2260348"/>
                  <a:gd name="connsiteY1" fmla="*/ 1054170 h 2105897"/>
                  <a:gd name="connsiteX2" fmla="*/ 1837760 w 2260348"/>
                  <a:gd name="connsiteY2" fmla="*/ 1801467 h 2105897"/>
                  <a:gd name="connsiteX3" fmla="*/ 2107994 w 2260348"/>
                  <a:gd name="connsiteY3" fmla="*/ 1979041 h 2105897"/>
                  <a:gd name="connsiteX4" fmla="*/ 2207732 w 2260348"/>
                  <a:gd name="connsiteY4" fmla="*/ 2056334 h 2105897"/>
                  <a:gd name="connsiteX5" fmla="*/ 2249407 w 2260348"/>
                  <a:gd name="connsiteY5" fmla="*/ 2076071 h 2105897"/>
                  <a:gd name="connsiteX6" fmla="*/ 2260348 w 2260348"/>
                  <a:gd name="connsiteY6" fmla="*/ 2105897 h 2105897"/>
                  <a:gd name="connsiteX7" fmla="*/ 2082774 w 2260348"/>
                  <a:gd name="connsiteY7" fmla="*/ 1991741 h 2105897"/>
                  <a:gd name="connsiteX8" fmla="*/ 1812538 w 2260348"/>
                  <a:gd name="connsiteY8" fmla="*/ 1814167 h 2105897"/>
                  <a:gd name="connsiteX9" fmla="*/ 1213576 w 2260348"/>
                  <a:gd name="connsiteY9" fmla="*/ 1066870 h 2105897"/>
                  <a:gd name="connsiteX10" fmla="*/ 47442 w 2260348"/>
                  <a:gd name="connsiteY10" fmla="*/ 115770 h 2105897"/>
                  <a:gd name="connsiteX11" fmla="*/ 27898 w 2260348"/>
                  <a:gd name="connsiteY11" fmla="*/ 88048 h 2105897"/>
                  <a:gd name="connsiteX12" fmla="*/ 0 w 2260348"/>
                  <a:gd name="connsiteY12" fmla="*/ 0 h 210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0348" h="2105897">
                    <a:moveTo>
                      <a:pt x="0" y="0"/>
                    </a:moveTo>
                    <a:cubicBezTo>
                      <a:pt x="378402" y="570772"/>
                      <a:pt x="910424" y="796619"/>
                      <a:pt x="1238796" y="1054170"/>
                    </a:cubicBezTo>
                    <a:cubicBezTo>
                      <a:pt x="1567169" y="1311725"/>
                      <a:pt x="1722546" y="1542151"/>
                      <a:pt x="1837760" y="1801467"/>
                    </a:cubicBezTo>
                    <a:cubicBezTo>
                      <a:pt x="1952969" y="2060782"/>
                      <a:pt x="2107994" y="1979041"/>
                      <a:pt x="2107994" y="1979041"/>
                    </a:cubicBezTo>
                    <a:cubicBezTo>
                      <a:pt x="2107994" y="1979041"/>
                      <a:pt x="2141092" y="2017886"/>
                      <a:pt x="2207732" y="2056334"/>
                    </a:cubicBezTo>
                    <a:lnTo>
                      <a:pt x="2249407" y="2076071"/>
                    </a:lnTo>
                    <a:lnTo>
                      <a:pt x="2260348" y="2105897"/>
                    </a:lnTo>
                    <a:cubicBezTo>
                      <a:pt x="2141614" y="2060798"/>
                      <a:pt x="2082774" y="1991741"/>
                      <a:pt x="2082774" y="1991741"/>
                    </a:cubicBezTo>
                    <a:cubicBezTo>
                      <a:pt x="2082774" y="1991741"/>
                      <a:pt x="1927748" y="2073482"/>
                      <a:pt x="1812538" y="1814167"/>
                    </a:cubicBezTo>
                    <a:cubicBezTo>
                      <a:pt x="1697325" y="1554851"/>
                      <a:pt x="1541948" y="1324425"/>
                      <a:pt x="1213576" y="1066870"/>
                    </a:cubicBezTo>
                    <a:cubicBezTo>
                      <a:pt x="905726" y="825416"/>
                      <a:pt x="418888" y="611827"/>
                      <a:pt x="47442" y="115770"/>
                    </a:cubicBezTo>
                    <a:lnTo>
                      <a:pt x="27898" y="880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7" name="任意多边形: 形状 296"/>
              <p:cNvSpPr/>
              <p:nvPr/>
            </p:nvSpPr>
            <p:spPr>
              <a:xfrm>
                <a:off x="7842896" y="2042900"/>
                <a:ext cx="74899" cy="144086"/>
              </a:xfrm>
              <a:custGeom>
                <a:avLst/>
                <a:gdLst>
                  <a:gd name="connsiteX0" fmla="*/ 0 w 74899"/>
                  <a:gd name="connsiteY0" fmla="*/ 0 h 144086"/>
                  <a:gd name="connsiteX1" fmla="*/ 53119 w 74899"/>
                  <a:gd name="connsiteY1" fmla="*/ 75348 h 144086"/>
                  <a:gd name="connsiteX2" fmla="*/ 74899 w 74899"/>
                  <a:gd name="connsiteY2" fmla="*/ 144086 h 144086"/>
                  <a:gd name="connsiteX3" fmla="*/ 64345 w 74899"/>
                  <a:gd name="connsiteY3" fmla="*/ 141550 h 144086"/>
                  <a:gd name="connsiteX4" fmla="*/ 43138 w 74899"/>
                  <a:gd name="connsiteY4" fmla="*/ 136146 h 144086"/>
                  <a:gd name="connsiteX5" fmla="*/ 0 w 74899"/>
                  <a:gd name="connsiteY5" fmla="*/ 0 h 14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899" h="144086">
                    <a:moveTo>
                      <a:pt x="0" y="0"/>
                    </a:moveTo>
                    <a:lnTo>
                      <a:pt x="53119" y="75348"/>
                    </a:lnTo>
                    <a:lnTo>
                      <a:pt x="74899" y="144086"/>
                    </a:lnTo>
                    <a:cubicBezTo>
                      <a:pt x="74899" y="144086"/>
                      <a:pt x="71156" y="143222"/>
                      <a:pt x="64345" y="141550"/>
                    </a:cubicBezTo>
                    <a:lnTo>
                      <a:pt x="43138" y="1361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8" name="任意多边形: 形状 297"/>
              <p:cNvSpPr/>
              <p:nvPr/>
            </p:nvSpPr>
            <p:spPr>
              <a:xfrm>
                <a:off x="5167453" y="2046054"/>
                <a:ext cx="975650" cy="769240"/>
              </a:xfrm>
              <a:custGeom>
                <a:avLst/>
                <a:gdLst>
                  <a:gd name="connsiteX0" fmla="*/ 749 w 975650"/>
                  <a:gd name="connsiteY0" fmla="*/ 0 h 769240"/>
                  <a:gd name="connsiteX1" fmla="*/ 975650 w 975650"/>
                  <a:gd name="connsiteY1" fmla="*/ 765965 h 769240"/>
                  <a:gd name="connsiteX2" fmla="*/ 930797 w 975650"/>
                  <a:gd name="connsiteY2" fmla="*/ 768616 h 769240"/>
                  <a:gd name="connsiteX3" fmla="*/ 897607 w 975650"/>
                  <a:gd name="connsiteY3" fmla="*/ 769240 h 769240"/>
                  <a:gd name="connsiteX4" fmla="*/ 787995 w 975650"/>
                  <a:gd name="connsiteY4" fmla="*/ 749683 h 769240"/>
                  <a:gd name="connsiteX5" fmla="*/ 16492 w 975650"/>
                  <a:gd name="connsiteY5" fmla="*/ 165445 h 769240"/>
                  <a:gd name="connsiteX6" fmla="*/ 0 w 975650"/>
                  <a:gd name="connsiteY6" fmla="*/ 118968 h 769240"/>
                  <a:gd name="connsiteX7" fmla="*/ 749 w 975650"/>
                  <a:gd name="connsiteY7" fmla="*/ 0 h 76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5650" h="769240">
                    <a:moveTo>
                      <a:pt x="749" y="0"/>
                    </a:moveTo>
                    <a:cubicBezTo>
                      <a:pt x="749" y="0"/>
                      <a:pt x="56416" y="642300"/>
                      <a:pt x="975650" y="765965"/>
                    </a:cubicBezTo>
                    <a:cubicBezTo>
                      <a:pt x="975650" y="765965"/>
                      <a:pt x="959289" y="767545"/>
                      <a:pt x="930797" y="768616"/>
                    </a:cubicBezTo>
                    <a:lnTo>
                      <a:pt x="897607" y="769240"/>
                    </a:lnTo>
                    <a:lnTo>
                      <a:pt x="787995" y="749683"/>
                    </a:lnTo>
                    <a:cubicBezTo>
                      <a:pt x="278968" y="634709"/>
                      <a:pt x="87547" y="345486"/>
                      <a:pt x="16492" y="165445"/>
                    </a:cubicBezTo>
                    <a:lnTo>
                      <a:pt x="0" y="118968"/>
                    </a:lnTo>
                    <a:lnTo>
                      <a:pt x="74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5139410" y="2058754"/>
                <a:ext cx="978473" cy="769582"/>
              </a:xfrm>
              <a:custGeom>
                <a:avLst/>
                <a:gdLst>
                  <a:gd name="connsiteX0" fmla="*/ 3572 w 978473"/>
                  <a:gd name="connsiteY0" fmla="*/ 0 h 769582"/>
                  <a:gd name="connsiteX1" fmla="*/ 26633 w 978473"/>
                  <a:gd name="connsiteY1" fmla="*/ 102292 h 769582"/>
                  <a:gd name="connsiteX2" fmla="*/ 28044 w 978473"/>
                  <a:gd name="connsiteY2" fmla="*/ 106268 h 769582"/>
                  <a:gd name="connsiteX3" fmla="*/ 27839 w 978473"/>
                  <a:gd name="connsiteY3" fmla="*/ 138793 h 769582"/>
                  <a:gd name="connsiteX4" fmla="*/ 907536 w 978473"/>
                  <a:gd name="connsiteY4" fmla="*/ 756881 h 769582"/>
                  <a:gd name="connsiteX5" fmla="*/ 925651 w 978473"/>
                  <a:gd name="connsiteY5" fmla="*/ 756540 h 769582"/>
                  <a:gd name="connsiteX6" fmla="*/ 978473 w 978473"/>
                  <a:gd name="connsiteY6" fmla="*/ 765965 h 769582"/>
                  <a:gd name="connsiteX7" fmla="*/ 3572 w 978473"/>
                  <a:gd name="connsiteY7" fmla="*/ 0 h 76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8473" h="769582">
                    <a:moveTo>
                      <a:pt x="3572" y="0"/>
                    </a:moveTo>
                    <a:cubicBezTo>
                      <a:pt x="3572" y="0"/>
                      <a:pt x="7051" y="40144"/>
                      <a:pt x="26633" y="102292"/>
                    </a:cubicBezTo>
                    <a:lnTo>
                      <a:pt x="28044" y="106268"/>
                    </a:lnTo>
                    <a:lnTo>
                      <a:pt x="27839" y="138793"/>
                    </a:lnTo>
                    <a:cubicBezTo>
                      <a:pt x="72261" y="701471"/>
                      <a:pt x="670155" y="757126"/>
                      <a:pt x="907536" y="756881"/>
                    </a:cubicBezTo>
                    <a:lnTo>
                      <a:pt x="925651" y="756540"/>
                    </a:lnTo>
                    <a:lnTo>
                      <a:pt x="978473" y="765965"/>
                    </a:lnTo>
                    <a:cubicBezTo>
                      <a:pt x="978473" y="765965"/>
                      <a:pt x="-68655" y="867085"/>
                      <a:pt x="357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5718541" y="2145409"/>
                <a:ext cx="1789639" cy="1831434"/>
              </a:xfrm>
              <a:custGeom>
                <a:avLst/>
                <a:gdLst>
                  <a:gd name="connsiteX0" fmla="*/ 2 w 1789639"/>
                  <a:gd name="connsiteY0" fmla="*/ 0 h 1831434"/>
                  <a:gd name="connsiteX1" fmla="*/ 459090 w 1789639"/>
                  <a:gd name="connsiteY1" fmla="*/ 355856 h 1831434"/>
                  <a:gd name="connsiteX2" fmla="*/ 949535 w 1789639"/>
                  <a:gd name="connsiteY2" fmla="*/ 841721 h 1831434"/>
                  <a:gd name="connsiteX3" fmla="*/ 1037264 w 1789639"/>
                  <a:gd name="connsiteY3" fmla="*/ 1085179 h 1831434"/>
                  <a:gd name="connsiteX4" fmla="*/ 1153535 w 1789639"/>
                  <a:gd name="connsiteY4" fmla="*/ 1173967 h 1831434"/>
                  <a:gd name="connsiteX5" fmla="*/ 1455482 w 1789639"/>
                  <a:gd name="connsiteY5" fmla="*/ 1711274 h 1831434"/>
                  <a:gd name="connsiteX6" fmla="*/ 1737636 w 1789639"/>
                  <a:gd name="connsiteY6" fmla="*/ 1811687 h 1831434"/>
                  <a:gd name="connsiteX7" fmla="*/ 1784938 w 1789639"/>
                  <a:gd name="connsiteY7" fmla="*/ 1816770 h 1831434"/>
                  <a:gd name="connsiteX8" fmla="*/ 1789639 w 1789639"/>
                  <a:gd name="connsiteY8" fmla="*/ 1831434 h 1831434"/>
                  <a:gd name="connsiteX9" fmla="*/ 1768148 w 1789639"/>
                  <a:gd name="connsiteY9" fmla="*/ 1830376 h 1831434"/>
                  <a:gd name="connsiteX10" fmla="*/ 1430261 w 1789639"/>
                  <a:gd name="connsiteY10" fmla="*/ 1723974 h 1831434"/>
                  <a:gd name="connsiteX11" fmla="*/ 1128314 w 1789639"/>
                  <a:gd name="connsiteY11" fmla="*/ 1186667 h 1831434"/>
                  <a:gd name="connsiteX12" fmla="*/ 1012043 w 1789639"/>
                  <a:gd name="connsiteY12" fmla="*/ 1097879 h 1831434"/>
                  <a:gd name="connsiteX13" fmla="*/ 924314 w 1789639"/>
                  <a:gd name="connsiteY13" fmla="*/ 854421 h 1831434"/>
                  <a:gd name="connsiteX14" fmla="*/ 433869 w 1789639"/>
                  <a:gd name="connsiteY14" fmla="*/ 368556 h 1831434"/>
                  <a:gd name="connsiteX15" fmla="*/ 33843 w 1789639"/>
                  <a:gd name="connsiteY15" fmla="*/ 88338 h 1831434"/>
                  <a:gd name="connsiteX16" fmla="*/ 8825 w 1789639"/>
                  <a:gd name="connsiteY16" fmla="*/ 56298 h 1831434"/>
                  <a:gd name="connsiteX17" fmla="*/ 6916 w 1789639"/>
                  <a:gd name="connsiteY17" fmla="*/ 50097 h 1831434"/>
                  <a:gd name="connsiteX18" fmla="*/ 2 w 1789639"/>
                  <a:gd name="connsiteY18" fmla="*/ 0 h 183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89639" h="1831434">
                    <a:moveTo>
                      <a:pt x="2" y="0"/>
                    </a:moveTo>
                    <a:cubicBezTo>
                      <a:pt x="170178" y="225492"/>
                      <a:pt x="226903" y="248748"/>
                      <a:pt x="459090" y="355856"/>
                    </a:cubicBezTo>
                    <a:cubicBezTo>
                      <a:pt x="691277" y="462965"/>
                      <a:pt x="813888" y="621512"/>
                      <a:pt x="949535" y="841721"/>
                    </a:cubicBezTo>
                    <a:cubicBezTo>
                      <a:pt x="1003441" y="929096"/>
                      <a:pt x="1027754" y="1014010"/>
                      <a:pt x="1037264" y="1085179"/>
                    </a:cubicBezTo>
                    <a:cubicBezTo>
                      <a:pt x="1080602" y="1117242"/>
                      <a:pt x="1119005" y="1147896"/>
                      <a:pt x="1153535" y="1173967"/>
                    </a:cubicBezTo>
                    <a:cubicBezTo>
                      <a:pt x="1359297" y="1330753"/>
                      <a:pt x="1318426" y="1590424"/>
                      <a:pt x="1455482" y="1711274"/>
                    </a:cubicBezTo>
                    <a:cubicBezTo>
                      <a:pt x="1575406" y="1817015"/>
                      <a:pt x="1619262" y="1802178"/>
                      <a:pt x="1737636" y="1811687"/>
                    </a:cubicBezTo>
                    <a:lnTo>
                      <a:pt x="1784938" y="1816770"/>
                    </a:lnTo>
                    <a:lnTo>
                      <a:pt x="1789639" y="1831434"/>
                    </a:lnTo>
                    <a:cubicBezTo>
                      <a:pt x="1782241" y="1831434"/>
                      <a:pt x="1775194" y="1831434"/>
                      <a:pt x="1768148" y="1830376"/>
                    </a:cubicBezTo>
                    <a:cubicBezTo>
                      <a:pt x="1605018" y="1808178"/>
                      <a:pt x="1567317" y="1844821"/>
                      <a:pt x="1430261" y="1723974"/>
                    </a:cubicBezTo>
                    <a:cubicBezTo>
                      <a:pt x="1293205" y="1603124"/>
                      <a:pt x="1334076" y="1343453"/>
                      <a:pt x="1128314" y="1186667"/>
                    </a:cubicBezTo>
                    <a:cubicBezTo>
                      <a:pt x="1093784" y="1160596"/>
                      <a:pt x="1055381" y="1129942"/>
                      <a:pt x="1012043" y="1097879"/>
                    </a:cubicBezTo>
                    <a:cubicBezTo>
                      <a:pt x="1002533" y="1026710"/>
                      <a:pt x="978220" y="941796"/>
                      <a:pt x="924314" y="854421"/>
                    </a:cubicBezTo>
                    <a:cubicBezTo>
                      <a:pt x="788667" y="634212"/>
                      <a:pt x="666056" y="475665"/>
                      <a:pt x="433869" y="368556"/>
                    </a:cubicBezTo>
                    <a:cubicBezTo>
                      <a:pt x="230706" y="274837"/>
                      <a:pt x="161880" y="245316"/>
                      <a:pt x="33843" y="88338"/>
                    </a:cubicBezTo>
                    <a:lnTo>
                      <a:pt x="8825" y="56298"/>
                    </a:lnTo>
                    <a:lnTo>
                      <a:pt x="6916" y="50097"/>
                    </a:lnTo>
                    <a:cubicBezTo>
                      <a:pt x="-262" y="18586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5693320" y="2158109"/>
                <a:ext cx="972995" cy="1009060"/>
              </a:xfrm>
              <a:custGeom>
                <a:avLst/>
                <a:gdLst>
                  <a:gd name="connsiteX0" fmla="*/ 2 w 972995"/>
                  <a:gd name="connsiteY0" fmla="*/ 0 h 1009060"/>
                  <a:gd name="connsiteX1" fmla="*/ 34046 w 972995"/>
                  <a:gd name="connsiteY1" fmla="*/ 43598 h 1009060"/>
                  <a:gd name="connsiteX2" fmla="*/ 49451 w 972995"/>
                  <a:gd name="connsiteY2" fmla="*/ 93652 h 1009060"/>
                  <a:gd name="connsiteX3" fmla="*/ 505802 w 972995"/>
                  <a:gd name="connsiteY3" fmla="*/ 517206 h 1009060"/>
                  <a:gd name="connsiteX4" fmla="*/ 972995 w 972995"/>
                  <a:gd name="connsiteY4" fmla="*/ 1009060 h 1009060"/>
                  <a:gd name="connsiteX5" fmla="*/ 925339 w 972995"/>
                  <a:gd name="connsiteY5" fmla="*/ 979160 h 1009060"/>
                  <a:gd name="connsiteX6" fmla="*/ 879928 w 972995"/>
                  <a:gd name="connsiteY6" fmla="*/ 892934 h 1009060"/>
                  <a:gd name="connsiteX7" fmla="*/ 480581 w 972995"/>
                  <a:gd name="connsiteY7" fmla="*/ 529906 h 1009060"/>
                  <a:gd name="connsiteX8" fmla="*/ 2 w 972995"/>
                  <a:gd name="connsiteY8" fmla="*/ 0 h 100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2995" h="1009060">
                    <a:moveTo>
                      <a:pt x="2" y="0"/>
                    </a:moveTo>
                    <a:lnTo>
                      <a:pt x="34046" y="43598"/>
                    </a:lnTo>
                    <a:lnTo>
                      <a:pt x="49451" y="93652"/>
                    </a:lnTo>
                    <a:cubicBezTo>
                      <a:pt x="90823" y="201209"/>
                      <a:pt x="202798" y="371869"/>
                      <a:pt x="505802" y="517206"/>
                    </a:cubicBezTo>
                    <a:cubicBezTo>
                      <a:pt x="762299" y="640168"/>
                      <a:pt x="899710" y="844875"/>
                      <a:pt x="972995" y="1009060"/>
                    </a:cubicBezTo>
                    <a:lnTo>
                      <a:pt x="925339" y="979160"/>
                    </a:lnTo>
                    <a:lnTo>
                      <a:pt x="879928" y="892934"/>
                    </a:lnTo>
                    <a:cubicBezTo>
                      <a:pt x="798341" y="760331"/>
                      <a:pt x="672954" y="622128"/>
                      <a:pt x="480581" y="529906"/>
                    </a:cubicBezTo>
                    <a:cubicBezTo>
                      <a:pt x="-4226" y="297367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8243496" y="2278398"/>
                <a:ext cx="222253" cy="42513"/>
              </a:xfrm>
              <a:custGeom>
                <a:avLst/>
                <a:gdLst>
                  <a:gd name="connsiteX0" fmla="*/ 222253 w 222253"/>
                  <a:gd name="connsiteY0" fmla="*/ 0 h 42513"/>
                  <a:gd name="connsiteX1" fmla="*/ 199728 w 222253"/>
                  <a:gd name="connsiteY1" fmla="*/ 11926 h 42513"/>
                  <a:gd name="connsiteX2" fmla="*/ 0 w 222253"/>
                  <a:gd name="connsiteY2" fmla="*/ 41433 h 42513"/>
                  <a:gd name="connsiteX3" fmla="*/ 43844 w 222253"/>
                  <a:gd name="connsiteY3" fmla="*/ 29613 h 42513"/>
                  <a:gd name="connsiteX4" fmla="*/ 87182 w 222253"/>
                  <a:gd name="connsiteY4" fmla="*/ 28711 h 42513"/>
                  <a:gd name="connsiteX5" fmla="*/ 151100 w 222253"/>
                  <a:gd name="connsiteY5" fmla="*/ 20409 h 42513"/>
                  <a:gd name="connsiteX6" fmla="*/ 222253 w 222253"/>
                  <a:gd name="connsiteY6" fmla="*/ 0 h 4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253" h="42513">
                    <a:moveTo>
                      <a:pt x="222253" y="0"/>
                    </a:moveTo>
                    <a:lnTo>
                      <a:pt x="199728" y="11926"/>
                    </a:lnTo>
                    <a:cubicBezTo>
                      <a:pt x="98653" y="51211"/>
                      <a:pt x="0" y="41433"/>
                      <a:pt x="0" y="41433"/>
                    </a:cubicBezTo>
                    <a:lnTo>
                      <a:pt x="43844" y="29613"/>
                    </a:lnTo>
                    <a:lnTo>
                      <a:pt x="87182" y="28711"/>
                    </a:lnTo>
                    <a:cubicBezTo>
                      <a:pt x="105831" y="27478"/>
                      <a:pt x="127638" y="25017"/>
                      <a:pt x="151100" y="20409"/>
                    </a:cubicBezTo>
                    <a:lnTo>
                      <a:pt x="222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8268716" y="2280900"/>
                <a:ext cx="77972" cy="27144"/>
              </a:xfrm>
              <a:custGeom>
                <a:avLst/>
                <a:gdLst>
                  <a:gd name="connsiteX0" fmla="*/ 77972 w 77972"/>
                  <a:gd name="connsiteY0" fmla="*/ 0 h 27144"/>
                  <a:gd name="connsiteX1" fmla="*/ 75334 w 77972"/>
                  <a:gd name="connsiteY1" fmla="*/ 1925 h 27144"/>
                  <a:gd name="connsiteX2" fmla="*/ 27644 w 77972"/>
                  <a:gd name="connsiteY2" fmla="*/ 24678 h 27144"/>
                  <a:gd name="connsiteX3" fmla="*/ 18623 w 77972"/>
                  <a:gd name="connsiteY3" fmla="*/ 27110 h 27144"/>
                  <a:gd name="connsiteX4" fmla="*/ 16994 w 77972"/>
                  <a:gd name="connsiteY4" fmla="*/ 27144 h 27144"/>
                  <a:gd name="connsiteX5" fmla="*/ 0 w 77972"/>
                  <a:gd name="connsiteY5" fmla="*/ 26230 h 27144"/>
                  <a:gd name="connsiteX6" fmla="*/ 52865 w 77972"/>
                  <a:gd name="connsiteY6" fmla="*/ 11978 h 27144"/>
                  <a:gd name="connsiteX7" fmla="*/ 77972 w 77972"/>
                  <a:gd name="connsiteY7" fmla="*/ 0 h 2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972" h="27144">
                    <a:moveTo>
                      <a:pt x="77972" y="0"/>
                    </a:moveTo>
                    <a:lnTo>
                      <a:pt x="75334" y="1925"/>
                    </a:lnTo>
                    <a:cubicBezTo>
                      <a:pt x="60309" y="10895"/>
                      <a:pt x="44408" y="18495"/>
                      <a:pt x="27644" y="24678"/>
                    </a:cubicBezTo>
                    <a:lnTo>
                      <a:pt x="18623" y="27110"/>
                    </a:lnTo>
                    <a:lnTo>
                      <a:pt x="16994" y="27144"/>
                    </a:lnTo>
                    <a:cubicBezTo>
                      <a:pt x="6166" y="26841"/>
                      <a:pt x="0" y="26230"/>
                      <a:pt x="0" y="26230"/>
                    </a:cubicBezTo>
                    <a:cubicBezTo>
                      <a:pt x="18476" y="22927"/>
                      <a:pt x="36102" y="18161"/>
                      <a:pt x="52865" y="11978"/>
                    </a:cubicBezTo>
                    <a:lnTo>
                      <a:pt x="779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8596179" y="2529829"/>
                <a:ext cx="214889" cy="72572"/>
              </a:xfrm>
              <a:custGeom>
                <a:avLst/>
                <a:gdLst>
                  <a:gd name="connsiteX0" fmla="*/ 214889 w 214889"/>
                  <a:gd name="connsiteY0" fmla="*/ 0 h 72572"/>
                  <a:gd name="connsiteX1" fmla="*/ 203076 w 214889"/>
                  <a:gd name="connsiteY1" fmla="*/ 7259 h 72572"/>
                  <a:gd name="connsiteX2" fmla="*/ 0 w 214889"/>
                  <a:gd name="connsiteY2" fmla="*/ 72572 h 72572"/>
                  <a:gd name="connsiteX3" fmla="*/ 15130 w 214889"/>
                  <a:gd name="connsiteY3" fmla="*/ 66169 h 72572"/>
                  <a:gd name="connsiteX4" fmla="*/ 28994 w 214889"/>
                  <a:gd name="connsiteY4" fmla="*/ 58916 h 72572"/>
                  <a:gd name="connsiteX5" fmla="*/ 137382 w 214889"/>
                  <a:gd name="connsiteY5" fmla="*/ 31456 h 72572"/>
                  <a:gd name="connsiteX6" fmla="*/ 214889 w 214889"/>
                  <a:gd name="connsiteY6" fmla="*/ 0 h 7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889" h="72572">
                    <a:moveTo>
                      <a:pt x="214889" y="0"/>
                    </a:moveTo>
                    <a:lnTo>
                      <a:pt x="203076" y="7259"/>
                    </a:lnTo>
                    <a:cubicBezTo>
                      <a:pt x="149047" y="34421"/>
                      <a:pt x="82358" y="56717"/>
                      <a:pt x="0" y="72572"/>
                    </a:cubicBezTo>
                    <a:cubicBezTo>
                      <a:pt x="0" y="72572"/>
                      <a:pt x="5527" y="70563"/>
                      <a:pt x="15130" y="66169"/>
                    </a:cubicBezTo>
                    <a:lnTo>
                      <a:pt x="28994" y="58916"/>
                    </a:lnTo>
                    <a:lnTo>
                      <a:pt x="137382" y="31456"/>
                    </a:lnTo>
                    <a:lnTo>
                      <a:pt x="2148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8621399" y="2585713"/>
                <a:ext cx="9571" cy="3989"/>
              </a:xfrm>
              <a:custGeom>
                <a:avLst/>
                <a:gdLst>
                  <a:gd name="connsiteX0" fmla="*/ 9571 w 9571"/>
                  <a:gd name="connsiteY0" fmla="*/ 0 h 3989"/>
                  <a:gd name="connsiteX1" fmla="*/ 3774 w 9571"/>
                  <a:gd name="connsiteY1" fmla="*/ 3033 h 3989"/>
                  <a:gd name="connsiteX2" fmla="*/ 0 w 9571"/>
                  <a:gd name="connsiteY2" fmla="*/ 3989 h 3989"/>
                  <a:gd name="connsiteX3" fmla="*/ 3964 w 9571"/>
                  <a:gd name="connsiteY3" fmla="*/ 2435 h 3989"/>
                  <a:gd name="connsiteX4" fmla="*/ 9571 w 9571"/>
                  <a:gd name="connsiteY4" fmla="*/ 0 h 3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71" h="3989">
                    <a:moveTo>
                      <a:pt x="9571" y="0"/>
                    </a:moveTo>
                    <a:lnTo>
                      <a:pt x="3774" y="3033"/>
                    </a:lnTo>
                    <a:lnTo>
                      <a:pt x="0" y="3989"/>
                    </a:lnTo>
                    <a:cubicBezTo>
                      <a:pt x="0" y="3989"/>
                      <a:pt x="1382" y="3487"/>
                      <a:pt x="3964" y="2435"/>
                    </a:cubicBezTo>
                    <a:lnTo>
                      <a:pt x="95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>
                <a:off x="7388644" y="2622161"/>
                <a:ext cx="971328" cy="471373"/>
              </a:xfrm>
              <a:custGeom>
                <a:avLst/>
                <a:gdLst>
                  <a:gd name="connsiteX0" fmla="*/ 521266 w 971328"/>
                  <a:gd name="connsiteY0" fmla="*/ 571 h 471373"/>
                  <a:gd name="connsiteX1" fmla="*/ 827576 w 971328"/>
                  <a:gd name="connsiteY1" fmla="*/ 114107 h 471373"/>
                  <a:gd name="connsiteX2" fmla="*/ 920591 w 971328"/>
                  <a:gd name="connsiteY2" fmla="*/ 471373 h 471373"/>
                  <a:gd name="connsiteX3" fmla="*/ 908049 w 971328"/>
                  <a:gd name="connsiteY3" fmla="*/ 461174 h 471373"/>
                  <a:gd name="connsiteX4" fmla="*/ 920665 w 971328"/>
                  <a:gd name="connsiteY4" fmla="*/ 438389 h 471373"/>
                  <a:gd name="connsiteX5" fmla="*/ 802355 w 971328"/>
                  <a:gd name="connsiteY5" fmla="*/ 126807 h 471373"/>
                  <a:gd name="connsiteX6" fmla="*/ 250251 w 971328"/>
                  <a:gd name="connsiteY6" fmla="*/ 71492 h 471373"/>
                  <a:gd name="connsiteX7" fmla="*/ 173089 w 971328"/>
                  <a:gd name="connsiteY7" fmla="*/ 83825 h 471373"/>
                  <a:gd name="connsiteX8" fmla="*/ 82354 w 971328"/>
                  <a:gd name="connsiteY8" fmla="*/ 107623 h 471373"/>
                  <a:gd name="connsiteX9" fmla="*/ 0 w 971328"/>
                  <a:gd name="connsiteY9" fmla="*/ 139354 h 471373"/>
                  <a:gd name="connsiteX10" fmla="*/ 20014 w 971328"/>
                  <a:gd name="connsiteY10" fmla="*/ 128660 h 471373"/>
                  <a:gd name="connsiteX11" fmla="*/ 198310 w 971328"/>
                  <a:gd name="connsiteY11" fmla="*/ 71125 h 471373"/>
                  <a:gd name="connsiteX12" fmla="*/ 275472 w 971328"/>
                  <a:gd name="connsiteY12" fmla="*/ 58792 h 471373"/>
                  <a:gd name="connsiteX13" fmla="*/ 521266 w 971328"/>
                  <a:gd name="connsiteY13" fmla="*/ 571 h 47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1328" h="471373">
                    <a:moveTo>
                      <a:pt x="521266" y="571"/>
                    </a:moveTo>
                    <a:cubicBezTo>
                      <a:pt x="617409" y="-4185"/>
                      <a:pt x="723637" y="19685"/>
                      <a:pt x="827576" y="114107"/>
                    </a:cubicBezTo>
                    <a:cubicBezTo>
                      <a:pt x="1001625" y="272307"/>
                      <a:pt x="997749" y="343124"/>
                      <a:pt x="920591" y="471373"/>
                    </a:cubicBezTo>
                    <a:lnTo>
                      <a:pt x="908049" y="461174"/>
                    </a:lnTo>
                    <a:lnTo>
                      <a:pt x="920665" y="438389"/>
                    </a:lnTo>
                    <a:cubicBezTo>
                      <a:pt x="970717" y="336755"/>
                      <a:pt x="954648" y="265232"/>
                      <a:pt x="802355" y="126807"/>
                    </a:cubicBezTo>
                    <a:cubicBezTo>
                      <a:pt x="594477" y="-62038"/>
                      <a:pt x="377441" y="31328"/>
                      <a:pt x="250251" y="71492"/>
                    </a:cubicBezTo>
                    <a:cubicBezTo>
                      <a:pt x="222767" y="80303"/>
                      <a:pt x="198457" y="85234"/>
                      <a:pt x="173089" y="83825"/>
                    </a:cubicBezTo>
                    <a:cubicBezTo>
                      <a:pt x="142569" y="90123"/>
                      <a:pt x="112197" y="98045"/>
                      <a:pt x="82354" y="107623"/>
                    </a:cubicBezTo>
                    <a:lnTo>
                      <a:pt x="0" y="139354"/>
                    </a:lnTo>
                    <a:lnTo>
                      <a:pt x="20014" y="128660"/>
                    </a:lnTo>
                    <a:cubicBezTo>
                      <a:pt x="76823" y="102813"/>
                      <a:pt x="137269" y="83721"/>
                      <a:pt x="198310" y="71125"/>
                    </a:cubicBezTo>
                    <a:cubicBezTo>
                      <a:pt x="223678" y="72534"/>
                      <a:pt x="247988" y="67603"/>
                      <a:pt x="275472" y="58792"/>
                    </a:cubicBezTo>
                    <a:cubicBezTo>
                      <a:pt x="339067" y="38710"/>
                      <a:pt x="425124" y="5328"/>
                      <a:pt x="521266" y="5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7" name="任意多边形: 形状 306"/>
              <p:cNvSpPr/>
              <p:nvPr/>
            </p:nvSpPr>
            <p:spPr>
              <a:xfrm>
                <a:off x="7069536" y="2761514"/>
                <a:ext cx="319109" cy="411292"/>
              </a:xfrm>
              <a:custGeom>
                <a:avLst/>
                <a:gdLst>
                  <a:gd name="connsiteX0" fmla="*/ 319109 w 319109"/>
                  <a:gd name="connsiteY0" fmla="*/ 0 h 411292"/>
                  <a:gd name="connsiteX1" fmla="*/ 257021 w 319109"/>
                  <a:gd name="connsiteY1" fmla="*/ 33174 h 411292"/>
                  <a:gd name="connsiteX2" fmla="*/ 8302 w 319109"/>
                  <a:gd name="connsiteY2" fmla="*/ 411292 h 411292"/>
                  <a:gd name="connsiteX3" fmla="*/ 0 w 319109"/>
                  <a:gd name="connsiteY3" fmla="*/ 355646 h 411292"/>
                  <a:gd name="connsiteX4" fmla="*/ 229 w 319109"/>
                  <a:gd name="connsiteY4" fmla="*/ 342722 h 411292"/>
                  <a:gd name="connsiteX5" fmla="*/ 3641 w 319109"/>
                  <a:gd name="connsiteY5" fmla="*/ 326551 h 411292"/>
                  <a:gd name="connsiteX6" fmla="*/ 313902 w 319109"/>
                  <a:gd name="connsiteY6" fmla="*/ 2006 h 411292"/>
                  <a:gd name="connsiteX7" fmla="*/ 319109 w 319109"/>
                  <a:gd name="connsiteY7" fmla="*/ 0 h 411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109" h="411292">
                    <a:moveTo>
                      <a:pt x="319109" y="0"/>
                    </a:moveTo>
                    <a:lnTo>
                      <a:pt x="257021" y="33174"/>
                    </a:lnTo>
                    <a:cubicBezTo>
                      <a:pt x="126002" y="114840"/>
                      <a:pt x="27238" y="239531"/>
                      <a:pt x="8302" y="411292"/>
                    </a:cubicBezTo>
                    <a:cubicBezTo>
                      <a:pt x="8302" y="411292"/>
                      <a:pt x="2136" y="390417"/>
                      <a:pt x="0" y="355646"/>
                    </a:cubicBezTo>
                    <a:lnTo>
                      <a:pt x="229" y="342722"/>
                    </a:lnTo>
                    <a:lnTo>
                      <a:pt x="3641" y="326551"/>
                    </a:lnTo>
                    <a:cubicBezTo>
                      <a:pt x="52606" y="173456"/>
                      <a:pt x="171883" y="66622"/>
                      <a:pt x="313902" y="2006"/>
                    </a:cubicBezTo>
                    <a:lnTo>
                      <a:pt x="3191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8" name="任意多边形: 形状 307"/>
              <p:cNvSpPr/>
              <p:nvPr/>
            </p:nvSpPr>
            <p:spPr>
              <a:xfrm>
                <a:off x="10622494" y="2799798"/>
                <a:ext cx="520851" cy="539309"/>
              </a:xfrm>
              <a:custGeom>
                <a:avLst/>
                <a:gdLst>
                  <a:gd name="connsiteX0" fmla="*/ 163628 w 520851"/>
                  <a:gd name="connsiteY0" fmla="*/ 68 h 539309"/>
                  <a:gd name="connsiteX1" fmla="*/ 493761 w 520851"/>
                  <a:gd name="connsiteY1" fmla="*/ 189797 h 539309"/>
                  <a:gd name="connsiteX2" fmla="*/ 455007 w 520851"/>
                  <a:gd name="connsiteY2" fmla="*/ 539309 h 539309"/>
                  <a:gd name="connsiteX3" fmla="*/ 441700 w 520851"/>
                  <a:gd name="connsiteY3" fmla="*/ 529192 h 539309"/>
                  <a:gd name="connsiteX4" fmla="*/ 466046 w 520851"/>
                  <a:gd name="connsiteY4" fmla="*/ 482569 h 539309"/>
                  <a:gd name="connsiteX5" fmla="*/ 468540 w 520851"/>
                  <a:gd name="connsiteY5" fmla="*/ 202497 h 539309"/>
                  <a:gd name="connsiteX6" fmla="*/ 57422 w 520851"/>
                  <a:gd name="connsiteY6" fmla="*/ 22810 h 539309"/>
                  <a:gd name="connsiteX7" fmla="*/ 0 w 520851"/>
                  <a:gd name="connsiteY7" fmla="*/ 42658 h 539309"/>
                  <a:gd name="connsiteX8" fmla="*/ 13458 w 520851"/>
                  <a:gd name="connsiteY8" fmla="*/ 34024 h 539309"/>
                  <a:gd name="connsiteX9" fmla="*/ 163628 w 520851"/>
                  <a:gd name="connsiteY9" fmla="*/ 68 h 539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851" h="539309">
                    <a:moveTo>
                      <a:pt x="163628" y="68"/>
                    </a:moveTo>
                    <a:cubicBezTo>
                      <a:pt x="276991" y="-2046"/>
                      <a:pt x="406912" y="44990"/>
                      <a:pt x="493761" y="189797"/>
                    </a:cubicBezTo>
                    <a:cubicBezTo>
                      <a:pt x="493761" y="189797"/>
                      <a:pt x="575502" y="349757"/>
                      <a:pt x="455007" y="539309"/>
                    </a:cubicBezTo>
                    <a:lnTo>
                      <a:pt x="441700" y="529192"/>
                    </a:lnTo>
                    <a:lnTo>
                      <a:pt x="466046" y="482569"/>
                    </a:lnTo>
                    <a:cubicBezTo>
                      <a:pt x="531123" y="324967"/>
                      <a:pt x="468540" y="202497"/>
                      <a:pt x="468540" y="202497"/>
                    </a:cubicBezTo>
                    <a:cubicBezTo>
                      <a:pt x="359979" y="21488"/>
                      <a:pt x="184117" y="-6753"/>
                      <a:pt x="57422" y="22810"/>
                    </a:cubicBezTo>
                    <a:lnTo>
                      <a:pt x="0" y="42658"/>
                    </a:lnTo>
                    <a:lnTo>
                      <a:pt x="13458" y="34024"/>
                    </a:lnTo>
                    <a:cubicBezTo>
                      <a:pt x="54406" y="14470"/>
                      <a:pt x="106947" y="1125"/>
                      <a:pt x="163628" y="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9" name="任意多边形: 形状 308"/>
              <p:cNvSpPr/>
              <p:nvPr/>
            </p:nvSpPr>
            <p:spPr>
              <a:xfrm>
                <a:off x="10338757" y="2842455"/>
                <a:ext cx="283736" cy="249994"/>
              </a:xfrm>
              <a:custGeom>
                <a:avLst/>
                <a:gdLst>
                  <a:gd name="connsiteX0" fmla="*/ 283736 w 283736"/>
                  <a:gd name="connsiteY0" fmla="*/ 0 h 249994"/>
                  <a:gd name="connsiteX1" fmla="*/ 245399 w 283736"/>
                  <a:gd name="connsiteY1" fmla="*/ 24595 h 249994"/>
                  <a:gd name="connsiteX2" fmla="*/ 216586 w 283736"/>
                  <a:gd name="connsiteY2" fmla="*/ 62580 h 249994"/>
                  <a:gd name="connsiteX3" fmla="*/ 171843 w 283736"/>
                  <a:gd name="connsiteY3" fmla="*/ 118953 h 249994"/>
                  <a:gd name="connsiteX4" fmla="*/ 5455 w 283736"/>
                  <a:gd name="connsiteY4" fmla="*/ 248671 h 249994"/>
                  <a:gd name="connsiteX5" fmla="*/ 0 w 283736"/>
                  <a:gd name="connsiteY5" fmla="*/ 249994 h 249994"/>
                  <a:gd name="connsiteX6" fmla="*/ 67225 w 283736"/>
                  <a:gd name="connsiteY6" fmla="*/ 211304 h 249994"/>
                  <a:gd name="connsiteX7" fmla="*/ 146621 w 283736"/>
                  <a:gd name="connsiteY7" fmla="*/ 131653 h 249994"/>
                  <a:gd name="connsiteX8" fmla="*/ 191365 w 283736"/>
                  <a:gd name="connsiteY8" fmla="*/ 75280 h 249994"/>
                  <a:gd name="connsiteX9" fmla="*/ 271973 w 283736"/>
                  <a:gd name="connsiteY9" fmla="*/ 4066 h 249994"/>
                  <a:gd name="connsiteX10" fmla="*/ 283736 w 283736"/>
                  <a:gd name="connsiteY10" fmla="*/ 0 h 24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3736" h="249994">
                    <a:moveTo>
                      <a:pt x="283736" y="0"/>
                    </a:moveTo>
                    <a:lnTo>
                      <a:pt x="245399" y="24595"/>
                    </a:lnTo>
                    <a:cubicBezTo>
                      <a:pt x="231654" y="36717"/>
                      <a:pt x="221739" y="49632"/>
                      <a:pt x="216586" y="62580"/>
                    </a:cubicBezTo>
                    <a:cubicBezTo>
                      <a:pt x="206369" y="88303"/>
                      <a:pt x="191573" y="107327"/>
                      <a:pt x="171843" y="118953"/>
                    </a:cubicBezTo>
                    <a:cubicBezTo>
                      <a:pt x="121812" y="182373"/>
                      <a:pt x="65615" y="224696"/>
                      <a:pt x="5455" y="248671"/>
                    </a:cubicBezTo>
                    <a:lnTo>
                      <a:pt x="0" y="249994"/>
                    </a:lnTo>
                    <a:lnTo>
                      <a:pt x="67225" y="211304"/>
                    </a:lnTo>
                    <a:cubicBezTo>
                      <a:pt x="95049" y="189799"/>
                      <a:pt x="121605" y="163363"/>
                      <a:pt x="146621" y="131653"/>
                    </a:cubicBezTo>
                    <a:cubicBezTo>
                      <a:pt x="166352" y="120027"/>
                      <a:pt x="181149" y="101003"/>
                      <a:pt x="191365" y="75280"/>
                    </a:cubicBezTo>
                    <a:cubicBezTo>
                      <a:pt x="201671" y="49384"/>
                      <a:pt x="231026" y="23620"/>
                      <a:pt x="271973" y="4066"/>
                    </a:cubicBezTo>
                    <a:lnTo>
                      <a:pt x="28373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0" name="任意多边形: 形状 309"/>
              <p:cNvSpPr/>
              <p:nvPr/>
            </p:nvSpPr>
            <p:spPr>
              <a:xfrm>
                <a:off x="7749733" y="2868759"/>
                <a:ext cx="546960" cy="237474"/>
              </a:xfrm>
              <a:custGeom>
                <a:avLst/>
                <a:gdLst>
                  <a:gd name="connsiteX0" fmla="*/ 81007 w 546960"/>
                  <a:gd name="connsiteY0" fmla="*/ 203 h 237474"/>
                  <a:gd name="connsiteX1" fmla="*/ 439676 w 546960"/>
                  <a:gd name="connsiteY1" fmla="*/ 127332 h 237474"/>
                  <a:gd name="connsiteX2" fmla="*/ 546960 w 546960"/>
                  <a:gd name="connsiteY2" fmla="*/ 214575 h 237474"/>
                  <a:gd name="connsiteX3" fmla="*/ 534281 w 546960"/>
                  <a:gd name="connsiteY3" fmla="*/ 237474 h 237474"/>
                  <a:gd name="connsiteX4" fmla="*/ 133845 w 546960"/>
                  <a:gd name="connsiteY4" fmla="*/ 20459 h 237474"/>
                  <a:gd name="connsiteX5" fmla="*/ 57165 w 546960"/>
                  <a:gd name="connsiteY5" fmla="*/ 13037 h 237474"/>
                  <a:gd name="connsiteX6" fmla="*/ 44988 w 546960"/>
                  <a:gd name="connsiteY6" fmla="*/ 10054 h 237474"/>
                  <a:gd name="connsiteX7" fmla="*/ 0 w 546960"/>
                  <a:gd name="connsiteY7" fmla="*/ 3861 h 237474"/>
                  <a:gd name="connsiteX8" fmla="*/ 81007 w 546960"/>
                  <a:gd name="connsiteY8" fmla="*/ 203 h 23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960" h="237474">
                    <a:moveTo>
                      <a:pt x="81007" y="203"/>
                    </a:moveTo>
                    <a:cubicBezTo>
                      <a:pt x="213593" y="3768"/>
                      <a:pt x="333894" y="54058"/>
                      <a:pt x="439676" y="127332"/>
                    </a:cubicBezTo>
                    <a:lnTo>
                      <a:pt x="546960" y="214575"/>
                    </a:lnTo>
                    <a:lnTo>
                      <a:pt x="534281" y="237474"/>
                    </a:lnTo>
                    <a:cubicBezTo>
                      <a:pt x="421710" y="132038"/>
                      <a:pt x="286944" y="46026"/>
                      <a:pt x="133845" y="20459"/>
                    </a:cubicBezTo>
                    <a:lnTo>
                      <a:pt x="57165" y="13037"/>
                    </a:lnTo>
                    <a:lnTo>
                      <a:pt x="44988" y="10054"/>
                    </a:lnTo>
                    <a:cubicBezTo>
                      <a:pt x="16472" y="4500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1" name="任意多边形: 形状 310"/>
              <p:cNvSpPr/>
              <p:nvPr/>
            </p:nvSpPr>
            <p:spPr>
              <a:xfrm>
                <a:off x="7724513" y="2881459"/>
                <a:ext cx="533127" cy="756424"/>
              </a:xfrm>
              <a:custGeom>
                <a:avLst/>
                <a:gdLst>
                  <a:gd name="connsiteX0" fmla="*/ 81007 w 533127"/>
                  <a:gd name="connsiteY0" fmla="*/ 203 h 756424"/>
                  <a:gd name="connsiteX1" fmla="*/ 82386 w 533127"/>
                  <a:gd name="connsiteY1" fmla="*/ 337 h 756424"/>
                  <a:gd name="connsiteX2" fmla="*/ 121465 w 533127"/>
                  <a:gd name="connsiteY2" fmla="*/ 9908 h 756424"/>
                  <a:gd name="connsiteX3" fmla="*/ 532578 w 533127"/>
                  <a:gd name="connsiteY3" fmla="*/ 295575 h 756424"/>
                  <a:gd name="connsiteX4" fmla="*/ 407500 w 533127"/>
                  <a:gd name="connsiteY4" fmla="*/ 621480 h 756424"/>
                  <a:gd name="connsiteX5" fmla="*/ 285591 w 533127"/>
                  <a:gd name="connsiteY5" fmla="*/ 756424 h 756424"/>
                  <a:gd name="connsiteX6" fmla="*/ 282841 w 533127"/>
                  <a:gd name="connsiteY6" fmla="*/ 749770 h 756424"/>
                  <a:gd name="connsiteX7" fmla="*/ 316431 w 533127"/>
                  <a:gd name="connsiteY7" fmla="*/ 720837 h 756424"/>
                  <a:gd name="connsiteX8" fmla="*/ 382279 w 533127"/>
                  <a:gd name="connsiteY8" fmla="*/ 634180 h 756424"/>
                  <a:gd name="connsiteX9" fmla="*/ 507357 w 533127"/>
                  <a:gd name="connsiteY9" fmla="*/ 308275 h 756424"/>
                  <a:gd name="connsiteX10" fmla="*/ 0 w 533127"/>
                  <a:gd name="connsiteY10" fmla="*/ 3861 h 756424"/>
                  <a:gd name="connsiteX11" fmla="*/ 81007 w 533127"/>
                  <a:gd name="connsiteY11" fmla="*/ 203 h 75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3127" h="756424">
                    <a:moveTo>
                      <a:pt x="81007" y="203"/>
                    </a:moveTo>
                    <a:lnTo>
                      <a:pt x="82386" y="337"/>
                    </a:lnTo>
                    <a:lnTo>
                      <a:pt x="121465" y="9908"/>
                    </a:lnTo>
                    <a:cubicBezTo>
                      <a:pt x="220105" y="38759"/>
                      <a:pt x="380195" y="111702"/>
                      <a:pt x="532578" y="295575"/>
                    </a:cubicBezTo>
                    <a:cubicBezTo>
                      <a:pt x="533632" y="310023"/>
                      <a:pt x="543498" y="476324"/>
                      <a:pt x="407500" y="621480"/>
                    </a:cubicBezTo>
                    <a:cubicBezTo>
                      <a:pt x="407500" y="621480"/>
                      <a:pt x="373324" y="691946"/>
                      <a:pt x="285591" y="756424"/>
                    </a:cubicBezTo>
                    <a:lnTo>
                      <a:pt x="282841" y="749770"/>
                    </a:lnTo>
                    <a:lnTo>
                      <a:pt x="316431" y="720837"/>
                    </a:lnTo>
                    <a:cubicBezTo>
                      <a:pt x="363055" y="673817"/>
                      <a:pt x="382279" y="634180"/>
                      <a:pt x="382279" y="634180"/>
                    </a:cubicBezTo>
                    <a:cubicBezTo>
                      <a:pt x="518277" y="489024"/>
                      <a:pt x="508411" y="322723"/>
                      <a:pt x="507357" y="308275"/>
                    </a:cubicBezTo>
                    <a:cubicBezTo>
                      <a:pt x="263544" y="14078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2" name="任意多边形: 形状 311"/>
              <p:cNvSpPr/>
              <p:nvPr/>
            </p:nvSpPr>
            <p:spPr>
              <a:xfrm>
                <a:off x="9755202" y="2885659"/>
                <a:ext cx="577382" cy="150370"/>
              </a:xfrm>
              <a:custGeom>
                <a:avLst/>
                <a:gdLst>
                  <a:gd name="connsiteX0" fmla="*/ 0 w 577382"/>
                  <a:gd name="connsiteY0" fmla="*/ 0 h 150370"/>
                  <a:gd name="connsiteX1" fmla="*/ 546991 w 577382"/>
                  <a:gd name="connsiteY1" fmla="*/ 123207 h 150370"/>
                  <a:gd name="connsiteX2" fmla="*/ 577382 w 577382"/>
                  <a:gd name="connsiteY2" fmla="*/ 110884 h 150370"/>
                  <a:gd name="connsiteX3" fmla="*/ 567595 w 577382"/>
                  <a:gd name="connsiteY3" fmla="*/ 117326 h 150370"/>
                  <a:gd name="connsiteX4" fmla="*/ 120185 w 577382"/>
                  <a:gd name="connsiteY4" fmla="*/ 82448 h 150370"/>
                  <a:gd name="connsiteX5" fmla="*/ 70173 w 577382"/>
                  <a:gd name="connsiteY5" fmla="*/ 60333 h 150370"/>
                  <a:gd name="connsiteX6" fmla="*/ 0 w 577382"/>
                  <a:gd name="connsiteY6" fmla="*/ 0 h 15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382" h="150370">
                    <a:moveTo>
                      <a:pt x="0" y="0"/>
                    </a:moveTo>
                    <a:cubicBezTo>
                      <a:pt x="0" y="0"/>
                      <a:pt x="325052" y="190713"/>
                      <a:pt x="546991" y="123207"/>
                    </a:cubicBezTo>
                    <a:lnTo>
                      <a:pt x="577382" y="110884"/>
                    </a:lnTo>
                    <a:lnTo>
                      <a:pt x="567595" y="117326"/>
                    </a:lnTo>
                    <a:cubicBezTo>
                      <a:pt x="435793" y="185909"/>
                      <a:pt x="248740" y="134527"/>
                      <a:pt x="120185" y="82448"/>
                    </a:cubicBezTo>
                    <a:lnTo>
                      <a:pt x="70173" y="603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3" name="任意多边形: 形状 312"/>
              <p:cNvSpPr/>
              <p:nvPr/>
            </p:nvSpPr>
            <p:spPr>
              <a:xfrm>
                <a:off x="9729981" y="2898360"/>
                <a:ext cx="608776" cy="229791"/>
              </a:xfrm>
              <a:custGeom>
                <a:avLst/>
                <a:gdLst>
                  <a:gd name="connsiteX0" fmla="*/ 0 w 608776"/>
                  <a:gd name="connsiteY0" fmla="*/ 0 h 229791"/>
                  <a:gd name="connsiteX1" fmla="*/ 69618 w 608776"/>
                  <a:gd name="connsiteY1" fmla="*/ 36235 h 229791"/>
                  <a:gd name="connsiteX2" fmla="*/ 95394 w 608776"/>
                  <a:gd name="connsiteY2" fmla="*/ 47633 h 229791"/>
                  <a:gd name="connsiteX3" fmla="*/ 123114 w 608776"/>
                  <a:gd name="connsiteY3" fmla="*/ 71466 h 229791"/>
                  <a:gd name="connsiteX4" fmla="*/ 521292 w 608776"/>
                  <a:gd name="connsiteY4" fmla="*/ 215312 h 229791"/>
                  <a:gd name="connsiteX5" fmla="*/ 608776 w 608776"/>
                  <a:gd name="connsiteY5" fmla="*/ 194090 h 229791"/>
                  <a:gd name="connsiteX6" fmla="*/ 589009 w 608776"/>
                  <a:gd name="connsiteY6" fmla="*/ 205467 h 229791"/>
                  <a:gd name="connsiteX7" fmla="*/ 0 w 608776"/>
                  <a:gd name="connsiteY7" fmla="*/ 0 h 22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8776" h="229791">
                    <a:moveTo>
                      <a:pt x="0" y="0"/>
                    </a:moveTo>
                    <a:cubicBezTo>
                      <a:pt x="0" y="0"/>
                      <a:pt x="26535" y="15569"/>
                      <a:pt x="69618" y="36235"/>
                    </a:cubicBezTo>
                    <a:lnTo>
                      <a:pt x="95394" y="47633"/>
                    </a:lnTo>
                    <a:lnTo>
                      <a:pt x="123114" y="71466"/>
                    </a:lnTo>
                    <a:cubicBezTo>
                      <a:pt x="255546" y="172665"/>
                      <a:pt x="394145" y="227939"/>
                      <a:pt x="521292" y="215312"/>
                    </a:cubicBezTo>
                    <a:lnTo>
                      <a:pt x="608776" y="194090"/>
                    </a:lnTo>
                    <a:lnTo>
                      <a:pt x="589009" y="205467"/>
                    </a:lnTo>
                    <a:cubicBezTo>
                      <a:pt x="408527" y="277393"/>
                      <a:pt x="192373" y="1841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4" name="任意多边形: 形状 313"/>
              <p:cNvSpPr/>
              <p:nvPr/>
            </p:nvSpPr>
            <p:spPr>
              <a:xfrm>
                <a:off x="7510851" y="3130175"/>
                <a:ext cx="496502" cy="520408"/>
              </a:xfrm>
              <a:custGeom>
                <a:avLst/>
                <a:gdLst>
                  <a:gd name="connsiteX0" fmla="*/ 0 w 496502"/>
                  <a:gd name="connsiteY0" fmla="*/ 0 h 520408"/>
                  <a:gd name="connsiteX1" fmla="*/ 467756 w 496502"/>
                  <a:gd name="connsiteY1" fmla="*/ 431513 h 520408"/>
                  <a:gd name="connsiteX2" fmla="*/ 496502 w 496502"/>
                  <a:gd name="connsiteY2" fmla="*/ 501054 h 520408"/>
                  <a:gd name="connsiteX3" fmla="*/ 474031 w 496502"/>
                  <a:gd name="connsiteY3" fmla="*/ 520408 h 520408"/>
                  <a:gd name="connsiteX4" fmla="*/ 72981 w 496502"/>
                  <a:gd name="connsiteY4" fmla="*/ 56872 h 520408"/>
                  <a:gd name="connsiteX5" fmla="*/ 49287 w 496502"/>
                  <a:gd name="connsiteY5" fmla="*/ 46214 h 520408"/>
                  <a:gd name="connsiteX6" fmla="*/ 44129 w 496502"/>
                  <a:gd name="connsiteY6" fmla="*/ 40865 h 520408"/>
                  <a:gd name="connsiteX7" fmla="*/ 0 w 496502"/>
                  <a:gd name="connsiteY7" fmla="*/ 0 h 520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6502" h="520408">
                    <a:moveTo>
                      <a:pt x="0" y="0"/>
                    </a:moveTo>
                    <a:cubicBezTo>
                      <a:pt x="243240" y="93721"/>
                      <a:pt x="385862" y="255418"/>
                      <a:pt x="467756" y="431513"/>
                    </a:cubicBezTo>
                    <a:lnTo>
                      <a:pt x="496502" y="501054"/>
                    </a:lnTo>
                    <a:lnTo>
                      <a:pt x="474031" y="520408"/>
                    </a:lnTo>
                    <a:cubicBezTo>
                      <a:pt x="408674" y="341293"/>
                      <a:pt x="288287" y="168921"/>
                      <a:pt x="72981" y="56872"/>
                    </a:cubicBezTo>
                    <a:lnTo>
                      <a:pt x="49287" y="46214"/>
                    </a:lnTo>
                    <a:lnTo>
                      <a:pt x="44129" y="40865"/>
                    </a:lnTo>
                    <a:cubicBezTo>
                      <a:pt x="17000" y="1418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5" name="任意多边形: 形状 314"/>
              <p:cNvSpPr/>
              <p:nvPr/>
            </p:nvSpPr>
            <p:spPr>
              <a:xfrm>
                <a:off x="7485630" y="3142875"/>
                <a:ext cx="401510" cy="787796"/>
              </a:xfrm>
              <a:custGeom>
                <a:avLst/>
                <a:gdLst>
                  <a:gd name="connsiteX0" fmla="*/ 0 w 401510"/>
                  <a:gd name="connsiteY0" fmla="*/ 0 h 787796"/>
                  <a:gd name="connsiteX1" fmla="*/ 74508 w 401510"/>
                  <a:gd name="connsiteY1" fmla="*/ 33514 h 787796"/>
                  <a:gd name="connsiteX2" fmla="*/ 116783 w 401510"/>
                  <a:gd name="connsiteY2" fmla="*/ 77357 h 787796"/>
                  <a:gd name="connsiteX3" fmla="*/ 401510 w 401510"/>
                  <a:gd name="connsiteY3" fmla="*/ 560543 h 787796"/>
                  <a:gd name="connsiteX4" fmla="*/ 396580 w 401510"/>
                  <a:gd name="connsiteY4" fmla="*/ 562655 h 787796"/>
                  <a:gd name="connsiteX5" fmla="*/ 155230 w 401510"/>
                  <a:gd name="connsiteY5" fmla="*/ 787796 h 787796"/>
                  <a:gd name="connsiteX6" fmla="*/ 154087 w 401510"/>
                  <a:gd name="connsiteY6" fmla="*/ 785144 h 787796"/>
                  <a:gd name="connsiteX7" fmla="*/ 176594 w 401510"/>
                  <a:gd name="connsiteY7" fmla="*/ 770793 h 787796"/>
                  <a:gd name="connsiteX8" fmla="*/ 371359 w 401510"/>
                  <a:gd name="connsiteY8" fmla="*/ 575355 h 787796"/>
                  <a:gd name="connsiteX9" fmla="*/ 376289 w 401510"/>
                  <a:gd name="connsiteY9" fmla="*/ 573243 h 787796"/>
                  <a:gd name="connsiteX10" fmla="*/ 0 w 401510"/>
                  <a:gd name="connsiteY10" fmla="*/ 0 h 787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510" h="787796">
                    <a:moveTo>
                      <a:pt x="0" y="0"/>
                    </a:moveTo>
                    <a:lnTo>
                      <a:pt x="74508" y="33514"/>
                    </a:lnTo>
                    <a:lnTo>
                      <a:pt x="116783" y="77357"/>
                    </a:lnTo>
                    <a:cubicBezTo>
                      <a:pt x="205636" y="174272"/>
                      <a:pt x="336329" y="344079"/>
                      <a:pt x="401510" y="560543"/>
                    </a:cubicBezTo>
                    <a:cubicBezTo>
                      <a:pt x="399750" y="561246"/>
                      <a:pt x="398340" y="561953"/>
                      <a:pt x="396580" y="562655"/>
                    </a:cubicBezTo>
                    <a:cubicBezTo>
                      <a:pt x="396580" y="562655"/>
                      <a:pt x="281366" y="718036"/>
                      <a:pt x="155230" y="787796"/>
                    </a:cubicBezTo>
                    <a:lnTo>
                      <a:pt x="154087" y="785144"/>
                    </a:lnTo>
                    <a:lnTo>
                      <a:pt x="176594" y="770793"/>
                    </a:lnTo>
                    <a:cubicBezTo>
                      <a:pt x="283149" y="694319"/>
                      <a:pt x="371359" y="575355"/>
                      <a:pt x="371359" y="575355"/>
                    </a:cubicBezTo>
                    <a:cubicBezTo>
                      <a:pt x="373119" y="574653"/>
                      <a:pt x="374529" y="573946"/>
                      <a:pt x="376289" y="573243"/>
                    </a:cubicBezTo>
                    <a:cubicBezTo>
                      <a:pt x="271999" y="22690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6" name="任意多边形: 形状 315"/>
              <p:cNvSpPr/>
              <p:nvPr/>
            </p:nvSpPr>
            <p:spPr>
              <a:xfrm>
                <a:off x="10535613" y="3148848"/>
                <a:ext cx="528581" cy="202958"/>
              </a:xfrm>
              <a:custGeom>
                <a:avLst/>
                <a:gdLst>
                  <a:gd name="connsiteX0" fmla="*/ 0 w 528581"/>
                  <a:gd name="connsiteY0" fmla="*/ 0 h 202958"/>
                  <a:gd name="connsiteX1" fmla="*/ 446416 w 528581"/>
                  <a:gd name="connsiteY1" fmla="*/ 117673 h 202958"/>
                  <a:gd name="connsiteX2" fmla="*/ 528581 w 528581"/>
                  <a:gd name="connsiteY2" fmla="*/ 180141 h 202958"/>
                  <a:gd name="connsiteX3" fmla="*/ 516666 w 528581"/>
                  <a:gd name="connsiteY3" fmla="*/ 202958 h 202958"/>
                  <a:gd name="connsiteX4" fmla="*/ 153092 w 528581"/>
                  <a:gd name="connsiteY4" fmla="*/ 29596 h 202958"/>
                  <a:gd name="connsiteX5" fmla="*/ 88663 w 528581"/>
                  <a:gd name="connsiteY5" fmla="*/ 20649 h 202958"/>
                  <a:gd name="connsiteX6" fmla="*/ 46332 w 528581"/>
                  <a:gd name="connsiteY6" fmla="*/ 8742 h 202958"/>
                  <a:gd name="connsiteX7" fmla="*/ 0 w 528581"/>
                  <a:gd name="connsiteY7" fmla="*/ 0 h 20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8581" h="202958">
                    <a:moveTo>
                      <a:pt x="0" y="0"/>
                    </a:moveTo>
                    <a:cubicBezTo>
                      <a:pt x="194487" y="2907"/>
                      <a:pt x="339031" y="50604"/>
                      <a:pt x="446416" y="117673"/>
                    </a:cubicBezTo>
                    <a:lnTo>
                      <a:pt x="528581" y="180141"/>
                    </a:lnTo>
                    <a:lnTo>
                      <a:pt x="516666" y="202958"/>
                    </a:lnTo>
                    <a:cubicBezTo>
                      <a:pt x="432634" y="125798"/>
                      <a:pt x="315704" y="59538"/>
                      <a:pt x="153092" y="29596"/>
                    </a:cubicBezTo>
                    <a:lnTo>
                      <a:pt x="88663" y="20649"/>
                    </a:lnTo>
                    <a:lnTo>
                      <a:pt x="46332" y="8742"/>
                    </a:lnTo>
                    <a:cubicBezTo>
                      <a:pt x="17308" y="185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7" name="任意多边形: 形状 316"/>
              <p:cNvSpPr/>
              <p:nvPr/>
            </p:nvSpPr>
            <p:spPr>
              <a:xfrm>
                <a:off x="10510392" y="3161549"/>
                <a:ext cx="498050" cy="601765"/>
              </a:xfrm>
              <a:custGeom>
                <a:avLst/>
                <a:gdLst>
                  <a:gd name="connsiteX0" fmla="*/ 0 w 498050"/>
                  <a:gd name="connsiteY0" fmla="*/ 0 h 601765"/>
                  <a:gd name="connsiteX1" fmla="*/ 93140 w 498050"/>
                  <a:gd name="connsiteY1" fmla="*/ 5068 h 601765"/>
                  <a:gd name="connsiteX2" fmla="*/ 113883 w 498050"/>
                  <a:gd name="connsiteY2" fmla="*/ 7949 h 601765"/>
                  <a:gd name="connsiteX3" fmla="*/ 123174 w 498050"/>
                  <a:gd name="connsiteY3" fmla="*/ 10562 h 601765"/>
                  <a:gd name="connsiteX4" fmla="*/ 498050 w 498050"/>
                  <a:gd name="connsiteY4" fmla="*/ 280439 h 601765"/>
                  <a:gd name="connsiteX5" fmla="*/ 320124 w 498050"/>
                  <a:gd name="connsiteY5" fmla="*/ 601765 h 601765"/>
                  <a:gd name="connsiteX6" fmla="*/ 314744 w 498050"/>
                  <a:gd name="connsiteY6" fmla="*/ 591733 h 601765"/>
                  <a:gd name="connsiteX7" fmla="*/ 347289 w 498050"/>
                  <a:gd name="connsiteY7" fmla="*/ 554444 h 601765"/>
                  <a:gd name="connsiteX8" fmla="*/ 472830 w 498050"/>
                  <a:gd name="connsiteY8" fmla="*/ 293139 h 601765"/>
                  <a:gd name="connsiteX9" fmla="*/ 0 w 498050"/>
                  <a:gd name="connsiteY9" fmla="*/ 0 h 60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8050" h="601765">
                    <a:moveTo>
                      <a:pt x="0" y="0"/>
                    </a:moveTo>
                    <a:cubicBezTo>
                      <a:pt x="32414" y="485"/>
                      <a:pt x="63441" y="2213"/>
                      <a:pt x="93140" y="5068"/>
                    </a:cubicBezTo>
                    <a:lnTo>
                      <a:pt x="113883" y="7949"/>
                    </a:lnTo>
                    <a:lnTo>
                      <a:pt x="123174" y="10562"/>
                    </a:lnTo>
                    <a:cubicBezTo>
                      <a:pt x="221525" y="42395"/>
                      <a:pt x="375615" y="115724"/>
                      <a:pt x="498050" y="280439"/>
                    </a:cubicBezTo>
                    <a:cubicBezTo>
                      <a:pt x="496290" y="320251"/>
                      <a:pt x="476204" y="435113"/>
                      <a:pt x="320124" y="601765"/>
                    </a:cubicBezTo>
                    <a:lnTo>
                      <a:pt x="314744" y="591733"/>
                    </a:lnTo>
                    <a:lnTo>
                      <a:pt x="347289" y="554444"/>
                    </a:lnTo>
                    <a:cubicBezTo>
                      <a:pt x="455719" y="420270"/>
                      <a:pt x="471289" y="327975"/>
                      <a:pt x="472830" y="293139"/>
                    </a:cubicBezTo>
                    <a:cubicBezTo>
                      <a:pt x="276934" y="29595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8" name="任意多边形: 形状 317"/>
              <p:cNvSpPr/>
              <p:nvPr/>
            </p:nvSpPr>
            <p:spPr>
              <a:xfrm>
                <a:off x="10298144" y="3372579"/>
                <a:ext cx="526993" cy="403434"/>
              </a:xfrm>
              <a:custGeom>
                <a:avLst/>
                <a:gdLst>
                  <a:gd name="connsiteX0" fmla="*/ 0 w 526993"/>
                  <a:gd name="connsiteY0" fmla="*/ 0 h 403434"/>
                  <a:gd name="connsiteX1" fmla="*/ 496116 w 526993"/>
                  <a:gd name="connsiteY1" fmla="*/ 323121 h 403434"/>
                  <a:gd name="connsiteX2" fmla="*/ 526993 w 526993"/>
                  <a:gd name="connsiteY2" fmla="*/ 380702 h 403434"/>
                  <a:gd name="connsiteX3" fmla="*/ 507153 w 526993"/>
                  <a:gd name="connsiteY3" fmla="*/ 403434 h 403434"/>
                  <a:gd name="connsiteX4" fmla="*/ 76008 w 526993"/>
                  <a:gd name="connsiteY4" fmla="*/ 27480 h 403434"/>
                  <a:gd name="connsiteX5" fmla="*/ 54626 w 526993"/>
                  <a:gd name="connsiteY5" fmla="*/ 24358 h 403434"/>
                  <a:gd name="connsiteX6" fmla="*/ 52591 w 526993"/>
                  <a:gd name="connsiteY6" fmla="*/ 23199 h 403434"/>
                  <a:gd name="connsiteX7" fmla="*/ 0 w 526993"/>
                  <a:gd name="connsiteY7" fmla="*/ 0 h 403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6993" h="403434">
                    <a:moveTo>
                      <a:pt x="0" y="0"/>
                    </a:moveTo>
                    <a:cubicBezTo>
                      <a:pt x="249714" y="16338"/>
                      <a:pt x="403128" y="165667"/>
                      <a:pt x="496116" y="323121"/>
                    </a:cubicBezTo>
                    <a:lnTo>
                      <a:pt x="526993" y="380702"/>
                    </a:lnTo>
                    <a:lnTo>
                      <a:pt x="507153" y="403434"/>
                    </a:lnTo>
                    <a:cubicBezTo>
                      <a:pt x="430696" y="246208"/>
                      <a:pt x="298939" y="79268"/>
                      <a:pt x="76008" y="27480"/>
                    </a:cubicBezTo>
                    <a:lnTo>
                      <a:pt x="54626" y="24358"/>
                    </a:lnTo>
                    <a:lnTo>
                      <a:pt x="52591" y="23199"/>
                    </a:lnTo>
                    <a:cubicBezTo>
                      <a:pt x="20215" y="676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9" name="任意多边形: 形状 318"/>
              <p:cNvSpPr/>
              <p:nvPr/>
            </p:nvSpPr>
            <p:spPr>
              <a:xfrm>
                <a:off x="10272922" y="3385280"/>
                <a:ext cx="480082" cy="749179"/>
              </a:xfrm>
              <a:custGeom>
                <a:avLst/>
                <a:gdLst>
                  <a:gd name="connsiteX0" fmla="*/ 0 w 480082"/>
                  <a:gd name="connsiteY0" fmla="*/ 0 h 749179"/>
                  <a:gd name="connsiteX1" fmla="*/ 79847 w 480082"/>
                  <a:gd name="connsiteY1" fmla="*/ 11658 h 749179"/>
                  <a:gd name="connsiteX2" fmla="*/ 134489 w 480082"/>
                  <a:gd name="connsiteY2" fmla="*/ 42780 h 749179"/>
                  <a:gd name="connsiteX3" fmla="*/ 480082 w 480082"/>
                  <a:gd name="connsiteY3" fmla="*/ 498533 h 749179"/>
                  <a:gd name="connsiteX4" fmla="*/ 232544 w 480082"/>
                  <a:gd name="connsiteY4" fmla="*/ 746760 h 749179"/>
                  <a:gd name="connsiteX5" fmla="*/ 225552 w 480082"/>
                  <a:gd name="connsiteY5" fmla="*/ 749179 h 749179"/>
                  <a:gd name="connsiteX6" fmla="*/ 262948 w 480082"/>
                  <a:gd name="connsiteY6" fmla="*/ 728087 h 749179"/>
                  <a:gd name="connsiteX7" fmla="*/ 454860 w 480082"/>
                  <a:gd name="connsiteY7" fmla="*/ 511233 h 749179"/>
                  <a:gd name="connsiteX8" fmla="*/ 0 w 480082"/>
                  <a:gd name="connsiteY8" fmla="*/ 0 h 74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0082" h="749179">
                    <a:moveTo>
                      <a:pt x="0" y="0"/>
                    </a:moveTo>
                    <a:lnTo>
                      <a:pt x="79847" y="11658"/>
                    </a:lnTo>
                    <a:lnTo>
                      <a:pt x="134489" y="42780"/>
                    </a:lnTo>
                    <a:cubicBezTo>
                      <a:pt x="240797" y="109895"/>
                      <a:pt x="397943" y="246616"/>
                      <a:pt x="480082" y="498533"/>
                    </a:cubicBezTo>
                    <a:cubicBezTo>
                      <a:pt x="433044" y="578598"/>
                      <a:pt x="349342" y="693348"/>
                      <a:pt x="232544" y="746760"/>
                    </a:cubicBezTo>
                    <a:lnTo>
                      <a:pt x="225552" y="749179"/>
                    </a:lnTo>
                    <a:lnTo>
                      <a:pt x="262948" y="728087"/>
                    </a:lnTo>
                    <a:cubicBezTo>
                      <a:pt x="351003" y="668761"/>
                      <a:pt x="415662" y="577954"/>
                      <a:pt x="454860" y="511233"/>
                    </a:cubicBezTo>
                    <a:cubicBezTo>
                      <a:pt x="323438" y="10816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0" name="任意多边形: 形状 319"/>
              <p:cNvSpPr/>
              <p:nvPr/>
            </p:nvSpPr>
            <p:spPr>
              <a:xfrm>
                <a:off x="7233215" y="3473347"/>
                <a:ext cx="406503" cy="470024"/>
              </a:xfrm>
              <a:custGeom>
                <a:avLst/>
                <a:gdLst>
                  <a:gd name="connsiteX0" fmla="*/ 0 w 406503"/>
                  <a:gd name="connsiteY0" fmla="*/ 0 h 470024"/>
                  <a:gd name="connsiteX1" fmla="*/ 355893 w 406503"/>
                  <a:gd name="connsiteY1" fmla="*/ 337261 h 470024"/>
                  <a:gd name="connsiteX2" fmla="*/ 406503 w 406503"/>
                  <a:gd name="connsiteY2" fmla="*/ 454672 h 470024"/>
                  <a:gd name="connsiteX3" fmla="*/ 382425 w 406503"/>
                  <a:gd name="connsiteY3" fmla="*/ 470024 h 470024"/>
                  <a:gd name="connsiteX4" fmla="*/ 132167 w 406503"/>
                  <a:gd name="connsiteY4" fmla="*/ 117500 h 470024"/>
                  <a:gd name="connsiteX5" fmla="*/ 67799 w 406503"/>
                  <a:gd name="connsiteY5" fmla="*/ 70298 h 470024"/>
                  <a:gd name="connsiteX6" fmla="*/ 36995 w 406503"/>
                  <a:gd name="connsiteY6" fmla="*/ 36405 h 470024"/>
                  <a:gd name="connsiteX7" fmla="*/ 0 w 406503"/>
                  <a:gd name="connsiteY7" fmla="*/ 0 h 47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03" h="470024">
                    <a:moveTo>
                      <a:pt x="0" y="0"/>
                    </a:moveTo>
                    <a:cubicBezTo>
                      <a:pt x="179426" y="99091"/>
                      <a:pt x="290080" y="217210"/>
                      <a:pt x="355893" y="337261"/>
                    </a:cubicBezTo>
                    <a:lnTo>
                      <a:pt x="406503" y="454672"/>
                    </a:lnTo>
                    <a:lnTo>
                      <a:pt x="382425" y="470024"/>
                    </a:lnTo>
                    <a:cubicBezTo>
                      <a:pt x="343847" y="350584"/>
                      <a:pt x="268404" y="227377"/>
                      <a:pt x="132167" y="117500"/>
                    </a:cubicBezTo>
                    <a:lnTo>
                      <a:pt x="67799" y="70298"/>
                    </a:lnTo>
                    <a:lnTo>
                      <a:pt x="36995" y="36405"/>
                    </a:lnTo>
                    <a:cubicBezTo>
                      <a:pt x="14358" y="1277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1" name="任意多边形: 形状 320"/>
              <p:cNvSpPr/>
              <p:nvPr/>
            </p:nvSpPr>
            <p:spPr>
              <a:xfrm>
                <a:off x="7207994" y="3486047"/>
                <a:ext cx="325407" cy="478096"/>
              </a:xfrm>
              <a:custGeom>
                <a:avLst/>
                <a:gdLst>
                  <a:gd name="connsiteX0" fmla="*/ 0 w 325407"/>
                  <a:gd name="connsiteY0" fmla="*/ 0 h 478096"/>
                  <a:gd name="connsiteX1" fmla="*/ 84093 w 325407"/>
                  <a:gd name="connsiteY1" fmla="*/ 51052 h 478096"/>
                  <a:gd name="connsiteX2" fmla="*/ 93020 w 325407"/>
                  <a:gd name="connsiteY2" fmla="*/ 57598 h 478096"/>
                  <a:gd name="connsiteX3" fmla="*/ 101622 w 325407"/>
                  <a:gd name="connsiteY3" fmla="*/ 67063 h 478096"/>
                  <a:gd name="connsiteX4" fmla="*/ 325407 w 325407"/>
                  <a:gd name="connsiteY4" fmla="*/ 478096 h 478096"/>
                  <a:gd name="connsiteX5" fmla="*/ 303916 w 325407"/>
                  <a:gd name="connsiteY5" fmla="*/ 477038 h 478096"/>
                  <a:gd name="connsiteX6" fmla="*/ 295485 w 325407"/>
                  <a:gd name="connsiteY6" fmla="*/ 476132 h 478096"/>
                  <a:gd name="connsiteX7" fmla="*/ 267056 w 325407"/>
                  <a:gd name="connsiteY7" fmla="*/ 387465 h 478096"/>
                  <a:gd name="connsiteX8" fmla="*/ 0 w 325407"/>
                  <a:gd name="connsiteY8" fmla="*/ 0 h 47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407" h="478096">
                    <a:moveTo>
                      <a:pt x="0" y="0"/>
                    </a:moveTo>
                    <a:cubicBezTo>
                      <a:pt x="29904" y="16515"/>
                      <a:pt x="57898" y="33559"/>
                      <a:pt x="84093" y="51052"/>
                    </a:cubicBezTo>
                    <a:lnTo>
                      <a:pt x="93020" y="57598"/>
                    </a:lnTo>
                    <a:lnTo>
                      <a:pt x="101622" y="67063"/>
                    </a:lnTo>
                    <a:cubicBezTo>
                      <a:pt x="175116" y="152106"/>
                      <a:pt x="281366" y="299066"/>
                      <a:pt x="325407" y="478096"/>
                    </a:cubicBezTo>
                    <a:cubicBezTo>
                      <a:pt x="318009" y="478096"/>
                      <a:pt x="310962" y="478096"/>
                      <a:pt x="303916" y="477038"/>
                    </a:cubicBezTo>
                    <a:lnTo>
                      <a:pt x="295485" y="476132"/>
                    </a:lnTo>
                    <a:lnTo>
                      <a:pt x="267056" y="387465"/>
                    </a:lnTo>
                    <a:cubicBezTo>
                      <a:pt x="175880" y="15645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2" name="任意多边形: 形状 321"/>
              <p:cNvSpPr/>
              <p:nvPr/>
            </p:nvSpPr>
            <p:spPr>
              <a:xfrm>
                <a:off x="10111326" y="3613924"/>
                <a:ext cx="387149" cy="560330"/>
              </a:xfrm>
              <a:custGeom>
                <a:avLst/>
                <a:gdLst>
                  <a:gd name="connsiteX0" fmla="*/ 28974 w 387149"/>
                  <a:gd name="connsiteY0" fmla="*/ 0 h 560330"/>
                  <a:gd name="connsiteX1" fmla="*/ 162153 w 387149"/>
                  <a:gd name="connsiteY1" fmla="*/ 540478 h 560330"/>
                  <a:gd name="connsiteX2" fmla="*/ 266443 w 387149"/>
                  <a:gd name="connsiteY2" fmla="*/ 547524 h 560330"/>
                  <a:gd name="connsiteX3" fmla="*/ 333001 w 387149"/>
                  <a:gd name="connsiteY3" fmla="*/ 539265 h 560330"/>
                  <a:gd name="connsiteX4" fmla="*/ 387149 w 387149"/>
                  <a:gd name="connsiteY4" fmla="*/ 520534 h 560330"/>
                  <a:gd name="connsiteX5" fmla="*/ 368920 w 387149"/>
                  <a:gd name="connsiteY5" fmla="*/ 530815 h 560330"/>
                  <a:gd name="connsiteX6" fmla="*/ 241222 w 387149"/>
                  <a:gd name="connsiteY6" fmla="*/ 560224 h 560330"/>
                  <a:gd name="connsiteX7" fmla="*/ 136932 w 387149"/>
                  <a:gd name="connsiteY7" fmla="*/ 553178 h 560330"/>
                  <a:gd name="connsiteX8" fmla="*/ 0 w 387149"/>
                  <a:gd name="connsiteY8" fmla="*/ 115429 h 560330"/>
                  <a:gd name="connsiteX9" fmla="*/ 72 w 387149"/>
                  <a:gd name="connsiteY9" fmla="*/ 70219 h 560330"/>
                  <a:gd name="connsiteX10" fmla="*/ 922 w 387149"/>
                  <a:gd name="connsiteY10" fmla="*/ 66922 h 560330"/>
                  <a:gd name="connsiteX11" fmla="*/ 28974 w 387149"/>
                  <a:gd name="connsiteY11" fmla="*/ 0 h 560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149" h="560330">
                    <a:moveTo>
                      <a:pt x="28974" y="0"/>
                    </a:moveTo>
                    <a:cubicBezTo>
                      <a:pt x="28974" y="0"/>
                      <a:pt x="-11897" y="281514"/>
                      <a:pt x="162153" y="540478"/>
                    </a:cubicBezTo>
                    <a:cubicBezTo>
                      <a:pt x="194216" y="545409"/>
                      <a:pt x="228747" y="548227"/>
                      <a:pt x="266443" y="547524"/>
                    </a:cubicBezTo>
                    <a:cubicBezTo>
                      <a:pt x="289521" y="547216"/>
                      <a:pt x="311712" y="544314"/>
                      <a:pt x="333001" y="539265"/>
                    </a:cubicBezTo>
                    <a:lnTo>
                      <a:pt x="387149" y="520534"/>
                    </a:lnTo>
                    <a:lnTo>
                      <a:pt x="368920" y="530815"/>
                    </a:lnTo>
                    <a:cubicBezTo>
                      <a:pt x="329987" y="548619"/>
                      <a:pt x="287377" y="559607"/>
                      <a:pt x="241222" y="560224"/>
                    </a:cubicBezTo>
                    <a:cubicBezTo>
                      <a:pt x="203525" y="560927"/>
                      <a:pt x="168995" y="558109"/>
                      <a:pt x="136932" y="553178"/>
                    </a:cubicBezTo>
                    <a:cubicBezTo>
                      <a:pt x="28151" y="391326"/>
                      <a:pt x="3323" y="220665"/>
                      <a:pt x="0" y="115429"/>
                    </a:cubicBezTo>
                    <a:lnTo>
                      <a:pt x="72" y="70219"/>
                    </a:lnTo>
                    <a:lnTo>
                      <a:pt x="922" y="66922"/>
                    </a:lnTo>
                    <a:cubicBezTo>
                      <a:pt x="8412" y="44576"/>
                      <a:pt x="17699" y="22241"/>
                      <a:pt x="2897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3" name="任意多边形: 形状 322"/>
              <p:cNvSpPr/>
              <p:nvPr/>
            </p:nvSpPr>
            <p:spPr>
              <a:xfrm>
                <a:off x="10061506" y="3626625"/>
                <a:ext cx="92181" cy="496773"/>
              </a:xfrm>
              <a:custGeom>
                <a:avLst/>
                <a:gdLst>
                  <a:gd name="connsiteX0" fmla="*/ 53573 w 92181"/>
                  <a:gd name="connsiteY0" fmla="*/ 0 h 496773"/>
                  <a:gd name="connsiteX1" fmla="*/ 49907 w 92181"/>
                  <a:gd name="connsiteY1" fmla="*/ 48033 h 496773"/>
                  <a:gd name="connsiteX2" fmla="*/ 49892 w 92181"/>
                  <a:gd name="connsiteY2" fmla="*/ 57519 h 496773"/>
                  <a:gd name="connsiteX3" fmla="*/ 33470 w 92181"/>
                  <a:gd name="connsiteY3" fmla="*/ 121209 h 496773"/>
                  <a:gd name="connsiteX4" fmla="*/ 92181 w 92181"/>
                  <a:gd name="connsiteY4" fmla="*/ 496773 h 496773"/>
                  <a:gd name="connsiteX5" fmla="*/ 56018 w 92181"/>
                  <a:gd name="connsiteY5" fmla="*/ 479647 h 496773"/>
                  <a:gd name="connsiteX6" fmla="*/ 24091 w 92181"/>
                  <a:gd name="connsiteY6" fmla="*/ 392609 h 496773"/>
                  <a:gd name="connsiteX7" fmla="*/ 53573 w 92181"/>
                  <a:gd name="connsiteY7" fmla="*/ 0 h 496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181" h="496773">
                    <a:moveTo>
                      <a:pt x="53573" y="0"/>
                    </a:moveTo>
                    <a:cubicBezTo>
                      <a:pt x="53573" y="0"/>
                      <a:pt x="51019" y="17595"/>
                      <a:pt x="49907" y="48033"/>
                    </a:cubicBezTo>
                    <a:lnTo>
                      <a:pt x="49892" y="57519"/>
                    </a:lnTo>
                    <a:lnTo>
                      <a:pt x="33470" y="121209"/>
                    </a:lnTo>
                    <a:cubicBezTo>
                      <a:pt x="8944" y="254920"/>
                      <a:pt x="42239" y="386052"/>
                      <a:pt x="92181" y="496773"/>
                    </a:cubicBezTo>
                    <a:lnTo>
                      <a:pt x="56018" y="479647"/>
                    </a:lnTo>
                    <a:lnTo>
                      <a:pt x="24091" y="392609"/>
                    </a:lnTo>
                    <a:cubicBezTo>
                      <a:pt x="-10178" y="270262"/>
                      <a:pt x="-14075" y="133448"/>
                      <a:pt x="5357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324" name="文本框 323"/>
          <p:cNvSpPr txBox="1"/>
          <p:nvPr/>
        </p:nvSpPr>
        <p:spPr>
          <a:xfrm>
            <a:off x="3761308" y="812746"/>
            <a:ext cx="20466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目录</a:t>
            </a:r>
            <a:endParaRPr kumimoji="1" lang="zh-CN" altLang="en-US" sz="80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57306" y="2022535"/>
            <a:ext cx="615553" cy="206723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</a:rPr>
              <a:t>CONTENTS</a:t>
            </a:r>
            <a:endParaRPr lang="zh-CN" altLang="en-US" sz="28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7376604" y="-2811345"/>
            <a:ext cx="8432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 com  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/>
          <p:cNvSpPr txBox="1"/>
          <p:nvPr/>
        </p:nvSpPr>
        <p:spPr>
          <a:xfrm>
            <a:off x="2548347" y="239944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市场运营方案</a:t>
            </a:r>
            <a:endParaRPr kumimoji="1" lang="en-US" altLang="zh-CN" sz="28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1357020" y="-52444"/>
            <a:ext cx="132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04</a:t>
            </a:r>
            <a:endParaRPr kumimoji="1" lang="zh-CN" altLang="en-US" sz="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4" name="任意多边形 40"/>
          <p:cNvSpPr/>
          <p:nvPr/>
        </p:nvSpPr>
        <p:spPr>
          <a:xfrm>
            <a:off x="3080301" y="2638992"/>
            <a:ext cx="1678834" cy="1668864"/>
          </a:xfrm>
          <a:custGeom>
            <a:avLst/>
            <a:gdLst>
              <a:gd name="connsiteX0" fmla="*/ 292051 w 851815"/>
              <a:gd name="connsiteY0" fmla="*/ 851816 h 851816"/>
              <a:gd name="connsiteX1" fmla="*/ 0 w 851815"/>
              <a:gd name="connsiteY1" fmla="*/ 559765 h 851816"/>
              <a:gd name="connsiteX2" fmla="*/ 559765 w 851815"/>
              <a:gd name="connsiteY2" fmla="*/ 0 h 851816"/>
              <a:gd name="connsiteX3" fmla="*/ 851815 w 851815"/>
              <a:gd name="connsiteY3" fmla="*/ 292050 h 851816"/>
              <a:gd name="connsiteX4" fmla="*/ 292051 w 851815"/>
              <a:gd name="connsiteY4" fmla="*/ 851816 h 851816"/>
              <a:gd name="connsiteX0-1" fmla="*/ 387235 w 946999"/>
              <a:gd name="connsiteY0-2" fmla="*/ 851816 h 851816"/>
              <a:gd name="connsiteX1-3" fmla="*/ 95184 w 946999"/>
              <a:gd name="connsiteY1-4" fmla="*/ 559765 h 851816"/>
              <a:gd name="connsiteX2-5" fmla="*/ 654949 w 946999"/>
              <a:gd name="connsiteY2-6" fmla="*/ 0 h 851816"/>
              <a:gd name="connsiteX3-7" fmla="*/ 946999 w 946999"/>
              <a:gd name="connsiteY3-8" fmla="*/ 292050 h 851816"/>
              <a:gd name="connsiteX4-9" fmla="*/ 387235 w 946999"/>
              <a:gd name="connsiteY4-10" fmla="*/ 851816 h 851816"/>
              <a:gd name="connsiteX0-11" fmla="*/ 403423 w 963187"/>
              <a:gd name="connsiteY0-12" fmla="*/ 962345 h 962345"/>
              <a:gd name="connsiteX1-13" fmla="*/ 111372 w 963187"/>
              <a:gd name="connsiteY1-14" fmla="*/ 670294 h 962345"/>
              <a:gd name="connsiteX2-15" fmla="*/ 671137 w 963187"/>
              <a:gd name="connsiteY2-16" fmla="*/ 110529 h 962345"/>
              <a:gd name="connsiteX3-17" fmla="*/ 963187 w 963187"/>
              <a:gd name="connsiteY3-18" fmla="*/ 402579 h 962345"/>
              <a:gd name="connsiteX4-19" fmla="*/ 403423 w 963187"/>
              <a:gd name="connsiteY4-20" fmla="*/ 962345 h 962345"/>
              <a:gd name="connsiteX0-21" fmla="*/ 411874 w 971638"/>
              <a:gd name="connsiteY0-22" fmla="*/ 965868 h 965868"/>
              <a:gd name="connsiteX1-23" fmla="*/ 119823 w 971638"/>
              <a:gd name="connsiteY1-24" fmla="*/ 673817 h 965868"/>
              <a:gd name="connsiteX2-25" fmla="*/ 679588 w 971638"/>
              <a:gd name="connsiteY2-26" fmla="*/ 114052 h 965868"/>
              <a:gd name="connsiteX3-27" fmla="*/ 971638 w 971638"/>
              <a:gd name="connsiteY3-28" fmla="*/ 406102 h 965868"/>
              <a:gd name="connsiteX4-29" fmla="*/ 411874 w 971638"/>
              <a:gd name="connsiteY4-30" fmla="*/ 965868 h 965868"/>
              <a:gd name="connsiteX0-31" fmla="*/ 411874 w 971638"/>
              <a:gd name="connsiteY0-32" fmla="*/ 965868 h 965868"/>
              <a:gd name="connsiteX1-33" fmla="*/ 119823 w 971638"/>
              <a:gd name="connsiteY1-34" fmla="*/ 673817 h 965868"/>
              <a:gd name="connsiteX2-35" fmla="*/ 679588 w 971638"/>
              <a:gd name="connsiteY2-36" fmla="*/ 114052 h 965868"/>
              <a:gd name="connsiteX3-37" fmla="*/ 971638 w 971638"/>
              <a:gd name="connsiteY3-38" fmla="*/ 406102 h 965868"/>
              <a:gd name="connsiteX4-39" fmla="*/ 411874 w 971638"/>
              <a:gd name="connsiteY4-40" fmla="*/ 965868 h 9658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71638" h="965868">
                <a:moveTo>
                  <a:pt x="411874" y="965868"/>
                </a:moveTo>
                <a:lnTo>
                  <a:pt x="119823" y="673817"/>
                </a:lnTo>
                <a:cubicBezTo>
                  <a:pt x="-253355" y="247329"/>
                  <a:pt x="333067" y="-220881"/>
                  <a:pt x="679588" y="114052"/>
                </a:cubicBezTo>
                <a:lnTo>
                  <a:pt x="971638" y="406102"/>
                </a:lnTo>
                <a:lnTo>
                  <a:pt x="411874" y="965868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49813" y="3049761"/>
            <a:ext cx="7277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F4B7"/>
                </a:solidFill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6" name="任意多边形 43"/>
          <p:cNvSpPr/>
          <p:nvPr/>
        </p:nvSpPr>
        <p:spPr>
          <a:xfrm>
            <a:off x="3936131" y="3490859"/>
            <a:ext cx="1928362" cy="1664131"/>
          </a:xfrm>
          <a:custGeom>
            <a:avLst/>
            <a:gdLst>
              <a:gd name="connsiteX0" fmla="*/ 545858 w 1095193"/>
              <a:gd name="connsiteY0" fmla="*/ 0 h 848340"/>
              <a:gd name="connsiteX1" fmla="*/ 0 w 1095193"/>
              <a:gd name="connsiteY1" fmla="*/ 545858 h 848340"/>
              <a:gd name="connsiteX2" fmla="*/ 302482 w 1095193"/>
              <a:gd name="connsiteY2" fmla="*/ 848340 h 848340"/>
              <a:gd name="connsiteX3" fmla="*/ 799665 w 1095193"/>
              <a:gd name="connsiteY3" fmla="*/ 848340 h 848340"/>
              <a:gd name="connsiteX4" fmla="*/ 1095193 w 1095193"/>
              <a:gd name="connsiteY4" fmla="*/ 552812 h 848340"/>
              <a:gd name="connsiteX5" fmla="*/ 545858 w 1095193"/>
              <a:gd name="connsiteY5" fmla="*/ 0 h 848340"/>
              <a:gd name="connsiteX0-1" fmla="*/ 566719 w 1116054"/>
              <a:gd name="connsiteY0-2" fmla="*/ 0 h 848340"/>
              <a:gd name="connsiteX1-3" fmla="*/ 0 w 1116054"/>
              <a:gd name="connsiteY1-4" fmla="*/ 563242 h 848340"/>
              <a:gd name="connsiteX2-5" fmla="*/ 323343 w 1116054"/>
              <a:gd name="connsiteY2-6" fmla="*/ 848340 h 848340"/>
              <a:gd name="connsiteX3-7" fmla="*/ 820526 w 1116054"/>
              <a:gd name="connsiteY3-8" fmla="*/ 848340 h 848340"/>
              <a:gd name="connsiteX4-9" fmla="*/ 1116054 w 1116054"/>
              <a:gd name="connsiteY4-10" fmla="*/ 552812 h 848340"/>
              <a:gd name="connsiteX5-11" fmla="*/ 566719 w 1116054"/>
              <a:gd name="connsiteY5-12" fmla="*/ 0 h 848340"/>
              <a:gd name="connsiteX0-13" fmla="*/ 566719 w 1116054"/>
              <a:gd name="connsiteY0-14" fmla="*/ 0 h 862247"/>
              <a:gd name="connsiteX1-15" fmla="*/ 0 w 1116054"/>
              <a:gd name="connsiteY1-16" fmla="*/ 563242 h 862247"/>
              <a:gd name="connsiteX2-17" fmla="*/ 312912 w 1116054"/>
              <a:gd name="connsiteY2-18" fmla="*/ 862247 h 862247"/>
              <a:gd name="connsiteX3-19" fmla="*/ 820526 w 1116054"/>
              <a:gd name="connsiteY3-20" fmla="*/ 848340 h 862247"/>
              <a:gd name="connsiteX4-21" fmla="*/ 1116054 w 1116054"/>
              <a:gd name="connsiteY4-22" fmla="*/ 552812 h 862247"/>
              <a:gd name="connsiteX5-23" fmla="*/ 566719 w 1116054"/>
              <a:gd name="connsiteY5-24" fmla="*/ 0 h 862247"/>
              <a:gd name="connsiteX0-25" fmla="*/ 566719 w 1116054"/>
              <a:gd name="connsiteY0-26" fmla="*/ 0 h 928791"/>
              <a:gd name="connsiteX1-27" fmla="*/ 0 w 1116054"/>
              <a:gd name="connsiteY1-28" fmla="*/ 563242 h 928791"/>
              <a:gd name="connsiteX2-29" fmla="*/ 312912 w 1116054"/>
              <a:gd name="connsiteY2-30" fmla="*/ 862247 h 928791"/>
              <a:gd name="connsiteX3-31" fmla="*/ 820526 w 1116054"/>
              <a:gd name="connsiteY3-32" fmla="*/ 848340 h 928791"/>
              <a:gd name="connsiteX4-33" fmla="*/ 1116054 w 1116054"/>
              <a:gd name="connsiteY4-34" fmla="*/ 552812 h 928791"/>
              <a:gd name="connsiteX5-35" fmla="*/ 566719 w 1116054"/>
              <a:gd name="connsiteY5-36" fmla="*/ 0 h 928791"/>
              <a:gd name="connsiteX0-37" fmla="*/ 566719 w 1116054"/>
              <a:gd name="connsiteY0-38" fmla="*/ 0 h 963129"/>
              <a:gd name="connsiteX1-39" fmla="*/ 0 w 1116054"/>
              <a:gd name="connsiteY1-40" fmla="*/ 563242 h 963129"/>
              <a:gd name="connsiteX2-41" fmla="*/ 312912 w 1116054"/>
              <a:gd name="connsiteY2-42" fmla="*/ 862247 h 963129"/>
              <a:gd name="connsiteX3-43" fmla="*/ 820526 w 1116054"/>
              <a:gd name="connsiteY3-44" fmla="*/ 848340 h 963129"/>
              <a:gd name="connsiteX4-45" fmla="*/ 1116054 w 1116054"/>
              <a:gd name="connsiteY4-46" fmla="*/ 552812 h 963129"/>
              <a:gd name="connsiteX5-47" fmla="*/ 566719 w 1116054"/>
              <a:gd name="connsiteY5-48" fmla="*/ 0 h 9631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116054" h="963129">
                <a:moveTo>
                  <a:pt x="566719" y="0"/>
                </a:moveTo>
                <a:lnTo>
                  <a:pt x="0" y="563242"/>
                </a:lnTo>
                <a:lnTo>
                  <a:pt x="312912" y="862247"/>
                </a:lnTo>
                <a:cubicBezTo>
                  <a:pt x="492547" y="1017544"/>
                  <a:pt x="686090" y="978141"/>
                  <a:pt x="820526" y="848340"/>
                </a:cubicBezTo>
                <a:lnTo>
                  <a:pt x="1116054" y="552812"/>
                </a:lnTo>
                <a:lnTo>
                  <a:pt x="566719" y="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53890" y="4043857"/>
            <a:ext cx="7867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F4B7"/>
                </a:solidFill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8" name="任意多边形 46"/>
          <p:cNvSpPr/>
          <p:nvPr/>
        </p:nvSpPr>
        <p:spPr>
          <a:xfrm flipV="1">
            <a:off x="5028468" y="2702892"/>
            <a:ext cx="1928362" cy="1664131"/>
          </a:xfrm>
          <a:custGeom>
            <a:avLst/>
            <a:gdLst>
              <a:gd name="connsiteX0" fmla="*/ 545858 w 1095193"/>
              <a:gd name="connsiteY0" fmla="*/ 0 h 848340"/>
              <a:gd name="connsiteX1" fmla="*/ 0 w 1095193"/>
              <a:gd name="connsiteY1" fmla="*/ 545858 h 848340"/>
              <a:gd name="connsiteX2" fmla="*/ 302482 w 1095193"/>
              <a:gd name="connsiteY2" fmla="*/ 848340 h 848340"/>
              <a:gd name="connsiteX3" fmla="*/ 799665 w 1095193"/>
              <a:gd name="connsiteY3" fmla="*/ 848340 h 848340"/>
              <a:gd name="connsiteX4" fmla="*/ 1095193 w 1095193"/>
              <a:gd name="connsiteY4" fmla="*/ 552812 h 848340"/>
              <a:gd name="connsiteX5" fmla="*/ 545858 w 1095193"/>
              <a:gd name="connsiteY5" fmla="*/ 0 h 848340"/>
              <a:gd name="connsiteX0-1" fmla="*/ 566719 w 1116054"/>
              <a:gd name="connsiteY0-2" fmla="*/ 0 h 848340"/>
              <a:gd name="connsiteX1-3" fmla="*/ 0 w 1116054"/>
              <a:gd name="connsiteY1-4" fmla="*/ 563242 h 848340"/>
              <a:gd name="connsiteX2-5" fmla="*/ 323343 w 1116054"/>
              <a:gd name="connsiteY2-6" fmla="*/ 848340 h 848340"/>
              <a:gd name="connsiteX3-7" fmla="*/ 820526 w 1116054"/>
              <a:gd name="connsiteY3-8" fmla="*/ 848340 h 848340"/>
              <a:gd name="connsiteX4-9" fmla="*/ 1116054 w 1116054"/>
              <a:gd name="connsiteY4-10" fmla="*/ 552812 h 848340"/>
              <a:gd name="connsiteX5-11" fmla="*/ 566719 w 1116054"/>
              <a:gd name="connsiteY5-12" fmla="*/ 0 h 848340"/>
              <a:gd name="connsiteX0-13" fmla="*/ 566719 w 1116054"/>
              <a:gd name="connsiteY0-14" fmla="*/ 0 h 862247"/>
              <a:gd name="connsiteX1-15" fmla="*/ 0 w 1116054"/>
              <a:gd name="connsiteY1-16" fmla="*/ 563242 h 862247"/>
              <a:gd name="connsiteX2-17" fmla="*/ 312912 w 1116054"/>
              <a:gd name="connsiteY2-18" fmla="*/ 862247 h 862247"/>
              <a:gd name="connsiteX3-19" fmla="*/ 820526 w 1116054"/>
              <a:gd name="connsiteY3-20" fmla="*/ 848340 h 862247"/>
              <a:gd name="connsiteX4-21" fmla="*/ 1116054 w 1116054"/>
              <a:gd name="connsiteY4-22" fmla="*/ 552812 h 862247"/>
              <a:gd name="connsiteX5-23" fmla="*/ 566719 w 1116054"/>
              <a:gd name="connsiteY5-24" fmla="*/ 0 h 862247"/>
              <a:gd name="connsiteX0-25" fmla="*/ 566719 w 1116054"/>
              <a:gd name="connsiteY0-26" fmla="*/ 0 h 928791"/>
              <a:gd name="connsiteX1-27" fmla="*/ 0 w 1116054"/>
              <a:gd name="connsiteY1-28" fmla="*/ 563242 h 928791"/>
              <a:gd name="connsiteX2-29" fmla="*/ 312912 w 1116054"/>
              <a:gd name="connsiteY2-30" fmla="*/ 862247 h 928791"/>
              <a:gd name="connsiteX3-31" fmla="*/ 820526 w 1116054"/>
              <a:gd name="connsiteY3-32" fmla="*/ 848340 h 928791"/>
              <a:gd name="connsiteX4-33" fmla="*/ 1116054 w 1116054"/>
              <a:gd name="connsiteY4-34" fmla="*/ 552812 h 928791"/>
              <a:gd name="connsiteX5-35" fmla="*/ 566719 w 1116054"/>
              <a:gd name="connsiteY5-36" fmla="*/ 0 h 928791"/>
              <a:gd name="connsiteX0-37" fmla="*/ 566719 w 1116054"/>
              <a:gd name="connsiteY0-38" fmla="*/ 0 h 963129"/>
              <a:gd name="connsiteX1-39" fmla="*/ 0 w 1116054"/>
              <a:gd name="connsiteY1-40" fmla="*/ 563242 h 963129"/>
              <a:gd name="connsiteX2-41" fmla="*/ 312912 w 1116054"/>
              <a:gd name="connsiteY2-42" fmla="*/ 862247 h 963129"/>
              <a:gd name="connsiteX3-43" fmla="*/ 820526 w 1116054"/>
              <a:gd name="connsiteY3-44" fmla="*/ 848340 h 963129"/>
              <a:gd name="connsiteX4-45" fmla="*/ 1116054 w 1116054"/>
              <a:gd name="connsiteY4-46" fmla="*/ 552812 h 963129"/>
              <a:gd name="connsiteX5-47" fmla="*/ 566719 w 1116054"/>
              <a:gd name="connsiteY5-48" fmla="*/ 0 h 9631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116054" h="963129">
                <a:moveTo>
                  <a:pt x="566719" y="0"/>
                </a:moveTo>
                <a:lnTo>
                  <a:pt x="0" y="563242"/>
                </a:lnTo>
                <a:lnTo>
                  <a:pt x="312912" y="862247"/>
                </a:lnTo>
                <a:cubicBezTo>
                  <a:pt x="492547" y="1017544"/>
                  <a:pt x="686090" y="978141"/>
                  <a:pt x="820526" y="848340"/>
                </a:cubicBezTo>
                <a:lnTo>
                  <a:pt x="1116054" y="552812"/>
                </a:lnTo>
                <a:lnTo>
                  <a:pt x="566719" y="0"/>
                </a:lnTo>
                <a:close/>
              </a:path>
            </a:pathLst>
          </a:custGeom>
          <a:solidFill>
            <a:srgbClr val="FFF4B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69146" y="3049760"/>
            <a:ext cx="8470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B60000"/>
                </a:solidFill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rgbClr val="B60000"/>
              </a:solidFill>
              <a:cs typeface="+mn-ea"/>
              <a:sym typeface="+mn-lt"/>
            </a:endParaRPr>
          </a:p>
        </p:txBody>
      </p:sp>
      <p:sp>
        <p:nvSpPr>
          <p:cNvPr id="10" name="任意多边形 49"/>
          <p:cNvSpPr/>
          <p:nvPr/>
        </p:nvSpPr>
        <p:spPr>
          <a:xfrm>
            <a:off x="6152335" y="3490856"/>
            <a:ext cx="1928362" cy="1664131"/>
          </a:xfrm>
          <a:custGeom>
            <a:avLst/>
            <a:gdLst>
              <a:gd name="connsiteX0" fmla="*/ 545858 w 1095193"/>
              <a:gd name="connsiteY0" fmla="*/ 0 h 848340"/>
              <a:gd name="connsiteX1" fmla="*/ 0 w 1095193"/>
              <a:gd name="connsiteY1" fmla="*/ 545858 h 848340"/>
              <a:gd name="connsiteX2" fmla="*/ 302482 w 1095193"/>
              <a:gd name="connsiteY2" fmla="*/ 848340 h 848340"/>
              <a:gd name="connsiteX3" fmla="*/ 799665 w 1095193"/>
              <a:gd name="connsiteY3" fmla="*/ 848340 h 848340"/>
              <a:gd name="connsiteX4" fmla="*/ 1095193 w 1095193"/>
              <a:gd name="connsiteY4" fmla="*/ 552812 h 848340"/>
              <a:gd name="connsiteX5" fmla="*/ 545858 w 1095193"/>
              <a:gd name="connsiteY5" fmla="*/ 0 h 848340"/>
              <a:gd name="connsiteX0-1" fmla="*/ 566719 w 1116054"/>
              <a:gd name="connsiteY0-2" fmla="*/ 0 h 848340"/>
              <a:gd name="connsiteX1-3" fmla="*/ 0 w 1116054"/>
              <a:gd name="connsiteY1-4" fmla="*/ 563242 h 848340"/>
              <a:gd name="connsiteX2-5" fmla="*/ 323343 w 1116054"/>
              <a:gd name="connsiteY2-6" fmla="*/ 848340 h 848340"/>
              <a:gd name="connsiteX3-7" fmla="*/ 820526 w 1116054"/>
              <a:gd name="connsiteY3-8" fmla="*/ 848340 h 848340"/>
              <a:gd name="connsiteX4-9" fmla="*/ 1116054 w 1116054"/>
              <a:gd name="connsiteY4-10" fmla="*/ 552812 h 848340"/>
              <a:gd name="connsiteX5-11" fmla="*/ 566719 w 1116054"/>
              <a:gd name="connsiteY5-12" fmla="*/ 0 h 848340"/>
              <a:gd name="connsiteX0-13" fmla="*/ 566719 w 1116054"/>
              <a:gd name="connsiteY0-14" fmla="*/ 0 h 862247"/>
              <a:gd name="connsiteX1-15" fmla="*/ 0 w 1116054"/>
              <a:gd name="connsiteY1-16" fmla="*/ 563242 h 862247"/>
              <a:gd name="connsiteX2-17" fmla="*/ 312912 w 1116054"/>
              <a:gd name="connsiteY2-18" fmla="*/ 862247 h 862247"/>
              <a:gd name="connsiteX3-19" fmla="*/ 820526 w 1116054"/>
              <a:gd name="connsiteY3-20" fmla="*/ 848340 h 862247"/>
              <a:gd name="connsiteX4-21" fmla="*/ 1116054 w 1116054"/>
              <a:gd name="connsiteY4-22" fmla="*/ 552812 h 862247"/>
              <a:gd name="connsiteX5-23" fmla="*/ 566719 w 1116054"/>
              <a:gd name="connsiteY5-24" fmla="*/ 0 h 862247"/>
              <a:gd name="connsiteX0-25" fmla="*/ 566719 w 1116054"/>
              <a:gd name="connsiteY0-26" fmla="*/ 0 h 928791"/>
              <a:gd name="connsiteX1-27" fmla="*/ 0 w 1116054"/>
              <a:gd name="connsiteY1-28" fmla="*/ 563242 h 928791"/>
              <a:gd name="connsiteX2-29" fmla="*/ 312912 w 1116054"/>
              <a:gd name="connsiteY2-30" fmla="*/ 862247 h 928791"/>
              <a:gd name="connsiteX3-31" fmla="*/ 820526 w 1116054"/>
              <a:gd name="connsiteY3-32" fmla="*/ 848340 h 928791"/>
              <a:gd name="connsiteX4-33" fmla="*/ 1116054 w 1116054"/>
              <a:gd name="connsiteY4-34" fmla="*/ 552812 h 928791"/>
              <a:gd name="connsiteX5-35" fmla="*/ 566719 w 1116054"/>
              <a:gd name="connsiteY5-36" fmla="*/ 0 h 928791"/>
              <a:gd name="connsiteX0-37" fmla="*/ 566719 w 1116054"/>
              <a:gd name="connsiteY0-38" fmla="*/ 0 h 963129"/>
              <a:gd name="connsiteX1-39" fmla="*/ 0 w 1116054"/>
              <a:gd name="connsiteY1-40" fmla="*/ 563242 h 963129"/>
              <a:gd name="connsiteX2-41" fmla="*/ 312912 w 1116054"/>
              <a:gd name="connsiteY2-42" fmla="*/ 862247 h 963129"/>
              <a:gd name="connsiteX3-43" fmla="*/ 820526 w 1116054"/>
              <a:gd name="connsiteY3-44" fmla="*/ 848340 h 963129"/>
              <a:gd name="connsiteX4-45" fmla="*/ 1116054 w 1116054"/>
              <a:gd name="connsiteY4-46" fmla="*/ 552812 h 963129"/>
              <a:gd name="connsiteX5-47" fmla="*/ 566719 w 1116054"/>
              <a:gd name="connsiteY5-48" fmla="*/ 0 h 9631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116054" h="963129">
                <a:moveTo>
                  <a:pt x="566719" y="0"/>
                </a:moveTo>
                <a:lnTo>
                  <a:pt x="0" y="563242"/>
                </a:lnTo>
                <a:lnTo>
                  <a:pt x="312912" y="862247"/>
                </a:lnTo>
                <a:cubicBezTo>
                  <a:pt x="492547" y="1017544"/>
                  <a:pt x="686090" y="978141"/>
                  <a:pt x="820526" y="848340"/>
                </a:cubicBezTo>
                <a:lnTo>
                  <a:pt x="1116054" y="552812"/>
                </a:lnTo>
                <a:lnTo>
                  <a:pt x="566719" y="0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57455" y="4043857"/>
            <a:ext cx="782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F4B7"/>
                </a:solidFill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12" name="任意多边形 52"/>
          <p:cNvSpPr/>
          <p:nvPr/>
        </p:nvSpPr>
        <p:spPr>
          <a:xfrm>
            <a:off x="7294244" y="1670628"/>
            <a:ext cx="2637232" cy="2631226"/>
          </a:xfrm>
          <a:custGeom>
            <a:avLst/>
            <a:gdLst>
              <a:gd name="connsiteX0" fmla="*/ 0 w 1526318"/>
              <a:gd name="connsiteY0" fmla="*/ 973506 h 1495027"/>
              <a:gd name="connsiteX1" fmla="*/ 719699 w 1526318"/>
              <a:gd name="connsiteY1" fmla="*/ 253807 h 1495027"/>
              <a:gd name="connsiteX2" fmla="*/ 483276 w 1526318"/>
              <a:gd name="connsiteY2" fmla="*/ 253807 h 1495027"/>
              <a:gd name="connsiteX3" fmla="*/ 483276 w 1526318"/>
              <a:gd name="connsiteY3" fmla="*/ 0 h 1495027"/>
              <a:gd name="connsiteX4" fmla="*/ 1387246 w 1526318"/>
              <a:gd name="connsiteY4" fmla="*/ 0 h 1495027"/>
              <a:gd name="connsiteX5" fmla="*/ 1526318 w 1526318"/>
              <a:gd name="connsiteY5" fmla="*/ 139072 h 1495027"/>
              <a:gd name="connsiteX6" fmla="*/ 1526318 w 1526318"/>
              <a:gd name="connsiteY6" fmla="*/ 990890 h 1495027"/>
              <a:gd name="connsiteX7" fmla="*/ 1251651 w 1526318"/>
              <a:gd name="connsiteY7" fmla="*/ 990890 h 1495027"/>
              <a:gd name="connsiteX8" fmla="*/ 1251651 w 1526318"/>
              <a:gd name="connsiteY8" fmla="*/ 792712 h 1495027"/>
              <a:gd name="connsiteX9" fmla="*/ 549336 w 1526318"/>
              <a:gd name="connsiteY9" fmla="*/ 1495027 h 1495027"/>
              <a:gd name="connsiteX10" fmla="*/ 0 w 1526318"/>
              <a:gd name="connsiteY10" fmla="*/ 973506 h 1495027"/>
              <a:gd name="connsiteX0-1" fmla="*/ 0 w 1526318"/>
              <a:gd name="connsiteY0-2" fmla="*/ 973506 h 1522842"/>
              <a:gd name="connsiteX1-3" fmla="*/ 719699 w 1526318"/>
              <a:gd name="connsiteY1-4" fmla="*/ 253807 h 1522842"/>
              <a:gd name="connsiteX2-5" fmla="*/ 483276 w 1526318"/>
              <a:gd name="connsiteY2-6" fmla="*/ 253807 h 1522842"/>
              <a:gd name="connsiteX3-7" fmla="*/ 483276 w 1526318"/>
              <a:gd name="connsiteY3-8" fmla="*/ 0 h 1522842"/>
              <a:gd name="connsiteX4-9" fmla="*/ 1387246 w 1526318"/>
              <a:gd name="connsiteY4-10" fmla="*/ 0 h 1522842"/>
              <a:gd name="connsiteX5-11" fmla="*/ 1526318 w 1526318"/>
              <a:gd name="connsiteY5-12" fmla="*/ 139072 h 1522842"/>
              <a:gd name="connsiteX6-13" fmla="*/ 1526318 w 1526318"/>
              <a:gd name="connsiteY6-14" fmla="*/ 990890 h 1522842"/>
              <a:gd name="connsiteX7-15" fmla="*/ 1251651 w 1526318"/>
              <a:gd name="connsiteY7-16" fmla="*/ 990890 h 1522842"/>
              <a:gd name="connsiteX8-17" fmla="*/ 1251651 w 1526318"/>
              <a:gd name="connsiteY8-18" fmla="*/ 792712 h 1522842"/>
              <a:gd name="connsiteX9-19" fmla="*/ 556290 w 1526318"/>
              <a:gd name="connsiteY9-20" fmla="*/ 1522842 h 1522842"/>
              <a:gd name="connsiteX10-21" fmla="*/ 0 w 1526318"/>
              <a:gd name="connsiteY10-22" fmla="*/ 973506 h 1522842"/>
              <a:gd name="connsiteX0-23" fmla="*/ 0 w 1526318"/>
              <a:gd name="connsiteY0-24" fmla="*/ 973506 h 1522842"/>
              <a:gd name="connsiteX1-25" fmla="*/ 719699 w 1526318"/>
              <a:gd name="connsiteY1-26" fmla="*/ 253807 h 1522842"/>
              <a:gd name="connsiteX2-27" fmla="*/ 483276 w 1526318"/>
              <a:gd name="connsiteY2-28" fmla="*/ 253807 h 1522842"/>
              <a:gd name="connsiteX3-29" fmla="*/ 483276 w 1526318"/>
              <a:gd name="connsiteY3-30" fmla="*/ 0 h 1522842"/>
              <a:gd name="connsiteX4-31" fmla="*/ 1387246 w 1526318"/>
              <a:gd name="connsiteY4-32" fmla="*/ 0 h 1522842"/>
              <a:gd name="connsiteX5-33" fmla="*/ 1526318 w 1526318"/>
              <a:gd name="connsiteY5-34" fmla="*/ 139072 h 1522842"/>
              <a:gd name="connsiteX6-35" fmla="*/ 1526318 w 1526318"/>
              <a:gd name="connsiteY6-36" fmla="*/ 990890 h 1522842"/>
              <a:gd name="connsiteX7-37" fmla="*/ 1251651 w 1526318"/>
              <a:gd name="connsiteY7-38" fmla="*/ 990890 h 1522842"/>
              <a:gd name="connsiteX8-39" fmla="*/ 1255128 w 1526318"/>
              <a:gd name="connsiteY8-40" fmla="*/ 813573 h 1522842"/>
              <a:gd name="connsiteX9-41" fmla="*/ 556290 w 1526318"/>
              <a:gd name="connsiteY9-42" fmla="*/ 1522842 h 1522842"/>
              <a:gd name="connsiteX10-43" fmla="*/ 0 w 1526318"/>
              <a:gd name="connsiteY10-44" fmla="*/ 973506 h 1522842"/>
              <a:gd name="connsiteX0-45" fmla="*/ 0 w 1526318"/>
              <a:gd name="connsiteY0-46" fmla="*/ 973506 h 1522842"/>
              <a:gd name="connsiteX1-47" fmla="*/ 719699 w 1526318"/>
              <a:gd name="connsiteY1-48" fmla="*/ 253807 h 1522842"/>
              <a:gd name="connsiteX2-49" fmla="*/ 486753 w 1526318"/>
              <a:gd name="connsiteY2-50" fmla="*/ 274668 h 1522842"/>
              <a:gd name="connsiteX3-51" fmla="*/ 483276 w 1526318"/>
              <a:gd name="connsiteY3-52" fmla="*/ 0 h 1522842"/>
              <a:gd name="connsiteX4-53" fmla="*/ 1387246 w 1526318"/>
              <a:gd name="connsiteY4-54" fmla="*/ 0 h 1522842"/>
              <a:gd name="connsiteX5-55" fmla="*/ 1526318 w 1526318"/>
              <a:gd name="connsiteY5-56" fmla="*/ 139072 h 1522842"/>
              <a:gd name="connsiteX6-57" fmla="*/ 1526318 w 1526318"/>
              <a:gd name="connsiteY6-58" fmla="*/ 990890 h 1522842"/>
              <a:gd name="connsiteX7-59" fmla="*/ 1251651 w 1526318"/>
              <a:gd name="connsiteY7-60" fmla="*/ 990890 h 1522842"/>
              <a:gd name="connsiteX8-61" fmla="*/ 1255128 w 1526318"/>
              <a:gd name="connsiteY8-62" fmla="*/ 813573 h 1522842"/>
              <a:gd name="connsiteX9-63" fmla="*/ 556290 w 1526318"/>
              <a:gd name="connsiteY9-64" fmla="*/ 1522842 h 1522842"/>
              <a:gd name="connsiteX10-65" fmla="*/ 0 w 1526318"/>
              <a:gd name="connsiteY10-66" fmla="*/ 973506 h 1522842"/>
              <a:gd name="connsiteX0-67" fmla="*/ 0 w 1526318"/>
              <a:gd name="connsiteY0-68" fmla="*/ 973506 h 1522842"/>
              <a:gd name="connsiteX1-69" fmla="*/ 695362 w 1526318"/>
              <a:gd name="connsiteY1-70" fmla="*/ 267714 h 1522842"/>
              <a:gd name="connsiteX2-71" fmla="*/ 486753 w 1526318"/>
              <a:gd name="connsiteY2-72" fmla="*/ 274668 h 1522842"/>
              <a:gd name="connsiteX3-73" fmla="*/ 483276 w 1526318"/>
              <a:gd name="connsiteY3-74" fmla="*/ 0 h 1522842"/>
              <a:gd name="connsiteX4-75" fmla="*/ 1387246 w 1526318"/>
              <a:gd name="connsiteY4-76" fmla="*/ 0 h 1522842"/>
              <a:gd name="connsiteX5-77" fmla="*/ 1526318 w 1526318"/>
              <a:gd name="connsiteY5-78" fmla="*/ 139072 h 1522842"/>
              <a:gd name="connsiteX6-79" fmla="*/ 1526318 w 1526318"/>
              <a:gd name="connsiteY6-80" fmla="*/ 990890 h 1522842"/>
              <a:gd name="connsiteX7-81" fmla="*/ 1251651 w 1526318"/>
              <a:gd name="connsiteY7-82" fmla="*/ 990890 h 1522842"/>
              <a:gd name="connsiteX8-83" fmla="*/ 1255128 w 1526318"/>
              <a:gd name="connsiteY8-84" fmla="*/ 813573 h 1522842"/>
              <a:gd name="connsiteX9-85" fmla="*/ 556290 w 1526318"/>
              <a:gd name="connsiteY9-86" fmla="*/ 1522842 h 1522842"/>
              <a:gd name="connsiteX10-87" fmla="*/ 0 w 1526318"/>
              <a:gd name="connsiteY10-88" fmla="*/ 973506 h 1522842"/>
              <a:gd name="connsiteX0-89" fmla="*/ 0 w 1526318"/>
              <a:gd name="connsiteY0-90" fmla="*/ 973506 h 1522842"/>
              <a:gd name="connsiteX1-91" fmla="*/ 688409 w 1526318"/>
              <a:gd name="connsiteY1-92" fmla="*/ 274667 h 1522842"/>
              <a:gd name="connsiteX2-93" fmla="*/ 486753 w 1526318"/>
              <a:gd name="connsiteY2-94" fmla="*/ 274668 h 1522842"/>
              <a:gd name="connsiteX3-95" fmla="*/ 483276 w 1526318"/>
              <a:gd name="connsiteY3-96" fmla="*/ 0 h 1522842"/>
              <a:gd name="connsiteX4-97" fmla="*/ 1387246 w 1526318"/>
              <a:gd name="connsiteY4-98" fmla="*/ 0 h 1522842"/>
              <a:gd name="connsiteX5-99" fmla="*/ 1526318 w 1526318"/>
              <a:gd name="connsiteY5-100" fmla="*/ 139072 h 1522842"/>
              <a:gd name="connsiteX6-101" fmla="*/ 1526318 w 1526318"/>
              <a:gd name="connsiteY6-102" fmla="*/ 990890 h 1522842"/>
              <a:gd name="connsiteX7-103" fmla="*/ 1251651 w 1526318"/>
              <a:gd name="connsiteY7-104" fmla="*/ 990890 h 1522842"/>
              <a:gd name="connsiteX8-105" fmla="*/ 1255128 w 1526318"/>
              <a:gd name="connsiteY8-106" fmla="*/ 813573 h 1522842"/>
              <a:gd name="connsiteX9-107" fmla="*/ 556290 w 1526318"/>
              <a:gd name="connsiteY9-108" fmla="*/ 1522842 h 1522842"/>
              <a:gd name="connsiteX10-109" fmla="*/ 0 w 1526318"/>
              <a:gd name="connsiteY10-110" fmla="*/ 973506 h 1522842"/>
              <a:gd name="connsiteX0-111" fmla="*/ 0 w 1526318"/>
              <a:gd name="connsiteY0-112" fmla="*/ 973506 h 1522842"/>
              <a:gd name="connsiteX1-113" fmla="*/ 688409 w 1526318"/>
              <a:gd name="connsiteY1-114" fmla="*/ 274667 h 1522842"/>
              <a:gd name="connsiteX2-115" fmla="*/ 486753 w 1526318"/>
              <a:gd name="connsiteY2-116" fmla="*/ 274668 h 1522842"/>
              <a:gd name="connsiteX3-117" fmla="*/ 483276 w 1526318"/>
              <a:gd name="connsiteY3-118" fmla="*/ 0 h 1522842"/>
              <a:gd name="connsiteX4-119" fmla="*/ 1387246 w 1526318"/>
              <a:gd name="connsiteY4-120" fmla="*/ 0 h 1522842"/>
              <a:gd name="connsiteX5-121" fmla="*/ 1526318 w 1526318"/>
              <a:gd name="connsiteY5-122" fmla="*/ 139072 h 1522842"/>
              <a:gd name="connsiteX6-123" fmla="*/ 1526318 w 1526318"/>
              <a:gd name="connsiteY6-124" fmla="*/ 990890 h 1522842"/>
              <a:gd name="connsiteX7-125" fmla="*/ 1251651 w 1526318"/>
              <a:gd name="connsiteY7-126" fmla="*/ 990890 h 1522842"/>
              <a:gd name="connsiteX8-127" fmla="*/ 1255128 w 1526318"/>
              <a:gd name="connsiteY8-128" fmla="*/ 813573 h 1522842"/>
              <a:gd name="connsiteX9-129" fmla="*/ 556290 w 1526318"/>
              <a:gd name="connsiteY9-130" fmla="*/ 1522842 h 1522842"/>
              <a:gd name="connsiteX10-131" fmla="*/ 0 w 1526318"/>
              <a:gd name="connsiteY10-132" fmla="*/ 973506 h 1522842"/>
              <a:gd name="connsiteX0-133" fmla="*/ 0 w 1526318"/>
              <a:gd name="connsiteY0-134" fmla="*/ 973506 h 1522842"/>
              <a:gd name="connsiteX1-135" fmla="*/ 688409 w 1526318"/>
              <a:gd name="connsiteY1-136" fmla="*/ 274667 h 1522842"/>
              <a:gd name="connsiteX2-137" fmla="*/ 486753 w 1526318"/>
              <a:gd name="connsiteY2-138" fmla="*/ 274668 h 1522842"/>
              <a:gd name="connsiteX3-139" fmla="*/ 483276 w 1526318"/>
              <a:gd name="connsiteY3-140" fmla="*/ 0 h 1522842"/>
              <a:gd name="connsiteX4-141" fmla="*/ 1387246 w 1526318"/>
              <a:gd name="connsiteY4-142" fmla="*/ 0 h 1522842"/>
              <a:gd name="connsiteX5-143" fmla="*/ 1526318 w 1526318"/>
              <a:gd name="connsiteY5-144" fmla="*/ 139072 h 1522842"/>
              <a:gd name="connsiteX6-145" fmla="*/ 1526318 w 1526318"/>
              <a:gd name="connsiteY6-146" fmla="*/ 990890 h 1522842"/>
              <a:gd name="connsiteX7-147" fmla="*/ 1251651 w 1526318"/>
              <a:gd name="connsiteY7-148" fmla="*/ 990890 h 1522842"/>
              <a:gd name="connsiteX8-149" fmla="*/ 1255128 w 1526318"/>
              <a:gd name="connsiteY8-150" fmla="*/ 813573 h 1522842"/>
              <a:gd name="connsiteX9-151" fmla="*/ 556290 w 1526318"/>
              <a:gd name="connsiteY9-152" fmla="*/ 1522842 h 1522842"/>
              <a:gd name="connsiteX10-153" fmla="*/ 0 w 1526318"/>
              <a:gd name="connsiteY10-154" fmla="*/ 973506 h 1522842"/>
              <a:gd name="connsiteX0-155" fmla="*/ 0 w 1526318"/>
              <a:gd name="connsiteY0-156" fmla="*/ 973506 h 1522842"/>
              <a:gd name="connsiteX1-157" fmla="*/ 688409 w 1526318"/>
              <a:gd name="connsiteY1-158" fmla="*/ 274667 h 1522842"/>
              <a:gd name="connsiteX2-159" fmla="*/ 486753 w 1526318"/>
              <a:gd name="connsiteY2-160" fmla="*/ 274668 h 1522842"/>
              <a:gd name="connsiteX3-161" fmla="*/ 483276 w 1526318"/>
              <a:gd name="connsiteY3-162" fmla="*/ 0 h 1522842"/>
              <a:gd name="connsiteX4-163" fmla="*/ 1387246 w 1526318"/>
              <a:gd name="connsiteY4-164" fmla="*/ 0 h 1522842"/>
              <a:gd name="connsiteX5-165" fmla="*/ 1526318 w 1526318"/>
              <a:gd name="connsiteY5-166" fmla="*/ 139072 h 1522842"/>
              <a:gd name="connsiteX6-167" fmla="*/ 1526318 w 1526318"/>
              <a:gd name="connsiteY6-168" fmla="*/ 990890 h 1522842"/>
              <a:gd name="connsiteX7-169" fmla="*/ 1251651 w 1526318"/>
              <a:gd name="connsiteY7-170" fmla="*/ 990890 h 1522842"/>
              <a:gd name="connsiteX8-171" fmla="*/ 1255128 w 1526318"/>
              <a:gd name="connsiteY8-172" fmla="*/ 813573 h 1522842"/>
              <a:gd name="connsiteX9-173" fmla="*/ 556290 w 1526318"/>
              <a:gd name="connsiteY9-174" fmla="*/ 1522842 h 1522842"/>
              <a:gd name="connsiteX10-175" fmla="*/ 0 w 1526318"/>
              <a:gd name="connsiteY10-176" fmla="*/ 973506 h 1522842"/>
              <a:gd name="connsiteX0-177" fmla="*/ 0 w 1526318"/>
              <a:gd name="connsiteY0-178" fmla="*/ 973506 h 1522842"/>
              <a:gd name="connsiteX1-179" fmla="*/ 688409 w 1526318"/>
              <a:gd name="connsiteY1-180" fmla="*/ 274667 h 1522842"/>
              <a:gd name="connsiteX2-181" fmla="*/ 486753 w 1526318"/>
              <a:gd name="connsiteY2-182" fmla="*/ 274668 h 1522842"/>
              <a:gd name="connsiteX3-183" fmla="*/ 483276 w 1526318"/>
              <a:gd name="connsiteY3-184" fmla="*/ 0 h 1522842"/>
              <a:gd name="connsiteX4-185" fmla="*/ 1387246 w 1526318"/>
              <a:gd name="connsiteY4-186" fmla="*/ 0 h 1522842"/>
              <a:gd name="connsiteX5-187" fmla="*/ 1526318 w 1526318"/>
              <a:gd name="connsiteY5-188" fmla="*/ 139072 h 1522842"/>
              <a:gd name="connsiteX6-189" fmla="*/ 1526318 w 1526318"/>
              <a:gd name="connsiteY6-190" fmla="*/ 990890 h 1522842"/>
              <a:gd name="connsiteX7-191" fmla="*/ 1251651 w 1526318"/>
              <a:gd name="connsiteY7-192" fmla="*/ 990890 h 1522842"/>
              <a:gd name="connsiteX8-193" fmla="*/ 1255128 w 1526318"/>
              <a:gd name="connsiteY8-194" fmla="*/ 813573 h 1522842"/>
              <a:gd name="connsiteX9-195" fmla="*/ 556290 w 1526318"/>
              <a:gd name="connsiteY9-196" fmla="*/ 1522842 h 1522842"/>
              <a:gd name="connsiteX10-197" fmla="*/ 0 w 1526318"/>
              <a:gd name="connsiteY10-198" fmla="*/ 973506 h 1522842"/>
              <a:gd name="connsiteX0-199" fmla="*/ 0 w 1526318"/>
              <a:gd name="connsiteY0-200" fmla="*/ 973506 h 1522842"/>
              <a:gd name="connsiteX1-201" fmla="*/ 688409 w 1526318"/>
              <a:gd name="connsiteY1-202" fmla="*/ 274667 h 1522842"/>
              <a:gd name="connsiteX2-203" fmla="*/ 486753 w 1526318"/>
              <a:gd name="connsiteY2-204" fmla="*/ 274668 h 1522842"/>
              <a:gd name="connsiteX3-205" fmla="*/ 483276 w 1526318"/>
              <a:gd name="connsiteY3-206" fmla="*/ 0 h 1522842"/>
              <a:gd name="connsiteX4-207" fmla="*/ 1387246 w 1526318"/>
              <a:gd name="connsiteY4-208" fmla="*/ 0 h 1522842"/>
              <a:gd name="connsiteX5-209" fmla="*/ 1526318 w 1526318"/>
              <a:gd name="connsiteY5-210" fmla="*/ 139072 h 1522842"/>
              <a:gd name="connsiteX6-211" fmla="*/ 1526318 w 1526318"/>
              <a:gd name="connsiteY6-212" fmla="*/ 990890 h 1522842"/>
              <a:gd name="connsiteX7-213" fmla="*/ 1251651 w 1526318"/>
              <a:gd name="connsiteY7-214" fmla="*/ 990890 h 1522842"/>
              <a:gd name="connsiteX8-215" fmla="*/ 1255128 w 1526318"/>
              <a:gd name="connsiteY8-216" fmla="*/ 813573 h 1522842"/>
              <a:gd name="connsiteX9-217" fmla="*/ 556290 w 1526318"/>
              <a:gd name="connsiteY9-218" fmla="*/ 1522842 h 1522842"/>
              <a:gd name="connsiteX10-219" fmla="*/ 0 w 1526318"/>
              <a:gd name="connsiteY10-220" fmla="*/ 973506 h 1522842"/>
              <a:gd name="connsiteX0-221" fmla="*/ 0 w 1526318"/>
              <a:gd name="connsiteY0-222" fmla="*/ 973506 h 1522842"/>
              <a:gd name="connsiteX1-223" fmla="*/ 688409 w 1526318"/>
              <a:gd name="connsiteY1-224" fmla="*/ 274667 h 1522842"/>
              <a:gd name="connsiteX2-225" fmla="*/ 486753 w 1526318"/>
              <a:gd name="connsiteY2-226" fmla="*/ 274668 h 1522842"/>
              <a:gd name="connsiteX3-227" fmla="*/ 483276 w 1526318"/>
              <a:gd name="connsiteY3-228" fmla="*/ 0 h 1522842"/>
              <a:gd name="connsiteX4-229" fmla="*/ 1387246 w 1526318"/>
              <a:gd name="connsiteY4-230" fmla="*/ 0 h 1522842"/>
              <a:gd name="connsiteX5-231" fmla="*/ 1526318 w 1526318"/>
              <a:gd name="connsiteY5-232" fmla="*/ 139072 h 1522842"/>
              <a:gd name="connsiteX6-233" fmla="*/ 1526318 w 1526318"/>
              <a:gd name="connsiteY6-234" fmla="*/ 990890 h 1522842"/>
              <a:gd name="connsiteX7-235" fmla="*/ 1251651 w 1526318"/>
              <a:gd name="connsiteY7-236" fmla="*/ 990890 h 1522842"/>
              <a:gd name="connsiteX8-237" fmla="*/ 1255128 w 1526318"/>
              <a:gd name="connsiteY8-238" fmla="*/ 813573 h 1522842"/>
              <a:gd name="connsiteX9-239" fmla="*/ 556290 w 1526318"/>
              <a:gd name="connsiteY9-240" fmla="*/ 1522842 h 1522842"/>
              <a:gd name="connsiteX10-241" fmla="*/ 0 w 1526318"/>
              <a:gd name="connsiteY10-242" fmla="*/ 973506 h 1522842"/>
              <a:gd name="connsiteX0-243" fmla="*/ 0 w 1526318"/>
              <a:gd name="connsiteY0-244" fmla="*/ 973506 h 1522842"/>
              <a:gd name="connsiteX1-245" fmla="*/ 688409 w 1526318"/>
              <a:gd name="connsiteY1-246" fmla="*/ 274667 h 1522842"/>
              <a:gd name="connsiteX2-247" fmla="*/ 486753 w 1526318"/>
              <a:gd name="connsiteY2-248" fmla="*/ 274668 h 1522842"/>
              <a:gd name="connsiteX3-249" fmla="*/ 483276 w 1526318"/>
              <a:gd name="connsiteY3-250" fmla="*/ 0 h 1522842"/>
              <a:gd name="connsiteX4-251" fmla="*/ 1387246 w 1526318"/>
              <a:gd name="connsiteY4-252" fmla="*/ 0 h 1522842"/>
              <a:gd name="connsiteX5-253" fmla="*/ 1526318 w 1526318"/>
              <a:gd name="connsiteY5-254" fmla="*/ 139072 h 1522842"/>
              <a:gd name="connsiteX6-255" fmla="*/ 1526318 w 1526318"/>
              <a:gd name="connsiteY6-256" fmla="*/ 990890 h 1522842"/>
              <a:gd name="connsiteX7-257" fmla="*/ 1251651 w 1526318"/>
              <a:gd name="connsiteY7-258" fmla="*/ 990890 h 1522842"/>
              <a:gd name="connsiteX8-259" fmla="*/ 1255128 w 1526318"/>
              <a:gd name="connsiteY8-260" fmla="*/ 813573 h 1522842"/>
              <a:gd name="connsiteX9-261" fmla="*/ 556290 w 1526318"/>
              <a:gd name="connsiteY9-262" fmla="*/ 1522842 h 1522842"/>
              <a:gd name="connsiteX10-263" fmla="*/ 0 w 1526318"/>
              <a:gd name="connsiteY10-264" fmla="*/ 973506 h 1522842"/>
              <a:gd name="connsiteX0-265" fmla="*/ 0 w 1526318"/>
              <a:gd name="connsiteY0-266" fmla="*/ 973506 h 1522842"/>
              <a:gd name="connsiteX1-267" fmla="*/ 688409 w 1526318"/>
              <a:gd name="connsiteY1-268" fmla="*/ 274667 h 1522842"/>
              <a:gd name="connsiteX2-269" fmla="*/ 486753 w 1526318"/>
              <a:gd name="connsiteY2-270" fmla="*/ 274668 h 1522842"/>
              <a:gd name="connsiteX3-271" fmla="*/ 483276 w 1526318"/>
              <a:gd name="connsiteY3-272" fmla="*/ 0 h 1522842"/>
              <a:gd name="connsiteX4-273" fmla="*/ 1387246 w 1526318"/>
              <a:gd name="connsiteY4-274" fmla="*/ 0 h 1522842"/>
              <a:gd name="connsiteX5-275" fmla="*/ 1526318 w 1526318"/>
              <a:gd name="connsiteY5-276" fmla="*/ 139072 h 1522842"/>
              <a:gd name="connsiteX6-277" fmla="*/ 1526318 w 1526318"/>
              <a:gd name="connsiteY6-278" fmla="*/ 990890 h 1522842"/>
              <a:gd name="connsiteX7-279" fmla="*/ 1251651 w 1526318"/>
              <a:gd name="connsiteY7-280" fmla="*/ 990890 h 1522842"/>
              <a:gd name="connsiteX8-281" fmla="*/ 1255128 w 1526318"/>
              <a:gd name="connsiteY8-282" fmla="*/ 813573 h 1522842"/>
              <a:gd name="connsiteX9-283" fmla="*/ 556290 w 1526318"/>
              <a:gd name="connsiteY9-284" fmla="*/ 1522842 h 1522842"/>
              <a:gd name="connsiteX10-285" fmla="*/ 0 w 1526318"/>
              <a:gd name="connsiteY10-286" fmla="*/ 973506 h 1522842"/>
              <a:gd name="connsiteX0-287" fmla="*/ 0 w 1526318"/>
              <a:gd name="connsiteY0-288" fmla="*/ 973506 h 1522842"/>
              <a:gd name="connsiteX1-289" fmla="*/ 688409 w 1526318"/>
              <a:gd name="connsiteY1-290" fmla="*/ 274667 h 1522842"/>
              <a:gd name="connsiteX2-291" fmla="*/ 486753 w 1526318"/>
              <a:gd name="connsiteY2-292" fmla="*/ 274668 h 1522842"/>
              <a:gd name="connsiteX3-293" fmla="*/ 483276 w 1526318"/>
              <a:gd name="connsiteY3-294" fmla="*/ 0 h 1522842"/>
              <a:gd name="connsiteX4-295" fmla="*/ 1387246 w 1526318"/>
              <a:gd name="connsiteY4-296" fmla="*/ 0 h 1522842"/>
              <a:gd name="connsiteX5-297" fmla="*/ 1526318 w 1526318"/>
              <a:gd name="connsiteY5-298" fmla="*/ 139072 h 1522842"/>
              <a:gd name="connsiteX6-299" fmla="*/ 1526318 w 1526318"/>
              <a:gd name="connsiteY6-300" fmla="*/ 990890 h 1522842"/>
              <a:gd name="connsiteX7-301" fmla="*/ 1251651 w 1526318"/>
              <a:gd name="connsiteY7-302" fmla="*/ 990890 h 1522842"/>
              <a:gd name="connsiteX8-303" fmla="*/ 1255128 w 1526318"/>
              <a:gd name="connsiteY8-304" fmla="*/ 813573 h 1522842"/>
              <a:gd name="connsiteX9-305" fmla="*/ 556290 w 1526318"/>
              <a:gd name="connsiteY9-306" fmla="*/ 1522842 h 1522842"/>
              <a:gd name="connsiteX10-307" fmla="*/ 0 w 1526318"/>
              <a:gd name="connsiteY10-308" fmla="*/ 973506 h 15228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526318" h="1522842">
                <a:moveTo>
                  <a:pt x="0" y="973506"/>
                </a:moveTo>
                <a:lnTo>
                  <a:pt x="688409" y="274667"/>
                </a:lnTo>
                <a:lnTo>
                  <a:pt x="486753" y="274668"/>
                </a:lnTo>
                <a:cubicBezTo>
                  <a:pt x="322184" y="273509"/>
                  <a:pt x="321025" y="1159"/>
                  <a:pt x="483276" y="0"/>
                </a:cubicBezTo>
                <a:lnTo>
                  <a:pt x="1387246" y="0"/>
                </a:lnTo>
                <a:cubicBezTo>
                  <a:pt x="1461417" y="1158"/>
                  <a:pt x="1525160" y="61424"/>
                  <a:pt x="1526318" y="139072"/>
                </a:cubicBezTo>
                <a:lnTo>
                  <a:pt x="1526318" y="990890"/>
                </a:lnTo>
                <a:cubicBezTo>
                  <a:pt x="1525159" y="1234266"/>
                  <a:pt x="1252810" y="1216882"/>
                  <a:pt x="1251651" y="990890"/>
                </a:cubicBezTo>
                <a:lnTo>
                  <a:pt x="1255128" y="813573"/>
                </a:lnTo>
                <a:lnTo>
                  <a:pt x="556290" y="1522842"/>
                </a:lnTo>
                <a:lnTo>
                  <a:pt x="0" y="973506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22"/>
          <p:cNvSpPr>
            <a:spLocks noChangeAspect="1" noEditPoints="1"/>
          </p:cNvSpPr>
          <p:nvPr/>
        </p:nvSpPr>
        <p:spPr bwMode="auto">
          <a:xfrm>
            <a:off x="8523215" y="2350179"/>
            <a:ext cx="600698" cy="705426"/>
          </a:xfrm>
          <a:custGeom>
            <a:avLst/>
            <a:gdLst>
              <a:gd name="T0" fmla="*/ 90 w 641"/>
              <a:gd name="T1" fmla="*/ 424 h 748"/>
              <a:gd name="T2" fmla="*/ 158 w 641"/>
              <a:gd name="T3" fmla="*/ 424 h 748"/>
              <a:gd name="T4" fmla="*/ 205 w 641"/>
              <a:gd name="T5" fmla="*/ 408 h 748"/>
              <a:gd name="T6" fmla="*/ 291 w 641"/>
              <a:gd name="T7" fmla="*/ 588 h 748"/>
              <a:gd name="T8" fmla="*/ 312 w 641"/>
              <a:gd name="T9" fmla="*/ 475 h 748"/>
              <a:gd name="T10" fmla="*/ 297 w 641"/>
              <a:gd name="T11" fmla="*/ 468 h 748"/>
              <a:gd name="T12" fmla="*/ 298 w 641"/>
              <a:gd name="T13" fmla="*/ 452 h 748"/>
              <a:gd name="T14" fmla="*/ 360 w 641"/>
              <a:gd name="T15" fmla="*/ 452 h 748"/>
              <a:gd name="T16" fmla="*/ 360 w 641"/>
              <a:gd name="T17" fmla="*/ 468 h 748"/>
              <a:gd name="T18" fmla="*/ 346 w 641"/>
              <a:gd name="T19" fmla="*/ 475 h 748"/>
              <a:gd name="T20" fmla="*/ 365 w 641"/>
              <a:gd name="T21" fmla="*/ 583 h 748"/>
              <a:gd name="T22" fmla="*/ 439 w 641"/>
              <a:gd name="T23" fmla="*/ 415 h 748"/>
              <a:gd name="T24" fmla="*/ 482 w 641"/>
              <a:gd name="T25" fmla="*/ 420 h 748"/>
              <a:gd name="T26" fmla="*/ 545 w 641"/>
              <a:gd name="T27" fmla="*/ 420 h 748"/>
              <a:gd name="T28" fmla="*/ 632 w 641"/>
              <a:gd name="T29" fmla="*/ 691 h 748"/>
              <a:gd name="T30" fmla="*/ 544 w 641"/>
              <a:gd name="T31" fmla="*/ 722 h 748"/>
              <a:gd name="T32" fmla="*/ 532 w 641"/>
              <a:gd name="T33" fmla="*/ 681 h 748"/>
              <a:gd name="T34" fmla="*/ 504 w 641"/>
              <a:gd name="T35" fmla="*/ 729 h 748"/>
              <a:gd name="T36" fmla="*/ 123 w 641"/>
              <a:gd name="T37" fmla="*/ 731 h 748"/>
              <a:gd name="T38" fmla="*/ 94 w 641"/>
              <a:gd name="T39" fmla="*/ 681 h 748"/>
              <a:gd name="T40" fmla="*/ 81 w 641"/>
              <a:gd name="T41" fmla="*/ 724 h 748"/>
              <a:gd name="T42" fmla="*/ 0 w 641"/>
              <a:gd name="T43" fmla="*/ 691 h 748"/>
              <a:gd name="T44" fmla="*/ 90 w 641"/>
              <a:gd name="T45" fmla="*/ 424 h 748"/>
              <a:gd name="T46" fmla="*/ 185 w 641"/>
              <a:gd name="T47" fmla="*/ 289 h 748"/>
              <a:gd name="T48" fmla="*/ 185 w 641"/>
              <a:gd name="T49" fmla="*/ 289 h 748"/>
              <a:gd name="T50" fmla="*/ 163 w 641"/>
              <a:gd name="T51" fmla="*/ 264 h 748"/>
              <a:gd name="T52" fmla="*/ 155 w 641"/>
              <a:gd name="T53" fmla="*/ 214 h 748"/>
              <a:gd name="T54" fmla="*/ 155 w 641"/>
              <a:gd name="T55" fmla="*/ 207 h 748"/>
              <a:gd name="T56" fmla="*/ 160 w 641"/>
              <a:gd name="T57" fmla="*/ 204 h 748"/>
              <a:gd name="T58" fmla="*/ 164 w 641"/>
              <a:gd name="T59" fmla="*/ 202 h 748"/>
              <a:gd name="T60" fmla="*/ 199 w 641"/>
              <a:gd name="T61" fmla="*/ 47 h 748"/>
              <a:gd name="T62" fmla="*/ 423 w 641"/>
              <a:gd name="T63" fmla="*/ 43 h 748"/>
              <a:gd name="T64" fmla="*/ 466 w 641"/>
              <a:gd name="T65" fmla="*/ 200 h 748"/>
              <a:gd name="T66" fmla="*/ 472 w 641"/>
              <a:gd name="T67" fmla="*/ 204 h 748"/>
              <a:gd name="T68" fmla="*/ 478 w 641"/>
              <a:gd name="T69" fmla="*/ 207 h 748"/>
              <a:gd name="T70" fmla="*/ 478 w 641"/>
              <a:gd name="T71" fmla="*/ 214 h 748"/>
              <a:gd name="T72" fmla="*/ 471 w 641"/>
              <a:gd name="T73" fmla="*/ 263 h 748"/>
              <a:gd name="T74" fmla="*/ 449 w 641"/>
              <a:gd name="T75" fmla="*/ 288 h 748"/>
              <a:gd name="T76" fmla="*/ 328 w 641"/>
              <a:gd name="T77" fmla="*/ 397 h 748"/>
              <a:gd name="T78" fmla="*/ 299 w 641"/>
              <a:gd name="T79" fmla="*/ 395 h 748"/>
              <a:gd name="T80" fmla="*/ 185 w 641"/>
              <a:gd name="T81" fmla="*/ 289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1" h="748">
                <a:moveTo>
                  <a:pt x="90" y="424"/>
                </a:moveTo>
                <a:cubicBezTo>
                  <a:pt x="114" y="424"/>
                  <a:pt x="137" y="424"/>
                  <a:pt x="158" y="424"/>
                </a:cubicBezTo>
                <a:cubicBezTo>
                  <a:pt x="178" y="425"/>
                  <a:pt x="194" y="421"/>
                  <a:pt x="205" y="408"/>
                </a:cubicBezTo>
                <a:lnTo>
                  <a:pt x="291" y="588"/>
                </a:lnTo>
                <a:lnTo>
                  <a:pt x="312" y="475"/>
                </a:lnTo>
                <a:lnTo>
                  <a:pt x="297" y="468"/>
                </a:lnTo>
                <a:lnTo>
                  <a:pt x="298" y="452"/>
                </a:lnTo>
                <a:lnTo>
                  <a:pt x="360" y="452"/>
                </a:lnTo>
                <a:lnTo>
                  <a:pt x="360" y="468"/>
                </a:lnTo>
                <a:lnTo>
                  <a:pt x="346" y="475"/>
                </a:lnTo>
                <a:lnTo>
                  <a:pt x="365" y="583"/>
                </a:lnTo>
                <a:lnTo>
                  <a:pt x="439" y="415"/>
                </a:lnTo>
                <a:cubicBezTo>
                  <a:pt x="450" y="420"/>
                  <a:pt x="464" y="422"/>
                  <a:pt x="482" y="420"/>
                </a:cubicBezTo>
                <a:cubicBezTo>
                  <a:pt x="502" y="420"/>
                  <a:pt x="523" y="420"/>
                  <a:pt x="545" y="420"/>
                </a:cubicBezTo>
                <a:cubicBezTo>
                  <a:pt x="604" y="475"/>
                  <a:pt x="641" y="606"/>
                  <a:pt x="632" y="691"/>
                </a:cubicBezTo>
                <a:cubicBezTo>
                  <a:pt x="614" y="704"/>
                  <a:pt x="583" y="714"/>
                  <a:pt x="544" y="722"/>
                </a:cubicBezTo>
                <a:lnTo>
                  <a:pt x="532" y="681"/>
                </a:lnTo>
                <a:lnTo>
                  <a:pt x="504" y="729"/>
                </a:lnTo>
                <a:cubicBezTo>
                  <a:pt x="390" y="746"/>
                  <a:pt x="233" y="748"/>
                  <a:pt x="123" y="731"/>
                </a:cubicBezTo>
                <a:lnTo>
                  <a:pt x="94" y="681"/>
                </a:lnTo>
                <a:lnTo>
                  <a:pt x="81" y="724"/>
                </a:lnTo>
                <a:cubicBezTo>
                  <a:pt x="43" y="716"/>
                  <a:pt x="14" y="705"/>
                  <a:pt x="0" y="691"/>
                </a:cubicBezTo>
                <a:cubicBezTo>
                  <a:pt x="1" y="616"/>
                  <a:pt x="15" y="489"/>
                  <a:pt x="90" y="424"/>
                </a:cubicBezTo>
                <a:close/>
                <a:moveTo>
                  <a:pt x="185" y="289"/>
                </a:moveTo>
                <a:lnTo>
                  <a:pt x="185" y="289"/>
                </a:lnTo>
                <a:cubicBezTo>
                  <a:pt x="175" y="284"/>
                  <a:pt x="168" y="275"/>
                  <a:pt x="163" y="264"/>
                </a:cubicBezTo>
                <a:cubicBezTo>
                  <a:pt x="157" y="251"/>
                  <a:pt x="155" y="234"/>
                  <a:pt x="155" y="214"/>
                </a:cubicBezTo>
                <a:lnTo>
                  <a:pt x="155" y="207"/>
                </a:lnTo>
                <a:lnTo>
                  <a:pt x="160" y="204"/>
                </a:lnTo>
                <a:cubicBezTo>
                  <a:pt x="162" y="203"/>
                  <a:pt x="163" y="202"/>
                  <a:pt x="164" y="202"/>
                </a:cubicBezTo>
                <a:cubicBezTo>
                  <a:pt x="152" y="117"/>
                  <a:pt x="162" y="78"/>
                  <a:pt x="199" y="47"/>
                </a:cubicBezTo>
                <a:cubicBezTo>
                  <a:pt x="256" y="0"/>
                  <a:pt x="365" y="0"/>
                  <a:pt x="423" y="43"/>
                </a:cubicBezTo>
                <a:cubicBezTo>
                  <a:pt x="463" y="72"/>
                  <a:pt x="477" y="123"/>
                  <a:pt x="466" y="200"/>
                </a:cubicBezTo>
                <a:cubicBezTo>
                  <a:pt x="468" y="201"/>
                  <a:pt x="470" y="202"/>
                  <a:pt x="472" y="204"/>
                </a:cubicBezTo>
                <a:lnTo>
                  <a:pt x="478" y="207"/>
                </a:lnTo>
                <a:lnTo>
                  <a:pt x="478" y="214"/>
                </a:lnTo>
                <a:cubicBezTo>
                  <a:pt x="478" y="233"/>
                  <a:pt x="476" y="250"/>
                  <a:pt x="471" y="263"/>
                </a:cubicBezTo>
                <a:cubicBezTo>
                  <a:pt x="466" y="275"/>
                  <a:pt x="459" y="283"/>
                  <a:pt x="449" y="288"/>
                </a:cubicBezTo>
                <a:cubicBezTo>
                  <a:pt x="434" y="338"/>
                  <a:pt x="381" y="392"/>
                  <a:pt x="328" y="397"/>
                </a:cubicBezTo>
                <a:cubicBezTo>
                  <a:pt x="319" y="398"/>
                  <a:pt x="308" y="398"/>
                  <a:pt x="299" y="395"/>
                </a:cubicBezTo>
                <a:cubicBezTo>
                  <a:pt x="241" y="374"/>
                  <a:pt x="203" y="350"/>
                  <a:pt x="185" y="289"/>
                </a:cubicBezTo>
                <a:close/>
              </a:path>
            </a:pathLst>
          </a:custGeom>
          <a:solidFill>
            <a:srgbClr val="FFF4B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1539625" y="1706596"/>
            <a:ext cx="2175595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2362015" y="4986363"/>
            <a:ext cx="2175595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7654392" y="4986363"/>
            <a:ext cx="2175595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4938892" y="1706596"/>
            <a:ext cx="2175595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7735766" y="763164"/>
            <a:ext cx="2175595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12" name="组合 311"/>
          <p:cNvGrpSpPr/>
          <p:nvPr/>
        </p:nvGrpSpPr>
        <p:grpSpPr>
          <a:xfrm>
            <a:off x="-2193141" y="-4802056"/>
            <a:ext cx="7237281" cy="11704994"/>
            <a:chOff x="-1872439" y="-5018969"/>
            <a:chExt cx="7237281" cy="11704994"/>
          </a:xfrm>
        </p:grpSpPr>
        <p:sp>
          <p:nvSpPr>
            <p:cNvPr id="11" name="任意多边形: 形状 10"/>
            <p:cNvSpPr/>
            <p:nvPr/>
          </p:nvSpPr>
          <p:spPr>
            <a:xfrm>
              <a:off x="-1818004" y="-5006267"/>
              <a:ext cx="7182846" cy="11692292"/>
            </a:xfrm>
            <a:custGeom>
              <a:avLst/>
              <a:gdLst>
                <a:gd name="connsiteX0" fmla="*/ 1782866 w 1941827"/>
                <a:gd name="connsiteY0" fmla="*/ 2821233 h 3160923"/>
                <a:gd name="connsiteX1" fmla="*/ 1770770 w 1941827"/>
                <a:gd name="connsiteY1" fmla="*/ 2836473 h 3160923"/>
                <a:gd name="connsiteX2" fmla="*/ 1770770 w 1941827"/>
                <a:gd name="connsiteY2" fmla="*/ 2836473 h 3160923"/>
                <a:gd name="connsiteX3" fmla="*/ 1566554 w 1941827"/>
                <a:gd name="connsiteY3" fmla="*/ 2815995 h 3160923"/>
                <a:gd name="connsiteX4" fmla="*/ 1738099 w 1941827"/>
                <a:gd name="connsiteY4" fmla="*/ 2836854 h 3160923"/>
                <a:gd name="connsiteX5" fmla="*/ 1681901 w 1941827"/>
                <a:gd name="connsiteY5" fmla="*/ 2804469 h 3160923"/>
                <a:gd name="connsiteX6" fmla="*/ 1513214 w 1941827"/>
                <a:gd name="connsiteY6" fmla="*/ 2522148 h 3160923"/>
                <a:gd name="connsiteX7" fmla="*/ 1397294 w 1941827"/>
                <a:gd name="connsiteY7" fmla="*/ 2516814 h 3160923"/>
                <a:gd name="connsiteX8" fmla="*/ 1260039 w 1941827"/>
                <a:gd name="connsiteY8" fmla="*/ 2735985 h 3160923"/>
                <a:gd name="connsiteX9" fmla="*/ 1346050 w 1941827"/>
                <a:gd name="connsiteY9" fmla="*/ 2579774 h 3160923"/>
                <a:gd name="connsiteX10" fmla="*/ 1505308 w 1941827"/>
                <a:gd name="connsiteY10" fmla="*/ 2505861 h 3160923"/>
                <a:gd name="connsiteX11" fmla="*/ 1503974 w 1941827"/>
                <a:gd name="connsiteY11" fmla="*/ 2503003 h 3160923"/>
                <a:gd name="connsiteX12" fmla="*/ 1245371 w 1941827"/>
                <a:gd name="connsiteY12" fmla="*/ 2269355 h 3160923"/>
                <a:gd name="connsiteX13" fmla="*/ 1226511 w 1941827"/>
                <a:gd name="connsiteY13" fmla="*/ 2253543 h 3160923"/>
                <a:gd name="connsiteX14" fmla="*/ 1227273 w 1941827"/>
                <a:gd name="connsiteY14" fmla="*/ 2303454 h 3160923"/>
                <a:gd name="connsiteX15" fmla="*/ 1276613 w 1941827"/>
                <a:gd name="connsiteY15" fmla="*/ 2564058 h 3160923"/>
                <a:gd name="connsiteX16" fmla="*/ 1164694 w 1941827"/>
                <a:gd name="connsiteY16" fmla="*/ 2659594 h 3160923"/>
                <a:gd name="connsiteX17" fmla="*/ 1213271 w 1941827"/>
                <a:gd name="connsiteY17" fmla="*/ 2364129 h 3160923"/>
                <a:gd name="connsiteX18" fmla="*/ 1214510 w 1941827"/>
                <a:gd name="connsiteY18" fmla="*/ 2185916 h 3160923"/>
                <a:gd name="connsiteX19" fmla="*/ 1293853 w 1941827"/>
                <a:gd name="connsiteY19" fmla="*/ 2260782 h 3160923"/>
                <a:gd name="connsiteX20" fmla="*/ 1379864 w 1941827"/>
                <a:gd name="connsiteY20" fmla="*/ 2293548 h 3160923"/>
                <a:gd name="connsiteX21" fmla="*/ 1359575 w 1941827"/>
                <a:gd name="connsiteY21" fmla="*/ 2306693 h 3160923"/>
                <a:gd name="connsiteX22" fmla="*/ 1463303 w 1941827"/>
                <a:gd name="connsiteY22" fmla="*/ 2269355 h 3160923"/>
                <a:gd name="connsiteX23" fmla="*/ 1452063 w 1941827"/>
                <a:gd name="connsiteY23" fmla="*/ 2304026 h 3160923"/>
                <a:gd name="connsiteX24" fmla="*/ 1515023 w 1941827"/>
                <a:gd name="connsiteY24" fmla="*/ 2215158 h 3160923"/>
                <a:gd name="connsiteX25" fmla="*/ 1517309 w 1941827"/>
                <a:gd name="connsiteY25" fmla="*/ 2243352 h 3160923"/>
                <a:gd name="connsiteX26" fmla="*/ 1544646 w 1941827"/>
                <a:gd name="connsiteY26" fmla="*/ 2161341 h 3160923"/>
                <a:gd name="connsiteX27" fmla="*/ 1514642 w 1941827"/>
                <a:gd name="connsiteY27" fmla="*/ 2097429 h 3160923"/>
                <a:gd name="connsiteX28" fmla="*/ 1479971 w 1941827"/>
                <a:gd name="connsiteY28" fmla="*/ 2035421 h 3160923"/>
                <a:gd name="connsiteX29" fmla="*/ 1476733 w 1941827"/>
                <a:gd name="connsiteY29" fmla="*/ 2037612 h 3160923"/>
                <a:gd name="connsiteX30" fmla="*/ 1469018 w 1941827"/>
                <a:gd name="connsiteY30" fmla="*/ 2117622 h 3160923"/>
                <a:gd name="connsiteX31" fmla="*/ 1435394 w 1941827"/>
                <a:gd name="connsiteY31" fmla="*/ 2160389 h 3160923"/>
                <a:gd name="connsiteX32" fmla="*/ 1415011 w 1941827"/>
                <a:gd name="connsiteY32" fmla="*/ 2173629 h 3160923"/>
                <a:gd name="connsiteX33" fmla="*/ 1394437 w 1941827"/>
                <a:gd name="connsiteY33" fmla="*/ 2090761 h 3160923"/>
                <a:gd name="connsiteX34" fmla="*/ 1390436 w 1941827"/>
                <a:gd name="connsiteY34" fmla="*/ 2092285 h 3160923"/>
                <a:gd name="connsiteX35" fmla="*/ 1362338 w 1941827"/>
                <a:gd name="connsiteY35" fmla="*/ 2174486 h 3160923"/>
                <a:gd name="connsiteX36" fmla="*/ 1307093 w 1941827"/>
                <a:gd name="connsiteY36" fmla="*/ 2134385 h 3160923"/>
                <a:gd name="connsiteX37" fmla="*/ 1304330 w 1941827"/>
                <a:gd name="connsiteY37" fmla="*/ 2029039 h 3160923"/>
                <a:gd name="connsiteX38" fmla="*/ 1307759 w 1941827"/>
                <a:gd name="connsiteY38" fmla="*/ 2008846 h 3160923"/>
                <a:gd name="connsiteX39" fmla="*/ 1311760 w 1941827"/>
                <a:gd name="connsiteY39" fmla="*/ 2014561 h 3160923"/>
                <a:gd name="connsiteX40" fmla="*/ 1320618 w 1941827"/>
                <a:gd name="connsiteY40" fmla="*/ 2002179 h 3160923"/>
                <a:gd name="connsiteX41" fmla="*/ 1315665 w 1941827"/>
                <a:gd name="connsiteY41" fmla="*/ 1994749 h 3160923"/>
                <a:gd name="connsiteX42" fmla="*/ 1350717 w 1941827"/>
                <a:gd name="connsiteY42" fmla="*/ 1956458 h 3160923"/>
                <a:gd name="connsiteX43" fmla="*/ 1353956 w 1941827"/>
                <a:gd name="connsiteY43" fmla="*/ 1977413 h 3160923"/>
                <a:gd name="connsiteX44" fmla="*/ 1361480 w 1941827"/>
                <a:gd name="connsiteY44" fmla="*/ 1987700 h 3160923"/>
                <a:gd name="connsiteX45" fmla="*/ 1365862 w 1941827"/>
                <a:gd name="connsiteY45" fmla="*/ 2044565 h 3160923"/>
                <a:gd name="connsiteX46" fmla="*/ 1368243 w 1941827"/>
                <a:gd name="connsiteY46" fmla="*/ 2046470 h 3160923"/>
                <a:gd name="connsiteX47" fmla="*/ 1401962 w 1941827"/>
                <a:gd name="connsiteY47" fmla="*/ 1970746 h 3160923"/>
                <a:gd name="connsiteX48" fmla="*/ 1428060 w 1941827"/>
                <a:gd name="connsiteY48" fmla="*/ 1953315 h 3160923"/>
                <a:gd name="connsiteX49" fmla="*/ 1461588 w 1941827"/>
                <a:gd name="connsiteY49" fmla="*/ 1927693 h 3160923"/>
                <a:gd name="connsiteX50" fmla="*/ 1461683 w 1941827"/>
                <a:gd name="connsiteY50" fmla="*/ 1951315 h 3160923"/>
                <a:gd name="connsiteX51" fmla="*/ 1464255 w 1941827"/>
                <a:gd name="connsiteY51" fmla="*/ 1953029 h 3160923"/>
                <a:gd name="connsiteX52" fmla="*/ 1488925 w 1941827"/>
                <a:gd name="connsiteY52" fmla="*/ 1887879 h 3160923"/>
                <a:gd name="connsiteX53" fmla="*/ 1460255 w 1941827"/>
                <a:gd name="connsiteY53" fmla="*/ 1891879 h 3160923"/>
                <a:gd name="connsiteX54" fmla="*/ 1447967 w 1941827"/>
                <a:gd name="connsiteY54" fmla="*/ 1901595 h 3160923"/>
                <a:gd name="connsiteX55" fmla="*/ 1368719 w 1941827"/>
                <a:gd name="connsiteY55" fmla="*/ 1965888 h 3160923"/>
                <a:gd name="connsiteX56" fmla="*/ 1440728 w 1941827"/>
                <a:gd name="connsiteY56" fmla="*/ 1893403 h 3160923"/>
                <a:gd name="connsiteX57" fmla="*/ 1445110 w 1941827"/>
                <a:gd name="connsiteY57" fmla="*/ 1864542 h 3160923"/>
                <a:gd name="connsiteX58" fmla="*/ 1421488 w 1941827"/>
                <a:gd name="connsiteY58" fmla="*/ 1853684 h 3160923"/>
                <a:gd name="connsiteX59" fmla="*/ 1424441 w 1941827"/>
                <a:gd name="connsiteY59" fmla="*/ 1830824 h 3160923"/>
                <a:gd name="connsiteX60" fmla="*/ 1402057 w 1941827"/>
                <a:gd name="connsiteY60" fmla="*/ 1855398 h 3160923"/>
                <a:gd name="connsiteX61" fmla="*/ 1379959 w 1941827"/>
                <a:gd name="connsiteY61" fmla="*/ 1861304 h 3160923"/>
                <a:gd name="connsiteX62" fmla="*/ 1379959 w 1941827"/>
                <a:gd name="connsiteY62" fmla="*/ 1861304 h 3160923"/>
                <a:gd name="connsiteX63" fmla="*/ 1327476 w 1941827"/>
                <a:gd name="connsiteY63" fmla="*/ 1856827 h 3160923"/>
                <a:gd name="connsiteX64" fmla="*/ 1367957 w 1941827"/>
                <a:gd name="connsiteY64" fmla="*/ 1848731 h 3160923"/>
                <a:gd name="connsiteX65" fmla="*/ 1367957 w 1941827"/>
                <a:gd name="connsiteY65" fmla="*/ 1848731 h 3160923"/>
                <a:gd name="connsiteX66" fmla="*/ 1385579 w 1941827"/>
                <a:gd name="connsiteY66" fmla="*/ 1813964 h 3160923"/>
                <a:gd name="connsiteX67" fmla="*/ 1465112 w 1941827"/>
                <a:gd name="connsiteY67" fmla="*/ 1780913 h 3160923"/>
                <a:gd name="connsiteX68" fmla="*/ 1473399 w 1941827"/>
                <a:gd name="connsiteY68" fmla="*/ 1807202 h 3160923"/>
                <a:gd name="connsiteX69" fmla="*/ 1457683 w 1941827"/>
                <a:gd name="connsiteY69" fmla="*/ 1855589 h 3160923"/>
                <a:gd name="connsiteX70" fmla="*/ 1453587 w 1941827"/>
                <a:gd name="connsiteY70" fmla="*/ 1859399 h 3160923"/>
                <a:gd name="connsiteX71" fmla="*/ 1456254 w 1941827"/>
                <a:gd name="connsiteY71" fmla="*/ 1872543 h 3160923"/>
                <a:gd name="connsiteX72" fmla="*/ 1466065 w 1941827"/>
                <a:gd name="connsiteY72" fmla="*/ 1882354 h 3160923"/>
                <a:gd name="connsiteX73" fmla="*/ 1496354 w 1941827"/>
                <a:gd name="connsiteY73" fmla="*/ 1882068 h 3160923"/>
                <a:gd name="connsiteX74" fmla="*/ 1520072 w 1941827"/>
                <a:gd name="connsiteY74" fmla="*/ 1824537 h 3160923"/>
                <a:gd name="connsiteX75" fmla="*/ 1449587 w 1941827"/>
                <a:gd name="connsiteY75" fmla="*/ 1693473 h 3160923"/>
                <a:gd name="connsiteX76" fmla="*/ 1355861 w 1941827"/>
                <a:gd name="connsiteY76" fmla="*/ 1643181 h 3160923"/>
                <a:gd name="connsiteX77" fmla="*/ 1278327 w 1941827"/>
                <a:gd name="connsiteY77" fmla="*/ 1581078 h 3160923"/>
                <a:gd name="connsiteX78" fmla="*/ 1183172 w 1941827"/>
                <a:gd name="connsiteY78" fmla="*/ 1568505 h 3160923"/>
                <a:gd name="connsiteX79" fmla="*/ 1148882 w 1941827"/>
                <a:gd name="connsiteY79" fmla="*/ 1563838 h 3160923"/>
                <a:gd name="connsiteX80" fmla="*/ 1095257 w 1941827"/>
                <a:gd name="connsiteY80" fmla="*/ 1540311 h 3160923"/>
                <a:gd name="connsiteX81" fmla="*/ 1022867 w 1941827"/>
                <a:gd name="connsiteY81" fmla="*/ 1538216 h 3160923"/>
                <a:gd name="connsiteX82" fmla="*/ 1022105 w 1941827"/>
                <a:gd name="connsiteY82" fmla="*/ 1576030 h 3160923"/>
                <a:gd name="connsiteX83" fmla="*/ 1110592 w 1941827"/>
                <a:gd name="connsiteY83" fmla="*/ 1560980 h 3160923"/>
                <a:gd name="connsiteX84" fmla="*/ 1133928 w 1941827"/>
                <a:gd name="connsiteY84" fmla="*/ 1565933 h 3160923"/>
                <a:gd name="connsiteX85" fmla="*/ 1048298 w 1941827"/>
                <a:gd name="connsiteY85" fmla="*/ 1590317 h 3160923"/>
                <a:gd name="connsiteX86" fmla="*/ 867133 w 1941827"/>
                <a:gd name="connsiteY86" fmla="*/ 1722143 h 3160923"/>
                <a:gd name="connsiteX87" fmla="*/ 999435 w 1941827"/>
                <a:gd name="connsiteY87" fmla="*/ 1599652 h 3160923"/>
                <a:gd name="connsiteX88" fmla="*/ 963812 w 1941827"/>
                <a:gd name="connsiteY88" fmla="*/ 1605653 h 3160923"/>
                <a:gd name="connsiteX89" fmla="*/ 730259 w 1941827"/>
                <a:gd name="connsiteY89" fmla="*/ 1777674 h 3160923"/>
                <a:gd name="connsiteX90" fmla="*/ 902852 w 1941827"/>
                <a:gd name="connsiteY90" fmla="*/ 1615940 h 3160923"/>
                <a:gd name="connsiteX91" fmla="*/ 779979 w 1941827"/>
                <a:gd name="connsiteY91" fmla="*/ 1636800 h 3160923"/>
                <a:gd name="connsiteX92" fmla="*/ 584145 w 1941827"/>
                <a:gd name="connsiteY92" fmla="*/ 2379083 h 3160923"/>
                <a:gd name="connsiteX93" fmla="*/ 504707 w 1941827"/>
                <a:gd name="connsiteY93" fmla="*/ 1806345 h 3160923"/>
                <a:gd name="connsiteX94" fmla="*/ 721400 w 1941827"/>
                <a:gd name="connsiteY94" fmla="*/ 1588222 h 3160923"/>
                <a:gd name="connsiteX95" fmla="*/ 693492 w 1941827"/>
                <a:gd name="connsiteY95" fmla="*/ 1539740 h 3160923"/>
                <a:gd name="connsiteX96" fmla="*/ 644915 w 1941827"/>
                <a:gd name="connsiteY96" fmla="*/ 1397627 h 3160923"/>
                <a:gd name="connsiteX97" fmla="*/ 572906 w 1941827"/>
                <a:gd name="connsiteY97" fmla="*/ 1215699 h 3160923"/>
                <a:gd name="connsiteX98" fmla="*/ 459082 w 1941827"/>
                <a:gd name="connsiteY98" fmla="*/ 1091779 h 3160923"/>
                <a:gd name="connsiteX99" fmla="*/ 597004 w 1941827"/>
                <a:gd name="connsiteY99" fmla="*/ 1232178 h 3160923"/>
                <a:gd name="connsiteX100" fmla="*/ 633199 w 1941827"/>
                <a:gd name="connsiteY100" fmla="*/ 1321427 h 3160923"/>
                <a:gd name="connsiteX101" fmla="*/ 629675 w 1941827"/>
                <a:gd name="connsiteY101" fmla="*/ 1275516 h 3160923"/>
                <a:gd name="connsiteX102" fmla="*/ 431269 w 1941827"/>
                <a:gd name="connsiteY102" fmla="*/ 1049488 h 3160923"/>
                <a:gd name="connsiteX103" fmla="*/ 659107 w 1941827"/>
                <a:gd name="connsiteY103" fmla="*/ 1277231 h 3160923"/>
                <a:gd name="connsiteX104" fmla="*/ 703112 w 1941827"/>
                <a:gd name="connsiteY104" fmla="*/ 1494591 h 3160923"/>
                <a:gd name="connsiteX105" fmla="*/ 758072 w 1941827"/>
                <a:gd name="connsiteY105" fmla="*/ 1434870 h 3160923"/>
                <a:gd name="connsiteX106" fmla="*/ 819603 w 1941827"/>
                <a:gd name="connsiteY106" fmla="*/ 1306472 h 3160923"/>
                <a:gd name="connsiteX107" fmla="*/ 762739 w 1941827"/>
                <a:gd name="connsiteY107" fmla="*/ 979955 h 3160923"/>
                <a:gd name="connsiteX108" fmla="*/ 550331 w 1941827"/>
                <a:gd name="connsiteY108" fmla="*/ 813649 h 3160923"/>
                <a:gd name="connsiteX109" fmla="*/ 544331 w 1941827"/>
                <a:gd name="connsiteY109" fmla="*/ 810315 h 3160923"/>
                <a:gd name="connsiteX110" fmla="*/ 875420 w 1941827"/>
                <a:gd name="connsiteY110" fmla="*/ 571619 h 3160923"/>
                <a:gd name="connsiteX111" fmla="*/ 844178 w 1941827"/>
                <a:gd name="connsiteY111" fmla="*/ 489227 h 3160923"/>
                <a:gd name="connsiteX112" fmla="*/ 895708 w 1941827"/>
                <a:gd name="connsiteY112" fmla="*/ 563618 h 3160923"/>
                <a:gd name="connsiteX113" fmla="*/ 1031058 w 1941827"/>
                <a:gd name="connsiteY113" fmla="*/ 30884 h 3160923"/>
                <a:gd name="connsiteX114" fmla="*/ 773216 w 1941827"/>
                <a:gd name="connsiteY114" fmla="*/ 58316 h 3160923"/>
                <a:gd name="connsiteX115" fmla="*/ 770264 w 1941827"/>
                <a:gd name="connsiteY115" fmla="*/ 111752 h 3160923"/>
                <a:gd name="connsiteX116" fmla="*/ 812364 w 1941827"/>
                <a:gd name="connsiteY116" fmla="*/ 118038 h 3160923"/>
                <a:gd name="connsiteX117" fmla="*/ 970670 w 1941827"/>
                <a:gd name="connsiteY117" fmla="*/ 97655 h 3160923"/>
                <a:gd name="connsiteX118" fmla="*/ 1069253 w 1941827"/>
                <a:gd name="connsiteY118" fmla="*/ 75938 h 3160923"/>
                <a:gd name="connsiteX119" fmla="*/ 987529 w 1941827"/>
                <a:gd name="connsiteY119" fmla="*/ 108608 h 3160923"/>
                <a:gd name="connsiteX120" fmla="*/ 1015628 w 1941827"/>
                <a:gd name="connsiteY120" fmla="*/ 140136 h 3160923"/>
                <a:gd name="connsiteX121" fmla="*/ 1111640 w 1941827"/>
                <a:gd name="connsiteY121" fmla="*/ 151852 h 3160923"/>
                <a:gd name="connsiteX122" fmla="*/ 1024295 w 1941827"/>
                <a:gd name="connsiteY122" fmla="*/ 154900 h 3160923"/>
                <a:gd name="connsiteX123" fmla="*/ 1035154 w 1941827"/>
                <a:gd name="connsiteY123" fmla="*/ 178903 h 3160923"/>
                <a:gd name="connsiteX124" fmla="*/ 1125832 w 1941827"/>
                <a:gd name="connsiteY124" fmla="*/ 196429 h 3160923"/>
                <a:gd name="connsiteX125" fmla="*/ 1041536 w 1941827"/>
                <a:gd name="connsiteY125" fmla="*/ 196905 h 3160923"/>
                <a:gd name="connsiteX126" fmla="*/ 1044774 w 1941827"/>
                <a:gd name="connsiteY126" fmla="*/ 265676 h 3160923"/>
                <a:gd name="connsiteX127" fmla="*/ 1116021 w 1941827"/>
                <a:gd name="connsiteY127" fmla="*/ 323016 h 3160923"/>
                <a:gd name="connsiteX128" fmla="*/ 1037059 w 1941827"/>
                <a:gd name="connsiteY128" fmla="*/ 290822 h 3160923"/>
                <a:gd name="connsiteX129" fmla="*/ 1004102 w 1941827"/>
                <a:gd name="connsiteY129" fmla="*/ 344924 h 3160923"/>
                <a:gd name="connsiteX130" fmla="*/ 1054299 w 1941827"/>
                <a:gd name="connsiteY130" fmla="*/ 440364 h 3160923"/>
                <a:gd name="connsiteX131" fmla="*/ 982576 w 1941827"/>
                <a:gd name="connsiteY131" fmla="*/ 368927 h 3160923"/>
                <a:gd name="connsiteX132" fmla="*/ 916472 w 1941827"/>
                <a:gd name="connsiteY132" fmla="*/ 424648 h 3160923"/>
                <a:gd name="connsiteX133" fmla="*/ 946476 w 1941827"/>
                <a:gd name="connsiteY133" fmla="*/ 527899 h 3160923"/>
                <a:gd name="connsiteX134" fmla="*/ 885326 w 1941827"/>
                <a:gd name="connsiteY134" fmla="*/ 444555 h 3160923"/>
                <a:gd name="connsiteX135" fmla="*/ 754833 w 1941827"/>
                <a:gd name="connsiteY135" fmla="*/ 494276 h 3160923"/>
                <a:gd name="connsiteX136" fmla="*/ 755881 w 1941827"/>
                <a:gd name="connsiteY136" fmla="*/ 596479 h 3160923"/>
                <a:gd name="connsiteX137" fmla="*/ 714923 w 1941827"/>
                <a:gd name="connsiteY137" fmla="*/ 505896 h 3160923"/>
                <a:gd name="connsiteX138" fmla="*/ 577859 w 1941827"/>
                <a:gd name="connsiteY138" fmla="*/ 551807 h 3160923"/>
                <a:gd name="connsiteX139" fmla="*/ 635104 w 1941827"/>
                <a:gd name="connsiteY139" fmla="*/ 661154 h 3160923"/>
                <a:gd name="connsiteX140" fmla="*/ 516613 w 1941827"/>
                <a:gd name="connsiteY140" fmla="*/ 580096 h 3160923"/>
                <a:gd name="connsiteX141" fmla="*/ 480418 w 1941827"/>
                <a:gd name="connsiteY141" fmla="*/ 600194 h 3160923"/>
                <a:gd name="connsiteX142" fmla="*/ 423744 w 1941827"/>
                <a:gd name="connsiteY142" fmla="*/ 640389 h 3160923"/>
                <a:gd name="connsiteX143" fmla="*/ 527186 w 1941827"/>
                <a:gd name="connsiteY143" fmla="*/ 735449 h 3160923"/>
                <a:gd name="connsiteX144" fmla="*/ 378786 w 1941827"/>
                <a:gd name="connsiteY144" fmla="*/ 682299 h 3160923"/>
                <a:gd name="connsiteX145" fmla="*/ 297443 w 1941827"/>
                <a:gd name="connsiteY145" fmla="*/ 791741 h 3160923"/>
                <a:gd name="connsiteX146" fmla="*/ 404885 w 1941827"/>
                <a:gd name="connsiteY146" fmla="*/ 771929 h 3160923"/>
                <a:gd name="connsiteX147" fmla="*/ 504611 w 1941827"/>
                <a:gd name="connsiteY147" fmla="*/ 796504 h 3160923"/>
                <a:gd name="connsiteX148" fmla="*/ 213718 w 1941827"/>
                <a:gd name="connsiteY148" fmla="*/ 873656 h 3160923"/>
                <a:gd name="connsiteX149" fmla="*/ 28647 w 1941827"/>
                <a:gd name="connsiteY149" fmla="*/ 1110162 h 3160923"/>
                <a:gd name="connsiteX150" fmla="*/ 27028 w 1941827"/>
                <a:gd name="connsiteY150" fmla="*/ 1299043 h 3160923"/>
                <a:gd name="connsiteX151" fmla="*/ 41982 w 1941827"/>
                <a:gd name="connsiteY151" fmla="*/ 1253513 h 3160923"/>
                <a:gd name="connsiteX152" fmla="*/ 37505 w 1941827"/>
                <a:gd name="connsiteY152" fmla="*/ 1111877 h 3160923"/>
                <a:gd name="connsiteX153" fmla="*/ 52269 w 1941827"/>
                <a:gd name="connsiteY153" fmla="*/ 1227415 h 3160923"/>
                <a:gd name="connsiteX154" fmla="*/ 75796 w 1941827"/>
                <a:gd name="connsiteY154" fmla="*/ 1179314 h 3160923"/>
                <a:gd name="connsiteX155" fmla="*/ 126278 w 1941827"/>
                <a:gd name="connsiteY155" fmla="*/ 987004 h 3160923"/>
                <a:gd name="connsiteX156" fmla="*/ 94370 w 1941827"/>
                <a:gd name="connsiteY156" fmla="*/ 1149310 h 3160923"/>
                <a:gd name="connsiteX157" fmla="*/ 193049 w 1941827"/>
                <a:gd name="connsiteY157" fmla="*/ 1062537 h 3160923"/>
                <a:gd name="connsiteX158" fmla="*/ 48364 w 1941827"/>
                <a:gd name="connsiteY158" fmla="*/ 1366575 h 3160923"/>
                <a:gd name="connsiteX159" fmla="*/ 48364 w 1941827"/>
                <a:gd name="connsiteY159" fmla="*/ 1366575 h 3160923"/>
                <a:gd name="connsiteX160" fmla="*/ 45602 w 1941827"/>
                <a:gd name="connsiteY160" fmla="*/ 1458301 h 3160923"/>
                <a:gd name="connsiteX161" fmla="*/ 70367 w 1941827"/>
                <a:gd name="connsiteY161" fmla="*/ 1830538 h 3160923"/>
                <a:gd name="connsiteX162" fmla="*/ 160473 w 1941827"/>
                <a:gd name="connsiteY162" fmla="*/ 2149911 h 3160923"/>
                <a:gd name="connsiteX163" fmla="*/ 475941 w 1941827"/>
                <a:gd name="connsiteY163" fmla="*/ 1686329 h 3160923"/>
                <a:gd name="connsiteX164" fmla="*/ 203526 w 1941827"/>
                <a:gd name="connsiteY164" fmla="*/ 2226968 h 3160923"/>
                <a:gd name="connsiteX165" fmla="*/ 207050 w 1941827"/>
                <a:gd name="connsiteY165" fmla="*/ 2285928 h 3160923"/>
                <a:gd name="connsiteX166" fmla="*/ 193906 w 1941827"/>
                <a:gd name="connsiteY166" fmla="*/ 2612350 h 3160923"/>
                <a:gd name="connsiteX167" fmla="*/ 245055 w 1941827"/>
                <a:gd name="connsiteY167" fmla="*/ 2829520 h 3160923"/>
                <a:gd name="connsiteX168" fmla="*/ 482037 w 1941827"/>
                <a:gd name="connsiteY168" fmla="*/ 2847713 h 3160923"/>
                <a:gd name="connsiteX169" fmla="*/ 731497 w 1941827"/>
                <a:gd name="connsiteY169" fmla="*/ 2892099 h 3160923"/>
                <a:gd name="connsiteX170" fmla="*/ 605195 w 1941827"/>
                <a:gd name="connsiteY170" fmla="*/ 2759130 h 3160923"/>
                <a:gd name="connsiteX171" fmla="*/ 475274 w 1941827"/>
                <a:gd name="connsiteY171" fmla="*/ 2615874 h 3160923"/>
                <a:gd name="connsiteX172" fmla="*/ 599385 w 1941827"/>
                <a:gd name="connsiteY172" fmla="*/ 2712077 h 3160923"/>
                <a:gd name="connsiteX173" fmla="*/ 731973 w 1941827"/>
                <a:gd name="connsiteY173" fmla="*/ 2843427 h 3160923"/>
                <a:gd name="connsiteX174" fmla="*/ 755690 w 1941827"/>
                <a:gd name="connsiteY174" fmla="*/ 2909244 h 3160923"/>
                <a:gd name="connsiteX175" fmla="*/ 787123 w 1941827"/>
                <a:gd name="connsiteY175" fmla="*/ 2933247 h 3160923"/>
                <a:gd name="connsiteX176" fmla="*/ 868752 w 1941827"/>
                <a:gd name="connsiteY176" fmla="*/ 3078504 h 3160923"/>
                <a:gd name="connsiteX177" fmla="*/ 960097 w 1941827"/>
                <a:gd name="connsiteY177" fmla="*/ 3107269 h 3160923"/>
                <a:gd name="connsiteX178" fmla="*/ 965907 w 1941827"/>
                <a:gd name="connsiteY178" fmla="*/ 3107555 h 3160923"/>
                <a:gd name="connsiteX179" fmla="*/ 884754 w 1941827"/>
                <a:gd name="connsiteY179" fmla="*/ 2974872 h 3160923"/>
                <a:gd name="connsiteX180" fmla="*/ 994958 w 1941827"/>
                <a:gd name="connsiteY180" fmla="*/ 3098506 h 3160923"/>
                <a:gd name="connsiteX181" fmla="*/ 1060205 w 1941827"/>
                <a:gd name="connsiteY181" fmla="*/ 3037641 h 3160923"/>
                <a:gd name="connsiteX182" fmla="*/ 1061538 w 1941827"/>
                <a:gd name="connsiteY182" fmla="*/ 3037070 h 3160923"/>
                <a:gd name="connsiteX183" fmla="*/ 959811 w 1941827"/>
                <a:gd name="connsiteY183" fmla="*/ 2882098 h 3160923"/>
                <a:gd name="connsiteX184" fmla="*/ 1094780 w 1941827"/>
                <a:gd name="connsiteY184" fmla="*/ 3019353 h 3160923"/>
                <a:gd name="connsiteX185" fmla="*/ 1127737 w 1941827"/>
                <a:gd name="connsiteY185" fmla="*/ 2982872 h 3160923"/>
                <a:gd name="connsiteX186" fmla="*/ 1161551 w 1941827"/>
                <a:gd name="connsiteY186" fmla="*/ 2894766 h 3160923"/>
                <a:gd name="connsiteX187" fmla="*/ 1024391 w 1941827"/>
                <a:gd name="connsiteY187" fmla="*/ 2812470 h 3160923"/>
                <a:gd name="connsiteX188" fmla="*/ 1175648 w 1941827"/>
                <a:gd name="connsiteY188" fmla="*/ 2872192 h 3160923"/>
                <a:gd name="connsiteX189" fmla="*/ 1150502 w 1941827"/>
                <a:gd name="connsiteY189" fmla="*/ 2775608 h 3160923"/>
                <a:gd name="connsiteX190" fmla="*/ 1001245 w 1941827"/>
                <a:gd name="connsiteY190" fmla="*/ 2760654 h 3160923"/>
                <a:gd name="connsiteX191" fmla="*/ 980385 w 1941827"/>
                <a:gd name="connsiteY191" fmla="*/ 2763988 h 3160923"/>
                <a:gd name="connsiteX192" fmla="*/ 842749 w 1941827"/>
                <a:gd name="connsiteY192" fmla="*/ 2893623 h 3160923"/>
                <a:gd name="connsiteX193" fmla="*/ 939142 w 1941827"/>
                <a:gd name="connsiteY193" fmla="*/ 2743509 h 3160923"/>
                <a:gd name="connsiteX194" fmla="*/ 847226 w 1941827"/>
                <a:gd name="connsiteY194" fmla="*/ 2653879 h 3160923"/>
                <a:gd name="connsiteX195" fmla="*/ 550617 w 1941827"/>
                <a:gd name="connsiteY195" fmla="*/ 2535007 h 3160923"/>
                <a:gd name="connsiteX196" fmla="*/ 533377 w 1941827"/>
                <a:gd name="connsiteY196" fmla="*/ 2533388 h 3160923"/>
                <a:gd name="connsiteX197" fmla="*/ 556332 w 1941827"/>
                <a:gd name="connsiteY197" fmla="*/ 2473761 h 3160923"/>
                <a:gd name="connsiteX198" fmla="*/ 555284 w 1941827"/>
                <a:gd name="connsiteY198" fmla="*/ 2465856 h 3160923"/>
                <a:gd name="connsiteX199" fmla="*/ 497753 w 1941827"/>
                <a:gd name="connsiteY199" fmla="*/ 2324028 h 3160923"/>
                <a:gd name="connsiteX200" fmla="*/ 576620 w 1941827"/>
                <a:gd name="connsiteY200" fmla="*/ 2469094 h 3160923"/>
                <a:gd name="connsiteX201" fmla="*/ 589670 w 1941827"/>
                <a:gd name="connsiteY201" fmla="*/ 2471094 h 3160923"/>
                <a:gd name="connsiteX202" fmla="*/ 873419 w 1941827"/>
                <a:gd name="connsiteY202" fmla="*/ 2540531 h 3160923"/>
                <a:gd name="connsiteX203" fmla="*/ 969146 w 1941827"/>
                <a:gd name="connsiteY203" fmla="*/ 2590157 h 3160923"/>
                <a:gd name="connsiteX204" fmla="*/ 1069825 w 1941827"/>
                <a:gd name="connsiteY204" fmla="*/ 2627114 h 3160923"/>
                <a:gd name="connsiteX205" fmla="*/ 1056395 w 1941827"/>
                <a:gd name="connsiteY205" fmla="*/ 2584728 h 3160923"/>
                <a:gd name="connsiteX206" fmla="*/ 1391294 w 1941827"/>
                <a:gd name="connsiteY206" fmla="*/ 2869715 h 3160923"/>
                <a:gd name="connsiteX207" fmla="*/ 1553219 w 1941827"/>
                <a:gd name="connsiteY207" fmla="*/ 3071741 h 3160923"/>
                <a:gd name="connsiteX208" fmla="*/ 1626275 w 1941827"/>
                <a:gd name="connsiteY208" fmla="*/ 3119747 h 3160923"/>
                <a:gd name="connsiteX209" fmla="*/ 1674281 w 1941827"/>
                <a:gd name="connsiteY209" fmla="*/ 3150608 h 3160923"/>
                <a:gd name="connsiteX210" fmla="*/ 1670662 w 1941827"/>
                <a:gd name="connsiteY210" fmla="*/ 3012876 h 3160923"/>
                <a:gd name="connsiteX211" fmla="*/ 1706666 w 1941827"/>
                <a:gd name="connsiteY211" fmla="*/ 3158990 h 3160923"/>
                <a:gd name="connsiteX212" fmla="*/ 1734860 w 1941827"/>
                <a:gd name="connsiteY212" fmla="*/ 3160895 h 3160923"/>
                <a:gd name="connsiteX213" fmla="*/ 1836302 w 1941827"/>
                <a:gd name="connsiteY213" fmla="*/ 3085838 h 3160923"/>
                <a:gd name="connsiteX214" fmla="*/ 1713334 w 1941827"/>
                <a:gd name="connsiteY214" fmla="*/ 2947630 h 3160923"/>
                <a:gd name="connsiteX215" fmla="*/ 1857257 w 1941827"/>
                <a:gd name="connsiteY215" fmla="*/ 3053262 h 3160923"/>
                <a:gd name="connsiteX216" fmla="*/ 1905358 w 1941827"/>
                <a:gd name="connsiteY216" fmla="*/ 2966394 h 3160923"/>
                <a:gd name="connsiteX217" fmla="*/ 1777532 w 1941827"/>
                <a:gd name="connsiteY217" fmla="*/ 2887146 h 3160923"/>
                <a:gd name="connsiteX218" fmla="*/ 1924027 w 1941827"/>
                <a:gd name="connsiteY218" fmla="*/ 2938581 h 3160923"/>
                <a:gd name="connsiteX219" fmla="*/ 1934504 w 1941827"/>
                <a:gd name="connsiteY219" fmla="*/ 2844093 h 3160923"/>
                <a:gd name="connsiteX220" fmla="*/ 1782866 w 1941827"/>
                <a:gd name="connsiteY220" fmla="*/ 2821233 h 3160923"/>
                <a:gd name="connsiteX221" fmla="*/ 347449 w 1941827"/>
                <a:gd name="connsiteY221" fmla="*/ 1015198 h 3160923"/>
                <a:gd name="connsiteX222" fmla="*/ 206384 w 1941827"/>
                <a:gd name="connsiteY222" fmla="*/ 1026056 h 3160923"/>
                <a:gd name="connsiteX223" fmla="*/ 294871 w 1941827"/>
                <a:gd name="connsiteY223" fmla="*/ 968525 h 3160923"/>
                <a:gd name="connsiteX224" fmla="*/ 437270 w 1941827"/>
                <a:gd name="connsiteY224" fmla="*/ 1021484 h 3160923"/>
                <a:gd name="connsiteX225" fmla="*/ 347449 w 1941827"/>
                <a:gd name="connsiteY225" fmla="*/ 1015198 h 3160923"/>
                <a:gd name="connsiteX226" fmla="*/ 737402 w 1941827"/>
                <a:gd name="connsiteY226" fmla="*/ 1363337 h 3160923"/>
                <a:gd name="connsiteX227" fmla="*/ 721019 w 1941827"/>
                <a:gd name="connsiteY227" fmla="*/ 1453538 h 3160923"/>
                <a:gd name="connsiteX228" fmla="*/ 715781 w 1941827"/>
                <a:gd name="connsiteY228" fmla="*/ 1330190 h 3160923"/>
                <a:gd name="connsiteX229" fmla="*/ 682634 w 1941827"/>
                <a:gd name="connsiteY229" fmla="*/ 1190649 h 3160923"/>
                <a:gd name="connsiteX230" fmla="*/ 592718 w 1941827"/>
                <a:gd name="connsiteY230" fmla="*/ 1049107 h 3160923"/>
                <a:gd name="connsiteX231" fmla="*/ 689111 w 1941827"/>
                <a:gd name="connsiteY231" fmla="*/ 1160264 h 3160923"/>
                <a:gd name="connsiteX232" fmla="*/ 737402 w 1941827"/>
                <a:gd name="connsiteY232" fmla="*/ 1363337 h 3160923"/>
                <a:gd name="connsiteX233" fmla="*/ 717209 w 1941827"/>
                <a:gd name="connsiteY233" fmla="*/ 978812 h 3160923"/>
                <a:gd name="connsiteX234" fmla="*/ 796743 w 1941827"/>
                <a:gd name="connsiteY234" fmla="*/ 1192839 h 3160923"/>
                <a:gd name="connsiteX235" fmla="*/ 790361 w 1941827"/>
                <a:gd name="connsiteY235" fmla="*/ 1356574 h 3160923"/>
                <a:gd name="connsiteX236" fmla="*/ 777693 w 1941827"/>
                <a:gd name="connsiteY236" fmla="*/ 1174646 h 3160923"/>
                <a:gd name="connsiteX237" fmla="*/ 693206 w 1941827"/>
                <a:gd name="connsiteY237" fmla="*/ 966144 h 3160923"/>
                <a:gd name="connsiteX238" fmla="*/ 589289 w 1941827"/>
                <a:gd name="connsiteY238" fmla="*/ 875180 h 3160923"/>
                <a:gd name="connsiteX239" fmla="*/ 717209 w 1941827"/>
                <a:gd name="connsiteY239" fmla="*/ 978812 h 3160923"/>
                <a:gd name="connsiteX240" fmla="*/ 250961 w 1941827"/>
                <a:gd name="connsiteY240" fmla="*/ 880800 h 3160923"/>
                <a:gd name="connsiteX241" fmla="*/ 397931 w 1941827"/>
                <a:gd name="connsiteY241" fmla="*/ 834223 h 3160923"/>
                <a:gd name="connsiteX242" fmla="*/ 584145 w 1941827"/>
                <a:gd name="connsiteY242" fmla="*/ 955190 h 3160923"/>
                <a:gd name="connsiteX243" fmla="*/ 760453 w 1941827"/>
                <a:gd name="connsiteY243" fmla="*/ 1309425 h 3160923"/>
                <a:gd name="connsiteX244" fmla="*/ 631484 w 1941827"/>
                <a:gd name="connsiteY244" fmla="*/ 1023580 h 3160923"/>
                <a:gd name="connsiteX245" fmla="*/ 490895 w 1941827"/>
                <a:gd name="connsiteY245" fmla="*/ 926520 h 3160923"/>
                <a:gd name="connsiteX246" fmla="*/ 359165 w 1941827"/>
                <a:gd name="connsiteY246" fmla="*/ 848225 h 3160923"/>
                <a:gd name="connsiteX247" fmla="*/ 206384 w 1941827"/>
                <a:gd name="connsiteY247" fmla="*/ 936712 h 3160923"/>
                <a:gd name="connsiteX248" fmla="*/ 250961 w 1941827"/>
                <a:gd name="connsiteY248" fmla="*/ 880800 h 3160923"/>
                <a:gd name="connsiteX249" fmla="*/ 323160 w 1941827"/>
                <a:gd name="connsiteY249" fmla="*/ 892897 h 3160923"/>
                <a:gd name="connsiteX250" fmla="*/ 490991 w 1941827"/>
                <a:gd name="connsiteY250" fmla="*/ 996338 h 3160923"/>
                <a:gd name="connsiteX251" fmla="*/ 568524 w 1941827"/>
                <a:gd name="connsiteY251" fmla="*/ 1056822 h 3160923"/>
                <a:gd name="connsiteX252" fmla="*/ 472703 w 1941827"/>
                <a:gd name="connsiteY252" fmla="*/ 1010531 h 3160923"/>
                <a:gd name="connsiteX253" fmla="*/ 366975 w 1941827"/>
                <a:gd name="connsiteY253" fmla="*/ 920710 h 3160923"/>
                <a:gd name="connsiteX254" fmla="*/ 177713 w 1941827"/>
                <a:gd name="connsiteY254" fmla="*/ 1014055 h 3160923"/>
                <a:gd name="connsiteX255" fmla="*/ 323160 w 1941827"/>
                <a:gd name="connsiteY255" fmla="*/ 892897 h 3160923"/>
                <a:gd name="connsiteX256" fmla="*/ 227815 w 1941827"/>
                <a:gd name="connsiteY256" fmla="*/ 1051488 h 3160923"/>
                <a:gd name="connsiteX257" fmla="*/ 283346 w 1941827"/>
                <a:gd name="connsiteY257" fmla="*/ 1019675 h 3160923"/>
                <a:gd name="connsiteX258" fmla="*/ 357831 w 1941827"/>
                <a:gd name="connsiteY258" fmla="*/ 1051393 h 3160923"/>
                <a:gd name="connsiteX259" fmla="*/ 201050 w 1941827"/>
                <a:gd name="connsiteY259" fmla="*/ 1087779 h 3160923"/>
                <a:gd name="connsiteX260" fmla="*/ 227815 w 1941827"/>
                <a:gd name="connsiteY260" fmla="*/ 1051488 h 3160923"/>
                <a:gd name="connsiteX261" fmla="*/ 281345 w 1941827"/>
                <a:gd name="connsiteY261" fmla="*/ 1072919 h 3160923"/>
                <a:gd name="connsiteX262" fmla="*/ 571191 w 1941827"/>
                <a:gd name="connsiteY262" fmla="*/ 1275421 h 3160923"/>
                <a:gd name="connsiteX263" fmla="*/ 300776 w 1941827"/>
                <a:gd name="connsiteY263" fmla="*/ 1103400 h 3160923"/>
                <a:gd name="connsiteX264" fmla="*/ 122373 w 1941827"/>
                <a:gd name="connsiteY264" fmla="*/ 1221700 h 3160923"/>
                <a:gd name="connsiteX265" fmla="*/ 281345 w 1941827"/>
                <a:gd name="connsiteY265" fmla="*/ 1072919 h 3160923"/>
                <a:gd name="connsiteX266" fmla="*/ 260200 w 1941827"/>
                <a:gd name="connsiteY266" fmla="*/ 1177980 h 3160923"/>
                <a:gd name="connsiteX267" fmla="*/ 493562 w 1941827"/>
                <a:gd name="connsiteY267" fmla="*/ 1272373 h 3160923"/>
                <a:gd name="connsiteX268" fmla="*/ 262105 w 1941827"/>
                <a:gd name="connsiteY268" fmla="*/ 1215795 h 3160923"/>
                <a:gd name="connsiteX269" fmla="*/ 130184 w 1941827"/>
                <a:gd name="connsiteY269" fmla="*/ 1267229 h 3160923"/>
                <a:gd name="connsiteX270" fmla="*/ 260200 w 1941827"/>
                <a:gd name="connsiteY270" fmla="*/ 1177980 h 3160923"/>
                <a:gd name="connsiteX271" fmla="*/ 263724 w 1941827"/>
                <a:gd name="connsiteY271" fmla="*/ 1276850 h 3160923"/>
                <a:gd name="connsiteX272" fmla="*/ 524138 w 1941827"/>
                <a:gd name="connsiteY272" fmla="*/ 1340953 h 3160923"/>
                <a:gd name="connsiteX273" fmla="*/ 270868 w 1941827"/>
                <a:gd name="connsiteY273" fmla="*/ 1307901 h 3160923"/>
                <a:gd name="connsiteX274" fmla="*/ 87893 w 1941827"/>
                <a:gd name="connsiteY274" fmla="*/ 1479351 h 3160923"/>
                <a:gd name="connsiteX275" fmla="*/ 263724 w 1941827"/>
                <a:gd name="connsiteY275" fmla="*/ 1276850 h 3160923"/>
                <a:gd name="connsiteX276" fmla="*/ 304967 w 1941827"/>
                <a:gd name="connsiteY276" fmla="*/ 1389340 h 3160923"/>
                <a:gd name="connsiteX277" fmla="*/ 606243 w 1941827"/>
                <a:gd name="connsiteY277" fmla="*/ 1431631 h 3160923"/>
                <a:gd name="connsiteX278" fmla="*/ 316874 w 1941827"/>
                <a:gd name="connsiteY278" fmla="*/ 1423344 h 3160923"/>
                <a:gd name="connsiteX279" fmla="*/ 83130 w 1941827"/>
                <a:gd name="connsiteY279" fmla="*/ 1597556 h 3160923"/>
                <a:gd name="connsiteX280" fmla="*/ 304967 w 1941827"/>
                <a:gd name="connsiteY280" fmla="*/ 1389340 h 3160923"/>
                <a:gd name="connsiteX281" fmla="*/ 441651 w 1941827"/>
                <a:gd name="connsiteY281" fmla="*/ 1417153 h 3160923"/>
                <a:gd name="connsiteX282" fmla="*/ 358307 w 1941827"/>
                <a:gd name="connsiteY282" fmla="*/ 1476684 h 3160923"/>
                <a:gd name="connsiteX283" fmla="*/ 236483 w 1941827"/>
                <a:gd name="connsiteY283" fmla="*/ 1500021 h 3160923"/>
                <a:gd name="connsiteX284" fmla="*/ 334971 w 1941827"/>
                <a:gd name="connsiteY284" fmla="*/ 1445728 h 3160923"/>
                <a:gd name="connsiteX285" fmla="*/ 441651 w 1941827"/>
                <a:gd name="connsiteY285" fmla="*/ 1417153 h 3160923"/>
                <a:gd name="connsiteX286" fmla="*/ 96656 w 1941827"/>
                <a:gd name="connsiteY286" fmla="*/ 1839968 h 3160923"/>
                <a:gd name="connsiteX287" fmla="*/ 396503 w 1941827"/>
                <a:gd name="connsiteY287" fmla="*/ 1495829 h 3160923"/>
                <a:gd name="connsiteX288" fmla="*/ 622245 w 1941827"/>
                <a:gd name="connsiteY288" fmla="*/ 1482018 h 3160923"/>
                <a:gd name="connsiteX289" fmla="*/ 428411 w 1941827"/>
                <a:gd name="connsiteY289" fmla="*/ 1536787 h 3160923"/>
                <a:gd name="connsiteX290" fmla="*/ 96656 w 1941827"/>
                <a:gd name="connsiteY290" fmla="*/ 1839968 h 3160923"/>
                <a:gd name="connsiteX291" fmla="*/ 232292 w 1941827"/>
                <a:gd name="connsiteY291" fmla="*/ 1815298 h 3160923"/>
                <a:gd name="connsiteX292" fmla="*/ 438413 w 1941827"/>
                <a:gd name="connsiteY292" fmla="*/ 1596033 h 3160923"/>
                <a:gd name="connsiteX293" fmla="*/ 684539 w 1941827"/>
                <a:gd name="connsiteY293" fmla="*/ 1566029 h 3160923"/>
                <a:gd name="connsiteX294" fmla="*/ 469655 w 1941827"/>
                <a:gd name="connsiteY294" fmla="*/ 1617273 h 3160923"/>
                <a:gd name="connsiteX295" fmla="*/ 523661 w 1941827"/>
                <a:gd name="connsiteY295" fmla="*/ 1624608 h 3160923"/>
                <a:gd name="connsiteX296" fmla="*/ 637771 w 1941827"/>
                <a:gd name="connsiteY296" fmla="*/ 1600604 h 3160923"/>
                <a:gd name="connsiteX297" fmla="*/ 532043 w 1941827"/>
                <a:gd name="connsiteY297" fmla="*/ 1650801 h 3160923"/>
                <a:gd name="connsiteX298" fmla="*/ 232292 w 1941827"/>
                <a:gd name="connsiteY298" fmla="*/ 1815298 h 3160923"/>
                <a:gd name="connsiteX299" fmla="*/ 258676 w 1941827"/>
                <a:gd name="connsiteY299" fmla="*/ 2108763 h 3160923"/>
                <a:gd name="connsiteX300" fmla="*/ 546617 w 1941827"/>
                <a:gd name="connsiteY300" fmla="*/ 1697283 h 3160923"/>
                <a:gd name="connsiteX301" fmla="*/ 271154 w 1941827"/>
                <a:gd name="connsiteY301" fmla="*/ 2389846 h 3160923"/>
                <a:gd name="connsiteX302" fmla="*/ 258676 w 1941827"/>
                <a:gd name="connsiteY302" fmla="*/ 2108763 h 3160923"/>
                <a:gd name="connsiteX303" fmla="*/ 590051 w 1941827"/>
                <a:gd name="connsiteY303" fmla="*/ 2796087 h 3160923"/>
                <a:gd name="connsiteX304" fmla="*/ 326494 w 1941827"/>
                <a:gd name="connsiteY304" fmla="*/ 2589014 h 3160923"/>
                <a:gd name="connsiteX305" fmla="*/ 590051 w 1941827"/>
                <a:gd name="connsiteY305" fmla="*/ 2796087 h 3160923"/>
                <a:gd name="connsiteX306" fmla="*/ 384406 w 1941827"/>
                <a:gd name="connsiteY306" fmla="*/ 2273927 h 3160923"/>
                <a:gd name="connsiteX307" fmla="*/ 349925 w 1941827"/>
                <a:gd name="connsiteY307" fmla="*/ 2464903 h 3160923"/>
                <a:gd name="connsiteX308" fmla="*/ 247246 w 1941827"/>
                <a:gd name="connsiteY308" fmla="*/ 2614160 h 3160923"/>
                <a:gd name="connsiteX309" fmla="*/ 341543 w 1941827"/>
                <a:gd name="connsiteY309" fmla="*/ 2317456 h 3160923"/>
                <a:gd name="connsiteX310" fmla="*/ 394598 w 1941827"/>
                <a:gd name="connsiteY310" fmla="*/ 1998464 h 3160923"/>
                <a:gd name="connsiteX311" fmla="*/ 384406 w 1941827"/>
                <a:gd name="connsiteY311" fmla="*/ 2273927 h 3160923"/>
                <a:gd name="connsiteX312" fmla="*/ 842273 w 1941827"/>
                <a:gd name="connsiteY312" fmla="*/ 2034754 h 3160923"/>
                <a:gd name="connsiteX313" fmla="*/ 1136881 w 1941827"/>
                <a:gd name="connsiteY313" fmla="*/ 2245828 h 3160923"/>
                <a:gd name="connsiteX314" fmla="*/ 842273 w 1941827"/>
                <a:gd name="connsiteY314" fmla="*/ 2034754 h 3160923"/>
                <a:gd name="connsiteX315" fmla="*/ 934475 w 1941827"/>
                <a:gd name="connsiteY315" fmla="*/ 1933694 h 3160923"/>
                <a:gd name="connsiteX316" fmla="*/ 1193174 w 1941827"/>
                <a:gd name="connsiteY316" fmla="*/ 2097429 h 3160923"/>
                <a:gd name="connsiteX317" fmla="*/ 934475 w 1941827"/>
                <a:gd name="connsiteY317" fmla="*/ 1933694 h 3160923"/>
                <a:gd name="connsiteX318" fmla="*/ 1014199 w 1941827"/>
                <a:gd name="connsiteY318" fmla="*/ 2014656 h 3160923"/>
                <a:gd name="connsiteX319" fmla="*/ 1185935 w 1941827"/>
                <a:gd name="connsiteY319" fmla="*/ 2046851 h 3160923"/>
                <a:gd name="connsiteX320" fmla="*/ 1014199 w 1941827"/>
                <a:gd name="connsiteY320" fmla="*/ 2014656 h 3160923"/>
                <a:gd name="connsiteX321" fmla="*/ 1185744 w 1941827"/>
                <a:gd name="connsiteY321" fmla="*/ 1862161 h 3160923"/>
                <a:gd name="connsiteX322" fmla="*/ 1353003 w 1941827"/>
                <a:gd name="connsiteY322" fmla="*/ 1800915 h 3160923"/>
                <a:gd name="connsiteX323" fmla="*/ 1185744 w 1941827"/>
                <a:gd name="connsiteY323" fmla="*/ 1862161 h 3160923"/>
                <a:gd name="connsiteX324" fmla="*/ 1219463 w 1941827"/>
                <a:gd name="connsiteY324" fmla="*/ 1773959 h 3160923"/>
                <a:gd name="connsiteX325" fmla="*/ 1205937 w 1941827"/>
                <a:gd name="connsiteY325" fmla="*/ 1801487 h 3160923"/>
                <a:gd name="connsiteX326" fmla="*/ 1123070 w 1941827"/>
                <a:gd name="connsiteY326" fmla="*/ 1834443 h 3160923"/>
                <a:gd name="connsiteX327" fmla="*/ 1071635 w 1941827"/>
                <a:gd name="connsiteY327" fmla="*/ 1844063 h 3160923"/>
                <a:gd name="connsiteX328" fmla="*/ 1107544 w 1941827"/>
                <a:gd name="connsiteY328" fmla="*/ 1817108 h 3160923"/>
                <a:gd name="connsiteX329" fmla="*/ 1136119 w 1941827"/>
                <a:gd name="connsiteY329" fmla="*/ 1778627 h 3160923"/>
                <a:gd name="connsiteX330" fmla="*/ 1135452 w 1941827"/>
                <a:gd name="connsiteY330" fmla="*/ 1792152 h 3160923"/>
                <a:gd name="connsiteX331" fmla="*/ 1160027 w 1941827"/>
                <a:gd name="connsiteY331" fmla="*/ 1804916 h 3160923"/>
                <a:gd name="connsiteX332" fmla="*/ 1172790 w 1941827"/>
                <a:gd name="connsiteY332" fmla="*/ 1780341 h 3160923"/>
                <a:gd name="connsiteX333" fmla="*/ 1165551 w 1941827"/>
                <a:gd name="connsiteY333" fmla="*/ 1770435 h 3160923"/>
                <a:gd name="connsiteX334" fmla="*/ 1207556 w 1941827"/>
                <a:gd name="connsiteY334" fmla="*/ 1775103 h 3160923"/>
                <a:gd name="connsiteX335" fmla="*/ 1370720 w 1941827"/>
                <a:gd name="connsiteY335" fmla="*/ 1787580 h 3160923"/>
                <a:gd name="connsiteX336" fmla="*/ 1219463 w 1941827"/>
                <a:gd name="connsiteY336" fmla="*/ 1773959 h 3160923"/>
                <a:gd name="connsiteX337" fmla="*/ 1291186 w 1941827"/>
                <a:gd name="connsiteY337" fmla="*/ 1684520 h 3160923"/>
                <a:gd name="connsiteX338" fmla="*/ 1286423 w 1941827"/>
                <a:gd name="connsiteY338" fmla="*/ 1667660 h 3160923"/>
                <a:gd name="connsiteX339" fmla="*/ 1296520 w 1941827"/>
                <a:gd name="connsiteY339" fmla="*/ 1671089 h 3160923"/>
                <a:gd name="connsiteX340" fmla="*/ 1302425 w 1941827"/>
                <a:gd name="connsiteY340" fmla="*/ 1659755 h 3160923"/>
                <a:gd name="connsiteX341" fmla="*/ 1291091 w 1941827"/>
                <a:gd name="connsiteY341" fmla="*/ 1653849 h 3160923"/>
                <a:gd name="connsiteX342" fmla="*/ 1286614 w 1941827"/>
                <a:gd name="connsiteY342" fmla="*/ 1657088 h 3160923"/>
                <a:gd name="connsiteX343" fmla="*/ 1316522 w 1941827"/>
                <a:gd name="connsiteY343" fmla="*/ 1622226 h 3160923"/>
                <a:gd name="connsiteX344" fmla="*/ 1319094 w 1941827"/>
                <a:gd name="connsiteY344" fmla="*/ 1651373 h 3160923"/>
                <a:gd name="connsiteX345" fmla="*/ 1320237 w 1941827"/>
                <a:gd name="connsiteY345" fmla="*/ 1684329 h 3160923"/>
                <a:gd name="connsiteX346" fmla="*/ 1471494 w 1941827"/>
                <a:gd name="connsiteY346" fmla="*/ 1771388 h 3160923"/>
                <a:gd name="connsiteX347" fmla="*/ 1327095 w 1941827"/>
                <a:gd name="connsiteY347" fmla="*/ 1692425 h 3160923"/>
                <a:gd name="connsiteX348" fmla="*/ 1288995 w 1941827"/>
                <a:gd name="connsiteY348" fmla="*/ 1695854 h 3160923"/>
                <a:gd name="connsiteX349" fmla="*/ 1180315 w 1941827"/>
                <a:gd name="connsiteY349" fmla="*/ 1634418 h 3160923"/>
                <a:gd name="connsiteX350" fmla="*/ 1291186 w 1941827"/>
                <a:gd name="connsiteY350" fmla="*/ 1684520 h 3160923"/>
                <a:gd name="connsiteX351" fmla="*/ 1145072 w 1941827"/>
                <a:gd name="connsiteY351" fmla="*/ 1589175 h 3160923"/>
                <a:gd name="connsiteX352" fmla="*/ 1185935 w 1941827"/>
                <a:gd name="connsiteY352" fmla="*/ 1588889 h 3160923"/>
                <a:gd name="connsiteX353" fmla="*/ 1151454 w 1941827"/>
                <a:gd name="connsiteY353" fmla="*/ 1605176 h 3160923"/>
                <a:gd name="connsiteX354" fmla="*/ 1140500 w 1941827"/>
                <a:gd name="connsiteY354" fmla="*/ 1640705 h 3160923"/>
                <a:gd name="connsiteX355" fmla="*/ 1083065 w 1941827"/>
                <a:gd name="connsiteY355" fmla="*/ 1670804 h 3160923"/>
                <a:gd name="connsiteX356" fmla="*/ 1067063 w 1941827"/>
                <a:gd name="connsiteY356" fmla="*/ 1750433 h 3160923"/>
                <a:gd name="connsiteX357" fmla="*/ 1065158 w 1941827"/>
                <a:gd name="connsiteY357" fmla="*/ 1673756 h 3160923"/>
                <a:gd name="connsiteX358" fmla="*/ 1123355 w 1941827"/>
                <a:gd name="connsiteY358" fmla="*/ 1623846 h 3160923"/>
                <a:gd name="connsiteX359" fmla="*/ 1145072 w 1941827"/>
                <a:gd name="connsiteY359" fmla="*/ 1589175 h 3160923"/>
                <a:gd name="connsiteX360" fmla="*/ 1030868 w 1941827"/>
                <a:gd name="connsiteY360" fmla="*/ 1628799 h 3160923"/>
                <a:gd name="connsiteX361" fmla="*/ 1085065 w 1941827"/>
                <a:gd name="connsiteY361" fmla="*/ 1604986 h 3160923"/>
                <a:gd name="connsiteX362" fmla="*/ 1095257 w 1941827"/>
                <a:gd name="connsiteY362" fmla="*/ 1588698 h 3160923"/>
                <a:gd name="connsiteX363" fmla="*/ 1118021 w 1941827"/>
                <a:gd name="connsiteY363" fmla="*/ 1577935 h 3160923"/>
                <a:gd name="connsiteX364" fmla="*/ 1101353 w 1941827"/>
                <a:gd name="connsiteY364" fmla="*/ 1614035 h 3160923"/>
                <a:gd name="connsiteX365" fmla="*/ 1044488 w 1941827"/>
                <a:gd name="connsiteY365" fmla="*/ 1632608 h 3160923"/>
                <a:gd name="connsiteX366" fmla="*/ 1014580 w 1941827"/>
                <a:gd name="connsiteY366" fmla="*/ 1682996 h 3160923"/>
                <a:gd name="connsiteX367" fmla="*/ 1030868 w 1941827"/>
                <a:gd name="connsiteY367" fmla="*/ 1628799 h 3160923"/>
                <a:gd name="connsiteX368" fmla="*/ 1297853 w 1941827"/>
                <a:gd name="connsiteY368" fmla="*/ 1890260 h 3160923"/>
                <a:gd name="connsiteX369" fmla="*/ 1067063 w 1941827"/>
                <a:gd name="connsiteY369" fmla="*/ 1892070 h 3160923"/>
                <a:gd name="connsiteX370" fmla="*/ 1066872 w 1941827"/>
                <a:gd name="connsiteY370" fmla="*/ 1891784 h 3160923"/>
                <a:gd name="connsiteX371" fmla="*/ 1067063 w 1941827"/>
                <a:gd name="connsiteY371" fmla="*/ 1892070 h 3160923"/>
                <a:gd name="connsiteX372" fmla="*/ 1297853 w 1941827"/>
                <a:gd name="connsiteY372" fmla="*/ 1890260 h 3160923"/>
                <a:gd name="connsiteX373" fmla="*/ 1253562 w 1941827"/>
                <a:gd name="connsiteY373" fmla="*/ 1965412 h 3160923"/>
                <a:gd name="connsiteX374" fmla="*/ 993339 w 1941827"/>
                <a:gd name="connsiteY374" fmla="*/ 1887879 h 3160923"/>
                <a:gd name="connsiteX375" fmla="*/ 1253562 w 1941827"/>
                <a:gd name="connsiteY375" fmla="*/ 1965412 h 3160923"/>
                <a:gd name="connsiteX376" fmla="*/ 654440 w 1941827"/>
                <a:gd name="connsiteY376" fmla="*/ 1848159 h 3160923"/>
                <a:gd name="connsiteX377" fmla="*/ 714923 w 1941827"/>
                <a:gd name="connsiteY377" fmla="*/ 1833967 h 3160923"/>
                <a:gd name="connsiteX378" fmla="*/ 778169 w 1941827"/>
                <a:gd name="connsiteY378" fmla="*/ 1811774 h 3160923"/>
                <a:gd name="connsiteX379" fmla="*/ 776169 w 1941827"/>
                <a:gd name="connsiteY379" fmla="*/ 1827871 h 3160923"/>
                <a:gd name="connsiteX380" fmla="*/ 752071 w 1941827"/>
                <a:gd name="connsiteY380" fmla="*/ 1875020 h 3160923"/>
                <a:gd name="connsiteX381" fmla="*/ 812840 w 1941827"/>
                <a:gd name="connsiteY381" fmla="*/ 1840444 h 3160923"/>
                <a:gd name="connsiteX382" fmla="*/ 826461 w 1941827"/>
                <a:gd name="connsiteY382" fmla="*/ 1784723 h 3160923"/>
                <a:gd name="connsiteX383" fmla="*/ 849416 w 1941827"/>
                <a:gd name="connsiteY383" fmla="*/ 1768816 h 3160923"/>
                <a:gd name="connsiteX384" fmla="*/ 854179 w 1941827"/>
                <a:gd name="connsiteY384" fmla="*/ 1781484 h 3160923"/>
                <a:gd name="connsiteX385" fmla="*/ 854084 w 1941827"/>
                <a:gd name="connsiteY385" fmla="*/ 1875877 h 3160923"/>
                <a:gd name="connsiteX386" fmla="*/ 891136 w 1941827"/>
                <a:gd name="connsiteY386" fmla="*/ 1795581 h 3160923"/>
                <a:gd name="connsiteX387" fmla="*/ 891326 w 1941827"/>
                <a:gd name="connsiteY387" fmla="*/ 1733669 h 3160923"/>
                <a:gd name="connsiteX388" fmla="*/ 955715 w 1941827"/>
                <a:gd name="connsiteY388" fmla="*/ 1694235 h 3160923"/>
                <a:gd name="connsiteX389" fmla="*/ 922283 w 1941827"/>
                <a:gd name="connsiteY389" fmla="*/ 1746528 h 3160923"/>
                <a:gd name="connsiteX390" fmla="*/ 910281 w 1941827"/>
                <a:gd name="connsiteY390" fmla="*/ 1808630 h 3160923"/>
                <a:gd name="connsiteX391" fmla="*/ 926093 w 1941827"/>
                <a:gd name="connsiteY391" fmla="*/ 1790247 h 3160923"/>
                <a:gd name="connsiteX392" fmla="*/ 901804 w 1941827"/>
                <a:gd name="connsiteY392" fmla="*/ 1871305 h 3160923"/>
                <a:gd name="connsiteX393" fmla="*/ 922568 w 1941827"/>
                <a:gd name="connsiteY393" fmla="*/ 1858065 h 3160923"/>
                <a:gd name="connsiteX394" fmla="*/ 897899 w 1941827"/>
                <a:gd name="connsiteY394" fmla="*/ 1905881 h 3160923"/>
                <a:gd name="connsiteX395" fmla="*/ 704541 w 1941827"/>
                <a:gd name="connsiteY395" fmla="*/ 1885497 h 3160923"/>
                <a:gd name="connsiteX396" fmla="*/ 674728 w 1941827"/>
                <a:gd name="connsiteY396" fmla="*/ 1846635 h 3160923"/>
                <a:gd name="connsiteX397" fmla="*/ 673394 w 1941827"/>
                <a:gd name="connsiteY397" fmla="*/ 1875401 h 3160923"/>
                <a:gd name="connsiteX398" fmla="*/ 872848 w 1941827"/>
                <a:gd name="connsiteY398" fmla="*/ 1927217 h 3160923"/>
                <a:gd name="connsiteX399" fmla="*/ 905138 w 1941827"/>
                <a:gd name="connsiteY399" fmla="*/ 1918644 h 3160923"/>
                <a:gd name="connsiteX400" fmla="*/ 801410 w 1941827"/>
                <a:gd name="connsiteY400" fmla="*/ 1971603 h 3160923"/>
                <a:gd name="connsiteX401" fmla="*/ 654440 w 1941827"/>
                <a:gd name="connsiteY401" fmla="*/ 1848159 h 3160923"/>
                <a:gd name="connsiteX402" fmla="*/ 597671 w 1941827"/>
                <a:gd name="connsiteY402" fmla="*/ 2065710 h 3160923"/>
                <a:gd name="connsiteX403" fmla="*/ 813602 w 1941827"/>
                <a:gd name="connsiteY403" fmla="*/ 2470713 h 3160923"/>
                <a:gd name="connsiteX404" fmla="*/ 597671 w 1941827"/>
                <a:gd name="connsiteY404" fmla="*/ 2065710 h 3160923"/>
                <a:gd name="connsiteX405" fmla="*/ 835129 w 1941827"/>
                <a:gd name="connsiteY405" fmla="*/ 2427660 h 3160923"/>
                <a:gd name="connsiteX406" fmla="*/ 707875 w 1941827"/>
                <a:gd name="connsiteY406" fmla="*/ 1983986 h 3160923"/>
                <a:gd name="connsiteX407" fmla="*/ 835129 w 1941827"/>
                <a:gd name="connsiteY407" fmla="*/ 2427660 h 3160923"/>
                <a:gd name="connsiteX408" fmla="*/ 757595 w 1941827"/>
                <a:gd name="connsiteY408" fmla="*/ 2041898 h 3160923"/>
                <a:gd name="connsiteX409" fmla="*/ 1106020 w 1941827"/>
                <a:gd name="connsiteY409" fmla="*/ 2404514 h 3160923"/>
                <a:gd name="connsiteX410" fmla="*/ 757595 w 1941827"/>
                <a:gd name="connsiteY410" fmla="*/ 2041898 h 316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</a:cxnLst>
              <a:rect l="l" t="t" r="r" b="b"/>
              <a:pathLst>
                <a:path w="1941827" h="3160923">
                  <a:moveTo>
                    <a:pt x="1782866" y="2821233"/>
                  </a:moveTo>
                  <a:cubicBezTo>
                    <a:pt x="1780104" y="2828187"/>
                    <a:pt x="1776104" y="2833330"/>
                    <a:pt x="1770770" y="2836473"/>
                  </a:cubicBezTo>
                  <a:cubicBezTo>
                    <a:pt x="1770770" y="2836473"/>
                    <a:pt x="1770770" y="2836473"/>
                    <a:pt x="1770770" y="2836473"/>
                  </a:cubicBezTo>
                  <a:cubicBezTo>
                    <a:pt x="1716668" y="2905053"/>
                    <a:pt x="1635896" y="2882384"/>
                    <a:pt x="1566554" y="2815995"/>
                  </a:cubicBezTo>
                  <a:cubicBezTo>
                    <a:pt x="1566554" y="2815995"/>
                    <a:pt x="1681330" y="2883336"/>
                    <a:pt x="1738099" y="2836854"/>
                  </a:cubicBezTo>
                  <a:cubicBezTo>
                    <a:pt x="1723145" y="2831901"/>
                    <a:pt x="1704571" y="2821424"/>
                    <a:pt x="1681901" y="2804469"/>
                  </a:cubicBezTo>
                  <a:cubicBezTo>
                    <a:pt x="1626561" y="2762940"/>
                    <a:pt x="1569411" y="2640068"/>
                    <a:pt x="1513214" y="2522148"/>
                  </a:cubicBezTo>
                  <a:cubicBezTo>
                    <a:pt x="1474256" y="2507194"/>
                    <a:pt x="1425393" y="2495669"/>
                    <a:pt x="1397294" y="2516814"/>
                  </a:cubicBezTo>
                  <a:cubicBezTo>
                    <a:pt x="1345193" y="2555962"/>
                    <a:pt x="1438157" y="2701695"/>
                    <a:pt x="1260039" y="2735985"/>
                  </a:cubicBezTo>
                  <a:cubicBezTo>
                    <a:pt x="1260039" y="2735985"/>
                    <a:pt x="1355670" y="2701218"/>
                    <a:pt x="1346050" y="2579774"/>
                  </a:cubicBezTo>
                  <a:cubicBezTo>
                    <a:pt x="1337858" y="2475952"/>
                    <a:pt x="1386055" y="2437281"/>
                    <a:pt x="1505308" y="2505861"/>
                  </a:cubicBezTo>
                  <a:cubicBezTo>
                    <a:pt x="1504832" y="2504908"/>
                    <a:pt x="1504355" y="2503956"/>
                    <a:pt x="1503974" y="2503003"/>
                  </a:cubicBezTo>
                  <a:cubicBezTo>
                    <a:pt x="1444824" y="2379464"/>
                    <a:pt x="1308331" y="2313837"/>
                    <a:pt x="1245371" y="2269355"/>
                  </a:cubicBezTo>
                  <a:cubicBezTo>
                    <a:pt x="1237751" y="2264021"/>
                    <a:pt x="1231559" y="2258687"/>
                    <a:pt x="1226511" y="2253543"/>
                  </a:cubicBezTo>
                  <a:cubicBezTo>
                    <a:pt x="1225273" y="2265831"/>
                    <a:pt x="1224987" y="2282309"/>
                    <a:pt x="1227273" y="2303454"/>
                  </a:cubicBezTo>
                  <a:cubicBezTo>
                    <a:pt x="1233464" y="2359366"/>
                    <a:pt x="1282232" y="2449472"/>
                    <a:pt x="1276613" y="2564058"/>
                  </a:cubicBezTo>
                  <a:cubicBezTo>
                    <a:pt x="1271374" y="2670167"/>
                    <a:pt x="1164694" y="2659594"/>
                    <a:pt x="1164694" y="2659594"/>
                  </a:cubicBezTo>
                  <a:cubicBezTo>
                    <a:pt x="1244609" y="2645306"/>
                    <a:pt x="1265754" y="2529768"/>
                    <a:pt x="1213271" y="2364129"/>
                  </a:cubicBezTo>
                  <a:cubicBezTo>
                    <a:pt x="1160693" y="2198489"/>
                    <a:pt x="1214510" y="2185916"/>
                    <a:pt x="1214510" y="2185916"/>
                  </a:cubicBezTo>
                  <a:cubicBezTo>
                    <a:pt x="1240799" y="2177629"/>
                    <a:pt x="1263468" y="2228207"/>
                    <a:pt x="1293853" y="2260782"/>
                  </a:cubicBezTo>
                  <a:cubicBezTo>
                    <a:pt x="1324238" y="2293358"/>
                    <a:pt x="1379864" y="2293548"/>
                    <a:pt x="1379864" y="2293548"/>
                  </a:cubicBezTo>
                  <a:lnTo>
                    <a:pt x="1359575" y="2306693"/>
                  </a:lnTo>
                  <a:cubicBezTo>
                    <a:pt x="1408439" y="2313456"/>
                    <a:pt x="1463303" y="2269355"/>
                    <a:pt x="1463303" y="2269355"/>
                  </a:cubicBezTo>
                  <a:lnTo>
                    <a:pt x="1452063" y="2304026"/>
                  </a:lnTo>
                  <a:cubicBezTo>
                    <a:pt x="1497497" y="2265164"/>
                    <a:pt x="1515023" y="2215158"/>
                    <a:pt x="1515023" y="2215158"/>
                  </a:cubicBezTo>
                  <a:lnTo>
                    <a:pt x="1517309" y="2243352"/>
                  </a:lnTo>
                  <a:cubicBezTo>
                    <a:pt x="1517309" y="2243352"/>
                    <a:pt x="1543408" y="2199537"/>
                    <a:pt x="1544646" y="2161341"/>
                  </a:cubicBezTo>
                  <a:cubicBezTo>
                    <a:pt x="1545599" y="2130671"/>
                    <a:pt x="1533216" y="2102953"/>
                    <a:pt x="1514642" y="2097429"/>
                  </a:cubicBezTo>
                  <a:cubicBezTo>
                    <a:pt x="1507880" y="2067901"/>
                    <a:pt x="1490544" y="2046279"/>
                    <a:pt x="1479971" y="2035421"/>
                  </a:cubicBezTo>
                  <a:cubicBezTo>
                    <a:pt x="1478447" y="2033801"/>
                    <a:pt x="1475876" y="2035611"/>
                    <a:pt x="1476733" y="2037612"/>
                  </a:cubicBezTo>
                  <a:cubicBezTo>
                    <a:pt x="1490163" y="2069234"/>
                    <a:pt x="1477400" y="2101715"/>
                    <a:pt x="1469018" y="2117622"/>
                  </a:cubicBezTo>
                  <a:cubicBezTo>
                    <a:pt x="1456159" y="2130004"/>
                    <a:pt x="1444824" y="2145816"/>
                    <a:pt x="1435394" y="2160389"/>
                  </a:cubicBezTo>
                  <a:cubicBezTo>
                    <a:pt x="1431680" y="2166199"/>
                    <a:pt x="1424345" y="2170676"/>
                    <a:pt x="1415011" y="2173629"/>
                  </a:cubicBezTo>
                  <a:cubicBezTo>
                    <a:pt x="1418059" y="2136862"/>
                    <a:pt x="1403581" y="2106096"/>
                    <a:pt x="1394437" y="2090761"/>
                  </a:cubicBezTo>
                  <a:cubicBezTo>
                    <a:pt x="1393199" y="2088666"/>
                    <a:pt x="1390055" y="2089904"/>
                    <a:pt x="1390436" y="2092285"/>
                  </a:cubicBezTo>
                  <a:cubicBezTo>
                    <a:pt x="1396628" y="2128861"/>
                    <a:pt x="1375101" y="2159817"/>
                    <a:pt x="1362338" y="2174486"/>
                  </a:cubicBezTo>
                  <a:cubicBezTo>
                    <a:pt x="1340144" y="2169152"/>
                    <a:pt x="1318713" y="2156579"/>
                    <a:pt x="1307093" y="2134385"/>
                  </a:cubicBezTo>
                  <a:cubicBezTo>
                    <a:pt x="1290614" y="2103048"/>
                    <a:pt x="1290233" y="2062091"/>
                    <a:pt x="1304330" y="2029039"/>
                  </a:cubicBezTo>
                  <a:cubicBezTo>
                    <a:pt x="1305188" y="2022562"/>
                    <a:pt x="1306235" y="2015895"/>
                    <a:pt x="1307759" y="2008846"/>
                  </a:cubicBezTo>
                  <a:cubicBezTo>
                    <a:pt x="1309093" y="2010560"/>
                    <a:pt x="1310426" y="2012466"/>
                    <a:pt x="1311760" y="2014561"/>
                  </a:cubicBezTo>
                  <a:cubicBezTo>
                    <a:pt x="1314427" y="2010179"/>
                    <a:pt x="1317380" y="2006084"/>
                    <a:pt x="1320618" y="2002179"/>
                  </a:cubicBezTo>
                  <a:cubicBezTo>
                    <a:pt x="1319094" y="1999607"/>
                    <a:pt x="1317475" y="1997130"/>
                    <a:pt x="1315665" y="1994749"/>
                  </a:cubicBezTo>
                  <a:lnTo>
                    <a:pt x="1350717" y="1956458"/>
                  </a:lnTo>
                  <a:lnTo>
                    <a:pt x="1353956" y="1977413"/>
                  </a:lnTo>
                  <a:lnTo>
                    <a:pt x="1361480" y="1987700"/>
                  </a:lnTo>
                  <a:cubicBezTo>
                    <a:pt x="1361480" y="1987700"/>
                    <a:pt x="1374720" y="2020085"/>
                    <a:pt x="1365862" y="2044565"/>
                  </a:cubicBezTo>
                  <a:cubicBezTo>
                    <a:pt x="1365386" y="2045993"/>
                    <a:pt x="1366910" y="2047232"/>
                    <a:pt x="1368243" y="2046470"/>
                  </a:cubicBezTo>
                  <a:cubicBezTo>
                    <a:pt x="1379197" y="2040088"/>
                    <a:pt x="1408248" y="2018371"/>
                    <a:pt x="1401962" y="1970746"/>
                  </a:cubicBezTo>
                  <a:cubicBezTo>
                    <a:pt x="1401962" y="1970746"/>
                    <a:pt x="1415297" y="1968174"/>
                    <a:pt x="1428060" y="1953315"/>
                  </a:cubicBezTo>
                  <a:cubicBezTo>
                    <a:pt x="1440824" y="1938456"/>
                    <a:pt x="1461588" y="1927693"/>
                    <a:pt x="1461588" y="1927693"/>
                  </a:cubicBezTo>
                  <a:cubicBezTo>
                    <a:pt x="1461588" y="1927693"/>
                    <a:pt x="1463588" y="1941790"/>
                    <a:pt x="1461683" y="1951315"/>
                  </a:cubicBezTo>
                  <a:cubicBezTo>
                    <a:pt x="1461398" y="1952839"/>
                    <a:pt x="1463017" y="1953887"/>
                    <a:pt x="1464255" y="1953029"/>
                  </a:cubicBezTo>
                  <a:cubicBezTo>
                    <a:pt x="1473971" y="1945886"/>
                    <a:pt x="1498069" y="1923978"/>
                    <a:pt x="1488925" y="1887879"/>
                  </a:cubicBezTo>
                  <a:lnTo>
                    <a:pt x="1460255" y="1891879"/>
                  </a:lnTo>
                  <a:cubicBezTo>
                    <a:pt x="1460255" y="1891879"/>
                    <a:pt x="1457397" y="1892641"/>
                    <a:pt x="1447967" y="1901595"/>
                  </a:cubicBezTo>
                  <a:cubicBezTo>
                    <a:pt x="1436823" y="1912167"/>
                    <a:pt x="1368719" y="1965888"/>
                    <a:pt x="1368719" y="1965888"/>
                  </a:cubicBezTo>
                  <a:cubicBezTo>
                    <a:pt x="1368719" y="1965888"/>
                    <a:pt x="1428251" y="1909119"/>
                    <a:pt x="1440728" y="1893403"/>
                  </a:cubicBezTo>
                  <a:cubicBezTo>
                    <a:pt x="1447682" y="1884735"/>
                    <a:pt x="1447015" y="1873115"/>
                    <a:pt x="1445110" y="1864542"/>
                  </a:cubicBezTo>
                  <a:cubicBezTo>
                    <a:pt x="1431680" y="1869495"/>
                    <a:pt x="1423202" y="1856541"/>
                    <a:pt x="1421488" y="1853684"/>
                  </a:cubicBezTo>
                  <a:cubicBezTo>
                    <a:pt x="1419202" y="1849969"/>
                    <a:pt x="1435394" y="1833205"/>
                    <a:pt x="1424441" y="1830824"/>
                  </a:cubicBezTo>
                  <a:cubicBezTo>
                    <a:pt x="1413487" y="1828442"/>
                    <a:pt x="1401581" y="1839968"/>
                    <a:pt x="1402057" y="1855398"/>
                  </a:cubicBezTo>
                  <a:cubicBezTo>
                    <a:pt x="1402343" y="1864542"/>
                    <a:pt x="1390055" y="1863590"/>
                    <a:pt x="1379959" y="1861304"/>
                  </a:cubicBezTo>
                  <a:lnTo>
                    <a:pt x="1379959" y="1861304"/>
                  </a:lnTo>
                  <a:cubicBezTo>
                    <a:pt x="1346907" y="1869591"/>
                    <a:pt x="1327476" y="1856827"/>
                    <a:pt x="1327476" y="1856827"/>
                  </a:cubicBezTo>
                  <a:cubicBezTo>
                    <a:pt x="1346240" y="1860828"/>
                    <a:pt x="1367957" y="1848731"/>
                    <a:pt x="1367957" y="1848731"/>
                  </a:cubicBezTo>
                  <a:lnTo>
                    <a:pt x="1367957" y="1848731"/>
                  </a:lnTo>
                  <a:cubicBezTo>
                    <a:pt x="1369386" y="1839015"/>
                    <a:pt x="1373482" y="1823585"/>
                    <a:pt x="1385579" y="1813964"/>
                  </a:cubicBezTo>
                  <a:cubicBezTo>
                    <a:pt x="1404248" y="1799201"/>
                    <a:pt x="1448729" y="1778341"/>
                    <a:pt x="1465112" y="1780913"/>
                  </a:cubicBezTo>
                  <a:cubicBezTo>
                    <a:pt x="1481495" y="1783484"/>
                    <a:pt x="1478924" y="1796534"/>
                    <a:pt x="1473399" y="1807202"/>
                  </a:cubicBezTo>
                  <a:cubicBezTo>
                    <a:pt x="1467875" y="1817870"/>
                    <a:pt x="1478447" y="1833586"/>
                    <a:pt x="1457683" y="1855589"/>
                  </a:cubicBezTo>
                  <a:cubicBezTo>
                    <a:pt x="1456254" y="1857017"/>
                    <a:pt x="1454921" y="1858351"/>
                    <a:pt x="1453587" y="1859399"/>
                  </a:cubicBezTo>
                  <a:cubicBezTo>
                    <a:pt x="1454921" y="1863399"/>
                    <a:pt x="1456064" y="1868162"/>
                    <a:pt x="1456254" y="1872543"/>
                  </a:cubicBezTo>
                  <a:cubicBezTo>
                    <a:pt x="1456635" y="1882830"/>
                    <a:pt x="1458445" y="1880639"/>
                    <a:pt x="1466065" y="1882354"/>
                  </a:cubicBezTo>
                  <a:cubicBezTo>
                    <a:pt x="1470351" y="1883306"/>
                    <a:pt x="1484734" y="1882735"/>
                    <a:pt x="1496354" y="1882068"/>
                  </a:cubicBezTo>
                  <a:cubicBezTo>
                    <a:pt x="1512928" y="1869495"/>
                    <a:pt x="1520548" y="1852160"/>
                    <a:pt x="1520072" y="1824537"/>
                  </a:cubicBezTo>
                  <a:cubicBezTo>
                    <a:pt x="1519405" y="1780341"/>
                    <a:pt x="1496640" y="1729668"/>
                    <a:pt x="1449587" y="1693473"/>
                  </a:cubicBezTo>
                  <a:cubicBezTo>
                    <a:pt x="1402533" y="1657278"/>
                    <a:pt x="1364909" y="1664803"/>
                    <a:pt x="1355861" y="1643181"/>
                  </a:cubicBezTo>
                  <a:cubicBezTo>
                    <a:pt x="1346812" y="1621559"/>
                    <a:pt x="1319951" y="1578983"/>
                    <a:pt x="1278327" y="1581078"/>
                  </a:cubicBezTo>
                  <a:cubicBezTo>
                    <a:pt x="1236703" y="1583174"/>
                    <a:pt x="1228702" y="1585746"/>
                    <a:pt x="1183172" y="1568505"/>
                  </a:cubicBezTo>
                  <a:cubicBezTo>
                    <a:pt x="1171742" y="1564219"/>
                    <a:pt x="1160503" y="1562981"/>
                    <a:pt x="1148882" y="1563838"/>
                  </a:cubicBezTo>
                  <a:cubicBezTo>
                    <a:pt x="1135643" y="1554408"/>
                    <a:pt x="1115069" y="1542121"/>
                    <a:pt x="1095257" y="1540311"/>
                  </a:cubicBezTo>
                  <a:cubicBezTo>
                    <a:pt x="1062586" y="1537358"/>
                    <a:pt x="1043726" y="1524976"/>
                    <a:pt x="1022867" y="1538216"/>
                  </a:cubicBezTo>
                  <a:cubicBezTo>
                    <a:pt x="1014675" y="1543454"/>
                    <a:pt x="1015723" y="1558790"/>
                    <a:pt x="1022105" y="1576030"/>
                  </a:cubicBezTo>
                  <a:cubicBezTo>
                    <a:pt x="1050584" y="1570601"/>
                    <a:pt x="1099162" y="1561457"/>
                    <a:pt x="1110592" y="1560980"/>
                  </a:cubicBezTo>
                  <a:cubicBezTo>
                    <a:pt x="1118307" y="1560600"/>
                    <a:pt x="1126975" y="1563171"/>
                    <a:pt x="1133928" y="1565933"/>
                  </a:cubicBezTo>
                  <a:cubicBezTo>
                    <a:pt x="1109354" y="1570696"/>
                    <a:pt x="1082303" y="1581935"/>
                    <a:pt x="1048298" y="1590317"/>
                  </a:cubicBezTo>
                  <a:cubicBezTo>
                    <a:pt x="1008389" y="1618035"/>
                    <a:pt x="923521" y="1673375"/>
                    <a:pt x="867133" y="1722143"/>
                  </a:cubicBezTo>
                  <a:cubicBezTo>
                    <a:pt x="867133" y="1722143"/>
                    <a:pt x="921235" y="1648706"/>
                    <a:pt x="999435" y="1599652"/>
                  </a:cubicBezTo>
                  <a:cubicBezTo>
                    <a:pt x="988481" y="1601462"/>
                    <a:pt x="976480" y="1603557"/>
                    <a:pt x="963812" y="1605653"/>
                  </a:cubicBezTo>
                  <a:cubicBezTo>
                    <a:pt x="908662" y="1641467"/>
                    <a:pt x="804458" y="1711856"/>
                    <a:pt x="730259" y="1777674"/>
                  </a:cubicBezTo>
                  <a:cubicBezTo>
                    <a:pt x="730259" y="1777674"/>
                    <a:pt x="824366" y="1671947"/>
                    <a:pt x="902852" y="1615940"/>
                  </a:cubicBezTo>
                  <a:cubicBezTo>
                    <a:pt x="839320" y="1626703"/>
                    <a:pt x="779979" y="1636800"/>
                    <a:pt x="779979" y="1636800"/>
                  </a:cubicBezTo>
                  <a:cubicBezTo>
                    <a:pt x="714638" y="1661946"/>
                    <a:pt x="270296" y="1985224"/>
                    <a:pt x="584145" y="2379083"/>
                  </a:cubicBezTo>
                  <a:cubicBezTo>
                    <a:pt x="584145" y="2379083"/>
                    <a:pt x="300776" y="2126766"/>
                    <a:pt x="504707" y="1806345"/>
                  </a:cubicBezTo>
                  <a:cubicBezTo>
                    <a:pt x="565952" y="1710047"/>
                    <a:pt x="643295" y="1639657"/>
                    <a:pt x="721400" y="1588222"/>
                  </a:cubicBezTo>
                  <a:cubicBezTo>
                    <a:pt x="707208" y="1572982"/>
                    <a:pt x="695492" y="1555837"/>
                    <a:pt x="693492" y="1539740"/>
                  </a:cubicBezTo>
                  <a:cubicBezTo>
                    <a:pt x="673299" y="1511927"/>
                    <a:pt x="656249" y="1455539"/>
                    <a:pt x="644915" y="1397627"/>
                  </a:cubicBezTo>
                  <a:cubicBezTo>
                    <a:pt x="625769" y="1353240"/>
                    <a:pt x="594146" y="1277897"/>
                    <a:pt x="572906" y="1215699"/>
                  </a:cubicBezTo>
                  <a:cubicBezTo>
                    <a:pt x="540616" y="1120925"/>
                    <a:pt x="459082" y="1091779"/>
                    <a:pt x="459082" y="1091779"/>
                  </a:cubicBezTo>
                  <a:cubicBezTo>
                    <a:pt x="537854" y="1103495"/>
                    <a:pt x="565762" y="1154644"/>
                    <a:pt x="597004" y="1232178"/>
                  </a:cubicBezTo>
                  <a:cubicBezTo>
                    <a:pt x="610053" y="1264467"/>
                    <a:pt x="622721" y="1295804"/>
                    <a:pt x="633199" y="1321427"/>
                  </a:cubicBezTo>
                  <a:cubicBezTo>
                    <a:pt x="631389" y="1304949"/>
                    <a:pt x="630151" y="1289328"/>
                    <a:pt x="629675" y="1275516"/>
                  </a:cubicBezTo>
                  <a:cubicBezTo>
                    <a:pt x="626817" y="1196363"/>
                    <a:pt x="563190" y="1058727"/>
                    <a:pt x="431269" y="1049488"/>
                  </a:cubicBezTo>
                  <a:cubicBezTo>
                    <a:pt x="431269" y="1049488"/>
                    <a:pt x="624722" y="1014722"/>
                    <a:pt x="659107" y="1277231"/>
                  </a:cubicBezTo>
                  <a:cubicBezTo>
                    <a:pt x="675680" y="1403913"/>
                    <a:pt x="691301" y="1465159"/>
                    <a:pt x="703112" y="1494591"/>
                  </a:cubicBezTo>
                  <a:cubicBezTo>
                    <a:pt x="715590" y="1472398"/>
                    <a:pt x="737688" y="1453729"/>
                    <a:pt x="758072" y="1434870"/>
                  </a:cubicBezTo>
                  <a:cubicBezTo>
                    <a:pt x="790647" y="1404485"/>
                    <a:pt x="819603" y="1306472"/>
                    <a:pt x="819603" y="1306472"/>
                  </a:cubicBezTo>
                  <a:cubicBezTo>
                    <a:pt x="834938" y="1221605"/>
                    <a:pt x="825223" y="1106829"/>
                    <a:pt x="762739" y="979955"/>
                  </a:cubicBezTo>
                  <a:cubicBezTo>
                    <a:pt x="700541" y="852701"/>
                    <a:pt x="641295" y="869180"/>
                    <a:pt x="550331" y="813649"/>
                  </a:cubicBezTo>
                  <a:cubicBezTo>
                    <a:pt x="548426" y="812506"/>
                    <a:pt x="546331" y="811458"/>
                    <a:pt x="544331" y="810315"/>
                  </a:cubicBezTo>
                  <a:cubicBezTo>
                    <a:pt x="566619" y="718018"/>
                    <a:pt x="646534" y="661630"/>
                    <a:pt x="875420" y="571619"/>
                  </a:cubicBezTo>
                  <a:cubicBezTo>
                    <a:pt x="893612" y="501419"/>
                    <a:pt x="844178" y="489227"/>
                    <a:pt x="844178" y="489227"/>
                  </a:cubicBezTo>
                  <a:cubicBezTo>
                    <a:pt x="889326" y="481417"/>
                    <a:pt x="896375" y="529137"/>
                    <a:pt x="895708" y="563618"/>
                  </a:cubicBezTo>
                  <a:cubicBezTo>
                    <a:pt x="1212319" y="438078"/>
                    <a:pt x="1192983" y="139660"/>
                    <a:pt x="1031058" y="30884"/>
                  </a:cubicBezTo>
                  <a:cubicBezTo>
                    <a:pt x="932189" y="-35600"/>
                    <a:pt x="820556" y="20312"/>
                    <a:pt x="773216" y="58316"/>
                  </a:cubicBezTo>
                  <a:cubicBezTo>
                    <a:pt x="756548" y="71747"/>
                    <a:pt x="755119" y="96607"/>
                    <a:pt x="770264" y="111752"/>
                  </a:cubicBezTo>
                  <a:cubicBezTo>
                    <a:pt x="781408" y="122896"/>
                    <a:pt x="798458" y="125372"/>
                    <a:pt x="812364" y="118038"/>
                  </a:cubicBezTo>
                  <a:cubicBezTo>
                    <a:pt x="884849" y="80224"/>
                    <a:pt x="935237" y="79462"/>
                    <a:pt x="970670" y="97655"/>
                  </a:cubicBezTo>
                  <a:cubicBezTo>
                    <a:pt x="989148" y="74699"/>
                    <a:pt x="1021533" y="51554"/>
                    <a:pt x="1069253" y="75938"/>
                  </a:cubicBezTo>
                  <a:cubicBezTo>
                    <a:pt x="1069253" y="75938"/>
                    <a:pt x="1008103" y="63936"/>
                    <a:pt x="987529" y="108608"/>
                  </a:cubicBezTo>
                  <a:cubicBezTo>
                    <a:pt x="998578" y="117276"/>
                    <a:pt x="1007817" y="128135"/>
                    <a:pt x="1015628" y="140136"/>
                  </a:cubicBezTo>
                  <a:cubicBezTo>
                    <a:pt x="1080207" y="105084"/>
                    <a:pt x="1111640" y="151852"/>
                    <a:pt x="1111640" y="151852"/>
                  </a:cubicBezTo>
                  <a:cubicBezTo>
                    <a:pt x="1079636" y="132897"/>
                    <a:pt x="1047155" y="142422"/>
                    <a:pt x="1024295" y="154900"/>
                  </a:cubicBezTo>
                  <a:cubicBezTo>
                    <a:pt x="1028391" y="162615"/>
                    <a:pt x="1031915" y="170711"/>
                    <a:pt x="1035154" y="178903"/>
                  </a:cubicBezTo>
                  <a:cubicBezTo>
                    <a:pt x="1060109" y="164330"/>
                    <a:pt x="1097162" y="154614"/>
                    <a:pt x="1125832" y="196429"/>
                  </a:cubicBezTo>
                  <a:cubicBezTo>
                    <a:pt x="1125832" y="196429"/>
                    <a:pt x="1090304" y="166425"/>
                    <a:pt x="1041536" y="196905"/>
                  </a:cubicBezTo>
                  <a:cubicBezTo>
                    <a:pt x="1048489" y="220051"/>
                    <a:pt x="1049537" y="242911"/>
                    <a:pt x="1044774" y="265676"/>
                  </a:cubicBezTo>
                  <a:cubicBezTo>
                    <a:pt x="1122498" y="246626"/>
                    <a:pt x="1116021" y="323016"/>
                    <a:pt x="1116021" y="323016"/>
                  </a:cubicBezTo>
                  <a:cubicBezTo>
                    <a:pt x="1104972" y="277582"/>
                    <a:pt x="1066110" y="281011"/>
                    <a:pt x="1037059" y="290822"/>
                  </a:cubicBezTo>
                  <a:cubicBezTo>
                    <a:pt x="1029820" y="308824"/>
                    <a:pt x="1018866" y="326826"/>
                    <a:pt x="1004102" y="344924"/>
                  </a:cubicBezTo>
                  <a:cubicBezTo>
                    <a:pt x="1090589" y="364069"/>
                    <a:pt x="1054299" y="440364"/>
                    <a:pt x="1054299" y="440364"/>
                  </a:cubicBezTo>
                  <a:cubicBezTo>
                    <a:pt x="1055347" y="390072"/>
                    <a:pt x="1018866" y="373118"/>
                    <a:pt x="982576" y="368927"/>
                  </a:cubicBezTo>
                  <a:cubicBezTo>
                    <a:pt x="964383" y="387310"/>
                    <a:pt x="942380" y="405884"/>
                    <a:pt x="916472" y="424648"/>
                  </a:cubicBezTo>
                  <a:cubicBezTo>
                    <a:pt x="980195" y="464843"/>
                    <a:pt x="946476" y="527899"/>
                    <a:pt x="946476" y="527899"/>
                  </a:cubicBezTo>
                  <a:cubicBezTo>
                    <a:pt x="947429" y="483512"/>
                    <a:pt x="916472" y="458462"/>
                    <a:pt x="885326" y="444555"/>
                  </a:cubicBezTo>
                  <a:cubicBezTo>
                    <a:pt x="847226" y="465796"/>
                    <a:pt x="803030" y="480083"/>
                    <a:pt x="754833" y="494276"/>
                  </a:cubicBezTo>
                  <a:cubicBezTo>
                    <a:pt x="787885" y="543710"/>
                    <a:pt x="755881" y="596479"/>
                    <a:pt x="755881" y="596479"/>
                  </a:cubicBezTo>
                  <a:cubicBezTo>
                    <a:pt x="760262" y="555331"/>
                    <a:pt x="739498" y="525803"/>
                    <a:pt x="714923" y="505896"/>
                  </a:cubicBezTo>
                  <a:cubicBezTo>
                    <a:pt x="671394" y="518469"/>
                    <a:pt x="625198" y="532376"/>
                    <a:pt x="577859" y="551807"/>
                  </a:cubicBezTo>
                  <a:cubicBezTo>
                    <a:pt x="627008" y="577715"/>
                    <a:pt x="635104" y="661154"/>
                    <a:pt x="635104" y="661154"/>
                  </a:cubicBezTo>
                  <a:cubicBezTo>
                    <a:pt x="615387" y="601241"/>
                    <a:pt x="560142" y="584001"/>
                    <a:pt x="516613" y="580096"/>
                  </a:cubicBezTo>
                  <a:cubicBezTo>
                    <a:pt x="504611" y="586287"/>
                    <a:pt x="492515" y="592955"/>
                    <a:pt x="480418" y="600194"/>
                  </a:cubicBezTo>
                  <a:cubicBezTo>
                    <a:pt x="459939" y="612481"/>
                    <a:pt x="441080" y="626006"/>
                    <a:pt x="423744" y="640389"/>
                  </a:cubicBezTo>
                  <a:cubicBezTo>
                    <a:pt x="488038" y="643818"/>
                    <a:pt x="527186" y="735449"/>
                    <a:pt x="527186" y="735449"/>
                  </a:cubicBezTo>
                  <a:cubicBezTo>
                    <a:pt x="477560" y="671631"/>
                    <a:pt x="420887" y="670012"/>
                    <a:pt x="378786" y="682299"/>
                  </a:cubicBezTo>
                  <a:cubicBezTo>
                    <a:pt x="343639" y="719351"/>
                    <a:pt x="316874" y="758213"/>
                    <a:pt x="297443" y="791741"/>
                  </a:cubicBezTo>
                  <a:cubicBezTo>
                    <a:pt x="326684" y="779740"/>
                    <a:pt x="364118" y="769739"/>
                    <a:pt x="404885" y="771929"/>
                  </a:cubicBezTo>
                  <a:cubicBezTo>
                    <a:pt x="451748" y="774501"/>
                    <a:pt x="484037" y="785836"/>
                    <a:pt x="504611" y="796504"/>
                  </a:cubicBezTo>
                  <a:cubicBezTo>
                    <a:pt x="407266" y="777073"/>
                    <a:pt x="264677" y="830984"/>
                    <a:pt x="213718" y="873656"/>
                  </a:cubicBezTo>
                  <a:cubicBezTo>
                    <a:pt x="153996" y="923758"/>
                    <a:pt x="94274" y="973764"/>
                    <a:pt x="28647" y="1110162"/>
                  </a:cubicBezTo>
                  <a:cubicBezTo>
                    <a:pt x="-21550" y="1214461"/>
                    <a:pt x="5025" y="1265801"/>
                    <a:pt x="27028" y="1299043"/>
                  </a:cubicBezTo>
                  <a:cubicBezTo>
                    <a:pt x="31790" y="1282755"/>
                    <a:pt x="36743" y="1267610"/>
                    <a:pt x="41982" y="1253513"/>
                  </a:cubicBezTo>
                  <a:cubicBezTo>
                    <a:pt x="34267" y="1220462"/>
                    <a:pt x="22265" y="1154454"/>
                    <a:pt x="37505" y="1111877"/>
                  </a:cubicBezTo>
                  <a:cubicBezTo>
                    <a:pt x="37505" y="1111877"/>
                    <a:pt x="40268" y="1182267"/>
                    <a:pt x="52269" y="1227415"/>
                  </a:cubicBezTo>
                  <a:cubicBezTo>
                    <a:pt x="59889" y="1209603"/>
                    <a:pt x="67795" y="1193601"/>
                    <a:pt x="75796" y="1179314"/>
                  </a:cubicBezTo>
                  <a:cubicBezTo>
                    <a:pt x="68081" y="1145690"/>
                    <a:pt x="61699" y="1070729"/>
                    <a:pt x="126278" y="987004"/>
                  </a:cubicBezTo>
                  <a:cubicBezTo>
                    <a:pt x="126278" y="987004"/>
                    <a:pt x="86464" y="1066061"/>
                    <a:pt x="94370" y="1149310"/>
                  </a:cubicBezTo>
                  <a:cubicBezTo>
                    <a:pt x="144376" y="1076253"/>
                    <a:pt x="193049" y="1062537"/>
                    <a:pt x="193049" y="1062537"/>
                  </a:cubicBezTo>
                  <a:cubicBezTo>
                    <a:pt x="106371" y="1141119"/>
                    <a:pt x="65890" y="1262943"/>
                    <a:pt x="48364" y="1366575"/>
                  </a:cubicBezTo>
                  <a:lnTo>
                    <a:pt x="48364" y="1366575"/>
                  </a:lnTo>
                  <a:cubicBezTo>
                    <a:pt x="46364" y="1384768"/>
                    <a:pt x="42268" y="1410009"/>
                    <a:pt x="45602" y="1458301"/>
                  </a:cubicBezTo>
                  <a:cubicBezTo>
                    <a:pt x="51698" y="1547550"/>
                    <a:pt x="41411" y="1655278"/>
                    <a:pt x="70367" y="1830538"/>
                  </a:cubicBezTo>
                  <a:cubicBezTo>
                    <a:pt x="92846" y="1966460"/>
                    <a:pt x="128469" y="2080760"/>
                    <a:pt x="160473" y="2149911"/>
                  </a:cubicBezTo>
                  <a:cubicBezTo>
                    <a:pt x="183238" y="1706904"/>
                    <a:pt x="475941" y="1686329"/>
                    <a:pt x="475941" y="1686329"/>
                  </a:cubicBezTo>
                  <a:cubicBezTo>
                    <a:pt x="210670" y="1797200"/>
                    <a:pt x="197049" y="2061519"/>
                    <a:pt x="203526" y="2226968"/>
                  </a:cubicBezTo>
                  <a:cubicBezTo>
                    <a:pt x="203526" y="2246685"/>
                    <a:pt x="204955" y="2266593"/>
                    <a:pt x="207050" y="2285928"/>
                  </a:cubicBezTo>
                  <a:cubicBezTo>
                    <a:pt x="219623" y="2401276"/>
                    <a:pt x="203431" y="2498431"/>
                    <a:pt x="193906" y="2612350"/>
                  </a:cubicBezTo>
                  <a:cubicBezTo>
                    <a:pt x="187429" y="2689979"/>
                    <a:pt x="165902" y="2763512"/>
                    <a:pt x="245055" y="2829520"/>
                  </a:cubicBezTo>
                  <a:cubicBezTo>
                    <a:pt x="324208" y="2895528"/>
                    <a:pt x="331256" y="2891052"/>
                    <a:pt x="482037" y="2847713"/>
                  </a:cubicBezTo>
                  <a:cubicBezTo>
                    <a:pt x="591479" y="2816185"/>
                    <a:pt x="673490" y="2853237"/>
                    <a:pt x="731497" y="2892099"/>
                  </a:cubicBezTo>
                  <a:cubicBezTo>
                    <a:pt x="711685" y="2847713"/>
                    <a:pt x="674537" y="2792372"/>
                    <a:pt x="605195" y="2759130"/>
                  </a:cubicBezTo>
                  <a:cubicBezTo>
                    <a:pt x="474131" y="2696265"/>
                    <a:pt x="475274" y="2615874"/>
                    <a:pt x="475274" y="2615874"/>
                  </a:cubicBezTo>
                  <a:cubicBezTo>
                    <a:pt x="521280" y="2676834"/>
                    <a:pt x="536615" y="2683121"/>
                    <a:pt x="599385" y="2712077"/>
                  </a:cubicBezTo>
                  <a:cubicBezTo>
                    <a:pt x="662155" y="2741033"/>
                    <a:pt x="695302" y="2783895"/>
                    <a:pt x="731973" y="2843427"/>
                  </a:cubicBezTo>
                  <a:cubicBezTo>
                    <a:pt x="746546" y="2867048"/>
                    <a:pt x="753119" y="2890004"/>
                    <a:pt x="755690" y="2909244"/>
                  </a:cubicBezTo>
                  <a:cubicBezTo>
                    <a:pt x="767406" y="2917912"/>
                    <a:pt x="777788" y="2926199"/>
                    <a:pt x="787123" y="2933247"/>
                  </a:cubicBezTo>
                  <a:cubicBezTo>
                    <a:pt x="842749" y="2975633"/>
                    <a:pt x="831700" y="3045833"/>
                    <a:pt x="868752" y="3078504"/>
                  </a:cubicBezTo>
                  <a:cubicBezTo>
                    <a:pt x="905804" y="3111174"/>
                    <a:pt x="915996" y="3101268"/>
                    <a:pt x="960097" y="3107269"/>
                  </a:cubicBezTo>
                  <a:cubicBezTo>
                    <a:pt x="962002" y="3107555"/>
                    <a:pt x="963907" y="3107555"/>
                    <a:pt x="965907" y="3107555"/>
                  </a:cubicBezTo>
                  <a:cubicBezTo>
                    <a:pt x="946857" y="3030116"/>
                    <a:pt x="884754" y="2974872"/>
                    <a:pt x="884754" y="2974872"/>
                  </a:cubicBezTo>
                  <a:cubicBezTo>
                    <a:pt x="949429" y="3010590"/>
                    <a:pt x="981052" y="3055453"/>
                    <a:pt x="994958" y="3098506"/>
                  </a:cubicBezTo>
                  <a:cubicBezTo>
                    <a:pt x="1029058" y="3079647"/>
                    <a:pt x="1060205" y="3037641"/>
                    <a:pt x="1060205" y="3037641"/>
                  </a:cubicBezTo>
                  <a:cubicBezTo>
                    <a:pt x="1060681" y="3037451"/>
                    <a:pt x="1061062" y="3037260"/>
                    <a:pt x="1061538" y="3037070"/>
                  </a:cubicBezTo>
                  <a:cubicBezTo>
                    <a:pt x="1033344" y="2943439"/>
                    <a:pt x="959811" y="2882098"/>
                    <a:pt x="959811" y="2882098"/>
                  </a:cubicBezTo>
                  <a:cubicBezTo>
                    <a:pt x="1034963" y="2911054"/>
                    <a:pt x="1074587" y="2964013"/>
                    <a:pt x="1094780" y="3019353"/>
                  </a:cubicBezTo>
                  <a:cubicBezTo>
                    <a:pt x="1118498" y="3001922"/>
                    <a:pt x="1127737" y="2982872"/>
                    <a:pt x="1127737" y="2982872"/>
                  </a:cubicBezTo>
                  <a:cubicBezTo>
                    <a:pt x="1164503" y="2943630"/>
                    <a:pt x="1161836" y="2898672"/>
                    <a:pt x="1161551" y="2894766"/>
                  </a:cubicBezTo>
                  <a:cubicBezTo>
                    <a:pt x="1095638" y="2815232"/>
                    <a:pt x="1024391" y="2812470"/>
                    <a:pt x="1024391" y="2812470"/>
                  </a:cubicBezTo>
                  <a:cubicBezTo>
                    <a:pt x="1083827" y="2805517"/>
                    <a:pt x="1135071" y="2834187"/>
                    <a:pt x="1175648" y="2872192"/>
                  </a:cubicBezTo>
                  <a:cubicBezTo>
                    <a:pt x="1196507" y="2837521"/>
                    <a:pt x="1197555" y="2818376"/>
                    <a:pt x="1150502" y="2775608"/>
                  </a:cubicBezTo>
                  <a:cubicBezTo>
                    <a:pt x="1094304" y="2724555"/>
                    <a:pt x="1035630" y="2749796"/>
                    <a:pt x="1001245" y="2760654"/>
                  </a:cubicBezTo>
                  <a:cubicBezTo>
                    <a:pt x="993815" y="2763036"/>
                    <a:pt x="987243" y="2764369"/>
                    <a:pt x="980385" y="2763988"/>
                  </a:cubicBezTo>
                  <a:cubicBezTo>
                    <a:pt x="914377" y="2777609"/>
                    <a:pt x="850940" y="2819328"/>
                    <a:pt x="842749" y="2893623"/>
                  </a:cubicBezTo>
                  <a:cubicBezTo>
                    <a:pt x="842749" y="2893623"/>
                    <a:pt x="816079" y="2803326"/>
                    <a:pt x="939142" y="2743509"/>
                  </a:cubicBezTo>
                  <a:cubicBezTo>
                    <a:pt x="918663" y="2727031"/>
                    <a:pt x="890660" y="2699123"/>
                    <a:pt x="847226" y="2653879"/>
                  </a:cubicBezTo>
                  <a:cubicBezTo>
                    <a:pt x="761977" y="2565011"/>
                    <a:pt x="603005" y="2540722"/>
                    <a:pt x="550617" y="2535007"/>
                  </a:cubicBezTo>
                  <a:cubicBezTo>
                    <a:pt x="545188" y="2534912"/>
                    <a:pt x="539378" y="2534436"/>
                    <a:pt x="533377" y="2533388"/>
                  </a:cubicBezTo>
                  <a:cubicBezTo>
                    <a:pt x="533377" y="2533388"/>
                    <a:pt x="559285" y="2511004"/>
                    <a:pt x="556332" y="2473761"/>
                  </a:cubicBezTo>
                  <a:cubicBezTo>
                    <a:pt x="555761" y="2468999"/>
                    <a:pt x="555284" y="2465856"/>
                    <a:pt x="555284" y="2465856"/>
                  </a:cubicBezTo>
                  <a:cubicBezTo>
                    <a:pt x="555284" y="2465856"/>
                    <a:pt x="558523" y="2414802"/>
                    <a:pt x="497753" y="2324028"/>
                  </a:cubicBezTo>
                  <a:cubicBezTo>
                    <a:pt x="497753" y="2324028"/>
                    <a:pt x="570429" y="2374987"/>
                    <a:pt x="576620" y="2469094"/>
                  </a:cubicBezTo>
                  <a:lnTo>
                    <a:pt x="589670" y="2471094"/>
                  </a:lnTo>
                  <a:cubicBezTo>
                    <a:pt x="722639" y="2499669"/>
                    <a:pt x="873419" y="2540531"/>
                    <a:pt x="873419" y="2540531"/>
                  </a:cubicBezTo>
                  <a:cubicBezTo>
                    <a:pt x="909995" y="2557867"/>
                    <a:pt x="933332" y="2568249"/>
                    <a:pt x="969146" y="2590157"/>
                  </a:cubicBezTo>
                  <a:cubicBezTo>
                    <a:pt x="1005055" y="2612160"/>
                    <a:pt x="1069825" y="2627114"/>
                    <a:pt x="1069825" y="2627114"/>
                  </a:cubicBezTo>
                  <a:lnTo>
                    <a:pt x="1056395" y="2584728"/>
                  </a:lnTo>
                  <a:cubicBezTo>
                    <a:pt x="1158693" y="2739032"/>
                    <a:pt x="1302521" y="2800088"/>
                    <a:pt x="1391294" y="2869715"/>
                  </a:cubicBezTo>
                  <a:cubicBezTo>
                    <a:pt x="1480067" y="2939343"/>
                    <a:pt x="1522072" y="3001637"/>
                    <a:pt x="1553219" y="3071741"/>
                  </a:cubicBezTo>
                  <a:cubicBezTo>
                    <a:pt x="1584365" y="3141845"/>
                    <a:pt x="1626275" y="3119747"/>
                    <a:pt x="1626275" y="3119747"/>
                  </a:cubicBezTo>
                  <a:cubicBezTo>
                    <a:pt x="1626275" y="3119747"/>
                    <a:pt x="1642182" y="3138416"/>
                    <a:pt x="1674281" y="3150608"/>
                  </a:cubicBezTo>
                  <a:cubicBezTo>
                    <a:pt x="1656279" y="3110698"/>
                    <a:pt x="1646278" y="3060978"/>
                    <a:pt x="1670662" y="3012876"/>
                  </a:cubicBezTo>
                  <a:cubicBezTo>
                    <a:pt x="1670662" y="3012876"/>
                    <a:pt x="1659613" y="3088981"/>
                    <a:pt x="1706666" y="3158990"/>
                  </a:cubicBezTo>
                  <a:cubicBezTo>
                    <a:pt x="1715334" y="3160323"/>
                    <a:pt x="1724669" y="3161085"/>
                    <a:pt x="1734860" y="3160895"/>
                  </a:cubicBezTo>
                  <a:cubicBezTo>
                    <a:pt x="1784771" y="3160228"/>
                    <a:pt x="1819347" y="3114698"/>
                    <a:pt x="1836302" y="3085838"/>
                  </a:cubicBezTo>
                  <a:cubicBezTo>
                    <a:pt x="1800773" y="2976872"/>
                    <a:pt x="1713334" y="2947630"/>
                    <a:pt x="1713334" y="2947630"/>
                  </a:cubicBezTo>
                  <a:cubicBezTo>
                    <a:pt x="1790486" y="2952678"/>
                    <a:pt x="1833635" y="3004685"/>
                    <a:pt x="1857257" y="3053262"/>
                  </a:cubicBezTo>
                  <a:cubicBezTo>
                    <a:pt x="1899452" y="3008209"/>
                    <a:pt x="1904882" y="2977157"/>
                    <a:pt x="1905358" y="2966394"/>
                  </a:cubicBezTo>
                  <a:cubicBezTo>
                    <a:pt x="1852399" y="2895147"/>
                    <a:pt x="1777532" y="2887146"/>
                    <a:pt x="1777532" y="2887146"/>
                  </a:cubicBezTo>
                  <a:cubicBezTo>
                    <a:pt x="1847636" y="2888194"/>
                    <a:pt x="1893737" y="2910768"/>
                    <a:pt x="1924027" y="2938581"/>
                  </a:cubicBezTo>
                  <a:cubicBezTo>
                    <a:pt x="1956602" y="2887337"/>
                    <a:pt x="1934504" y="2844093"/>
                    <a:pt x="1934504" y="2844093"/>
                  </a:cubicBezTo>
                  <a:cubicBezTo>
                    <a:pt x="1887546" y="2765798"/>
                    <a:pt x="1794011" y="2793230"/>
                    <a:pt x="1782866" y="2821233"/>
                  </a:cubicBezTo>
                  <a:close/>
                  <a:moveTo>
                    <a:pt x="347449" y="1015198"/>
                  </a:moveTo>
                  <a:cubicBezTo>
                    <a:pt x="304396" y="995005"/>
                    <a:pt x="281345" y="964430"/>
                    <a:pt x="206384" y="1026056"/>
                  </a:cubicBezTo>
                  <a:cubicBezTo>
                    <a:pt x="206384" y="1026056"/>
                    <a:pt x="249151" y="968049"/>
                    <a:pt x="294871" y="968525"/>
                  </a:cubicBezTo>
                  <a:cubicBezTo>
                    <a:pt x="340591" y="969002"/>
                    <a:pt x="377167" y="1024628"/>
                    <a:pt x="437270" y="1021484"/>
                  </a:cubicBezTo>
                  <a:cubicBezTo>
                    <a:pt x="437270" y="1021484"/>
                    <a:pt x="390597" y="1035486"/>
                    <a:pt x="347449" y="1015198"/>
                  </a:cubicBezTo>
                  <a:close/>
                  <a:moveTo>
                    <a:pt x="737402" y="1363337"/>
                  </a:moveTo>
                  <a:cubicBezTo>
                    <a:pt x="748070" y="1423344"/>
                    <a:pt x="721019" y="1453538"/>
                    <a:pt x="721019" y="1453538"/>
                  </a:cubicBezTo>
                  <a:cubicBezTo>
                    <a:pt x="721019" y="1453538"/>
                    <a:pt x="735593" y="1417248"/>
                    <a:pt x="715781" y="1330190"/>
                  </a:cubicBezTo>
                  <a:cubicBezTo>
                    <a:pt x="695969" y="1243131"/>
                    <a:pt x="704827" y="1218652"/>
                    <a:pt x="682634" y="1190649"/>
                  </a:cubicBezTo>
                  <a:cubicBezTo>
                    <a:pt x="660440" y="1162645"/>
                    <a:pt x="612244" y="1089588"/>
                    <a:pt x="592718" y="1049107"/>
                  </a:cubicBezTo>
                  <a:cubicBezTo>
                    <a:pt x="592718" y="1049107"/>
                    <a:pt x="657964" y="1121783"/>
                    <a:pt x="689111" y="1160264"/>
                  </a:cubicBezTo>
                  <a:cubicBezTo>
                    <a:pt x="720257" y="1198745"/>
                    <a:pt x="726734" y="1303329"/>
                    <a:pt x="737402" y="1363337"/>
                  </a:cubicBezTo>
                  <a:close/>
                  <a:moveTo>
                    <a:pt x="717209" y="978812"/>
                  </a:moveTo>
                  <a:cubicBezTo>
                    <a:pt x="764834" y="1071205"/>
                    <a:pt x="788742" y="1125402"/>
                    <a:pt x="796743" y="1192839"/>
                  </a:cubicBezTo>
                  <a:cubicBezTo>
                    <a:pt x="804839" y="1260276"/>
                    <a:pt x="790361" y="1356574"/>
                    <a:pt x="790361" y="1356574"/>
                  </a:cubicBezTo>
                  <a:cubicBezTo>
                    <a:pt x="790361" y="1356574"/>
                    <a:pt x="795410" y="1246465"/>
                    <a:pt x="777693" y="1174646"/>
                  </a:cubicBezTo>
                  <a:cubicBezTo>
                    <a:pt x="759881" y="1102828"/>
                    <a:pt x="724163" y="1021961"/>
                    <a:pt x="693206" y="966144"/>
                  </a:cubicBezTo>
                  <a:cubicBezTo>
                    <a:pt x="662250" y="910328"/>
                    <a:pt x="589289" y="875180"/>
                    <a:pt x="589289" y="875180"/>
                  </a:cubicBezTo>
                  <a:cubicBezTo>
                    <a:pt x="589289" y="875180"/>
                    <a:pt x="669489" y="886420"/>
                    <a:pt x="717209" y="978812"/>
                  </a:cubicBezTo>
                  <a:close/>
                  <a:moveTo>
                    <a:pt x="250961" y="880800"/>
                  </a:moveTo>
                  <a:cubicBezTo>
                    <a:pt x="250961" y="880800"/>
                    <a:pt x="325446" y="805457"/>
                    <a:pt x="397931" y="834223"/>
                  </a:cubicBezTo>
                  <a:cubicBezTo>
                    <a:pt x="470417" y="862893"/>
                    <a:pt x="519375" y="915757"/>
                    <a:pt x="584145" y="955190"/>
                  </a:cubicBezTo>
                  <a:cubicBezTo>
                    <a:pt x="648915" y="994624"/>
                    <a:pt x="747689" y="1061966"/>
                    <a:pt x="760453" y="1309425"/>
                  </a:cubicBezTo>
                  <a:cubicBezTo>
                    <a:pt x="760453" y="1309425"/>
                    <a:pt x="740546" y="1089017"/>
                    <a:pt x="631484" y="1023580"/>
                  </a:cubicBezTo>
                  <a:cubicBezTo>
                    <a:pt x="522328" y="958143"/>
                    <a:pt x="548236" y="969954"/>
                    <a:pt x="490895" y="926520"/>
                  </a:cubicBezTo>
                  <a:cubicBezTo>
                    <a:pt x="433555" y="883086"/>
                    <a:pt x="398503" y="840795"/>
                    <a:pt x="359165" y="848225"/>
                  </a:cubicBezTo>
                  <a:cubicBezTo>
                    <a:pt x="319826" y="855654"/>
                    <a:pt x="278678" y="873847"/>
                    <a:pt x="206384" y="936712"/>
                  </a:cubicBezTo>
                  <a:lnTo>
                    <a:pt x="250961" y="880800"/>
                  </a:lnTo>
                  <a:close/>
                  <a:moveTo>
                    <a:pt x="323160" y="892897"/>
                  </a:moveTo>
                  <a:cubicBezTo>
                    <a:pt x="403742" y="884039"/>
                    <a:pt x="443175" y="966525"/>
                    <a:pt x="490991" y="996338"/>
                  </a:cubicBezTo>
                  <a:cubicBezTo>
                    <a:pt x="538806" y="1026152"/>
                    <a:pt x="568524" y="1056822"/>
                    <a:pt x="568524" y="1056822"/>
                  </a:cubicBezTo>
                  <a:cubicBezTo>
                    <a:pt x="568524" y="1056822"/>
                    <a:pt x="502040" y="1032914"/>
                    <a:pt x="472703" y="1010531"/>
                  </a:cubicBezTo>
                  <a:cubicBezTo>
                    <a:pt x="443366" y="988147"/>
                    <a:pt x="409933" y="935378"/>
                    <a:pt x="366975" y="920710"/>
                  </a:cubicBezTo>
                  <a:cubicBezTo>
                    <a:pt x="323922" y="906041"/>
                    <a:pt x="262105" y="900231"/>
                    <a:pt x="177713" y="1014055"/>
                  </a:cubicBezTo>
                  <a:cubicBezTo>
                    <a:pt x="177713" y="1014055"/>
                    <a:pt x="242579" y="901755"/>
                    <a:pt x="323160" y="892897"/>
                  </a:cubicBezTo>
                  <a:close/>
                  <a:moveTo>
                    <a:pt x="227815" y="1051488"/>
                  </a:moveTo>
                  <a:cubicBezTo>
                    <a:pt x="227815" y="1051488"/>
                    <a:pt x="248389" y="1018246"/>
                    <a:pt x="283346" y="1019675"/>
                  </a:cubicBezTo>
                  <a:cubicBezTo>
                    <a:pt x="307730" y="1020627"/>
                    <a:pt x="357831" y="1051393"/>
                    <a:pt x="357831" y="1051393"/>
                  </a:cubicBezTo>
                  <a:cubicBezTo>
                    <a:pt x="357831" y="1051393"/>
                    <a:pt x="275059" y="1007673"/>
                    <a:pt x="201050" y="1087779"/>
                  </a:cubicBezTo>
                  <a:lnTo>
                    <a:pt x="227815" y="1051488"/>
                  </a:lnTo>
                  <a:close/>
                  <a:moveTo>
                    <a:pt x="281345" y="1072919"/>
                  </a:moveTo>
                  <a:cubicBezTo>
                    <a:pt x="362879" y="1065395"/>
                    <a:pt x="519947" y="1192649"/>
                    <a:pt x="571191" y="1275421"/>
                  </a:cubicBezTo>
                  <a:cubicBezTo>
                    <a:pt x="571191" y="1275421"/>
                    <a:pt x="391454" y="1097589"/>
                    <a:pt x="300776" y="1103400"/>
                  </a:cubicBezTo>
                  <a:cubicBezTo>
                    <a:pt x="210098" y="1109210"/>
                    <a:pt x="166093" y="1196554"/>
                    <a:pt x="122373" y="1221700"/>
                  </a:cubicBezTo>
                  <a:cubicBezTo>
                    <a:pt x="122373" y="1221700"/>
                    <a:pt x="199811" y="1080444"/>
                    <a:pt x="281345" y="1072919"/>
                  </a:cubicBezTo>
                  <a:close/>
                  <a:moveTo>
                    <a:pt x="260200" y="1177980"/>
                  </a:moveTo>
                  <a:cubicBezTo>
                    <a:pt x="362498" y="1090541"/>
                    <a:pt x="493562" y="1272373"/>
                    <a:pt x="493562" y="1272373"/>
                  </a:cubicBezTo>
                  <a:cubicBezTo>
                    <a:pt x="335066" y="1115877"/>
                    <a:pt x="262105" y="1215795"/>
                    <a:pt x="262105" y="1215795"/>
                  </a:cubicBezTo>
                  <a:cubicBezTo>
                    <a:pt x="220290" y="1185886"/>
                    <a:pt x="130184" y="1267229"/>
                    <a:pt x="130184" y="1267229"/>
                  </a:cubicBezTo>
                  <a:cubicBezTo>
                    <a:pt x="197049" y="1147024"/>
                    <a:pt x="260200" y="1177980"/>
                    <a:pt x="260200" y="1177980"/>
                  </a:cubicBezTo>
                  <a:close/>
                  <a:moveTo>
                    <a:pt x="263724" y="1276850"/>
                  </a:moveTo>
                  <a:cubicBezTo>
                    <a:pt x="366499" y="1157597"/>
                    <a:pt x="524138" y="1340953"/>
                    <a:pt x="524138" y="1340953"/>
                  </a:cubicBezTo>
                  <a:cubicBezTo>
                    <a:pt x="314873" y="1183981"/>
                    <a:pt x="270868" y="1307901"/>
                    <a:pt x="270868" y="1307901"/>
                  </a:cubicBezTo>
                  <a:cubicBezTo>
                    <a:pt x="107609" y="1273040"/>
                    <a:pt x="87893" y="1479351"/>
                    <a:pt x="87893" y="1479351"/>
                  </a:cubicBezTo>
                  <a:cubicBezTo>
                    <a:pt x="97799" y="1214461"/>
                    <a:pt x="263724" y="1276850"/>
                    <a:pt x="263724" y="1276850"/>
                  </a:cubicBezTo>
                  <a:close/>
                  <a:moveTo>
                    <a:pt x="304967" y="1389340"/>
                  </a:moveTo>
                  <a:cubicBezTo>
                    <a:pt x="428030" y="1241321"/>
                    <a:pt x="606243" y="1431631"/>
                    <a:pt x="606243" y="1431631"/>
                  </a:cubicBezTo>
                  <a:cubicBezTo>
                    <a:pt x="389740" y="1295804"/>
                    <a:pt x="316874" y="1423344"/>
                    <a:pt x="316874" y="1423344"/>
                  </a:cubicBezTo>
                  <a:cubicBezTo>
                    <a:pt x="188381" y="1368575"/>
                    <a:pt x="83130" y="1597556"/>
                    <a:pt x="83130" y="1597556"/>
                  </a:cubicBezTo>
                  <a:cubicBezTo>
                    <a:pt x="152948" y="1313140"/>
                    <a:pt x="304967" y="1389340"/>
                    <a:pt x="304967" y="1389340"/>
                  </a:cubicBezTo>
                  <a:close/>
                  <a:moveTo>
                    <a:pt x="441651" y="1417153"/>
                  </a:moveTo>
                  <a:cubicBezTo>
                    <a:pt x="384787" y="1412962"/>
                    <a:pt x="358307" y="1476684"/>
                    <a:pt x="358307" y="1476684"/>
                  </a:cubicBezTo>
                  <a:cubicBezTo>
                    <a:pt x="302967" y="1451157"/>
                    <a:pt x="236483" y="1500021"/>
                    <a:pt x="236483" y="1500021"/>
                  </a:cubicBezTo>
                  <a:cubicBezTo>
                    <a:pt x="259724" y="1437632"/>
                    <a:pt x="334971" y="1445728"/>
                    <a:pt x="334971" y="1445728"/>
                  </a:cubicBezTo>
                  <a:cubicBezTo>
                    <a:pt x="395645" y="1392293"/>
                    <a:pt x="441651" y="1417153"/>
                    <a:pt x="441651" y="1417153"/>
                  </a:cubicBezTo>
                  <a:close/>
                  <a:moveTo>
                    <a:pt x="96656" y="1839968"/>
                  </a:moveTo>
                  <a:cubicBezTo>
                    <a:pt x="161330" y="1472684"/>
                    <a:pt x="396503" y="1495829"/>
                    <a:pt x="396503" y="1495829"/>
                  </a:cubicBezTo>
                  <a:cubicBezTo>
                    <a:pt x="505278" y="1365718"/>
                    <a:pt x="622245" y="1482018"/>
                    <a:pt x="622245" y="1482018"/>
                  </a:cubicBezTo>
                  <a:cubicBezTo>
                    <a:pt x="495277" y="1429250"/>
                    <a:pt x="428411" y="1536787"/>
                    <a:pt x="428411" y="1536787"/>
                  </a:cubicBezTo>
                  <a:cubicBezTo>
                    <a:pt x="187429" y="1526691"/>
                    <a:pt x="96656" y="1839968"/>
                    <a:pt x="96656" y="1839968"/>
                  </a:cubicBezTo>
                  <a:close/>
                  <a:moveTo>
                    <a:pt x="232292" y="1815298"/>
                  </a:moveTo>
                  <a:cubicBezTo>
                    <a:pt x="232292" y="1815298"/>
                    <a:pt x="256961" y="1626893"/>
                    <a:pt x="438413" y="1596033"/>
                  </a:cubicBezTo>
                  <a:cubicBezTo>
                    <a:pt x="438413" y="1596033"/>
                    <a:pt x="509945" y="1508879"/>
                    <a:pt x="684539" y="1566029"/>
                  </a:cubicBezTo>
                  <a:cubicBezTo>
                    <a:pt x="684539" y="1566029"/>
                    <a:pt x="574715" y="1535072"/>
                    <a:pt x="469655" y="1617273"/>
                  </a:cubicBezTo>
                  <a:cubicBezTo>
                    <a:pt x="469655" y="1617273"/>
                    <a:pt x="501087" y="1642896"/>
                    <a:pt x="523661" y="1624608"/>
                  </a:cubicBezTo>
                  <a:cubicBezTo>
                    <a:pt x="546236" y="1606320"/>
                    <a:pt x="637771" y="1600604"/>
                    <a:pt x="637771" y="1600604"/>
                  </a:cubicBezTo>
                  <a:cubicBezTo>
                    <a:pt x="637771" y="1600604"/>
                    <a:pt x="587955" y="1615273"/>
                    <a:pt x="532043" y="1650801"/>
                  </a:cubicBezTo>
                  <a:cubicBezTo>
                    <a:pt x="475941" y="1686329"/>
                    <a:pt x="394979" y="1557551"/>
                    <a:pt x="232292" y="1815298"/>
                  </a:cubicBezTo>
                  <a:close/>
                  <a:moveTo>
                    <a:pt x="258676" y="2108763"/>
                  </a:moveTo>
                  <a:cubicBezTo>
                    <a:pt x="278297" y="1970841"/>
                    <a:pt x="350973" y="1774341"/>
                    <a:pt x="546617" y="1697283"/>
                  </a:cubicBezTo>
                  <a:cubicBezTo>
                    <a:pt x="546617" y="1697283"/>
                    <a:pt x="203336" y="1939504"/>
                    <a:pt x="271154" y="2389846"/>
                  </a:cubicBezTo>
                  <a:cubicBezTo>
                    <a:pt x="271630" y="2393370"/>
                    <a:pt x="239054" y="2246685"/>
                    <a:pt x="258676" y="2108763"/>
                  </a:cubicBezTo>
                  <a:close/>
                  <a:moveTo>
                    <a:pt x="590051" y="2796087"/>
                  </a:moveTo>
                  <a:cubicBezTo>
                    <a:pt x="590051" y="2796087"/>
                    <a:pt x="306968" y="2823424"/>
                    <a:pt x="326494" y="2589014"/>
                  </a:cubicBezTo>
                  <a:cubicBezTo>
                    <a:pt x="326494" y="2589014"/>
                    <a:pt x="341543" y="2762655"/>
                    <a:pt x="590051" y="2796087"/>
                  </a:cubicBezTo>
                  <a:close/>
                  <a:moveTo>
                    <a:pt x="384406" y="2273927"/>
                  </a:moveTo>
                  <a:cubicBezTo>
                    <a:pt x="398789" y="2319361"/>
                    <a:pt x="435746" y="2404324"/>
                    <a:pt x="349925" y="2464903"/>
                  </a:cubicBezTo>
                  <a:cubicBezTo>
                    <a:pt x="264105" y="2525482"/>
                    <a:pt x="247246" y="2614160"/>
                    <a:pt x="247246" y="2614160"/>
                  </a:cubicBezTo>
                  <a:cubicBezTo>
                    <a:pt x="244198" y="2446710"/>
                    <a:pt x="371357" y="2443091"/>
                    <a:pt x="341543" y="2317456"/>
                  </a:cubicBezTo>
                  <a:cubicBezTo>
                    <a:pt x="311730" y="2191917"/>
                    <a:pt x="394598" y="1998464"/>
                    <a:pt x="394598" y="1998464"/>
                  </a:cubicBezTo>
                  <a:cubicBezTo>
                    <a:pt x="359260" y="2185344"/>
                    <a:pt x="370023" y="2228493"/>
                    <a:pt x="384406" y="2273927"/>
                  </a:cubicBezTo>
                  <a:close/>
                  <a:moveTo>
                    <a:pt x="842273" y="2034754"/>
                  </a:moveTo>
                  <a:cubicBezTo>
                    <a:pt x="842273" y="2034754"/>
                    <a:pt x="963621" y="2383083"/>
                    <a:pt x="1136881" y="2245828"/>
                  </a:cubicBezTo>
                  <a:cubicBezTo>
                    <a:pt x="1136881" y="2245828"/>
                    <a:pt x="981242" y="2505289"/>
                    <a:pt x="842273" y="2034754"/>
                  </a:cubicBezTo>
                  <a:close/>
                  <a:moveTo>
                    <a:pt x="934475" y="1933694"/>
                  </a:moveTo>
                  <a:cubicBezTo>
                    <a:pt x="934475" y="1933694"/>
                    <a:pt x="954763" y="2186964"/>
                    <a:pt x="1193174" y="2097429"/>
                  </a:cubicBezTo>
                  <a:cubicBezTo>
                    <a:pt x="1193174" y="2097429"/>
                    <a:pt x="954953" y="2264497"/>
                    <a:pt x="934475" y="1933694"/>
                  </a:cubicBezTo>
                  <a:close/>
                  <a:moveTo>
                    <a:pt x="1014199" y="2014656"/>
                  </a:moveTo>
                  <a:cubicBezTo>
                    <a:pt x="1014199" y="2014656"/>
                    <a:pt x="1068968" y="2098381"/>
                    <a:pt x="1185935" y="2046851"/>
                  </a:cubicBezTo>
                  <a:cubicBezTo>
                    <a:pt x="1186030" y="2046851"/>
                    <a:pt x="1075064" y="2134290"/>
                    <a:pt x="1014199" y="2014656"/>
                  </a:cubicBezTo>
                  <a:close/>
                  <a:moveTo>
                    <a:pt x="1185744" y="1862161"/>
                  </a:moveTo>
                  <a:cubicBezTo>
                    <a:pt x="1244132" y="1754433"/>
                    <a:pt x="1353003" y="1800915"/>
                    <a:pt x="1353003" y="1800915"/>
                  </a:cubicBezTo>
                  <a:cubicBezTo>
                    <a:pt x="1246037" y="1768340"/>
                    <a:pt x="1185744" y="1862161"/>
                    <a:pt x="1185744" y="1862161"/>
                  </a:cubicBezTo>
                  <a:close/>
                  <a:moveTo>
                    <a:pt x="1219463" y="1773959"/>
                  </a:moveTo>
                  <a:cubicBezTo>
                    <a:pt x="1219463" y="1773959"/>
                    <a:pt x="1213843" y="1791200"/>
                    <a:pt x="1205937" y="1801487"/>
                  </a:cubicBezTo>
                  <a:cubicBezTo>
                    <a:pt x="1198127" y="1811774"/>
                    <a:pt x="1170885" y="1859304"/>
                    <a:pt x="1123070" y="1834443"/>
                  </a:cubicBezTo>
                  <a:cubicBezTo>
                    <a:pt x="1123070" y="1834443"/>
                    <a:pt x="1100019" y="1852826"/>
                    <a:pt x="1071635" y="1844063"/>
                  </a:cubicBezTo>
                  <a:cubicBezTo>
                    <a:pt x="1069634" y="1843397"/>
                    <a:pt x="1092494" y="1839682"/>
                    <a:pt x="1107544" y="1817108"/>
                  </a:cubicBezTo>
                  <a:cubicBezTo>
                    <a:pt x="1119450" y="1799296"/>
                    <a:pt x="1122784" y="1787009"/>
                    <a:pt x="1136119" y="1778627"/>
                  </a:cubicBezTo>
                  <a:cubicBezTo>
                    <a:pt x="1134404" y="1782818"/>
                    <a:pt x="1133928" y="1787485"/>
                    <a:pt x="1135452" y="1792152"/>
                  </a:cubicBezTo>
                  <a:cubicBezTo>
                    <a:pt x="1138691" y="1802439"/>
                    <a:pt x="1149740" y="1808154"/>
                    <a:pt x="1160027" y="1804916"/>
                  </a:cubicBezTo>
                  <a:cubicBezTo>
                    <a:pt x="1170314" y="1801677"/>
                    <a:pt x="1176029" y="1790628"/>
                    <a:pt x="1172790" y="1780341"/>
                  </a:cubicBezTo>
                  <a:cubicBezTo>
                    <a:pt x="1171457" y="1776150"/>
                    <a:pt x="1168790" y="1772817"/>
                    <a:pt x="1165551" y="1770435"/>
                  </a:cubicBezTo>
                  <a:cubicBezTo>
                    <a:pt x="1180315" y="1770340"/>
                    <a:pt x="1194507" y="1774817"/>
                    <a:pt x="1207556" y="1775103"/>
                  </a:cubicBezTo>
                  <a:cubicBezTo>
                    <a:pt x="1306331" y="1697379"/>
                    <a:pt x="1370720" y="1787580"/>
                    <a:pt x="1370720" y="1787580"/>
                  </a:cubicBezTo>
                  <a:cubicBezTo>
                    <a:pt x="1316237" y="1732145"/>
                    <a:pt x="1238513" y="1757862"/>
                    <a:pt x="1219463" y="1773959"/>
                  </a:cubicBezTo>
                  <a:close/>
                  <a:moveTo>
                    <a:pt x="1291186" y="1684520"/>
                  </a:moveTo>
                  <a:cubicBezTo>
                    <a:pt x="1288424" y="1678424"/>
                    <a:pt x="1286995" y="1672804"/>
                    <a:pt x="1286423" y="1667660"/>
                  </a:cubicBezTo>
                  <a:cubicBezTo>
                    <a:pt x="1288614" y="1670804"/>
                    <a:pt x="1292615" y="1672328"/>
                    <a:pt x="1296520" y="1671089"/>
                  </a:cubicBezTo>
                  <a:cubicBezTo>
                    <a:pt x="1301282" y="1669566"/>
                    <a:pt x="1303854" y="1664517"/>
                    <a:pt x="1302425" y="1659755"/>
                  </a:cubicBezTo>
                  <a:cubicBezTo>
                    <a:pt x="1300901" y="1654992"/>
                    <a:pt x="1295853" y="1652421"/>
                    <a:pt x="1291091" y="1653849"/>
                  </a:cubicBezTo>
                  <a:cubicBezTo>
                    <a:pt x="1289186" y="1654421"/>
                    <a:pt x="1287662" y="1655564"/>
                    <a:pt x="1286614" y="1657088"/>
                  </a:cubicBezTo>
                  <a:cubicBezTo>
                    <a:pt x="1290329" y="1632513"/>
                    <a:pt x="1316522" y="1622226"/>
                    <a:pt x="1316522" y="1622226"/>
                  </a:cubicBezTo>
                  <a:cubicBezTo>
                    <a:pt x="1316522" y="1622226"/>
                    <a:pt x="1307569" y="1635942"/>
                    <a:pt x="1319094" y="1651373"/>
                  </a:cubicBezTo>
                  <a:cubicBezTo>
                    <a:pt x="1330715" y="1666899"/>
                    <a:pt x="1320237" y="1684329"/>
                    <a:pt x="1320237" y="1684329"/>
                  </a:cubicBezTo>
                  <a:cubicBezTo>
                    <a:pt x="1448539" y="1645277"/>
                    <a:pt x="1471494" y="1771388"/>
                    <a:pt x="1471494" y="1771388"/>
                  </a:cubicBezTo>
                  <a:cubicBezTo>
                    <a:pt x="1451015" y="1685377"/>
                    <a:pt x="1361385" y="1679567"/>
                    <a:pt x="1327095" y="1692425"/>
                  </a:cubicBezTo>
                  <a:cubicBezTo>
                    <a:pt x="1292805" y="1705284"/>
                    <a:pt x="1288995" y="1695854"/>
                    <a:pt x="1288995" y="1695854"/>
                  </a:cubicBezTo>
                  <a:cubicBezTo>
                    <a:pt x="1263659" y="1660517"/>
                    <a:pt x="1180315" y="1634418"/>
                    <a:pt x="1180315" y="1634418"/>
                  </a:cubicBezTo>
                  <a:cubicBezTo>
                    <a:pt x="1260611" y="1638324"/>
                    <a:pt x="1291186" y="1684520"/>
                    <a:pt x="1291186" y="1684520"/>
                  </a:cubicBezTo>
                  <a:close/>
                  <a:moveTo>
                    <a:pt x="1145072" y="1589175"/>
                  </a:moveTo>
                  <a:cubicBezTo>
                    <a:pt x="1157455" y="1582221"/>
                    <a:pt x="1173457" y="1582126"/>
                    <a:pt x="1185935" y="1588889"/>
                  </a:cubicBezTo>
                  <a:cubicBezTo>
                    <a:pt x="1173171" y="1590889"/>
                    <a:pt x="1160503" y="1595937"/>
                    <a:pt x="1151454" y="1605176"/>
                  </a:cubicBezTo>
                  <a:cubicBezTo>
                    <a:pt x="1142405" y="1614416"/>
                    <a:pt x="1137357" y="1628132"/>
                    <a:pt x="1140500" y="1640705"/>
                  </a:cubicBezTo>
                  <a:cubicBezTo>
                    <a:pt x="1117926" y="1636704"/>
                    <a:pt x="1095066" y="1651278"/>
                    <a:pt x="1083065" y="1670804"/>
                  </a:cubicBezTo>
                  <a:cubicBezTo>
                    <a:pt x="1069444" y="1692997"/>
                    <a:pt x="1063824" y="1724810"/>
                    <a:pt x="1067063" y="1750433"/>
                  </a:cubicBezTo>
                  <a:cubicBezTo>
                    <a:pt x="1055156" y="1726811"/>
                    <a:pt x="1054490" y="1697855"/>
                    <a:pt x="1065158" y="1673756"/>
                  </a:cubicBezTo>
                  <a:cubicBezTo>
                    <a:pt x="1075921" y="1649563"/>
                    <a:pt x="1097924" y="1630799"/>
                    <a:pt x="1123355" y="1623846"/>
                  </a:cubicBezTo>
                  <a:cubicBezTo>
                    <a:pt x="1124213" y="1609653"/>
                    <a:pt x="1132690" y="1596128"/>
                    <a:pt x="1145072" y="1589175"/>
                  </a:cubicBezTo>
                  <a:close/>
                  <a:moveTo>
                    <a:pt x="1030868" y="1628799"/>
                  </a:moveTo>
                  <a:cubicBezTo>
                    <a:pt x="1045536" y="1615273"/>
                    <a:pt x="1065443" y="1608701"/>
                    <a:pt x="1085065" y="1604986"/>
                  </a:cubicBezTo>
                  <a:cubicBezTo>
                    <a:pt x="1088399" y="1603653"/>
                    <a:pt x="1092018" y="1591937"/>
                    <a:pt x="1095257" y="1588698"/>
                  </a:cubicBezTo>
                  <a:cubicBezTo>
                    <a:pt x="1101353" y="1582697"/>
                    <a:pt x="1109925" y="1580030"/>
                    <a:pt x="1118021" y="1577935"/>
                  </a:cubicBezTo>
                  <a:cubicBezTo>
                    <a:pt x="1106115" y="1581078"/>
                    <a:pt x="1097447" y="1603557"/>
                    <a:pt x="1101353" y="1614035"/>
                  </a:cubicBezTo>
                  <a:cubicBezTo>
                    <a:pt x="1081160" y="1618416"/>
                    <a:pt x="1062110" y="1620512"/>
                    <a:pt x="1044488" y="1632608"/>
                  </a:cubicBezTo>
                  <a:cubicBezTo>
                    <a:pt x="1027820" y="1644134"/>
                    <a:pt x="1015247" y="1662803"/>
                    <a:pt x="1014580" y="1682996"/>
                  </a:cubicBezTo>
                  <a:cubicBezTo>
                    <a:pt x="1007817" y="1664231"/>
                    <a:pt x="1016199" y="1642324"/>
                    <a:pt x="1030868" y="1628799"/>
                  </a:cubicBezTo>
                  <a:close/>
                  <a:moveTo>
                    <a:pt x="1297853" y="1890260"/>
                  </a:moveTo>
                  <a:cubicBezTo>
                    <a:pt x="1297853" y="1890260"/>
                    <a:pt x="1163837" y="2014656"/>
                    <a:pt x="1067063" y="1892070"/>
                  </a:cubicBezTo>
                  <a:cubicBezTo>
                    <a:pt x="1066872" y="1891879"/>
                    <a:pt x="1066872" y="1891784"/>
                    <a:pt x="1066872" y="1891784"/>
                  </a:cubicBezTo>
                  <a:cubicBezTo>
                    <a:pt x="1066967" y="1891879"/>
                    <a:pt x="1067063" y="1891974"/>
                    <a:pt x="1067063" y="1892070"/>
                  </a:cubicBezTo>
                  <a:cubicBezTo>
                    <a:pt x="1071730" y="1897499"/>
                    <a:pt x="1147263" y="1981033"/>
                    <a:pt x="1297853" y="1890260"/>
                  </a:cubicBezTo>
                  <a:close/>
                  <a:moveTo>
                    <a:pt x="1253562" y="1965412"/>
                  </a:moveTo>
                  <a:cubicBezTo>
                    <a:pt x="1253562" y="1965412"/>
                    <a:pt x="1055252" y="2100572"/>
                    <a:pt x="993339" y="1887879"/>
                  </a:cubicBezTo>
                  <a:cubicBezTo>
                    <a:pt x="993339" y="1887974"/>
                    <a:pt x="1054585" y="2053042"/>
                    <a:pt x="1253562" y="1965412"/>
                  </a:cubicBezTo>
                  <a:close/>
                  <a:moveTo>
                    <a:pt x="654440" y="1848159"/>
                  </a:moveTo>
                  <a:cubicBezTo>
                    <a:pt x="666251" y="1832729"/>
                    <a:pt x="678157" y="1838920"/>
                    <a:pt x="714923" y="1833967"/>
                  </a:cubicBezTo>
                  <a:cubicBezTo>
                    <a:pt x="730735" y="1831871"/>
                    <a:pt x="753500" y="1823775"/>
                    <a:pt x="778169" y="1811774"/>
                  </a:cubicBezTo>
                  <a:cubicBezTo>
                    <a:pt x="777217" y="1817679"/>
                    <a:pt x="776455" y="1823394"/>
                    <a:pt x="776169" y="1827871"/>
                  </a:cubicBezTo>
                  <a:cubicBezTo>
                    <a:pt x="775312" y="1843111"/>
                    <a:pt x="774931" y="1863018"/>
                    <a:pt x="752071" y="1875020"/>
                  </a:cubicBezTo>
                  <a:cubicBezTo>
                    <a:pt x="752071" y="1875020"/>
                    <a:pt x="795410" y="1877687"/>
                    <a:pt x="812840" y="1840444"/>
                  </a:cubicBezTo>
                  <a:cubicBezTo>
                    <a:pt x="822175" y="1820537"/>
                    <a:pt x="825413" y="1799772"/>
                    <a:pt x="826461" y="1784723"/>
                  </a:cubicBezTo>
                  <a:cubicBezTo>
                    <a:pt x="834367" y="1779675"/>
                    <a:pt x="841987" y="1774341"/>
                    <a:pt x="849416" y="1768816"/>
                  </a:cubicBezTo>
                  <a:cubicBezTo>
                    <a:pt x="850559" y="1772817"/>
                    <a:pt x="852083" y="1777008"/>
                    <a:pt x="854179" y="1781484"/>
                  </a:cubicBezTo>
                  <a:cubicBezTo>
                    <a:pt x="869038" y="1812631"/>
                    <a:pt x="854084" y="1875877"/>
                    <a:pt x="854084" y="1875877"/>
                  </a:cubicBezTo>
                  <a:cubicBezTo>
                    <a:pt x="854084" y="1875877"/>
                    <a:pt x="897899" y="1830062"/>
                    <a:pt x="891136" y="1795581"/>
                  </a:cubicBezTo>
                  <a:cubicBezTo>
                    <a:pt x="887135" y="1775293"/>
                    <a:pt x="886088" y="1753767"/>
                    <a:pt x="891326" y="1733669"/>
                  </a:cubicBezTo>
                  <a:cubicBezTo>
                    <a:pt x="929045" y="1702331"/>
                    <a:pt x="951334" y="1694140"/>
                    <a:pt x="955715" y="1694235"/>
                  </a:cubicBezTo>
                  <a:cubicBezTo>
                    <a:pt x="955715" y="1694235"/>
                    <a:pt x="935141" y="1724049"/>
                    <a:pt x="922283" y="1746528"/>
                  </a:cubicBezTo>
                  <a:cubicBezTo>
                    <a:pt x="909424" y="1769006"/>
                    <a:pt x="910281" y="1808630"/>
                    <a:pt x="910281" y="1808630"/>
                  </a:cubicBezTo>
                  <a:lnTo>
                    <a:pt x="926093" y="1790247"/>
                  </a:lnTo>
                  <a:cubicBezTo>
                    <a:pt x="926093" y="1821870"/>
                    <a:pt x="901804" y="1871305"/>
                    <a:pt x="901804" y="1871305"/>
                  </a:cubicBezTo>
                  <a:lnTo>
                    <a:pt x="922568" y="1858065"/>
                  </a:lnTo>
                  <a:cubicBezTo>
                    <a:pt x="920187" y="1877592"/>
                    <a:pt x="909043" y="1893975"/>
                    <a:pt x="897899" y="1905881"/>
                  </a:cubicBezTo>
                  <a:cubicBezTo>
                    <a:pt x="816365" y="1941695"/>
                    <a:pt x="750166" y="1910262"/>
                    <a:pt x="704541" y="1885497"/>
                  </a:cubicBezTo>
                  <a:cubicBezTo>
                    <a:pt x="653201" y="1857589"/>
                    <a:pt x="674728" y="1846635"/>
                    <a:pt x="674728" y="1846635"/>
                  </a:cubicBezTo>
                  <a:cubicBezTo>
                    <a:pt x="649772" y="1852064"/>
                    <a:pt x="673394" y="1875401"/>
                    <a:pt x="673394" y="1875401"/>
                  </a:cubicBezTo>
                  <a:cubicBezTo>
                    <a:pt x="747880" y="1945981"/>
                    <a:pt x="832367" y="1941695"/>
                    <a:pt x="872848" y="1927217"/>
                  </a:cubicBezTo>
                  <a:lnTo>
                    <a:pt x="905138" y="1918644"/>
                  </a:lnTo>
                  <a:cubicBezTo>
                    <a:pt x="905138" y="1918644"/>
                    <a:pt x="873324" y="1965412"/>
                    <a:pt x="801410" y="1971603"/>
                  </a:cubicBezTo>
                  <a:cubicBezTo>
                    <a:pt x="729592" y="1977699"/>
                    <a:pt x="642724" y="1863590"/>
                    <a:pt x="654440" y="1848159"/>
                  </a:cubicBezTo>
                  <a:close/>
                  <a:moveTo>
                    <a:pt x="597671" y="2065710"/>
                  </a:moveTo>
                  <a:cubicBezTo>
                    <a:pt x="599480" y="2062091"/>
                    <a:pt x="503754" y="2306693"/>
                    <a:pt x="813602" y="2470713"/>
                  </a:cubicBezTo>
                  <a:cubicBezTo>
                    <a:pt x="813602" y="2470618"/>
                    <a:pt x="452605" y="2353937"/>
                    <a:pt x="597671" y="2065710"/>
                  </a:cubicBezTo>
                  <a:close/>
                  <a:moveTo>
                    <a:pt x="835129" y="2427660"/>
                  </a:moveTo>
                  <a:cubicBezTo>
                    <a:pt x="835129" y="2427660"/>
                    <a:pt x="499754" y="2267831"/>
                    <a:pt x="707875" y="1983986"/>
                  </a:cubicBezTo>
                  <a:cubicBezTo>
                    <a:pt x="712256" y="1977985"/>
                    <a:pt x="560618" y="2236398"/>
                    <a:pt x="835129" y="2427660"/>
                  </a:cubicBezTo>
                  <a:close/>
                  <a:moveTo>
                    <a:pt x="757595" y="2041898"/>
                  </a:moveTo>
                  <a:cubicBezTo>
                    <a:pt x="757595" y="2041898"/>
                    <a:pt x="881135" y="2648450"/>
                    <a:pt x="1106020" y="2404514"/>
                  </a:cubicBezTo>
                  <a:cubicBezTo>
                    <a:pt x="1106020" y="2404610"/>
                    <a:pt x="859799" y="2805612"/>
                    <a:pt x="757595" y="2041898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chemeClr val="accent4">
                    <a:lumMod val="75000"/>
                    <a:alpha val="0"/>
                  </a:schemeClr>
                </a:gs>
                <a:gs pos="63000">
                  <a:srgbClr val="FBCF61"/>
                </a:gs>
              </a:gsLst>
              <a:lin ang="189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311" name="组合 310"/>
            <p:cNvGrpSpPr/>
            <p:nvPr/>
          </p:nvGrpSpPr>
          <p:grpSpPr>
            <a:xfrm>
              <a:off x="-1872439" y="-5018969"/>
              <a:ext cx="7208069" cy="11704994"/>
              <a:chOff x="3935276" y="-7530740"/>
              <a:chExt cx="7208069" cy="11704994"/>
            </a:xfrm>
            <a:gradFill>
              <a:gsLst>
                <a:gs pos="0">
                  <a:srgbClr val="FFFF00"/>
                </a:gs>
                <a:gs pos="100000">
                  <a:srgbClr val="FBCF61">
                    <a:alpha val="0"/>
                  </a:srgbClr>
                </a:gs>
              </a:gsLst>
              <a:lin ang="18900000" scaled="1"/>
            </a:gradFill>
          </p:grpSpPr>
          <p:sp>
            <p:nvSpPr>
              <p:cNvPr id="309" name="任意多边形: 形状 308"/>
              <p:cNvSpPr/>
              <p:nvPr/>
            </p:nvSpPr>
            <p:spPr>
              <a:xfrm>
                <a:off x="4744194" y="-4456458"/>
                <a:ext cx="1958753" cy="1397086"/>
              </a:xfrm>
              <a:custGeom>
                <a:avLst/>
                <a:gdLst>
                  <a:gd name="connsiteX0" fmla="*/ 562695 w 1958753"/>
                  <a:gd name="connsiteY0" fmla="*/ 1072 h 1397086"/>
                  <a:gd name="connsiteX1" fmla="*/ 663035 w 1958753"/>
                  <a:gd name="connsiteY1" fmla="*/ 24219 h 1397086"/>
                  <a:gd name="connsiteX2" fmla="*/ 1351843 w 1958753"/>
                  <a:gd name="connsiteY2" fmla="*/ 471677 h 1397086"/>
                  <a:gd name="connsiteX3" fmla="*/ 1946822 w 1958753"/>
                  <a:gd name="connsiteY3" fmla="*/ 1333668 h 1397086"/>
                  <a:gd name="connsiteX4" fmla="*/ 1958753 w 1958753"/>
                  <a:gd name="connsiteY4" fmla="*/ 1397086 h 1397086"/>
                  <a:gd name="connsiteX5" fmla="*/ 1941984 w 1958753"/>
                  <a:gd name="connsiteY5" fmla="*/ 1331394 h 1397086"/>
                  <a:gd name="connsiteX6" fmla="*/ 1552172 w 1958753"/>
                  <a:gd name="connsiteY6" fmla="*/ 711953 h 1397086"/>
                  <a:gd name="connsiteX7" fmla="*/ 1032131 w 1958753"/>
                  <a:gd name="connsiteY7" fmla="*/ 352926 h 1397086"/>
                  <a:gd name="connsiteX8" fmla="*/ 544860 w 1958753"/>
                  <a:gd name="connsiteY8" fmla="*/ 63312 h 1397086"/>
                  <a:gd name="connsiteX9" fmla="*/ 308003 w 1958753"/>
                  <a:gd name="connsiteY9" fmla="*/ 150072 h 1397086"/>
                  <a:gd name="connsiteX10" fmla="*/ 307599 w 1958753"/>
                  <a:gd name="connsiteY10" fmla="*/ 150314 h 1397086"/>
                  <a:gd name="connsiteX11" fmla="*/ 282782 w 1958753"/>
                  <a:gd name="connsiteY11" fmla="*/ 162772 h 1397086"/>
                  <a:gd name="connsiteX12" fmla="*/ 49593 w 1958753"/>
                  <a:gd name="connsiteY12" fmla="*/ 323626 h 1397086"/>
                  <a:gd name="connsiteX13" fmla="*/ 0 w 1958753"/>
                  <a:gd name="connsiteY13" fmla="*/ 365192 h 1397086"/>
                  <a:gd name="connsiteX14" fmla="*/ 144612 w 1958753"/>
                  <a:gd name="connsiteY14" fmla="*/ 183808 h 1397086"/>
                  <a:gd name="connsiteX15" fmla="*/ 245928 w 1958753"/>
                  <a:gd name="connsiteY15" fmla="*/ 101238 h 1397086"/>
                  <a:gd name="connsiteX16" fmla="*/ 309843 w 1958753"/>
                  <a:gd name="connsiteY16" fmla="*/ 61518 h 1397086"/>
                  <a:gd name="connsiteX17" fmla="*/ 373195 w 1958753"/>
                  <a:gd name="connsiteY17" fmla="*/ 31972 h 1397086"/>
                  <a:gd name="connsiteX18" fmla="*/ 562695 w 1958753"/>
                  <a:gd name="connsiteY18" fmla="*/ 1072 h 139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58753" h="1397086">
                    <a:moveTo>
                      <a:pt x="562695" y="1072"/>
                    </a:moveTo>
                    <a:cubicBezTo>
                      <a:pt x="595889" y="3635"/>
                      <a:pt x="629520" y="10918"/>
                      <a:pt x="663035" y="24219"/>
                    </a:cubicBezTo>
                    <a:cubicBezTo>
                      <a:pt x="931161" y="130269"/>
                      <a:pt x="1112258" y="325814"/>
                      <a:pt x="1351843" y="471677"/>
                    </a:cubicBezTo>
                    <a:cubicBezTo>
                      <a:pt x="1546506" y="590194"/>
                      <a:pt x="1824204" y="776860"/>
                      <a:pt x="1946822" y="1333668"/>
                    </a:cubicBezTo>
                    <a:lnTo>
                      <a:pt x="1958753" y="1397086"/>
                    </a:lnTo>
                    <a:lnTo>
                      <a:pt x="1941984" y="1331394"/>
                    </a:lnTo>
                    <a:cubicBezTo>
                      <a:pt x="1873147" y="1097315"/>
                      <a:pt x="1753883" y="832979"/>
                      <a:pt x="1552172" y="711953"/>
                    </a:cubicBezTo>
                    <a:cubicBezTo>
                      <a:pt x="1148402" y="469900"/>
                      <a:pt x="1244236" y="513589"/>
                      <a:pt x="1032131" y="352926"/>
                    </a:cubicBezTo>
                    <a:cubicBezTo>
                      <a:pt x="820029" y="192264"/>
                      <a:pt x="690372" y="35829"/>
                      <a:pt x="544860" y="63312"/>
                    </a:cubicBezTo>
                    <a:cubicBezTo>
                      <a:pt x="472102" y="77052"/>
                      <a:pt x="397671" y="100746"/>
                      <a:pt x="308003" y="150072"/>
                    </a:cubicBezTo>
                    <a:lnTo>
                      <a:pt x="307599" y="150314"/>
                    </a:lnTo>
                    <a:lnTo>
                      <a:pt x="282782" y="162772"/>
                    </a:lnTo>
                    <a:cubicBezTo>
                      <a:pt x="215531" y="199767"/>
                      <a:pt x="139709" y="251180"/>
                      <a:pt x="49593" y="323626"/>
                    </a:cubicBezTo>
                    <a:lnTo>
                      <a:pt x="0" y="365192"/>
                    </a:lnTo>
                    <a:lnTo>
                      <a:pt x="144612" y="183808"/>
                    </a:lnTo>
                    <a:cubicBezTo>
                      <a:pt x="144612" y="183808"/>
                      <a:pt x="183357" y="144617"/>
                      <a:pt x="245928" y="101238"/>
                    </a:cubicBezTo>
                    <a:lnTo>
                      <a:pt x="309843" y="61518"/>
                    </a:lnTo>
                    <a:lnTo>
                      <a:pt x="373195" y="31972"/>
                    </a:lnTo>
                    <a:cubicBezTo>
                      <a:pt x="431667" y="9704"/>
                      <a:pt x="496307" y="-4054"/>
                      <a:pt x="562695" y="10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8" name="任意多边形: 形状 307"/>
              <p:cNvSpPr/>
              <p:nvPr/>
            </p:nvSpPr>
            <p:spPr>
              <a:xfrm>
                <a:off x="6217991" y="-4249650"/>
                <a:ext cx="673549" cy="1493674"/>
              </a:xfrm>
              <a:custGeom>
                <a:avLst/>
                <a:gdLst>
                  <a:gd name="connsiteX0" fmla="*/ 0 w 673549"/>
                  <a:gd name="connsiteY0" fmla="*/ 0 h 1493674"/>
                  <a:gd name="connsiteX1" fmla="*/ 248 w 673549"/>
                  <a:gd name="connsiteY1" fmla="*/ 89 h 1493674"/>
                  <a:gd name="connsiteX2" fmla="*/ 370252 w 673549"/>
                  <a:gd name="connsiteY2" fmla="*/ 352247 h 1493674"/>
                  <a:gd name="connsiteX3" fmla="*/ 664449 w 673549"/>
                  <a:gd name="connsiteY3" fmla="*/ 1143935 h 1493674"/>
                  <a:gd name="connsiteX4" fmla="*/ 670140 w 673549"/>
                  <a:gd name="connsiteY4" fmla="*/ 1445191 h 1493674"/>
                  <a:gd name="connsiteX5" fmla="*/ 666947 w 673549"/>
                  <a:gd name="connsiteY5" fmla="*/ 1493674 h 1493674"/>
                  <a:gd name="connsiteX6" fmla="*/ 662830 w 673549"/>
                  <a:gd name="connsiteY6" fmla="*/ 1393611 h 1493674"/>
                  <a:gd name="connsiteX7" fmla="*/ 619204 w 673549"/>
                  <a:gd name="connsiteY7" fmla="*/ 1063939 h 1493674"/>
                  <a:gd name="connsiteX8" fmla="*/ 306685 w 673549"/>
                  <a:gd name="connsiteY8" fmla="*/ 292688 h 1493674"/>
                  <a:gd name="connsiteX9" fmla="*/ 13726 w 673549"/>
                  <a:gd name="connsiteY9" fmla="*/ 8236 h 1493674"/>
                  <a:gd name="connsiteX10" fmla="*/ 0 w 673549"/>
                  <a:gd name="connsiteY10" fmla="*/ 0 h 149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3549" h="1493674">
                    <a:moveTo>
                      <a:pt x="0" y="0"/>
                    </a:moveTo>
                    <a:lnTo>
                      <a:pt x="248" y="89"/>
                    </a:lnTo>
                    <a:cubicBezTo>
                      <a:pt x="102675" y="42307"/>
                      <a:pt x="259929" y="138648"/>
                      <a:pt x="370252" y="352247"/>
                    </a:cubicBezTo>
                    <a:cubicBezTo>
                      <a:pt x="546417" y="694010"/>
                      <a:pt x="634853" y="894485"/>
                      <a:pt x="664449" y="1143935"/>
                    </a:cubicBezTo>
                    <a:cubicBezTo>
                      <a:pt x="675679" y="1237479"/>
                      <a:pt x="675167" y="1346036"/>
                      <a:pt x="670140" y="1445191"/>
                    </a:cubicBezTo>
                    <a:lnTo>
                      <a:pt x="666947" y="1493674"/>
                    </a:lnTo>
                    <a:lnTo>
                      <a:pt x="662830" y="1393611"/>
                    </a:lnTo>
                    <a:cubicBezTo>
                      <a:pt x="656513" y="1283101"/>
                      <a:pt x="643780" y="1163562"/>
                      <a:pt x="619204" y="1063939"/>
                    </a:cubicBezTo>
                    <a:cubicBezTo>
                      <a:pt x="553317" y="798284"/>
                      <a:pt x="421195" y="499156"/>
                      <a:pt x="306685" y="292688"/>
                    </a:cubicBezTo>
                    <a:cubicBezTo>
                      <a:pt x="235118" y="163648"/>
                      <a:pt x="102858" y="64472"/>
                      <a:pt x="13726" y="823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7" name="任意多边形: 形状 306"/>
              <p:cNvSpPr/>
              <p:nvPr/>
            </p:nvSpPr>
            <p:spPr>
              <a:xfrm>
                <a:off x="4692533" y="-4217650"/>
                <a:ext cx="1306009" cy="571145"/>
              </a:xfrm>
              <a:custGeom>
                <a:avLst/>
                <a:gdLst>
                  <a:gd name="connsiteX0" fmla="*/ 492267 w 1306009"/>
                  <a:gd name="connsiteY0" fmla="*/ 134 h 571145"/>
                  <a:gd name="connsiteX1" fmla="*/ 1058926 w 1306009"/>
                  <a:gd name="connsiteY1" fmla="*/ 385077 h 571145"/>
                  <a:gd name="connsiteX2" fmla="*/ 1301613 w 1306009"/>
                  <a:gd name="connsiteY2" fmla="*/ 567096 h 571145"/>
                  <a:gd name="connsiteX3" fmla="*/ 1306009 w 1306009"/>
                  <a:gd name="connsiteY3" fmla="*/ 571145 h 571145"/>
                  <a:gd name="connsiteX4" fmla="*/ 1287408 w 1306009"/>
                  <a:gd name="connsiteY4" fmla="*/ 563760 h 571145"/>
                  <a:gd name="connsiteX5" fmla="*/ 1016499 w 1306009"/>
                  <a:gd name="connsiteY5" fmla="*/ 424877 h 571145"/>
                  <a:gd name="connsiteX6" fmla="*/ 625410 w 1306009"/>
                  <a:gd name="connsiteY6" fmla="*/ 92628 h 571145"/>
                  <a:gd name="connsiteX7" fmla="*/ 242030 w 1306009"/>
                  <a:gd name="connsiteY7" fmla="*/ 129329 h 571145"/>
                  <a:gd name="connsiteX8" fmla="*/ 236781 w 1306009"/>
                  <a:gd name="connsiteY8" fmla="*/ 132714 h 571145"/>
                  <a:gd name="connsiteX9" fmla="*/ 216809 w 1306009"/>
                  <a:gd name="connsiteY9" fmla="*/ 142029 h 571145"/>
                  <a:gd name="connsiteX10" fmla="*/ 13282 w 1306009"/>
                  <a:gd name="connsiteY10" fmla="*/ 312667 h 571145"/>
                  <a:gd name="connsiteX11" fmla="*/ 0 w 1306009"/>
                  <a:gd name="connsiteY11" fmla="*/ 327971 h 571145"/>
                  <a:gd name="connsiteX12" fmla="*/ 16964 w 1306009"/>
                  <a:gd name="connsiteY12" fmla="*/ 304749 h 571145"/>
                  <a:gd name="connsiteX13" fmla="*/ 253525 w 1306009"/>
                  <a:gd name="connsiteY13" fmla="*/ 73596 h 571145"/>
                  <a:gd name="connsiteX14" fmla="*/ 334607 w 1306009"/>
                  <a:gd name="connsiteY14" fmla="*/ 29346 h 571145"/>
                  <a:gd name="connsiteX15" fmla="*/ 382954 w 1306009"/>
                  <a:gd name="connsiteY15" fmla="*/ 12881 h 571145"/>
                  <a:gd name="connsiteX16" fmla="*/ 438117 w 1306009"/>
                  <a:gd name="connsiteY16" fmla="*/ 2448 h 571145"/>
                  <a:gd name="connsiteX17" fmla="*/ 492267 w 1306009"/>
                  <a:gd name="connsiteY17" fmla="*/ 134 h 57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6009" h="571145">
                    <a:moveTo>
                      <a:pt x="492267" y="134"/>
                    </a:moveTo>
                    <a:cubicBezTo>
                      <a:pt x="754545" y="7061"/>
                      <a:pt x="893109" y="281691"/>
                      <a:pt x="1058926" y="385077"/>
                    </a:cubicBezTo>
                    <a:cubicBezTo>
                      <a:pt x="1169469" y="454003"/>
                      <a:pt x="1253863" y="524167"/>
                      <a:pt x="1301613" y="567096"/>
                    </a:cubicBezTo>
                    <a:lnTo>
                      <a:pt x="1306009" y="571145"/>
                    </a:lnTo>
                    <a:lnTo>
                      <a:pt x="1287408" y="563760"/>
                    </a:lnTo>
                    <a:cubicBezTo>
                      <a:pt x="1205822" y="530574"/>
                      <a:pt x="1084323" y="476624"/>
                      <a:pt x="1016499" y="424877"/>
                    </a:cubicBezTo>
                    <a:cubicBezTo>
                      <a:pt x="907981" y="342078"/>
                      <a:pt x="784312" y="146885"/>
                      <a:pt x="625410" y="92628"/>
                    </a:cubicBezTo>
                    <a:cubicBezTo>
                      <a:pt x="525876" y="58715"/>
                      <a:pt x="399230" y="37603"/>
                      <a:pt x="242030" y="129329"/>
                    </a:cubicBezTo>
                    <a:lnTo>
                      <a:pt x="236781" y="132714"/>
                    </a:lnTo>
                    <a:lnTo>
                      <a:pt x="216809" y="142029"/>
                    </a:lnTo>
                    <a:cubicBezTo>
                      <a:pt x="153929" y="178720"/>
                      <a:pt x="86160" y="233465"/>
                      <a:pt x="13282" y="312667"/>
                    </a:cubicBezTo>
                    <a:lnTo>
                      <a:pt x="0" y="327971"/>
                    </a:lnTo>
                    <a:lnTo>
                      <a:pt x="16964" y="304749"/>
                    </a:lnTo>
                    <a:cubicBezTo>
                      <a:pt x="74860" y="230002"/>
                      <a:pt x="156909" y="138923"/>
                      <a:pt x="253525" y="73596"/>
                    </a:cubicBezTo>
                    <a:lnTo>
                      <a:pt x="334607" y="29346"/>
                    </a:lnTo>
                    <a:lnTo>
                      <a:pt x="382954" y="12881"/>
                    </a:lnTo>
                    <a:cubicBezTo>
                      <a:pt x="401085" y="8039"/>
                      <a:pt x="419488" y="4496"/>
                      <a:pt x="438117" y="2448"/>
                    </a:cubicBezTo>
                    <a:cubicBezTo>
                      <a:pt x="456747" y="400"/>
                      <a:pt x="474782" y="-328"/>
                      <a:pt x="492267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>
                <a:off x="4738914" y="-3935465"/>
                <a:ext cx="785305" cy="200623"/>
              </a:xfrm>
              <a:custGeom>
                <a:avLst/>
                <a:gdLst>
                  <a:gd name="connsiteX0" fmla="*/ 287094 w 785305"/>
                  <a:gd name="connsiteY0" fmla="*/ 11 h 200623"/>
                  <a:gd name="connsiteX1" fmla="*/ 734303 w 785305"/>
                  <a:gd name="connsiteY1" fmla="*/ 190901 h 200623"/>
                  <a:gd name="connsiteX2" fmla="*/ 785305 w 785305"/>
                  <a:gd name="connsiteY2" fmla="*/ 194112 h 200623"/>
                  <a:gd name="connsiteX3" fmla="*/ 776009 w 785305"/>
                  <a:gd name="connsiteY3" fmla="*/ 195637 h 200623"/>
                  <a:gd name="connsiteX4" fmla="*/ 506802 w 785305"/>
                  <a:gd name="connsiteY4" fmla="*/ 159955 h 200623"/>
                  <a:gd name="connsiteX5" fmla="*/ 161115 w 785305"/>
                  <a:gd name="connsiteY5" fmla="*/ 87171 h 200623"/>
                  <a:gd name="connsiteX6" fmla="*/ 138602 w 785305"/>
                  <a:gd name="connsiteY6" fmla="*/ 99099 h 200623"/>
                  <a:gd name="connsiteX7" fmla="*/ 135894 w 785305"/>
                  <a:gd name="connsiteY7" fmla="*/ 99871 h 200623"/>
                  <a:gd name="connsiteX8" fmla="*/ 9585 w 785305"/>
                  <a:gd name="connsiteY8" fmla="*/ 173982 h 200623"/>
                  <a:gd name="connsiteX9" fmla="*/ 0 w 785305"/>
                  <a:gd name="connsiteY9" fmla="*/ 181457 h 200623"/>
                  <a:gd name="connsiteX10" fmla="*/ 12361 w 785305"/>
                  <a:gd name="connsiteY10" fmla="*/ 166620 h 200623"/>
                  <a:gd name="connsiteX11" fmla="*/ 134431 w 785305"/>
                  <a:gd name="connsiteY11" fmla="*/ 53871 h 200623"/>
                  <a:gd name="connsiteX12" fmla="*/ 177583 w 785305"/>
                  <a:gd name="connsiteY12" fmla="*/ 27346 h 200623"/>
                  <a:gd name="connsiteX13" fmla="*/ 224474 w 785305"/>
                  <a:gd name="connsiteY13" fmla="*/ 8650 h 200623"/>
                  <a:gd name="connsiteX14" fmla="*/ 287094 w 785305"/>
                  <a:gd name="connsiteY14" fmla="*/ 11 h 20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5305" h="200623">
                    <a:moveTo>
                      <a:pt x="287094" y="11"/>
                    </a:moveTo>
                    <a:cubicBezTo>
                      <a:pt x="435073" y="1556"/>
                      <a:pt x="557156" y="159284"/>
                      <a:pt x="734303" y="190901"/>
                    </a:cubicBezTo>
                    <a:lnTo>
                      <a:pt x="785305" y="194112"/>
                    </a:lnTo>
                    <a:lnTo>
                      <a:pt x="776009" y="195637"/>
                    </a:lnTo>
                    <a:cubicBezTo>
                      <a:pt x="711402" y="204216"/>
                      <a:pt x="606555" y="206859"/>
                      <a:pt x="506802" y="159955"/>
                    </a:cubicBezTo>
                    <a:cubicBezTo>
                      <a:pt x="387362" y="103935"/>
                      <a:pt x="309539" y="26312"/>
                      <a:pt x="161115" y="87171"/>
                    </a:cubicBezTo>
                    <a:lnTo>
                      <a:pt x="138602" y="99099"/>
                    </a:lnTo>
                    <a:lnTo>
                      <a:pt x="135894" y="99871"/>
                    </a:lnTo>
                    <a:cubicBezTo>
                      <a:pt x="98788" y="115086"/>
                      <a:pt x="57270" y="138956"/>
                      <a:pt x="9585" y="173982"/>
                    </a:cubicBezTo>
                    <a:lnTo>
                      <a:pt x="0" y="181457"/>
                    </a:lnTo>
                    <a:lnTo>
                      <a:pt x="12361" y="166620"/>
                    </a:lnTo>
                    <a:cubicBezTo>
                      <a:pt x="38572" y="136488"/>
                      <a:pt x="81850" y="91331"/>
                      <a:pt x="134431" y="53871"/>
                    </a:cubicBezTo>
                    <a:lnTo>
                      <a:pt x="177583" y="27346"/>
                    </a:lnTo>
                    <a:lnTo>
                      <a:pt x="224474" y="8650"/>
                    </a:lnTo>
                    <a:cubicBezTo>
                      <a:pt x="244985" y="2951"/>
                      <a:pt x="265954" y="-209"/>
                      <a:pt x="287094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4733785" y="-3746416"/>
                <a:ext cx="438510" cy="199246"/>
              </a:xfrm>
              <a:custGeom>
                <a:avLst/>
                <a:gdLst>
                  <a:gd name="connsiteX0" fmla="*/ 249591 w 438510"/>
                  <a:gd name="connsiteY0" fmla="*/ 166 h 199246"/>
                  <a:gd name="connsiteX1" fmla="*/ 421175 w 438510"/>
                  <a:gd name="connsiteY1" fmla="*/ 60149 h 199246"/>
                  <a:gd name="connsiteX2" fmla="*/ 438510 w 438510"/>
                  <a:gd name="connsiteY2" fmla="*/ 69191 h 199246"/>
                  <a:gd name="connsiteX3" fmla="*/ 363026 w 438510"/>
                  <a:gd name="connsiteY3" fmla="*/ 60970 h 199246"/>
                  <a:gd name="connsiteX4" fmla="*/ 125575 w 438510"/>
                  <a:gd name="connsiteY4" fmla="*/ 116930 h 199246"/>
                  <a:gd name="connsiteX5" fmla="*/ 118703 w 438510"/>
                  <a:gd name="connsiteY5" fmla="*/ 121134 h 199246"/>
                  <a:gd name="connsiteX6" fmla="*/ 100354 w 438510"/>
                  <a:gd name="connsiteY6" fmla="*/ 129630 h 199246"/>
                  <a:gd name="connsiteX7" fmla="*/ 48695 w 438510"/>
                  <a:gd name="connsiteY7" fmla="*/ 161226 h 199246"/>
                  <a:gd name="connsiteX8" fmla="*/ 0 w 438510"/>
                  <a:gd name="connsiteY8" fmla="*/ 199246 h 199246"/>
                  <a:gd name="connsiteX9" fmla="*/ 69402 w 438510"/>
                  <a:gd name="connsiteY9" fmla="*/ 105143 h 199246"/>
                  <a:gd name="connsiteX10" fmla="*/ 123617 w 438510"/>
                  <a:gd name="connsiteY10" fmla="*/ 44322 h 199246"/>
                  <a:gd name="connsiteX11" fmla="*/ 172938 w 438510"/>
                  <a:gd name="connsiteY11" fmla="*/ 13225 h 199246"/>
                  <a:gd name="connsiteX12" fmla="*/ 203640 w 438510"/>
                  <a:gd name="connsiteY12" fmla="*/ 3705 h 199246"/>
                  <a:gd name="connsiteX13" fmla="*/ 249591 w 438510"/>
                  <a:gd name="connsiteY13" fmla="*/ 166 h 19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8510" h="199246">
                    <a:moveTo>
                      <a:pt x="249591" y="166"/>
                    </a:moveTo>
                    <a:cubicBezTo>
                      <a:pt x="294690" y="1927"/>
                      <a:pt x="363570" y="31258"/>
                      <a:pt x="421175" y="60149"/>
                    </a:cubicBezTo>
                    <a:lnTo>
                      <a:pt x="438510" y="69191"/>
                    </a:lnTo>
                    <a:lnTo>
                      <a:pt x="363026" y="60970"/>
                    </a:lnTo>
                    <a:cubicBezTo>
                      <a:pt x="293798" y="58850"/>
                      <a:pt x="211204" y="71199"/>
                      <a:pt x="125575" y="116930"/>
                    </a:cubicBezTo>
                    <a:lnTo>
                      <a:pt x="118703" y="121134"/>
                    </a:lnTo>
                    <a:lnTo>
                      <a:pt x="100354" y="129630"/>
                    </a:lnTo>
                    <a:cubicBezTo>
                      <a:pt x="83228" y="138776"/>
                      <a:pt x="65981" y="149258"/>
                      <a:pt x="48695" y="161226"/>
                    </a:cubicBezTo>
                    <a:lnTo>
                      <a:pt x="0" y="199246"/>
                    </a:lnTo>
                    <a:lnTo>
                      <a:pt x="69402" y="105143"/>
                    </a:lnTo>
                    <a:cubicBezTo>
                      <a:pt x="69402" y="105143"/>
                      <a:pt x="88428" y="74402"/>
                      <a:pt x="123617" y="44322"/>
                    </a:cubicBezTo>
                    <a:lnTo>
                      <a:pt x="172938" y="13225"/>
                    </a:lnTo>
                    <a:lnTo>
                      <a:pt x="203640" y="3705"/>
                    </a:lnTo>
                    <a:cubicBezTo>
                      <a:pt x="218096" y="849"/>
                      <a:pt x="233428" y="-495"/>
                      <a:pt x="249591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4418722" y="-3550480"/>
                <a:ext cx="1547259" cy="636713"/>
              </a:xfrm>
              <a:custGeom>
                <a:avLst/>
                <a:gdLst>
                  <a:gd name="connsiteX0" fmla="*/ 557253 w 1547259"/>
                  <a:gd name="connsiteY0" fmla="*/ 1181 h 636713"/>
                  <a:gd name="connsiteX1" fmla="*/ 1541277 w 1547259"/>
                  <a:gd name="connsiteY1" fmla="*/ 629005 h 636713"/>
                  <a:gd name="connsiteX2" fmla="*/ 1547259 w 1547259"/>
                  <a:gd name="connsiteY2" fmla="*/ 636713 h 636713"/>
                  <a:gd name="connsiteX3" fmla="*/ 1545495 w 1547259"/>
                  <a:gd name="connsiteY3" fmla="*/ 635092 h 636713"/>
                  <a:gd name="connsiteX4" fmla="*/ 654350 w 1547259"/>
                  <a:gd name="connsiteY4" fmla="*/ 101231 h 636713"/>
                  <a:gd name="connsiteX5" fmla="*/ 432475 w 1547259"/>
                  <a:gd name="connsiteY5" fmla="*/ 165591 h 636713"/>
                  <a:gd name="connsiteX6" fmla="*/ 422777 w 1547259"/>
                  <a:gd name="connsiteY6" fmla="*/ 171834 h 636713"/>
                  <a:gd name="connsiteX7" fmla="*/ 407254 w 1547259"/>
                  <a:gd name="connsiteY7" fmla="*/ 178291 h 636713"/>
                  <a:gd name="connsiteX8" fmla="*/ 30244 w 1547259"/>
                  <a:gd name="connsiteY8" fmla="*/ 506897 h 636713"/>
                  <a:gd name="connsiteX9" fmla="*/ 0 w 1547259"/>
                  <a:gd name="connsiteY9" fmla="*/ 529013 h 636713"/>
                  <a:gd name="connsiteX10" fmla="*/ 7332 w 1547259"/>
                  <a:gd name="connsiteY10" fmla="*/ 516318 h 636713"/>
                  <a:gd name="connsiteX11" fmla="*/ 416213 w 1547259"/>
                  <a:gd name="connsiteY11" fmla="*/ 49606 h 636713"/>
                  <a:gd name="connsiteX12" fmla="*/ 451226 w 1547259"/>
                  <a:gd name="connsiteY12" fmla="*/ 30630 h 636713"/>
                  <a:gd name="connsiteX13" fmla="*/ 500948 w 1547259"/>
                  <a:gd name="connsiteY13" fmla="*/ 11949 h 636713"/>
                  <a:gd name="connsiteX14" fmla="*/ 557253 w 1547259"/>
                  <a:gd name="connsiteY14" fmla="*/ 1181 h 63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47259" h="636713">
                    <a:moveTo>
                      <a:pt x="557253" y="1181"/>
                    </a:moveTo>
                    <a:cubicBezTo>
                      <a:pt x="821150" y="-23171"/>
                      <a:pt x="1298963" y="334175"/>
                      <a:pt x="1541277" y="629005"/>
                    </a:cubicBezTo>
                    <a:lnTo>
                      <a:pt x="1547259" y="636713"/>
                    </a:lnTo>
                    <a:lnTo>
                      <a:pt x="1545495" y="635092"/>
                    </a:lnTo>
                    <a:cubicBezTo>
                      <a:pt x="1342784" y="451093"/>
                      <a:pt x="905914" y="85110"/>
                      <a:pt x="654350" y="101231"/>
                    </a:cubicBezTo>
                    <a:cubicBezTo>
                      <a:pt x="570495" y="106604"/>
                      <a:pt x="497431" y="130826"/>
                      <a:pt x="432475" y="165591"/>
                    </a:cubicBezTo>
                    <a:lnTo>
                      <a:pt x="422777" y="171834"/>
                    </a:lnTo>
                    <a:lnTo>
                      <a:pt x="407254" y="178291"/>
                    </a:lnTo>
                    <a:cubicBezTo>
                      <a:pt x="244866" y="265203"/>
                      <a:pt x="133160" y="418006"/>
                      <a:pt x="30244" y="506897"/>
                    </a:cubicBezTo>
                    <a:lnTo>
                      <a:pt x="0" y="529013"/>
                    </a:lnTo>
                    <a:lnTo>
                      <a:pt x="7332" y="516318"/>
                    </a:lnTo>
                    <a:cubicBezTo>
                      <a:pt x="53651" y="437439"/>
                      <a:pt x="219330" y="171690"/>
                      <a:pt x="416213" y="49606"/>
                    </a:cubicBezTo>
                    <a:lnTo>
                      <a:pt x="451226" y="30630"/>
                    </a:lnTo>
                    <a:lnTo>
                      <a:pt x="500948" y="11949"/>
                    </a:lnTo>
                    <a:cubicBezTo>
                      <a:pt x="519613" y="6593"/>
                      <a:pt x="538404" y="2921"/>
                      <a:pt x="557253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6208566" y="-3546641"/>
                <a:ext cx="463585" cy="1340479"/>
              </a:xfrm>
              <a:custGeom>
                <a:avLst/>
                <a:gdLst>
                  <a:gd name="connsiteX0" fmla="*/ 0 w 463585"/>
                  <a:gd name="connsiteY0" fmla="*/ 0 h 1340479"/>
                  <a:gd name="connsiteX1" fmla="*/ 1622 w 463585"/>
                  <a:gd name="connsiteY1" fmla="*/ 1827 h 1340479"/>
                  <a:gd name="connsiteX2" fmla="*/ 275742 w 463585"/>
                  <a:gd name="connsiteY2" fmla="*/ 320432 h 1340479"/>
                  <a:gd name="connsiteX3" fmla="*/ 454371 w 463585"/>
                  <a:gd name="connsiteY3" fmla="*/ 1071602 h 1340479"/>
                  <a:gd name="connsiteX4" fmla="*/ 438868 w 463585"/>
                  <a:gd name="connsiteY4" fmla="*/ 1321666 h 1340479"/>
                  <a:gd name="connsiteX5" fmla="*/ 430880 w 463585"/>
                  <a:gd name="connsiteY5" fmla="*/ 1340479 h 1340479"/>
                  <a:gd name="connsiteX6" fmla="*/ 432184 w 463585"/>
                  <a:gd name="connsiteY6" fmla="*/ 1333101 h 1340479"/>
                  <a:gd name="connsiteX7" fmla="*/ 399615 w 463585"/>
                  <a:gd name="connsiteY7" fmla="*/ 936290 h 1340479"/>
                  <a:gd name="connsiteX8" fmla="*/ 277004 w 463585"/>
                  <a:gd name="connsiteY8" fmla="*/ 420127 h 1340479"/>
                  <a:gd name="connsiteX9" fmla="*/ 15298 w 463585"/>
                  <a:gd name="connsiteY9" fmla="*/ 26973 h 1340479"/>
                  <a:gd name="connsiteX10" fmla="*/ 0 w 463585"/>
                  <a:gd name="connsiteY10" fmla="*/ 0 h 134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3585" h="1340479">
                    <a:moveTo>
                      <a:pt x="0" y="0"/>
                    </a:moveTo>
                    <a:lnTo>
                      <a:pt x="1622" y="1827"/>
                    </a:lnTo>
                    <a:cubicBezTo>
                      <a:pt x="82455" y="93096"/>
                      <a:pt x="203733" y="231469"/>
                      <a:pt x="275742" y="320432"/>
                    </a:cubicBezTo>
                    <a:cubicBezTo>
                      <a:pt x="390951" y="462774"/>
                      <a:pt x="414910" y="849631"/>
                      <a:pt x="454371" y="1071602"/>
                    </a:cubicBezTo>
                    <a:cubicBezTo>
                      <a:pt x="474102" y="1182585"/>
                      <a:pt x="458951" y="1265999"/>
                      <a:pt x="438868" y="1321666"/>
                    </a:cubicBezTo>
                    <a:lnTo>
                      <a:pt x="430880" y="1340479"/>
                    </a:lnTo>
                    <a:lnTo>
                      <a:pt x="432184" y="1333101"/>
                    </a:lnTo>
                    <a:cubicBezTo>
                      <a:pt x="441536" y="1265470"/>
                      <a:pt x="445418" y="1137558"/>
                      <a:pt x="399615" y="936290"/>
                    </a:cubicBezTo>
                    <a:cubicBezTo>
                      <a:pt x="326330" y="614258"/>
                      <a:pt x="359096" y="523710"/>
                      <a:pt x="277004" y="420127"/>
                    </a:cubicBezTo>
                    <a:cubicBezTo>
                      <a:pt x="215432" y="342437"/>
                      <a:pt x="99758" y="171005"/>
                      <a:pt x="15298" y="2697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4452241" y="-3248642"/>
                <a:ext cx="1191337" cy="388402"/>
              </a:xfrm>
              <a:custGeom>
                <a:avLst/>
                <a:gdLst>
                  <a:gd name="connsiteX0" fmla="*/ 665695 w 1191337"/>
                  <a:gd name="connsiteY0" fmla="*/ 82 h 388402"/>
                  <a:gd name="connsiteX1" fmla="*/ 1184737 w 1191337"/>
                  <a:gd name="connsiteY1" fmla="*/ 290997 h 388402"/>
                  <a:gd name="connsiteX2" fmla="*/ 1191337 w 1191337"/>
                  <a:gd name="connsiteY2" fmla="*/ 298183 h 388402"/>
                  <a:gd name="connsiteX3" fmla="*/ 1128835 w 1191337"/>
                  <a:gd name="connsiteY3" fmla="*/ 249230 h 388402"/>
                  <a:gd name="connsiteX4" fmla="*/ 594096 w 1191337"/>
                  <a:gd name="connsiteY4" fmla="*/ 128726 h 388402"/>
                  <a:gd name="connsiteX5" fmla="*/ 575392 w 1191337"/>
                  <a:gd name="connsiteY5" fmla="*/ 139581 h 388402"/>
                  <a:gd name="connsiteX6" fmla="*/ 568875 w 1191337"/>
                  <a:gd name="connsiteY6" fmla="*/ 141426 h 388402"/>
                  <a:gd name="connsiteX7" fmla="*/ 503895 w 1191337"/>
                  <a:gd name="connsiteY7" fmla="*/ 179137 h 388402"/>
                  <a:gd name="connsiteX8" fmla="*/ 468475 w 1191337"/>
                  <a:gd name="connsiteY8" fmla="*/ 210303 h 388402"/>
                  <a:gd name="connsiteX9" fmla="*/ 446816 w 1191337"/>
                  <a:gd name="connsiteY9" fmla="*/ 199047 h 388402"/>
                  <a:gd name="connsiteX10" fmla="*/ 255415 w 1191337"/>
                  <a:gd name="connsiteY10" fmla="*/ 226721 h 388402"/>
                  <a:gd name="connsiteX11" fmla="*/ 233746 w 1191337"/>
                  <a:gd name="connsiteY11" fmla="*/ 238168 h 388402"/>
                  <a:gd name="connsiteX12" fmla="*/ 230194 w 1191337"/>
                  <a:gd name="connsiteY12" fmla="*/ 239421 h 388402"/>
                  <a:gd name="connsiteX13" fmla="*/ 19083 w 1191337"/>
                  <a:gd name="connsiteY13" fmla="*/ 372812 h 388402"/>
                  <a:gd name="connsiteX14" fmla="*/ 0 w 1191337"/>
                  <a:gd name="connsiteY14" fmla="*/ 388402 h 388402"/>
                  <a:gd name="connsiteX15" fmla="*/ 35969 w 1191337"/>
                  <a:gd name="connsiteY15" fmla="*/ 328415 h 388402"/>
                  <a:gd name="connsiteX16" fmla="*/ 210951 w 1191337"/>
                  <a:gd name="connsiteY16" fmla="*/ 131801 h 388402"/>
                  <a:gd name="connsiteX17" fmla="*/ 243552 w 1191337"/>
                  <a:gd name="connsiteY17" fmla="*/ 110248 h 388402"/>
                  <a:gd name="connsiteX18" fmla="*/ 297804 w 1191337"/>
                  <a:gd name="connsiteY18" fmla="*/ 86291 h 388402"/>
                  <a:gd name="connsiteX19" fmla="*/ 445519 w 1191337"/>
                  <a:gd name="connsiteY19" fmla="*/ 87964 h 388402"/>
                  <a:gd name="connsiteX20" fmla="*/ 466458 w 1191337"/>
                  <a:gd name="connsiteY20" fmla="*/ 73615 h 388402"/>
                  <a:gd name="connsiteX21" fmla="*/ 470740 w 1191337"/>
                  <a:gd name="connsiteY21" fmla="*/ 75264 h 388402"/>
                  <a:gd name="connsiteX22" fmla="*/ 532915 w 1191337"/>
                  <a:gd name="connsiteY22" fmla="*/ 32654 h 388402"/>
                  <a:gd name="connsiteX23" fmla="*/ 591253 w 1191337"/>
                  <a:gd name="connsiteY23" fmla="*/ 10105 h 388402"/>
                  <a:gd name="connsiteX24" fmla="*/ 665695 w 1191337"/>
                  <a:gd name="connsiteY24" fmla="*/ 82 h 388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91337" h="388402">
                    <a:moveTo>
                      <a:pt x="665695" y="82"/>
                    </a:moveTo>
                    <a:cubicBezTo>
                      <a:pt x="864455" y="-4212"/>
                      <a:pt x="1062103" y="162287"/>
                      <a:pt x="1184737" y="290997"/>
                    </a:cubicBezTo>
                    <a:lnTo>
                      <a:pt x="1191337" y="298183"/>
                    </a:lnTo>
                    <a:lnTo>
                      <a:pt x="1128835" y="249230"/>
                    </a:lnTo>
                    <a:cubicBezTo>
                      <a:pt x="874881" y="68052"/>
                      <a:pt x="698573" y="82804"/>
                      <a:pt x="594096" y="128726"/>
                    </a:cubicBezTo>
                    <a:lnTo>
                      <a:pt x="575392" y="139581"/>
                    </a:lnTo>
                    <a:lnTo>
                      <a:pt x="568875" y="141426"/>
                    </a:lnTo>
                    <a:cubicBezTo>
                      <a:pt x="542756" y="152906"/>
                      <a:pt x="521126" y="166335"/>
                      <a:pt x="503895" y="179137"/>
                    </a:cubicBezTo>
                    <a:lnTo>
                      <a:pt x="468475" y="210303"/>
                    </a:lnTo>
                    <a:lnTo>
                      <a:pt x="446816" y="199047"/>
                    </a:lnTo>
                    <a:cubicBezTo>
                      <a:pt x="392128" y="179679"/>
                      <a:pt x="323120" y="196151"/>
                      <a:pt x="255415" y="226721"/>
                    </a:cubicBezTo>
                    <a:lnTo>
                      <a:pt x="233746" y="238168"/>
                    </a:lnTo>
                    <a:lnTo>
                      <a:pt x="230194" y="239421"/>
                    </a:lnTo>
                    <a:cubicBezTo>
                      <a:pt x="148949" y="276106"/>
                      <a:pt x="69580" y="333092"/>
                      <a:pt x="19083" y="372812"/>
                    </a:cubicBezTo>
                    <a:lnTo>
                      <a:pt x="0" y="388402"/>
                    </a:lnTo>
                    <a:lnTo>
                      <a:pt x="35969" y="328415"/>
                    </a:lnTo>
                    <a:cubicBezTo>
                      <a:pt x="97159" y="234071"/>
                      <a:pt x="156631" y="172041"/>
                      <a:pt x="210951" y="131801"/>
                    </a:cubicBezTo>
                    <a:lnTo>
                      <a:pt x="243552" y="110248"/>
                    </a:lnTo>
                    <a:lnTo>
                      <a:pt x="297804" y="86291"/>
                    </a:lnTo>
                    <a:cubicBezTo>
                      <a:pt x="387120" y="59337"/>
                      <a:pt x="445519" y="87964"/>
                      <a:pt x="445519" y="87964"/>
                    </a:cubicBezTo>
                    <a:lnTo>
                      <a:pt x="466458" y="73615"/>
                    </a:lnTo>
                    <a:lnTo>
                      <a:pt x="470740" y="75264"/>
                    </a:lnTo>
                    <a:lnTo>
                      <a:pt x="532915" y="32654"/>
                    </a:lnTo>
                    <a:lnTo>
                      <a:pt x="591253" y="10105"/>
                    </a:lnTo>
                    <a:cubicBezTo>
                      <a:pt x="615988" y="3824"/>
                      <a:pt x="640851" y="618"/>
                      <a:pt x="665695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4299197" y="-2944047"/>
                <a:ext cx="1479475" cy="714198"/>
              </a:xfrm>
              <a:custGeom>
                <a:avLst/>
                <a:gdLst>
                  <a:gd name="connsiteX0" fmla="*/ 922492 w 1479475"/>
                  <a:gd name="connsiteY0" fmla="*/ 43 h 714198"/>
                  <a:gd name="connsiteX1" fmla="*/ 1477822 w 1479475"/>
                  <a:gd name="connsiteY1" fmla="*/ 287126 h 714198"/>
                  <a:gd name="connsiteX2" fmla="*/ 1479475 w 1479475"/>
                  <a:gd name="connsiteY2" fmla="*/ 288725 h 714198"/>
                  <a:gd name="connsiteX3" fmla="*/ 1462009 w 1479475"/>
                  <a:gd name="connsiteY3" fmla="*/ 276448 h 714198"/>
                  <a:gd name="connsiteX4" fmla="*/ 794273 w 1479475"/>
                  <a:gd name="connsiteY4" fmla="*/ 113430 h 714198"/>
                  <a:gd name="connsiteX5" fmla="*/ 781441 w 1479475"/>
                  <a:gd name="connsiteY5" fmla="*/ 121189 h 714198"/>
                  <a:gd name="connsiteX6" fmla="*/ 769052 w 1479475"/>
                  <a:gd name="connsiteY6" fmla="*/ 126130 h 714198"/>
                  <a:gd name="connsiteX7" fmla="*/ 646530 w 1479475"/>
                  <a:gd name="connsiteY7" fmla="*/ 245386 h 714198"/>
                  <a:gd name="connsiteX8" fmla="*/ 644883 w 1479475"/>
                  <a:gd name="connsiteY8" fmla="*/ 248826 h 714198"/>
                  <a:gd name="connsiteX9" fmla="*/ 556125 w 1479475"/>
                  <a:gd name="connsiteY9" fmla="*/ 237120 h 714198"/>
                  <a:gd name="connsiteX10" fmla="*/ 302721 w 1479475"/>
                  <a:gd name="connsiteY10" fmla="*/ 295940 h 714198"/>
                  <a:gd name="connsiteX11" fmla="*/ 298378 w 1479475"/>
                  <a:gd name="connsiteY11" fmla="*/ 299009 h 714198"/>
                  <a:gd name="connsiteX12" fmla="*/ 277500 w 1479475"/>
                  <a:gd name="connsiteY12" fmla="*/ 308640 h 714198"/>
                  <a:gd name="connsiteX13" fmla="*/ 16118 w 1479475"/>
                  <a:gd name="connsiteY13" fmla="*/ 663480 h 714198"/>
                  <a:gd name="connsiteX14" fmla="*/ 0 w 1479475"/>
                  <a:gd name="connsiteY14" fmla="*/ 714198 h 714198"/>
                  <a:gd name="connsiteX15" fmla="*/ 24885 w 1479475"/>
                  <a:gd name="connsiteY15" fmla="*/ 571939 h 714198"/>
                  <a:gd name="connsiteX16" fmla="*/ 266178 w 1479475"/>
                  <a:gd name="connsiteY16" fmla="*/ 173868 h 714198"/>
                  <a:gd name="connsiteX17" fmla="*/ 301444 w 1479475"/>
                  <a:gd name="connsiteY17" fmla="*/ 155760 h 714198"/>
                  <a:gd name="connsiteX18" fmla="*/ 358890 w 1479475"/>
                  <a:gd name="connsiteY18" fmla="*/ 137275 h 714198"/>
                  <a:gd name="connsiteX19" fmla="*/ 611598 w 1479475"/>
                  <a:gd name="connsiteY19" fmla="*/ 149090 h 714198"/>
                  <a:gd name="connsiteX20" fmla="*/ 627978 w 1479475"/>
                  <a:gd name="connsiteY20" fmla="*/ 133477 h 714198"/>
                  <a:gd name="connsiteX21" fmla="*/ 629917 w 1479475"/>
                  <a:gd name="connsiteY21" fmla="*/ 134037 h 714198"/>
                  <a:gd name="connsiteX22" fmla="*/ 636819 w 1479475"/>
                  <a:gd name="connsiteY22" fmla="*/ 136390 h 714198"/>
                  <a:gd name="connsiteX23" fmla="*/ 710286 w 1479475"/>
                  <a:gd name="connsiteY23" fmla="*/ 66359 h 714198"/>
                  <a:gd name="connsiteX24" fmla="*/ 770972 w 1479475"/>
                  <a:gd name="connsiteY24" fmla="*/ 29802 h 714198"/>
                  <a:gd name="connsiteX25" fmla="*/ 841664 w 1479475"/>
                  <a:gd name="connsiteY25" fmla="*/ 7169 h 714198"/>
                  <a:gd name="connsiteX26" fmla="*/ 922492 w 1479475"/>
                  <a:gd name="connsiteY26" fmla="*/ 43 h 71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79475" h="714198">
                    <a:moveTo>
                      <a:pt x="922492" y="43"/>
                    </a:moveTo>
                    <a:cubicBezTo>
                      <a:pt x="1138747" y="3148"/>
                      <a:pt x="1356609" y="173742"/>
                      <a:pt x="1477822" y="287126"/>
                    </a:cubicBezTo>
                    <a:lnTo>
                      <a:pt x="1479475" y="288725"/>
                    </a:lnTo>
                    <a:lnTo>
                      <a:pt x="1462009" y="276448"/>
                    </a:lnTo>
                    <a:cubicBezTo>
                      <a:pt x="1112303" y="48142"/>
                      <a:pt x="908412" y="56194"/>
                      <a:pt x="794273" y="113430"/>
                    </a:cubicBezTo>
                    <a:lnTo>
                      <a:pt x="781441" y="121189"/>
                    </a:lnTo>
                    <a:lnTo>
                      <a:pt x="769052" y="126130"/>
                    </a:lnTo>
                    <a:cubicBezTo>
                      <a:pt x="697715" y="161902"/>
                      <a:pt x="661437" y="216887"/>
                      <a:pt x="646530" y="245386"/>
                    </a:cubicBezTo>
                    <a:lnTo>
                      <a:pt x="644883" y="248826"/>
                    </a:lnTo>
                    <a:lnTo>
                      <a:pt x="556125" y="237120"/>
                    </a:lnTo>
                    <a:cubicBezTo>
                      <a:pt x="455003" y="232638"/>
                      <a:pt x="371542" y="255882"/>
                      <a:pt x="302721" y="295940"/>
                    </a:cubicBezTo>
                    <a:lnTo>
                      <a:pt x="298378" y="299009"/>
                    </a:lnTo>
                    <a:lnTo>
                      <a:pt x="277500" y="308640"/>
                    </a:lnTo>
                    <a:cubicBezTo>
                      <a:pt x="139860" y="388757"/>
                      <a:pt x="60784" y="536133"/>
                      <a:pt x="16118" y="663480"/>
                    </a:cubicBezTo>
                    <a:lnTo>
                      <a:pt x="0" y="714198"/>
                    </a:lnTo>
                    <a:lnTo>
                      <a:pt x="24885" y="571939"/>
                    </a:lnTo>
                    <a:cubicBezTo>
                      <a:pt x="75608" y="353283"/>
                      <a:pt x="168154" y="235255"/>
                      <a:pt x="266178" y="173868"/>
                    </a:cubicBezTo>
                    <a:lnTo>
                      <a:pt x="301444" y="155760"/>
                    </a:lnTo>
                    <a:lnTo>
                      <a:pt x="358890" y="137275"/>
                    </a:lnTo>
                    <a:cubicBezTo>
                      <a:pt x="494121" y="104918"/>
                      <a:pt x="611598" y="149090"/>
                      <a:pt x="611598" y="149090"/>
                    </a:cubicBezTo>
                    <a:lnTo>
                      <a:pt x="627978" y="133477"/>
                    </a:lnTo>
                    <a:lnTo>
                      <a:pt x="629917" y="134037"/>
                    </a:lnTo>
                    <a:cubicBezTo>
                      <a:pt x="634422" y="135489"/>
                      <a:pt x="636819" y="136390"/>
                      <a:pt x="636819" y="136390"/>
                    </a:cubicBezTo>
                    <a:cubicBezTo>
                      <a:pt x="660580" y="108820"/>
                      <a:pt x="685133" y="85623"/>
                      <a:pt x="710286" y="66359"/>
                    </a:cubicBezTo>
                    <a:lnTo>
                      <a:pt x="770972" y="29802"/>
                    </a:lnTo>
                    <a:lnTo>
                      <a:pt x="841664" y="7169"/>
                    </a:lnTo>
                    <a:cubicBezTo>
                      <a:pt x="868454" y="1884"/>
                      <a:pt x="895461" y="-345"/>
                      <a:pt x="922492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4287787" y="-2587353"/>
                <a:ext cx="1816581" cy="891194"/>
              </a:xfrm>
              <a:custGeom>
                <a:avLst/>
                <a:gdLst>
                  <a:gd name="connsiteX0" fmla="*/ 1141738 w 1816581"/>
                  <a:gd name="connsiteY0" fmla="*/ 1954 h 891194"/>
                  <a:gd name="connsiteX1" fmla="*/ 1779876 w 1816581"/>
                  <a:gd name="connsiteY1" fmla="*/ 263494 h 891194"/>
                  <a:gd name="connsiteX2" fmla="*/ 1816581 w 1816581"/>
                  <a:gd name="connsiteY2" fmla="*/ 295285 h 891194"/>
                  <a:gd name="connsiteX3" fmla="*/ 1771215 w 1816581"/>
                  <a:gd name="connsiteY3" fmla="*/ 269091 h 891194"/>
                  <a:gd name="connsiteX4" fmla="*/ 1021524 w 1816581"/>
                  <a:gd name="connsiteY4" fmla="*/ 171765 h 891194"/>
                  <a:gd name="connsiteX5" fmla="*/ 1004088 w 1816581"/>
                  <a:gd name="connsiteY5" fmla="*/ 181352 h 891194"/>
                  <a:gd name="connsiteX6" fmla="*/ 996303 w 1816581"/>
                  <a:gd name="connsiteY6" fmla="*/ 184465 h 891194"/>
                  <a:gd name="connsiteX7" fmla="*/ 832757 w 1816581"/>
                  <a:gd name="connsiteY7" fmla="*/ 314989 h 891194"/>
                  <a:gd name="connsiteX8" fmla="*/ 831010 w 1816581"/>
                  <a:gd name="connsiteY8" fmla="*/ 317474 h 891194"/>
                  <a:gd name="connsiteX9" fmla="*/ 756795 w 1816581"/>
                  <a:gd name="connsiteY9" fmla="*/ 295430 h 891194"/>
                  <a:gd name="connsiteX10" fmla="*/ 509218 w 1816581"/>
                  <a:gd name="connsiteY10" fmla="*/ 336800 h 891194"/>
                  <a:gd name="connsiteX11" fmla="*/ 494838 w 1816581"/>
                  <a:gd name="connsiteY11" fmla="*/ 345266 h 891194"/>
                  <a:gd name="connsiteX12" fmla="*/ 483997 w 1816581"/>
                  <a:gd name="connsiteY12" fmla="*/ 349500 h 891194"/>
                  <a:gd name="connsiteX13" fmla="*/ 23247 w 1816581"/>
                  <a:gd name="connsiteY13" fmla="*/ 849513 h 891194"/>
                  <a:gd name="connsiteX14" fmla="*/ 0 w 1816581"/>
                  <a:gd name="connsiteY14" fmla="*/ 891194 h 891194"/>
                  <a:gd name="connsiteX15" fmla="*/ 5285 w 1816581"/>
                  <a:gd name="connsiteY15" fmla="*/ 871220 h 891194"/>
                  <a:gd name="connsiteX16" fmla="*/ 353338 w 1816581"/>
                  <a:gd name="connsiteY16" fmla="*/ 259967 h 891194"/>
                  <a:gd name="connsiteX17" fmla="*/ 414059 w 1816581"/>
                  <a:gd name="connsiteY17" fmla="*/ 220479 h 891194"/>
                  <a:gd name="connsiteX18" fmla="*/ 462124 w 1816581"/>
                  <a:gd name="connsiteY18" fmla="*/ 199073 h 891194"/>
                  <a:gd name="connsiteX19" fmla="*/ 775567 w 1816581"/>
                  <a:gd name="connsiteY19" fmla="*/ 208498 h 891194"/>
                  <a:gd name="connsiteX20" fmla="*/ 791958 w 1816581"/>
                  <a:gd name="connsiteY20" fmla="*/ 191931 h 891194"/>
                  <a:gd name="connsiteX21" fmla="*/ 794410 w 1816581"/>
                  <a:gd name="connsiteY21" fmla="*/ 192889 h 891194"/>
                  <a:gd name="connsiteX22" fmla="*/ 800788 w 1816581"/>
                  <a:gd name="connsiteY22" fmla="*/ 195798 h 891194"/>
                  <a:gd name="connsiteX23" fmla="*/ 888320 w 1816581"/>
                  <a:gd name="connsiteY23" fmla="*/ 107326 h 891194"/>
                  <a:gd name="connsiteX24" fmla="*/ 970762 w 1816581"/>
                  <a:gd name="connsiteY24" fmla="*/ 51183 h 891194"/>
                  <a:gd name="connsiteX25" fmla="*/ 1047449 w 1816581"/>
                  <a:gd name="connsiteY25" fmla="*/ 19618 h 891194"/>
                  <a:gd name="connsiteX26" fmla="*/ 1141738 w 1816581"/>
                  <a:gd name="connsiteY26" fmla="*/ 1954 h 89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16581" h="891194">
                    <a:moveTo>
                      <a:pt x="1141738" y="1954"/>
                    </a:moveTo>
                    <a:cubicBezTo>
                      <a:pt x="1393369" y="-20044"/>
                      <a:pt x="1642049" y="148612"/>
                      <a:pt x="1779876" y="263494"/>
                    </a:cubicBezTo>
                    <a:lnTo>
                      <a:pt x="1816581" y="295285"/>
                    </a:lnTo>
                    <a:lnTo>
                      <a:pt x="1771215" y="269091"/>
                    </a:lnTo>
                    <a:cubicBezTo>
                      <a:pt x="1403488" y="75942"/>
                      <a:pt x="1164498" y="103748"/>
                      <a:pt x="1021524" y="171765"/>
                    </a:cubicBezTo>
                    <a:lnTo>
                      <a:pt x="1004088" y="181352"/>
                    </a:lnTo>
                    <a:lnTo>
                      <a:pt x="996303" y="184465"/>
                    </a:lnTo>
                    <a:cubicBezTo>
                      <a:pt x="906945" y="226975"/>
                      <a:pt x="855092" y="285192"/>
                      <a:pt x="832757" y="314989"/>
                    </a:cubicBezTo>
                    <a:lnTo>
                      <a:pt x="831010" y="317474"/>
                    </a:lnTo>
                    <a:lnTo>
                      <a:pt x="756795" y="295430"/>
                    </a:lnTo>
                    <a:cubicBezTo>
                      <a:pt x="669914" y="280655"/>
                      <a:pt x="586722" y="298613"/>
                      <a:pt x="509218" y="336800"/>
                    </a:cubicBezTo>
                    <a:lnTo>
                      <a:pt x="494838" y="345266"/>
                    </a:lnTo>
                    <a:lnTo>
                      <a:pt x="483997" y="349500"/>
                    </a:lnTo>
                    <a:cubicBezTo>
                      <a:pt x="277322" y="451335"/>
                      <a:pt x="111098" y="697031"/>
                      <a:pt x="23247" y="849513"/>
                    </a:cubicBezTo>
                    <a:lnTo>
                      <a:pt x="0" y="891194"/>
                    </a:lnTo>
                    <a:lnTo>
                      <a:pt x="5285" y="871220"/>
                    </a:lnTo>
                    <a:cubicBezTo>
                      <a:pt x="100303" y="537691"/>
                      <a:pt x="228051" y="355817"/>
                      <a:pt x="353338" y="259967"/>
                    </a:cubicBezTo>
                    <a:lnTo>
                      <a:pt x="414059" y="220479"/>
                    </a:lnTo>
                    <a:lnTo>
                      <a:pt x="462124" y="199073"/>
                    </a:lnTo>
                    <a:cubicBezTo>
                      <a:pt x="634987" y="138032"/>
                      <a:pt x="775567" y="208498"/>
                      <a:pt x="775567" y="208498"/>
                    </a:cubicBezTo>
                    <a:lnTo>
                      <a:pt x="791958" y="191931"/>
                    </a:lnTo>
                    <a:lnTo>
                      <a:pt x="794410" y="192889"/>
                    </a:lnTo>
                    <a:cubicBezTo>
                      <a:pt x="798592" y="194697"/>
                      <a:pt x="800788" y="195798"/>
                      <a:pt x="800788" y="195798"/>
                    </a:cubicBezTo>
                    <a:cubicBezTo>
                      <a:pt x="829239" y="161578"/>
                      <a:pt x="858487" y="132246"/>
                      <a:pt x="888320" y="107326"/>
                    </a:cubicBezTo>
                    <a:lnTo>
                      <a:pt x="970762" y="51183"/>
                    </a:lnTo>
                    <a:lnTo>
                      <a:pt x="1047449" y="19618"/>
                    </a:lnTo>
                    <a:cubicBezTo>
                      <a:pt x="1078784" y="10433"/>
                      <a:pt x="1110284" y="4704"/>
                      <a:pt x="1141738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4838340" y="-2297337"/>
                <a:ext cx="706185" cy="309459"/>
              </a:xfrm>
              <a:custGeom>
                <a:avLst/>
                <a:gdLst>
                  <a:gd name="connsiteX0" fmla="*/ 617467 w 706185"/>
                  <a:gd name="connsiteY0" fmla="*/ 92 h 309459"/>
                  <a:gd name="connsiteX1" fmla="*/ 700513 w 706185"/>
                  <a:gd name="connsiteY1" fmla="*/ 10084 h 309459"/>
                  <a:gd name="connsiteX2" fmla="*/ 706185 w 706185"/>
                  <a:gd name="connsiteY2" fmla="*/ 12042 h 309459"/>
                  <a:gd name="connsiteX3" fmla="*/ 682193 w 706185"/>
                  <a:gd name="connsiteY3" fmla="*/ 13675 h 309459"/>
                  <a:gd name="connsiteX4" fmla="*/ 618923 w 706185"/>
                  <a:gd name="connsiteY4" fmla="*/ 36531 h 309459"/>
                  <a:gd name="connsiteX5" fmla="*/ 606885 w 706185"/>
                  <a:gd name="connsiteY5" fmla="*/ 44469 h 309459"/>
                  <a:gd name="connsiteX6" fmla="*/ 593702 w 706185"/>
                  <a:gd name="connsiteY6" fmla="*/ 49231 h 309459"/>
                  <a:gd name="connsiteX7" fmla="*/ 440910 w 706185"/>
                  <a:gd name="connsiteY7" fmla="*/ 204983 h 309459"/>
                  <a:gd name="connsiteX8" fmla="*/ 430935 w 706185"/>
                  <a:gd name="connsiteY8" fmla="*/ 223897 h 309459"/>
                  <a:gd name="connsiteX9" fmla="*/ 369405 w 706185"/>
                  <a:gd name="connsiteY9" fmla="*/ 205469 h 309459"/>
                  <a:gd name="connsiteX10" fmla="*/ 85518 w 706185"/>
                  <a:gd name="connsiteY10" fmla="*/ 262983 h 309459"/>
                  <a:gd name="connsiteX11" fmla="*/ 69714 w 706185"/>
                  <a:gd name="connsiteY11" fmla="*/ 271542 h 309459"/>
                  <a:gd name="connsiteX12" fmla="*/ 60297 w 706185"/>
                  <a:gd name="connsiteY12" fmla="*/ 275683 h 309459"/>
                  <a:gd name="connsiteX13" fmla="*/ 13314 w 706185"/>
                  <a:gd name="connsiteY13" fmla="*/ 301127 h 309459"/>
                  <a:gd name="connsiteX14" fmla="*/ 0 w 706185"/>
                  <a:gd name="connsiteY14" fmla="*/ 309459 h 309459"/>
                  <a:gd name="connsiteX15" fmla="*/ 37247 w 706185"/>
                  <a:gd name="connsiteY15" fmla="*/ 240305 h 309459"/>
                  <a:gd name="connsiteX16" fmla="*/ 90102 w 706185"/>
                  <a:gd name="connsiteY16" fmla="*/ 186454 h 309459"/>
                  <a:gd name="connsiteX17" fmla="*/ 135129 w 706185"/>
                  <a:gd name="connsiteY17" fmla="*/ 159208 h 309459"/>
                  <a:gd name="connsiteX18" fmla="*/ 186083 w 706185"/>
                  <a:gd name="connsiteY18" fmla="*/ 140937 h 309459"/>
                  <a:gd name="connsiteX19" fmla="*/ 335999 w 706185"/>
                  <a:gd name="connsiteY19" fmla="*/ 127063 h 309459"/>
                  <a:gd name="connsiteX20" fmla="*/ 353565 w 706185"/>
                  <a:gd name="connsiteY20" fmla="*/ 113835 h 309459"/>
                  <a:gd name="connsiteX21" fmla="*/ 361220 w 706185"/>
                  <a:gd name="connsiteY21" fmla="*/ 114363 h 309459"/>
                  <a:gd name="connsiteX22" fmla="*/ 442613 w 706185"/>
                  <a:gd name="connsiteY22" fmla="*/ 53072 h 309459"/>
                  <a:gd name="connsiteX23" fmla="*/ 493727 w 706185"/>
                  <a:gd name="connsiteY23" fmla="*/ 26740 h 309459"/>
                  <a:gd name="connsiteX24" fmla="*/ 559485 w 706185"/>
                  <a:gd name="connsiteY24" fmla="*/ 6758 h 309459"/>
                  <a:gd name="connsiteX25" fmla="*/ 617467 w 706185"/>
                  <a:gd name="connsiteY25" fmla="*/ 92 h 309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06185" h="309459">
                    <a:moveTo>
                      <a:pt x="617467" y="92"/>
                    </a:moveTo>
                    <a:cubicBezTo>
                      <a:pt x="652767" y="-767"/>
                      <a:pt x="681052" y="4551"/>
                      <a:pt x="700513" y="10084"/>
                    </a:cubicBezTo>
                    <a:lnTo>
                      <a:pt x="706185" y="12042"/>
                    </a:lnTo>
                    <a:lnTo>
                      <a:pt x="682193" y="13675"/>
                    </a:lnTo>
                    <a:cubicBezTo>
                      <a:pt x="659385" y="18637"/>
                      <a:pt x="638304" y="26572"/>
                      <a:pt x="618923" y="36531"/>
                    </a:cubicBezTo>
                    <a:lnTo>
                      <a:pt x="606885" y="44469"/>
                    </a:lnTo>
                    <a:lnTo>
                      <a:pt x="593702" y="49231"/>
                    </a:lnTo>
                    <a:cubicBezTo>
                      <a:pt x="516178" y="89066"/>
                      <a:pt x="465849" y="161272"/>
                      <a:pt x="440910" y="204983"/>
                    </a:cubicBezTo>
                    <a:lnTo>
                      <a:pt x="430935" y="223897"/>
                    </a:lnTo>
                    <a:lnTo>
                      <a:pt x="369405" y="205469"/>
                    </a:lnTo>
                    <a:cubicBezTo>
                      <a:pt x="264144" y="189091"/>
                      <a:pt x="157550" y="227259"/>
                      <a:pt x="85518" y="262983"/>
                    </a:cubicBezTo>
                    <a:lnTo>
                      <a:pt x="69714" y="271542"/>
                    </a:lnTo>
                    <a:lnTo>
                      <a:pt x="60297" y="275683"/>
                    </a:lnTo>
                    <a:cubicBezTo>
                      <a:pt x="42289" y="284614"/>
                      <a:pt x="26442" y="293392"/>
                      <a:pt x="13314" y="301127"/>
                    </a:cubicBezTo>
                    <a:lnTo>
                      <a:pt x="0" y="309459"/>
                    </a:lnTo>
                    <a:lnTo>
                      <a:pt x="37247" y="240305"/>
                    </a:lnTo>
                    <a:cubicBezTo>
                      <a:pt x="53086" y="219038"/>
                      <a:pt x="71011" y="201277"/>
                      <a:pt x="90102" y="186454"/>
                    </a:cubicBezTo>
                    <a:lnTo>
                      <a:pt x="135129" y="159208"/>
                    </a:lnTo>
                    <a:lnTo>
                      <a:pt x="186083" y="140937"/>
                    </a:lnTo>
                    <a:cubicBezTo>
                      <a:pt x="266414" y="119576"/>
                      <a:pt x="335999" y="127063"/>
                      <a:pt x="335999" y="127063"/>
                    </a:cubicBezTo>
                    <a:lnTo>
                      <a:pt x="353565" y="113835"/>
                    </a:lnTo>
                    <a:lnTo>
                      <a:pt x="361220" y="114363"/>
                    </a:lnTo>
                    <a:cubicBezTo>
                      <a:pt x="389274" y="89656"/>
                      <a:pt x="416481" y="69474"/>
                      <a:pt x="442613" y="53072"/>
                    </a:cubicBezTo>
                    <a:lnTo>
                      <a:pt x="493727" y="26740"/>
                    </a:lnTo>
                    <a:lnTo>
                      <a:pt x="559485" y="6758"/>
                    </a:lnTo>
                    <a:cubicBezTo>
                      <a:pt x="580415" y="2495"/>
                      <a:pt x="599818" y="522"/>
                      <a:pt x="617467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8" name="任意多边形: 形状 297"/>
              <p:cNvSpPr/>
              <p:nvPr/>
            </p:nvSpPr>
            <p:spPr>
              <a:xfrm>
                <a:off x="4343624" y="-2212953"/>
                <a:ext cx="1850999" cy="1359416"/>
              </a:xfrm>
              <a:custGeom>
                <a:avLst/>
                <a:gdLst>
                  <a:gd name="connsiteX0" fmla="*/ 1499347 w 1850999"/>
                  <a:gd name="connsiteY0" fmla="*/ 337 h 1359416"/>
                  <a:gd name="connsiteX1" fmla="*/ 1850764 w 1850999"/>
                  <a:gd name="connsiteY1" fmla="*/ 140387 h 1359416"/>
                  <a:gd name="connsiteX2" fmla="*/ 1850999 w 1850999"/>
                  <a:gd name="connsiteY2" fmla="*/ 140579 h 1359416"/>
                  <a:gd name="connsiteX3" fmla="*/ 1833117 w 1850999"/>
                  <a:gd name="connsiteY3" fmla="*/ 134324 h 1359416"/>
                  <a:gd name="connsiteX4" fmla="*/ 1383948 w 1850999"/>
                  <a:gd name="connsiteY4" fmla="*/ 192315 h 1359416"/>
                  <a:gd name="connsiteX5" fmla="*/ 1382695 w 1850999"/>
                  <a:gd name="connsiteY5" fmla="*/ 193246 h 1359416"/>
                  <a:gd name="connsiteX6" fmla="*/ 1358727 w 1850999"/>
                  <a:gd name="connsiteY6" fmla="*/ 205015 h 1359416"/>
                  <a:gd name="connsiteX7" fmla="*/ 1187896 w 1850999"/>
                  <a:gd name="connsiteY7" fmla="*/ 362795 h 1359416"/>
                  <a:gd name="connsiteX8" fmla="*/ 1184593 w 1850999"/>
                  <a:gd name="connsiteY8" fmla="*/ 367487 h 1359416"/>
                  <a:gd name="connsiteX9" fmla="*/ 1040893 w 1850999"/>
                  <a:gd name="connsiteY9" fmla="*/ 373246 h 1359416"/>
                  <a:gd name="connsiteX10" fmla="*/ 757314 w 1850999"/>
                  <a:gd name="connsiteY10" fmla="*/ 456433 h 1359416"/>
                  <a:gd name="connsiteX11" fmla="*/ 740721 w 1850999"/>
                  <a:gd name="connsiteY11" fmla="*/ 465814 h 1359416"/>
                  <a:gd name="connsiteX12" fmla="*/ 732093 w 1850999"/>
                  <a:gd name="connsiteY12" fmla="*/ 469133 h 1359416"/>
                  <a:gd name="connsiteX13" fmla="*/ 15576 w 1850999"/>
                  <a:gd name="connsiteY13" fmla="*/ 1320495 h 1359416"/>
                  <a:gd name="connsiteX14" fmla="*/ 0 w 1850999"/>
                  <a:gd name="connsiteY14" fmla="*/ 1359416 h 1359416"/>
                  <a:gd name="connsiteX15" fmla="*/ 26285 w 1850999"/>
                  <a:gd name="connsiteY15" fmla="*/ 1250092 h 1359416"/>
                  <a:gd name="connsiteX16" fmla="*/ 618685 w 1850999"/>
                  <a:gd name="connsiteY16" fmla="*/ 342319 h 1359416"/>
                  <a:gd name="connsiteX17" fmla="*/ 689319 w 1850999"/>
                  <a:gd name="connsiteY17" fmla="*/ 305007 h 1359416"/>
                  <a:gd name="connsiteX18" fmla="*/ 770462 w 1850999"/>
                  <a:gd name="connsiteY18" fmla="*/ 272557 h 1359416"/>
                  <a:gd name="connsiteX19" fmla="*/ 1058322 w 1850999"/>
                  <a:gd name="connsiteY19" fmla="*/ 228002 h 1359416"/>
                  <a:gd name="connsiteX20" fmla="*/ 1070988 w 1850999"/>
                  <a:gd name="connsiteY20" fmla="*/ 214634 h 1359416"/>
                  <a:gd name="connsiteX21" fmla="*/ 1073715 w 1850999"/>
                  <a:gd name="connsiteY21" fmla="*/ 214672 h 1359416"/>
                  <a:gd name="connsiteX22" fmla="*/ 1083543 w 1850999"/>
                  <a:gd name="connsiteY22" fmla="*/ 215302 h 1359416"/>
                  <a:gd name="connsiteX23" fmla="*/ 1234945 w 1850999"/>
                  <a:gd name="connsiteY23" fmla="*/ 74926 h 1359416"/>
                  <a:gd name="connsiteX24" fmla="*/ 1293648 w 1850999"/>
                  <a:gd name="connsiteY24" fmla="*/ 41257 h 1359416"/>
                  <a:gd name="connsiteX25" fmla="*/ 1358540 w 1850999"/>
                  <a:gd name="connsiteY25" fmla="*/ 16979 h 1359416"/>
                  <a:gd name="connsiteX26" fmla="*/ 1499347 w 1850999"/>
                  <a:gd name="connsiteY26" fmla="*/ 337 h 135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50999" h="1359416">
                    <a:moveTo>
                      <a:pt x="1499347" y="337"/>
                    </a:moveTo>
                    <a:cubicBezTo>
                      <a:pt x="1656840" y="6310"/>
                      <a:pt x="1786902" y="90444"/>
                      <a:pt x="1850764" y="140387"/>
                    </a:cubicBezTo>
                    <a:lnTo>
                      <a:pt x="1850999" y="140579"/>
                    </a:lnTo>
                    <a:lnTo>
                      <a:pt x="1833117" y="134324"/>
                    </a:lnTo>
                    <a:cubicBezTo>
                      <a:pt x="1639843" y="79664"/>
                      <a:pt x="1489422" y="126649"/>
                      <a:pt x="1383948" y="192315"/>
                    </a:cubicBezTo>
                    <a:lnTo>
                      <a:pt x="1382695" y="193246"/>
                    </a:lnTo>
                    <a:lnTo>
                      <a:pt x="1358727" y="205015"/>
                    </a:lnTo>
                    <a:cubicBezTo>
                      <a:pt x="1268321" y="261299"/>
                      <a:pt x="1210938" y="331308"/>
                      <a:pt x="1187896" y="362795"/>
                    </a:cubicBezTo>
                    <a:lnTo>
                      <a:pt x="1184593" y="367487"/>
                    </a:lnTo>
                    <a:lnTo>
                      <a:pt x="1040893" y="373246"/>
                    </a:lnTo>
                    <a:cubicBezTo>
                      <a:pt x="938043" y="386118"/>
                      <a:pt x="843660" y="415381"/>
                      <a:pt x="757314" y="456433"/>
                    </a:cubicBezTo>
                    <a:lnTo>
                      <a:pt x="740721" y="465814"/>
                    </a:lnTo>
                    <a:lnTo>
                      <a:pt x="732093" y="469133"/>
                    </a:lnTo>
                    <a:cubicBezTo>
                      <a:pt x="343537" y="653871"/>
                      <a:pt x="117741" y="1077370"/>
                      <a:pt x="15576" y="1320495"/>
                    </a:cubicBezTo>
                    <a:lnTo>
                      <a:pt x="0" y="1359416"/>
                    </a:lnTo>
                    <a:lnTo>
                      <a:pt x="26285" y="1250092"/>
                    </a:lnTo>
                    <a:cubicBezTo>
                      <a:pt x="162874" y="732075"/>
                      <a:pt x="402227" y="472186"/>
                      <a:pt x="618685" y="342319"/>
                    </a:cubicBezTo>
                    <a:lnTo>
                      <a:pt x="689319" y="305007"/>
                    </a:lnTo>
                    <a:lnTo>
                      <a:pt x="770462" y="272557"/>
                    </a:lnTo>
                    <a:cubicBezTo>
                      <a:pt x="935991" y="215963"/>
                      <a:pt x="1058322" y="228002"/>
                      <a:pt x="1058322" y="228002"/>
                    </a:cubicBezTo>
                    <a:lnTo>
                      <a:pt x="1070988" y="214634"/>
                    </a:lnTo>
                    <a:lnTo>
                      <a:pt x="1073715" y="214672"/>
                    </a:lnTo>
                    <a:cubicBezTo>
                      <a:pt x="1080145" y="214968"/>
                      <a:pt x="1083543" y="215302"/>
                      <a:pt x="1083543" y="215302"/>
                    </a:cubicBezTo>
                    <a:cubicBezTo>
                      <a:pt x="1133838" y="155142"/>
                      <a:pt x="1184607" y="109223"/>
                      <a:pt x="1234945" y="74926"/>
                    </a:cubicBezTo>
                    <a:lnTo>
                      <a:pt x="1293648" y="41257"/>
                    </a:lnTo>
                    <a:lnTo>
                      <a:pt x="1358540" y="16979"/>
                    </a:lnTo>
                    <a:cubicBezTo>
                      <a:pt x="1407113" y="3304"/>
                      <a:pt x="1454350" y="-1370"/>
                      <a:pt x="1499347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7" name="任意多边形: 形状 296"/>
              <p:cNvSpPr/>
              <p:nvPr/>
            </p:nvSpPr>
            <p:spPr>
              <a:xfrm>
                <a:off x="4826254" y="-1797133"/>
                <a:ext cx="1531163" cy="945200"/>
              </a:xfrm>
              <a:custGeom>
                <a:avLst/>
                <a:gdLst>
                  <a:gd name="connsiteX0" fmla="*/ 1226430 w 1531163"/>
                  <a:gd name="connsiteY0" fmla="*/ 10 h 945200"/>
                  <a:gd name="connsiteX1" fmla="*/ 1524489 w 1531163"/>
                  <a:gd name="connsiteY1" fmla="*/ 38262 h 945200"/>
                  <a:gd name="connsiteX2" fmla="*/ 1531163 w 1531163"/>
                  <a:gd name="connsiteY2" fmla="*/ 40184 h 945200"/>
                  <a:gd name="connsiteX3" fmla="*/ 1517332 w 1531163"/>
                  <a:gd name="connsiteY3" fmla="*/ 38956 h 945200"/>
                  <a:gd name="connsiteX4" fmla="*/ 1017234 w 1531163"/>
                  <a:gd name="connsiteY4" fmla="*/ 153261 h 945200"/>
                  <a:gd name="connsiteX5" fmla="*/ 1013129 w 1531163"/>
                  <a:gd name="connsiteY5" fmla="*/ 155699 h 945200"/>
                  <a:gd name="connsiteX6" fmla="*/ 992013 w 1531163"/>
                  <a:gd name="connsiteY6" fmla="*/ 165961 h 945200"/>
                  <a:gd name="connsiteX7" fmla="*/ 846283 w 1531163"/>
                  <a:gd name="connsiteY7" fmla="*/ 261405 h 945200"/>
                  <a:gd name="connsiteX8" fmla="*/ 1013494 w 1531163"/>
                  <a:gd name="connsiteY8" fmla="*/ 306794 h 945200"/>
                  <a:gd name="connsiteX9" fmla="*/ 1034942 w 1531163"/>
                  <a:gd name="connsiteY9" fmla="*/ 294767 h 945200"/>
                  <a:gd name="connsiteX10" fmla="*/ 1038715 w 1531163"/>
                  <a:gd name="connsiteY10" fmla="*/ 294094 h 945200"/>
                  <a:gd name="connsiteX11" fmla="*/ 1071273 w 1531163"/>
                  <a:gd name="connsiteY11" fmla="*/ 275837 h 945200"/>
                  <a:gd name="connsiteX12" fmla="*/ 1093520 w 1531163"/>
                  <a:gd name="connsiteY12" fmla="*/ 263561 h 945200"/>
                  <a:gd name="connsiteX13" fmla="*/ 1147233 w 1531163"/>
                  <a:gd name="connsiteY13" fmla="*/ 246125 h 945200"/>
                  <a:gd name="connsiteX14" fmla="*/ 1413937 w 1531163"/>
                  <a:gd name="connsiteY14" fmla="*/ 204107 h 945200"/>
                  <a:gd name="connsiteX15" fmla="*/ 1452282 w 1531163"/>
                  <a:gd name="connsiteY15" fmla="*/ 200884 h 945200"/>
                  <a:gd name="connsiteX16" fmla="*/ 1424156 w 1531163"/>
                  <a:gd name="connsiteY16" fmla="*/ 211145 h 945200"/>
                  <a:gd name="connsiteX17" fmla="*/ 1250637 w 1531163"/>
                  <a:gd name="connsiteY17" fmla="*/ 288271 h 945200"/>
                  <a:gd name="connsiteX18" fmla="*/ 1244761 w 1531163"/>
                  <a:gd name="connsiteY18" fmla="*/ 291616 h 945200"/>
                  <a:gd name="connsiteX19" fmla="*/ 1225416 w 1531163"/>
                  <a:gd name="connsiteY19" fmla="*/ 300971 h 945200"/>
                  <a:gd name="connsiteX20" fmla="*/ 1088387 w 1531163"/>
                  <a:gd name="connsiteY20" fmla="*/ 378976 h 945200"/>
                  <a:gd name="connsiteX21" fmla="*/ 1062239 w 1531163"/>
                  <a:gd name="connsiteY21" fmla="*/ 390741 h 945200"/>
                  <a:gd name="connsiteX22" fmla="*/ 554058 w 1531163"/>
                  <a:gd name="connsiteY22" fmla="*/ 404349 h 945200"/>
                  <a:gd name="connsiteX23" fmla="*/ 529162 w 1531163"/>
                  <a:gd name="connsiteY23" fmla="*/ 416942 h 945200"/>
                  <a:gd name="connsiteX24" fmla="*/ 528837 w 1531163"/>
                  <a:gd name="connsiteY24" fmla="*/ 417049 h 945200"/>
                  <a:gd name="connsiteX25" fmla="*/ 23812 w 1531163"/>
                  <a:gd name="connsiteY25" fmla="*/ 908646 h 945200"/>
                  <a:gd name="connsiteX26" fmla="*/ 0 w 1531163"/>
                  <a:gd name="connsiteY26" fmla="*/ 945200 h 945200"/>
                  <a:gd name="connsiteX27" fmla="*/ 6340 w 1531163"/>
                  <a:gd name="connsiteY27" fmla="*/ 916135 h 945200"/>
                  <a:gd name="connsiteX28" fmla="*/ 436337 w 1531163"/>
                  <a:gd name="connsiteY28" fmla="*/ 287376 h 945200"/>
                  <a:gd name="connsiteX29" fmla="*/ 509112 w 1531163"/>
                  <a:gd name="connsiteY29" fmla="*/ 249020 h 945200"/>
                  <a:gd name="connsiteX30" fmla="*/ 611546 w 1531163"/>
                  <a:gd name="connsiteY30" fmla="*/ 210758 h 945200"/>
                  <a:gd name="connsiteX31" fmla="*/ 730718 w 1531163"/>
                  <a:gd name="connsiteY31" fmla="*/ 182838 h 945200"/>
                  <a:gd name="connsiteX32" fmla="*/ 733847 w 1531163"/>
                  <a:gd name="connsiteY32" fmla="*/ 179269 h 945200"/>
                  <a:gd name="connsiteX33" fmla="*/ 738763 w 1531163"/>
                  <a:gd name="connsiteY33" fmla="*/ 174162 h 945200"/>
                  <a:gd name="connsiteX34" fmla="*/ 755939 w 1531163"/>
                  <a:gd name="connsiteY34" fmla="*/ 170138 h 945200"/>
                  <a:gd name="connsiteX35" fmla="*/ 873717 w 1531163"/>
                  <a:gd name="connsiteY35" fmla="*/ 79282 h 945200"/>
                  <a:gd name="connsiteX36" fmla="*/ 895051 w 1531163"/>
                  <a:gd name="connsiteY36" fmla="*/ 68322 h 945200"/>
                  <a:gd name="connsiteX37" fmla="*/ 943745 w 1531163"/>
                  <a:gd name="connsiteY37" fmla="*/ 48071 h 945200"/>
                  <a:gd name="connsiteX38" fmla="*/ 1226430 w 1531163"/>
                  <a:gd name="connsiteY38" fmla="*/ 10 h 94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31163" h="945200">
                    <a:moveTo>
                      <a:pt x="1226430" y="10"/>
                    </a:moveTo>
                    <a:cubicBezTo>
                      <a:pt x="1313150" y="-361"/>
                      <a:pt x="1412246" y="10508"/>
                      <a:pt x="1524489" y="38262"/>
                    </a:cubicBezTo>
                    <a:lnTo>
                      <a:pt x="1531163" y="40184"/>
                    </a:lnTo>
                    <a:lnTo>
                      <a:pt x="1517332" y="38956"/>
                    </a:lnTo>
                    <a:cubicBezTo>
                      <a:pt x="1394795" y="33497"/>
                      <a:pt x="1210435" y="49386"/>
                      <a:pt x="1017234" y="153261"/>
                    </a:cubicBezTo>
                    <a:lnTo>
                      <a:pt x="1013129" y="155699"/>
                    </a:lnTo>
                    <a:lnTo>
                      <a:pt x="992013" y="165961"/>
                    </a:lnTo>
                    <a:cubicBezTo>
                      <a:pt x="943713" y="191930"/>
                      <a:pt x="894860" y="223397"/>
                      <a:pt x="846283" y="261405"/>
                    </a:cubicBezTo>
                    <a:cubicBezTo>
                      <a:pt x="846283" y="261405"/>
                      <a:pt x="935300" y="333971"/>
                      <a:pt x="1013494" y="306794"/>
                    </a:cubicBezTo>
                    <a:lnTo>
                      <a:pt x="1034942" y="294767"/>
                    </a:lnTo>
                    <a:lnTo>
                      <a:pt x="1038715" y="294094"/>
                    </a:lnTo>
                    <a:cubicBezTo>
                      <a:pt x="1049886" y="290211"/>
                      <a:pt x="1060835" y="284293"/>
                      <a:pt x="1071273" y="275837"/>
                    </a:cubicBezTo>
                    <a:lnTo>
                      <a:pt x="1093520" y="263561"/>
                    </a:lnTo>
                    <a:lnTo>
                      <a:pt x="1147233" y="246125"/>
                    </a:lnTo>
                    <a:cubicBezTo>
                      <a:pt x="1234204" y="223135"/>
                      <a:pt x="1347842" y="210185"/>
                      <a:pt x="1413937" y="204107"/>
                    </a:cubicBezTo>
                    <a:lnTo>
                      <a:pt x="1452282" y="200884"/>
                    </a:lnTo>
                    <a:lnTo>
                      <a:pt x="1424156" y="211145"/>
                    </a:lnTo>
                    <a:cubicBezTo>
                      <a:pt x="1380859" y="227613"/>
                      <a:pt x="1320177" y="252919"/>
                      <a:pt x="1250637" y="288271"/>
                    </a:cubicBezTo>
                    <a:lnTo>
                      <a:pt x="1244761" y="291616"/>
                    </a:lnTo>
                    <a:lnTo>
                      <a:pt x="1225416" y="300971"/>
                    </a:lnTo>
                    <a:lnTo>
                      <a:pt x="1088387" y="378976"/>
                    </a:lnTo>
                    <a:lnTo>
                      <a:pt x="1062239" y="390741"/>
                    </a:lnTo>
                    <a:cubicBezTo>
                      <a:pt x="938580" y="426408"/>
                      <a:pt x="781665" y="310065"/>
                      <a:pt x="554058" y="404349"/>
                    </a:cubicBezTo>
                    <a:lnTo>
                      <a:pt x="529162" y="416942"/>
                    </a:lnTo>
                    <a:lnTo>
                      <a:pt x="528837" y="417049"/>
                    </a:lnTo>
                    <a:cubicBezTo>
                      <a:pt x="389744" y="474667"/>
                      <a:pt x="224250" y="610946"/>
                      <a:pt x="23812" y="908646"/>
                    </a:cubicBezTo>
                    <a:lnTo>
                      <a:pt x="0" y="945200"/>
                    </a:lnTo>
                    <a:lnTo>
                      <a:pt x="6340" y="916135"/>
                    </a:lnTo>
                    <a:cubicBezTo>
                      <a:pt x="38466" y="780914"/>
                      <a:pt x="142028" y="467187"/>
                      <a:pt x="436337" y="287376"/>
                    </a:cubicBezTo>
                    <a:lnTo>
                      <a:pt x="509112" y="249020"/>
                    </a:lnTo>
                    <a:lnTo>
                      <a:pt x="611546" y="210758"/>
                    </a:lnTo>
                    <a:cubicBezTo>
                      <a:pt x="649085" y="199383"/>
                      <a:pt x="688769" y="189973"/>
                      <a:pt x="730718" y="182838"/>
                    </a:cubicBezTo>
                    <a:cubicBezTo>
                      <a:pt x="730718" y="182838"/>
                      <a:pt x="731752" y="181579"/>
                      <a:pt x="733847" y="179269"/>
                    </a:cubicBezTo>
                    <a:lnTo>
                      <a:pt x="738763" y="174162"/>
                    </a:lnTo>
                    <a:lnTo>
                      <a:pt x="755939" y="170138"/>
                    </a:lnTo>
                    <a:cubicBezTo>
                      <a:pt x="755939" y="170138"/>
                      <a:pt x="793148" y="124803"/>
                      <a:pt x="873717" y="79282"/>
                    </a:cubicBezTo>
                    <a:lnTo>
                      <a:pt x="895051" y="68322"/>
                    </a:lnTo>
                    <a:lnTo>
                      <a:pt x="943745" y="48071"/>
                    </a:lnTo>
                    <a:cubicBezTo>
                      <a:pt x="1017184" y="20985"/>
                      <a:pt x="1110805" y="506"/>
                      <a:pt x="122643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6" name="任意多边形: 形状 295"/>
              <p:cNvSpPr/>
              <p:nvPr/>
            </p:nvSpPr>
            <p:spPr>
              <a:xfrm>
                <a:off x="7705481" y="-1681239"/>
                <a:ext cx="365371" cy="317595"/>
              </a:xfrm>
              <a:custGeom>
                <a:avLst/>
                <a:gdLst>
                  <a:gd name="connsiteX0" fmla="*/ 365371 w 365371"/>
                  <a:gd name="connsiteY0" fmla="*/ 0 h 317595"/>
                  <a:gd name="connsiteX1" fmla="*/ 301061 w 365371"/>
                  <a:gd name="connsiteY1" fmla="*/ 97954 h 317595"/>
                  <a:gd name="connsiteX2" fmla="*/ 303186 w 365371"/>
                  <a:gd name="connsiteY2" fmla="*/ 126435 h 317595"/>
                  <a:gd name="connsiteX3" fmla="*/ 220198 w 365371"/>
                  <a:gd name="connsiteY3" fmla="*/ 144484 h 317595"/>
                  <a:gd name="connsiteX4" fmla="*/ 168454 w 365371"/>
                  <a:gd name="connsiteY4" fmla="*/ 162204 h 317595"/>
                  <a:gd name="connsiteX5" fmla="*/ 148702 w 365371"/>
                  <a:gd name="connsiteY5" fmla="*/ 173031 h 317595"/>
                  <a:gd name="connsiteX6" fmla="*/ 143233 w 365371"/>
                  <a:gd name="connsiteY6" fmla="*/ 174904 h 317595"/>
                  <a:gd name="connsiteX7" fmla="*/ 93371 w 365371"/>
                  <a:gd name="connsiteY7" fmla="*/ 202236 h 317595"/>
                  <a:gd name="connsiteX8" fmla="*/ 15861 w 365371"/>
                  <a:gd name="connsiteY8" fmla="*/ 283407 h 317595"/>
                  <a:gd name="connsiteX9" fmla="*/ 0 w 365371"/>
                  <a:gd name="connsiteY9" fmla="*/ 317595 h 317595"/>
                  <a:gd name="connsiteX10" fmla="*/ 8358 w 365371"/>
                  <a:gd name="connsiteY10" fmla="*/ 268416 h 317595"/>
                  <a:gd name="connsiteX11" fmla="*/ 68212 w 365371"/>
                  <a:gd name="connsiteY11" fmla="*/ 175447 h 317595"/>
                  <a:gd name="connsiteX12" fmla="*/ 111929 w 365371"/>
                  <a:gd name="connsiteY12" fmla="*/ 142726 h 317595"/>
                  <a:gd name="connsiteX13" fmla="*/ 136357 w 365371"/>
                  <a:gd name="connsiteY13" fmla="*/ 130495 h 317595"/>
                  <a:gd name="connsiteX14" fmla="*/ 243466 w 365371"/>
                  <a:gd name="connsiteY14" fmla="*/ 100062 h 317595"/>
                  <a:gd name="connsiteX15" fmla="*/ 250763 w 365371"/>
                  <a:gd name="connsiteY15" fmla="*/ 92455 h 317595"/>
                  <a:gd name="connsiteX16" fmla="*/ 268687 w 365371"/>
                  <a:gd name="connsiteY16" fmla="*/ 87362 h 317595"/>
                  <a:gd name="connsiteX17" fmla="*/ 306388 w 365371"/>
                  <a:gd name="connsiteY17" fmla="*/ 27113 h 317595"/>
                  <a:gd name="connsiteX18" fmla="*/ 331522 w 365371"/>
                  <a:gd name="connsiteY18" fmla="*/ 10929 h 317595"/>
                  <a:gd name="connsiteX19" fmla="*/ 365371 w 365371"/>
                  <a:gd name="connsiteY19" fmla="*/ 0 h 317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5371" h="317595">
                    <a:moveTo>
                      <a:pt x="365371" y="0"/>
                    </a:moveTo>
                    <a:cubicBezTo>
                      <a:pt x="332340" y="8720"/>
                      <a:pt x="306047" y="57671"/>
                      <a:pt x="301061" y="97954"/>
                    </a:cubicBezTo>
                    <a:lnTo>
                      <a:pt x="303186" y="126435"/>
                    </a:lnTo>
                    <a:lnTo>
                      <a:pt x="220198" y="144484"/>
                    </a:lnTo>
                    <a:cubicBezTo>
                      <a:pt x="202648" y="149262"/>
                      <a:pt x="185394" y="154932"/>
                      <a:pt x="168454" y="162204"/>
                    </a:cubicBezTo>
                    <a:lnTo>
                      <a:pt x="148702" y="173031"/>
                    </a:lnTo>
                    <a:lnTo>
                      <a:pt x="143233" y="174904"/>
                    </a:lnTo>
                    <a:cubicBezTo>
                      <a:pt x="126293" y="182176"/>
                      <a:pt x="109667" y="191050"/>
                      <a:pt x="93371" y="202236"/>
                    </a:cubicBezTo>
                    <a:cubicBezTo>
                      <a:pt x="62544" y="223554"/>
                      <a:pt x="35503" y="251477"/>
                      <a:pt x="15861" y="283407"/>
                    </a:cubicBezTo>
                    <a:lnTo>
                      <a:pt x="0" y="317595"/>
                    </a:lnTo>
                    <a:lnTo>
                      <a:pt x="8358" y="268416"/>
                    </a:lnTo>
                    <a:cubicBezTo>
                      <a:pt x="19765" y="233227"/>
                      <a:pt x="41082" y="200462"/>
                      <a:pt x="68212" y="175447"/>
                    </a:cubicBezTo>
                    <a:lnTo>
                      <a:pt x="111929" y="142726"/>
                    </a:lnTo>
                    <a:lnTo>
                      <a:pt x="136357" y="130495"/>
                    </a:lnTo>
                    <a:cubicBezTo>
                      <a:pt x="170621" y="116446"/>
                      <a:pt x="207175" y="106933"/>
                      <a:pt x="243466" y="100062"/>
                    </a:cubicBezTo>
                    <a:lnTo>
                      <a:pt x="250763" y="92455"/>
                    </a:lnTo>
                    <a:lnTo>
                      <a:pt x="268687" y="87362"/>
                    </a:lnTo>
                    <a:cubicBezTo>
                      <a:pt x="281020" y="82431"/>
                      <a:pt x="294406" y="39094"/>
                      <a:pt x="306388" y="27113"/>
                    </a:cubicBezTo>
                    <a:lnTo>
                      <a:pt x="331522" y="10929"/>
                    </a:lnTo>
                    <a:lnTo>
                      <a:pt x="3653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5" name="任意多边形: 形状 294"/>
              <p:cNvSpPr/>
              <p:nvPr/>
            </p:nvSpPr>
            <p:spPr>
              <a:xfrm>
                <a:off x="7872639" y="-1659222"/>
                <a:ext cx="441483" cy="526409"/>
              </a:xfrm>
              <a:custGeom>
                <a:avLst/>
                <a:gdLst>
                  <a:gd name="connsiteX0" fmla="*/ 373720 w 441483"/>
                  <a:gd name="connsiteY0" fmla="*/ 4 h 526409"/>
                  <a:gd name="connsiteX1" fmla="*/ 412780 w 441483"/>
                  <a:gd name="connsiteY1" fmla="*/ 4496 h 526409"/>
                  <a:gd name="connsiteX2" fmla="*/ 441483 w 441483"/>
                  <a:gd name="connsiteY2" fmla="*/ 15465 h 526409"/>
                  <a:gd name="connsiteX3" fmla="*/ 405723 w 441483"/>
                  <a:gd name="connsiteY3" fmla="*/ 25884 h 526409"/>
                  <a:gd name="connsiteX4" fmla="*/ 392133 w 441483"/>
                  <a:gd name="connsiteY4" fmla="*/ 35195 h 526409"/>
                  <a:gd name="connsiteX5" fmla="*/ 380502 w 441483"/>
                  <a:gd name="connsiteY5" fmla="*/ 38584 h 526409"/>
                  <a:gd name="connsiteX6" fmla="*/ 321882 w 441483"/>
                  <a:gd name="connsiteY6" fmla="*/ 78748 h 526409"/>
                  <a:gd name="connsiteX7" fmla="*/ 278082 w 441483"/>
                  <a:gd name="connsiteY7" fmla="*/ 174821 h 526409"/>
                  <a:gd name="connsiteX8" fmla="*/ 280224 w 441483"/>
                  <a:gd name="connsiteY8" fmla="*/ 197892 h 526409"/>
                  <a:gd name="connsiteX9" fmla="*/ 244403 w 441483"/>
                  <a:gd name="connsiteY9" fmla="*/ 198466 h 526409"/>
                  <a:gd name="connsiteX10" fmla="*/ 185691 w 441483"/>
                  <a:gd name="connsiteY10" fmla="*/ 220503 h 526409"/>
                  <a:gd name="connsiteX11" fmla="*/ 176980 w 441483"/>
                  <a:gd name="connsiteY11" fmla="*/ 227006 h 526409"/>
                  <a:gd name="connsiteX12" fmla="*/ 160470 w 441483"/>
                  <a:gd name="connsiteY12" fmla="*/ 233203 h 526409"/>
                  <a:gd name="connsiteX13" fmla="*/ 68910 w 441483"/>
                  <a:gd name="connsiteY13" fmla="*/ 321507 h 526409"/>
                  <a:gd name="connsiteX14" fmla="*/ 15927 w 441483"/>
                  <a:gd name="connsiteY14" fmla="*/ 464023 h 526409"/>
                  <a:gd name="connsiteX15" fmla="*/ 8608 w 441483"/>
                  <a:gd name="connsiteY15" fmla="*/ 526409 h 526409"/>
                  <a:gd name="connsiteX16" fmla="*/ 102 w 441483"/>
                  <a:gd name="connsiteY16" fmla="*/ 462202 h 526409"/>
                  <a:gd name="connsiteX17" fmla="*/ 27893 w 441483"/>
                  <a:gd name="connsiteY17" fmla="*/ 319726 h 526409"/>
                  <a:gd name="connsiteX18" fmla="*/ 115182 w 441483"/>
                  <a:gd name="connsiteY18" fmla="*/ 203503 h 526409"/>
                  <a:gd name="connsiteX19" fmla="*/ 166299 w 441483"/>
                  <a:gd name="connsiteY19" fmla="*/ 168484 h 526409"/>
                  <a:gd name="connsiteX20" fmla="*/ 217943 w 441483"/>
                  <a:gd name="connsiteY20" fmla="*/ 147809 h 526409"/>
                  <a:gd name="connsiteX21" fmla="*/ 218488 w 441483"/>
                  <a:gd name="connsiteY21" fmla="*/ 144988 h 526409"/>
                  <a:gd name="connsiteX22" fmla="*/ 243164 w 441483"/>
                  <a:gd name="connsiteY22" fmla="*/ 135109 h 526409"/>
                  <a:gd name="connsiteX23" fmla="*/ 292068 w 441483"/>
                  <a:gd name="connsiteY23" fmla="*/ 30366 h 526409"/>
                  <a:gd name="connsiteX24" fmla="*/ 315927 w 441483"/>
                  <a:gd name="connsiteY24" fmla="*/ 12521 h 526409"/>
                  <a:gd name="connsiteX25" fmla="*/ 334726 w 441483"/>
                  <a:gd name="connsiteY25" fmla="*/ 5025 h 526409"/>
                  <a:gd name="connsiteX26" fmla="*/ 373720 w 441483"/>
                  <a:gd name="connsiteY26" fmla="*/ 4 h 5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41483" h="526409">
                    <a:moveTo>
                      <a:pt x="373720" y="4"/>
                    </a:moveTo>
                    <a:cubicBezTo>
                      <a:pt x="386867" y="-84"/>
                      <a:pt x="400024" y="1413"/>
                      <a:pt x="412780" y="4496"/>
                    </a:cubicBezTo>
                    <a:lnTo>
                      <a:pt x="441483" y="15465"/>
                    </a:lnTo>
                    <a:lnTo>
                      <a:pt x="405723" y="25884"/>
                    </a:lnTo>
                    <a:lnTo>
                      <a:pt x="392133" y="35195"/>
                    </a:lnTo>
                    <a:lnTo>
                      <a:pt x="380502" y="38584"/>
                    </a:lnTo>
                    <a:cubicBezTo>
                      <a:pt x="358702" y="48449"/>
                      <a:pt x="338619" y="61661"/>
                      <a:pt x="321882" y="78748"/>
                    </a:cubicBezTo>
                    <a:cubicBezTo>
                      <a:pt x="296778" y="104382"/>
                      <a:pt x="279999" y="139329"/>
                      <a:pt x="278082" y="174821"/>
                    </a:cubicBezTo>
                    <a:lnTo>
                      <a:pt x="280224" y="197892"/>
                    </a:lnTo>
                    <a:lnTo>
                      <a:pt x="244403" y="198466"/>
                    </a:lnTo>
                    <a:cubicBezTo>
                      <a:pt x="224040" y="202567"/>
                      <a:pt x="204255" y="210176"/>
                      <a:pt x="185691" y="220503"/>
                    </a:cubicBezTo>
                    <a:lnTo>
                      <a:pt x="176980" y="227006"/>
                    </a:lnTo>
                    <a:lnTo>
                      <a:pt x="160470" y="233203"/>
                    </a:lnTo>
                    <a:cubicBezTo>
                      <a:pt x="123344" y="253859"/>
                      <a:pt x="91106" y="285394"/>
                      <a:pt x="68910" y="321507"/>
                    </a:cubicBezTo>
                    <a:cubicBezTo>
                      <a:pt x="43718" y="362553"/>
                      <a:pt x="25925" y="412495"/>
                      <a:pt x="15927" y="464023"/>
                    </a:cubicBezTo>
                    <a:lnTo>
                      <a:pt x="8608" y="526409"/>
                    </a:lnTo>
                    <a:lnTo>
                      <a:pt x="102" y="462202"/>
                    </a:lnTo>
                    <a:cubicBezTo>
                      <a:pt x="-1087" y="413360"/>
                      <a:pt x="8163" y="364298"/>
                      <a:pt x="27893" y="319726"/>
                    </a:cubicBezTo>
                    <a:cubicBezTo>
                      <a:pt x="47799" y="274981"/>
                      <a:pt x="78100" y="235257"/>
                      <a:pt x="115182" y="203503"/>
                    </a:cubicBezTo>
                    <a:lnTo>
                      <a:pt x="166299" y="168484"/>
                    </a:lnTo>
                    <a:lnTo>
                      <a:pt x="217943" y="147809"/>
                    </a:lnTo>
                    <a:lnTo>
                      <a:pt x="218488" y="144988"/>
                    </a:lnTo>
                    <a:lnTo>
                      <a:pt x="243164" y="135109"/>
                    </a:lnTo>
                    <a:cubicBezTo>
                      <a:pt x="245545" y="95733"/>
                      <a:pt x="263778" y="57748"/>
                      <a:pt x="292068" y="30366"/>
                    </a:cubicBezTo>
                    <a:lnTo>
                      <a:pt x="315927" y="12521"/>
                    </a:lnTo>
                    <a:lnTo>
                      <a:pt x="334726" y="5025"/>
                    </a:lnTo>
                    <a:cubicBezTo>
                      <a:pt x="347438" y="1766"/>
                      <a:pt x="360574" y="92"/>
                      <a:pt x="373720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4" name="任意多边形: 形状 293"/>
              <p:cNvSpPr/>
              <p:nvPr/>
            </p:nvSpPr>
            <p:spPr>
              <a:xfrm>
                <a:off x="8392577" y="-1515605"/>
                <a:ext cx="836564" cy="289764"/>
              </a:xfrm>
              <a:custGeom>
                <a:avLst/>
                <a:gdLst>
                  <a:gd name="connsiteX0" fmla="*/ 411611 w 836564"/>
                  <a:gd name="connsiteY0" fmla="*/ 0 h 289764"/>
                  <a:gd name="connsiteX1" fmla="*/ 408024 w 836564"/>
                  <a:gd name="connsiteY1" fmla="*/ 7017 h 289764"/>
                  <a:gd name="connsiteX2" fmla="*/ 422045 w 836564"/>
                  <a:gd name="connsiteY2" fmla="*/ 106013 h 289764"/>
                  <a:gd name="connsiteX3" fmla="*/ 426273 w 836564"/>
                  <a:gd name="connsiteY3" fmla="*/ 227918 h 289764"/>
                  <a:gd name="connsiteX4" fmla="*/ 811864 w 836564"/>
                  <a:gd name="connsiteY4" fmla="*/ 266330 h 289764"/>
                  <a:gd name="connsiteX5" fmla="*/ 836564 w 836564"/>
                  <a:gd name="connsiteY5" fmla="*/ 289764 h 289764"/>
                  <a:gd name="connsiteX6" fmla="*/ 763087 w 836564"/>
                  <a:gd name="connsiteY6" fmla="*/ 254063 h 289764"/>
                  <a:gd name="connsiteX7" fmla="*/ 476863 w 836564"/>
                  <a:gd name="connsiteY7" fmla="*/ 245165 h 289764"/>
                  <a:gd name="connsiteX8" fmla="*/ 335930 w 836564"/>
                  <a:gd name="connsiteY8" fmla="*/ 257849 h 289764"/>
                  <a:gd name="connsiteX9" fmla="*/ 36408 w 836564"/>
                  <a:gd name="connsiteY9" fmla="*/ 68035 h 289764"/>
                  <a:gd name="connsiteX10" fmla="*/ 0 w 836564"/>
                  <a:gd name="connsiteY10" fmla="*/ 54043 h 289764"/>
                  <a:gd name="connsiteX11" fmla="*/ 11598 w 836564"/>
                  <a:gd name="connsiteY11" fmla="*/ 55408 h 289764"/>
                  <a:gd name="connsiteX12" fmla="*/ 318813 w 836564"/>
                  <a:gd name="connsiteY12" fmla="*/ 228624 h 289764"/>
                  <a:gd name="connsiteX13" fmla="*/ 302388 w 836564"/>
                  <a:gd name="connsiteY13" fmla="*/ 170481 h 289764"/>
                  <a:gd name="connsiteX14" fmla="*/ 321723 w 836564"/>
                  <a:gd name="connsiteY14" fmla="*/ 188998 h 289764"/>
                  <a:gd name="connsiteX15" fmla="*/ 344035 w 836564"/>
                  <a:gd name="connsiteY15" fmla="*/ 215924 h 289764"/>
                  <a:gd name="connsiteX16" fmla="*/ 333570 w 836564"/>
                  <a:gd name="connsiteY16" fmla="*/ 178881 h 289764"/>
                  <a:gd name="connsiteX17" fmla="*/ 338544 w 836564"/>
                  <a:gd name="connsiteY17" fmla="*/ 178943 h 289764"/>
                  <a:gd name="connsiteX18" fmla="*/ 353735 w 836564"/>
                  <a:gd name="connsiteY18" fmla="*/ 166118 h 289764"/>
                  <a:gd name="connsiteX19" fmla="*/ 363765 w 836564"/>
                  <a:gd name="connsiteY19" fmla="*/ 166243 h 289764"/>
                  <a:gd name="connsiteX20" fmla="*/ 385608 w 836564"/>
                  <a:gd name="connsiteY20" fmla="*/ 124318 h 289764"/>
                  <a:gd name="connsiteX21" fmla="*/ 343683 w 836564"/>
                  <a:gd name="connsiteY21" fmla="*/ 102472 h 289764"/>
                  <a:gd name="connsiteX22" fmla="*/ 327123 w 836564"/>
                  <a:gd name="connsiteY22" fmla="*/ 114453 h 289764"/>
                  <a:gd name="connsiteX23" fmla="*/ 387591 w 836564"/>
                  <a:gd name="connsiteY23" fmla="*/ 15887 h 289764"/>
                  <a:gd name="connsiteX24" fmla="*/ 411611 w 836564"/>
                  <a:gd name="connsiteY24" fmla="*/ 0 h 28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36564" h="289764">
                    <a:moveTo>
                      <a:pt x="411611" y="0"/>
                    </a:moveTo>
                    <a:lnTo>
                      <a:pt x="408024" y="7017"/>
                    </a:lnTo>
                    <a:cubicBezTo>
                      <a:pt x="400708" y="23963"/>
                      <a:pt x="390073" y="63204"/>
                      <a:pt x="422045" y="106013"/>
                    </a:cubicBezTo>
                    <a:cubicBezTo>
                      <a:pt x="465032" y="163444"/>
                      <a:pt x="426273" y="227918"/>
                      <a:pt x="426273" y="227918"/>
                    </a:cubicBezTo>
                    <a:cubicBezTo>
                      <a:pt x="604245" y="173748"/>
                      <a:pt x="727418" y="205491"/>
                      <a:pt x="811864" y="266330"/>
                    </a:cubicBezTo>
                    <a:lnTo>
                      <a:pt x="836564" y="289764"/>
                    </a:lnTo>
                    <a:lnTo>
                      <a:pt x="763087" y="254063"/>
                    </a:lnTo>
                    <a:cubicBezTo>
                      <a:pt x="654877" y="214866"/>
                      <a:pt x="540282" y="221384"/>
                      <a:pt x="476863" y="245165"/>
                    </a:cubicBezTo>
                    <a:cubicBezTo>
                      <a:pt x="350023" y="292731"/>
                      <a:pt x="335930" y="257849"/>
                      <a:pt x="335930" y="257849"/>
                    </a:cubicBezTo>
                    <a:cubicBezTo>
                      <a:pt x="277356" y="176154"/>
                      <a:pt x="134965" y="107807"/>
                      <a:pt x="36408" y="68035"/>
                    </a:cubicBezTo>
                    <a:lnTo>
                      <a:pt x="0" y="54043"/>
                    </a:lnTo>
                    <a:lnTo>
                      <a:pt x="11598" y="55408"/>
                    </a:lnTo>
                    <a:cubicBezTo>
                      <a:pt x="232223" y="97795"/>
                      <a:pt x="318813" y="228624"/>
                      <a:pt x="318813" y="228624"/>
                    </a:cubicBezTo>
                    <a:lnTo>
                      <a:pt x="302388" y="170481"/>
                    </a:lnTo>
                    <a:lnTo>
                      <a:pt x="321723" y="188998"/>
                    </a:lnTo>
                    <a:cubicBezTo>
                      <a:pt x="336966" y="205244"/>
                      <a:pt x="344035" y="215924"/>
                      <a:pt x="344035" y="215924"/>
                    </a:cubicBezTo>
                    <a:lnTo>
                      <a:pt x="333570" y="178881"/>
                    </a:lnTo>
                    <a:lnTo>
                      <a:pt x="338544" y="178943"/>
                    </a:lnTo>
                    <a:lnTo>
                      <a:pt x="353735" y="166118"/>
                    </a:lnTo>
                    <a:lnTo>
                      <a:pt x="363765" y="166243"/>
                    </a:lnTo>
                    <a:cubicBezTo>
                      <a:pt x="381380" y="160609"/>
                      <a:pt x="390893" y="141933"/>
                      <a:pt x="385608" y="124318"/>
                    </a:cubicBezTo>
                    <a:cubicBezTo>
                      <a:pt x="379971" y="106700"/>
                      <a:pt x="361298" y="97190"/>
                      <a:pt x="343683" y="102472"/>
                    </a:cubicBezTo>
                    <a:cubicBezTo>
                      <a:pt x="336637" y="104588"/>
                      <a:pt x="330999" y="108816"/>
                      <a:pt x="327123" y="114453"/>
                    </a:cubicBezTo>
                    <a:cubicBezTo>
                      <a:pt x="333994" y="69002"/>
                      <a:pt x="361651" y="36763"/>
                      <a:pt x="387591" y="15887"/>
                    </a:cubicBezTo>
                    <a:lnTo>
                      <a:pt x="4116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3" name="任意多边形: 形状 292"/>
              <p:cNvSpPr/>
              <p:nvPr/>
            </p:nvSpPr>
            <p:spPr>
              <a:xfrm>
                <a:off x="6377323" y="-1251049"/>
                <a:ext cx="1093156" cy="829914"/>
              </a:xfrm>
              <a:custGeom>
                <a:avLst/>
                <a:gdLst>
                  <a:gd name="connsiteX0" fmla="*/ 1093156 w 1093156"/>
                  <a:gd name="connsiteY0" fmla="*/ 4 h 829914"/>
                  <a:gd name="connsiteX1" fmla="*/ 969490 w 1093156"/>
                  <a:gd name="connsiteY1" fmla="*/ 193437 h 829914"/>
                  <a:gd name="connsiteX2" fmla="*/ 925095 w 1093156"/>
                  <a:gd name="connsiteY2" fmla="*/ 423153 h 829914"/>
                  <a:gd name="connsiteX3" fmla="*/ 950442 w 1093156"/>
                  <a:gd name="connsiteY3" fmla="*/ 393684 h 829914"/>
                  <a:gd name="connsiteX4" fmla="*/ 950273 w 1093156"/>
                  <a:gd name="connsiteY4" fmla="*/ 403993 h 829914"/>
                  <a:gd name="connsiteX5" fmla="*/ 950316 w 1093156"/>
                  <a:gd name="connsiteY5" fmla="*/ 410453 h 829914"/>
                  <a:gd name="connsiteX6" fmla="*/ 982054 w 1093156"/>
                  <a:gd name="connsiteY6" fmla="*/ 373554 h 829914"/>
                  <a:gd name="connsiteX7" fmla="*/ 979722 w 1093156"/>
                  <a:gd name="connsiteY7" fmla="*/ 401622 h 829914"/>
                  <a:gd name="connsiteX8" fmla="*/ 893738 w 1093156"/>
                  <a:gd name="connsiteY8" fmla="*/ 654988 h 829914"/>
                  <a:gd name="connsiteX9" fmla="*/ 921281 w 1093156"/>
                  <a:gd name="connsiteY9" fmla="*/ 637425 h 829914"/>
                  <a:gd name="connsiteX10" fmla="*/ 918959 w 1093156"/>
                  <a:gd name="connsiteY10" fmla="*/ 642288 h 829914"/>
                  <a:gd name="connsiteX11" fmla="*/ 969611 w 1093156"/>
                  <a:gd name="connsiteY11" fmla="*/ 609990 h 829914"/>
                  <a:gd name="connsiteX12" fmla="*/ 958367 w 1093156"/>
                  <a:gd name="connsiteY12" fmla="*/ 657929 h 829914"/>
                  <a:gd name="connsiteX13" fmla="*/ 937074 w 1093156"/>
                  <a:gd name="connsiteY13" fmla="*/ 705021 h 829914"/>
                  <a:gd name="connsiteX14" fmla="*/ 883192 w 1093156"/>
                  <a:gd name="connsiteY14" fmla="*/ 777631 h 829914"/>
                  <a:gd name="connsiteX15" fmla="*/ 794113 w 1093156"/>
                  <a:gd name="connsiteY15" fmla="*/ 808738 h 829914"/>
                  <a:gd name="connsiteX16" fmla="*/ 189280 w 1093156"/>
                  <a:gd name="connsiteY16" fmla="*/ 694785 h 829914"/>
                  <a:gd name="connsiteX17" fmla="*/ 79002 w 1093156"/>
                  <a:gd name="connsiteY17" fmla="*/ 551034 h 829914"/>
                  <a:gd name="connsiteX18" fmla="*/ 52286 w 1093156"/>
                  <a:gd name="connsiteY18" fmla="*/ 561372 h 829914"/>
                  <a:gd name="connsiteX19" fmla="*/ 48357 w 1093156"/>
                  <a:gd name="connsiteY19" fmla="*/ 565833 h 829914"/>
                  <a:gd name="connsiteX20" fmla="*/ 27065 w 1093156"/>
                  <a:gd name="connsiteY20" fmla="*/ 574072 h 829914"/>
                  <a:gd name="connsiteX21" fmla="*/ 11652 w 1093156"/>
                  <a:gd name="connsiteY21" fmla="*/ 606226 h 829914"/>
                  <a:gd name="connsiteX22" fmla="*/ 13996 w 1093156"/>
                  <a:gd name="connsiteY22" fmla="*/ 614703 h 829914"/>
                  <a:gd name="connsiteX23" fmla="*/ 3977 w 1093156"/>
                  <a:gd name="connsiteY23" fmla="*/ 593604 h 829914"/>
                  <a:gd name="connsiteX24" fmla="*/ 3956 w 1093156"/>
                  <a:gd name="connsiteY24" fmla="*/ 556671 h 829914"/>
                  <a:gd name="connsiteX25" fmla="*/ 28042 w 1093156"/>
                  <a:gd name="connsiteY25" fmla="*/ 535790 h 829914"/>
                  <a:gd name="connsiteX26" fmla="*/ 55983 w 1093156"/>
                  <a:gd name="connsiteY26" fmla="*/ 528590 h 829914"/>
                  <a:gd name="connsiteX27" fmla="*/ 202463 w 1093156"/>
                  <a:gd name="connsiteY27" fmla="*/ 516875 h 829914"/>
                  <a:gd name="connsiteX28" fmla="*/ 436410 w 1093156"/>
                  <a:gd name="connsiteY28" fmla="*/ 434782 h 829914"/>
                  <a:gd name="connsiteX29" fmla="*/ 429012 w 1093156"/>
                  <a:gd name="connsiteY29" fmla="*/ 494325 h 829914"/>
                  <a:gd name="connsiteX30" fmla="*/ 339874 w 1093156"/>
                  <a:gd name="connsiteY30" fmla="*/ 668730 h 829914"/>
                  <a:gd name="connsiteX31" fmla="*/ 465202 w 1093156"/>
                  <a:gd name="connsiteY31" fmla="*/ 641840 h 829914"/>
                  <a:gd name="connsiteX32" fmla="*/ 477634 w 1093156"/>
                  <a:gd name="connsiteY32" fmla="*/ 634172 h 829914"/>
                  <a:gd name="connsiteX33" fmla="*/ 490423 w 1093156"/>
                  <a:gd name="connsiteY33" fmla="*/ 629140 h 829914"/>
                  <a:gd name="connsiteX34" fmla="*/ 589880 w 1093156"/>
                  <a:gd name="connsiteY34" fmla="*/ 528133 h 829914"/>
                  <a:gd name="connsiteX35" fmla="*/ 640264 w 1093156"/>
                  <a:gd name="connsiteY35" fmla="*/ 322020 h 829914"/>
                  <a:gd name="connsiteX36" fmla="*/ 701379 w 1093156"/>
                  <a:gd name="connsiteY36" fmla="*/ 279670 h 829914"/>
                  <a:gd name="connsiteX37" fmla="*/ 717573 w 1093156"/>
                  <a:gd name="connsiteY37" fmla="*/ 322739 h 829914"/>
                  <a:gd name="connsiteX38" fmla="*/ 717221 w 1093156"/>
                  <a:gd name="connsiteY38" fmla="*/ 671900 h 829914"/>
                  <a:gd name="connsiteX39" fmla="*/ 742154 w 1093156"/>
                  <a:gd name="connsiteY39" fmla="*/ 643427 h 829914"/>
                  <a:gd name="connsiteX40" fmla="*/ 747004 w 1093156"/>
                  <a:gd name="connsiteY40" fmla="*/ 637251 h 829914"/>
                  <a:gd name="connsiteX41" fmla="*/ 744711 w 1093156"/>
                  <a:gd name="connsiteY41" fmla="*/ 648923 h 829914"/>
                  <a:gd name="connsiteX42" fmla="*/ 742442 w 1093156"/>
                  <a:gd name="connsiteY42" fmla="*/ 659200 h 829914"/>
                  <a:gd name="connsiteX43" fmla="*/ 879498 w 1093156"/>
                  <a:gd name="connsiteY43" fmla="*/ 362184 h 829914"/>
                  <a:gd name="connsiteX44" fmla="*/ 880201 w 1093156"/>
                  <a:gd name="connsiteY44" fmla="*/ 133171 h 829914"/>
                  <a:gd name="connsiteX45" fmla="*/ 973998 w 1093156"/>
                  <a:gd name="connsiteY45" fmla="*/ 61426 h 829914"/>
                  <a:gd name="connsiteX46" fmla="*/ 1040752 w 1093156"/>
                  <a:gd name="connsiteY46" fmla="*/ 19630 h 829914"/>
                  <a:gd name="connsiteX47" fmla="*/ 1068725 w 1093156"/>
                  <a:gd name="connsiteY47" fmla="*/ 6346 h 829914"/>
                  <a:gd name="connsiteX48" fmla="*/ 1093156 w 1093156"/>
                  <a:gd name="connsiteY48" fmla="*/ 4 h 82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93156" h="829914">
                    <a:moveTo>
                      <a:pt x="1093156" y="4"/>
                    </a:moveTo>
                    <a:cubicBezTo>
                      <a:pt x="1093156" y="4"/>
                      <a:pt x="1017052" y="110287"/>
                      <a:pt x="969490" y="193437"/>
                    </a:cubicBezTo>
                    <a:cubicBezTo>
                      <a:pt x="921925" y="276583"/>
                      <a:pt x="925095" y="423153"/>
                      <a:pt x="925095" y="423153"/>
                    </a:cubicBezTo>
                    <a:lnTo>
                      <a:pt x="950442" y="393684"/>
                    </a:lnTo>
                    <a:lnTo>
                      <a:pt x="950273" y="403993"/>
                    </a:lnTo>
                    <a:cubicBezTo>
                      <a:pt x="950267" y="408163"/>
                      <a:pt x="950316" y="410453"/>
                      <a:pt x="950316" y="410453"/>
                    </a:cubicBezTo>
                    <a:lnTo>
                      <a:pt x="982054" y="373554"/>
                    </a:lnTo>
                    <a:lnTo>
                      <a:pt x="979722" y="401622"/>
                    </a:lnTo>
                    <a:cubicBezTo>
                      <a:pt x="962526" y="514986"/>
                      <a:pt x="893738" y="654988"/>
                      <a:pt x="893738" y="654988"/>
                    </a:cubicBezTo>
                    <a:lnTo>
                      <a:pt x="921281" y="637425"/>
                    </a:lnTo>
                    <a:lnTo>
                      <a:pt x="918959" y="642288"/>
                    </a:lnTo>
                    <a:lnTo>
                      <a:pt x="969611" y="609990"/>
                    </a:lnTo>
                    <a:lnTo>
                      <a:pt x="958367" y="657929"/>
                    </a:lnTo>
                    <a:cubicBezTo>
                      <a:pt x="952621" y="674456"/>
                      <a:pt x="945354" y="690179"/>
                      <a:pt x="937074" y="705021"/>
                    </a:cubicBezTo>
                    <a:lnTo>
                      <a:pt x="883192" y="777631"/>
                    </a:lnTo>
                    <a:lnTo>
                      <a:pt x="794113" y="808738"/>
                    </a:lnTo>
                    <a:cubicBezTo>
                      <a:pt x="542891" y="873980"/>
                      <a:pt x="336952" y="774940"/>
                      <a:pt x="189280" y="694785"/>
                    </a:cubicBezTo>
                    <a:cubicBezTo>
                      <a:pt x="-627" y="591553"/>
                      <a:pt x="79002" y="551034"/>
                      <a:pt x="79002" y="551034"/>
                    </a:cubicBezTo>
                    <a:cubicBezTo>
                      <a:pt x="67463" y="553544"/>
                      <a:pt x="58732" y="557090"/>
                      <a:pt x="52286" y="561372"/>
                    </a:cubicBezTo>
                    <a:lnTo>
                      <a:pt x="48357" y="565833"/>
                    </a:lnTo>
                    <a:lnTo>
                      <a:pt x="27065" y="574072"/>
                    </a:lnTo>
                    <a:cubicBezTo>
                      <a:pt x="14174" y="582636"/>
                      <a:pt x="10428" y="594149"/>
                      <a:pt x="11652" y="606226"/>
                    </a:cubicBezTo>
                    <a:lnTo>
                      <a:pt x="13996" y="614703"/>
                    </a:lnTo>
                    <a:lnTo>
                      <a:pt x="3977" y="593604"/>
                    </a:lnTo>
                    <a:cubicBezTo>
                      <a:pt x="-1180" y="576644"/>
                      <a:pt x="-1461" y="563806"/>
                      <a:pt x="3956" y="556671"/>
                    </a:cubicBezTo>
                    <a:lnTo>
                      <a:pt x="28042" y="535790"/>
                    </a:lnTo>
                    <a:lnTo>
                      <a:pt x="55983" y="528590"/>
                    </a:lnTo>
                    <a:cubicBezTo>
                      <a:pt x="89454" y="524891"/>
                      <a:pt x="134464" y="526036"/>
                      <a:pt x="202463" y="516875"/>
                    </a:cubicBezTo>
                    <a:cubicBezTo>
                      <a:pt x="260951" y="509121"/>
                      <a:pt x="345159" y="479174"/>
                      <a:pt x="436410" y="434782"/>
                    </a:cubicBezTo>
                    <a:cubicBezTo>
                      <a:pt x="432889" y="456625"/>
                      <a:pt x="430070" y="477765"/>
                      <a:pt x="429012" y="494325"/>
                    </a:cubicBezTo>
                    <a:cubicBezTo>
                      <a:pt x="425842" y="550698"/>
                      <a:pt x="424433" y="624335"/>
                      <a:pt x="339874" y="668730"/>
                    </a:cubicBezTo>
                    <a:cubicBezTo>
                      <a:pt x="339874" y="668730"/>
                      <a:pt x="402496" y="672584"/>
                      <a:pt x="465202" y="641840"/>
                    </a:cubicBezTo>
                    <a:lnTo>
                      <a:pt x="477634" y="634172"/>
                    </a:lnTo>
                    <a:lnTo>
                      <a:pt x="490423" y="629140"/>
                    </a:lnTo>
                    <a:cubicBezTo>
                      <a:pt x="528048" y="610694"/>
                      <a:pt x="565702" y="579794"/>
                      <a:pt x="589880" y="528133"/>
                    </a:cubicBezTo>
                    <a:cubicBezTo>
                      <a:pt x="624410" y="454497"/>
                      <a:pt x="636388" y="377687"/>
                      <a:pt x="640264" y="322020"/>
                    </a:cubicBezTo>
                    <a:lnTo>
                      <a:pt x="701379" y="279670"/>
                    </a:lnTo>
                    <a:lnTo>
                      <a:pt x="717573" y="322739"/>
                    </a:lnTo>
                    <a:cubicBezTo>
                      <a:pt x="772536" y="437953"/>
                      <a:pt x="717221" y="671900"/>
                      <a:pt x="717221" y="671900"/>
                    </a:cubicBezTo>
                    <a:cubicBezTo>
                      <a:pt x="717221" y="671900"/>
                      <a:pt x="727351" y="661308"/>
                      <a:pt x="742154" y="643427"/>
                    </a:cubicBezTo>
                    <a:lnTo>
                      <a:pt x="747004" y="637251"/>
                    </a:lnTo>
                    <a:lnTo>
                      <a:pt x="744711" y="648923"/>
                    </a:lnTo>
                    <a:cubicBezTo>
                      <a:pt x="743307" y="655545"/>
                      <a:pt x="742442" y="659200"/>
                      <a:pt x="742442" y="659200"/>
                    </a:cubicBezTo>
                    <a:cubicBezTo>
                      <a:pt x="742442" y="659200"/>
                      <a:pt x="904514" y="489730"/>
                      <a:pt x="879498" y="362184"/>
                    </a:cubicBezTo>
                    <a:cubicBezTo>
                      <a:pt x="864698" y="287139"/>
                      <a:pt x="860825" y="207514"/>
                      <a:pt x="880201" y="133171"/>
                    </a:cubicBezTo>
                    <a:cubicBezTo>
                      <a:pt x="915082" y="104191"/>
                      <a:pt x="946395" y="80562"/>
                      <a:pt x="973998" y="61426"/>
                    </a:cubicBezTo>
                    <a:lnTo>
                      <a:pt x="1040752" y="19630"/>
                    </a:lnTo>
                    <a:lnTo>
                      <a:pt x="1068725" y="6346"/>
                    </a:lnTo>
                    <a:cubicBezTo>
                      <a:pt x="1080913" y="1744"/>
                      <a:pt x="1089105" y="-84"/>
                      <a:pt x="1093156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2" name="任意多边形: 形状 291"/>
              <p:cNvSpPr/>
              <p:nvPr/>
            </p:nvSpPr>
            <p:spPr>
              <a:xfrm>
                <a:off x="4894065" y="-1239770"/>
                <a:ext cx="1063155" cy="2129520"/>
              </a:xfrm>
              <a:custGeom>
                <a:avLst/>
                <a:gdLst>
                  <a:gd name="connsiteX0" fmla="*/ 1063155 w 1063155"/>
                  <a:gd name="connsiteY0" fmla="*/ 0 h 2129520"/>
                  <a:gd name="connsiteX1" fmla="*/ 11456 w 1063155"/>
                  <a:gd name="connsiteY1" fmla="*/ 2113689 h 2129520"/>
                  <a:gd name="connsiteX2" fmla="*/ 11769 w 1063155"/>
                  <a:gd name="connsiteY2" fmla="*/ 2129520 h 2129520"/>
                  <a:gd name="connsiteX3" fmla="*/ 6450 w 1063155"/>
                  <a:gd name="connsiteY3" fmla="*/ 2065982 h 2129520"/>
                  <a:gd name="connsiteX4" fmla="*/ 23278 w 1063155"/>
                  <a:gd name="connsiteY4" fmla="*/ 1509370 h 2129520"/>
                  <a:gd name="connsiteX5" fmla="*/ 837809 w 1063155"/>
                  <a:gd name="connsiteY5" fmla="*/ 113613 h 2129520"/>
                  <a:gd name="connsiteX6" fmla="*/ 945979 w 1063155"/>
                  <a:gd name="connsiteY6" fmla="*/ 52522 h 2129520"/>
                  <a:gd name="connsiteX7" fmla="*/ 1063155 w 1063155"/>
                  <a:gd name="connsiteY7" fmla="*/ 0 h 212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3155" h="2129520">
                    <a:moveTo>
                      <a:pt x="1063155" y="0"/>
                    </a:moveTo>
                    <a:cubicBezTo>
                      <a:pt x="1063155" y="0"/>
                      <a:pt x="20282" y="735857"/>
                      <a:pt x="11456" y="2113689"/>
                    </a:cubicBezTo>
                    <a:lnTo>
                      <a:pt x="11769" y="2129520"/>
                    </a:lnTo>
                    <a:lnTo>
                      <a:pt x="6450" y="2065982"/>
                    </a:lnTo>
                    <a:cubicBezTo>
                      <a:pt x="-4006" y="1896560"/>
                      <a:pt x="-3940" y="1700686"/>
                      <a:pt x="23278" y="1509370"/>
                    </a:cubicBezTo>
                    <a:cubicBezTo>
                      <a:pt x="86785" y="1062966"/>
                      <a:pt x="300545" y="450666"/>
                      <a:pt x="837809" y="113613"/>
                    </a:cubicBezTo>
                    <a:lnTo>
                      <a:pt x="945979" y="52522"/>
                    </a:lnTo>
                    <a:lnTo>
                      <a:pt x="10631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1" name="任意多边形: 形状 290"/>
              <p:cNvSpPr/>
              <p:nvPr/>
            </p:nvSpPr>
            <p:spPr>
              <a:xfrm>
                <a:off x="7926038" y="-1068734"/>
                <a:ext cx="941087" cy="367962"/>
              </a:xfrm>
              <a:custGeom>
                <a:avLst/>
                <a:gdLst>
                  <a:gd name="connsiteX0" fmla="*/ 777889 w 941087"/>
                  <a:gd name="connsiteY0" fmla="*/ 129 h 367962"/>
                  <a:gd name="connsiteX1" fmla="*/ 914792 w 941087"/>
                  <a:gd name="connsiteY1" fmla="*/ 32084 h 367962"/>
                  <a:gd name="connsiteX2" fmla="*/ 941087 w 941087"/>
                  <a:gd name="connsiteY2" fmla="*/ 47262 h 367962"/>
                  <a:gd name="connsiteX3" fmla="*/ 857758 w 941087"/>
                  <a:gd name="connsiteY3" fmla="*/ 28520 h 367962"/>
                  <a:gd name="connsiteX4" fmla="*/ 581277 w 941087"/>
                  <a:gd name="connsiteY4" fmla="*/ 76548 h 367962"/>
                  <a:gd name="connsiteX5" fmla="*/ 572831 w 941087"/>
                  <a:gd name="connsiteY5" fmla="*/ 82023 h 367962"/>
                  <a:gd name="connsiteX6" fmla="*/ 556056 w 941087"/>
                  <a:gd name="connsiteY6" fmla="*/ 89248 h 367962"/>
                  <a:gd name="connsiteX7" fmla="*/ 520049 w 941087"/>
                  <a:gd name="connsiteY7" fmla="*/ 112589 h 367962"/>
                  <a:gd name="connsiteX8" fmla="*/ 470017 w 941087"/>
                  <a:gd name="connsiteY8" fmla="*/ 214416 h 367962"/>
                  <a:gd name="connsiteX9" fmla="*/ 372246 w 941087"/>
                  <a:gd name="connsiteY9" fmla="*/ 324123 h 367962"/>
                  <a:gd name="connsiteX10" fmla="*/ 349686 w 941087"/>
                  <a:gd name="connsiteY10" fmla="*/ 337158 h 367962"/>
                  <a:gd name="connsiteX11" fmla="*/ 307160 w 941087"/>
                  <a:gd name="connsiteY11" fmla="*/ 348719 h 367962"/>
                  <a:gd name="connsiteX12" fmla="*/ 188711 w 941087"/>
                  <a:gd name="connsiteY12" fmla="*/ 323620 h 367962"/>
                  <a:gd name="connsiteX13" fmla="*/ 173748 w 941087"/>
                  <a:gd name="connsiteY13" fmla="*/ 333738 h 367962"/>
                  <a:gd name="connsiteX14" fmla="*/ 166325 w 941087"/>
                  <a:gd name="connsiteY14" fmla="*/ 337346 h 367962"/>
                  <a:gd name="connsiteX15" fmla="*/ 163490 w 941087"/>
                  <a:gd name="connsiteY15" fmla="*/ 336320 h 367962"/>
                  <a:gd name="connsiteX16" fmla="*/ 159621 w 941087"/>
                  <a:gd name="connsiteY16" fmla="*/ 339179 h 367962"/>
                  <a:gd name="connsiteX17" fmla="*/ 151143 w 941087"/>
                  <a:gd name="connsiteY17" fmla="*/ 344726 h 367962"/>
                  <a:gd name="connsiteX18" fmla="*/ 132954 w 941087"/>
                  <a:gd name="connsiteY18" fmla="*/ 353568 h 367962"/>
                  <a:gd name="connsiteX19" fmla="*/ 36772 w 941087"/>
                  <a:gd name="connsiteY19" fmla="*/ 366982 h 367962"/>
                  <a:gd name="connsiteX20" fmla="*/ 0 w 941087"/>
                  <a:gd name="connsiteY20" fmla="*/ 359519 h 367962"/>
                  <a:gd name="connsiteX21" fmla="*/ 15993 w 941087"/>
                  <a:gd name="connsiteY21" fmla="*/ 352440 h 367962"/>
                  <a:gd name="connsiteX22" fmla="*/ 22902 w 941087"/>
                  <a:gd name="connsiteY22" fmla="*/ 347846 h 367962"/>
                  <a:gd name="connsiteX23" fmla="*/ 41214 w 941087"/>
                  <a:gd name="connsiteY23" fmla="*/ 339740 h 367962"/>
                  <a:gd name="connsiteX24" fmla="*/ 131280 w 941087"/>
                  <a:gd name="connsiteY24" fmla="*/ 259498 h 367962"/>
                  <a:gd name="connsiteX25" fmla="*/ 205848 w 941087"/>
                  <a:gd name="connsiteY25" fmla="*/ 143212 h 367962"/>
                  <a:gd name="connsiteX26" fmla="*/ 209297 w 941087"/>
                  <a:gd name="connsiteY26" fmla="*/ 140325 h 367962"/>
                  <a:gd name="connsiteX27" fmla="*/ 206032 w 941087"/>
                  <a:gd name="connsiteY27" fmla="*/ 154211 h 367962"/>
                  <a:gd name="connsiteX28" fmla="*/ 209292 w 941087"/>
                  <a:gd name="connsiteY28" fmla="*/ 179885 h 367962"/>
                  <a:gd name="connsiteX29" fmla="*/ 300195 w 941087"/>
                  <a:gd name="connsiteY29" fmla="*/ 227100 h 367962"/>
                  <a:gd name="connsiteX30" fmla="*/ 322590 w 941087"/>
                  <a:gd name="connsiteY30" fmla="*/ 214699 h 367962"/>
                  <a:gd name="connsiteX31" fmla="*/ 325416 w 941087"/>
                  <a:gd name="connsiteY31" fmla="*/ 214400 h 367962"/>
                  <a:gd name="connsiteX32" fmla="*/ 372626 w 941087"/>
                  <a:gd name="connsiteY32" fmla="*/ 123496 h 367962"/>
                  <a:gd name="connsiteX33" fmla="*/ 357886 w 941087"/>
                  <a:gd name="connsiteY33" fmla="*/ 103326 h 367962"/>
                  <a:gd name="connsiteX34" fmla="*/ 400696 w 941087"/>
                  <a:gd name="connsiteY34" fmla="*/ 107659 h 367962"/>
                  <a:gd name="connsiteX35" fmla="*/ 476005 w 941087"/>
                  <a:gd name="connsiteY35" fmla="*/ 116821 h 367962"/>
                  <a:gd name="connsiteX36" fmla="*/ 495207 w 941087"/>
                  <a:gd name="connsiteY36" fmla="*/ 103389 h 367962"/>
                  <a:gd name="connsiteX37" fmla="*/ 501226 w 941087"/>
                  <a:gd name="connsiteY37" fmla="*/ 104121 h 367962"/>
                  <a:gd name="connsiteX38" fmla="*/ 568215 w 941087"/>
                  <a:gd name="connsiteY38" fmla="*/ 57260 h 367962"/>
                  <a:gd name="connsiteX39" fmla="*/ 610542 w 941087"/>
                  <a:gd name="connsiteY39" fmla="*/ 34918 h 367962"/>
                  <a:gd name="connsiteX40" fmla="*/ 667379 w 941087"/>
                  <a:gd name="connsiteY40" fmla="*/ 14320 h 367962"/>
                  <a:gd name="connsiteX41" fmla="*/ 777889 w 941087"/>
                  <a:gd name="connsiteY41" fmla="*/ 129 h 36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941087" h="367962">
                    <a:moveTo>
                      <a:pt x="777889" y="129"/>
                    </a:moveTo>
                    <a:cubicBezTo>
                      <a:pt x="829458" y="1531"/>
                      <a:pt x="875336" y="14281"/>
                      <a:pt x="914792" y="32084"/>
                    </a:cubicBezTo>
                    <a:lnTo>
                      <a:pt x="941087" y="47262"/>
                    </a:lnTo>
                    <a:lnTo>
                      <a:pt x="857758" y="28520"/>
                    </a:lnTo>
                    <a:cubicBezTo>
                      <a:pt x="746058" y="14952"/>
                      <a:pt x="641272" y="44952"/>
                      <a:pt x="581277" y="76548"/>
                    </a:cubicBezTo>
                    <a:lnTo>
                      <a:pt x="572831" y="82023"/>
                    </a:lnTo>
                    <a:lnTo>
                      <a:pt x="556056" y="89248"/>
                    </a:lnTo>
                    <a:cubicBezTo>
                      <a:pt x="541057" y="97147"/>
                      <a:pt x="528857" y="105146"/>
                      <a:pt x="520049" y="112589"/>
                    </a:cubicBezTo>
                    <a:cubicBezTo>
                      <a:pt x="520049" y="112589"/>
                      <a:pt x="499261" y="176364"/>
                      <a:pt x="470017" y="214416"/>
                    </a:cubicBezTo>
                    <a:cubicBezTo>
                      <a:pt x="455572" y="233442"/>
                      <a:pt x="423158" y="286908"/>
                      <a:pt x="372246" y="324123"/>
                    </a:cubicBezTo>
                    <a:lnTo>
                      <a:pt x="349686" y="337158"/>
                    </a:lnTo>
                    <a:lnTo>
                      <a:pt x="307160" y="348719"/>
                    </a:lnTo>
                    <a:cubicBezTo>
                      <a:pt x="272389" y="352865"/>
                      <a:pt x="232928" y="346610"/>
                      <a:pt x="188711" y="323620"/>
                    </a:cubicBezTo>
                    <a:cubicBezTo>
                      <a:pt x="188711" y="323620"/>
                      <a:pt x="183382" y="327870"/>
                      <a:pt x="173748" y="333738"/>
                    </a:cubicBezTo>
                    <a:lnTo>
                      <a:pt x="166325" y="337346"/>
                    </a:lnTo>
                    <a:lnTo>
                      <a:pt x="163490" y="336320"/>
                    </a:lnTo>
                    <a:cubicBezTo>
                      <a:pt x="163490" y="336320"/>
                      <a:pt x="162158" y="337383"/>
                      <a:pt x="159621" y="339179"/>
                    </a:cubicBezTo>
                    <a:lnTo>
                      <a:pt x="151143" y="344726"/>
                    </a:lnTo>
                    <a:lnTo>
                      <a:pt x="132954" y="353568"/>
                    </a:lnTo>
                    <a:cubicBezTo>
                      <a:pt x="107124" y="363279"/>
                      <a:pt x="73911" y="370711"/>
                      <a:pt x="36772" y="366982"/>
                    </a:cubicBezTo>
                    <a:lnTo>
                      <a:pt x="0" y="359519"/>
                    </a:lnTo>
                    <a:lnTo>
                      <a:pt x="15993" y="352440"/>
                    </a:lnTo>
                    <a:lnTo>
                      <a:pt x="22902" y="347846"/>
                    </a:lnTo>
                    <a:lnTo>
                      <a:pt x="41214" y="339740"/>
                    </a:lnTo>
                    <a:cubicBezTo>
                      <a:pt x="68388" y="325559"/>
                      <a:pt x="103445" y="301249"/>
                      <a:pt x="131280" y="259498"/>
                    </a:cubicBezTo>
                    <a:cubicBezTo>
                      <a:pt x="164311" y="210083"/>
                      <a:pt x="179505" y="172163"/>
                      <a:pt x="205848" y="143212"/>
                    </a:cubicBezTo>
                    <a:lnTo>
                      <a:pt x="209297" y="140325"/>
                    </a:lnTo>
                    <a:lnTo>
                      <a:pt x="206032" y="154211"/>
                    </a:lnTo>
                    <a:cubicBezTo>
                      <a:pt x="205504" y="162622"/>
                      <a:pt x="206473" y="171254"/>
                      <a:pt x="209292" y="179885"/>
                    </a:cubicBezTo>
                    <a:cubicBezTo>
                      <a:pt x="221273" y="217937"/>
                      <a:pt x="262143" y="239077"/>
                      <a:pt x="300195" y="227100"/>
                    </a:cubicBezTo>
                    <a:lnTo>
                      <a:pt x="322590" y="214699"/>
                    </a:lnTo>
                    <a:lnTo>
                      <a:pt x="325416" y="214400"/>
                    </a:lnTo>
                    <a:cubicBezTo>
                      <a:pt x="363468" y="202419"/>
                      <a:pt x="384607" y="161548"/>
                      <a:pt x="372626" y="123496"/>
                    </a:cubicBezTo>
                    <a:lnTo>
                      <a:pt x="357886" y="103326"/>
                    </a:lnTo>
                    <a:lnTo>
                      <a:pt x="400696" y="107659"/>
                    </a:lnTo>
                    <a:cubicBezTo>
                      <a:pt x="426680" y="111888"/>
                      <a:pt x="451871" y="116292"/>
                      <a:pt x="476005" y="116821"/>
                    </a:cubicBezTo>
                    <a:lnTo>
                      <a:pt x="495207" y="103389"/>
                    </a:lnTo>
                    <a:lnTo>
                      <a:pt x="501226" y="104121"/>
                    </a:lnTo>
                    <a:cubicBezTo>
                      <a:pt x="524062" y="86152"/>
                      <a:pt x="546400" y="70610"/>
                      <a:pt x="568215" y="57260"/>
                    </a:cubicBezTo>
                    <a:lnTo>
                      <a:pt x="610542" y="34918"/>
                    </a:lnTo>
                    <a:lnTo>
                      <a:pt x="667379" y="14320"/>
                    </a:lnTo>
                    <a:cubicBezTo>
                      <a:pt x="706600" y="3303"/>
                      <a:pt x="743509" y="-806"/>
                      <a:pt x="777889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0" name="任意多边形: 形状 289"/>
              <p:cNvSpPr/>
              <p:nvPr/>
            </p:nvSpPr>
            <p:spPr>
              <a:xfrm>
                <a:off x="8386638" y="-892592"/>
                <a:ext cx="363497" cy="185776"/>
              </a:xfrm>
              <a:custGeom>
                <a:avLst/>
                <a:gdLst>
                  <a:gd name="connsiteX0" fmla="*/ 325060 w 363497"/>
                  <a:gd name="connsiteY0" fmla="*/ 0 h 185776"/>
                  <a:gd name="connsiteX1" fmla="*/ 363497 w 363497"/>
                  <a:gd name="connsiteY1" fmla="*/ 1189 h 185776"/>
                  <a:gd name="connsiteX2" fmla="*/ 315043 w 363497"/>
                  <a:gd name="connsiteY2" fmla="*/ 8023 h 185776"/>
                  <a:gd name="connsiteX3" fmla="*/ 209000 w 363497"/>
                  <a:gd name="connsiteY3" fmla="*/ 42188 h 185776"/>
                  <a:gd name="connsiteX4" fmla="*/ 189794 w 363497"/>
                  <a:gd name="connsiteY4" fmla="*/ 52950 h 185776"/>
                  <a:gd name="connsiteX5" fmla="*/ 183779 w 363497"/>
                  <a:gd name="connsiteY5" fmla="*/ 54888 h 185776"/>
                  <a:gd name="connsiteX6" fmla="*/ 26154 w 363497"/>
                  <a:gd name="connsiteY6" fmla="*/ 159255 h 185776"/>
                  <a:gd name="connsiteX7" fmla="*/ 0 w 363497"/>
                  <a:gd name="connsiteY7" fmla="*/ 185776 h 185776"/>
                  <a:gd name="connsiteX8" fmla="*/ 2483 w 363497"/>
                  <a:gd name="connsiteY8" fmla="*/ 181795 h 185776"/>
                  <a:gd name="connsiteX9" fmla="*/ 97240 w 363497"/>
                  <a:gd name="connsiteY9" fmla="*/ 81127 h 185776"/>
                  <a:gd name="connsiteX10" fmla="*/ 147002 w 363497"/>
                  <a:gd name="connsiteY10" fmla="*/ 46996 h 185776"/>
                  <a:gd name="connsiteX11" fmla="*/ 173921 w 363497"/>
                  <a:gd name="connsiteY11" fmla="*/ 33587 h 185776"/>
                  <a:gd name="connsiteX12" fmla="*/ 325060 w 363497"/>
                  <a:gd name="connsiteY12" fmla="*/ 0 h 18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3497" h="185776">
                    <a:moveTo>
                      <a:pt x="325060" y="0"/>
                    </a:moveTo>
                    <a:lnTo>
                      <a:pt x="363497" y="1189"/>
                    </a:lnTo>
                    <a:lnTo>
                      <a:pt x="315043" y="8023"/>
                    </a:lnTo>
                    <a:cubicBezTo>
                      <a:pt x="276768" y="15818"/>
                      <a:pt x="241388" y="27737"/>
                      <a:pt x="209000" y="42188"/>
                    </a:cubicBezTo>
                    <a:lnTo>
                      <a:pt x="189794" y="52950"/>
                    </a:lnTo>
                    <a:lnTo>
                      <a:pt x="183779" y="54888"/>
                    </a:lnTo>
                    <a:cubicBezTo>
                      <a:pt x="119004" y="83790"/>
                      <a:pt x="66200" y="122822"/>
                      <a:pt x="26154" y="159255"/>
                    </a:cubicBezTo>
                    <a:lnTo>
                      <a:pt x="0" y="185776"/>
                    </a:lnTo>
                    <a:lnTo>
                      <a:pt x="2483" y="181795"/>
                    </a:lnTo>
                    <a:cubicBezTo>
                      <a:pt x="32111" y="140534"/>
                      <a:pt x="64080" y="107462"/>
                      <a:pt x="97240" y="81127"/>
                    </a:cubicBezTo>
                    <a:lnTo>
                      <a:pt x="147002" y="46996"/>
                    </a:lnTo>
                    <a:lnTo>
                      <a:pt x="173921" y="33587"/>
                    </a:lnTo>
                    <a:cubicBezTo>
                      <a:pt x="225507" y="12125"/>
                      <a:pt x="277182" y="2560"/>
                      <a:pt x="32506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9" name="任意多边形: 形状 288"/>
              <p:cNvSpPr/>
              <p:nvPr/>
            </p:nvSpPr>
            <p:spPr>
              <a:xfrm>
                <a:off x="6413978" y="-687315"/>
                <a:ext cx="17127" cy="32866"/>
              </a:xfrm>
              <a:custGeom>
                <a:avLst/>
                <a:gdLst>
                  <a:gd name="connsiteX0" fmla="*/ 17127 w 17127"/>
                  <a:gd name="connsiteY0" fmla="*/ 0 h 32866"/>
                  <a:gd name="connsiteX1" fmla="*/ 1947 w 17127"/>
                  <a:gd name="connsiteY1" fmla="*/ 18264 h 32866"/>
                  <a:gd name="connsiteX2" fmla="*/ 1069 w 17127"/>
                  <a:gd name="connsiteY2" fmla="*/ 32866 h 32866"/>
                  <a:gd name="connsiteX3" fmla="*/ 219 w 17127"/>
                  <a:gd name="connsiteY3" fmla="*/ 29792 h 32866"/>
                  <a:gd name="connsiteX4" fmla="*/ 2632 w 17127"/>
                  <a:gd name="connsiteY4" fmla="*/ 12398 h 32866"/>
                  <a:gd name="connsiteX5" fmla="*/ 11703 w 17127"/>
                  <a:gd name="connsiteY5" fmla="*/ 2099 h 32866"/>
                  <a:gd name="connsiteX6" fmla="*/ 17127 w 17127"/>
                  <a:gd name="connsiteY6" fmla="*/ 0 h 3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7" h="32866">
                    <a:moveTo>
                      <a:pt x="17127" y="0"/>
                    </a:moveTo>
                    <a:cubicBezTo>
                      <a:pt x="17127" y="0"/>
                      <a:pt x="5929" y="5698"/>
                      <a:pt x="1947" y="18264"/>
                    </a:cubicBezTo>
                    <a:lnTo>
                      <a:pt x="1069" y="32866"/>
                    </a:lnTo>
                    <a:lnTo>
                      <a:pt x="219" y="29792"/>
                    </a:lnTo>
                    <a:cubicBezTo>
                      <a:pt x="-393" y="23754"/>
                      <a:pt x="238" y="17856"/>
                      <a:pt x="2632" y="12398"/>
                    </a:cubicBezTo>
                    <a:lnTo>
                      <a:pt x="11703" y="2099"/>
                    </a:lnTo>
                    <a:lnTo>
                      <a:pt x="17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8" name="任意多边形: 形状 287"/>
              <p:cNvSpPr/>
              <p:nvPr/>
            </p:nvSpPr>
            <p:spPr>
              <a:xfrm>
                <a:off x="6415028" y="-654449"/>
                <a:ext cx="316" cy="1076"/>
              </a:xfrm>
              <a:custGeom>
                <a:avLst/>
                <a:gdLst>
                  <a:gd name="connsiteX0" fmla="*/ 18 w 316"/>
                  <a:gd name="connsiteY0" fmla="*/ 0 h 1076"/>
                  <a:gd name="connsiteX1" fmla="*/ 316 w 316"/>
                  <a:gd name="connsiteY1" fmla="*/ 1076 h 1076"/>
                  <a:gd name="connsiteX2" fmla="*/ 0 w 316"/>
                  <a:gd name="connsiteY2" fmla="*/ 298 h 1076"/>
                  <a:gd name="connsiteX3" fmla="*/ 18 w 316"/>
                  <a:gd name="connsiteY3" fmla="*/ 0 h 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" h="1076">
                    <a:moveTo>
                      <a:pt x="18" y="0"/>
                    </a:moveTo>
                    <a:lnTo>
                      <a:pt x="316" y="1076"/>
                    </a:lnTo>
                    <a:lnTo>
                      <a:pt x="0" y="29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7" name="任意多边形: 形状 286"/>
              <p:cNvSpPr/>
              <p:nvPr/>
            </p:nvSpPr>
            <p:spPr>
              <a:xfrm>
                <a:off x="6391319" y="-636345"/>
                <a:ext cx="10734" cy="22605"/>
              </a:xfrm>
              <a:custGeom>
                <a:avLst/>
                <a:gdLst>
                  <a:gd name="connsiteX0" fmla="*/ 0 w 10734"/>
                  <a:gd name="connsiteY0" fmla="*/ 0 h 22605"/>
                  <a:gd name="connsiteX1" fmla="*/ 10734 w 10734"/>
                  <a:gd name="connsiteY1" fmla="*/ 22605 h 22605"/>
                  <a:gd name="connsiteX2" fmla="*/ 2700 w 10734"/>
                  <a:gd name="connsiteY2" fmla="*/ 9764 h 22605"/>
                  <a:gd name="connsiteX3" fmla="*/ 0 w 10734"/>
                  <a:gd name="connsiteY3" fmla="*/ 0 h 2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34" h="22605">
                    <a:moveTo>
                      <a:pt x="0" y="0"/>
                    </a:moveTo>
                    <a:lnTo>
                      <a:pt x="10734" y="22605"/>
                    </a:lnTo>
                    <a:lnTo>
                      <a:pt x="2700" y="97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6" name="任意多边形: 形状 285"/>
              <p:cNvSpPr/>
              <p:nvPr/>
            </p:nvSpPr>
            <p:spPr>
              <a:xfrm>
                <a:off x="6402054" y="-613740"/>
                <a:ext cx="881341" cy="376855"/>
              </a:xfrm>
              <a:custGeom>
                <a:avLst/>
                <a:gdLst>
                  <a:gd name="connsiteX0" fmla="*/ 0 w 881341"/>
                  <a:gd name="connsiteY0" fmla="*/ 0 h 376855"/>
                  <a:gd name="connsiteX1" fmla="*/ 11906 w 881341"/>
                  <a:gd name="connsiteY1" fmla="*/ 19029 h 376855"/>
                  <a:gd name="connsiteX2" fmla="*/ 24116 w 881341"/>
                  <a:gd name="connsiteY2" fmla="*/ 32831 h 376855"/>
                  <a:gd name="connsiteX3" fmla="*/ 761899 w 881341"/>
                  <a:gd name="connsiteY3" fmla="*/ 224499 h 376855"/>
                  <a:gd name="connsiteX4" fmla="*/ 881341 w 881341"/>
                  <a:gd name="connsiteY4" fmla="*/ 192788 h 376855"/>
                  <a:gd name="connsiteX5" fmla="*/ 789249 w 881341"/>
                  <a:gd name="connsiteY5" fmla="*/ 282148 h 376855"/>
                  <a:gd name="connsiteX6" fmla="*/ 739435 w 881341"/>
                  <a:gd name="connsiteY6" fmla="*/ 314383 h 376855"/>
                  <a:gd name="connsiteX7" fmla="*/ 695045 w 881341"/>
                  <a:gd name="connsiteY7" fmla="*/ 335714 h 376855"/>
                  <a:gd name="connsiteX8" fmla="*/ 522870 w 881341"/>
                  <a:gd name="connsiteY8" fmla="*/ 375984 h 376855"/>
                  <a:gd name="connsiteX9" fmla="*/ 8529 w 881341"/>
                  <a:gd name="connsiteY9" fmla="*/ 17961 h 376855"/>
                  <a:gd name="connsiteX10" fmla="*/ 0 w 881341"/>
                  <a:gd name="connsiteY10" fmla="*/ 0 h 376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1341" h="376855">
                    <a:moveTo>
                      <a:pt x="0" y="0"/>
                    </a:moveTo>
                    <a:lnTo>
                      <a:pt x="11906" y="19029"/>
                    </a:lnTo>
                    <a:cubicBezTo>
                      <a:pt x="18655" y="27436"/>
                      <a:pt x="24116" y="32831"/>
                      <a:pt x="24116" y="32831"/>
                    </a:cubicBezTo>
                    <a:cubicBezTo>
                      <a:pt x="299641" y="293908"/>
                      <a:pt x="612160" y="278054"/>
                      <a:pt x="761899" y="224499"/>
                    </a:cubicBezTo>
                    <a:lnTo>
                      <a:pt x="881341" y="192788"/>
                    </a:lnTo>
                    <a:cubicBezTo>
                      <a:pt x="881341" y="192788"/>
                      <a:pt x="851921" y="236037"/>
                      <a:pt x="789249" y="282148"/>
                    </a:cubicBezTo>
                    <a:lnTo>
                      <a:pt x="739435" y="314383"/>
                    </a:lnTo>
                    <a:lnTo>
                      <a:pt x="695045" y="335714"/>
                    </a:lnTo>
                    <a:cubicBezTo>
                      <a:pt x="646605" y="355153"/>
                      <a:pt x="589373" y="370259"/>
                      <a:pt x="522870" y="375984"/>
                    </a:cubicBezTo>
                    <a:cubicBezTo>
                      <a:pt x="323628" y="392896"/>
                      <a:pt x="93072" y="159698"/>
                      <a:pt x="8529" y="1796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5" name="任意多边形: 形状 284"/>
              <p:cNvSpPr/>
              <p:nvPr/>
            </p:nvSpPr>
            <p:spPr>
              <a:xfrm>
                <a:off x="8024058" y="-522923"/>
                <a:ext cx="708615" cy="190782"/>
              </a:xfrm>
              <a:custGeom>
                <a:avLst/>
                <a:gdLst>
                  <a:gd name="connsiteX0" fmla="*/ 708615 w 708615"/>
                  <a:gd name="connsiteY0" fmla="*/ 0 h 190782"/>
                  <a:gd name="connsiteX1" fmla="*/ 706340 w 708615"/>
                  <a:gd name="connsiteY1" fmla="*/ 2034 h 190782"/>
                  <a:gd name="connsiteX2" fmla="*/ 586095 w 708615"/>
                  <a:gd name="connsiteY2" fmla="*/ 89861 h 190782"/>
                  <a:gd name="connsiteX3" fmla="*/ 547646 w 708615"/>
                  <a:gd name="connsiteY3" fmla="*/ 112081 h 190782"/>
                  <a:gd name="connsiteX4" fmla="*/ 444607 w 708615"/>
                  <a:gd name="connsiteY4" fmla="*/ 157667 h 190782"/>
                  <a:gd name="connsiteX5" fmla="*/ 22979 w 708615"/>
                  <a:gd name="connsiteY5" fmla="*/ 120873 h 190782"/>
                  <a:gd name="connsiteX6" fmla="*/ 0 w 708615"/>
                  <a:gd name="connsiteY6" fmla="*/ 102961 h 190782"/>
                  <a:gd name="connsiteX7" fmla="*/ 82733 w 708615"/>
                  <a:gd name="connsiteY7" fmla="*/ 133769 h 190782"/>
                  <a:gd name="connsiteX8" fmla="*/ 610801 w 708615"/>
                  <a:gd name="connsiteY8" fmla="*/ 52606 h 190782"/>
                  <a:gd name="connsiteX9" fmla="*/ 625186 w 708615"/>
                  <a:gd name="connsiteY9" fmla="*/ 44698 h 190782"/>
                  <a:gd name="connsiteX10" fmla="*/ 636022 w 708615"/>
                  <a:gd name="connsiteY10" fmla="*/ 39906 h 190782"/>
                  <a:gd name="connsiteX11" fmla="*/ 708615 w 708615"/>
                  <a:gd name="connsiteY11" fmla="*/ 0 h 19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8615" h="190782">
                    <a:moveTo>
                      <a:pt x="708615" y="0"/>
                    </a:moveTo>
                    <a:lnTo>
                      <a:pt x="706340" y="2034"/>
                    </a:lnTo>
                    <a:cubicBezTo>
                      <a:pt x="691468" y="15072"/>
                      <a:pt x="648086" y="51502"/>
                      <a:pt x="586095" y="89861"/>
                    </a:cubicBezTo>
                    <a:lnTo>
                      <a:pt x="547646" y="112081"/>
                    </a:lnTo>
                    <a:lnTo>
                      <a:pt x="444607" y="157667"/>
                    </a:lnTo>
                    <a:cubicBezTo>
                      <a:pt x="318098" y="201433"/>
                      <a:pt x="166420" y="213316"/>
                      <a:pt x="22979" y="120873"/>
                    </a:cubicBezTo>
                    <a:lnTo>
                      <a:pt x="0" y="102961"/>
                    </a:lnTo>
                    <a:lnTo>
                      <a:pt x="82733" y="133769"/>
                    </a:lnTo>
                    <a:cubicBezTo>
                      <a:pt x="206666" y="166833"/>
                      <a:pt x="382255" y="165841"/>
                      <a:pt x="610801" y="52606"/>
                    </a:cubicBezTo>
                    <a:lnTo>
                      <a:pt x="625186" y="44698"/>
                    </a:lnTo>
                    <a:lnTo>
                      <a:pt x="636022" y="39906"/>
                    </a:lnTo>
                    <a:lnTo>
                      <a:pt x="70861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>
                <a:off x="7702133" y="-380925"/>
                <a:ext cx="870086" cy="276860"/>
              </a:xfrm>
              <a:custGeom>
                <a:avLst/>
                <a:gdLst>
                  <a:gd name="connsiteX0" fmla="*/ 0 w 870086"/>
                  <a:gd name="connsiteY0" fmla="*/ 0 h 276860"/>
                  <a:gd name="connsiteX1" fmla="*/ 18012 w 870086"/>
                  <a:gd name="connsiteY1" fmla="*/ 22538 h 276860"/>
                  <a:gd name="connsiteX2" fmla="*/ 870086 w 870086"/>
                  <a:gd name="connsiteY2" fmla="*/ 132967 h 276860"/>
                  <a:gd name="connsiteX3" fmla="*/ 800880 w 870086"/>
                  <a:gd name="connsiteY3" fmla="*/ 173920 h 276860"/>
                  <a:gd name="connsiteX4" fmla="*/ 775480 w 870086"/>
                  <a:gd name="connsiteY4" fmla="*/ 186816 h 276860"/>
                  <a:gd name="connsiteX5" fmla="*/ 718183 w 870086"/>
                  <a:gd name="connsiteY5" fmla="*/ 212214 h 276860"/>
                  <a:gd name="connsiteX6" fmla="*/ 39851 w 870086"/>
                  <a:gd name="connsiteY6" fmla="*/ 71680 h 276860"/>
                  <a:gd name="connsiteX7" fmla="*/ 0 w 870086"/>
                  <a:gd name="connsiteY7" fmla="*/ 0 h 27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0086" h="276860">
                    <a:moveTo>
                      <a:pt x="0" y="0"/>
                    </a:moveTo>
                    <a:lnTo>
                      <a:pt x="18012" y="22538"/>
                    </a:lnTo>
                    <a:cubicBezTo>
                      <a:pt x="149074" y="173018"/>
                      <a:pt x="410074" y="335558"/>
                      <a:pt x="870086" y="132967"/>
                    </a:cubicBezTo>
                    <a:cubicBezTo>
                      <a:pt x="870086" y="132967"/>
                      <a:pt x="844297" y="150544"/>
                      <a:pt x="800880" y="173920"/>
                    </a:cubicBezTo>
                    <a:lnTo>
                      <a:pt x="775480" y="186816"/>
                    </a:lnTo>
                    <a:lnTo>
                      <a:pt x="718183" y="212214"/>
                    </a:lnTo>
                    <a:cubicBezTo>
                      <a:pt x="528304" y="289836"/>
                      <a:pt x="228742" y="348988"/>
                      <a:pt x="39851" y="716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>
                <a:off x="7450723" y="-117988"/>
                <a:ext cx="898120" cy="501712"/>
              </a:xfrm>
              <a:custGeom>
                <a:avLst/>
                <a:gdLst>
                  <a:gd name="connsiteX0" fmla="*/ 0 w 898120"/>
                  <a:gd name="connsiteY0" fmla="*/ 0 h 501712"/>
                  <a:gd name="connsiteX1" fmla="*/ 11439 w 898120"/>
                  <a:gd name="connsiteY1" fmla="*/ 31665 h 501712"/>
                  <a:gd name="connsiteX2" fmla="*/ 898120 w 898120"/>
                  <a:gd name="connsiteY2" fmla="*/ 358363 h 501712"/>
                  <a:gd name="connsiteX3" fmla="*/ 860109 w 898120"/>
                  <a:gd name="connsiteY3" fmla="*/ 382527 h 501712"/>
                  <a:gd name="connsiteX4" fmla="*/ 817958 w 898120"/>
                  <a:gd name="connsiteY4" fmla="*/ 406390 h 501712"/>
                  <a:gd name="connsiteX5" fmla="*/ 784473 w 898120"/>
                  <a:gd name="connsiteY5" fmla="*/ 423104 h 501712"/>
                  <a:gd name="connsiteX6" fmla="*/ 7561 w 898120"/>
                  <a:gd name="connsiteY6" fmla="*/ 37623 h 501712"/>
                  <a:gd name="connsiteX7" fmla="*/ 0 w 898120"/>
                  <a:gd name="connsiteY7" fmla="*/ 0 h 501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8120" h="501712">
                    <a:moveTo>
                      <a:pt x="0" y="0"/>
                    </a:moveTo>
                    <a:lnTo>
                      <a:pt x="11439" y="31665"/>
                    </a:lnTo>
                    <a:cubicBezTo>
                      <a:pt x="110935" y="277024"/>
                      <a:pt x="346941" y="565357"/>
                      <a:pt x="898120" y="358363"/>
                    </a:cubicBezTo>
                    <a:cubicBezTo>
                      <a:pt x="898120" y="358363"/>
                      <a:pt x="884352" y="368019"/>
                      <a:pt x="860109" y="382527"/>
                    </a:cubicBezTo>
                    <a:lnTo>
                      <a:pt x="817958" y="406390"/>
                    </a:lnTo>
                    <a:lnTo>
                      <a:pt x="784473" y="423104"/>
                    </a:lnTo>
                    <a:cubicBezTo>
                      <a:pt x="564512" y="524998"/>
                      <a:pt x="146649" y="628220"/>
                      <a:pt x="7561" y="3762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2" name="任意多边形: 形状 281"/>
              <p:cNvSpPr/>
              <p:nvPr/>
            </p:nvSpPr>
            <p:spPr>
              <a:xfrm>
                <a:off x="6327067" y="-106328"/>
                <a:ext cx="543828" cy="1448744"/>
              </a:xfrm>
              <a:custGeom>
                <a:avLst/>
                <a:gdLst>
                  <a:gd name="connsiteX0" fmla="*/ 193323 w 543828"/>
                  <a:gd name="connsiteY0" fmla="*/ 0 h 1448744"/>
                  <a:gd name="connsiteX1" fmla="*/ 189091 w 543828"/>
                  <a:gd name="connsiteY1" fmla="*/ 9661 h 1448744"/>
                  <a:gd name="connsiteX2" fmla="*/ 524918 w 543828"/>
                  <a:gd name="connsiteY2" fmla="*/ 1432967 h 1448744"/>
                  <a:gd name="connsiteX3" fmla="*/ 543828 w 543828"/>
                  <a:gd name="connsiteY3" fmla="*/ 1448744 h 1448744"/>
                  <a:gd name="connsiteX4" fmla="*/ 540775 w 543828"/>
                  <a:gd name="connsiteY4" fmla="*/ 1446749 h 1448744"/>
                  <a:gd name="connsiteX5" fmla="*/ 185487 w 543828"/>
                  <a:gd name="connsiteY5" fmla="*/ 11460 h 1448744"/>
                  <a:gd name="connsiteX6" fmla="*/ 193323 w 543828"/>
                  <a:gd name="connsiteY6" fmla="*/ 0 h 1448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28" h="1448744">
                    <a:moveTo>
                      <a:pt x="193323" y="0"/>
                    </a:moveTo>
                    <a:lnTo>
                      <a:pt x="189091" y="9661"/>
                    </a:lnTo>
                    <a:cubicBezTo>
                      <a:pt x="95711" y="235757"/>
                      <a:pt x="-95175" y="882663"/>
                      <a:pt x="524918" y="1432967"/>
                    </a:cubicBezTo>
                    <a:lnTo>
                      <a:pt x="543828" y="1448744"/>
                    </a:lnTo>
                    <a:lnTo>
                      <a:pt x="540775" y="1446749"/>
                    </a:lnTo>
                    <a:cubicBezTo>
                      <a:pt x="240989" y="1240234"/>
                      <a:pt x="-279808" y="745409"/>
                      <a:pt x="185487" y="11460"/>
                    </a:cubicBezTo>
                    <a:lnTo>
                      <a:pt x="1933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1" name="任意多边形: 形状 280"/>
              <p:cNvSpPr/>
              <p:nvPr/>
            </p:nvSpPr>
            <p:spPr>
              <a:xfrm>
                <a:off x="4877398" y="-27403"/>
                <a:ext cx="555045" cy="2088494"/>
              </a:xfrm>
              <a:custGeom>
                <a:avLst/>
                <a:gdLst>
                  <a:gd name="connsiteX0" fmla="*/ 499557 w 555045"/>
                  <a:gd name="connsiteY0" fmla="*/ 0 h 2088494"/>
                  <a:gd name="connsiteX1" fmla="*/ 494953 w 555045"/>
                  <a:gd name="connsiteY1" fmla="*/ 25220 h 2088494"/>
                  <a:gd name="connsiteX2" fmla="*/ 479802 w 555045"/>
                  <a:gd name="connsiteY2" fmla="*/ 920646 h 2088494"/>
                  <a:gd name="connsiteX3" fmla="*/ 352256 w 555045"/>
                  <a:gd name="connsiteY3" fmla="*/ 1627069 h 2088494"/>
                  <a:gd name="connsiteX4" fmla="*/ 8917 w 555045"/>
                  <a:gd name="connsiteY4" fmla="*/ 2063567 h 2088494"/>
                  <a:gd name="connsiteX5" fmla="*/ 0 w 555045"/>
                  <a:gd name="connsiteY5" fmla="*/ 2088494 h 2088494"/>
                  <a:gd name="connsiteX6" fmla="*/ 937 w 555045"/>
                  <a:gd name="connsiteY6" fmla="*/ 2057178 h 2088494"/>
                  <a:gd name="connsiteX7" fmla="*/ 346472 w 555045"/>
                  <a:gd name="connsiteY7" fmla="*/ 1068960 h 2088494"/>
                  <a:gd name="connsiteX8" fmla="*/ 496551 w 555045"/>
                  <a:gd name="connsiteY8" fmla="*/ 8071 h 2088494"/>
                  <a:gd name="connsiteX9" fmla="*/ 499557 w 555045"/>
                  <a:gd name="connsiteY9" fmla="*/ 0 h 2088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5045" h="2088494">
                    <a:moveTo>
                      <a:pt x="499557" y="0"/>
                    </a:moveTo>
                    <a:lnTo>
                      <a:pt x="494953" y="25220"/>
                    </a:lnTo>
                    <a:cubicBezTo>
                      <a:pt x="391815" y="612961"/>
                      <a:pt x="429924" y="763090"/>
                      <a:pt x="479802" y="920646"/>
                    </a:cubicBezTo>
                    <a:cubicBezTo>
                      <a:pt x="533004" y="1088707"/>
                      <a:pt x="669709" y="1402986"/>
                      <a:pt x="352256" y="1627069"/>
                    </a:cubicBezTo>
                    <a:cubicBezTo>
                      <a:pt x="153850" y="1767120"/>
                      <a:pt x="55088" y="1947773"/>
                      <a:pt x="8917" y="2063567"/>
                    </a:cubicBezTo>
                    <a:lnTo>
                      <a:pt x="0" y="2088494"/>
                    </a:lnTo>
                    <a:lnTo>
                      <a:pt x="937" y="2057178"/>
                    </a:lnTo>
                    <a:cubicBezTo>
                      <a:pt x="42918" y="1543637"/>
                      <a:pt x="449862" y="1504641"/>
                      <a:pt x="346472" y="1068960"/>
                    </a:cubicBezTo>
                    <a:cubicBezTo>
                      <a:pt x="263763" y="720683"/>
                      <a:pt x="415509" y="231097"/>
                      <a:pt x="496551" y="8071"/>
                    </a:cubicBezTo>
                    <a:lnTo>
                      <a:pt x="4995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>
                <a:off x="7782610" y="27725"/>
                <a:ext cx="539457" cy="126901"/>
              </a:xfrm>
              <a:custGeom>
                <a:avLst/>
                <a:gdLst>
                  <a:gd name="connsiteX0" fmla="*/ 0 w 539457"/>
                  <a:gd name="connsiteY0" fmla="*/ 0 h 126901"/>
                  <a:gd name="connsiteX1" fmla="*/ 59581 w 539457"/>
                  <a:gd name="connsiteY1" fmla="*/ 37496 h 126901"/>
                  <a:gd name="connsiteX2" fmla="*/ 539457 w 539457"/>
                  <a:gd name="connsiteY2" fmla="*/ 25563 h 126901"/>
                  <a:gd name="connsiteX3" fmla="*/ 500256 w 539457"/>
                  <a:gd name="connsiteY3" fmla="*/ 52494 h 126901"/>
                  <a:gd name="connsiteX4" fmla="*/ 477736 w 539457"/>
                  <a:gd name="connsiteY4" fmla="*/ 65801 h 126901"/>
                  <a:gd name="connsiteX5" fmla="*/ 423197 w 539457"/>
                  <a:gd name="connsiteY5" fmla="*/ 91864 h 126901"/>
                  <a:gd name="connsiteX6" fmla="*/ 21374 w 539457"/>
                  <a:gd name="connsiteY6" fmla="*/ 25943 h 126901"/>
                  <a:gd name="connsiteX7" fmla="*/ 0 w 539457"/>
                  <a:gd name="connsiteY7" fmla="*/ 0 h 126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9457" h="126901">
                    <a:moveTo>
                      <a:pt x="0" y="0"/>
                    </a:moveTo>
                    <a:lnTo>
                      <a:pt x="59581" y="37496"/>
                    </a:lnTo>
                    <a:cubicBezTo>
                      <a:pt x="164312" y="91095"/>
                      <a:pt x="323126" y="120868"/>
                      <a:pt x="539457" y="25563"/>
                    </a:cubicBezTo>
                    <a:cubicBezTo>
                      <a:pt x="539523" y="25563"/>
                      <a:pt x="525146" y="36934"/>
                      <a:pt x="500256" y="52494"/>
                    </a:cubicBezTo>
                    <a:lnTo>
                      <a:pt x="477736" y="65801"/>
                    </a:lnTo>
                    <a:lnTo>
                      <a:pt x="423197" y="91864"/>
                    </a:lnTo>
                    <a:cubicBezTo>
                      <a:pt x="311233" y="136554"/>
                      <a:pt x="152453" y="159972"/>
                      <a:pt x="21374" y="2594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6044133" y="225663"/>
                <a:ext cx="760748" cy="1314745"/>
              </a:xfrm>
              <a:custGeom>
                <a:avLst/>
                <a:gdLst>
                  <a:gd name="connsiteX0" fmla="*/ 75939 w 760748"/>
                  <a:gd name="connsiteY0" fmla="*/ 0 h 1314745"/>
                  <a:gd name="connsiteX1" fmla="*/ 68386 w 760748"/>
                  <a:gd name="connsiteY1" fmla="*/ 40498 h 1314745"/>
                  <a:gd name="connsiteX2" fmla="*/ 702894 w 760748"/>
                  <a:gd name="connsiteY2" fmla="*/ 1278540 h 1314745"/>
                  <a:gd name="connsiteX3" fmla="*/ 760748 w 760748"/>
                  <a:gd name="connsiteY3" fmla="*/ 1314745 h 1314745"/>
                  <a:gd name="connsiteX4" fmla="*/ 725628 w 760748"/>
                  <a:gd name="connsiteY4" fmla="*/ 1298495 h 1314745"/>
                  <a:gd name="connsiteX5" fmla="*/ 47698 w 760748"/>
                  <a:gd name="connsiteY5" fmla="*/ 77202 h 1314745"/>
                  <a:gd name="connsiteX6" fmla="*/ 75939 w 760748"/>
                  <a:gd name="connsiteY6" fmla="*/ 0 h 131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0748" h="1314745">
                    <a:moveTo>
                      <a:pt x="75939" y="0"/>
                    </a:moveTo>
                    <a:lnTo>
                      <a:pt x="68386" y="40498"/>
                    </a:lnTo>
                    <a:cubicBezTo>
                      <a:pt x="28932" y="294656"/>
                      <a:pt x="38856" y="839077"/>
                      <a:pt x="702894" y="1278540"/>
                    </a:cubicBezTo>
                    <a:lnTo>
                      <a:pt x="760748" y="1314745"/>
                    </a:lnTo>
                    <a:lnTo>
                      <a:pt x="725628" y="1298495"/>
                    </a:lnTo>
                    <a:cubicBezTo>
                      <a:pt x="404419" y="1141275"/>
                      <a:pt x="-168959" y="756197"/>
                      <a:pt x="47698" y="77202"/>
                    </a:cubicBezTo>
                    <a:lnTo>
                      <a:pt x="759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>
                <a:off x="7169805" y="282135"/>
                <a:ext cx="964655" cy="758449"/>
              </a:xfrm>
              <a:custGeom>
                <a:avLst/>
                <a:gdLst>
                  <a:gd name="connsiteX0" fmla="*/ 0 w 964655"/>
                  <a:gd name="connsiteY0" fmla="*/ 0 h 758449"/>
                  <a:gd name="connsiteX1" fmla="*/ 4717 w 964655"/>
                  <a:gd name="connsiteY1" fmla="*/ 9752 h 758449"/>
                  <a:gd name="connsiteX2" fmla="*/ 852956 w 964655"/>
                  <a:gd name="connsiteY2" fmla="*/ 582070 h 758449"/>
                  <a:gd name="connsiteX3" fmla="*/ 869418 w 964655"/>
                  <a:gd name="connsiteY3" fmla="*/ 572908 h 758449"/>
                  <a:gd name="connsiteX4" fmla="*/ 878177 w 964655"/>
                  <a:gd name="connsiteY4" fmla="*/ 569370 h 758449"/>
                  <a:gd name="connsiteX5" fmla="*/ 936518 w 964655"/>
                  <a:gd name="connsiteY5" fmla="*/ 536901 h 758449"/>
                  <a:gd name="connsiteX6" fmla="*/ 964655 w 964655"/>
                  <a:gd name="connsiteY6" fmla="*/ 516841 h 758449"/>
                  <a:gd name="connsiteX7" fmla="*/ 964219 w 964655"/>
                  <a:gd name="connsiteY7" fmla="*/ 517525 h 758449"/>
                  <a:gd name="connsiteX8" fmla="*/ 821596 w 964655"/>
                  <a:gd name="connsiteY8" fmla="*/ 676653 h 758449"/>
                  <a:gd name="connsiteX9" fmla="*/ 763996 w 964655"/>
                  <a:gd name="connsiteY9" fmla="*/ 717325 h 758449"/>
                  <a:gd name="connsiteX10" fmla="*/ 718821 w 964655"/>
                  <a:gd name="connsiteY10" fmla="*/ 739087 h 758449"/>
                  <a:gd name="connsiteX11" fmla="*/ 3223 w 964655"/>
                  <a:gd name="connsiteY11" fmla="*/ 9301 h 758449"/>
                  <a:gd name="connsiteX12" fmla="*/ 0 w 964655"/>
                  <a:gd name="connsiteY12" fmla="*/ 0 h 75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4655" h="758449">
                    <a:moveTo>
                      <a:pt x="0" y="0"/>
                    </a:moveTo>
                    <a:lnTo>
                      <a:pt x="4717" y="9752"/>
                    </a:lnTo>
                    <a:cubicBezTo>
                      <a:pt x="164380" y="324790"/>
                      <a:pt x="468028" y="766592"/>
                      <a:pt x="852956" y="582070"/>
                    </a:cubicBezTo>
                    <a:lnTo>
                      <a:pt x="869418" y="572908"/>
                    </a:lnTo>
                    <a:lnTo>
                      <a:pt x="878177" y="569370"/>
                    </a:lnTo>
                    <a:cubicBezTo>
                      <a:pt x="897424" y="560144"/>
                      <a:pt x="916873" y="549352"/>
                      <a:pt x="936518" y="536901"/>
                    </a:cubicBezTo>
                    <a:lnTo>
                      <a:pt x="964655" y="516841"/>
                    </a:lnTo>
                    <a:lnTo>
                      <a:pt x="964219" y="517525"/>
                    </a:lnTo>
                    <a:cubicBezTo>
                      <a:pt x="946851" y="543942"/>
                      <a:pt x="895990" y="616048"/>
                      <a:pt x="821596" y="676653"/>
                    </a:cubicBezTo>
                    <a:lnTo>
                      <a:pt x="763996" y="717325"/>
                    </a:lnTo>
                    <a:lnTo>
                      <a:pt x="718821" y="739087"/>
                    </a:lnTo>
                    <a:cubicBezTo>
                      <a:pt x="527946" y="808702"/>
                      <a:pt x="262856" y="717941"/>
                      <a:pt x="3223" y="930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>
                <a:off x="6807095" y="316414"/>
                <a:ext cx="1195260" cy="1436673"/>
              </a:xfrm>
              <a:custGeom>
                <a:avLst/>
                <a:gdLst>
                  <a:gd name="connsiteX0" fmla="*/ 0 w 1195260"/>
                  <a:gd name="connsiteY0" fmla="*/ 0 h 1436673"/>
                  <a:gd name="connsiteX1" fmla="*/ 14935 w 1195260"/>
                  <a:gd name="connsiteY1" fmla="*/ 55022 h 1436673"/>
                  <a:gd name="connsiteX2" fmla="*/ 995357 w 1195260"/>
                  <a:gd name="connsiteY2" fmla="*/ 1235142 h 1436673"/>
                  <a:gd name="connsiteX3" fmla="*/ 1011698 w 1195260"/>
                  <a:gd name="connsiteY3" fmla="*/ 1225751 h 1436673"/>
                  <a:gd name="connsiteX4" fmla="*/ 1020578 w 1195260"/>
                  <a:gd name="connsiteY4" fmla="*/ 1222442 h 1436673"/>
                  <a:gd name="connsiteX5" fmla="*/ 1167700 w 1195260"/>
                  <a:gd name="connsiteY5" fmla="*/ 1122713 h 1436673"/>
                  <a:gd name="connsiteX6" fmla="*/ 1195260 w 1195260"/>
                  <a:gd name="connsiteY6" fmla="*/ 1095636 h 1436673"/>
                  <a:gd name="connsiteX7" fmla="*/ 1179491 w 1195260"/>
                  <a:gd name="connsiteY7" fmla="*/ 1118209 h 1436673"/>
                  <a:gd name="connsiteX8" fmla="*/ 996587 w 1195260"/>
                  <a:gd name="connsiteY8" fmla="*/ 1317931 h 1436673"/>
                  <a:gd name="connsiteX9" fmla="*/ 912271 w 1195260"/>
                  <a:gd name="connsiteY9" fmla="*/ 1379750 h 1436673"/>
                  <a:gd name="connsiteX10" fmla="*/ 842480 w 1195260"/>
                  <a:gd name="connsiteY10" fmla="*/ 1414219 h 1436673"/>
                  <a:gd name="connsiteX11" fmla="*/ 32532 w 1195260"/>
                  <a:gd name="connsiteY11" fmla="*/ 186463 h 1436673"/>
                  <a:gd name="connsiteX12" fmla="*/ 0 w 1195260"/>
                  <a:gd name="connsiteY12" fmla="*/ 0 h 143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5260" h="1436673">
                    <a:moveTo>
                      <a:pt x="0" y="0"/>
                    </a:moveTo>
                    <a:lnTo>
                      <a:pt x="14935" y="55022"/>
                    </a:lnTo>
                    <a:cubicBezTo>
                      <a:pt x="161513" y="570160"/>
                      <a:pt x="496055" y="1471276"/>
                      <a:pt x="995357" y="1235142"/>
                    </a:cubicBezTo>
                    <a:lnTo>
                      <a:pt x="1011698" y="1225751"/>
                    </a:lnTo>
                    <a:lnTo>
                      <a:pt x="1020578" y="1222442"/>
                    </a:lnTo>
                    <a:cubicBezTo>
                      <a:pt x="1068131" y="1199953"/>
                      <a:pt x="1117178" y="1167149"/>
                      <a:pt x="1167700" y="1122713"/>
                    </a:cubicBezTo>
                    <a:lnTo>
                      <a:pt x="1195260" y="1095636"/>
                    </a:lnTo>
                    <a:lnTo>
                      <a:pt x="1179491" y="1118209"/>
                    </a:lnTo>
                    <a:cubicBezTo>
                      <a:pt x="1141027" y="1170822"/>
                      <a:pt x="1076888" y="1250121"/>
                      <a:pt x="996587" y="1317931"/>
                    </a:cubicBezTo>
                    <a:lnTo>
                      <a:pt x="912271" y="1379750"/>
                    </a:lnTo>
                    <a:lnTo>
                      <a:pt x="842480" y="1414219"/>
                    </a:lnTo>
                    <a:cubicBezTo>
                      <a:pt x="582163" y="1508949"/>
                      <a:pt x="252035" y="1340999"/>
                      <a:pt x="32532" y="18646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>
                <a:off x="5167248" y="2165023"/>
                <a:ext cx="897812" cy="650613"/>
              </a:xfrm>
              <a:custGeom>
                <a:avLst/>
                <a:gdLst>
                  <a:gd name="connsiteX0" fmla="*/ 205 w 897812"/>
                  <a:gd name="connsiteY0" fmla="*/ 0 h 650613"/>
                  <a:gd name="connsiteX1" fmla="*/ 16697 w 897812"/>
                  <a:gd name="connsiteY1" fmla="*/ 46477 h 650613"/>
                  <a:gd name="connsiteX2" fmla="*/ 788200 w 897812"/>
                  <a:gd name="connsiteY2" fmla="*/ 630715 h 650613"/>
                  <a:gd name="connsiteX3" fmla="*/ 897812 w 897812"/>
                  <a:gd name="connsiteY3" fmla="*/ 650272 h 650613"/>
                  <a:gd name="connsiteX4" fmla="*/ 879697 w 897812"/>
                  <a:gd name="connsiteY4" fmla="*/ 650613 h 650613"/>
                  <a:gd name="connsiteX5" fmla="*/ 0 w 897812"/>
                  <a:gd name="connsiteY5" fmla="*/ 32525 h 650613"/>
                  <a:gd name="connsiteX6" fmla="*/ 205 w 897812"/>
                  <a:gd name="connsiteY6" fmla="*/ 0 h 65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7812" h="650613">
                    <a:moveTo>
                      <a:pt x="205" y="0"/>
                    </a:moveTo>
                    <a:lnTo>
                      <a:pt x="16697" y="46477"/>
                    </a:lnTo>
                    <a:cubicBezTo>
                      <a:pt x="87752" y="226518"/>
                      <a:pt x="279173" y="515741"/>
                      <a:pt x="788200" y="630715"/>
                    </a:cubicBezTo>
                    <a:lnTo>
                      <a:pt x="897812" y="650272"/>
                    </a:lnTo>
                    <a:lnTo>
                      <a:pt x="879697" y="650613"/>
                    </a:lnTo>
                    <a:cubicBezTo>
                      <a:pt x="642316" y="650858"/>
                      <a:pt x="44422" y="595203"/>
                      <a:pt x="0" y="32525"/>
                    </a:cubicBezTo>
                    <a:lnTo>
                      <a:pt x="2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>
                <a:off x="6980602" y="-7530740"/>
                <a:ext cx="1217172" cy="1998668"/>
              </a:xfrm>
              <a:custGeom>
                <a:avLst/>
                <a:gdLst>
                  <a:gd name="connsiteX0" fmla="*/ 445798 w 1217172"/>
                  <a:gd name="connsiteY0" fmla="*/ 487 h 1998668"/>
                  <a:gd name="connsiteX1" fmla="*/ 793792 w 1217172"/>
                  <a:gd name="connsiteY1" fmla="*/ 114240 h 1998668"/>
                  <a:gd name="connsiteX2" fmla="*/ 498333 w 1217172"/>
                  <a:gd name="connsiteY2" fmla="*/ 1990593 h 1998668"/>
                  <a:gd name="connsiteX3" fmla="*/ 480750 w 1217172"/>
                  <a:gd name="connsiteY3" fmla="*/ 1998668 h 1998668"/>
                  <a:gd name="connsiteX4" fmla="*/ 650237 w 1217172"/>
                  <a:gd name="connsiteY4" fmla="*/ 1896033 h 1998668"/>
                  <a:gd name="connsiteX5" fmla="*/ 768571 w 1217172"/>
                  <a:gd name="connsiteY5" fmla="*/ 126940 h 1998668"/>
                  <a:gd name="connsiteX6" fmla="*/ 97110 w 1217172"/>
                  <a:gd name="connsiteY6" fmla="*/ 69684 h 1998668"/>
                  <a:gd name="connsiteX7" fmla="*/ 0 w 1217172"/>
                  <a:gd name="connsiteY7" fmla="*/ 112605 h 1998668"/>
                  <a:gd name="connsiteX8" fmla="*/ 11503 w 1217172"/>
                  <a:gd name="connsiteY8" fmla="*/ 105967 h 1998668"/>
                  <a:gd name="connsiteX9" fmla="*/ 445798 w 1217172"/>
                  <a:gd name="connsiteY9" fmla="*/ 487 h 199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7172" h="1998668">
                    <a:moveTo>
                      <a:pt x="445798" y="487"/>
                    </a:moveTo>
                    <a:cubicBezTo>
                      <a:pt x="560608" y="4750"/>
                      <a:pt x="679506" y="37389"/>
                      <a:pt x="793792" y="114240"/>
                    </a:cubicBezTo>
                    <a:cubicBezTo>
                      <a:pt x="1355321" y="491456"/>
                      <a:pt x="1453279" y="1485215"/>
                      <a:pt x="498333" y="1990593"/>
                    </a:cubicBezTo>
                    <a:lnTo>
                      <a:pt x="480750" y="1998668"/>
                    </a:lnTo>
                    <a:lnTo>
                      <a:pt x="650237" y="1896033"/>
                    </a:lnTo>
                    <a:cubicBezTo>
                      <a:pt x="1412936" y="1368154"/>
                      <a:pt x="1292665" y="479009"/>
                      <a:pt x="768571" y="126940"/>
                    </a:cubicBezTo>
                    <a:cubicBezTo>
                      <a:pt x="539998" y="-26763"/>
                      <a:pt x="292982" y="-3613"/>
                      <a:pt x="97110" y="69684"/>
                    </a:cubicBezTo>
                    <a:lnTo>
                      <a:pt x="0" y="112605"/>
                    </a:lnTo>
                    <a:lnTo>
                      <a:pt x="11503" y="105967"/>
                    </a:lnTo>
                    <a:cubicBezTo>
                      <a:pt x="132344" y="44165"/>
                      <a:pt x="285065" y="-5482"/>
                      <a:pt x="445798" y="4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6745614" y="-7418135"/>
                <a:ext cx="796582" cy="352158"/>
              </a:xfrm>
              <a:custGeom>
                <a:avLst/>
                <a:gdLst>
                  <a:gd name="connsiteX0" fmla="*/ 234988 w 796582"/>
                  <a:gd name="connsiteY0" fmla="*/ 0 h 352158"/>
                  <a:gd name="connsiteX1" fmla="*/ 151277 w 796582"/>
                  <a:gd name="connsiteY1" fmla="*/ 48298 h 352158"/>
                  <a:gd name="connsiteX2" fmla="*/ 75019 w 796582"/>
                  <a:gd name="connsiteY2" fmla="*/ 103106 h 352158"/>
                  <a:gd name="connsiteX3" fmla="*/ 64100 w 796582"/>
                  <a:gd name="connsiteY3" fmla="*/ 300767 h 352158"/>
                  <a:gd name="connsiteX4" fmla="*/ 219828 w 796582"/>
                  <a:gd name="connsiteY4" fmla="*/ 324019 h 352158"/>
                  <a:gd name="connsiteX5" fmla="*/ 753609 w 796582"/>
                  <a:gd name="connsiteY5" fmla="*/ 226803 h 352158"/>
                  <a:gd name="connsiteX6" fmla="*/ 796582 w 796582"/>
                  <a:gd name="connsiteY6" fmla="*/ 244906 h 352158"/>
                  <a:gd name="connsiteX7" fmla="*/ 780183 w 796582"/>
                  <a:gd name="connsiteY7" fmla="*/ 261322 h 352158"/>
                  <a:gd name="connsiteX8" fmla="*/ 194607 w 796582"/>
                  <a:gd name="connsiteY8" fmla="*/ 336719 h 352158"/>
                  <a:gd name="connsiteX9" fmla="*/ 38879 w 796582"/>
                  <a:gd name="connsiteY9" fmla="*/ 313467 h 352158"/>
                  <a:gd name="connsiteX10" fmla="*/ 49798 w 796582"/>
                  <a:gd name="connsiteY10" fmla="*/ 115806 h 352158"/>
                  <a:gd name="connsiteX11" fmla="*/ 221270 w 796582"/>
                  <a:gd name="connsiteY11" fmla="*/ 6062 h 352158"/>
                  <a:gd name="connsiteX12" fmla="*/ 234988 w 796582"/>
                  <a:gd name="connsiteY12" fmla="*/ 0 h 352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96582" h="352158">
                    <a:moveTo>
                      <a:pt x="234988" y="0"/>
                    </a:moveTo>
                    <a:lnTo>
                      <a:pt x="151277" y="48298"/>
                    </a:lnTo>
                    <a:cubicBezTo>
                      <a:pt x="122513" y="66927"/>
                      <a:pt x="96908" y="85534"/>
                      <a:pt x="75019" y="103106"/>
                    </a:cubicBezTo>
                    <a:cubicBezTo>
                      <a:pt x="13364" y="152788"/>
                      <a:pt x="8078" y="244745"/>
                      <a:pt x="64100" y="300767"/>
                    </a:cubicBezTo>
                    <a:cubicBezTo>
                      <a:pt x="105322" y="341989"/>
                      <a:pt x="168390" y="351147"/>
                      <a:pt x="219828" y="324019"/>
                    </a:cubicBezTo>
                    <a:cubicBezTo>
                      <a:pt x="454436" y="201629"/>
                      <a:pt x="626464" y="184172"/>
                      <a:pt x="753609" y="226803"/>
                    </a:cubicBezTo>
                    <a:lnTo>
                      <a:pt x="796582" y="244906"/>
                    </a:lnTo>
                    <a:lnTo>
                      <a:pt x="780183" y="261322"/>
                    </a:lnTo>
                    <a:cubicBezTo>
                      <a:pt x="649116" y="194026"/>
                      <a:pt x="462730" y="196844"/>
                      <a:pt x="194607" y="336719"/>
                    </a:cubicBezTo>
                    <a:cubicBezTo>
                      <a:pt x="143169" y="363847"/>
                      <a:pt x="80101" y="354689"/>
                      <a:pt x="38879" y="313467"/>
                    </a:cubicBezTo>
                    <a:cubicBezTo>
                      <a:pt x="-17143" y="257445"/>
                      <a:pt x="-11857" y="165488"/>
                      <a:pt x="49798" y="115806"/>
                    </a:cubicBezTo>
                    <a:cubicBezTo>
                      <a:pt x="93576" y="80662"/>
                      <a:pt x="152218" y="41378"/>
                      <a:pt x="221270" y="6062"/>
                    </a:cubicBezTo>
                    <a:lnTo>
                      <a:pt x="2349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>
                <a:off x="7643840" y="-7288321"/>
                <a:ext cx="271839" cy="38477"/>
              </a:xfrm>
              <a:custGeom>
                <a:avLst/>
                <a:gdLst>
                  <a:gd name="connsiteX0" fmla="*/ 150005 w 271839"/>
                  <a:gd name="connsiteY0" fmla="*/ 1036 h 38477"/>
                  <a:gd name="connsiteX1" fmla="*/ 271839 w 271839"/>
                  <a:gd name="connsiteY1" fmla="*/ 38477 h 38477"/>
                  <a:gd name="connsiteX2" fmla="*/ 235307 w 271839"/>
                  <a:gd name="connsiteY2" fmla="*/ 34122 h 38477"/>
                  <a:gd name="connsiteX3" fmla="*/ 202824 w 271839"/>
                  <a:gd name="connsiteY3" fmla="*/ 33309 h 38477"/>
                  <a:gd name="connsiteX4" fmla="*/ 183073 w 271839"/>
                  <a:gd name="connsiteY4" fmla="*/ 25250 h 38477"/>
                  <a:gd name="connsiteX5" fmla="*/ 23726 w 271839"/>
                  <a:gd name="connsiteY5" fmla="*/ 25676 h 38477"/>
                  <a:gd name="connsiteX6" fmla="*/ 0 w 271839"/>
                  <a:gd name="connsiteY6" fmla="*/ 36361 h 38477"/>
                  <a:gd name="connsiteX7" fmla="*/ 6054 w 271839"/>
                  <a:gd name="connsiteY7" fmla="*/ 32293 h 38477"/>
                  <a:gd name="connsiteX8" fmla="*/ 150005 w 271839"/>
                  <a:gd name="connsiteY8" fmla="*/ 1036 h 3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839" h="38477">
                    <a:moveTo>
                      <a:pt x="150005" y="1036"/>
                    </a:moveTo>
                    <a:cubicBezTo>
                      <a:pt x="187126" y="4367"/>
                      <a:pt x="227710" y="15928"/>
                      <a:pt x="271839" y="38477"/>
                    </a:cubicBezTo>
                    <a:cubicBezTo>
                      <a:pt x="271839" y="38477"/>
                      <a:pt x="257702" y="35703"/>
                      <a:pt x="235307" y="34122"/>
                    </a:cubicBezTo>
                    <a:lnTo>
                      <a:pt x="202824" y="33309"/>
                    </a:lnTo>
                    <a:lnTo>
                      <a:pt x="183073" y="25250"/>
                    </a:lnTo>
                    <a:cubicBezTo>
                      <a:pt x="122166" y="6874"/>
                      <a:pt x="69143" y="10119"/>
                      <a:pt x="23726" y="25676"/>
                    </a:cubicBezTo>
                    <a:lnTo>
                      <a:pt x="0" y="36361"/>
                    </a:lnTo>
                    <a:lnTo>
                      <a:pt x="6054" y="32293"/>
                    </a:lnTo>
                    <a:cubicBezTo>
                      <a:pt x="46432" y="9562"/>
                      <a:pt x="94323" y="-3960"/>
                      <a:pt x="150005" y="10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7688793" y="-7255178"/>
                <a:ext cx="201664" cy="40760"/>
              </a:xfrm>
              <a:custGeom>
                <a:avLst/>
                <a:gdLst>
                  <a:gd name="connsiteX0" fmla="*/ 151303 w 201664"/>
                  <a:gd name="connsiteY0" fmla="*/ 0 h 40760"/>
                  <a:gd name="connsiteX1" fmla="*/ 157870 w 201664"/>
                  <a:gd name="connsiteY1" fmla="*/ 165 h 40760"/>
                  <a:gd name="connsiteX2" fmla="*/ 201664 w 201664"/>
                  <a:gd name="connsiteY2" fmla="*/ 18033 h 40760"/>
                  <a:gd name="connsiteX3" fmla="*/ 28459 w 201664"/>
                  <a:gd name="connsiteY3" fmla="*/ 28027 h 40760"/>
                  <a:gd name="connsiteX4" fmla="*/ 0 w 201664"/>
                  <a:gd name="connsiteY4" fmla="*/ 40760 h 40760"/>
                  <a:gd name="connsiteX5" fmla="*/ 3927 w 201664"/>
                  <a:gd name="connsiteY5" fmla="*/ 37586 h 40760"/>
                  <a:gd name="connsiteX6" fmla="*/ 151303 w 201664"/>
                  <a:gd name="connsiteY6" fmla="*/ 0 h 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664" h="40760">
                    <a:moveTo>
                      <a:pt x="151303" y="0"/>
                    </a:moveTo>
                    <a:lnTo>
                      <a:pt x="157870" y="165"/>
                    </a:lnTo>
                    <a:lnTo>
                      <a:pt x="201664" y="18033"/>
                    </a:lnTo>
                    <a:cubicBezTo>
                      <a:pt x="201664" y="18033"/>
                      <a:pt x="113307" y="691"/>
                      <a:pt x="28459" y="28027"/>
                    </a:cubicBezTo>
                    <a:lnTo>
                      <a:pt x="0" y="40760"/>
                    </a:lnTo>
                    <a:lnTo>
                      <a:pt x="3927" y="37586"/>
                    </a:lnTo>
                    <a:cubicBezTo>
                      <a:pt x="51789" y="8974"/>
                      <a:pt x="107529" y="910"/>
                      <a:pt x="15130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>
                <a:off x="7542197" y="-7251961"/>
                <a:ext cx="101643" cy="82448"/>
              </a:xfrm>
              <a:custGeom>
                <a:avLst/>
                <a:gdLst>
                  <a:gd name="connsiteX0" fmla="*/ 101643 w 101643"/>
                  <a:gd name="connsiteY0" fmla="*/ 0 h 82448"/>
                  <a:gd name="connsiteX1" fmla="*/ 69813 w 101643"/>
                  <a:gd name="connsiteY1" fmla="*/ 21389 h 82448"/>
                  <a:gd name="connsiteX2" fmla="*/ 8822 w 101643"/>
                  <a:gd name="connsiteY2" fmla="*/ 82448 h 82448"/>
                  <a:gd name="connsiteX3" fmla="*/ 0 w 101643"/>
                  <a:gd name="connsiteY3" fmla="*/ 78732 h 82448"/>
                  <a:gd name="connsiteX4" fmla="*/ 44592 w 101643"/>
                  <a:gd name="connsiteY4" fmla="*/ 34089 h 82448"/>
                  <a:gd name="connsiteX5" fmla="*/ 82476 w 101643"/>
                  <a:gd name="connsiteY5" fmla="*/ 8632 h 82448"/>
                  <a:gd name="connsiteX6" fmla="*/ 101643 w 101643"/>
                  <a:gd name="connsiteY6" fmla="*/ 0 h 82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643" h="82448">
                    <a:moveTo>
                      <a:pt x="101643" y="0"/>
                    </a:moveTo>
                    <a:lnTo>
                      <a:pt x="69813" y="21389"/>
                    </a:lnTo>
                    <a:cubicBezTo>
                      <a:pt x="46213" y="39947"/>
                      <a:pt x="25910" y="61219"/>
                      <a:pt x="8822" y="82448"/>
                    </a:cubicBezTo>
                    <a:lnTo>
                      <a:pt x="0" y="78732"/>
                    </a:lnTo>
                    <a:lnTo>
                      <a:pt x="44592" y="34089"/>
                    </a:lnTo>
                    <a:cubicBezTo>
                      <a:pt x="56392" y="24810"/>
                      <a:pt x="69017" y="16210"/>
                      <a:pt x="82476" y="8632"/>
                    </a:cubicBezTo>
                    <a:lnTo>
                      <a:pt x="1016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7588160" y="-7214418"/>
                <a:ext cx="484309" cy="245380"/>
              </a:xfrm>
              <a:custGeom>
                <a:avLst/>
                <a:gdLst>
                  <a:gd name="connsiteX0" fmla="*/ 100634 w 484309"/>
                  <a:gd name="connsiteY0" fmla="*/ 0 h 245380"/>
                  <a:gd name="connsiteX1" fmla="*/ 60061 w 484309"/>
                  <a:gd name="connsiteY1" fmla="*/ 32785 h 245380"/>
                  <a:gd name="connsiteX2" fmla="*/ 25221 w 484309"/>
                  <a:gd name="connsiteY2" fmla="*/ 85420 h 245380"/>
                  <a:gd name="connsiteX3" fmla="*/ 129160 w 484309"/>
                  <a:gd name="connsiteY3" fmla="*/ 202043 h 245380"/>
                  <a:gd name="connsiteX4" fmla="*/ 484309 w 484309"/>
                  <a:gd name="connsiteY4" fmla="*/ 245380 h 245380"/>
                  <a:gd name="connsiteX5" fmla="*/ 439906 w 484309"/>
                  <a:gd name="connsiteY5" fmla="*/ 223841 h 245380"/>
                  <a:gd name="connsiteX6" fmla="*/ 418754 w 484309"/>
                  <a:gd name="connsiteY6" fmla="*/ 217720 h 245380"/>
                  <a:gd name="connsiteX7" fmla="*/ 409702 w 484309"/>
                  <a:gd name="connsiteY7" fmla="*/ 210181 h 245380"/>
                  <a:gd name="connsiteX8" fmla="*/ 103939 w 484309"/>
                  <a:gd name="connsiteY8" fmla="*/ 214743 h 245380"/>
                  <a:gd name="connsiteX9" fmla="*/ 0 w 484309"/>
                  <a:gd name="connsiteY9" fmla="*/ 98120 h 245380"/>
                  <a:gd name="connsiteX10" fmla="*/ 79340 w 484309"/>
                  <a:gd name="connsiteY10" fmla="*/ 9526 h 245380"/>
                  <a:gd name="connsiteX11" fmla="*/ 100634 w 484309"/>
                  <a:gd name="connsiteY11" fmla="*/ 0 h 24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4309" h="245380">
                    <a:moveTo>
                      <a:pt x="100634" y="0"/>
                    </a:moveTo>
                    <a:lnTo>
                      <a:pt x="60061" y="32785"/>
                    </a:lnTo>
                    <a:cubicBezTo>
                      <a:pt x="46592" y="47385"/>
                      <a:pt x="34734" y="64765"/>
                      <a:pt x="25221" y="85420"/>
                    </a:cubicBezTo>
                    <a:cubicBezTo>
                      <a:pt x="66092" y="117483"/>
                      <a:pt x="100267" y="157651"/>
                      <a:pt x="129160" y="202043"/>
                    </a:cubicBezTo>
                    <a:cubicBezTo>
                      <a:pt x="368038" y="72385"/>
                      <a:pt x="484309" y="245380"/>
                      <a:pt x="484309" y="245380"/>
                    </a:cubicBezTo>
                    <a:cubicBezTo>
                      <a:pt x="469511" y="236616"/>
                      <a:pt x="454686" y="229498"/>
                      <a:pt x="439906" y="223841"/>
                    </a:cubicBezTo>
                    <a:lnTo>
                      <a:pt x="418754" y="217720"/>
                    </a:lnTo>
                    <a:lnTo>
                      <a:pt x="409702" y="210181"/>
                    </a:lnTo>
                    <a:cubicBezTo>
                      <a:pt x="354643" y="170895"/>
                      <a:pt x="253238" y="133707"/>
                      <a:pt x="103939" y="214743"/>
                    </a:cubicBezTo>
                    <a:cubicBezTo>
                      <a:pt x="75046" y="170351"/>
                      <a:pt x="40871" y="130183"/>
                      <a:pt x="0" y="98120"/>
                    </a:cubicBezTo>
                    <a:cubicBezTo>
                      <a:pt x="19026" y="56810"/>
                      <a:pt x="47433" y="28602"/>
                      <a:pt x="79340" y="9526"/>
                    </a:cubicBezTo>
                    <a:lnTo>
                      <a:pt x="1006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7749379" y="-7008662"/>
                <a:ext cx="297869" cy="52324"/>
              </a:xfrm>
              <a:custGeom>
                <a:avLst/>
                <a:gdLst>
                  <a:gd name="connsiteX0" fmla="*/ 191135 w 297869"/>
                  <a:gd name="connsiteY0" fmla="*/ 209 h 52324"/>
                  <a:gd name="connsiteX1" fmla="*/ 234556 w 297869"/>
                  <a:gd name="connsiteY1" fmla="*/ 5315 h 52324"/>
                  <a:gd name="connsiteX2" fmla="*/ 257535 w 297869"/>
                  <a:gd name="connsiteY2" fmla="*/ 11964 h 52324"/>
                  <a:gd name="connsiteX3" fmla="*/ 275969 w 297869"/>
                  <a:gd name="connsiteY3" fmla="*/ 27319 h 52324"/>
                  <a:gd name="connsiteX4" fmla="*/ 297869 w 297869"/>
                  <a:gd name="connsiteY4" fmla="*/ 52324 h 52324"/>
                  <a:gd name="connsiteX5" fmla="*/ 44288 w 297869"/>
                  <a:gd name="connsiteY5" fmla="*/ 32505 h 52324"/>
                  <a:gd name="connsiteX6" fmla="*/ 534 w 297869"/>
                  <a:gd name="connsiteY6" fmla="*/ 52078 h 52324"/>
                  <a:gd name="connsiteX7" fmla="*/ 0 w 297869"/>
                  <a:gd name="connsiteY7" fmla="*/ 50899 h 52324"/>
                  <a:gd name="connsiteX8" fmla="*/ 191135 w 297869"/>
                  <a:gd name="connsiteY8" fmla="*/ 209 h 5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869" h="52324">
                    <a:moveTo>
                      <a:pt x="191135" y="209"/>
                    </a:moveTo>
                    <a:cubicBezTo>
                      <a:pt x="205442" y="757"/>
                      <a:pt x="219940" y="2398"/>
                      <a:pt x="234556" y="5315"/>
                    </a:cubicBezTo>
                    <a:lnTo>
                      <a:pt x="257535" y="11964"/>
                    </a:lnTo>
                    <a:lnTo>
                      <a:pt x="275969" y="27319"/>
                    </a:lnTo>
                    <a:cubicBezTo>
                      <a:pt x="290602" y="41512"/>
                      <a:pt x="297869" y="52324"/>
                      <a:pt x="297869" y="52324"/>
                    </a:cubicBezTo>
                    <a:cubicBezTo>
                      <a:pt x="209082" y="-262"/>
                      <a:pt x="119302" y="6410"/>
                      <a:pt x="44288" y="32505"/>
                    </a:cubicBezTo>
                    <a:lnTo>
                      <a:pt x="534" y="52078"/>
                    </a:lnTo>
                    <a:lnTo>
                      <a:pt x="0" y="50899"/>
                    </a:lnTo>
                    <a:cubicBezTo>
                      <a:pt x="52850" y="22051"/>
                      <a:pt x="119601" y="-2530"/>
                      <a:pt x="191135" y="2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7724157" y="-6956583"/>
                <a:ext cx="400808" cy="152437"/>
              </a:xfrm>
              <a:custGeom>
                <a:avLst/>
                <a:gdLst>
                  <a:gd name="connsiteX0" fmla="*/ 25755 w 400808"/>
                  <a:gd name="connsiteY0" fmla="*/ 0 h 152437"/>
                  <a:gd name="connsiteX1" fmla="*/ 65389 w 400808"/>
                  <a:gd name="connsiteY1" fmla="*/ 87608 h 152437"/>
                  <a:gd name="connsiteX2" fmla="*/ 400808 w 400808"/>
                  <a:gd name="connsiteY2" fmla="*/ 152437 h 152437"/>
                  <a:gd name="connsiteX3" fmla="*/ 349713 w 400808"/>
                  <a:gd name="connsiteY3" fmla="*/ 123266 h 152437"/>
                  <a:gd name="connsiteX4" fmla="*/ 337411 w 400808"/>
                  <a:gd name="connsiteY4" fmla="*/ 119218 h 152437"/>
                  <a:gd name="connsiteX5" fmla="*/ 334512 w 400808"/>
                  <a:gd name="connsiteY5" fmla="*/ 115732 h 152437"/>
                  <a:gd name="connsiteX6" fmla="*/ 40168 w 400808"/>
                  <a:gd name="connsiteY6" fmla="*/ 100308 h 152437"/>
                  <a:gd name="connsiteX7" fmla="*/ 0 w 400808"/>
                  <a:gd name="connsiteY7" fmla="*/ 11521 h 152437"/>
                  <a:gd name="connsiteX8" fmla="*/ 25755 w 400808"/>
                  <a:gd name="connsiteY8" fmla="*/ 0 h 15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808" h="152437">
                    <a:moveTo>
                      <a:pt x="25755" y="0"/>
                    </a:moveTo>
                    <a:lnTo>
                      <a:pt x="65389" y="87608"/>
                    </a:lnTo>
                    <a:cubicBezTo>
                      <a:pt x="157698" y="33702"/>
                      <a:pt x="294757" y="-2237"/>
                      <a:pt x="400808" y="152437"/>
                    </a:cubicBezTo>
                    <a:cubicBezTo>
                      <a:pt x="400808" y="152437"/>
                      <a:pt x="382327" y="136830"/>
                      <a:pt x="349713" y="123266"/>
                    </a:cubicBezTo>
                    <a:lnTo>
                      <a:pt x="337411" y="119218"/>
                    </a:lnTo>
                    <a:lnTo>
                      <a:pt x="334512" y="115732"/>
                    </a:lnTo>
                    <a:cubicBezTo>
                      <a:pt x="235971" y="19729"/>
                      <a:pt x="120939" y="53140"/>
                      <a:pt x="40168" y="100308"/>
                    </a:cubicBezTo>
                    <a:cubicBezTo>
                      <a:pt x="28187" y="70006"/>
                      <a:pt x="15151" y="40059"/>
                      <a:pt x="0" y="11521"/>
                    </a:cubicBezTo>
                    <a:lnTo>
                      <a:pt x="257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7813154" y="-6852957"/>
                <a:ext cx="286591" cy="61510"/>
              </a:xfrm>
              <a:custGeom>
                <a:avLst/>
                <a:gdLst>
                  <a:gd name="connsiteX0" fmla="*/ 177934 w 286591"/>
                  <a:gd name="connsiteY0" fmla="*/ 467 h 61510"/>
                  <a:gd name="connsiteX1" fmla="*/ 223553 w 286591"/>
                  <a:gd name="connsiteY1" fmla="*/ 7411 h 61510"/>
                  <a:gd name="connsiteX2" fmla="*/ 248415 w 286591"/>
                  <a:gd name="connsiteY2" fmla="*/ 15591 h 61510"/>
                  <a:gd name="connsiteX3" fmla="*/ 286591 w 286591"/>
                  <a:gd name="connsiteY3" fmla="*/ 61510 h 61510"/>
                  <a:gd name="connsiteX4" fmla="*/ 39970 w 286591"/>
                  <a:gd name="connsiteY4" fmla="*/ 30825 h 61510"/>
                  <a:gd name="connsiteX5" fmla="*/ 32 w 286591"/>
                  <a:gd name="connsiteY5" fmla="*/ 50703 h 61510"/>
                  <a:gd name="connsiteX6" fmla="*/ 0 w 286591"/>
                  <a:gd name="connsiteY6" fmla="*/ 50571 h 61510"/>
                  <a:gd name="connsiteX7" fmla="*/ 177934 w 286591"/>
                  <a:gd name="connsiteY7" fmla="*/ 467 h 61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91" h="61510">
                    <a:moveTo>
                      <a:pt x="177934" y="467"/>
                    </a:moveTo>
                    <a:cubicBezTo>
                      <a:pt x="194442" y="1465"/>
                      <a:pt x="209703" y="3998"/>
                      <a:pt x="223553" y="7411"/>
                    </a:cubicBezTo>
                    <a:lnTo>
                      <a:pt x="248415" y="15591"/>
                    </a:lnTo>
                    <a:lnTo>
                      <a:pt x="286591" y="61510"/>
                    </a:lnTo>
                    <a:cubicBezTo>
                      <a:pt x="286591" y="61510"/>
                      <a:pt x="185974" y="-23463"/>
                      <a:pt x="39970" y="30825"/>
                    </a:cubicBezTo>
                    <a:lnTo>
                      <a:pt x="32" y="50703"/>
                    </a:lnTo>
                    <a:lnTo>
                      <a:pt x="0" y="50571"/>
                    </a:lnTo>
                    <a:cubicBezTo>
                      <a:pt x="67648" y="8291"/>
                      <a:pt x="128408" y="-2526"/>
                      <a:pt x="177934" y="4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>
                <a:off x="7787932" y="-6802254"/>
                <a:ext cx="301230" cy="466354"/>
              </a:xfrm>
              <a:custGeom>
                <a:avLst/>
                <a:gdLst>
                  <a:gd name="connsiteX0" fmla="*/ 25253 w 301230"/>
                  <a:gd name="connsiteY0" fmla="*/ 0 h 466354"/>
                  <a:gd name="connsiteX1" fmla="*/ 40420 w 301230"/>
                  <a:gd name="connsiteY1" fmla="*/ 63893 h 466354"/>
                  <a:gd name="connsiteX2" fmla="*/ 37198 w 301230"/>
                  <a:gd name="connsiteY2" fmla="*/ 254252 h 466354"/>
                  <a:gd name="connsiteX3" fmla="*/ 300742 w 301230"/>
                  <a:gd name="connsiteY3" fmla="*/ 466354 h 466354"/>
                  <a:gd name="connsiteX4" fmla="*/ 280865 w 301230"/>
                  <a:gd name="connsiteY4" fmla="*/ 411497 h 466354"/>
                  <a:gd name="connsiteX5" fmla="*/ 267738 w 301230"/>
                  <a:gd name="connsiteY5" fmla="*/ 392788 h 466354"/>
                  <a:gd name="connsiteX6" fmla="*/ 251562 w 301230"/>
                  <a:gd name="connsiteY6" fmla="*/ 346578 h 466354"/>
                  <a:gd name="connsiteX7" fmla="*/ 11977 w 301230"/>
                  <a:gd name="connsiteY7" fmla="*/ 266952 h 466354"/>
                  <a:gd name="connsiteX8" fmla="*/ 0 w 301230"/>
                  <a:gd name="connsiteY8" fmla="*/ 12568 h 466354"/>
                  <a:gd name="connsiteX9" fmla="*/ 25253 w 301230"/>
                  <a:gd name="connsiteY9" fmla="*/ 0 h 4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1230" h="466354">
                    <a:moveTo>
                      <a:pt x="25253" y="0"/>
                    </a:moveTo>
                    <a:lnTo>
                      <a:pt x="40420" y="63893"/>
                    </a:lnTo>
                    <a:cubicBezTo>
                      <a:pt x="51535" y="127743"/>
                      <a:pt x="50412" y="191096"/>
                      <a:pt x="37198" y="254252"/>
                    </a:cubicBezTo>
                    <a:cubicBezTo>
                      <a:pt x="324700" y="183786"/>
                      <a:pt x="300742" y="466354"/>
                      <a:pt x="300742" y="466354"/>
                    </a:cubicBezTo>
                    <a:cubicBezTo>
                      <a:pt x="295633" y="445347"/>
                      <a:pt x="288917" y="427163"/>
                      <a:pt x="280865" y="411497"/>
                    </a:cubicBezTo>
                    <a:lnTo>
                      <a:pt x="267738" y="392788"/>
                    </a:lnTo>
                    <a:lnTo>
                      <a:pt x="251562" y="346578"/>
                    </a:lnTo>
                    <a:cubicBezTo>
                      <a:pt x="221614" y="284745"/>
                      <a:pt x="155728" y="231719"/>
                      <a:pt x="11977" y="266952"/>
                    </a:cubicBezTo>
                    <a:cubicBezTo>
                      <a:pt x="29596" y="182744"/>
                      <a:pt x="25719" y="98185"/>
                      <a:pt x="0" y="12568"/>
                    </a:cubicBezTo>
                    <a:lnTo>
                      <a:pt x="25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>
                <a:off x="7792751" y="-6477682"/>
                <a:ext cx="271190" cy="154482"/>
              </a:xfrm>
              <a:custGeom>
                <a:avLst/>
                <a:gdLst>
                  <a:gd name="connsiteX0" fmla="*/ 132705 w 271190"/>
                  <a:gd name="connsiteY0" fmla="*/ 114 h 154482"/>
                  <a:gd name="connsiteX1" fmla="*/ 248154 w 271190"/>
                  <a:gd name="connsiteY1" fmla="*/ 47171 h 154482"/>
                  <a:gd name="connsiteX2" fmla="*/ 262919 w 271190"/>
                  <a:gd name="connsiteY2" fmla="*/ 68216 h 154482"/>
                  <a:gd name="connsiteX3" fmla="*/ 263121 w 271190"/>
                  <a:gd name="connsiteY3" fmla="*/ 68792 h 154482"/>
                  <a:gd name="connsiteX4" fmla="*/ 270702 w 271190"/>
                  <a:gd name="connsiteY4" fmla="*/ 154482 h 154482"/>
                  <a:gd name="connsiteX5" fmla="*/ 63845 w 271190"/>
                  <a:gd name="connsiteY5" fmla="*/ 15059 h 154482"/>
                  <a:gd name="connsiteX6" fmla="*/ 0 w 271190"/>
                  <a:gd name="connsiteY6" fmla="*/ 30294 h 154482"/>
                  <a:gd name="connsiteX7" fmla="*/ 3841 w 271190"/>
                  <a:gd name="connsiteY7" fmla="*/ 22696 h 154482"/>
                  <a:gd name="connsiteX8" fmla="*/ 132705 w 271190"/>
                  <a:gd name="connsiteY8" fmla="*/ 114 h 15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190" h="154482">
                    <a:moveTo>
                      <a:pt x="132705" y="114"/>
                    </a:moveTo>
                    <a:cubicBezTo>
                      <a:pt x="175870" y="1432"/>
                      <a:pt x="216800" y="14355"/>
                      <a:pt x="248154" y="47171"/>
                    </a:cubicBezTo>
                    <a:lnTo>
                      <a:pt x="262919" y="68216"/>
                    </a:lnTo>
                    <a:lnTo>
                      <a:pt x="263121" y="68792"/>
                    </a:lnTo>
                    <a:cubicBezTo>
                      <a:pt x="274071" y="114746"/>
                      <a:pt x="270702" y="154482"/>
                      <a:pt x="270702" y="154482"/>
                    </a:cubicBezTo>
                    <a:cubicBezTo>
                      <a:pt x="240049" y="28436"/>
                      <a:pt x="151526" y="4060"/>
                      <a:pt x="63845" y="15059"/>
                    </a:cubicBezTo>
                    <a:lnTo>
                      <a:pt x="0" y="30294"/>
                    </a:lnTo>
                    <a:lnTo>
                      <a:pt x="3841" y="22696"/>
                    </a:lnTo>
                    <a:cubicBezTo>
                      <a:pt x="44139" y="9087"/>
                      <a:pt x="89540" y="-1202"/>
                      <a:pt x="132705" y="1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7649463" y="-6447388"/>
                <a:ext cx="238848" cy="545560"/>
              </a:xfrm>
              <a:custGeom>
                <a:avLst/>
                <a:gdLst>
                  <a:gd name="connsiteX0" fmla="*/ 143288 w 238848"/>
                  <a:gd name="connsiteY0" fmla="*/ 0 h 545560"/>
                  <a:gd name="connsiteX1" fmla="*/ 96613 w 238848"/>
                  <a:gd name="connsiteY1" fmla="*/ 92331 h 545560"/>
                  <a:gd name="connsiteX2" fmla="*/ 25221 w 238848"/>
                  <a:gd name="connsiteY2" fmla="*/ 192526 h 545560"/>
                  <a:gd name="connsiteX3" fmla="*/ 210900 w 238848"/>
                  <a:gd name="connsiteY3" fmla="*/ 545560 h 545560"/>
                  <a:gd name="connsiteX4" fmla="*/ 206633 w 238848"/>
                  <a:gd name="connsiteY4" fmla="*/ 488326 h 545560"/>
                  <a:gd name="connsiteX5" fmla="*/ 211282 w 238848"/>
                  <a:gd name="connsiteY5" fmla="*/ 465230 h 545560"/>
                  <a:gd name="connsiteX6" fmla="*/ 0 w 238848"/>
                  <a:gd name="connsiteY6" fmla="*/ 205226 h 545560"/>
                  <a:gd name="connsiteX7" fmla="*/ 121908 w 238848"/>
                  <a:gd name="connsiteY7" fmla="*/ 5102 h 545560"/>
                  <a:gd name="connsiteX8" fmla="*/ 143288 w 238848"/>
                  <a:gd name="connsiteY8" fmla="*/ 0 h 545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848" h="545560">
                    <a:moveTo>
                      <a:pt x="143288" y="0"/>
                    </a:moveTo>
                    <a:lnTo>
                      <a:pt x="96613" y="92331"/>
                    </a:lnTo>
                    <a:cubicBezTo>
                      <a:pt x="76310" y="125670"/>
                      <a:pt x="52527" y="159054"/>
                      <a:pt x="25221" y="192526"/>
                    </a:cubicBezTo>
                    <a:cubicBezTo>
                      <a:pt x="345138" y="263343"/>
                      <a:pt x="210900" y="545560"/>
                      <a:pt x="210900" y="545560"/>
                    </a:cubicBezTo>
                    <a:lnTo>
                      <a:pt x="206633" y="488326"/>
                    </a:lnTo>
                    <a:lnTo>
                      <a:pt x="211282" y="465230"/>
                    </a:lnTo>
                    <a:cubicBezTo>
                      <a:pt x="222492" y="376326"/>
                      <a:pt x="199948" y="249487"/>
                      <a:pt x="0" y="205226"/>
                    </a:cubicBezTo>
                    <a:cubicBezTo>
                      <a:pt x="54612" y="138281"/>
                      <a:pt x="95131" y="71691"/>
                      <a:pt x="121908" y="5102"/>
                    </a:cubicBezTo>
                    <a:lnTo>
                      <a:pt x="143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7579042" y="-6166074"/>
                <a:ext cx="277055" cy="276947"/>
              </a:xfrm>
              <a:custGeom>
                <a:avLst/>
                <a:gdLst>
                  <a:gd name="connsiteX0" fmla="*/ 16018 w 277055"/>
                  <a:gd name="connsiteY0" fmla="*/ 0 h 276947"/>
                  <a:gd name="connsiteX1" fmla="*/ 276541 w 277055"/>
                  <a:gd name="connsiteY1" fmla="*/ 200117 h 276947"/>
                  <a:gd name="connsiteX2" fmla="*/ 277055 w 277055"/>
                  <a:gd name="connsiteY2" fmla="*/ 207013 h 276947"/>
                  <a:gd name="connsiteX3" fmla="*/ 272077 w 277055"/>
                  <a:gd name="connsiteY3" fmla="*/ 231744 h 276947"/>
                  <a:gd name="connsiteX4" fmla="*/ 256101 w 277055"/>
                  <a:gd name="connsiteY4" fmla="*/ 276947 h 276947"/>
                  <a:gd name="connsiteX5" fmla="*/ 89427 w 277055"/>
                  <a:gd name="connsiteY5" fmla="*/ 34368 h 276947"/>
                  <a:gd name="connsiteX6" fmla="*/ 0 w 277055"/>
                  <a:gd name="connsiteY6" fmla="*/ 14722 h 276947"/>
                  <a:gd name="connsiteX7" fmla="*/ 16018 w 277055"/>
                  <a:gd name="connsiteY7" fmla="*/ 0 h 276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055" h="276947">
                    <a:moveTo>
                      <a:pt x="16018" y="0"/>
                    </a:moveTo>
                    <a:cubicBezTo>
                      <a:pt x="133476" y="13565"/>
                      <a:pt x="251474" y="63276"/>
                      <a:pt x="276541" y="200117"/>
                    </a:cubicBezTo>
                    <a:lnTo>
                      <a:pt x="277055" y="207013"/>
                    </a:lnTo>
                    <a:lnTo>
                      <a:pt x="272077" y="231744"/>
                    </a:lnTo>
                    <a:cubicBezTo>
                      <a:pt x="264491" y="259309"/>
                      <a:pt x="256101" y="276947"/>
                      <a:pt x="256101" y="276947"/>
                    </a:cubicBezTo>
                    <a:cubicBezTo>
                      <a:pt x="259009" y="137424"/>
                      <a:pt x="183830" y="67267"/>
                      <a:pt x="89427" y="34368"/>
                    </a:cubicBezTo>
                    <a:lnTo>
                      <a:pt x="0" y="14722"/>
                    </a:lnTo>
                    <a:lnTo>
                      <a:pt x="160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7325319" y="-6153375"/>
                <a:ext cx="253723" cy="575340"/>
              </a:xfrm>
              <a:custGeom>
                <a:avLst/>
                <a:gdLst>
                  <a:gd name="connsiteX0" fmla="*/ 244520 w 253723"/>
                  <a:gd name="connsiteY0" fmla="*/ 0 h 575340"/>
                  <a:gd name="connsiteX1" fmla="*/ 253723 w 253723"/>
                  <a:gd name="connsiteY1" fmla="*/ 2022 h 575340"/>
                  <a:gd name="connsiteX2" fmla="*/ 158183 w 253723"/>
                  <a:gd name="connsiteY2" fmla="*/ 89828 h 575340"/>
                  <a:gd name="connsiteX3" fmla="*/ 25221 w 253723"/>
                  <a:gd name="connsiteY3" fmla="*/ 193413 h 575340"/>
                  <a:gd name="connsiteX4" fmla="*/ 136206 w 253723"/>
                  <a:gd name="connsiteY4" fmla="*/ 575340 h 575340"/>
                  <a:gd name="connsiteX5" fmla="*/ 132846 w 253723"/>
                  <a:gd name="connsiteY5" fmla="*/ 526156 h 575340"/>
                  <a:gd name="connsiteX6" fmla="*/ 138020 w 253723"/>
                  <a:gd name="connsiteY6" fmla="*/ 506399 h 575340"/>
                  <a:gd name="connsiteX7" fmla="*/ 0 w 253723"/>
                  <a:gd name="connsiteY7" fmla="*/ 206113 h 575340"/>
                  <a:gd name="connsiteX8" fmla="*/ 244520 w 253723"/>
                  <a:gd name="connsiteY8" fmla="*/ 0 h 57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723" h="575340">
                    <a:moveTo>
                      <a:pt x="244520" y="0"/>
                    </a:moveTo>
                    <a:lnTo>
                      <a:pt x="253723" y="2022"/>
                    </a:lnTo>
                    <a:lnTo>
                      <a:pt x="158183" y="89828"/>
                    </a:lnTo>
                    <a:cubicBezTo>
                      <a:pt x="117444" y="124181"/>
                      <a:pt x="73138" y="158709"/>
                      <a:pt x="25221" y="193413"/>
                    </a:cubicBezTo>
                    <a:cubicBezTo>
                      <a:pt x="260934" y="342095"/>
                      <a:pt x="136206" y="575340"/>
                      <a:pt x="136206" y="575340"/>
                    </a:cubicBezTo>
                    <a:lnTo>
                      <a:pt x="132846" y="526156"/>
                    </a:lnTo>
                    <a:lnTo>
                      <a:pt x="138020" y="506399"/>
                    </a:lnTo>
                    <a:cubicBezTo>
                      <a:pt x="153844" y="424998"/>
                      <a:pt x="147321" y="299039"/>
                      <a:pt x="0" y="206113"/>
                    </a:cubicBezTo>
                    <a:cubicBezTo>
                      <a:pt x="95834" y="136705"/>
                      <a:pt x="177224" y="67999"/>
                      <a:pt x="2445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6752634" y="-5886325"/>
                <a:ext cx="705530" cy="320991"/>
              </a:xfrm>
              <a:custGeom>
                <a:avLst/>
                <a:gdLst>
                  <a:gd name="connsiteX0" fmla="*/ 482696 w 705530"/>
                  <a:gd name="connsiteY0" fmla="*/ 0 h 320991"/>
                  <a:gd name="connsiteX1" fmla="*/ 704908 w 705530"/>
                  <a:gd name="connsiteY1" fmla="*/ 250014 h 320991"/>
                  <a:gd name="connsiteX2" fmla="*/ 705530 w 705530"/>
                  <a:gd name="connsiteY2" fmla="*/ 259107 h 320991"/>
                  <a:gd name="connsiteX3" fmla="*/ 699475 w 705530"/>
                  <a:gd name="connsiteY3" fmla="*/ 282223 h 320991"/>
                  <a:gd name="connsiteX4" fmla="*/ 683669 w 705530"/>
                  <a:gd name="connsiteY4" fmla="*/ 320991 h 320991"/>
                  <a:gd name="connsiteX5" fmla="*/ 457475 w 705530"/>
                  <a:gd name="connsiteY5" fmla="*/ 12700 h 320991"/>
                  <a:gd name="connsiteX6" fmla="*/ 230133 w 705530"/>
                  <a:gd name="connsiteY6" fmla="*/ 114436 h 320991"/>
                  <a:gd name="connsiteX7" fmla="*/ 2018 w 705530"/>
                  <a:gd name="connsiteY7" fmla="*/ 187853 h 320991"/>
                  <a:gd name="connsiteX8" fmla="*/ 0 w 705530"/>
                  <a:gd name="connsiteY8" fmla="*/ 183919 h 320991"/>
                  <a:gd name="connsiteX9" fmla="*/ 482696 w 705530"/>
                  <a:gd name="connsiteY9" fmla="*/ 0 h 32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530" h="320991">
                    <a:moveTo>
                      <a:pt x="482696" y="0"/>
                    </a:moveTo>
                    <a:cubicBezTo>
                      <a:pt x="583504" y="45012"/>
                      <a:pt x="683778" y="121581"/>
                      <a:pt x="704908" y="250014"/>
                    </a:cubicBezTo>
                    <a:lnTo>
                      <a:pt x="705530" y="259107"/>
                    </a:lnTo>
                    <a:lnTo>
                      <a:pt x="699475" y="282223"/>
                    </a:lnTo>
                    <a:cubicBezTo>
                      <a:pt x="691465" y="306413"/>
                      <a:pt x="683669" y="320991"/>
                      <a:pt x="683669" y="320991"/>
                    </a:cubicBezTo>
                    <a:cubicBezTo>
                      <a:pt x="687195" y="156802"/>
                      <a:pt x="572684" y="64142"/>
                      <a:pt x="457475" y="12700"/>
                    </a:cubicBezTo>
                    <a:cubicBezTo>
                      <a:pt x="387009" y="51986"/>
                      <a:pt x="310905" y="84840"/>
                      <a:pt x="230133" y="114436"/>
                    </a:cubicBezTo>
                    <a:lnTo>
                      <a:pt x="2018" y="187853"/>
                    </a:lnTo>
                    <a:lnTo>
                      <a:pt x="0" y="183919"/>
                    </a:lnTo>
                    <a:cubicBezTo>
                      <a:pt x="178282" y="131419"/>
                      <a:pt x="341763" y="78571"/>
                      <a:pt x="48269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7083124" y="-5724226"/>
                <a:ext cx="378229" cy="291017"/>
              </a:xfrm>
              <a:custGeom>
                <a:avLst/>
                <a:gdLst>
                  <a:gd name="connsiteX0" fmla="*/ 56240 w 378229"/>
                  <a:gd name="connsiteY0" fmla="*/ 1441 h 291017"/>
                  <a:gd name="connsiteX1" fmla="*/ 190610 w 378229"/>
                  <a:gd name="connsiteY1" fmla="*/ 278317 h 291017"/>
                  <a:gd name="connsiteX2" fmla="*/ 378229 w 378229"/>
                  <a:gd name="connsiteY2" fmla="*/ 192155 h 291017"/>
                  <a:gd name="connsiteX3" fmla="*/ 370591 w 378229"/>
                  <a:gd name="connsiteY3" fmla="*/ 196780 h 291017"/>
                  <a:gd name="connsiteX4" fmla="*/ 165389 w 378229"/>
                  <a:gd name="connsiteY4" fmla="*/ 291017 h 291017"/>
                  <a:gd name="connsiteX5" fmla="*/ 31019 w 378229"/>
                  <a:gd name="connsiteY5" fmla="*/ 14141 h 291017"/>
                  <a:gd name="connsiteX6" fmla="*/ 27520 w 378229"/>
                  <a:gd name="connsiteY6" fmla="*/ 14247 h 291017"/>
                  <a:gd name="connsiteX7" fmla="*/ 7726 w 378229"/>
                  <a:gd name="connsiteY7" fmla="*/ 5588 h 291017"/>
                  <a:gd name="connsiteX8" fmla="*/ 0 w 378229"/>
                  <a:gd name="connsiteY8" fmla="*/ 3143 h 291017"/>
                  <a:gd name="connsiteX9" fmla="*/ 56240 w 378229"/>
                  <a:gd name="connsiteY9" fmla="*/ 1441 h 29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8229" h="291017">
                    <a:moveTo>
                      <a:pt x="56240" y="1441"/>
                    </a:moveTo>
                    <a:cubicBezTo>
                      <a:pt x="173076" y="17618"/>
                      <a:pt x="192769" y="166714"/>
                      <a:pt x="190610" y="278317"/>
                    </a:cubicBezTo>
                    <a:lnTo>
                      <a:pt x="378229" y="192155"/>
                    </a:lnTo>
                    <a:lnTo>
                      <a:pt x="370591" y="196780"/>
                    </a:lnTo>
                    <a:cubicBezTo>
                      <a:pt x="306929" y="230473"/>
                      <a:pt x="238586" y="261994"/>
                      <a:pt x="165389" y="291017"/>
                    </a:cubicBezTo>
                    <a:cubicBezTo>
                      <a:pt x="167548" y="179414"/>
                      <a:pt x="147855" y="30318"/>
                      <a:pt x="31019" y="14141"/>
                    </a:cubicBezTo>
                    <a:lnTo>
                      <a:pt x="27520" y="14247"/>
                    </a:lnTo>
                    <a:lnTo>
                      <a:pt x="7726" y="5588"/>
                    </a:lnTo>
                    <a:cubicBezTo>
                      <a:pt x="2857" y="3848"/>
                      <a:pt x="0" y="3143"/>
                      <a:pt x="0" y="3143"/>
                    </a:cubicBezTo>
                    <a:cubicBezTo>
                      <a:pt x="20876" y="-468"/>
                      <a:pt x="39549" y="-870"/>
                      <a:pt x="56240" y="14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7057903" y="-5709979"/>
                <a:ext cx="155659" cy="303585"/>
              </a:xfrm>
              <a:custGeom>
                <a:avLst/>
                <a:gdLst>
                  <a:gd name="connsiteX0" fmla="*/ 52741 w 155659"/>
                  <a:gd name="connsiteY0" fmla="*/ 0 h 303585"/>
                  <a:gd name="connsiteX1" fmla="*/ 52741 w 155659"/>
                  <a:gd name="connsiteY1" fmla="*/ 0 h 303585"/>
                  <a:gd name="connsiteX2" fmla="*/ 140785 w 155659"/>
                  <a:gd name="connsiteY2" fmla="*/ 293665 h 303585"/>
                  <a:gd name="connsiteX3" fmla="*/ 116020 w 155659"/>
                  <a:gd name="connsiteY3" fmla="*/ 303585 h 303585"/>
                  <a:gd name="connsiteX4" fmla="*/ 129919 w 155659"/>
                  <a:gd name="connsiteY4" fmla="*/ 218716 h 303585"/>
                  <a:gd name="connsiteX5" fmla="*/ 0 w 155659"/>
                  <a:gd name="connsiteY5" fmla="*/ 1596 h 303585"/>
                  <a:gd name="connsiteX6" fmla="*/ 52741 w 155659"/>
                  <a:gd name="connsiteY6" fmla="*/ 0 h 303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659" h="303585">
                    <a:moveTo>
                      <a:pt x="52741" y="0"/>
                    </a:moveTo>
                    <a:lnTo>
                      <a:pt x="52741" y="0"/>
                    </a:lnTo>
                    <a:cubicBezTo>
                      <a:pt x="101015" y="24856"/>
                      <a:pt x="191255" y="98913"/>
                      <a:pt x="140785" y="293665"/>
                    </a:cubicBezTo>
                    <a:lnTo>
                      <a:pt x="116020" y="303585"/>
                    </a:lnTo>
                    <a:lnTo>
                      <a:pt x="129919" y="218716"/>
                    </a:lnTo>
                    <a:cubicBezTo>
                      <a:pt x="140000" y="36125"/>
                      <a:pt x="0" y="1596"/>
                      <a:pt x="0" y="1596"/>
                    </a:cubicBezTo>
                    <a:lnTo>
                      <a:pt x="5274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>
                <a:off x="6727413" y="-5698473"/>
                <a:ext cx="80582" cy="374116"/>
              </a:xfrm>
              <a:custGeom>
                <a:avLst/>
                <a:gdLst>
                  <a:gd name="connsiteX0" fmla="*/ 27239 w 80582"/>
                  <a:gd name="connsiteY0" fmla="*/ 0 h 374116"/>
                  <a:gd name="connsiteX1" fmla="*/ 60490 w 80582"/>
                  <a:gd name="connsiteY1" fmla="*/ 64810 h 374116"/>
                  <a:gd name="connsiteX2" fmla="*/ 29098 w 80582"/>
                  <a:gd name="connsiteY2" fmla="*/ 374116 h 374116"/>
                  <a:gd name="connsiteX3" fmla="*/ 30719 w 80582"/>
                  <a:gd name="connsiteY3" fmla="*/ 326409 h 374116"/>
                  <a:gd name="connsiteX4" fmla="*/ 34887 w 80582"/>
                  <a:gd name="connsiteY4" fmla="*/ 315413 h 374116"/>
                  <a:gd name="connsiteX5" fmla="*/ 0 w 80582"/>
                  <a:gd name="connsiteY5" fmla="*/ 8766 h 374116"/>
                  <a:gd name="connsiteX6" fmla="*/ 27239 w 80582"/>
                  <a:gd name="connsiteY6" fmla="*/ 0 h 374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582" h="374116">
                    <a:moveTo>
                      <a:pt x="27239" y="0"/>
                    </a:moveTo>
                    <a:lnTo>
                      <a:pt x="60490" y="64810"/>
                    </a:lnTo>
                    <a:cubicBezTo>
                      <a:pt x="119735" y="224672"/>
                      <a:pt x="29098" y="374116"/>
                      <a:pt x="29098" y="374116"/>
                    </a:cubicBezTo>
                    <a:lnTo>
                      <a:pt x="30719" y="326409"/>
                    </a:lnTo>
                    <a:lnTo>
                      <a:pt x="34887" y="315413"/>
                    </a:lnTo>
                    <a:cubicBezTo>
                      <a:pt x="58824" y="242156"/>
                      <a:pt x="76413" y="123052"/>
                      <a:pt x="0" y="8766"/>
                    </a:cubicBezTo>
                    <a:lnTo>
                      <a:pt x="272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7" name="任意多边形: 形状 256"/>
              <p:cNvSpPr/>
              <p:nvPr/>
            </p:nvSpPr>
            <p:spPr>
              <a:xfrm>
                <a:off x="6098006" y="-5659425"/>
                <a:ext cx="660377" cy="347768"/>
              </a:xfrm>
              <a:custGeom>
                <a:avLst/>
                <a:gdLst>
                  <a:gd name="connsiteX0" fmla="*/ 507002 w 660377"/>
                  <a:gd name="connsiteY0" fmla="*/ 0 h 347768"/>
                  <a:gd name="connsiteX1" fmla="*/ 660377 w 660377"/>
                  <a:gd name="connsiteY1" fmla="*/ 279991 h 347768"/>
                  <a:gd name="connsiteX2" fmla="*/ 660127 w 660377"/>
                  <a:gd name="connsiteY2" fmla="*/ 287361 h 347768"/>
                  <a:gd name="connsiteX3" fmla="*/ 649872 w 660377"/>
                  <a:gd name="connsiteY3" fmla="*/ 314412 h 347768"/>
                  <a:gd name="connsiteX4" fmla="*/ 633285 w 660377"/>
                  <a:gd name="connsiteY4" fmla="*/ 347768 h 347768"/>
                  <a:gd name="connsiteX5" fmla="*/ 481781 w 660377"/>
                  <a:gd name="connsiteY5" fmla="*/ 12700 h 347768"/>
                  <a:gd name="connsiteX6" fmla="*/ 105229 w 660377"/>
                  <a:gd name="connsiteY6" fmla="*/ 132208 h 347768"/>
                  <a:gd name="connsiteX7" fmla="*/ 2658 w 660377"/>
                  <a:gd name="connsiteY7" fmla="*/ 171773 h 347768"/>
                  <a:gd name="connsiteX8" fmla="*/ 0 w 660377"/>
                  <a:gd name="connsiteY8" fmla="*/ 169826 h 347768"/>
                  <a:gd name="connsiteX9" fmla="*/ 507002 w 660377"/>
                  <a:gd name="connsiteY9" fmla="*/ 0 h 347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0377" h="347768">
                    <a:moveTo>
                      <a:pt x="507002" y="0"/>
                    </a:moveTo>
                    <a:cubicBezTo>
                      <a:pt x="586542" y="64432"/>
                      <a:pt x="655289" y="156111"/>
                      <a:pt x="660377" y="279991"/>
                    </a:cubicBezTo>
                    <a:lnTo>
                      <a:pt x="660127" y="287361"/>
                    </a:lnTo>
                    <a:lnTo>
                      <a:pt x="649872" y="314412"/>
                    </a:lnTo>
                    <a:cubicBezTo>
                      <a:pt x="640684" y="335569"/>
                      <a:pt x="633285" y="347768"/>
                      <a:pt x="633285" y="347768"/>
                    </a:cubicBezTo>
                    <a:cubicBezTo>
                      <a:pt x="649490" y="195561"/>
                      <a:pt x="572684" y="86336"/>
                      <a:pt x="481781" y="12700"/>
                    </a:cubicBezTo>
                    <a:cubicBezTo>
                      <a:pt x="361020" y="47581"/>
                      <a:pt x="234710" y="85238"/>
                      <a:pt x="105229" y="132208"/>
                    </a:cubicBezTo>
                    <a:lnTo>
                      <a:pt x="2658" y="171773"/>
                    </a:lnTo>
                    <a:lnTo>
                      <a:pt x="0" y="169826"/>
                    </a:lnTo>
                    <a:cubicBezTo>
                      <a:pt x="175108" y="97950"/>
                      <a:pt x="345987" y="46508"/>
                      <a:pt x="5070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6" name="任意多边形: 形状 255"/>
              <p:cNvSpPr/>
              <p:nvPr/>
            </p:nvSpPr>
            <p:spPr>
              <a:xfrm>
                <a:off x="6072785" y="-5487652"/>
                <a:ext cx="236971" cy="402528"/>
              </a:xfrm>
              <a:custGeom>
                <a:avLst/>
                <a:gdLst>
                  <a:gd name="connsiteX0" fmla="*/ 27879 w 236971"/>
                  <a:gd name="connsiteY0" fmla="*/ 0 h 402528"/>
                  <a:gd name="connsiteX1" fmla="*/ 86517 w 236971"/>
                  <a:gd name="connsiteY1" fmla="*/ 42948 h 402528"/>
                  <a:gd name="connsiteX2" fmla="*/ 236971 w 236971"/>
                  <a:gd name="connsiteY2" fmla="*/ 402528 h 402528"/>
                  <a:gd name="connsiteX3" fmla="*/ 203802 w 236971"/>
                  <a:gd name="connsiteY3" fmla="*/ 326608 h 402528"/>
                  <a:gd name="connsiteX4" fmla="*/ 191739 w 236971"/>
                  <a:gd name="connsiteY4" fmla="*/ 309283 h 402528"/>
                  <a:gd name="connsiteX5" fmla="*/ 174051 w 236971"/>
                  <a:gd name="connsiteY5" fmla="*/ 248928 h 402528"/>
                  <a:gd name="connsiteX6" fmla="*/ 0 w 236971"/>
                  <a:gd name="connsiteY6" fmla="*/ 10753 h 402528"/>
                  <a:gd name="connsiteX7" fmla="*/ 27879 w 236971"/>
                  <a:gd name="connsiteY7" fmla="*/ 0 h 402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6971" h="402528">
                    <a:moveTo>
                      <a:pt x="27879" y="0"/>
                    </a:moveTo>
                    <a:lnTo>
                      <a:pt x="86517" y="42948"/>
                    </a:lnTo>
                    <a:cubicBezTo>
                      <a:pt x="214043" y="166225"/>
                      <a:pt x="236971" y="402528"/>
                      <a:pt x="236971" y="402528"/>
                    </a:cubicBezTo>
                    <a:cubicBezTo>
                      <a:pt x="227854" y="374826"/>
                      <a:pt x="216684" y="349590"/>
                      <a:pt x="203802" y="326608"/>
                    </a:cubicBezTo>
                    <a:lnTo>
                      <a:pt x="191739" y="309283"/>
                    </a:lnTo>
                    <a:lnTo>
                      <a:pt x="174051" y="248928"/>
                    </a:lnTo>
                    <a:cubicBezTo>
                      <a:pt x="143839" y="159789"/>
                      <a:pt x="90902" y="58670"/>
                      <a:pt x="0" y="10753"/>
                    </a:cubicBezTo>
                    <a:lnTo>
                      <a:pt x="278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5" name="任意多边形: 形状 254"/>
              <p:cNvSpPr/>
              <p:nvPr/>
            </p:nvSpPr>
            <p:spPr>
              <a:xfrm>
                <a:off x="6555734" y="-5406395"/>
                <a:ext cx="618188" cy="273824"/>
              </a:xfrm>
              <a:custGeom>
                <a:avLst/>
                <a:gdLst>
                  <a:gd name="connsiteX0" fmla="*/ 618188 w 618188"/>
                  <a:gd name="connsiteY0" fmla="*/ 0 h 273824"/>
                  <a:gd name="connsiteX1" fmla="*/ 617732 w 618188"/>
                  <a:gd name="connsiteY1" fmla="*/ 2780 h 273824"/>
                  <a:gd name="connsiteX2" fmla="*/ 80785 w 618188"/>
                  <a:gd name="connsiteY2" fmla="*/ 233193 h 273824"/>
                  <a:gd name="connsiteX3" fmla="*/ 0 w 618188"/>
                  <a:gd name="connsiteY3" fmla="*/ 273824 h 273824"/>
                  <a:gd name="connsiteX4" fmla="*/ 344 w 618188"/>
                  <a:gd name="connsiteY4" fmla="*/ 273635 h 273824"/>
                  <a:gd name="connsiteX5" fmla="*/ 490581 w 618188"/>
                  <a:gd name="connsiteY5" fmla="*/ 51114 h 273824"/>
                  <a:gd name="connsiteX6" fmla="*/ 618188 w 618188"/>
                  <a:gd name="connsiteY6" fmla="*/ 0 h 273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8188" h="273824">
                    <a:moveTo>
                      <a:pt x="618188" y="0"/>
                    </a:moveTo>
                    <a:lnTo>
                      <a:pt x="617732" y="2780"/>
                    </a:lnTo>
                    <a:cubicBezTo>
                      <a:pt x="406069" y="86018"/>
                      <a:pt x="228847" y="161483"/>
                      <a:pt x="80785" y="233193"/>
                    </a:cubicBezTo>
                    <a:lnTo>
                      <a:pt x="0" y="273824"/>
                    </a:lnTo>
                    <a:lnTo>
                      <a:pt x="344" y="273635"/>
                    </a:lnTo>
                    <a:cubicBezTo>
                      <a:pt x="134156" y="203551"/>
                      <a:pt x="295808" y="130717"/>
                      <a:pt x="490581" y="51114"/>
                    </a:cubicBezTo>
                    <a:lnTo>
                      <a:pt x="6181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4" name="任意多边形: 形状 253"/>
              <p:cNvSpPr/>
              <p:nvPr/>
            </p:nvSpPr>
            <p:spPr>
              <a:xfrm>
                <a:off x="5848026" y="-5384958"/>
                <a:ext cx="436508" cy="312534"/>
              </a:xfrm>
              <a:custGeom>
                <a:avLst/>
                <a:gdLst>
                  <a:gd name="connsiteX0" fmla="*/ 23429 w 436508"/>
                  <a:gd name="connsiteY0" fmla="*/ 0 h 312534"/>
                  <a:gd name="connsiteX1" fmla="*/ 385118 w 436508"/>
                  <a:gd name="connsiteY1" fmla="*/ 161521 h 312534"/>
                  <a:gd name="connsiteX2" fmla="*/ 416497 w 436508"/>
                  <a:gd name="connsiteY2" fmla="*/ 206589 h 312534"/>
                  <a:gd name="connsiteX3" fmla="*/ 417445 w 436508"/>
                  <a:gd name="connsiteY3" fmla="*/ 209824 h 312534"/>
                  <a:gd name="connsiteX4" fmla="*/ 436508 w 436508"/>
                  <a:gd name="connsiteY4" fmla="*/ 312534 h 312534"/>
                  <a:gd name="connsiteX5" fmla="*/ 124364 w 436508"/>
                  <a:gd name="connsiteY5" fmla="*/ 34478 h 312534"/>
                  <a:gd name="connsiteX6" fmla="*/ 0 w 436508"/>
                  <a:gd name="connsiteY6" fmla="*/ 13010 h 312534"/>
                  <a:gd name="connsiteX7" fmla="*/ 23429 w 436508"/>
                  <a:gd name="connsiteY7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508" h="312534">
                    <a:moveTo>
                      <a:pt x="23429" y="0"/>
                    </a:moveTo>
                    <a:cubicBezTo>
                      <a:pt x="144190" y="10834"/>
                      <a:pt x="289328" y="49414"/>
                      <a:pt x="385118" y="161521"/>
                    </a:cubicBezTo>
                    <a:lnTo>
                      <a:pt x="416497" y="206589"/>
                    </a:lnTo>
                    <a:lnTo>
                      <a:pt x="417445" y="209824"/>
                    </a:lnTo>
                    <a:cubicBezTo>
                      <a:pt x="432297" y="269132"/>
                      <a:pt x="436508" y="312534"/>
                      <a:pt x="436508" y="312534"/>
                    </a:cubicBezTo>
                    <a:cubicBezTo>
                      <a:pt x="381808" y="146321"/>
                      <a:pt x="253185" y="68896"/>
                      <a:pt x="124364" y="34478"/>
                    </a:cubicBezTo>
                    <a:lnTo>
                      <a:pt x="0" y="13010"/>
                    </a:lnTo>
                    <a:lnTo>
                      <a:pt x="234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3" name="任意多边形: 形状 252"/>
              <p:cNvSpPr/>
              <p:nvPr/>
            </p:nvSpPr>
            <p:spPr>
              <a:xfrm>
                <a:off x="5502711" y="-5372257"/>
                <a:ext cx="407855" cy="561953"/>
              </a:xfrm>
              <a:custGeom>
                <a:avLst/>
                <a:gdLst>
                  <a:gd name="connsiteX0" fmla="*/ 343524 w 407855"/>
                  <a:gd name="connsiteY0" fmla="*/ 0 h 561953"/>
                  <a:gd name="connsiteX1" fmla="*/ 345316 w 407855"/>
                  <a:gd name="connsiteY1" fmla="*/ 310 h 561953"/>
                  <a:gd name="connsiteX2" fmla="*/ 234859 w 407855"/>
                  <a:gd name="connsiteY2" fmla="*/ 61643 h 561953"/>
                  <a:gd name="connsiteX3" fmla="*/ 25221 w 407855"/>
                  <a:gd name="connsiteY3" fmla="*/ 210324 h 561953"/>
                  <a:gd name="connsiteX4" fmla="*/ 407855 w 407855"/>
                  <a:gd name="connsiteY4" fmla="*/ 561953 h 561953"/>
                  <a:gd name="connsiteX5" fmla="*/ 337951 w 407855"/>
                  <a:gd name="connsiteY5" fmla="*/ 483865 h 561953"/>
                  <a:gd name="connsiteX6" fmla="*/ 330907 w 407855"/>
                  <a:gd name="connsiteY6" fmla="*/ 478084 h 561953"/>
                  <a:gd name="connsiteX7" fmla="*/ 324274 w 407855"/>
                  <a:gd name="connsiteY7" fmla="*/ 466740 h 561953"/>
                  <a:gd name="connsiteX8" fmla="*/ 0 w 407855"/>
                  <a:gd name="connsiteY8" fmla="*/ 223024 h 561953"/>
                  <a:gd name="connsiteX9" fmla="*/ 209638 w 407855"/>
                  <a:gd name="connsiteY9" fmla="*/ 74343 h 561953"/>
                  <a:gd name="connsiteX10" fmla="*/ 343524 w 407855"/>
                  <a:gd name="connsiteY10" fmla="*/ 0 h 56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7855" h="561953">
                    <a:moveTo>
                      <a:pt x="343524" y="0"/>
                    </a:moveTo>
                    <a:lnTo>
                      <a:pt x="345316" y="310"/>
                    </a:lnTo>
                    <a:lnTo>
                      <a:pt x="234859" y="61643"/>
                    </a:lnTo>
                    <a:cubicBezTo>
                      <a:pt x="159107" y="107092"/>
                      <a:pt x="89347" y="157122"/>
                      <a:pt x="25221" y="210324"/>
                    </a:cubicBezTo>
                    <a:cubicBezTo>
                      <a:pt x="263046" y="223008"/>
                      <a:pt x="407855" y="561953"/>
                      <a:pt x="407855" y="561953"/>
                    </a:cubicBezTo>
                    <a:cubicBezTo>
                      <a:pt x="384909" y="532445"/>
                      <a:pt x="361556" y="506532"/>
                      <a:pt x="337951" y="483865"/>
                    </a:cubicBezTo>
                    <a:lnTo>
                      <a:pt x="330907" y="478084"/>
                    </a:lnTo>
                    <a:lnTo>
                      <a:pt x="324274" y="466740"/>
                    </a:lnTo>
                    <a:cubicBezTo>
                      <a:pt x="260947" y="366325"/>
                      <a:pt x="148641" y="230952"/>
                      <a:pt x="0" y="223024"/>
                    </a:cubicBezTo>
                    <a:cubicBezTo>
                      <a:pt x="64126" y="169822"/>
                      <a:pt x="133886" y="119792"/>
                      <a:pt x="209638" y="74343"/>
                    </a:cubicBezTo>
                    <a:cubicBezTo>
                      <a:pt x="254385" y="47566"/>
                      <a:pt x="299129" y="22901"/>
                      <a:pt x="34352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>
                <a:off x="5948763" y="-5132570"/>
                <a:ext cx="1067124" cy="3130341"/>
              </a:xfrm>
              <a:custGeom>
                <a:avLst/>
                <a:gdLst>
                  <a:gd name="connsiteX0" fmla="*/ 606971 w 1067124"/>
                  <a:gd name="connsiteY0" fmla="*/ 0 h 3130341"/>
                  <a:gd name="connsiteX1" fmla="*/ 512095 w 1067124"/>
                  <a:gd name="connsiteY1" fmla="*/ 51921 h 3130341"/>
                  <a:gd name="connsiteX2" fmla="*/ 25221 w 1067124"/>
                  <a:gd name="connsiteY2" fmla="*/ 599196 h 3130341"/>
                  <a:gd name="connsiteX3" fmla="*/ 47415 w 1067124"/>
                  <a:gd name="connsiteY3" fmla="*/ 611528 h 3130341"/>
                  <a:gd name="connsiteX4" fmla="*/ 833116 w 1067124"/>
                  <a:gd name="connsiteY4" fmla="*/ 1226696 h 3130341"/>
                  <a:gd name="connsiteX5" fmla="*/ 1043456 w 1067124"/>
                  <a:gd name="connsiteY5" fmla="*/ 2434486 h 3130341"/>
                  <a:gd name="connsiteX6" fmla="*/ 815852 w 1067124"/>
                  <a:gd name="connsiteY6" fmla="*/ 2909432 h 3130341"/>
                  <a:gd name="connsiteX7" fmla="*/ 612555 w 1067124"/>
                  <a:gd name="connsiteY7" fmla="*/ 3130341 h 3130341"/>
                  <a:gd name="connsiteX8" fmla="*/ 606805 w 1067124"/>
                  <a:gd name="connsiteY8" fmla="*/ 3114607 h 3130341"/>
                  <a:gd name="connsiteX9" fmla="*/ 627968 w 1067124"/>
                  <a:gd name="connsiteY9" fmla="*/ 3083701 h 3130341"/>
                  <a:gd name="connsiteX10" fmla="*/ 790631 w 1067124"/>
                  <a:gd name="connsiteY10" fmla="*/ 2922132 h 3130341"/>
                  <a:gd name="connsiteX11" fmla="*/ 1018235 w 1067124"/>
                  <a:gd name="connsiteY11" fmla="*/ 2447186 h 3130341"/>
                  <a:gd name="connsiteX12" fmla="*/ 807895 w 1067124"/>
                  <a:gd name="connsiteY12" fmla="*/ 1239396 h 3130341"/>
                  <a:gd name="connsiteX13" fmla="*/ 22194 w 1067124"/>
                  <a:gd name="connsiteY13" fmla="*/ 624228 h 3130341"/>
                  <a:gd name="connsiteX14" fmla="*/ 0 w 1067124"/>
                  <a:gd name="connsiteY14" fmla="*/ 611896 h 3130341"/>
                  <a:gd name="connsiteX15" fmla="*/ 582094 w 1067124"/>
                  <a:gd name="connsiteY15" fmla="*/ 12511 h 3130341"/>
                  <a:gd name="connsiteX16" fmla="*/ 606971 w 1067124"/>
                  <a:gd name="connsiteY16" fmla="*/ 0 h 313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67124" h="3130341">
                    <a:moveTo>
                      <a:pt x="606971" y="0"/>
                    </a:moveTo>
                    <a:lnTo>
                      <a:pt x="512095" y="51921"/>
                    </a:lnTo>
                    <a:cubicBezTo>
                      <a:pt x="211543" y="224322"/>
                      <a:pt x="76749" y="385816"/>
                      <a:pt x="25221" y="599196"/>
                    </a:cubicBezTo>
                    <a:cubicBezTo>
                      <a:pt x="32619" y="603424"/>
                      <a:pt x="40369" y="607300"/>
                      <a:pt x="47415" y="611528"/>
                    </a:cubicBezTo>
                    <a:cubicBezTo>
                      <a:pt x="383893" y="816938"/>
                      <a:pt x="603044" y="755982"/>
                      <a:pt x="833116" y="1226696"/>
                    </a:cubicBezTo>
                    <a:cubicBezTo>
                      <a:pt x="1064245" y="1696005"/>
                      <a:pt x="1100181" y="2120562"/>
                      <a:pt x="1043456" y="2434486"/>
                    </a:cubicBezTo>
                    <a:cubicBezTo>
                      <a:pt x="1043456" y="2434486"/>
                      <a:pt x="936348" y="2797038"/>
                      <a:pt x="815852" y="2909432"/>
                    </a:cubicBezTo>
                    <a:cubicBezTo>
                      <a:pt x="740452" y="2979192"/>
                      <a:pt x="658711" y="3048249"/>
                      <a:pt x="612555" y="3130341"/>
                    </a:cubicBezTo>
                    <a:lnTo>
                      <a:pt x="606805" y="3114607"/>
                    </a:lnTo>
                    <a:lnTo>
                      <a:pt x="627968" y="3083701"/>
                    </a:lnTo>
                    <a:cubicBezTo>
                      <a:pt x="673964" y="3026377"/>
                      <a:pt x="734081" y="2974452"/>
                      <a:pt x="790631" y="2922132"/>
                    </a:cubicBezTo>
                    <a:cubicBezTo>
                      <a:pt x="911127" y="2809738"/>
                      <a:pt x="1018235" y="2447186"/>
                      <a:pt x="1018235" y="2447186"/>
                    </a:cubicBezTo>
                    <a:cubicBezTo>
                      <a:pt x="1074960" y="2133262"/>
                      <a:pt x="1039024" y="1708705"/>
                      <a:pt x="807895" y="1239396"/>
                    </a:cubicBezTo>
                    <a:cubicBezTo>
                      <a:pt x="577823" y="768682"/>
                      <a:pt x="358672" y="829638"/>
                      <a:pt x="22194" y="624228"/>
                    </a:cubicBezTo>
                    <a:cubicBezTo>
                      <a:pt x="15148" y="620000"/>
                      <a:pt x="7398" y="616124"/>
                      <a:pt x="0" y="611896"/>
                    </a:cubicBezTo>
                    <a:cubicBezTo>
                      <a:pt x="56680" y="377178"/>
                      <a:pt x="214114" y="205242"/>
                      <a:pt x="582094" y="12511"/>
                    </a:cubicBezTo>
                    <a:lnTo>
                      <a:pt x="6069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1" name="任意多边形: 形状 250"/>
              <p:cNvSpPr/>
              <p:nvPr/>
            </p:nvSpPr>
            <p:spPr>
              <a:xfrm>
                <a:off x="5354060" y="-5029117"/>
                <a:ext cx="531284" cy="231512"/>
              </a:xfrm>
              <a:custGeom>
                <a:avLst/>
                <a:gdLst>
                  <a:gd name="connsiteX0" fmla="*/ 133227 w 531284"/>
                  <a:gd name="connsiteY0" fmla="*/ 558 h 231512"/>
                  <a:gd name="connsiteX1" fmla="*/ 415191 w 531284"/>
                  <a:gd name="connsiteY1" fmla="*/ 82112 h 231512"/>
                  <a:gd name="connsiteX2" fmla="*/ 479557 w 531284"/>
                  <a:gd name="connsiteY2" fmla="*/ 134943 h 231512"/>
                  <a:gd name="connsiteX3" fmla="*/ 504942 w 531284"/>
                  <a:gd name="connsiteY3" fmla="*/ 178354 h 231512"/>
                  <a:gd name="connsiteX4" fmla="*/ 531284 w 531284"/>
                  <a:gd name="connsiteY4" fmla="*/ 231512 h 231512"/>
                  <a:gd name="connsiteX5" fmla="*/ 43120 w 531284"/>
                  <a:gd name="connsiteY5" fmla="*/ 20625 h 231512"/>
                  <a:gd name="connsiteX6" fmla="*/ 0 w 531284"/>
                  <a:gd name="connsiteY6" fmla="*/ 30761 h 231512"/>
                  <a:gd name="connsiteX7" fmla="*/ 7571 w 531284"/>
                  <a:gd name="connsiteY7" fmla="*/ 22209 h 231512"/>
                  <a:gd name="connsiteX8" fmla="*/ 133227 w 531284"/>
                  <a:gd name="connsiteY8" fmla="*/ 558 h 23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1284" h="231512">
                    <a:moveTo>
                      <a:pt x="133227" y="558"/>
                    </a:moveTo>
                    <a:cubicBezTo>
                      <a:pt x="222070" y="-3725"/>
                      <a:pt x="319390" y="16016"/>
                      <a:pt x="415191" y="82112"/>
                    </a:cubicBezTo>
                    <a:lnTo>
                      <a:pt x="479557" y="134943"/>
                    </a:lnTo>
                    <a:lnTo>
                      <a:pt x="504942" y="178354"/>
                    </a:lnTo>
                    <a:cubicBezTo>
                      <a:pt x="522234" y="210328"/>
                      <a:pt x="531284" y="231512"/>
                      <a:pt x="531284" y="231512"/>
                    </a:cubicBezTo>
                    <a:cubicBezTo>
                      <a:pt x="370662" y="24956"/>
                      <a:pt x="190083" y="-5449"/>
                      <a:pt x="43120" y="20625"/>
                    </a:cubicBezTo>
                    <a:lnTo>
                      <a:pt x="0" y="30761"/>
                    </a:lnTo>
                    <a:lnTo>
                      <a:pt x="7571" y="22209"/>
                    </a:lnTo>
                    <a:cubicBezTo>
                      <a:pt x="46504" y="10847"/>
                      <a:pt x="88806" y="2699"/>
                      <a:pt x="133227" y="5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>
                <a:off x="5035522" y="-4998356"/>
                <a:ext cx="791539" cy="413894"/>
              </a:xfrm>
              <a:custGeom>
                <a:avLst/>
                <a:gdLst>
                  <a:gd name="connsiteX0" fmla="*/ 318539 w 791539"/>
                  <a:gd name="connsiteY0" fmla="*/ 0 h 413894"/>
                  <a:gd name="connsiteX1" fmla="*/ 234356 w 791539"/>
                  <a:gd name="connsiteY1" fmla="*/ 95082 h 413894"/>
                  <a:gd name="connsiteX2" fmla="*/ 25221 w 791539"/>
                  <a:gd name="connsiteY2" fmla="*/ 396275 h 413894"/>
                  <a:gd name="connsiteX3" fmla="*/ 422651 w 791539"/>
                  <a:gd name="connsiteY3" fmla="*/ 322990 h 413894"/>
                  <a:gd name="connsiteX4" fmla="*/ 791539 w 791539"/>
                  <a:gd name="connsiteY4" fmla="*/ 413894 h 413894"/>
                  <a:gd name="connsiteX5" fmla="*/ 722093 w 791539"/>
                  <a:gd name="connsiteY5" fmla="*/ 406627 h 413894"/>
                  <a:gd name="connsiteX6" fmla="*/ 700950 w 791539"/>
                  <a:gd name="connsiteY6" fmla="*/ 397081 h 413894"/>
                  <a:gd name="connsiteX7" fmla="*/ 397430 w 791539"/>
                  <a:gd name="connsiteY7" fmla="*/ 335690 h 413894"/>
                  <a:gd name="connsiteX8" fmla="*/ 0 w 791539"/>
                  <a:gd name="connsiteY8" fmla="*/ 408975 h 413894"/>
                  <a:gd name="connsiteX9" fmla="*/ 300889 w 791539"/>
                  <a:gd name="connsiteY9" fmla="*/ 4148 h 413894"/>
                  <a:gd name="connsiteX10" fmla="*/ 318539 w 791539"/>
                  <a:gd name="connsiteY10" fmla="*/ 0 h 413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1539" h="413894">
                    <a:moveTo>
                      <a:pt x="318539" y="0"/>
                    </a:moveTo>
                    <a:lnTo>
                      <a:pt x="234356" y="95082"/>
                    </a:lnTo>
                    <a:cubicBezTo>
                      <a:pt x="148295" y="199147"/>
                      <a:pt x="79128" y="303260"/>
                      <a:pt x="25221" y="396275"/>
                    </a:cubicBezTo>
                    <a:cubicBezTo>
                      <a:pt x="133384" y="351883"/>
                      <a:pt x="271853" y="314890"/>
                      <a:pt x="422651" y="322990"/>
                    </a:cubicBezTo>
                    <a:cubicBezTo>
                      <a:pt x="595998" y="332504"/>
                      <a:pt x="715435" y="374433"/>
                      <a:pt x="791539" y="413894"/>
                    </a:cubicBezTo>
                    <a:lnTo>
                      <a:pt x="722093" y="406627"/>
                    </a:lnTo>
                    <a:lnTo>
                      <a:pt x="700950" y="397081"/>
                    </a:lnTo>
                    <a:cubicBezTo>
                      <a:pt x="627126" y="368195"/>
                      <a:pt x="527440" y="342826"/>
                      <a:pt x="397430" y="335690"/>
                    </a:cubicBezTo>
                    <a:cubicBezTo>
                      <a:pt x="246632" y="327590"/>
                      <a:pt x="108163" y="364583"/>
                      <a:pt x="0" y="408975"/>
                    </a:cubicBezTo>
                    <a:cubicBezTo>
                      <a:pt x="71876" y="284955"/>
                      <a:pt x="170880" y="141204"/>
                      <a:pt x="300889" y="4148"/>
                    </a:cubicBezTo>
                    <a:lnTo>
                      <a:pt x="3185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>
                <a:off x="4932511" y="-4599571"/>
                <a:ext cx="869329" cy="187682"/>
              </a:xfrm>
              <a:custGeom>
                <a:avLst/>
                <a:gdLst>
                  <a:gd name="connsiteX0" fmla="*/ 752664 w 869329"/>
                  <a:gd name="connsiteY0" fmla="*/ 261 h 187682"/>
                  <a:gd name="connsiteX1" fmla="*/ 825104 w 869329"/>
                  <a:gd name="connsiteY1" fmla="*/ 7842 h 187682"/>
                  <a:gd name="connsiteX2" fmla="*/ 869329 w 869329"/>
                  <a:gd name="connsiteY2" fmla="*/ 27809 h 187682"/>
                  <a:gd name="connsiteX3" fmla="*/ 121663 w 869329"/>
                  <a:gd name="connsiteY3" fmla="*/ 134580 h 187682"/>
                  <a:gd name="connsiteX4" fmla="*/ 0 w 869329"/>
                  <a:gd name="connsiteY4" fmla="*/ 187682 h 187682"/>
                  <a:gd name="connsiteX5" fmla="*/ 15546 w 869329"/>
                  <a:gd name="connsiteY5" fmla="*/ 179205 h 187682"/>
                  <a:gd name="connsiteX6" fmla="*/ 752664 w 869329"/>
                  <a:gd name="connsiteY6" fmla="*/ 261 h 187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9329" h="187682">
                    <a:moveTo>
                      <a:pt x="752664" y="261"/>
                    </a:moveTo>
                    <a:lnTo>
                      <a:pt x="825104" y="7842"/>
                    </a:lnTo>
                    <a:lnTo>
                      <a:pt x="869329" y="27809"/>
                    </a:lnTo>
                    <a:cubicBezTo>
                      <a:pt x="644279" y="-17113"/>
                      <a:pt x="353854" y="43938"/>
                      <a:pt x="121663" y="134580"/>
                    </a:cubicBezTo>
                    <a:lnTo>
                      <a:pt x="0" y="187682"/>
                    </a:lnTo>
                    <a:lnTo>
                      <a:pt x="15546" y="179205"/>
                    </a:lnTo>
                    <a:cubicBezTo>
                      <a:pt x="219499" y="79783"/>
                      <a:pt x="506408" y="-5327"/>
                      <a:pt x="752664" y="2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8" name="任意多边形: 形状 247"/>
              <p:cNvSpPr/>
              <p:nvPr/>
            </p:nvSpPr>
            <p:spPr>
              <a:xfrm>
                <a:off x="5054037" y="-4469156"/>
                <a:ext cx="1719387" cy="1781995"/>
              </a:xfrm>
              <a:custGeom>
                <a:avLst/>
                <a:gdLst>
                  <a:gd name="connsiteX0" fmla="*/ 278073 w 1719387"/>
                  <a:gd name="connsiteY0" fmla="*/ 1071 h 1781995"/>
                  <a:gd name="connsiteX1" fmla="*/ 378413 w 1719387"/>
                  <a:gd name="connsiteY1" fmla="*/ 24218 h 1781995"/>
                  <a:gd name="connsiteX2" fmla="*/ 1067221 w 1719387"/>
                  <a:gd name="connsiteY2" fmla="*/ 471676 h 1781995"/>
                  <a:gd name="connsiteX3" fmla="*/ 1719387 w 1719387"/>
                  <a:gd name="connsiteY3" fmla="*/ 1781995 h 1781995"/>
                  <a:gd name="connsiteX4" fmla="*/ 1674814 w 1719387"/>
                  <a:gd name="connsiteY4" fmla="*/ 1511267 h 1781995"/>
                  <a:gd name="connsiteX5" fmla="*/ 1648910 w 1719387"/>
                  <a:gd name="connsiteY5" fmla="*/ 1409785 h 1781995"/>
                  <a:gd name="connsiteX6" fmla="*/ 1636979 w 1719387"/>
                  <a:gd name="connsiteY6" fmla="*/ 1346367 h 1781995"/>
                  <a:gd name="connsiteX7" fmla="*/ 1042000 w 1719387"/>
                  <a:gd name="connsiteY7" fmla="*/ 484376 h 1781995"/>
                  <a:gd name="connsiteX8" fmla="*/ 353192 w 1719387"/>
                  <a:gd name="connsiteY8" fmla="*/ 36918 h 1781995"/>
                  <a:gd name="connsiteX9" fmla="*/ 63352 w 1719387"/>
                  <a:gd name="connsiteY9" fmla="*/ 44671 h 1781995"/>
                  <a:gd name="connsiteX10" fmla="*/ 0 w 1719387"/>
                  <a:gd name="connsiteY10" fmla="*/ 74217 h 1781995"/>
                  <a:gd name="connsiteX11" fmla="*/ 6045 w 1719387"/>
                  <a:gd name="connsiteY11" fmla="*/ 70460 h 1781995"/>
                  <a:gd name="connsiteX12" fmla="*/ 278073 w 1719387"/>
                  <a:gd name="connsiteY12" fmla="*/ 1071 h 178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19387" h="1781995">
                    <a:moveTo>
                      <a:pt x="278073" y="1071"/>
                    </a:moveTo>
                    <a:cubicBezTo>
                      <a:pt x="311267" y="3634"/>
                      <a:pt x="344898" y="10917"/>
                      <a:pt x="378413" y="24218"/>
                    </a:cubicBezTo>
                    <a:cubicBezTo>
                      <a:pt x="646539" y="130268"/>
                      <a:pt x="827636" y="325813"/>
                      <a:pt x="1067221" y="471676"/>
                    </a:cubicBezTo>
                    <a:cubicBezTo>
                      <a:pt x="1306806" y="617543"/>
                      <a:pt x="1672172" y="866642"/>
                      <a:pt x="1719387" y="1781995"/>
                    </a:cubicBezTo>
                    <a:cubicBezTo>
                      <a:pt x="1719387" y="1781995"/>
                      <a:pt x="1709032" y="1667345"/>
                      <a:pt x="1674814" y="1511267"/>
                    </a:cubicBezTo>
                    <a:lnTo>
                      <a:pt x="1648910" y="1409785"/>
                    </a:lnTo>
                    <a:lnTo>
                      <a:pt x="1636979" y="1346367"/>
                    </a:lnTo>
                    <a:cubicBezTo>
                      <a:pt x="1514361" y="789559"/>
                      <a:pt x="1236663" y="602893"/>
                      <a:pt x="1042000" y="484376"/>
                    </a:cubicBezTo>
                    <a:cubicBezTo>
                      <a:pt x="802415" y="338513"/>
                      <a:pt x="621318" y="142968"/>
                      <a:pt x="353192" y="36918"/>
                    </a:cubicBezTo>
                    <a:cubicBezTo>
                      <a:pt x="252646" y="-2984"/>
                      <a:pt x="151060" y="11269"/>
                      <a:pt x="63352" y="44671"/>
                    </a:cubicBezTo>
                    <a:lnTo>
                      <a:pt x="0" y="74217"/>
                    </a:lnTo>
                    <a:lnTo>
                      <a:pt x="6045" y="70460"/>
                    </a:lnTo>
                    <a:cubicBezTo>
                      <a:pt x="82842" y="28181"/>
                      <a:pt x="178491" y="-6617"/>
                      <a:pt x="278073" y="10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7" name="任意多边形: 形状 246"/>
              <p:cNvSpPr/>
              <p:nvPr/>
            </p:nvSpPr>
            <p:spPr>
              <a:xfrm>
                <a:off x="3935276" y="-4411889"/>
                <a:ext cx="997235" cy="1699024"/>
              </a:xfrm>
              <a:custGeom>
                <a:avLst/>
                <a:gdLst>
                  <a:gd name="connsiteX0" fmla="*/ 997235 w 997235"/>
                  <a:gd name="connsiteY0" fmla="*/ 0 h 1699024"/>
                  <a:gd name="connsiteX1" fmla="*/ 901353 w 997235"/>
                  <a:gd name="connsiteY1" fmla="*/ 52284 h 1699024"/>
                  <a:gd name="connsiteX2" fmla="*/ 815767 w 997235"/>
                  <a:gd name="connsiteY2" fmla="*/ 112813 h 1699024"/>
                  <a:gd name="connsiteX3" fmla="*/ 131187 w 997235"/>
                  <a:gd name="connsiteY3" fmla="*/ 987651 h 1699024"/>
                  <a:gd name="connsiteX4" fmla="*/ 94472 w 997235"/>
                  <a:gd name="connsiteY4" fmla="*/ 1636823 h 1699024"/>
                  <a:gd name="connsiteX5" fmla="*/ 111432 w 997235"/>
                  <a:gd name="connsiteY5" fmla="*/ 1664147 h 1699024"/>
                  <a:gd name="connsiteX6" fmla="*/ 99977 w 997235"/>
                  <a:gd name="connsiteY6" fmla="*/ 1699024 h 1699024"/>
                  <a:gd name="connsiteX7" fmla="*/ 105966 w 997235"/>
                  <a:gd name="connsiteY7" fmla="*/ 1000351 h 1699024"/>
                  <a:gd name="connsiteX8" fmla="*/ 790546 w 997235"/>
                  <a:gd name="connsiteY8" fmla="*/ 125513 h 1699024"/>
                  <a:gd name="connsiteX9" fmla="*/ 987560 w 997235"/>
                  <a:gd name="connsiteY9" fmla="*/ 4223 h 1699024"/>
                  <a:gd name="connsiteX10" fmla="*/ 997235 w 997235"/>
                  <a:gd name="connsiteY10" fmla="*/ 0 h 169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7235" h="1699024">
                    <a:moveTo>
                      <a:pt x="997235" y="0"/>
                    </a:moveTo>
                    <a:lnTo>
                      <a:pt x="901353" y="52284"/>
                    </a:lnTo>
                    <a:cubicBezTo>
                      <a:pt x="868188" y="72703"/>
                      <a:pt x="839329" y="93083"/>
                      <a:pt x="815767" y="112813"/>
                    </a:cubicBezTo>
                    <a:cubicBezTo>
                      <a:pt x="594855" y="298141"/>
                      <a:pt x="373942" y="483114"/>
                      <a:pt x="131187" y="987651"/>
                    </a:cubicBezTo>
                    <a:cubicBezTo>
                      <a:pt x="-31283" y="1325230"/>
                      <a:pt x="23671" y="1512824"/>
                      <a:pt x="94472" y="1636823"/>
                    </a:cubicBezTo>
                    <a:lnTo>
                      <a:pt x="111432" y="1664147"/>
                    </a:lnTo>
                    <a:lnTo>
                      <a:pt x="99977" y="1699024"/>
                    </a:lnTo>
                    <a:cubicBezTo>
                      <a:pt x="18588" y="1576062"/>
                      <a:pt x="-79714" y="1386155"/>
                      <a:pt x="105966" y="1000351"/>
                    </a:cubicBezTo>
                    <a:cubicBezTo>
                      <a:pt x="348721" y="495814"/>
                      <a:pt x="569634" y="310841"/>
                      <a:pt x="790546" y="125513"/>
                    </a:cubicBezTo>
                    <a:cubicBezTo>
                      <a:pt x="837671" y="86052"/>
                      <a:pt x="905979" y="43993"/>
                      <a:pt x="987560" y="4223"/>
                    </a:cubicBezTo>
                    <a:lnTo>
                      <a:pt x="9972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6" name="任意多边形: 形状 245"/>
              <p:cNvSpPr/>
              <p:nvPr/>
            </p:nvSpPr>
            <p:spPr>
              <a:xfrm>
                <a:off x="5051792" y="-4396306"/>
                <a:ext cx="1696410" cy="1721844"/>
              </a:xfrm>
              <a:custGeom>
                <a:avLst/>
                <a:gdLst>
                  <a:gd name="connsiteX0" fmla="*/ 291277 w 1696410"/>
                  <a:gd name="connsiteY0" fmla="*/ 1124 h 1721844"/>
                  <a:gd name="connsiteX1" fmla="*/ 724532 w 1696410"/>
                  <a:gd name="connsiteY1" fmla="*/ 292774 h 1721844"/>
                  <a:gd name="connsiteX2" fmla="*/ 1244573 w 1696410"/>
                  <a:gd name="connsiteY2" fmla="*/ 651801 h 1721844"/>
                  <a:gd name="connsiteX3" fmla="*/ 1634385 w 1696410"/>
                  <a:gd name="connsiteY3" fmla="*/ 1271242 h 1721844"/>
                  <a:gd name="connsiteX4" fmla="*/ 1651154 w 1696410"/>
                  <a:gd name="connsiteY4" fmla="*/ 1336934 h 1721844"/>
                  <a:gd name="connsiteX5" fmla="*/ 1664658 w 1696410"/>
                  <a:gd name="connsiteY5" fmla="*/ 1408718 h 1721844"/>
                  <a:gd name="connsiteX6" fmla="*/ 1696410 w 1696410"/>
                  <a:gd name="connsiteY6" fmla="*/ 1721844 h 1721844"/>
                  <a:gd name="connsiteX7" fmla="*/ 1219352 w 1696410"/>
                  <a:gd name="connsiteY7" fmla="*/ 664501 h 1721844"/>
                  <a:gd name="connsiteX8" fmla="*/ 699311 w 1696410"/>
                  <a:gd name="connsiteY8" fmla="*/ 305474 h 1721844"/>
                  <a:gd name="connsiteX9" fmla="*/ 212040 w 1696410"/>
                  <a:gd name="connsiteY9" fmla="*/ 15860 h 1721844"/>
                  <a:gd name="connsiteX10" fmla="*/ 39789 w 1696410"/>
                  <a:gd name="connsiteY10" fmla="*/ 70187 h 1721844"/>
                  <a:gd name="connsiteX11" fmla="*/ 0 w 1696410"/>
                  <a:gd name="connsiteY11" fmla="*/ 90162 h 1721844"/>
                  <a:gd name="connsiteX12" fmla="*/ 404 w 1696410"/>
                  <a:gd name="connsiteY12" fmla="*/ 89920 h 1721844"/>
                  <a:gd name="connsiteX13" fmla="*/ 237261 w 1696410"/>
                  <a:gd name="connsiteY13" fmla="*/ 3160 h 1721844"/>
                  <a:gd name="connsiteX14" fmla="*/ 291277 w 1696410"/>
                  <a:gd name="connsiteY14" fmla="*/ 1124 h 172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96410" h="1721844">
                    <a:moveTo>
                      <a:pt x="291277" y="1124"/>
                    </a:moveTo>
                    <a:cubicBezTo>
                      <a:pt x="416476" y="14852"/>
                      <a:pt x="538943" y="152195"/>
                      <a:pt x="724532" y="292774"/>
                    </a:cubicBezTo>
                    <a:cubicBezTo>
                      <a:pt x="936637" y="453437"/>
                      <a:pt x="840803" y="409748"/>
                      <a:pt x="1244573" y="651801"/>
                    </a:cubicBezTo>
                    <a:cubicBezTo>
                      <a:pt x="1446284" y="772827"/>
                      <a:pt x="1565548" y="1037163"/>
                      <a:pt x="1634385" y="1271242"/>
                    </a:cubicBezTo>
                    <a:lnTo>
                      <a:pt x="1651154" y="1336934"/>
                    </a:lnTo>
                    <a:lnTo>
                      <a:pt x="1664658" y="1408718"/>
                    </a:lnTo>
                    <a:cubicBezTo>
                      <a:pt x="1679635" y="1503416"/>
                      <a:pt x="1690508" y="1607425"/>
                      <a:pt x="1696410" y="1721844"/>
                    </a:cubicBezTo>
                    <a:cubicBezTo>
                      <a:pt x="1696410" y="1721844"/>
                      <a:pt x="1622773" y="906553"/>
                      <a:pt x="1219352" y="664501"/>
                    </a:cubicBezTo>
                    <a:cubicBezTo>
                      <a:pt x="815582" y="422448"/>
                      <a:pt x="911416" y="466137"/>
                      <a:pt x="699311" y="305474"/>
                    </a:cubicBezTo>
                    <a:cubicBezTo>
                      <a:pt x="487209" y="144812"/>
                      <a:pt x="357552" y="-11623"/>
                      <a:pt x="212040" y="15860"/>
                    </a:cubicBezTo>
                    <a:cubicBezTo>
                      <a:pt x="157472" y="26165"/>
                      <a:pt x="101962" y="42069"/>
                      <a:pt x="39789" y="70187"/>
                    </a:cubicBezTo>
                    <a:lnTo>
                      <a:pt x="0" y="90162"/>
                    </a:lnTo>
                    <a:lnTo>
                      <a:pt x="404" y="89920"/>
                    </a:lnTo>
                    <a:cubicBezTo>
                      <a:pt x="90072" y="40594"/>
                      <a:pt x="164503" y="16900"/>
                      <a:pt x="237261" y="3160"/>
                    </a:cubicBezTo>
                    <a:cubicBezTo>
                      <a:pt x="255450" y="-275"/>
                      <a:pt x="273392" y="-837"/>
                      <a:pt x="291277" y="11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>
                <a:off x="4698694" y="-4394939"/>
                <a:ext cx="355343" cy="341809"/>
              </a:xfrm>
              <a:custGeom>
                <a:avLst/>
                <a:gdLst>
                  <a:gd name="connsiteX0" fmla="*/ 355343 w 355343"/>
                  <a:gd name="connsiteY0" fmla="*/ 0 h 341809"/>
                  <a:gd name="connsiteX1" fmla="*/ 291428 w 355343"/>
                  <a:gd name="connsiteY1" fmla="*/ 39720 h 341809"/>
                  <a:gd name="connsiteX2" fmla="*/ 190112 w 355343"/>
                  <a:gd name="connsiteY2" fmla="*/ 122290 h 341809"/>
                  <a:gd name="connsiteX3" fmla="*/ 45500 w 355343"/>
                  <a:gd name="connsiteY3" fmla="*/ 303674 h 341809"/>
                  <a:gd name="connsiteX4" fmla="*/ 0 w 355343"/>
                  <a:gd name="connsiteY4" fmla="*/ 341809 h 341809"/>
                  <a:gd name="connsiteX5" fmla="*/ 164891 w 355343"/>
                  <a:gd name="connsiteY5" fmla="*/ 134990 h 341809"/>
                  <a:gd name="connsiteX6" fmla="*/ 336167 w 355343"/>
                  <a:gd name="connsiteY6" fmla="*/ 8943 h 341809"/>
                  <a:gd name="connsiteX7" fmla="*/ 355343 w 355343"/>
                  <a:gd name="connsiteY7" fmla="*/ 0 h 34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5343" h="341809">
                    <a:moveTo>
                      <a:pt x="355343" y="0"/>
                    </a:moveTo>
                    <a:lnTo>
                      <a:pt x="291428" y="39720"/>
                    </a:lnTo>
                    <a:cubicBezTo>
                      <a:pt x="228857" y="83099"/>
                      <a:pt x="190112" y="122290"/>
                      <a:pt x="190112" y="122290"/>
                    </a:cubicBezTo>
                    <a:lnTo>
                      <a:pt x="45500" y="303674"/>
                    </a:lnTo>
                    <a:lnTo>
                      <a:pt x="0" y="341809"/>
                    </a:lnTo>
                    <a:lnTo>
                      <a:pt x="164891" y="134990"/>
                    </a:lnTo>
                    <a:cubicBezTo>
                      <a:pt x="164891" y="134990"/>
                      <a:pt x="233771" y="65316"/>
                      <a:pt x="336167" y="8943"/>
                    </a:cubicBezTo>
                    <a:lnTo>
                      <a:pt x="3553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>
                <a:off x="4723914" y="-4306143"/>
                <a:ext cx="327878" cy="240313"/>
              </a:xfrm>
              <a:custGeom>
                <a:avLst/>
                <a:gdLst>
                  <a:gd name="connsiteX0" fmla="*/ 327878 w 327878"/>
                  <a:gd name="connsiteY0" fmla="*/ 0 h 240313"/>
                  <a:gd name="connsiteX1" fmla="*/ 257962 w 327878"/>
                  <a:gd name="connsiteY1" fmla="*/ 41804 h 240313"/>
                  <a:gd name="connsiteX2" fmla="*/ 0 w 327878"/>
                  <a:gd name="connsiteY2" fmla="*/ 240313 h 240313"/>
                  <a:gd name="connsiteX3" fmla="*/ 20279 w 327878"/>
                  <a:gd name="connsiteY3" fmla="*/ 214878 h 240313"/>
                  <a:gd name="connsiteX4" fmla="*/ 69872 w 327878"/>
                  <a:gd name="connsiteY4" fmla="*/ 173312 h 240313"/>
                  <a:gd name="connsiteX5" fmla="*/ 303061 w 327878"/>
                  <a:gd name="connsiteY5" fmla="*/ 12458 h 240313"/>
                  <a:gd name="connsiteX6" fmla="*/ 327878 w 327878"/>
                  <a:gd name="connsiteY6" fmla="*/ 0 h 24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7878" h="240313">
                    <a:moveTo>
                      <a:pt x="327878" y="0"/>
                    </a:moveTo>
                    <a:lnTo>
                      <a:pt x="257962" y="41804"/>
                    </a:lnTo>
                    <a:cubicBezTo>
                      <a:pt x="184361" y="89146"/>
                      <a:pt x="100281" y="153111"/>
                      <a:pt x="0" y="240313"/>
                    </a:cubicBezTo>
                    <a:lnTo>
                      <a:pt x="20279" y="214878"/>
                    </a:lnTo>
                    <a:lnTo>
                      <a:pt x="69872" y="173312"/>
                    </a:lnTo>
                    <a:cubicBezTo>
                      <a:pt x="159988" y="100866"/>
                      <a:pt x="235810" y="49453"/>
                      <a:pt x="303061" y="12458"/>
                    </a:cubicBezTo>
                    <a:lnTo>
                      <a:pt x="3278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3" name="任意多边形: 形状 242"/>
              <p:cNvSpPr/>
              <p:nvPr/>
            </p:nvSpPr>
            <p:spPr>
              <a:xfrm>
                <a:off x="6140286" y="-4293439"/>
                <a:ext cx="776475" cy="1780682"/>
              </a:xfrm>
              <a:custGeom>
                <a:avLst/>
                <a:gdLst>
                  <a:gd name="connsiteX0" fmla="*/ 0 w 776475"/>
                  <a:gd name="connsiteY0" fmla="*/ 0 h 1780682"/>
                  <a:gd name="connsiteX1" fmla="*/ 473178 w 776475"/>
                  <a:gd name="connsiteY1" fmla="*/ 383336 h 1780682"/>
                  <a:gd name="connsiteX2" fmla="*/ 767375 w 776475"/>
                  <a:gd name="connsiteY2" fmla="*/ 1175024 h 1780682"/>
                  <a:gd name="connsiteX3" fmla="*/ 743768 w 776475"/>
                  <a:gd name="connsiteY3" fmla="*/ 1780682 h 1780682"/>
                  <a:gd name="connsiteX4" fmla="*/ 744914 w 776475"/>
                  <a:gd name="connsiteY4" fmla="*/ 1543828 h 1780682"/>
                  <a:gd name="connsiteX5" fmla="*/ 744652 w 776475"/>
                  <a:gd name="connsiteY5" fmla="*/ 1537463 h 1780682"/>
                  <a:gd name="connsiteX6" fmla="*/ 747845 w 776475"/>
                  <a:gd name="connsiteY6" fmla="*/ 1488980 h 1780682"/>
                  <a:gd name="connsiteX7" fmla="*/ 742154 w 776475"/>
                  <a:gd name="connsiteY7" fmla="*/ 1187724 h 1780682"/>
                  <a:gd name="connsiteX8" fmla="*/ 447957 w 776475"/>
                  <a:gd name="connsiteY8" fmla="*/ 396036 h 1780682"/>
                  <a:gd name="connsiteX9" fmla="*/ 77953 w 776475"/>
                  <a:gd name="connsiteY9" fmla="*/ 43878 h 1780682"/>
                  <a:gd name="connsiteX10" fmla="*/ 77705 w 776475"/>
                  <a:gd name="connsiteY10" fmla="*/ 43789 h 1780682"/>
                  <a:gd name="connsiteX11" fmla="*/ 43958 w 776475"/>
                  <a:gd name="connsiteY11" fmla="*/ 23541 h 1780682"/>
                  <a:gd name="connsiteX12" fmla="*/ 0 w 776475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6475" h="1780682">
                    <a:moveTo>
                      <a:pt x="0" y="0"/>
                    </a:moveTo>
                    <a:cubicBezTo>
                      <a:pt x="0" y="0"/>
                      <a:pt x="296661" y="41577"/>
                      <a:pt x="473178" y="383336"/>
                    </a:cubicBezTo>
                    <a:cubicBezTo>
                      <a:pt x="649343" y="725099"/>
                      <a:pt x="737779" y="925574"/>
                      <a:pt x="767375" y="1175024"/>
                    </a:cubicBezTo>
                    <a:cubicBezTo>
                      <a:pt x="797322" y="1424475"/>
                      <a:pt x="743768" y="1780682"/>
                      <a:pt x="743768" y="1780682"/>
                    </a:cubicBezTo>
                    <a:cubicBezTo>
                      <a:pt x="743768" y="1780682"/>
                      <a:pt x="748437" y="1678859"/>
                      <a:pt x="744914" y="1543828"/>
                    </a:cubicBezTo>
                    <a:lnTo>
                      <a:pt x="744652" y="1537463"/>
                    </a:lnTo>
                    <a:lnTo>
                      <a:pt x="747845" y="1488980"/>
                    </a:lnTo>
                    <a:cubicBezTo>
                      <a:pt x="752872" y="1389825"/>
                      <a:pt x="753384" y="1281268"/>
                      <a:pt x="742154" y="1187724"/>
                    </a:cubicBezTo>
                    <a:cubicBezTo>
                      <a:pt x="712558" y="938274"/>
                      <a:pt x="624122" y="737799"/>
                      <a:pt x="447957" y="396036"/>
                    </a:cubicBezTo>
                    <a:cubicBezTo>
                      <a:pt x="337634" y="182437"/>
                      <a:pt x="180380" y="86096"/>
                      <a:pt x="77953" y="43878"/>
                    </a:cubicBezTo>
                    <a:lnTo>
                      <a:pt x="77705" y="43789"/>
                    </a:lnTo>
                    <a:lnTo>
                      <a:pt x="43958" y="23541"/>
                    </a:lnTo>
                    <a:cubicBezTo>
                      <a:pt x="16868" y="812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2" name="任意多边形: 形状 241"/>
              <p:cNvSpPr/>
              <p:nvPr/>
            </p:nvSpPr>
            <p:spPr>
              <a:xfrm>
                <a:off x="6115065" y="-4280739"/>
                <a:ext cx="769873" cy="1780682"/>
              </a:xfrm>
              <a:custGeom>
                <a:avLst/>
                <a:gdLst>
                  <a:gd name="connsiteX0" fmla="*/ 0 w 769873"/>
                  <a:gd name="connsiteY0" fmla="*/ 0 h 1780682"/>
                  <a:gd name="connsiteX1" fmla="*/ 49111 w 769873"/>
                  <a:gd name="connsiteY1" fmla="*/ 11836 h 1780682"/>
                  <a:gd name="connsiteX2" fmla="*/ 102926 w 769873"/>
                  <a:gd name="connsiteY2" fmla="*/ 31089 h 1780682"/>
                  <a:gd name="connsiteX3" fmla="*/ 116652 w 769873"/>
                  <a:gd name="connsiteY3" fmla="*/ 39325 h 1780682"/>
                  <a:gd name="connsiteX4" fmla="*/ 409611 w 769873"/>
                  <a:gd name="connsiteY4" fmla="*/ 323777 h 1780682"/>
                  <a:gd name="connsiteX5" fmla="*/ 722130 w 769873"/>
                  <a:gd name="connsiteY5" fmla="*/ 1095028 h 1780682"/>
                  <a:gd name="connsiteX6" fmla="*/ 765756 w 769873"/>
                  <a:gd name="connsiteY6" fmla="*/ 1424700 h 1780682"/>
                  <a:gd name="connsiteX7" fmla="*/ 769873 w 769873"/>
                  <a:gd name="connsiteY7" fmla="*/ 1524763 h 1780682"/>
                  <a:gd name="connsiteX8" fmla="*/ 766802 w 769873"/>
                  <a:gd name="connsiteY8" fmla="*/ 1571397 h 1780682"/>
                  <a:gd name="connsiteX9" fmla="*/ 743768 w 769873"/>
                  <a:gd name="connsiteY9" fmla="*/ 1780682 h 1780682"/>
                  <a:gd name="connsiteX10" fmla="*/ 696909 w 769873"/>
                  <a:gd name="connsiteY10" fmla="*/ 1107728 h 1780682"/>
                  <a:gd name="connsiteX11" fmla="*/ 384390 w 769873"/>
                  <a:gd name="connsiteY11" fmla="*/ 336477 h 1780682"/>
                  <a:gd name="connsiteX12" fmla="*/ 0 w 769873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9873" h="1780682">
                    <a:moveTo>
                      <a:pt x="0" y="0"/>
                    </a:moveTo>
                    <a:cubicBezTo>
                      <a:pt x="0" y="0"/>
                      <a:pt x="18542" y="2599"/>
                      <a:pt x="49111" y="11836"/>
                    </a:cubicBezTo>
                    <a:lnTo>
                      <a:pt x="102926" y="31089"/>
                    </a:lnTo>
                    <a:lnTo>
                      <a:pt x="116652" y="39325"/>
                    </a:lnTo>
                    <a:cubicBezTo>
                      <a:pt x="205784" y="95561"/>
                      <a:pt x="338044" y="194737"/>
                      <a:pt x="409611" y="323777"/>
                    </a:cubicBezTo>
                    <a:cubicBezTo>
                      <a:pt x="524121" y="530245"/>
                      <a:pt x="656243" y="829373"/>
                      <a:pt x="722130" y="1095028"/>
                    </a:cubicBezTo>
                    <a:cubicBezTo>
                      <a:pt x="746706" y="1194651"/>
                      <a:pt x="759439" y="1314190"/>
                      <a:pt x="765756" y="1424700"/>
                    </a:cubicBezTo>
                    <a:lnTo>
                      <a:pt x="769873" y="1524763"/>
                    </a:lnTo>
                    <a:lnTo>
                      <a:pt x="766802" y="1571397"/>
                    </a:lnTo>
                    <a:cubicBezTo>
                      <a:pt x="757157" y="1691630"/>
                      <a:pt x="743768" y="1780682"/>
                      <a:pt x="743768" y="1780682"/>
                    </a:cubicBezTo>
                    <a:cubicBezTo>
                      <a:pt x="743768" y="1780682"/>
                      <a:pt x="762444" y="1373388"/>
                      <a:pt x="696909" y="1107728"/>
                    </a:cubicBezTo>
                    <a:cubicBezTo>
                      <a:pt x="631022" y="842073"/>
                      <a:pt x="498900" y="542945"/>
                      <a:pt x="384390" y="336477"/>
                    </a:cubicBezTo>
                    <a:cubicBezTo>
                      <a:pt x="269883" y="130013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1" name="任意多边形: 形状 240"/>
              <p:cNvSpPr/>
              <p:nvPr/>
            </p:nvSpPr>
            <p:spPr>
              <a:xfrm>
                <a:off x="5027139" y="-4230351"/>
                <a:ext cx="1036336" cy="608808"/>
              </a:xfrm>
              <a:custGeom>
                <a:avLst/>
                <a:gdLst>
                  <a:gd name="connsiteX0" fmla="*/ 182881 w 1036336"/>
                  <a:gd name="connsiteY0" fmla="*/ 134 h 608808"/>
                  <a:gd name="connsiteX1" fmla="*/ 749540 w 1036336"/>
                  <a:gd name="connsiteY1" fmla="*/ 385077 h 608808"/>
                  <a:gd name="connsiteX2" fmla="*/ 1036336 w 1036336"/>
                  <a:gd name="connsiteY2" fmla="*/ 608808 h 608808"/>
                  <a:gd name="connsiteX3" fmla="*/ 996214 w 1036336"/>
                  <a:gd name="connsiteY3" fmla="*/ 593696 h 608808"/>
                  <a:gd name="connsiteX4" fmla="*/ 971402 w 1036336"/>
                  <a:gd name="connsiteY4" fmla="*/ 583845 h 608808"/>
                  <a:gd name="connsiteX5" fmla="*/ 967006 w 1036336"/>
                  <a:gd name="connsiteY5" fmla="*/ 579796 h 608808"/>
                  <a:gd name="connsiteX6" fmla="*/ 724319 w 1036336"/>
                  <a:gd name="connsiteY6" fmla="*/ 397777 h 608808"/>
                  <a:gd name="connsiteX7" fmla="*/ 103510 w 1036336"/>
                  <a:gd name="connsiteY7" fmla="*/ 15148 h 608808"/>
                  <a:gd name="connsiteX8" fmla="*/ 48347 w 1036336"/>
                  <a:gd name="connsiteY8" fmla="*/ 25581 h 608808"/>
                  <a:gd name="connsiteX9" fmla="*/ 0 w 1036336"/>
                  <a:gd name="connsiteY9" fmla="*/ 42046 h 608808"/>
                  <a:gd name="connsiteX10" fmla="*/ 20034 w 1036336"/>
                  <a:gd name="connsiteY10" fmla="*/ 31112 h 608808"/>
                  <a:gd name="connsiteX11" fmla="*/ 128731 w 1036336"/>
                  <a:gd name="connsiteY11" fmla="*/ 2448 h 608808"/>
                  <a:gd name="connsiteX12" fmla="*/ 182881 w 1036336"/>
                  <a:gd name="connsiteY12" fmla="*/ 134 h 60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36336" h="608808">
                    <a:moveTo>
                      <a:pt x="182881" y="134"/>
                    </a:moveTo>
                    <a:cubicBezTo>
                      <a:pt x="445159" y="7061"/>
                      <a:pt x="583723" y="281691"/>
                      <a:pt x="749540" y="385077"/>
                    </a:cubicBezTo>
                    <a:cubicBezTo>
                      <a:pt x="926408" y="495359"/>
                      <a:pt x="1036336" y="608808"/>
                      <a:pt x="1036336" y="608808"/>
                    </a:cubicBezTo>
                    <a:cubicBezTo>
                      <a:pt x="1036336" y="608808"/>
                      <a:pt x="1020966" y="603281"/>
                      <a:pt x="996214" y="593696"/>
                    </a:cubicBezTo>
                    <a:lnTo>
                      <a:pt x="971402" y="583845"/>
                    </a:lnTo>
                    <a:lnTo>
                      <a:pt x="967006" y="579796"/>
                    </a:lnTo>
                    <a:cubicBezTo>
                      <a:pt x="919256" y="536867"/>
                      <a:pt x="834862" y="466703"/>
                      <a:pt x="724319" y="397777"/>
                    </a:cubicBezTo>
                    <a:cubicBezTo>
                      <a:pt x="547447" y="287498"/>
                      <a:pt x="401584" y="-17618"/>
                      <a:pt x="103510" y="15148"/>
                    </a:cubicBezTo>
                    <a:cubicBezTo>
                      <a:pt x="84881" y="17196"/>
                      <a:pt x="66478" y="20739"/>
                      <a:pt x="48347" y="25581"/>
                    </a:cubicBezTo>
                    <a:lnTo>
                      <a:pt x="0" y="42046"/>
                    </a:lnTo>
                    <a:lnTo>
                      <a:pt x="20034" y="31112"/>
                    </a:lnTo>
                    <a:cubicBezTo>
                      <a:pt x="55122" y="16618"/>
                      <a:pt x="91472" y="6544"/>
                      <a:pt x="128731" y="2448"/>
                    </a:cubicBezTo>
                    <a:cubicBezTo>
                      <a:pt x="147361" y="400"/>
                      <a:pt x="165396" y="-328"/>
                      <a:pt x="182881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0" name="任意多边形: 形状 239"/>
              <p:cNvSpPr/>
              <p:nvPr/>
            </p:nvSpPr>
            <p:spPr>
              <a:xfrm>
                <a:off x="4592639" y="-4188305"/>
                <a:ext cx="434501" cy="421266"/>
              </a:xfrm>
              <a:custGeom>
                <a:avLst/>
                <a:gdLst>
                  <a:gd name="connsiteX0" fmla="*/ 434501 w 434501"/>
                  <a:gd name="connsiteY0" fmla="*/ 0 h 421266"/>
                  <a:gd name="connsiteX1" fmla="*/ 353419 w 434501"/>
                  <a:gd name="connsiteY1" fmla="*/ 44250 h 421266"/>
                  <a:gd name="connsiteX2" fmla="*/ 116858 w 434501"/>
                  <a:gd name="connsiteY2" fmla="*/ 275403 h 421266"/>
                  <a:gd name="connsiteX3" fmla="*/ 99894 w 434501"/>
                  <a:gd name="connsiteY3" fmla="*/ 298625 h 421266"/>
                  <a:gd name="connsiteX4" fmla="*/ 57556 w 434501"/>
                  <a:gd name="connsiteY4" fmla="*/ 347408 h 421266"/>
                  <a:gd name="connsiteX5" fmla="*/ 0 w 434501"/>
                  <a:gd name="connsiteY5" fmla="*/ 421266 h 421266"/>
                  <a:gd name="connsiteX6" fmla="*/ 429314 w 434501"/>
                  <a:gd name="connsiteY6" fmla="*/ 1766 h 421266"/>
                  <a:gd name="connsiteX7" fmla="*/ 434501 w 434501"/>
                  <a:gd name="connsiteY7" fmla="*/ 0 h 421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4501" h="421266">
                    <a:moveTo>
                      <a:pt x="434501" y="0"/>
                    </a:moveTo>
                    <a:lnTo>
                      <a:pt x="353419" y="44250"/>
                    </a:lnTo>
                    <a:cubicBezTo>
                      <a:pt x="256803" y="109577"/>
                      <a:pt x="174754" y="200656"/>
                      <a:pt x="116858" y="275403"/>
                    </a:cubicBezTo>
                    <a:lnTo>
                      <a:pt x="99894" y="298625"/>
                    </a:lnTo>
                    <a:lnTo>
                      <a:pt x="57556" y="347408"/>
                    </a:lnTo>
                    <a:cubicBezTo>
                      <a:pt x="38695" y="370365"/>
                      <a:pt x="19511" y="394951"/>
                      <a:pt x="0" y="421266"/>
                    </a:cubicBezTo>
                    <a:cubicBezTo>
                      <a:pt x="0" y="421266"/>
                      <a:pt x="183704" y="103226"/>
                      <a:pt x="429314" y="1766"/>
                    </a:cubicBezTo>
                    <a:lnTo>
                      <a:pt x="4345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9" name="任意多边形: 形状 238"/>
              <p:cNvSpPr/>
              <p:nvPr/>
            </p:nvSpPr>
            <p:spPr>
              <a:xfrm>
                <a:off x="4929314" y="-4153971"/>
                <a:ext cx="1108941" cy="545129"/>
              </a:xfrm>
              <a:custGeom>
                <a:avLst/>
                <a:gdLst>
                  <a:gd name="connsiteX0" fmla="*/ 255954 w 1108941"/>
                  <a:gd name="connsiteY0" fmla="*/ 800 h 545129"/>
                  <a:gd name="connsiteX1" fmla="*/ 388629 w 1108941"/>
                  <a:gd name="connsiteY1" fmla="*/ 28949 h 545129"/>
                  <a:gd name="connsiteX2" fmla="*/ 779718 w 1108941"/>
                  <a:gd name="connsiteY2" fmla="*/ 361198 h 545129"/>
                  <a:gd name="connsiteX3" fmla="*/ 1050627 w 1108941"/>
                  <a:gd name="connsiteY3" fmla="*/ 500081 h 545129"/>
                  <a:gd name="connsiteX4" fmla="*/ 1069228 w 1108941"/>
                  <a:gd name="connsiteY4" fmla="*/ 507466 h 545129"/>
                  <a:gd name="connsiteX5" fmla="*/ 1089001 w 1108941"/>
                  <a:gd name="connsiteY5" fmla="*/ 525679 h 545129"/>
                  <a:gd name="connsiteX6" fmla="*/ 1108941 w 1108941"/>
                  <a:gd name="connsiteY6" fmla="*/ 545129 h 545129"/>
                  <a:gd name="connsiteX7" fmla="*/ 754497 w 1108941"/>
                  <a:gd name="connsiteY7" fmla="*/ 373898 h 545129"/>
                  <a:gd name="connsiteX8" fmla="*/ 363408 w 1108941"/>
                  <a:gd name="connsiteY8" fmla="*/ 41649 h 545129"/>
                  <a:gd name="connsiteX9" fmla="*/ 70709 w 1108941"/>
                  <a:gd name="connsiteY9" fmla="*/ 36055 h 545129"/>
                  <a:gd name="connsiteX10" fmla="*/ 0 w 1108941"/>
                  <a:gd name="connsiteY10" fmla="*/ 69035 h 545129"/>
                  <a:gd name="connsiteX11" fmla="*/ 5249 w 1108941"/>
                  <a:gd name="connsiteY11" fmla="*/ 65650 h 545129"/>
                  <a:gd name="connsiteX12" fmla="*/ 255954 w 1108941"/>
                  <a:gd name="connsiteY12" fmla="*/ 800 h 545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941" h="545129">
                    <a:moveTo>
                      <a:pt x="255954" y="800"/>
                    </a:moveTo>
                    <a:cubicBezTo>
                      <a:pt x="304664" y="3867"/>
                      <a:pt x="348816" y="15384"/>
                      <a:pt x="388629" y="28949"/>
                    </a:cubicBezTo>
                    <a:cubicBezTo>
                      <a:pt x="547531" y="83206"/>
                      <a:pt x="671200" y="278399"/>
                      <a:pt x="779718" y="361198"/>
                    </a:cubicBezTo>
                    <a:cubicBezTo>
                      <a:pt x="847542" y="412945"/>
                      <a:pt x="969041" y="466895"/>
                      <a:pt x="1050627" y="500081"/>
                    </a:cubicBezTo>
                    <a:lnTo>
                      <a:pt x="1069228" y="507466"/>
                    </a:lnTo>
                    <a:lnTo>
                      <a:pt x="1089001" y="525679"/>
                    </a:lnTo>
                    <a:cubicBezTo>
                      <a:pt x="1102071" y="538039"/>
                      <a:pt x="1108941" y="545129"/>
                      <a:pt x="1108941" y="545129"/>
                    </a:cubicBezTo>
                    <a:cubicBezTo>
                      <a:pt x="1108941" y="545129"/>
                      <a:pt x="863015" y="456693"/>
                      <a:pt x="754497" y="373898"/>
                    </a:cubicBezTo>
                    <a:cubicBezTo>
                      <a:pt x="645979" y="291099"/>
                      <a:pt x="522310" y="95906"/>
                      <a:pt x="363408" y="41649"/>
                    </a:cubicBezTo>
                    <a:cubicBezTo>
                      <a:pt x="283781" y="14519"/>
                      <a:pt x="186802" y="-4419"/>
                      <a:pt x="70709" y="36055"/>
                    </a:cubicBezTo>
                    <a:lnTo>
                      <a:pt x="0" y="69035"/>
                    </a:lnTo>
                    <a:lnTo>
                      <a:pt x="5249" y="65650"/>
                    </a:lnTo>
                    <a:cubicBezTo>
                      <a:pt x="99569" y="10614"/>
                      <a:pt x="182890" y="-3800"/>
                      <a:pt x="255954" y="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8" name="任意多边形: 形状 237"/>
              <p:cNvSpPr/>
              <p:nvPr/>
            </p:nvSpPr>
            <p:spPr>
              <a:xfrm>
                <a:off x="4617859" y="-4084937"/>
                <a:ext cx="311454" cy="305198"/>
              </a:xfrm>
              <a:custGeom>
                <a:avLst/>
                <a:gdLst>
                  <a:gd name="connsiteX0" fmla="*/ 311454 w 311454"/>
                  <a:gd name="connsiteY0" fmla="*/ 0 h 305198"/>
                  <a:gd name="connsiteX1" fmla="*/ 268622 w 311454"/>
                  <a:gd name="connsiteY1" fmla="*/ 27619 h 305198"/>
                  <a:gd name="connsiteX2" fmla="*/ 0 w 311454"/>
                  <a:gd name="connsiteY2" fmla="*/ 305198 h 305198"/>
                  <a:gd name="connsiteX3" fmla="*/ 42148 w 311454"/>
                  <a:gd name="connsiteY3" fmla="*/ 239780 h 305198"/>
                  <a:gd name="connsiteX4" fmla="*/ 74673 w 311454"/>
                  <a:gd name="connsiteY4" fmla="*/ 195257 h 305198"/>
                  <a:gd name="connsiteX5" fmla="*/ 87955 w 311454"/>
                  <a:gd name="connsiteY5" fmla="*/ 179953 h 305198"/>
                  <a:gd name="connsiteX6" fmla="*/ 291482 w 311454"/>
                  <a:gd name="connsiteY6" fmla="*/ 9315 h 305198"/>
                  <a:gd name="connsiteX7" fmla="*/ 311454 w 311454"/>
                  <a:gd name="connsiteY7" fmla="*/ 0 h 3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454" h="305198">
                    <a:moveTo>
                      <a:pt x="311454" y="0"/>
                    </a:moveTo>
                    <a:lnTo>
                      <a:pt x="268622" y="27619"/>
                    </a:lnTo>
                    <a:cubicBezTo>
                      <a:pt x="186950" y="85266"/>
                      <a:pt x="97552" y="173624"/>
                      <a:pt x="0" y="305198"/>
                    </a:cubicBezTo>
                    <a:cubicBezTo>
                      <a:pt x="0" y="305198"/>
                      <a:pt x="14996" y="279236"/>
                      <a:pt x="42148" y="239780"/>
                    </a:cubicBezTo>
                    <a:lnTo>
                      <a:pt x="74673" y="195257"/>
                    </a:lnTo>
                    <a:lnTo>
                      <a:pt x="87955" y="179953"/>
                    </a:lnTo>
                    <a:cubicBezTo>
                      <a:pt x="160833" y="100751"/>
                      <a:pt x="228602" y="46006"/>
                      <a:pt x="291482" y="9315"/>
                    </a:cubicBezTo>
                    <a:lnTo>
                      <a:pt x="3114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7" name="任意多边形: 形状 236"/>
              <p:cNvSpPr/>
              <p:nvPr/>
            </p:nvSpPr>
            <p:spPr>
              <a:xfrm>
                <a:off x="4916496" y="-3948166"/>
                <a:ext cx="661468" cy="206812"/>
              </a:xfrm>
              <a:custGeom>
                <a:avLst/>
                <a:gdLst>
                  <a:gd name="connsiteX0" fmla="*/ 134732 w 661468"/>
                  <a:gd name="connsiteY0" fmla="*/ 11 h 206812"/>
                  <a:gd name="connsiteX1" fmla="*/ 661468 w 661468"/>
                  <a:gd name="connsiteY1" fmla="*/ 195907 h 206812"/>
                  <a:gd name="connsiteX2" fmla="*/ 631999 w 661468"/>
                  <a:gd name="connsiteY2" fmla="*/ 202827 h 206812"/>
                  <a:gd name="connsiteX3" fmla="*/ 607722 w 661468"/>
                  <a:gd name="connsiteY3" fmla="*/ 206812 h 206812"/>
                  <a:gd name="connsiteX4" fmla="*/ 556720 w 661468"/>
                  <a:gd name="connsiteY4" fmla="*/ 203601 h 206812"/>
                  <a:gd name="connsiteX5" fmla="*/ 109511 w 661468"/>
                  <a:gd name="connsiteY5" fmla="*/ 12711 h 206812"/>
                  <a:gd name="connsiteX6" fmla="*/ 46891 w 661468"/>
                  <a:gd name="connsiteY6" fmla="*/ 21350 h 206812"/>
                  <a:gd name="connsiteX7" fmla="*/ 0 w 661468"/>
                  <a:gd name="connsiteY7" fmla="*/ 40046 h 206812"/>
                  <a:gd name="connsiteX8" fmla="*/ 12242 w 661468"/>
                  <a:gd name="connsiteY8" fmla="*/ 32520 h 206812"/>
                  <a:gd name="connsiteX9" fmla="*/ 134732 w 661468"/>
                  <a:gd name="connsiteY9" fmla="*/ 11 h 206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468" h="206812">
                    <a:moveTo>
                      <a:pt x="134732" y="11"/>
                    </a:moveTo>
                    <a:cubicBezTo>
                      <a:pt x="303851" y="1776"/>
                      <a:pt x="439146" y="207537"/>
                      <a:pt x="661468" y="195907"/>
                    </a:cubicBezTo>
                    <a:cubicBezTo>
                      <a:pt x="661468" y="195907"/>
                      <a:pt x="650678" y="199144"/>
                      <a:pt x="631999" y="202827"/>
                    </a:cubicBezTo>
                    <a:lnTo>
                      <a:pt x="607722" y="206812"/>
                    </a:lnTo>
                    <a:lnTo>
                      <a:pt x="556720" y="203601"/>
                    </a:lnTo>
                    <a:cubicBezTo>
                      <a:pt x="379573" y="171984"/>
                      <a:pt x="257490" y="14256"/>
                      <a:pt x="109511" y="12711"/>
                    </a:cubicBezTo>
                    <a:cubicBezTo>
                      <a:pt x="88371" y="12491"/>
                      <a:pt x="67402" y="15651"/>
                      <a:pt x="46891" y="21350"/>
                    </a:cubicBezTo>
                    <a:lnTo>
                      <a:pt x="0" y="40046"/>
                    </a:lnTo>
                    <a:lnTo>
                      <a:pt x="12242" y="32520"/>
                    </a:lnTo>
                    <a:cubicBezTo>
                      <a:pt x="50855" y="12652"/>
                      <a:pt x="92452" y="-429"/>
                      <a:pt x="134732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6" name="任意多边形: 形状 235"/>
              <p:cNvSpPr/>
              <p:nvPr/>
            </p:nvSpPr>
            <p:spPr>
              <a:xfrm>
                <a:off x="4698694" y="-3908119"/>
                <a:ext cx="217803" cy="185473"/>
              </a:xfrm>
              <a:custGeom>
                <a:avLst/>
                <a:gdLst>
                  <a:gd name="connsiteX0" fmla="*/ 217803 w 217803"/>
                  <a:gd name="connsiteY0" fmla="*/ 0 h 185473"/>
                  <a:gd name="connsiteX1" fmla="*/ 174651 w 217803"/>
                  <a:gd name="connsiteY1" fmla="*/ 26525 h 185473"/>
                  <a:gd name="connsiteX2" fmla="*/ 52581 w 217803"/>
                  <a:gd name="connsiteY2" fmla="*/ 139274 h 185473"/>
                  <a:gd name="connsiteX3" fmla="*/ 40220 w 217803"/>
                  <a:gd name="connsiteY3" fmla="*/ 154111 h 185473"/>
                  <a:gd name="connsiteX4" fmla="*/ 0 w 217803"/>
                  <a:gd name="connsiteY4" fmla="*/ 185473 h 185473"/>
                  <a:gd name="connsiteX5" fmla="*/ 204824 w 217803"/>
                  <a:gd name="connsiteY5" fmla="*/ 5174 h 185473"/>
                  <a:gd name="connsiteX6" fmla="*/ 217803 w 217803"/>
                  <a:gd name="connsiteY6" fmla="*/ 0 h 185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803" h="185473">
                    <a:moveTo>
                      <a:pt x="217803" y="0"/>
                    </a:moveTo>
                    <a:lnTo>
                      <a:pt x="174651" y="26525"/>
                    </a:lnTo>
                    <a:cubicBezTo>
                      <a:pt x="122070" y="63985"/>
                      <a:pt x="78792" y="109142"/>
                      <a:pt x="52581" y="139274"/>
                    </a:cubicBezTo>
                    <a:lnTo>
                      <a:pt x="40220" y="154111"/>
                    </a:lnTo>
                    <a:lnTo>
                      <a:pt x="0" y="185473"/>
                    </a:lnTo>
                    <a:cubicBezTo>
                      <a:pt x="0" y="185473"/>
                      <a:pt x="88985" y="64779"/>
                      <a:pt x="204824" y="5174"/>
                    </a:cubicBezTo>
                    <a:lnTo>
                      <a:pt x="217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5" name="任意多边形: 形状 234"/>
              <p:cNvSpPr/>
              <p:nvPr/>
            </p:nvSpPr>
            <p:spPr>
              <a:xfrm>
                <a:off x="4280508" y="-3879801"/>
                <a:ext cx="147092" cy="613072"/>
              </a:xfrm>
              <a:custGeom>
                <a:avLst/>
                <a:gdLst>
                  <a:gd name="connsiteX0" fmla="*/ 147092 w 147092"/>
                  <a:gd name="connsiteY0" fmla="*/ 0 h 613072"/>
                  <a:gd name="connsiteX1" fmla="*/ 25739 w 147092"/>
                  <a:gd name="connsiteY1" fmla="*/ 486163 h 613072"/>
                  <a:gd name="connsiteX2" fmla="*/ 28481 w 147092"/>
                  <a:gd name="connsiteY2" fmla="*/ 580344 h 613072"/>
                  <a:gd name="connsiteX3" fmla="*/ 3843 w 147092"/>
                  <a:gd name="connsiteY3" fmla="*/ 613072 h 613072"/>
                  <a:gd name="connsiteX4" fmla="*/ 76815 w 147092"/>
                  <a:gd name="connsiteY4" fmla="*/ 121467 h 613072"/>
                  <a:gd name="connsiteX5" fmla="*/ 93010 w 147092"/>
                  <a:gd name="connsiteY5" fmla="*/ 79536 h 613072"/>
                  <a:gd name="connsiteX6" fmla="*/ 147092 w 147092"/>
                  <a:gd name="connsiteY6" fmla="*/ 0 h 6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092" h="613072">
                    <a:moveTo>
                      <a:pt x="147092" y="0"/>
                    </a:moveTo>
                    <a:cubicBezTo>
                      <a:pt x="147092" y="0"/>
                      <a:pt x="34337" y="223894"/>
                      <a:pt x="25739" y="486163"/>
                    </a:cubicBezTo>
                    <a:lnTo>
                      <a:pt x="28481" y="580344"/>
                    </a:lnTo>
                    <a:lnTo>
                      <a:pt x="3843" y="613072"/>
                    </a:lnTo>
                    <a:cubicBezTo>
                      <a:pt x="-14434" y="420610"/>
                      <a:pt x="36240" y="234205"/>
                      <a:pt x="76815" y="121467"/>
                    </a:cubicBezTo>
                    <a:lnTo>
                      <a:pt x="93010" y="79536"/>
                    </a:lnTo>
                    <a:lnTo>
                      <a:pt x="1470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4" name="任意多边形: 形状 233"/>
              <p:cNvSpPr/>
              <p:nvPr/>
            </p:nvSpPr>
            <p:spPr>
              <a:xfrm>
                <a:off x="4877515" y="-3870495"/>
                <a:ext cx="675228" cy="148353"/>
              </a:xfrm>
              <a:custGeom>
                <a:avLst/>
                <a:gdLst>
                  <a:gd name="connsiteX0" fmla="*/ 151560 w 675228"/>
                  <a:gd name="connsiteY0" fmla="*/ 1574 h 148353"/>
                  <a:gd name="connsiteX1" fmla="*/ 368200 w 675228"/>
                  <a:gd name="connsiteY1" fmla="*/ 94985 h 148353"/>
                  <a:gd name="connsiteX2" fmla="*/ 637407 w 675228"/>
                  <a:gd name="connsiteY2" fmla="*/ 130667 h 148353"/>
                  <a:gd name="connsiteX3" fmla="*/ 646703 w 675228"/>
                  <a:gd name="connsiteY3" fmla="*/ 129142 h 148353"/>
                  <a:gd name="connsiteX4" fmla="*/ 675228 w 675228"/>
                  <a:gd name="connsiteY4" fmla="*/ 130937 h 148353"/>
                  <a:gd name="connsiteX5" fmla="*/ 342979 w 675228"/>
                  <a:gd name="connsiteY5" fmla="*/ 107685 h 148353"/>
                  <a:gd name="connsiteX6" fmla="*/ 66140 w 675228"/>
                  <a:gd name="connsiteY6" fmla="*/ 15271 h 148353"/>
                  <a:gd name="connsiteX7" fmla="*/ 0 w 675228"/>
                  <a:gd name="connsiteY7" fmla="*/ 34129 h 148353"/>
                  <a:gd name="connsiteX8" fmla="*/ 22513 w 675228"/>
                  <a:gd name="connsiteY8" fmla="*/ 22201 h 148353"/>
                  <a:gd name="connsiteX9" fmla="*/ 151560 w 675228"/>
                  <a:gd name="connsiteY9" fmla="*/ 1574 h 148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5228" h="148353">
                    <a:moveTo>
                      <a:pt x="151560" y="1574"/>
                    </a:moveTo>
                    <a:cubicBezTo>
                      <a:pt x="227443" y="10690"/>
                      <a:pt x="288573" y="57638"/>
                      <a:pt x="368200" y="94985"/>
                    </a:cubicBezTo>
                    <a:cubicBezTo>
                      <a:pt x="467953" y="141889"/>
                      <a:pt x="572800" y="139246"/>
                      <a:pt x="637407" y="130667"/>
                    </a:cubicBezTo>
                    <a:lnTo>
                      <a:pt x="646703" y="129142"/>
                    </a:lnTo>
                    <a:lnTo>
                      <a:pt x="675228" y="130937"/>
                    </a:lnTo>
                    <a:cubicBezTo>
                      <a:pt x="675228" y="130937"/>
                      <a:pt x="502584" y="182731"/>
                      <a:pt x="342979" y="107685"/>
                    </a:cubicBezTo>
                    <a:cubicBezTo>
                      <a:pt x="243445" y="61001"/>
                      <a:pt x="172813" y="-684"/>
                      <a:pt x="66140" y="15271"/>
                    </a:cubicBezTo>
                    <a:lnTo>
                      <a:pt x="0" y="34129"/>
                    </a:lnTo>
                    <a:lnTo>
                      <a:pt x="22513" y="22201"/>
                    </a:lnTo>
                    <a:cubicBezTo>
                      <a:pt x="71988" y="1915"/>
                      <a:pt x="113618" y="-2985"/>
                      <a:pt x="151560" y="1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3" name="任意多边形: 形状 232"/>
              <p:cNvSpPr/>
              <p:nvPr/>
            </p:nvSpPr>
            <p:spPr>
              <a:xfrm>
                <a:off x="4147399" y="-3867101"/>
                <a:ext cx="254980" cy="876584"/>
              </a:xfrm>
              <a:custGeom>
                <a:avLst/>
                <a:gdLst>
                  <a:gd name="connsiteX0" fmla="*/ 254980 w 254980"/>
                  <a:gd name="connsiteY0" fmla="*/ 0 h 876584"/>
                  <a:gd name="connsiteX1" fmla="*/ 232426 w 254980"/>
                  <a:gd name="connsiteY1" fmla="*/ 50504 h 876584"/>
                  <a:gd name="connsiteX2" fmla="*/ 226119 w 254980"/>
                  <a:gd name="connsiteY2" fmla="*/ 66836 h 876584"/>
                  <a:gd name="connsiteX3" fmla="*/ 202423 w 254980"/>
                  <a:gd name="connsiteY3" fmla="*/ 101683 h 876584"/>
                  <a:gd name="connsiteX4" fmla="*/ 93468 w 254980"/>
                  <a:gd name="connsiteY4" fmla="*/ 698657 h 876584"/>
                  <a:gd name="connsiteX5" fmla="*/ 6441 w 254980"/>
                  <a:gd name="connsiteY5" fmla="*/ 876584 h 876584"/>
                  <a:gd name="connsiteX6" fmla="*/ 0 w 254980"/>
                  <a:gd name="connsiteY6" fmla="*/ 848281 h 876584"/>
                  <a:gd name="connsiteX7" fmla="*/ 24205 w 254980"/>
                  <a:gd name="connsiteY7" fmla="*/ 795431 h 876584"/>
                  <a:gd name="connsiteX8" fmla="*/ 68247 w 254980"/>
                  <a:gd name="connsiteY8" fmla="*/ 711357 h 876584"/>
                  <a:gd name="connsiteX9" fmla="*/ 254980 w 254980"/>
                  <a:gd name="connsiteY9" fmla="*/ 0 h 876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4980" h="876584">
                    <a:moveTo>
                      <a:pt x="254980" y="0"/>
                    </a:moveTo>
                    <a:cubicBezTo>
                      <a:pt x="254980" y="0"/>
                      <a:pt x="245776" y="18277"/>
                      <a:pt x="232426" y="50504"/>
                    </a:cubicBezTo>
                    <a:lnTo>
                      <a:pt x="226119" y="66836"/>
                    </a:lnTo>
                    <a:lnTo>
                      <a:pt x="202423" y="101683"/>
                    </a:lnTo>
                    <a:cubicBezTo>
                      <a:pt x="47302" y="363931"/>
                      <a:pt x="68497" y="589829"/>
                      <a:pt x="93468" y="698657"/>
                    </a:cubicBezTo>
                    <a:cubicBezTo>
                      <a:pt x="63872" y="751505"/>
                      <a:pt x="34627" y="810697"/>
                      <a:pt x="6441" y="876584"/>
                    </a:cubicBezTo>
                    <a:lnTo>
                      <a:pt x="0" y="848281"/>
                    </a:lnTo>
                    <a:lnTo>
                      <a:pt x="24205" y="795431"/>
                    </a:lnTo>
                    <a:cubicBezTo>
                      <a:pt x="38739" y="765791"/>
                      <a:pt x="53449" y="737781"/>
                      <a:pt x="68247" y="711357"/>
                    </a:cubicBezTo>
                    <a:cubicBezTo>
                      <a:pt x="39709" y="586982"/>
                      <a:pt x="16102" y="309700"/>
                      <a:pt x="2549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2" name="任意多边形: 形状 231"/>
              <p:cNvSpPr/>
              <p:nvPr/>
            </p:nvSpPr>
            <p:spPr>
              <a:xfrm>
                <a:off x="4723915" y="-3836367"/>
                <a:ext cx="153601" cy="101020"/>
              </a:xfrm>
              <a:custGeom>
                <a:avLst/>
                <a:gdLst>
                  <a:gd name="connsiteX0" fmla="*/ 153601 w 153601"/>
                  <a:gd name="connsiteY0" fmla="*/ 0 h 101020"/>
                  <a:gd name="connsiteX1" fmla="*/ 95499 w 153601"/>
                  <a:gd name="connsiteY1" fmla="*/ 30783 h 101020"/>
                  <a:gd name="connsiteX2" fmla="*/ 0 w 153601"/>
                  <a:gd name="connsiteY2" fmla="*/ 101020 h 101020"/>
                  <a:gd name="connsiteX3" fmla="*/ 7128 w 153601"/>
                  <a:gd name="connsiteY3" fmla="*/ 91804 h 101020"/>
                  <a:gd name="connsiteX4" fmla="*/ 14999 w 153601"/>
                  <a:gd name="connsiteY4" fmla="*/ 82358 h 101020"/>
                  <a:gd name="connsiteX5" fmla="*/ 24584 w 153601"/>
                  <a:gd name="connsiteY5" fmla="*/ 74883 h 101020"/>
                  <a:gd name="connsiteX6" fmla="*/ 150893 w 153601"/>
                  <a:gd name="connsiteY6" fmla="*/ 772 h 101020"/>
                  <a:gd name="connsiteX7" fmla="*/ 153601 w 153601"/>
                  <a:gd name="connsiteY7" fmla="*/ 0 h 10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01" h="101020">
                    <a:moveTo>
                      <a:pt x="153601" y="0"/>
                    </a:moveTo>
                    <a:lnTo>
                      <a:pt x="95499" y="30783"/>
                    </a:lnTo>
                    <a:cubicBezTo>
                      <a:pt x="66320" y="49360"/>
                      <a:pt x="34660" y="72526"/>
                      <a:pt x="0" y="101020"/>
                    </a:cubicBezTo>
                    <a:cubicBezTo>
                      <a:pt x="0" y="101020"/>
                      <a:pt x="2472" y="97668"/>
                      <a:pt x="7128" y="91804"/>
                    </a:cubicBezTo>
                    <a:lnTo>
                      <a:pt x="14999" y="82358"/>
                    </a:lnTo>
                    <a:lnTo>
                      <a:pt x="24584" y="74883"/>
                    </a:lnTo>
                    <a:cubicBezTo>
                      <a:pt x="72269" y="39857"/>
                      <a:pt x="113787" y="15987"/>
                      <a:pt x="150893" y="772"/>
                    </a:cubicBezTo>
                    <a:lnTo>
                      <a:pt x="1536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1" name="任意多边形: 形状 230"/>
              <p:cNvSpPr/>
              <p:nvPr/>
            </p:nvSpPr>
            <p:spPr>
              <a:xfrm>
                <a:off x="4906724" y="-3759115"/>
                <a:ext cx="377395" cy="117491"/>
              </a:xfrm>
              <a:custGeom>
                <a:avLst/>
                <a:gdLst>
                  <a:gd name="connsiteX0" fmla="*/ 101874 w 377395"/>
                  <a:gd name="connsiteY0" fmla="*/ 166 h 117491"/>
                  <a:gd name="connsiteX1" fmla="*/ 377395 w 377395"/>
                  <a:gd name="connsiteY1" fmla="*/ 117491 h 117491"/>
                  <a:gd name="connsiteX2" fmla="*/ 266083 w 377395"/>
                  <a:gd name="connsiteY2" fmla="*/ 81947 h 117491"/>
                  <a:gd name="connsiteX3" fmla="*/ 265572 w 377395"/>
                  <a:gd name="connsiteY3" fmla="*/ 81891 h 117491"/>
                  <a:gd name="connsiteX4" fmla="*/ 248237 w 377395"/>
                  <a:gd name="connsiteY4" fmla="*/ 72849 h 117491"/>
                  <a:gd name="connsiteX5" fmla="*/ 76653 w 377395"/>
                  <a:gd name="connsiteY5" fmla="*/ 12866 h 117491"/>
                  <a:gd name="connsiteX6" fmla="*/ 30702 w 377395"/>
                  <a:gd name="connsiteY6" fmla="*/ 16405 h 117491"/>
                  <a:gd name="connsiteX7" fmla="*/ 0 w 377395"/>
                  <a:gd name="connsiteY7" fmla="*/ 25925 h 117491"/>
                  <a:gd name="connsiteX8" fmla="*/ 15228 w 377395"/>
                  <a:gd name="connsiteY8" fmla="*/ 16323 h 117491"/>
                  <a:gd name="connsiteX9" fmla="*/ 101874 w 377395"/>
                  <a:gd name="connsiteY9" fmla="*/ 166 h 117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7395" h="117491">
                    <a:moveTo>
                      <a:pt x="101874" y="166"/>
                    </a:moveTo>
                    <a:cubicBezTo>
                      <a:pt x="192071" y="3687"/>
                      <a:pt x="377395" y="117491"/>
                      <a:pt x="377395" y="117491"/>
                    </a:cubicBezTo>
                    <a:cubicBezTo>
                      <a:pt x="377395" y="117491"/>
                      <a:pt x="334339" y="94749"/>
                      <a:pt x="266083" y="81947"/>
                    </a:cubicBezTo>
                    <a:lnTo>
                      <a:pt x="265572" y="81891"/>
                    </a:lnTo>
                    <a:lnTo>
                      <a:pt x="248237" y="72849"/>
                    </a:lnTo>
                    <a:cubicBezTo>
                      <a:pt x="190632" y="43958"/>
                      <a:pt x="121752" y="14627"/>
                      <a:pt x="76653" y="12866"/>
                    </a:cubicBezTo>
                    <a:cubicBezTo>
                      <a:pt x="60490" y="12205"/>
                      <a:pt x="45158" y="13549"/>
                      <a:pt x="30702" y="16405"/>
                    </a:cubicBezTo>
                    <a:lnTo>
                      <a:pt x="0" y="25925"/>
                    </a:lnTo>
                    <a:lnTo>
                      <a:pt x="15228" y="16323"/>
                    </a:lnTo>
                    <a:cubicBezTo>
                      <a:pt x="40546" y="5539"/>
                      <a:pt x="69548" y="-1155"/>
                      <a:pt x="101874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0" name="任意多边形: 形状 229"/>
              <p:cNvSpPr/>
              <p:nvPr/>
            </p:nvSpPr>
            <p:spPr>
              <a:xfrm>
                <a:off x="4678963" y="-3733191"/>
                <a:ext cx="227761" cy="238858"/>
              </a:xfrm>
              <a:custGeom>
                <a:avLst/>
                <a:gdLst>
                  <a:gd name="connsiteX0" fmla="*/ 227761 w 227761"/>
                  <a:gd name="connsiteY0" fmla="*/ 0 h 238858"/>
                  <a:gd name="connsiteX1" fmla="*/ 178440 w 227761"/>
                  <a:gd name="connsiteY1" fmla="*/ 31097 h 238858"/>
                  <a:gd name="connsiteX2" fmla="*/ 124225 w 227761"/>
                  <a:gd name="connsiteY2" fmla="*/ 91918 h 238858"/>
                  <a:gd name="connsiteX3" fmla="*/ 54823 w 227761"/>
                  <a:gd name="connsiteY3" fmla="*/ 186021 h 238858"/>
                  <a:gd name="connsiteX4" fmla="*/ 51627 w 227761"/>
                  <a:gd name="connsiteY4" fmla="*/ 188516 h 238858"/>
                  <a:gd name="connsiteX5" fmla="*/ 0 w 227761"/>
                  <a:gd name="connsiteY5" fmla="*/ 238858 h 238858"/>
                  <a:gd name="connsiteX6" fmla="*/ 99004 w 227761"/>
                  <a:gd name="connsiteY6" fmla="*/ 104618 h 238858"/>
                  <a:gd name="connsiteX7" fmla="*/ 217768 w 227761"/>
                  <a:gd name="connsiteY7" fmla="*/ 3098 h 238858"/>
                  <a:gd name="connsiteX8" fmla="*/ 227761 w 227761"/>
                  <a:gd name="connsiteY8" fmla="*/ 0 h 23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7761" h="238858">
                    <a:moveTo>
                      <a:pt x="227761" y="0"/>
                    </a:moveTo>
                    <a:lnTo>
                      <a:pt x="178440" y="31097"/>
                    </a:lnTo>
                    <a:cubicBezTo>
                      <a:pt x="143251" y="61177"/>
                      <a:pt x="124225" y="91918"/>
                      <a:pt x="124225" y="91918"/>
                    </a:cubicBezTo>
                    <a:lnTo>
                      <a:pt x="54823" y="186021"/>
                    </a:lnTo>
                    <a:lnTo>
                      <a:pt x="51627" y="188516"/>
                    </a:lnTo>
                    <a:cubicBezTo>
                      <a:pt x="34347" y="203608"/>
                      <a:pt x="17110" y="220339"/>
                      <a:pt x="0" y="238858"/>
                    </a:cubicBezTo>
                    <a:lnTo>
                      <a:pt x="99004" y="104618"/>
                    </a:lnTo>
                    <a:cubicBezTo>
                      <a:pt x="99004" y="104618"/>
                      <a:pt x="141813" y="35451"/>
                      <a:pt x="217768" y="3098"/>
                    </a:cubicBezTo>
                    <a:lnTo>
                      <a:pt x="22776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9" name="任意多边形: 形状 228"/>
              <p:cNvSpPr/>
              <p:nvPr/>
            </p:nvSpPr>
            <p:spPr>
              <a:xfrm>
                <a:off x="4852489" y="-3685672"/>
                <a:ext cx="406409" cy="60391"/>
              </a:xfrm>
              <a:custGeom>
                <a:avLst/>
                <a:gdLst>
                  <a:gd name="connsiteX0" fmla="*/ 244323 w 406409"/>
                  <a:gd name="connsiteY0" fmla="*/ 227 h 60391"/>
                  <a:gd name="connsiteX1" fmla="*/ 319807 w 406409"/>
                  <a:gd name="connsiteY1" fmla="*/ 8448 h 60391"/>
                  <a:gd name="connsiteX2" fmla="*/ 343015 w 406409"/>
                  <a:gd name="connsiteY2" fmla="*/ 20554 h 60391"/>
                  <a:gd name="connsiteX3" fmla="*/ 406409 w 406409"/>
                  <a:gd name="connsiteY3" fmla="*/ 56748 h 60391"/>
                  <a:gd name="connsiteX4" fmla="*/ 32581 w 406409"/>
                  <a:gd name="connsiteY4" fmla="*/ 45303 h 60391"/>
                  <a:gd name="connsiteX5" fmla="*/ 0 w 406409"/>
                  <a:gd name="connsiteY5" fmla="*/ 60391 h 60391"/>
                  <a:gd name="connsiteX6" fmla="*/ 6872 w 406409"/>
                  <a:gd name="connsiteY6" fmla="*/ 56187 h 60391"/>
                  <a:gd name="connsiteX7" fmla="*/ 244323 w 406409"/>
                  <a:gd name="connsiteY7" fmla="*/ 227 h 6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409" h="60391">
                    <a:moveTo>
                      <a:pt x="244323" y="227"/>
                    </a:moveTo>
                    <a:lnTo>
                      <a:pt x="319807" y="8448"/>
                    </a:lnTo>
                    <a:lnTo>
                      <a:pt x="343015" y="20554"/>
                    </a:lnTo>
                    <a:cubicBezTo>
                      <a:pt x="380348" y="40744"/>
                      <a:pt x="406409" y="56748"/>
                      <a:pt x="406409" y="56748"/>
                    </a:cubicBezTo>
                    <a:cubicBezTo>
                      <a:pt x="406409" y="56748"/>
                      <a:pt x="234186" y="-34220"/>
                      <a:pt x="32581" y="45303"/>
                    </a:cubicBezTo>
                    <a:lnTo>
                      <a:pt x="0" y="60391"/>
                    </a:lnTo>
                    <a:lnTo>
                      <a:pt x="6872" y="56187"/>
                    </a:lnTo>
                    <a:cubicBezTo>
                      <a:pt x="92501" y="10456"/>
                      <a:pt x="175095" y="-1893"/>
                      <a:pt x="244323" y="2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8" name="任意多边形: 形状 227"/>
              <p:cNvSpPr/>
              <p:nvPr/>
            </p:nvSpPr>
            <p:spPr>
              <a:xfrm>
                <a:off x="5555766" y="-3654310"/>
                <a:ext cx="999802" cy="1664781"/>
              </a:xfrm>
              <a:custGeom>
                <a:avLst/>
                <a:gdLst>
                  <a:gd name="connsiteX0" fmla="*/ 66876 w 999802"/>
                  <a:gd name="connsiteY0" fmla="*/ 173 h 1664781"/>
                  <a:gd name="connsiteX1" fmla="*/ 842776 w 999802"/>
                  <a:gd name="connsiteY1" fmla="*/ 848064 h 1664781"/>
                  <a:gd name="connsiteX2" fmla="*/ 988528 w 999802"/>
                  <a:gd name="connsiteY2" fmla="*/ 1605496 h 1664781"/>
                  <a:gd name="connsiteX3" fmla="*/ 999802 w 999802"/>
                  <a:gd name="connsiteY3" fmla="*/ 1636347 h 1664781"/>
                  <a:gd name="connsiteX4" fmla="*/ 980331 w 999802"/>
                  <a:gd name="connsiteY4" fmla="*/ 1664781 h 1664781"/>
                  <a:gd name="connsiteX5" fmla="*/ 817555 w 999802"/>
                  <a:gd name="connsiteY5" fmla="*/ 860764 h 1664781"/>
                  <a:gd name="connsiteX6" fmla="*/ 88577 w 999802"/>
                  <a:gd name="connsiteY6" fmla="*/ 13419 h 1664781"/>
                  <a:gd name="connsiteX7" fmla="*/ 55455 w 999802"/>
                  <a:gd name="connsiteY7" fmla="*/ 13034 h 1664781"/>
                  <a:gd name="connsiteX8" fmla="*/ 0 w 999802"/>
                  <a:gd name="connsiteY8" fmla="*/ 5640 h 1664781"/>
                  <a:gd name="connsiteX9" fmla="*/ 66876 w 999802"/>
                  <a:gd name="connsiteY9" fmla="*/ 173 h 166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9802" h="1664781">
                    <a:moveTo>
                      <a:pt x="66876" y="173"/>
                    </a:moveTo>
                    <a:cubicBezTo>
                      <a:pt x="247659" y="-3926"/>
                      <a:pt x="739434" y="59107"/>
                      <a:pt x="842776" y="848064"/>
                    </a:cubicBezTo>
                    <a:cubicBezTo>
                      <a:pt x="896417" y="1258087"/>
                      <a:pt x="947362" y="1482792"/>
                      <a:pt x="988528" y="1605496"/>
                    </a:cubicBezTo>
                    <a:lnTo>
                      <a:pt x="999802" y="1636347"/>
                    </a:lnTo>
                    <a:lnTo>
                      <a:pt x="980331" y="1664781"/>
                    </a:lnTo>
                    <a:cubicBezTo>
                      <a:pt x="936641" y="1555911"/>
                      <a:pt x="878859" y="1329362"/>
                      <a:pt x="817555" y="860764"/>
                    </a:cubicBezTo>
                    <a:cubicBezTo>
                      <a:pt x="722163" y="132496"/>
                      <a:pt x="295797" y="22767"/>
                      <a:pt x="88577" y="13419"/>
                    </a:cubicBezTo>
                    <a:lnTo>
                      <a:pt x="55455" y="13034"/>
                    </a:lnTo>
                    <a:lnTo>
                      <a:pt x="0" y="5640"/>
                    </a:lnTo>
                    <a:cubicBezTo>
                      <a:pt x="0" y="5640"/>
                      <a:pt x="25158" y="1119"/>
                      <a:pt x="66876" y="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7" name="任意多边形: 形状 226"/>
              <p:cNvSpPr/>
              <p:nvPr/>
            </p:nvSpPr>
            <p:spPr>
              <a:xfrm>
                <a:off x="6152970" y="-3650080"/>
                <a:ext cx="544401" cy="1495995"/>
              </a:xfrm>
              <a:custGeom>
                <a:avLst/>
                <a:gdLst>
                  <a:gd name="connsiteX0" fmla="*/ 0 w 544401"/>
                  <a:gd name="connsiteY0" fmla="*/ 0 h 1495995"/>
                  <a:gd name="connsiteX1" fmla="*/ 356559 w 544401"/>
                  <a:gd name="connsiteY1" fmla="*/ 411171 h 1495995"/>
                  <a:gd name="connsiteX2" fmla="*/ 535188 w 544401"/>
                  <a:gd name="connsiteY2" fmla="*/ 1162341 h 1495995"/>
                  <a:gd name="connsiteX3" fmla="*/ 474587 w 544401"/>
                  <a:gd name="connsiteY3" fmla="*/ 1495995 h 1495995"/>
                  <a:gd name="connsiteX4" fmla="*/ 481865 w 544401"/>
                  <a:gd name="connsiteY4" fmla="*/ 1469989 h 1495995"/>
                  <a:gd name="connsiteX5" fmla="*/ 486476 w 544401"/>
                  <a:gd name="connsiteY5" fmla="*/ 1443918 h 1495995"/>
                  <a:gd name="connsiteX6" fmla="*/ 494464 w 544401"/>
                  <a:gd name="connsiteY6" fmla="*/ 1425105 h 1495995"/>
                  <a:gd name="connsiteX7" fmla="*/ 509967 w 544401"/>
                  <a:gd name="connsiteY7" fmla="*/ 1175041 h 1495995"/>
                  <a:gd name="connsiteX8" fmla="*/ 331338 w 544401"/>
                  <a:gd name="connsiteY8" fmla="*/ 423871 h 1495995"/>
                  <a:gd name="connsiteX9" fmla="*/ 57218 w 544401"/>
                  <a:gd name="connsiteY9" fmla="*/ 105266 h 1495995"/>
                  <a:gd name="connsiteX10" fmla="*/ 55596 w 544401"/>
                  <a:gd name="connsiteY10" fmla="*/ 103439 h 1495995"/>
                  <a:gd name="connsiteX11" fmla="*/ 31661 w 544401"/>
                  <a:gd name="connsiteY11" fmla="*/ 61240 h 1495995"/>
                  <a:gd name="connsiteX12" fmla="*/ 0 w 544401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4401" h="1495995">
                    <a:moveTo>
                      <a:pt x="0" y="0"/>
                    </a:moveTo>
                    <a:cubicBezTo>
                      <a:pt x="0" y="0"/>
                      <a:pt x="241345" y="268830"/>
                      <a:pt x="356559" y="411171"/>
                    </a:cubicBezTo>
                    <a:cubicBezTo>
                      <a:pt x="471768" y="553513"/>
                      <a:pt x="495727" y="940370"/>
                      <a:pt x="535188" y="1162341"/>
                    </a:cubicBezTo>
                    <a:cubicBezTo>
                      <a:pt x="574649" y="1384307"/>
                      <a:pt x="474587" y="1495995"/>
                      <a:pt x="474587" y="1495995"/>
                    </a:cubicBezTo>
                    <a:cubicBezTo>
                      <a:pt x="474587" y="1495995"/>
                      <a:pt x="477957" y="1487605"/>
                      <a:pt x="481865" y="1469989"/>
                    </a:cubicBezTo>
                    <a:lnTo>
                      <a:pt x="486476" y="1443918"/>
                    </a:lnTo>
                    <a:lnTo>
                      <a:pt x="494464" y="1425105"/>
                    </a:lnTo>
                    <a:cubicBezTo>
                      <a:pt x="514547" y="1369438"/>
                      <a:pt x="529698" y="1286024"/>
                      <a:pt x="509967" y="1175041"/>
                    </a:cubicBezTo>
                    <a:cubicBezTo>
                      <a:pt x="470506" y="953070"/>
                      <a:pt x="446547" y="566213"/>
                      <a:pt x="331338" y="423871"/>
                    </a:cubicBezTo>
                    <a:cubicBezTo>
                      <a:pt x="259329" y="334908"/>
                      <a:pt x="138051" y="196535"/>
                      <a:pt x="57218" y="105266"/>
                    </a:cubicBezTo>
                    <a:lnTo>
                      <a:pt x="55596" y="103439"/>
                    </a:lnTo>
                    <a:lnTo>
                      <a:pt x="31661" y="61240"/>
                    </a:lnTo>
                    <a:cubicBezTo>
                      <a:pt x="19714" y="39318"/>
                      <a:pt x="9028" y="1871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6" name="任意多边形: 形状 225"/>
              <p:cNvSpPr/>
              <p:nvPr/>
            </p:nvSpPr>
            <p:spPr>
              <a:xfrm>
                <a:off x="5530546" y="-3641438"/>
                <a:ext cx="772163" cy="998672"/>
              </a:xfrm>
              <a:custGeom>
                <a:avLst/>
                <a:gdLst>
                  <a:gd name="connsiteX0" fmla="*/ 66876 w 772163"/>
                  <a:gd name="connsiteY0" fmla="*/ 0 h 998672"/>
                  <a:gd name="connsiteX1" fmla="*/ 80676 w 772163"/>
                  <a:gd name="connsiteY1" fmla="*/ 161 h 998672"/>
                  <a:gd name="connsiteX2" fmla="*/ 113763 w 772163"/>
                  <a:gd name="connsiteY2" fmla="*/ 4572 h 998672"/>
                  <a:gd name="connsiteX3" fmla="*/ 759128 w 772163"/>
                  <a:gd name="connsiteY3" fmla="*/ 828847 h 998672"/>
                  <a:gd name="connsiteX4" fmla="*/ 772163 w 772163"/>
                  <a:gd name="connsiteY4" fmla="*/ 998672 h 998672"/>
                  <a:gd name="connsiteX5" fmla="*/ 741680 w 772163"/>
                  <a:gd name="connsiteY5" fmla="*/ 923899 h 998672"/>
                  <a:gd name="connsiteX6" fmla="*/ 738138 w 772163"/>
                  <a:gd name="connsiteY6" fmla="*/ 915171 h 998672"/>
                  <a:gd name="connsiteX7" fmla="*/ 733907 w 772163"/>
                  <a:gd name="connsiteY7" fmla="*/ 841547 h 998672"/>
                  <a:gd name="connsiteX8" fmla="*/ 0 w 772163"/>
                  <a:gd name="connsiteY8" fmla="*/ 5467 h 998672"/>
                  <a:gd name="connsiteX9" fmla="*/ 66876 w 772163"/>
                  <a:gd name="connsiteY9" fmla="*/ 0 h 99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163" h="998672">
                    <a:moveTo>
                      <a:pt x="66876" y="0"/>
                    </a:moveTo>
                    <a:lnTo>
                      <a:pt x="80676" y="161"/>
                    </a:lnTo>
                    <a:lnTo>
                      <a:pt x="113763" y="4572"/>
                    </a:lnTo>
                    <a:cubicBezTo>
                      <a:pt x="541741" y="89737"/>
                      <a:pt x="749217" y="554358"/>
                      <a:pt x="759128" y="828847"/>
                    </a:cubicBezTo>
                    <a:cubicBezTo>
                      <a:pt x="760889" y="879937"/>
                      <a:pt x="765468" y="937720"/>
                      <a:pt x="772163" y="998672"/>
                    </a:cubicBezTo>
                    <a:cubicBezTo>
                      <a:pt x="762474" y="974977"/>
                      <a:pt x="752278" y="949961"/>
                      <a:pt x="741680" y="923899"/>
                    </a:cubicBezTo>
                    <a:lnTo>
                      <a:pt x="738138" y="915171"/>
                    </a:lnTo>
                    <a:lnTo>
                      <a:pt x="733907" y="841547"/>
                    </a:lnTo>
                    <a:cubicBezTo>
                      <a:pt x="723335" y="548759"/>
                      <a:pt x="487978" y="39642"/>
                      <a:pt x="0" y="5467"/>
                    </a:cubicBezTo>
                    <a:cubicBezTo>
                      <a:pt x="0" y="5467"/>
                      <a:pt x="25158" y="946"/>
                      <a:pt x="6687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>
                <a:off x="6127749" y="-3637380"/>
                <a:ext cx="518915" cy="1495995"/>
              </a:xfrm>
              <a:custGeom>
                <a:avLst/>
                <a:gdLst>
                  <a:gd name="connsiteX0" fmla="*/ 0 w 518915"/>
                  <a:gd name="connsiteY0" fmla="*/ 0 h 1495995"/>
                  <a:gd name="connsiteX1" fmla="*/ 39510 w 518915"/>
                  <a:gd name="connsiteY1" fmla="*/ 44229 h 1495995"/>
                  <a:gd name="connsiteX2" fmla="*/ 80817 w 518915"/>
                  <a:gd name="connsiteY2" fmla="*/ 90739 h 1495995"/>
                  <a:gd name="connsiteX3" fmla="*/ 96115 w 518915"/>
                  <a:gd name="connsiteY3" fmla="*/ 117712 h 1495995"/>
                  <a:gd name="connsiteX4" fmla="*/ 357821 w 518915"/>
                  <a:gd name="connsiteY4" fmla="*/ 510866 h 1495995"/>
                  <a:gd name="connsiteX5" fmla="*/ 480432 w 518915"/>
                  <a:gd name="connsiteY5" fmla="*/ 1027029 h 1495995"/>
                  <a:gd name="connsiteX6" fmla="*/ 513001 w 518915"/>
                  <a:gd name="connsiteY6" fmla="*/ 1423840 h 1495995"/>
                  <a:gd name="connsiteX7" fmla="*/ 511697 w 518915"/>
                  <a:gd name="connsiteY7" fmla="*/ 1431218 h 1495995"/>
                  <a:gd name="connsiteX8" fmla="*/ 504166 w 518915"/>
                  <a:gd name="connsiteY8" fmla="*/ 1448951 h 1495995"/>
                  <a:gd name="connsiteX9" fmla="*/ 474587 w 518915"/>
                  <a:gd name="connsiteY9" fmla="*/ 1495995 h 1495995"/>
                  <a:gd name="connsiteX10" fmla="*/ 455211 w 518915"/>
                  <a:gd name="connsiteY10" fmla="*/ 1039729 h 1495995"/>
                  <a:gd name="connsiteX11" fmla="*/ 332600 w 518915"/>
                  <a:gd name="connsiteY11" fmla="*/ 523566 h 1495995"/>
                  <a:gd name="connsiteX12" fmla="*/ 0 w 518915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915" h="1495995">
                    <a:moveTo>
                      <a:pt x="0" y="0"/>
                    </a:moveTo>
                    <a:cubicBezTo>
                      <a:pt x="0" y="0"/>
                      <a:pt x="15084" y="16802"/>
                      <a:pt x="39510" y="44229"/>
                    </a:cubicBezTo>
                    <a:lnTo>
                      <a:pt x="80817" y="90739"/>
                    </a:lnTo>
                    <a:lnTo>
                      <a:pt x="96115" y="117712"/>
                    </a:lnTo>
                    <a:cubicBezTo>
                      <a:pt x="180575" y="261744"/>
                      <a:pt x="296249" y="433176"/>
                      <a:pt x="357821" y="510866"/>
                    </a:cubicBezTo>
                    <a:cubicBezTo>
                      <a:pt x="439913" y="614449"/>
                      <a:pt x="407147" y="704997"/>
                      <a:pt x="480432" y="1027029"/>
                    </a:cubicBezTo>
                    <a:cubicBezTo>
                      <a:pt x="526235" y="1228297"/>
                      <a:pt x="522353" y="1356209"/>
                      <a:pt x="513001" y="1423840"/>
                    </a:cubicBezTo>
                    <a:lnTo>
                      <a:pt x="511697" y="1431218"/>
                    </a:lnTo>
                    <a:lnTo>
                      <a:pt x="504166" y="1448951"/>
                    </a:lnTo>
                    <a:cubicBezTo>
                      <a:pt x="488658" y="1480289"/>
                      <a:pt x="474587" y="1495995"/>
                      <a:pt x="474587" y="1495995"/>
                    </a:cubicBezTo>
                    <a:cubicBezTo>
                      <a:pt x="474587" y="1495995"/>
                      <a:pt x="528496" y="1361758"/>
                      <a:pt x="455211" y="1039729"/>
                    </a:cubicBezTo>
                    <a:cubicBezTo>
                      <a:pt x="381926" y="717697"/>
                      <a:pt x="414692" y="627149"/>
                      <a:pt x="332600" y="523566"/>
                    </a:cubicBezTo>
                    <a:cubicBezTo>
                      <a:pt x="250504" y="419979"/>
                      <a:pt x="72226" y="1497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4" name="任意多边形: 形状 223"/>
              <p:cNvSpPr/>
              <p:nvPr/>
            </p:nvSpPr>
            <p:spPr>
              <a:xfrm>
                <a:off x="4704184" y="-3625281"/>
                <a:ext cx="148305" cy="118249"/>
              </a:xfrm>
              <a:custGeom>
                <a:avLst/>
                <a:gdLst>
                  <a:gd name="connsiteX0" fmla="*/ 148305 w 148305"/>
                  <a:gd name="connsiteY0" fmla="*/ 0 h 118249"/>
                  <a:gd name="connsiteX1" fmla="*/ 103518 w 148305"/>
                  <a:gd name="connsiteY1" fmla="*/ 27392 h 118249"/>
                  <a:gd name="connsiteX2" fmla="*/ 0 w 148305"/>
                  <a:gd name="connsiteY2" fmla="*/ 118249 h 118249"/>
                  <a:gd name="connsiteX3" fmla="*/ 29602 w 148305"/>
                  <a:gd name="connsiteY3" fmla="*/ 78112 h 118249"/>
                  <a:gd name="connsiteX4" fmla="*/ 78297 w 148305"/>
                  <a:gd name="connsiteY4" fmla="*/ 40092 h 118249"/>
                  <a:gd name="connsiteX5" fmla="*/ 129956 w 148305"/>
                  <a:gd name="connsiteY5" fmla="*/ 8496 h 118249"/>
                  <a:gd name="connsiteX6" fmla="*/ 148305 w 148305"/>
                  <a:gd name="connsiteY6" fmla="*/ 0 h 11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05" h="118249">
                    <a:moveTo>
                      <a:pt x="148305" y="0"/>
                    </a:moveTo>
                    <a:lnTo>
                      <a:pt x="103518" y="27392"/>
                    </a:lnTo>
                    <a:cubicBezTo>
                      <a:pt x="68947" y="51328"/>
                      <a:pt x="34220" y="81210"/>
                      <a:pt x="0" y="118249"/>
                    </a:cubicBezTo>
                    <a:lnTo>
                      <a:pt x="29602" y="78112"/>
                    </a:lnTo>
                    <a:lnTo>
                      <a:pt x="78297" y="40092"/>
                    </a:lnTo>
                    <a:cubicBezTo>
                      <a:pt x="95583" y="28124"/>
                      <a:pt x="112830" y="17642"/>
                      <a:pt x="129956" y="8496"/>
                    </a:cubicBezTo>
                    <a:lnTo>
                      <a:pt x="1483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3" name="任意多边形: 形状 222"/>
              <p:cNvSpPr/>
              <p:nvPr/>
            </p:nvSpPr>
            <p:spPr>
              <a:xfrm>
                <a:off x="4099285" y="-3600403"/>
                <a:ext cx="575302" cy="4034910"/>
              </a:xfrm>
              <a:custGeom>
                <a:avLst/>
                <a:gdLst>
                  <a:gd name="connsiteX0" fmla="*/ 575302 w 575302"/>
                  <a:gd name="connsiteY0" fmla="*/ 0 h 4034910"/>
                  <a:gd name="connsiteX1" fmla="*/ 40110 w 575302"/>
                  <a:gd name="connsiteY1" fmla="*/ 1124640 h 4034910"/>
                  <a:gd name="connsiteX2" fmla="*/ 29894 w 575302"/>
                  <a:gd name="connsiteY2" fmla="*/ 1463936 h 4034910"/>
                  <a:gd name="connsiteX3" fmla="*/ 121500 w 575302"/>
                  <a:gd name="connsiteY3" fmla="*/ 2840845 h 4034910"/>
                  <a:gd name="connsiteX4" fmla="*/ 409903 w 575302"/>
                  <a:gd name="connsiteY4" fmla="*/ 3918630 h 4034910"/>
                  <a:gd name="connsiteX5" fmla="*/ 433966 w 575302"/>
                  <a:gd name="connsiteY5" fmla="*/ 3974141 h 4034910"/>
                  <a:gd name="connsiteX6" fmla="*/ 429582 w 575302"/>
                  <a:gd name="connsiteY6" fmla="*/ 4034910 h 4034910"/>
                  <a:gd name="connsiteX7" fmla="*/ 96279 w 575302"/>
                  <a:gd name="connsiteY7" fmla="*/ 2853545 h 4034910"/>
                  <a:gd name="connsiteX8" fmla="*/ 4673 w 575302"/>
                  <a:gd name="connsiteY8" fmla="*/ 1476636 h 4034910"/>
                  <a:gd name="connsiteX9" fmla="*/ 14889 w 575302"/>
                  <a:gd name="connsiteY9" fmla="*/ 1137340 h 4034910"/>
                  <a:gd name="connsiteX10" fmla="*/ 550081 w 575302"/>
                  <a:gd name="connsiteY10" fmla="*/ 12700 h 4034910"/>
                  <a:gd name="connsiteX11" fmla="*/ 541984 w 575302"/>
                  <a:gd name="connsiteY11" fmla="*/ 15408 h 4034910"/>
                  <a:gd name="connsiteX12" fmla="*/ 520359 w 575302"/>
                  <a:gd name="connsiteY12" fmla="*/ 24315 h 4034910"/>
                  <a:gd name="connsiteX13" fmla="*/ 544280 w 575302"/>
                  <a:gd name="connsiteY13" fmla="*/ 12150 h 4034910"/>
                  <a:gd name="connsiteX14" fmla="*/ 575302 w 575302"/>
                  <a:gd name="connsiteY14" fmla="*/ 0 h 4034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5302" h="4034910">
                    <a:moveTo>
                      <a:pt x="575302" y="0"/>
                    </a:moveTo>
                    <a:cubicBezTo>
                      <a:pt x="254679" y="290676"/>
                      <a:pt x="104939" y="741304"/>
                      <a:pt x="40110" y="1124640"/>
                    </a:cubicBezTo>
                    <a:cubicBezTo>
                      <a:pt x="32712" y="1191936"/>
                      <a:pt x="17561" y="1285303"/>
                      <a:pt x="29894" y="1463936"/>
                    </a:cubicBezTo>
                    <a:cubicBezTo>
                      <a:pt x="52443" y="1794069"/>
                      <a:pt x="14391" y="2192556"/>
                      <a:pt x="121500" y="2840845"/>
                    </a:cubicBezTo>
                    <a:cubicBezTo>
                      <a:pt x="194256" y="3280775"/>
                      <a:pt x="304237" y="3659470"/>
                      <a:pt x="409903" y="3918630"/>
                    </a:cubicBezTo>
                    <a:lnTo>
                      <a:pt x="433966" y="3974141"/>
                    </a:lnTo>
                    <a:lnTo>
                      <a:pt x="429582" y="4034910"/>
                    </a:lnTo>
                    <a:cubicBezTo>
                      <a:pt x="311199" y="3779119"/>
                      <a:pt x="179429" y="3356322"/>
                      <a:pt x="96279" y="2853545"/>
                    </a:cubicBezTo>
                    <a:cubicBezTo>
                      <a:pt x="-10830" y="2205256"/>
                      <a:pt x="27222" y="1806769"/>
                      <a:pt x="4673" y="1476636"/>
                    </a:cubicBezTo>
                    <a:cubicBezTo>
                      <a:pt x="-7660" y="1298003"/>
                      <a:pt x="7491" y="1204636"/>
                      <a:pt x="14889" y="1137340"/>
                    </a:cubicBezTo>
                    <a:cubicBezTo>
                      <a:pt x="79718" y="754004"/>
                      <a:pt x="229458" y="303376"/>
                      <a:pt x="550081" y="12700"/>
                    </a:cubicBezTo>
                    <a:cubicBezTo>
                      <a:pt x="550081" y="12700"/>
                      <a:pt x="547268" y="13493"/>
                      <a:pt x="541984" y="15408"/>
                    </a:cubicBezTo>
                    <a:lnTo>
                      <a:pt x="520359" y="24315"/>
                    </a:lnTo>
                    <a:lnTo>
                      <a:pt x="544280" y="12150"/>
                    </a:lnTo>
                    <a:cubicBezTo>
                      <a:pt x="564050" y="3171"/>
                      <a:pt x="575302" y="0"/>
                      <a:pt x="5753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2" name="任意多边形: 形状 221"/>
              <p:cNvSpPr/>
              <p:nvPr/>
            </p:nvSpPr>
            <p:spPr>
              <a:xfrm>
                <a:off x="4308990" y="-3576087"/>
                <a:ext cx="310655" cy="296659"/>
              </a:xfrm>
              <a:custGeom>
                <a:avLst/>
                <a:gdLst>
                  <a:gd name="connsiteX0" fmla="*/ 310655 w 310655"/>
                  <a:gd name="connsiteY0" fmla="*/ 0 h 296659"/>
                  <a:gd name="connsiteX1" fmla="*/ 298877 w 310655"/>
                  <a:gd name="connsiteY1" fmla="*/ 5989 h 296659"/>
                  <a:gd name="connsiteX2" fmla="*/ 583 w 310655"/>
                  <a:gd name="connsiteY2" fmla="*/ 296659 h 296659"/>
                  <a:gd name="connsiteX3" fmla="*/ 0 w 310655"/>
                  <a:gd name="connsiteY3" fmla="*/ 276631 h 296659"/>
                  <a:gd name="connsiteX4" fmla="*/ 44154 w 310655"/>
                  <a:gd name="connsiteY4" fmla="*/ 217979 h 296659"/>
                  <a:gd name="connsiteX5" fmla="*/ 309355 w 310655"/>
                  <a:gd name="connsiteY5" fmla="*/ 535 h 296659"/>
                  <a:gd name="connsiteX6" fmla="*/ 310655 w 310655"/>
                  <a:gd name="connsiteY6" fmla="*/ 0 h 29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655" h="296659">
                    <a:moveTo>
                      <a:pt x="310655" y="0"/>
                    </a:moveTo>
                    <a:lnTo>
                      <a:pt x="298877" y="5989"/>
                    </a:lnTo>
                    <a:cubicBezTo>
                      <a:pt x="229873" y="44605"/>
                      <a:pt x="116191" y="127760"/>
                      <a:pt x="583" y="296659"/>
                    </a:cubicBezTo>
                    <a:lnTo>
                      <a:pt x="0" y="276631"/>
                    </a:lnTo>
                    <a:lnTo>
                      <a:pt x="44154" y="217979"/>
                    </a:lnTo>
                    <a:cubicBezTo>
                      <a:pt x="157282" y="81730"/>
                      <a:pt x="259933" y="22983"/>
                      <a:pt x="309355" y="535"/>
                    </a:cubicBezTo>
                    <a:lnTo>
                      <a:pt x="3106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1" name="任意多边形: 形状 220"/>
              <p:cNvSpPr/>
              <p:nvPr/>
            </p:nvSpPr>
            <p:spPr>
              <a:xfrm>
                <a:off x="4869948" y="-3563181"/>
                <a:ext cx="1203393" cy="750238"/>
              </a:xfrm>
              <a:custGeom>
                <a:avLst/>
                <a:gdLst>
                  <a:gd name="connsiteX0" fmla="*/ 131248 w 1203393"/>
                  <a:gd name="connsiteY0" fmla="*/ 1181 h 750238"/>
                  <a:gd name="connsiteX1" fmla="*/ 1203393 w 1203393"/>
                  <a:gd name="connsiteY1" fmla="*/ 750238 h 750238"/>
                  <a:gd name="connsiteX2" fmla="*/ 1139826 w 1203393"/>
                  <a:gd name="connsiteY2" fmla="*/ 689674 h 750238"/>
                  <a:gd name="connsiteX3" fmla="*/ 1096033 w 1203393"/>
                  <a:gd name="connsiteY3" fmla="*/ 649413 h 750238"/>
                  <a:gd name="connsiteX4" fmla="*/ 1090051 w 1203393"/>
                  <a:gd name="connsiteY4" fmla="*/ 641705 h 750238"/>
                  <a:gd name="connsiteX5" fmla="*/ 106027 w 1203393"/>
                  <a:gd name="connsiteY5" fmla="*/ 13881 h 750238"/>
                  <a:gd name="connsiteX6" fmla="*/ 49722 w 1203393"/>
                  <a:gd name="connsiteY6" fmla="*/ 24649 h 750238"/>
                  <a:gd name="connsiteX7" fmla="*/ 0 w 1203393"/>
                  <a:gd name="connsiteY7" fmla="*/ 43330 h 750238"/>
                  <a:gd name="connsiteX8" fmla="*/ 19390 w 1203393"/>
                  <a:gd name="connsiteY8" fmla="*/ 32820 h 750238"/>
                  <a:gd name="connsiteX9" fmla="*/ 131248 w 1203393"/>
                  <a:gd name="connsiteY9" fmla="*/ 1181 h 75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3393" h="750238">
                    <a:moveTo>
                      <a:pt x="131248" y="1181"/>
                    </a:moveTo>
                    <a:cubicBezTo>
                      <a:pt x="432844" y="-26650"/>
                      <a:pt x="1013841" y="444064"/>
                      <a:pt x="1203393" y="750238"/>
                    </a:cubicBezTo>
                    <a:cubicBezTo>
                      <a:pt x="1203393" y="750238"/>
                      <a:pt x="1180020" y="727112"/>
                      <a:pt x="1139826" y="689674"/>
                    </a:cubicBezTo>
                    <a:lnTo>
                      <a:pt x="1096033" y="649413"/>
                    </a:lnTo>
                    <a:lnTo>
                      <a:pt x="1090051" y="641705"/>
                    </a:lnTo>
                    <a:cubicBezTo>
                      <a:pt x="847737" y="346875"/>
                      <a:pt x="369924" y="-10471"/>
                      <a:pt x="106027" y="13881"/>
                    </a:cubicBezTo>
                    <a:cubicBezTo>
                      <a:pt x="87178" y="15621"/>
                      <a:pt x="68387" y="19293"/>
                      <a:pt x="49722" y="24649"/>
                    </a:cubicBezTo>
                    <a:lnTo>
                      <a:pt x="0" y="43330"/>
                    </a:lnTo>
                    <a:lnTo>
                      <a:pt x="19390" y="32820"/>
                    </a:lnTo>
                    <a:cubicBezTo>
                      <a:pt x="56086" y="15869"/>
                      <a:pt x="93549" y="4661"/>
                      <a:pt x="131248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0" name="任意多边形: 形状 219"/>
              <p:cNvSpPr/>
              <p:nvPr/>
            </p:nvSpPr>
            <p:spPr>
              <a:xfrm>
                <a:off x="4387935" y="-3519851"/>
                <a:ext cx="482012" cy="520894"/>
              </a:xfrm>
              <a:custGeom>
                <a:avLst/>
                <a:gdLst>
                  <a:gd name="connsiteX0" fmla="*/ 482012 w 482012"/>
                  <a:gd name="connsiteY0" fmla="*/ 0 h 520894"/>
                  <a:gd name="connsiteX1" fmla="*/ 446999 w 482012"/>
                  <a:gd name="connsiteY1" fmla="*/ 18976 h 520894"/>
                  <a:gd name="connsiteX2" fmla="*/ 38118 w 482012"/>
                  <a:gd name="connsiteY2" fmla="*/ 485688 h 520894"/>
                  <a:gd name="connsiteX3" fmla="*/ 30786 w 482012"/>
                  <a:gd name="connsiteY3" fmla="*/ 498383 h 520894"/>
                  <a:gd name="connsiteX4" fmla="*/ 0 w 482012"/>
                  <a:gd name="connsiteY4" fmla="*/ 520894 h 520894"/>
                  <a:gd name="connsiteX5" fmla="*/ 476181 w 482012"/>
                  <a:gd name="connsiteY5" fmla="*/ 2190 h 520894"/>
                  <a:gd name="connsiteX6" fmla="*/ 482012 w 482012"/>
                  <a:gd name="connsiteY6" fmla="*/ 0 h 520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012" h="520894">
                    <a:moveTo>
                      <a:pt x="482012" y="0"/>
                    </a:moveTo>
                    <a:lnTo>
                      <a:pt x="446999" y="18976"/>
                    </a:lnTo>
                    <a:cubicBezTo>
                      <a:pt x="250116" y="141060"/>
                      <a:pt x="84437" y="406809"/>
                      <a:pt x="38118" y="485688"/>
                    </a:cubicBezTo>
                    <a:lnTo>
                      <a:pt x="30786" y="498383"/>
                    </a:lnTo>
                    <a:lnTo>
                      <a:pt x="0" y="520894"/>
                    </a:lnTo>
                    <a:cubicBezTo>
                      <a:pt x="0" y="520894"/>
                      <a:pt x="219309" y="120849"/>
                      <a:pt x="476181" y="2190"/>
                    </a:cubicBezTo>
                    <a:lnTo>
                      <a:pt x="48201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9" name="任意多边形: 形状 218"/>
              <p:cNvSpPr/>
              <p:nvPr/>
            </p:nvSpPr>
            <p:spPr>
              <a:xfrm>
                <a:off x="5658647" y="-3492236"/>
                <a:ext cx="618840" cy="862171"/>
              </a:xfrm>
              <a:custGeom>
                <a:avLst/>
                <a:gdLst>
                  <a:gd name="connsiteX0" fmla="*/ 0 w 618840"/>
                  <a:gd name="connsiteY0" fmla="*/ 0 h 862171"/>
                  <a:gd name="connsiteX1" fmla="*/ 510176 w 618840"/>
                  <a:gd name="connsiteY1" fmla="*/ 519338 h 862171"/>
                  <a:gd name="connsiteX2" fmla="*/ 580685 w 618840"/>
                  <a:gd name="connsiteY2" fmla="*/ 693651 h 862171"/>
                  <a:gd name="connsiteX3" fmla="*/ 610036 w 618840"/>
                  <a:gd name="connsiteY3" fmla="*/ 765970 h 862171"/>
                  <a:gd name="connsiteX4" fmla="*/ 610472 w 618840"/>
                  <a:gd name="connsiteY4" fmla="*/ 773560 h 862171"/>
                  <a:gd name="connsiteX5" fmla="*/ 618840 w 618840"/>
                  <a:gd name="connsiteY5" fmla="*/ 862171 h 862171"/>
                  <a:gd name="connsiteX6" fmla="*/ 484955 w 618840"/>
                  <a:gd name="connsiteY6" fmla="*/ 532038 h 862171"/>
                  <a:gd name="connsiteX7" fmla="*/ 75618 w 618840"/>
                  <a:gd name="connsiteY7" fmla="*/ 35695 h 862171"/>
                  <a:gd name="connsiteX8" fmla="*/ 70085 w 618840"/>
                  <a:gd name="connsiteY8" fmla="*/ 34433 h 862171"/>
                  <a:gd name="connsiteX9" fmla="*/ 48991 w 618840"/>
                  <a:gd name="connsiteY9" fmla="*/ 22323 h 862171"/>
                  <a:gd name="connsiteX10" fmla="*/ 0 w 618840"/>
                  <a:gd name="connsiteY10" fmla="*/ 0 h 86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8840" h="862171">
                    <a:moveTo>
                      <a:pt x="0" y="0"/>
                    </a:moveTo>
                    <a:cubicBezTo>
                      <a:pt x="291379" y="43338"/>
                      <a:pt x="394611" y="232539"/>
                      <a:pt x="510176" y="519338"/>
                    </a:cubicBezTo>
                    <a:cubicBezTo>
                      <a:pt x="534310" y="579057"/>
                      <a:pt x="558092" y="637895"/>
                      <a:pt x="580685" y="693651"/>
                    </a:cubicBezTo>
                    <a:lnTo>
                      <a:pt x="610036" y="765970"/>
                    </a:lnTo>
                    <a:lnTo>
                      <a:pt x="610472" y="773560"/>
                    </a:lnTo>
                    <a:cubicBezTo>
                      <a:pt x="612674" y="802011"/>
                      <a:pt x="615493" y="831695"/>
                      <a:pt x="618840" y="862171"/>
                    </a:cubicBezTo>
                    <a:cubicBezTo>
                      <a:pt x="580082" y="767391"/>
                      <a:pt x="533223" y="651475"/>
                      <a:pt x="484955" y="532038"/>
                    </a:cubicBezTo>
                    <a:cubicBezTo>
                      <a:pt x="383836" y="281089"/>
                      <a:pt x="292159" y="104863"/>
                      <a:pt x="75618" y="35695"/>
                    </a:cubicBezTo>
                    <a:lnTo>
                      <a:pt x="70085" y="34433"/>
                    </a:lnTo>
                    <a:lnTo>
                      <a:pt x="48991" y="22323"/>
                    </a:lnTo>
                    <a:cubicBezTo>
                      <a:pt x="18850" y="6738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8" name="任意多边形: 形状 217"/>
              <p:cNvSpPr/>
              <p:nvPr/>
            </p:nvSpPr>
            <p:spPr>
              <a:xfrm>
                <a:off x="5529187" y="-3479536"/>
                <a:ext cx="1099778" cy="4761753"/>
              </a:xfrm>
              <a:custGeom>
                <a:avLst/>
                <a:gdLst>
                  <a:gd name="connsiteX0" fmla="*/ 104239 w 1099778"/>
                  <a:gd name="connsiteY0" fmla="*/ 0 h 4761753"/>
                  <a:gd name="connsiteX1" fmla="*/ 199545 w 1099778"/>
                  <a:gd name="connsiteY1" fmla="*/ 21733 h 4761753"/>
                  <a:gd name="connsiteX2" fmla="*/ 231186 w 1099778"/>
                  <a:gd name="connsiteY2" fmla="*/ 39899 h 4761753"/>
                  <a:gd name="connsiteX3" fmla="*/ 550497 w 1099778"/>
                  <a:gd name="connsiteY3" fmla="*/ 445682 h 4761753"/>
                  <a:gd name="connsiteX4" fmla="*/ 816859 w 1099778"/>
                  <a:gd name="connsiteY4" fmla="*/ 1118636 h 4761753"/>
                  <a:gd name="connsiteX5" fmla="*/ 996546 w 1099778"/>
                  <a:gd name="connsiteY5" fmla="*/ 1644313 h 4761753"/>
                  <a:gd name="connsiteX6" fmla="*/ 1099778 w 1099778"/>
                  <a:gd name="connsiteY6" fmla="*/ 1823649 h 4761753"/>
                  <a:gd name="connsiteX7" fmla="*/ 298228 w 1099778"/>
                  <a:gd name="connsiteY7" fmla="*/ 2630489 h 4761753"/>
                  <a:gd name="connsiteX8" fmla="*/ 371981 w 1099778"/>
                  <a:gd name="connsiteY8" fmla="*/ 4496413 h 4761753"/>
                  <a:gd name="connsiteX9" fmla="*/ 439207 w 1099778"/>
                  <a:gd name="connsiteY9" fmla="*/ 4583572 h 4761753"/>
                  <a:gd name="connsiteX10" fmla="*/ 466100 w 1099778"/>
                  <a:gd name="connsiteY10" fmla="*/ 4625960 h 4761753"/>
                  <a:gd name="connsiteX11" fmla="*/ 566849 w 1099778"/>
                  <a:gd name="connsiteY11" fmla="*/ 4761753 h 4761753"/>
                  <a:gd name="connsiteX12" fmla="*/ 273007 w 1099778"/>
                  <a:gd name="connsiteY12" fmla="*/ 2643189 h 4761753"/>
                  <a:gd name="connsiteX13" fmla="*/ 1074557 w 1099778"/>
                  <a:gd name="connsiteY13" fmla="*/ 1836349 h 4761753"/>
                  <a:gd name="connsiteX14" fmla="*/ 971325 w 1099778"/>
                  <a:gd name="connsiteY14" fmla="*/ 1657013 h 4761753"/>
                  <a:gd name="connsiteX15" fmla="*/ 791638 w 1099778"/>
                  <a:gd name="connsiteY15" fmla="*/ 1131336 h 4761753"/>
                  <a:gd name="connsiteX16" fmla="*/ 525276 w 1099778"/>
                  <a:gd name="connsiteY16" fmla="*/ 458382 h 4761753"/>
                  <a:gd name="connsiteX17" fmla="*/ 104239 w 1099778"/>
                  <a:gd name="connsiteY17" fmla="*/ 0 h 4761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99778" h="4761753">
                    <a:moveTo>
                      <a:pt x="104239" y="0"/>
                    </a:moveTo>
                    <a:lnTo>
                      <a:pt x="199545" y="21733"/>
                    </a:lnTo>
                    <a:lnTo>
                      <a:pt x="231186" y="39899"/>
                    </a:lnTo>
                    <a:cubicBezTo>
                      <a:pt x="330042" y="102297"/>
                      <a:pt x="475847" y="226576"/>
                      <a:pt x="550497" y="445682"/>
                    </a:cubicBezTo>
                    <a:cubicBezTo>
                      <a:pt x="629064" y="675753"/>
                      <a:pt x="746038" y="954448"/>
                      <a:pt x="816859" y="1118636"/>
                    </a:cubicBezTo>
                    <a:cubicBezTo>
                      <a:pt x="858784" y="1332853"/>
                      <a:pt x="921852" y="1541433"/>
                      <a:pt x="996546" y="1644313"/>
                    </a:cubicBezTo>
                    <a:cubicBezTo>
                      <a:pt x="1003944" y="1703856"/>
                      <a:pt x="1047282" y="1767276"/>
                      <a:pt x="1099778" y="1823649"/>
                    </a:cubicBezTo>
                    <a:cubicBezTo>
                      <a:pt x="810867" y="2013908"/>
                      <a:pt x="524774" y="2274281"/>
                      <a:pt x="298228" y="2630489"/>
                    </a:cubicBezTo>
                    <a:cubicBezTo>
                      <a:pt x="-220383" y="3445342"/>
                      <a:pt x="112982" y="4141125"/>
                      <a:pt x="371981" y="4496413"/>
                    </a:cubicBezTo>
                    <a:lnTo>
                      <a:pt x="439207" y="4583572"/>
                    </a:lnTo>
                    <a:lnTo>
                      <a:pt x="466100" y="4625960"/>
                    </a:lnTo>
                    <a:cubicBezTo>
                      <a:pt x="497030" y="4670952"/>
                      <a:pt x="530570" y="4716225"/>
                      <a:pt x="566849" y="4761753"/>
                    </a:cubicBezTo>
                    <a:cubicBezTo>
                      <a:pt x="566849" y="4761753"/>
                      <a:pt x="-481337" y="3828430"/>
                      <a:pt x="273007" y="2643189"/>
                    </a:cubicBezTo>
                    <a:cubicBezTo>
                      <a:pt x="499553" y="2286981"/>
                      <a:pt x="785646" y="2026608"/>
                      <a:pt x="1074557" y="1836349"/>
                    </a:cubicBezTo>
                    <a:cubicBezTo>
                      <a:pt x="1022061" y="1779976"/>
                      <a:pt x="978723" y="1716556"/>
                      <a:pt x="971325" y="1657013"/>
                    </a:cubicBezTo>
                    <a:cubicBezTo>
                      <a:pt x="896631" y="1554133"/>
                      <a:pt x="833563" y="1345553"/>
                      <a:pt x="791638" y="1131336"/>
                    </a:cubicBezTo>
                    <a:cubicBezTo>
                      <a:pt x="720817" y="967148"/>
                      <a:pt x="603843" y="688453"/>
                      <a:pt x="525276" y="458382"/>
                    </a:cubicBezTo>
                    <a:cubicBezTo>
                      <a:pt x="405835" y="107812"/>
                      <a:pt x="104239" y="0"/>
                      <a:pt x="10423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7" name="任意多边形: 形状 216"/>
              <p:cNvSpPr/>
              <p:nvPr/>
            </p:nvSpPr>
            <p:spPr>
              <a:xfrm>
                <a:off x="4841499" y="-3449765"/>
                <a:ext cx="1206621" cy="649523"/>
              </a:xfrm>
              <a:custGeom>
                <a:avLst/>
                <a:gdLst>
                  <a:gd name="connsiteX0" fmla="*/ 231573 w 1206621"/>
                  <a:gd name="connsiteY0" fmla="*/ 516 h 649523"/>
                  <a:gd name="connsiteX1" fmla="*/ 1122718 w 1206621"/>
                  <a:gd name="connsiteY1" fmla="*/ 534377 h 649523"/>
                  <a:gd name="connsiteX2" fmla="*/ 1124482 w 1206621"/>
                  <a:gd name="connsiteY2" fmla="*/ 535998 h 649523"/>
                  <a:gd name="connsiteX3" fmla="*/ 1166657 w 1206621"/>
                  <a:gd name="connsiteY3" fmla="*/ 590349 h 649523"/>
                  <a:gd name="connsiteX4" fmla="*/ 1206621 w 1206621"/>
                  <a:gd name="connsiteY4" fmla="*/ 649523 h 649523"/>
                  <a:gd name="connsiteX5" fmla="*/ 206352 w 1206621"/>
                  <a:gd name="connsiteY5" fmla="*/ 13216 h 649523"/>
                  <a:gd name="connsiteX6" fmla="*/ 88327 w 1206621"/>
                  <a:gd name="connsiteY6" fmla="*/ 34374 h 649523"/>
                  <a:gd name="connsiteX7" fmla="*/ 0 w 1206621"/>
                  <a:gd name="connsiteY7" fmla="*/ 71119 h 649523"/>
                  <a:gd name="connsiteX8" fmla="*/ 9698 w 1206621"/>
                  <a:gd name="connsiteY8" fmla="*/ 64876 h 649523"/>
                  <a:gd name="connsiteX9" fmla="*/ 231573 w 1206621"/>
                  <a:gd name="connsiteY9" fmla="*/ 516 h 64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6621" h="649523">
                    <a:moveTo>
                      <a:pt x="231573" y="516"/>
                    </a:moveTo>
                    <a:cubicBezTo>
                      <a:pt x="483137" y="-15605"/>
                      <a:pt x="920007" y="350378"/>
                      <a:pt x="1122718" y="534377"/>
                    </a:cubicBezTo>
                    <a:lnTo>
                      <a:pt x="1124482" y="535998"/>
                    </a:lnTo>
                    <a:lnTo>
                      <a:pt x="1166657" y="590349"/>
                    </a:lnTo>
                    <a:cubicBezTo>
                      <a:pt x="1181398" y="610609"/>
                      <a:pt x="1194774" y="630387"/>
                      <a:pt x="1206621" y="649523"/>
                    </a:cubicBezTo>
                    <a:cubicBezTo>
                      <a:pt x="1206621" y="649523"/>
                      <a:pt x="541771" y="-8279"/>
                      <a:pt x="206352" y="13216"/>
                    </a:cubicBezTo>
                    <a:cubicBezTo>
                      <a:pt x="164425" y="15903"/>
                      <a:pt x="125195" y="23301"/>
                      <a:pt x="88327" y="34374"/>
                    </a:cubicBezTo>
                    <a:lnTo>
                      <a:pt x="0" y="71119"/>
                    </a:lnTo>
                    <a:lnTo>
                      <a:pt x="9698" y="64876"/>
                    </a:lnTo>
                    <a:cubicBezTo>
                      <a:pt x="74654" y="30111"/>
                      <a:pt x="147718" y="5889"/>
                      <a:pt x="231573" y="5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6" name="任意多边形: 形状 215"/>
              <p:cNvSpPr/>
              <p:nvPr/>
            </p:nvSpPr>
            <p:spPr>
              <a:xfrm>
                <a:off x="4078821" y="-3417893"/>
                <a:ext cx="68579" cy="440077"/>
              </a:xfrm>
              <a:custGeom>
                <a:avLst/>
                <a:gdLst>
                  <a:gd name="connsiteX0" fmla="*/ 20408 w 68579"/>
                  <a:gd name="connsiteY0" fmla="*/ 0 h 440077"/>
                  <a:gd name="connsiteX1" fmla="*/ 59928 w 68579"/>
                  <a:gd name="connsiteY1" fmla="*/ 361065 h 440077"/>
                  <a:gd name="connsiteX2" fmla="*/ 68579 w 68579"/>
                  <a:gd name="connsiteY2" fmla="*/ 399074 h 440077"/>
                  <a:gd name="connsiteX3" fmla="*/ 49799 w 68579"/>
                  <a:gd name="connsiteY3" fmla="*/ 440077 h 440077"/>
                  <a:gd name="connsiteX4" fmla="*/ 762 w 68579"/>
                  <a:gd name="connsiteY4" fmla="*/ 103891 h 440077"/>
                  <a:gd name="connsiteX5" fmla="*/ 0 w 68579"/>
                  <a:gd name="connsiteY5" fmla="*/ 92777 h 440077"/>
                  <a:gd name="connsiteX6" fmla="*/ 3764 w 68579"/>
                  <a:gd name="connsiteY6" fmla="*/ 62715 h 440077"/>
                  <a:gd name="connsiteX7" fmla="*/ 20408 w 68579"/>
                  <a:gd name="connsiteY7" fmla="*/ 0 h 440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579" h="440077">
                    <a:moveTo>
                      <a:pt x="20408" y="0"/>
                    </a:moveTo>
                    <a:cubicBezTo>
                      <a:pt x="20408" y="0"/>
                      <a:pt x="28233" y="199349"/>
                      <a:pt x="59928" y="361065"/>
                    </a:cubicBezTo>
                    <a:lnTo>
                      <a:pt x="68579" y="399074"/>
                    </a:lnTo>
                    <a:lnTo>
                      <a:pt x="49799" y="440077"/>
                    </a:lnTo>
                    <a:cubicBezTo>
                      <a:pt x="22054" y="335700"/>
                      <a:pt x="7658" y="194850"/>
                      <a:pt x="762" y="103891"/>
                    </a:cubicBezTo>
                    <a:lnTo>
                      <a:pt x="0" y="92777"/>
                    </a:lnTo>
                    <a:lnTo>
                      <a:pt x="3764" y="62715"/>
                    </a:lnTo>
                    <a:cubicBezTo>
                      <a:pt x="7889" y="40728"/>
                      <a:pt x="13362" y="19687"/>
                      <a:pt x="204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5" name="任意多边形: 形状 214"/>
              <p:cNvSpPr/>
              <p:nvPr/>
            </p:nvSpPr>
            <p:spPr>
              <a:xfrm>
                <a:off x="4046708" y="-3405193"/>
                <a:ext cx="69081" cy="679629"/>
              </a:xfrm>
              <a:custGeom>
                <a:avLst/>
                <a:gdLst>
                  <a:gd name="connsiteX0" fmla="*/ 27300 w 69081"/>
                  <a:gd name="connsiteY0" fmla="*/ 0 h 679629"/>
                  <a:gd name="connsiteX1" fmla="*/ 29591 w 69081"/>
                  <a:gd name="connsiteY1" fmla="*/ 43293 h 679629"/>
                  <a:gd name="connsiteX2" fmla="*/ 32113 w 69081"/>
                  <a:gd name="connsiteY2" fmla="*/ 80077 h 679629"/>
                  <a:gd name="connsiteX3" fmla="*/ 27313 w 69081"/>
                  <a:gd name="connsiteY3" fmla="*/ 118412 h 679629"/>
                  <a:gd name="connsiteX4" fmla="*/ 69081 w 69081"/>
                  <a:gd name="connsiteY4" fmla="*/ 511213 h 679629"/>
                  <a:gd name="connsiteX5" fmla="*/ 13766 w 69081"/>
                  <a:gd name="connsiteY5" fmla="*/ 679629 h 679629"/>
                  <a:gd name="connsiteX6" fmla="*/ 0 w 69081"/>
                  <a:gd name="connsiteY6" fmla="*/ 657452 h 679629"/>
                  <a:gd name="connsiteX7" fmla="*/ 43860 w 69081"/>
                  <a:gd name="connsiteY7" fmla="*/ 523913 h 679629"/>
                  <a:gd name="connsiteX8" fmla="*/ 27300 w 69081"/>
                  <a:gd name="connsiteY8" fmla="*/ 0 h 679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081" h="679629">
                    <a:moveTo>
                      <a:pt x="27300" y="0"/>
                    </a:moveTo>
                    <a:cubicBezTo>
                      <a:pt x="27300" y="0"/>
                      <a:pt x="27939" y="16274"/>
                      <a:pt x="29591" y="43293"/>
                    </a:cubicBezTo>
                    <a:lnTo>
                      <a:pt x="32113" y="80077"/>
                    </a:lnTo>
                    <a:lnTo>
                      <a:pt x="27313" y="118412"/>
                    </a:lnTo>
                    <a:cubicBezTo>
                      <a:pt x="17355" y="259256"/>
                      <a:pt x="47678" y="419521"/>
                      <a:pt x="69081" y="511213"/>
                    </a:cubicBezTo>
                    <a:cubicBezTo>
                      <a:pt x="49702" y="563358"/>
                      <a:pt x="31381" y="619380"/>
                      <a:pt x="13766" y="679629"/>
                    </a:cubicBezTo>
                    <a:lnTo>
                      <a:pt x="0" y="657452"/>
                    </a:lnTo>
                    <a:lnTo>
                      <a:pt x="43860" y="523913"/>
                    </a:lnTo>
                    <a:cubicBezTo>
                      <a:pt x="15322" y="401657"/>
                      <a:pt x="-29073" y="157493"/>
                      <a:pt x="273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4" name="任意多边形: 形状 213"/>
              <p:cNvSpPr/>
              <p:nvPr/>
            </p:nvSpPr>
            <p:spPr>
              <a:xfrm>
                <a:off x="4413156" y="-3378647"/>
                <a:ext cx="428342" cy="366990"/>
              </a:xfrm>
              <a:custGeom>
                <a:avLst/>
                <a:gdLst>
                  <a:gd name="connsiteX0" fmla="*/ 428342 w 428342"/>
                  <a:gd name="connsiteY0" fmla="*/ 0 h 366990"/>
                  <a:gd name="connsiteX1" fmla="*/ 346354 w 428342"/>
                  <a:gd name="connsiteY1" fmla="*/ 52773 h 366990"/>
                  <a:gd name="connsiteX2" fmla="*/ 0 w 428342"/>
                  <a:gd name="connsiteY2" fmla="*/ 366990 h 366990"/>
                  <a:gd name="connsiteX3" fmla="*/ 3291 w 428342"/>
                  <a:gd name="connsiteY3" fmla="*/ 361115 h 366990"/>
                  <a:gd name="connsiteX4" fmla="*/ 5565 w 428342"/>
                  <a:gd name="connsiteY4" fmla="*/ 357179 h 366990"/>
                  <a:gd name="connsiteX5" fmla="*/ 35809 w 428342"/>
                  <a:gd name="connsiteY5" fmla="*/ 335063 h 366990"/>
                  <a:gd name="connsiteX6" fmla="*/ 412819 w 428342"/>
                  <a:gd name="connsiteY6" fmla="*/ 6457 h 366990"/>
                  <a:gd name="connsiteX7" fmla="*/ 428342 w 428342"/>
                  <a:gd name="connsiteY7" fmla="*/ 0 h 36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342" h="366990">
                    <a:moveTo>
                      <a:pt x="428342" y="0"/>
                    </a:moveTo>
                    <a:lnTo>
                      <a:pt x="346354" y="52773"/>
                    </a:lnTo>
                    <a:cubicBezTo>
                      <a:pt x="202563" y="160849"/>
                      <a:pt x="101076" y="308855"/>
                      <a:pt x="0" y="366990"/>
                    </a:cubicBezTo>
                    <a:cubicBezTo>
                      <a:pt x="0" y="366990"/>
                      <a:pt x="1119" y="364949"/>
                      <a:pt x="3291" y="361115"/>
                    </a:cubicBezTo>
                    <a:lnTo>
                      <a:pt x="5565" y="357179"/>
                    </a:lnTo>
                    <a:lnTo>
                      <a:pt x="35809" y="335063"/>
                    </a:lnTo>
                    <a:cubicBezTo>
                      <a:pt x="138725" y="246172"/>
                      <a:pt x="250431" y="93369"/>
                      <a:pt x="412819" y="6457"/>
                    </a:cubicBezTo>
                    <a:lnTo>
                      <a:pt x="42834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3" name="任意多边形: 形状 212"/>
              <p:cNvSpPr/>
              <p:nvPr/>
            </p:nvSpPr>
            <p:spPr>
              <a:xfrm>
                <a:off x="4985155" y="-3261341"/>
                <a:ext cx="801034" cy="437125"/>
              </a:xfrm>
              <a:custGeom>
                <a:avLst/>
                <a:gdLst>
                  <a:gd name="connsiteX0" fmla="*/ 158001 w 801034"/>
                  <a:gd name="connsiteY0" fmla="*/ 82 h 437125"/>
                  <a:gd name="connsiteX1" fmla="*/ 801034 w 801034"/>
                  <a:gd name="connsiteY1" fmla="*/ 437125 h 437125"/>
                  <a:gd name="connsiteX2" fmla="*/ 694803 w 801034"/>
                  <a:gd name="connsiteY2" fmla="*/ 339378 h 437125"/>
                  <a:gd name="connsiteX3" fmla="*/ 658422 w 801034"/>
                  <a:gd name="connsiteY3" fmla="*/ 310883 h 437125"/>
                  <a:gd name="connsiteX4" fmla="*/ 651822 w 801034"/>
                  <a:gd name="connsiteY4" fmla="*/ 303697 h 437125"/>
                  <a:gd name="connsiteX5" fmla="*/ 58338 w 801034"/>
                  <a:gd name="connsiteY5" fmla="*/ 22805 h 437125"/>
                  <a:gd name="connsiteX6" fmla="*/ 0 w 801034"/>
                  <a:gd name="connsiteY6" fmla="*/ 45354 h 437125"/>
                  <a:gd name="connsiteX7" fmla="*/ 9878 w 801034"/>
                  <a:gd name="connsiteY7" fmla="*/ 38584 h 437125"/>
                  <a:gd name="connsiteX8" fmla="*/ 158001 w 801034"/>
                  <a:gd name="connsiteY8" fmla="*/ 82 h 43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1034" h="437125">
                    <a:moveTo>
                      <a:pt x="158001" y="82"/>
                    </a:moveTo>
                    <a:cubicBezTo>
                      <a:pt x="480986" y="-6895"/>
                      <a:pt x="801034" y="437125"/>
                      <a:pt x="801034" y="437125"/>
                    </a:cubicBezTo>
                    <a:cubicBezTo>
                      <a:pt x="764392" y="400945"/>
                      <a:pt x="728985" y="368470"/>
                      <a:pt x="694803" y="339378"/>
                    </a:cubicBezTo>
                    <a:lnTo>
                      <a:pt x="658422" y="310883"/>
                    </a:lnTo>
                    <a:lnTo>
                      <a:pt x="651822" y="303697"/>
                    </a:lnTo>
                    <a:cubicBezTo>
                      <a:pt x="513859" y="158898"/>
                      <a:pt x="280956" y="-33727"/>
                      <a:pt x="58338" y="22805"/>
                    </a:cubicBezTo>
                    <a:lnTo>
                      <a:pt x="0" y="45354"/>
                    </a:lnTo>
                    <a:lnTo>
                      <a:pt x="9878" y="38584"/>
                    </a:lnTo>
                    <a:cubicBezTo>
                      <a:pt x="58552" y="12903"/>
                      <a:pt x="108312" y="1155"/>
                      <a:pt x="158001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2" name="任意多边形: 形状 211"/>
              <p:cNvSpPr/>
              <p:nvPr/>
            </p:nvSpPr>
            <p:spPr>
              <a:xfrm>
                <a:off x="4918699" y="-3215988"/>
                <a:ext cx="66457" cy="42610"/>
              </a:xfrm>
              <a:custGeom>
                <a:avLst/>
                <a:gdLst>
                  <a:gd name="connsiteX0" fmla="*/ 66457 w 66457"/>
                  <a:gd name="connsiteY0" fmla="*/ 0 h 42610"/>
                  <a:gd name="connsiteX1" fmla="*/ 4282 w 66457"/>
                  <a:gd name="connsiteY1" fmla="*/ 42610 h 42610"/>
                  <a:gd name="connsiteX2" fmla="*/ 0 w 66457"/>
                  <a:gd name="connsiteY2" fmla="*/ 40961 h 42610"/>
                  <a:gd name="connsiteX3" fmla="*/ 51114 w 66457"/>
                  <a:gd name="connsiteY3" fmla="*/ 5930 h 42610"/>
                  <a:gd name="connsiteX4" fmla="*/ 66457 w 66457"/>
                  <a:gd name="connsiteY4" fmla="*/ 0 h 4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457" h="42610">
                    <a:moveTo>
                      <a:pt x="66457" y="0"/>
                    </a:moveTo>
                    <a:lnTo>
                      <a:pt x="4282" y="42610"/>
                    </a:lnTo>
                    <a:lnTo>
                      <a:pt x="0" y="40961"/>
                    </a:lnTo>
                    <a:lnTo>
                      <a:pt x="51114" y="5930"/>
                    </a:lnTo>
                    <a:lnTo>
                      <a:pt x="664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1" name="任意多边形: 形状 210"/>
              <p:cNvSpPr/>
              <p:nvPr/>
            </p:nvSpPr>
            <p:spPr>
              <a:xfrm>
                <a:off x="4695792" y="-3186612"/>
                <a:ext cx="222906" cy="48218"/>
              </a:xfrm>
              <a:custGeom>
                <a:avLst/>
                <a:gdLst>
                  <a:gd name="connsiteX0" fmla="*/ 140233 w 222906"/>
                  <a:gd name="connsiteY0" fmla="*/ 451 h 48218"/>
                  <a:gd name="connsiteX1" fmla="*/ 216668 w 222906"/>
                  <a:gd name="connsiteY1" fmla="*/ 9182 h 48218"/>
                  <a:gd name="connsiteX2" fmla="*/ 222906 w 222906"/>
                  <a:gd name="connsiteY2" fmla="*/ 11585 h 48218"/>
                  <a:gd name="connsiteX3" fmla="*/ 201967 w 222906"/>
                  <a:gd name="connsiteY3" fmla="*/ 25934 h 48218"/>
                  <a:gd name="connsiteX4" fmla="*/ 54252 w 222906"/>
                  <a:gd name="connsiteY4" fmla="*/ 24261 h 48218"/>
                  <a:gd name="connsiteX5" fmla="*/ 0 w 222906"/>
                  <a:gd name="connsiteY5" fmla="*/ 48218 h 48218"/>
                  <a:gd name="connsiteX6" fmla="*/ 7118 w 222906"/>
                  <a:gd name="connsiteY6" fmla="*/ 43512 h 48218"/>
                  <a:gd name="connsiteX7" fmla="*/ 140233 w 222906"/>
                  <a:gd name="connsiteY7" fmla="*/ 451 h 4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906" h="48218">
                    <a:moveTo>
                      <a:pt x="140233" y="451"/>
                    </a:moveTo>
                    <a:cubicBezTo>
                      <a:pt x="176304" y="-1762"/>
                      <a:pt x="202927" y="4657"/>
                      <a:pt x="216668" y="9182"/>
                    </a:cubicBezTo>
                    <a:lnTo>
                      <a:pt x="222906" y="11585"/>
                    </a:lnTo>
                    <a:lnTo>
                      <a:pt x="201967" y="25934"/>
                    </a:lnTo>
                    <a:cubicBezTo>
                      <a:pt x="201967" y="25934"/>
                      <a:pt x="143568" y="-2693"/>
                      <a:pt x="54252" y="24261"/>
                    </a:cubicBezTo>
                    <a:lnTo>
                      <a:pt x="0" y="48218"/>
                    </a:lnTo>
                    <a:lnTo>
                      <a:pt x="7118" y="43512"/>
                    </a:lnTo>
                    <a:cubicBezTo>
                      <a:pt x="58647" y="13509"/>
                      <a:pt x="104164" y="2664"/>
                      <a:pt x="140233" y="4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0" name="任意多边形: 形状 209"/>
              <p:cNvSpPr/>
              <p:nvPr/>
            </p:nvSpPr>
            <p:spPr>
              <a:xfrm>
                <a:off x="5027632" y="-3149743"/>
                <a:ext cx="733336" cy="338227"/>
              </a:xfrm>
              <a:custGeom>
                <a:avLst/>
                <a:gdLst>
                  <a:gd name="connsiteX0" fmla="*/ 166851 w 733336"/>
                  <a:gd name="connsiteY0" fmla="*/ 4 h 338227"/>
                  <a:gd name="connsiteX1" fmla="*/ 553443 w 733336"/>
                  <a:gd name="connsiteY1" fmla="*/ 150332 h 338227"/>
                  <a:gd name="connsiteX2" fmla="*/ 615945 w 733336"/>
                  <a:gd name="connsiteY2" fmla="*/ 199285 h 338227"/>
                  <a:gd name="connsiteX3" fmla="*/ 651672 w 733336"/>
                  <a:gd name="connsiteY3" fmla="*/ 238187 h 338227"/>
                  <a:gd name="connsiteX4" fmla="*/ 733336 w 733336"/>
                  <a:gd name="connsiteY4" fmla="*/ 338227 h 338227"/>
                  <a:gd name="connsiteX5" fmla="*/ 85400 w 733336"/>
                  <a:gd name="connsiteY5" fmla="*/ 16505 h 338227"/>
                  <a:gd name="connsiteX6" fmla="*/ 0 w 733336"/>
                  <a:gd name="connsiteY6" fmla="*/ 40683 h 338227"/>
                  <a:gd name="connsiteX7" fmla="*/ 18704 w 733336"/>
                  <a:gd name="connsiteY7" fmla="*/ 29828 h 338227"/>
                  <a:gd name="connsiteX8" fmla="*/ 166851 w 733336"/>
                  <a:gd name="connsiteY8" fmla="*/ 4 h 33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336" h="338227">
                    <a:moveTo>
                      <a:pt x="166851" y="4"/>
                    </a:moveTo>
                    <a:cubicBezTo>
                      <a:pt x="266331" y="395"/>
                      <a:pt x="394722" y="37096"/>
                      <a:pt x="553443" y="150332"/>
                    </a:cubicBezTo>
                    <a:lnTo>
                      <a:pt x="615945" y="199285"/>
                    </a:lnTo>
                    <a:lnTo>
                      <a:pt x="651672" y="238187"/>
                    </a:lnTo>
                    <a:cubicBezTo>
                      <a:pt x="703036" y="296190"/>
                      <a:pt x="733336" y="338227"/>
                      <a:pt x="733336" y="338227"/>
                    </a:cubicBezTo>
                    <a:cubicBezTo>
                      <a:pt x="440197" y="48787"/>
                      <a:pt x="226156" y="-3534"/>
                      <a:pt x="85400" y="16505"/>
                    </a:cubicBezTo>
                    <a:lnTo>
                      <a:pt x="0" y="40683"/>
                    </a:lnTo>
                    <a:lnTo>
                      <a:pt x="18704" y="29828"/>
                    </a:lnTo>
                    <a:cubicBezTo>
                      <a:pt x="57883" y="12607"/>
                      <a:pt x="107163" y="-230"/>
                      <a:pt x="166851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9" name="任意多边形: 形状 208"/>
              <p:cNvSpPr/>
              <p:nvPr/>
            </p:nvSpPr>
            <p:spPr>
              <a:xfrm>
                <a:off x="4416828" y="-3138393"/>
                <a:ext cx="278964" cy="307849"/>
              </a:xfrm>
              <a:custGeom>
                <a:avLst/>
                <a:gdLst>
                  <a:gd name="connsiteX0" fmla="*/ 278964 w 278964"/>
                  <a:gd name="connsiteY0" fmla="*/ 0 h 307849"/>
                  <a:gd name="connsiteX1" fmla="*/ 246363 w 278964"/>
                  <a:gd name="connsiteY1" fmla="*/ 21553 h 307849"/>
                  <a:gd name="connsiteX2" fmla="*/ 71381 w 278964"/>
                  <a:gd name="connsiteY2" fmla="*/ 218167 h 307849"/>
                  <a:gd name="connsiteX3" fmla="*/ 35412 w 278964"/>
                  <a:gd name="connsiteY3" fmla="*/ 278154 h 307849"/>
                  <a:gd name="connsiteX4" fmla="*/ 14624 w 278964"/>
                  <a:gd name="connsiteY4" fmla="*/ 295136 h 307849"/>
                  <a:gd name="connsiteX5" fmla="*/ 0 w 278964"/>
                  <a:gd name="connsiteY5" fmla="*/ 307849 h 307849"/>
                  <a:gd name="connsiteX6" fmla="*/ 260861 w 278964"/>
                  <a:gd name="connsiteY6" fmla="*/ 7994 h 307849"/>
                  <a:gd name="connsiteX7" fmla="*/ 278964 w 278964"/>
                  <a:gd name="connsiteY7" fmla="*/ 0 h 30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8964" h="307849">
                    <a:moveTo>
                      <a:pt x="278964" y="0"/>
                    </a:moveTo>
                    <a:lnTo>
                      <a:pt x="246363" y="21553"/>
                    </a:lnTo>
                    <a:cubicBezTo>
                      <a:pt x="192043" y="61793"/>
                      <a:pt x="132571" y="123823"/>
                      <a:pt x="71381" y="218167"/>
                    </a:cubicBezTo>
                    <a:lnTo>
                      <a:pt x="35412" y="278154"/>
                    </a:lnTo>
                    <a:lnTo>
                      <a:pt x="14624" y="295136"/>
                    </a:lnTo>
                    <a:cubicBezTo>
                      <a:pt x="5208" y="303148"/>
                      <a:pt x="0" y="307849"/>
                      <a:pt x="0" y="307849"/>
                    </a:cubicBezTo>
                    <a:cubicBezTo>
                      <a:pt x="92750" y="141109"/>
                      <a:pt x="183569" y="52999"/>
                      <a:pt x="260861" y="7994"/>
                    </a:cubicBezTo>
                    <a:lnTo>
                      <a:pt x="27896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8" name="任意多边形: 形状 207"/>
              <p:cNvSpPr/>
              <p:nvPr/>
            </p:nvSpPr>
            <p:spPr>
              <a:xfrm>
                <a:off x="4920716" y="-3109060"/>
                <a:ext cx="106917" cy="75561"/>
              </a:xfrm>
              <a:custGeom>
                <a:avLst/>
                <a:gdLst>
                  <a:gd name="connsiteX0" fmla="*/ 106917 w 106917"/>
                  <a:gd name="connsiteY0" fmla="*/ 0 h 75561"/>
                  <a:gd name="connsiteX1" fmla="*/ 60641 w 106917"/>
                  <a:gd name="connsiteY1" fmla="*/ 26856 h 75561"/>
                  <a:gd name="connsiteX2" fmla="*/ 9311 w 106917"/>
                  <a:gd name="connsiteY2" fmla="*/ 75561 h 75561"/>
                  <a:gd name="connsiteX3" fmla="*/ 0 w 106917"/>
                  <a:gd name="connsiteY3" fmla="*/ 70722 h 75561"/>
                  <a:gd name="connsiteX4" fmla="*/ 35420 w 106917"/>
                  <a:gd name="connsiteY4" fmla="*/ 39556 h 75561"/>
                  <a:gd name="connsiteX5" fmla="*/ 100400 w 106917"/>
                  <a:gd name="connsiteY5" fmla="*/ 1845 h 75561"/>
                  <a:gd name="connsiteX6" fmla="*/ 106917 w 106917"/>
                  <a:gd name="connsiteY6" fmla="*/ 0 h 7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917" h="75561">
                    <a:moveTo>
                      <a:pt x="106917" y="0"/>
                    </a:moveTo>
                    <a:lnTo>
                      <a:pt x="60641" y="26856"/>
                    </a:lnTo>
                    <a:cubicBezTo>
                      <a:pt x="26179" y="52461"/>
                      <a:pt x="9311" y="75561"/>
                      <a:pt x="9311" y="75561"/>
                    </a:cubicBezTo>
                    <a:lnTo>
                      <a:pt x="0" y="70722"/>
                    </a:lnTo>
                    <a:lnTo>
                      <a:pt x="35420" y="39556"/>
                    </a:lnTo>
                    <a:cubicBezTo>
                      <a:pt x="52651" y="26754"/>
                      <a:pt x="74281" y="13325"/>
                      <a:pt x="100400" y="1845"/>
                    </a:cubicBezTo>
                    <a:lnTo>
                      <a:pt x="10691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7" name="任意多边形: 形状 206"/>
              <p:cNvSpPr/>
              <p:nvPr/>
            </p:nvSpPr>
            <p:spPr>
              <a:xfrm>
                <a:off x="4685987" y="-3057938"/>
                <a:ext cx="234729" cy="47464"/>
              </a:xfrm>
              <a:custGeom>
                <a:avLst/>
                <a:gdLst>
                  <a:gd name="connsiteX0" fmla="*/ 178664 w 234729"/>
                  <a:gd name="connsiteY0" fmla="*/ 849 h 47464"/>
                  <a:gd name="connsiteX1" fmla="*/ 213070 w 234729"/>
                  <a:gd name="connsiteY1" fmla="*/ 8343 h 47464"/>
                  <a:gd name="connsiteX2" fmla="*/ 234729 w 234729"/>
                  <a:gd name="connsiteY2" fmla="*/ 19599 h 47464"/>
                  <a:gd name="connsiteX3" fmla="*/ 231561 w 234729"/>
                  <a:gd name="connsiteY3" fmla="*/ 22387 h 47464"/>
                  <a:gd name="connsiteX4" fmla="*/ 218819 w 234729"/>
                  <a:gd name="connsiteY4" fmla="*/ 37138 h 47464"/>
                  <a:gd name="connsiteX5" fmla="*/ 77320 w 234729"/>
                  <a:gd name="connsiteY5" fmla="*/ 20192 h 47464"/>
                  <a:gd name="connsiteX6" fmla="*/ 0 w 234729"/>
                  <a:gd name="connsiteY6" fmla="*/ 47464 h 47464"/>
                  <a:gd name="connsiteX7" fmla="*/ 21669 w 234729"/>
                  <a:gd name="connsiteY7" fmla="*/ 36017 h 47464"/>
                  <a:gd name="connsiteX8" fmla="*/ 178664 w 234729"/>
                  <a:gd name="connsiteY8" fmla="*/ 849 h 47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729" h="47464">
                    <a:moveTo>
                      <a:pt x="178664" y="849"/>
                    </a:moveTo>
                    <a:cubicBezTo>
                      <a:pt x="190622" y="2029"/>
                      <a:pt x="202133" y="4469"/>
                      <a:pt x="213070" y="8343"/>
                    </a:cubicBezTo>
                    <a:lnTo>
                      <a:pt x="234729" y="19599"/>
                    </a:lnTo>
                    <a:lnTo>
                      <a:pt x="231561" y="22387"/>
                    </a:lnTo>
                    <a:cubicBezTo>
                      <a:pt x="223036" y="31363"/>
                      <a:pt x="218819" y="37138"/>
                      <a:pt x="218819" y="37138"/>
                    </a:cubicBezTo>
                    <a:cubicBezTo>
                      <a:pt x="180151" y="9480"/>
                      <a:pt x="130318" y="7541"/>
                      <a:pt x="77320" y="20192"/>
                    </a:cubicBezTo>
                    <a:lnTo>
                      <a:pt x="0" y="47464"/>
                    </a:lnTo>
                    <a:lnTo>
                      <a:pt x="21669" y="36017"/>
                    </a:lnTo>
                    <a:cubicBezTo>
                      <a:pt x="75833" y="11561"/>
                      <a:pt x="130831" y="-3872"/>
                      <a:pt x="178664" y="8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>
                <a:off x="4442050" y="-3010473"/>
                <a:ext cx="243937" cy="167229"/>
              </a:xfrm>
              <a:custGeom>
                <a:avLst/>
                <a:gdLst>
                  <a:gd name="connsiteX0" fmla="*/ 243937 w 243937"/>
                  <a:gd name="connsiteY0" fmla="*/ 0 h 167229"/>
                  <a:gd name="connsiteX1" fmla="*/ 185986 w 243937"/>
                  <a:gd name="connsiteY1" fmla="*/ 30614 h 167229"/>
                  <a:gd name="connsiteX2" fmla="*/ 0 w 243937"/>
                  <a:gd name="connsiteY2" fmla="*/ 167229 h 167229"/>
                  <a:gd name="connsiteX3" fmla="*/ 10191 w 243937"/>
                  <a:gd name="connsiteY3" fmla="*/ 150234 h 167229"/>
                  <a:gd name="connsiteX4" fmla="*/ 29274 w 243937"/>
                  <a:gd name="connsiteY4" fmla="*/ 134644 h 167229"/>
                  <a:gd name="connsiteX5" fmla="*/ 240385 w 243937"/>
                  <a:gd name="connsiteY5" fmla="*/ 1253 h 167229"/>
                  <a:gd name="connsiteX6" fmla="*/ 243937 w 243937"/>
                  <a:gd name="connsiteY6" fmla="*/ 0 h 16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937" h="167229">
                    <a:moveTo>
                      <a:pt x="243937" y="0"/>
                    </a:moveTo>
                    <a:lnTo>
                      <a:pt x="185986" y="30614"/>
                    </a:lnTo>
                    <a:cubicBezTo>
                      <a:pt x="83326" y="92007"/>
                      <a:pt x="0" y="167229"/>
                      <a:pt x="0" y="167229"/>
                    </a:cubicBezTo>
                    <a:lnTo>
                      <a:pt x="10191" y="150234"/>
                    </a:lnTo>
                    <a:lnTo>
                      <a:pt x="29274" y="134644"/>
                    </a:lnTo>
                    <a:cubicBezTo>
                      <a:pt x="79771" y="94924"/>
                      <a:pt x="159140" y="37938"/>
                      <a:pt x="240385" y="1253"/>
                    </a:cubicBezTo>
                    <a:lnTo>
                      <a:pt x="2439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5" name="任意多边形: 形状 204"/>
              <p:cNvSpPr/>
              <p:nvPr/>
            </p:nvSpPr>
            <p:spPr>
              <a:xfrm>
                <a:off x="5070168" y="-2956747"/>
                <a:ext cx="829122" cy="386208"/>
              </a:xfrm>
              <a:custGeom>
                <a:avLst/>
                <a:gdLst>
                  <a:gd name="connsiteX0" fmla="*/ 176741 w 829122"/>
                  <a:gd name="connsiteY0" fmla="*/ 43 h 386208"/>
                  <a:gd name="connsiteX1" fmla="*/ 829122 w 829122"/>
                  <a:gd name="connsiteY1" fmla="*/ 386208 h 386208"/>
                  <a:gd name="connsiteX2" fmla="*/ 708503 w 829122"/>
                  <a:gd name="connsiteY2" fmla="*/ 301425 h 386208"/>
                  <a:gd name="connsiteX3" fmla="*/ 706850 w 829122"/>
                  <a:gd name="connsiteY3" fmla="*/ 299826 h 386208"/>
                  <a:gd name="connsiteX4" fmla="*/ 70692 w 829122"/>
                  <a:gd name="connsiteY4" fmla="*/ 19869 h 386208"/>
                  <a:gd name="connsiteX5" fmla="*/ 0 w 829122"/>
                  <a:gd name="connsiteY5" fmla="*/ 42502 h 386208"/>
                  <a:gd name="connsiteX6" fmla="*/ 16387 w 829122"/>
                  <a:gd name="connsiteY6" fmla="*/ 32630 h 386208"/>
                  <a:gd name="connsiteX7" fmla="*/ 176741 w 829122"/>
                  <a:gd name="connsiteY7" fmla="*/ 43 h 386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9122" h="386208">
                    <a:moveTo>
                      <a:pt x="176741" y="43"/>
                    </a:moveTo>
                    <a:cubicBezTo>
                      <a:pt x="501123" y="4700"/>
                      <a:pt x="829122" y="386208"/>
                      <a:pt x="829122" y="386208"/>
                    </a:cubicBezTo>
                    <a:lnTo>
                      <a:pt x="708503" y="301425"/>
                    </a:lnTo>
                    <a:lnTo>
                      <a:pt x="706850" y="299826"/>
                    </a:lnTo>
                    <a:cubicBezTo>
                      <a:pt x="570486" y="172269"/>
                      <a:pt x="311799" y="-27694"/>
                      <a:pt x="70692" y="19869"/>
                    </a:cubicBezTo>
                    <a:lnTo>
                      <a:pt x="0" y="42502"/>
                    </a:lnTo>
                    <a:lnTo>
                      <a:pt x="16387" y="32630"/>
                    </a:lnTo>
                    <a:cubicBezTo>
                      <a:pt x="68715" y="8959"/>
                      <a:pt x="122678" y="-733"/>
                      <a:pt x="176741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4" name="任意多边形: 形状 203"/>
              <p:cNvSpPr/>
              <p:nvPr/>
            </p:nvSpPr>
            <p:spPr>
              <a:xfrm>
                <a:off x="4927174" y="-2914245"/>
                <a:ext cx="142994" cy="106588"/>
              </a:xfrm>
              <a:custGeom>
                <a:avLst/>
                <a:gdLst>
                  <a:gd name="connsiteX0" fmla="*/ 142994 w 142994"/>
                  <a:gd name="connsiteY0" fmla="*/ 0 h 106588"/>
                  <a:gd name="connsiteX1" fmla="*/ 82308 w 142994"/>
                  <a:gd name="connsiteY1" fmla="*/ 36557 h 106588"/>
                  <a:gd name="connsiteX2" fmla="*/ 8841 w 142994"/>
                  <a:gd name="connsiteY2" fmla="*/ 106588 h 106588"/>
                  <a:gd name="connsiteX3" fmla="*/ 1939 w 142994"/>
                  <a:gd name="connsiteY3" fmla="*/ 104235 h 106588"/>
                  <a:gd name="connsiteX4" fmla="*/ 0 w 142994"/>
                  <a:gd name="connsiteY4" fmla="*/ 103675 h 106588"/>
                  <a:gd name="connsiteX5" fmla="*/ 57087 w 142994"/>
                  <a:gd name="connsiteY5" fmla="*/ 49257 h 106588"/>
                  <a:gd name="connsiteX6" fmla="*/ 134160 w 142994"/>
                  <a:gd name="connsiteY6" fmla="*/ 2828 h 106588"/>
                  <a:gd name="connsiteX7" fmla="*/ 142994 w 142994"/>
                  <a:gd name="connsiteY7" fmla="*/ 0 h 10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994" h="106588">
                    <a:moveTo>
                      <a:pt x="142994" y="0"/>
                    </a:moveTo>
                    <a:lnTo>
                      <a:pt x="82308" y="36557"/>
                    </a:lnTo>
                    <a:cubicBezTo>
                      <a:pt x="57155" y="55821"/>
                      <a:pt x="32602" y="79018"/>
                      <a:pt x="8841" y="106588"/>
                    </a:cubicBezTo>
                    <a:cubicBezTo>
                      <a:pt x="8841" y="106588"/>
                      <a:pt x="6444" y="105687"/>
                      <a:pt x="1939" y="104235"/>
                    </a:cubicBezTo>
                    <a:lnTo>
                      <a:pt x="0" y="103675"/>
                    </a:lnTo>
                    <a:lnTo>
                      <a:pt x="57087" y="49257"/>
                    </a:lnTo>
                    <a:cubicBezTo>
                      <a:pt x="82242" y="29993"/>
                      <a:pt x="107996" y="14663"/>
                      <a:pt x="134160" y="2828"/>
                    </a:cubicBezTo>
                    <a:lnTo>
                      <a:pt x="1429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3" name="任意多边形: 形状 202"/>
              <p:cNvSpPr/>
              <p:nvPr/>
            </p:nvSpPr>
            <p:spPr>
              <a:xfrm>
                <a:off x="5080637" y="-2864615"/>
                <a:ext cx="793432" cy="306776"/>
              </a:xfrm>
              <a:custGeom>
                <a:avLst/>
                <a:gdLst>
                  <a:gd name="connsiteX0" fmla="*/ 182059 w 793432"/>
                  <a:gd name="connsiteY0" fmla="*/ 228 h 306776"/>
                  <a:gd name="connsiteX1" fmla="*/ 680568 w 793432"/>
                  <a:gd name="connsiteY1" fmla="*/ 197016 h 306776"/>
                  <a:gd name="connsiteX2" fmla="*/ 698034 w 793432"/>
                  <a:gd name="connsiteY2" fmla="*/ 209293 h 306776"/>
                  <a:gd name="connsiteX3" fmla="*/ 737114 w 793432"/>
                  <a:gd name="connsiteY3" fmla="*/ 247093 h 306776"/>
                  <a:gd name="connsiteX4" fmla="*/ 793432 w 793432"/>
                  <a:gd name="connsiteY4" fmla="*/ 306776 h 306776"/>
                  <a:gd name="connsiteX5" fmla="*/ 34730 w 793432"/>
                  <a:gd name="connsiteY5" fmla="*/ 27906 h 306776"/>
                  <a:gd name="connsiteX6" fmla="*/ 0 w 793432"/>
                  <a:gd name="connsiteY6" fmla="*/ 41757 h 306776"/>
                  <a:gd name="connsiteX7" fmla="*/ 12832 w 793432"/>
                  <a:gd name="connsiteY7" fmla="*/ 33998 h 306776"/>
                  <a:gd name="connsiteX8" fmla="*/ 182059 w 793432"/>
                  <a:gd name="connsiteY8" fmla="*/ 228 h 30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3432" h="306776">
                    <a:moveTo>
                      <a:pt x="182059" y="228"/>
                    </a:moveTo>
                    <a:cubicBezTo>
                      <a:pt x="300395" y="3961"/>
                      <a:pt x="462002" y="54325"/>
                      <a:pt x="680568" y="197016"/>
                    </a:cubicBezTo>
                    <a:lnTo>
                      <a:pt x="698034" y="209293"/>
                    </a:lnTo>
                    <a:lnTo>
                      <a:pt x="737114" y="247093"/>
                    </a:lnTo>
                    <a:cubicBezTo>
                      <a:pt x="772932" y="282932"/>
                      <a:pt x="793432" y="306776"/>
                      <a:pt x="793432" y="306776"/>
                    </a:cubicBezTo>
                    <a:cubicBezTo>
                      <a:pt x="406395" y="16456"/>
                      <a:pt x="172183" y="-14109"/>
                      <a:pt x="34730" y="27906"/>
                    </a:cubicBezTo>
                    <a:lnTo>
                      <a:pt x="0" y="41757"/>
                    </a:lnTo>
                    <a:lnTo>
                      <a:pt x="12832" y="33998"/>
                    </a:lnTo>
                    <a:cubicBezTo>
                      <a:pt x="55634" y="12535"/>
                      <a:pt x="111058" y="-2012"/>
                      <a:pt x="182059" y="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2" name="任意多边形: 形状 201"/>
              <p:cNvSpPr/>
              <p:nvPr/>
            </p:nvSpPr>
            <p:spPr>
              <a:xfrm>
                <a:off x="4600640" y="-2831321"/>
                <a:ext cx="326534" cy="43034"/>
              </a:xfrm>
              <a:custGeom>
                <a:avLst/>
                <a:gdLst>
                  <a:gd name="connsiteX0" fmla="*/ 139246 w 326534"/>
                  <a:gd name="connsiteY0" fmla="*/ 2315 h 43034"/>
                  <a:gd name="connsiteX1" fmla="*/ 308931 w 326534"/>
                  <a:gd name="connsiteY1" fmla="*/ 15662 h 43034"/>
                  <a:gd name="connsiteX2" fmla="*/ 326534 w 326534"/>
                  <a:gd name="connsiteY2" fmla="*/ 20751 h 43034"/>
                  <a:gd name="connsiteX3" fmla="*/ 310154 w 326534"/>
                  <a:gd name="connsiteY3" fmla="*/ 36364 h 43034"/>
                  <a:gd name="connsiteX4" fmla="*/ 57446 w 326534"/>
                  <a:gd name="connsiteY4" fmla="*/ 24549 h 43034"/>
                  <a:gd name="connsiteX5" fmla="*/ 0 w 326534"/>
                  <a:gd name="connsiteY5" fmla="*/ 43034 h 43034"/>
                  <a:gd name="connsiteX6" fmla="*/ 23915 w 326534"/>
                  <a:gd name="connsiteY6" fmla="*/ 30754 h 43034"/>
                  <a:gd name="connsiteX7" fmla="*/ 139246 w 326534"/>
                  <a:gd name="connsiteY7" fmla="*/ 2315 h 43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6534" h="43034">
                    <a:moveTo>
                      <a:pt x="139246" y="2315"/>
                    </a:moveTo>
                    <a:cubicBezTo>
                      <a:pt x="212459" y="-5087"/>
                      <a:pt x="275223" y="6869"/>
                      <a:pt x="308931" y="15662"/>
                    </a:cubicBezTo>
                    <a:lnTo>
                      <a:pt x="326534" y="20751"/>
                    </a:lnTo>
                    <a:lnTo>
                      <a:pt x="310154" y="36364"/>
                    </a:lnTo>
                    <a:cubicBezTo>
                      <a:pt x="310154" y="36364"/>
                      <a:pt x="192677" y="-7808"/>
                      <a:pt x="57446" y="24549"/>
                    </a:cubicBezTo>
                    <a:lnTo>
                      <a:pt x="0" y="43034"/>
                    </a:lnTo>
                    <a:lnTo>
                      <a:pt x="23915" y="30754"/>
                    </a:lnTo>
                    <a:cubicBezTo>
                      <a:pt x="63420" y="14558"/>
                      <a:pt x="102639" y="6017"/>
                      <a:pt x="139246" y="23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1" name="任意多边形: 形状 200"/>
              <p:cNvSpPr/>
              <p:nvPr/>
            </p:nvSpPr>
            <p:spPr>
              <a:xfrm>
                <a:off x="4944079" y="-2822857"/>
                <a:ext cx="136558" cy="130059"/>
              </a:xfrm>
              <a:custGeom>
                <a:avLst/>
                <a:gdLst>
                  <a:gd name="connsiteX0" fmla="*/ 136558 w 136558"/>
                  <a:gd name="connsiteY0" fmla="*/ 0 h 130059"/>
                  <a:gd name="connsiteX1" fmla="*/ 110685 w 136558"/>
                  <a:gd name="connsiteY1" fmla="*/ 15644 h 130059"/>
                  <a:gd name="connsiteX2" fmla="*/ 18362 w 136558"/>
                  <a:gd name="connsiteY2" fmla="*/ 130059 h 130059"/>
                  <a:gd name="connsiteX3" fmla="*/ 0 w 136558"/>
                  <a:gd name="connsiteY3" fmla="*/ 127637 h 130059"/>
                  <a:gd name="connsiteX4" fmla="*/ 1647 w 136558"/>
                  <a:gd name="connsiteY4" fmla="*/ 124197 h 130059"/>
                  <a:gd name="connsiteX5" fmla="*/ 124169 w 136558"/>
                  <a:gd name="connsiteY5" fmla="*/ 4941 h 130059"/>
                  <a:gd name="connsiteX6" fmla="*/ 136558 w 136558"/>
                  <a:gd name="connsiteY6" fmla="*/ 0 h 1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558" h="130059">
                    <a:moveTo>
                      <a:pt x="136558" y="0"/>
                    </a:moveTo>
                    <a:lnTo>
                      <a:pt x="110685" y="15644"/>
                    </a:lnTo>
                    <a:cubicBezTo>
                      <a:pt x="41252" y="65599"/>
                      <a:pt x="18362" y="130059"/>
                      <a:pt x="18362" y="130059"/>
                    </a:cubicBezTo>
                    <a:lnTo>
                      <a:pt x="0" y="127637"/>
                    </a:lnTo>
                    <a:lnTo>
                      <a:pt x="1647" y="124197"/>
                    </a:lnTo>
                    <a:cubicBezTo>
                      <a:pt x="16554" y="95698"/>
                      <a:pt x="52832" y="40713"/>
                      <a:pt x="124169" y="4941"/>
                    </a:cubicBezTo>
                    <a:lnTo>
                      <a:pt x="136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0" name="任意多边形: 形状 199"/>
              <p:cNvSpPr/>
              <p:nvPr/>
            </p:nvSpPr>
            <p:spPr>
              <a:xfrm>
                <a:off x="4260394" y="-2788287"/>
                <a:ext cx="340247" cy="742384"/>
              </a:xfrm>
              <a:custGeom>
                <a:avLst/>
                <a:gdLst>
                  <a:gd name="connsiteX0" fmla="*/ 340247 w 340247"/>
                  <a:gd name="connsiteY0" fmla="*/ 0 h 742384"/>
                  <a:gd name="connsiteX1" fmla="*/ 304981 w 340247"/>
                  <a:gd name="connsiteY1" fmla="*/ 18108 h 742384"/>
                  <a:gd name="connsiteX2" fmla="*/ 63688 w 340247"/>
                  <a:gd name="connsiteY2" fmla="*/ 416179 h 742384"/>
                  <a:gd name="connsiteX3" fmla="*/ 38803 w 340247"/>
                  <a:gd name="connsiteY3" fmla="*/ 558438 h 742384"/>
                  <a:gd name="connsiteX4" fmla="*/ 35344 w 340247"/>
                  <a:gd name="connsiteY4" fmla="*/ 569320 h 742384"/>
                  <a:gd name="connsiteX5" fmla="*/ 0 w 340247"/>
                  <a:gd name="connsiteY5" fmla="*/ 742384 h 742384"/>
                  <a:gd name="connsiteX6" fmla="*/ 338941 w 340247"/>
                  <a:gd name="connsiteY6" fmla="*/ 420 h 742384"/>
                  <a:gd name="connsiteX7" fmla="*/ 340247 w 340247"/>
                  <a:gd name="connsiteY7" fmla="*/ 0 h 74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47" h="742384">
                    <a:moveTo>
                      <a:pt x="340247" y="0"/>
                    </a:moveTo>
                    <a:lnTo>
                      <a:pt x="304981" y="18108"/>
                    </a:lnTo>
                    <a:cubicBezTo>
                      <a:pt x="206957" y="79495"/>
                      <a:pt x="114411" y="197523"/>
                      <a:pt x="63688" y="416179"/>
                    </a:cubicBezTo>
                    <a:lnTo>
                      <a:pt x="38803" y="558438"/>
                    </a:lnTo>
                    <a:lnTo>
                      <a:pt x="35344" y="569320"/>
                    </a:lnTo>
                    <a:cubicBezTo>
                      <a:pt x="7122" y="667858"/>
                      <a:pt x="0" y="742384"/>
                      <a:pt x="0" y="742384"/>
                    </a:cubicBezTo>
                    <a:cubicBezTo>
                      <a:pt x="18321" y="252469"/>
                      <a:pt x="180921" y="65205"/>
                      <a:pt x="338941" y="420"/>
                    </a:cubicBezTo>
                    <a:lnTo>
                      <a:pt x="34024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9" name="任意多边形: 形状 198"/>
              <p:cNvSpPr/>
              <p:nvPr/>
            </p:nvSpPr>
            <p:spPr>
              <a:xfrm>
                <a:off x="4597575" y="-2707476"/>
                <a:ext cx="346505" cy="62439"/>
              </a:xfrm>
              <a:custGeom>
                <a:avLst/>
                <a:gdLst>
                  <a:gd name="connsiteX0" fmla="*/ 257747 w 346505"/>
                  <a:gd name="connsiteY0" fmla="*/ 550 h 62439"/>
                  <a:gd name="connsiteX1" fmla="*/ 346505 w 346505"/>
                  <a:gd name="connsiteY1" fmla="*/ 12256 h 62439"/>
                  <a:gd name="connsiteX2" fmla="*/ 341663 w 346505"/>
                  <a:gd name="connsiteY2" fmla="*/ 22372 h 62439"/>
                  <a:gd name="connsiteX3" fmla="*/ 339646 w 346505"/>
                  <a:gd name="connsiteY3" fmla="*/ 27378 h 62439"/>
                  <a:gd name="connsiteX4" fmla="*/ 52935 w 346505"/>
                  <a:gd name="connsiteY4" fmla="*/ 38020 h 62439"/>
                  <a:gd name="connsiteX5" fmla="*/ 0 w 346505"/>
                  <a:gd name="connsiteY5" fmla="*/ 62439 h 62439"/>
                  <a:gd name="connsiteX6" fmla="*/ 4343 w 346505"/>
                  <a:gd name="connsiteY6" fmla="*/ 59370 h 62439"/>
                  <a:gd name="connsiteX7" fmla="*/ 257747 w 346505"/>
                  <a:gd name="connsiteY7" fmla="*/ 550 h 6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6505" h="62439">
                    <a:moveTo>
                      <a:pt x="257747" y="550"/>
                    </a:moveTo>
                    <a:lnTo>
                      <a:pt x="346505" y="12256"/>
                    </a:lnTo>
                    <a:lnTo>
                      <a:pt x="341663" y="22372"/>
                    </a:lnTo>
                    <a:cubicBezTo>
                      <a:pt x="340282" y="25588"/>
                      <a:pt x="339646" y="27378"/>
                      <a:pt x="339646" y="27378"/>
                    </a:cubicBezTo>
                    <a:cubicBezTo>
                      <a:pt x="226415" y="3200"/>
                      <a:pt x="131851" y="10384"/>
                      <a:pt x="52935" y="38020"/>
                    </a:cubicBezTo>
                    <a:lnTo>
                      <a:pt x="0" y="62439"/>
                    </a:lnTo>
                    <a:lnTo>
                      <a:pt x="4343" y="59370"/>
                    </a:lnTo>
                    <a:cubicBezTo>
                      <a:pt x="73164" y="19312"/>
                      <a:pt x="156625" y="-3932"/>
                      <a:pt x="257747" y="5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8" name="任意多边形: 形状 197"/>
              <p:cNvSpPr/>
              <p:nvPr/>
            </p:nvSpPr>
            <p:spPr>
              <a:xfrm>
                <a:off x="4285614" y="-2645037"/>
                <a:ext cx="311960" cy="586435"/>
              </a:xfrm>
              <a:custGeom>
                <a:avLst/>
                <a:gdLst>
                  <a:gd name="connsiteX0" fmla="*/ 311960 w 311960"/>
                  <a:gd name="connsiteY0" fmla="*/ 0 h 586435"/>
                  <a:gd name="connsiteX1" fmla="*/ 252252 w 311960"/>
                  <a:gd name="connsiteY1" fmla="*/ 42190 h 586435"/>
                  <a:gd name="connsiteX2" fmla="*/ 0 w 311960"/>
                  <a:gd name="connsiteY2" fmla="*/ 586435 h 586435"/>
                  <a:gd name="connsiteX3" fmla="*/ 13343 w 311960"/>
                  <a:gd name="connsiteY3" fmla="*/ 416552 h 586435"/>
                  <a:gd name="connsiteX4" fmla="*/ 13582 w 311960"/>
                  <a:gd name="connsiteY4" fmla="*/ 415189 h 586435"/>
                  <a:gd name="connsiteX5" fmla="*/ 29700 w 311960"/>
                  <a:gd name="connsiteY5" fmla="*/ 364471 h 586435"/>
                  <a:gd name="connsiteX6" fmla="*/ 291082 w 311960"/>
                  <a:gd name="connsiteY6" fmla="*/ 9631 h 586435"/>
                  <a:gd name="connsiteX7" fmla="*/ 311960 w 311960"/>
                  <a:gd name="connsiteY7" fmla="*/ 0 h 586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960" h="586435">
                    <a:moveTo>
                      <a:pt x="311960" y="0"/>
                    </a:moveTo>
                    <a:lnTo>
                      <a:pt x="252252" y="42190"/>
                    </a:lnTo>
                    <a:cubicBezTo>
                      <a:pt x="34471" y="225729"/>
                      <a:pt x="0" y="586435"/>
                      <a:pt x="0" y="586435"/>
                    </a:cubicBezTo>
                    <a:cubicBezTo>
                      <a:pt x="2290" y="525196"/>
                      <a:pt x="6835" y="468685"/>
                      <a:pt x="13343" y="416552"/>
                    </a:cubicBezTo>
                    <a:lnTo>
                      <a:pt x="13582" y="415189"/>
                    </a:lnTo>
                    <a:lnTo>
                      <a:pt x="29700" y="364471"/>
                    </a:lnTo>
                    <a:cubicBezTo>
                      <a:pt x="74366" y="237124"/>
                      <a:pt x="153442" y="89748"/>
                      <a:pt x="291082" y="9631"/>
                    </a:cubicBezTo>
                    <a:lnTo>
                      <a:pt x="3119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7" name="任意多边形: 形状 196"/>
              <p:cNvSpPr/>
              <p:nvPr/>
            </p:nvSpPr>
            <p:spPr>
              <a:xfrm>
                <a:off x="5258548" y="-2600052"/>
                <a:ext cx="944450" cy="364933"/>
              </a:xfrm>
              <a:custGeom>
                <a:avLst/>
                <a:gdLst>
                  <a:gd name="connsiteX0" fmla="*/ 196197 w 944450"/>
                  <a:gd name="connsiteY0" fmla="*/ 1954 h 364933"/>
                  <a:gd name="connsiteX1" fmla="*/ 944450 w 944450"/>
                  <a:gd name="connsiteY1" fmla="*/ 364933 h 364933"/>
                  <a:gd name="connsiteX2" fmla="*/ 845819 w 944450"/>
                  <a:gd name="connsiteY2" fmla="*/ 307985 h 364933"/>
                  <a:gd name="connsiteX3" fmla="*/ 809114 w 944450"/>
                  <a:gd name="connsiteY3" fmla="*/ 276194 h 364933"/>
                  <a:gd name="connsiteX4" fmla="*/ 76687 w 944450"/>
                  <a:gd name="connsiteY4" fmla="*/ 32318 h 364933"/>
                  <a:gd name="connsiteX5" fmla="*/ 0 w 944450"/>
                  <a:gd name="connsiteY5" fmla="*/ 63883 h 364933"/>
                  <a:gd name="connsiteX6" fmla="*/ 8607 w 944450"/>
                  <a:gd name="connsiteY6" fmla="*/ 58021 h 364933"/>
                  <a:gd name="connsiteX7" fmla="*/ 196197 w 944450"/>
                  <a:gd name="connsiteY7" fmla="*/ 1954 h 36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4450" h="364933">
                    <a:moveTo>
                      <a:pt x="196197" y="1954"/>
                    </a:moveTo>
                    <a:cubicBezTo>
                      <a:pt x="573643" y="-31044"/>
                      <a:pt x="944450" y="364933"/>
                      <a:pt x="944450" y="364933"/>
                    </a:cubicBezTo>
                    <a:lnTo>
                      <a:pt x="845819" y="307985"/>
                    </a:lnTo>
                    <a:lnTo>
                      <a:pt x="809114" y="276194"/>
                    </a:lnTo>
                    <a:cubicBezTo>
                      <a:pt x="654058" y="146952"/>
                      <a:pt x="358705" y="-50349"/>
                      <a:pt x="76687" y="32318"/>
                    </a:cubicBezTo>
                    <a:lnTo>
                      <a:pt x="0" y="63883"/>
                    </a:lnTo>
                    <a:lnTo>
                      <a:pt x="8607" y="58021"/>
                    </a:lnTo>
                    <a:cubicBezTo>
                      <a:pt x="70197" y="24870"/>
                      <a:pt x="133290" y="7454"/>
                      <a:pt x="196197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6" name="任意多边形: 形状 195"/>
              <p:cNvSpPr/>
              <p:nvPr/>
            </p:nvSpPr>
            <p:spPr>
              <a:xfrm>
                <a:off x="5079744" y="-2536169"/>
                <a:ext cx="178804" cy="144615"/>
              </a:xfrm>
              <a:custGeom>
                <a:avLst/>
                <a:gdLst>
                  <a:gd name="connsiteX0" fmla="*/ 178804 w 178804"/>
                  <a:gd name="connsiteY0" fmla="*/ 0 h 144615"/>
                  <a:gd name="connsiteX1" fmla="*/ 96362 w 178804"/>
                  <a:gd name="connsiteY1" fmla="*/ 56143 h 144615"/>
                  <a:gd name="connsiteX2" fmla="*/ 8830 w 178804"/>
                  <a:gd name="connsiteY2" fmla="*/ 144615 h 144615"/>
                  <a:gd name="connsiteX3" fmla="*/ 2452 w 178804"/>
                  <a:gd name="connsiteY3" fmla="*/ 141706 h 144615"/>
                  <a:gd name="connsiteX4" fmla="*/ 0 w 178804"/>
                  <a:gd name="connsiteY4" fmla="*/ 140748 h 144615"/>
                  <a:gd name="connsiteX5" fmla="*/ 71141 w 178804"/>
                  <a:gd name="connsiteY5" fmla="*/ 68843 h 144615"/>
                  <a:gd name="connsiteX6" fmla="*/ 162190 w 178804"/>
                  <a:gd name="connsiteY6" fmla="*/ 6838 h 144615"/>
                  <a:gd name="connsiteX7" fmla="*/ 178804 w 178804"/>
                  <a:gd name="connsiteY7" fmla="*/ 0 h 144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804" h="144615">
                    <a:moveTo>
                      <a:pt x="178804" y="0"/>
                    </a:moveTo>
                    <a:lnTo>
                      <a:pt x="96362" y="56143"/>
                    </a:lnTo>
                    <a:cubicBezTo>
                      <a:pt x="66529" y="81063"/>
                      <a:pt x="37281" y="110395"/>
                      <a:pt x="8830" y="144615"/>
                    </a:cubicBezTo>
                    <a:cubicBezTo>
                      <a:pt x="8830" y="144615"/>
                      <a:pt x="6634" y="143514"/>
                      <a:pt x="2452" y="141706"/>
                    </a:cubicBezTo>
                    <a:lnTo>
                      <a:pt x="0" y="140748"/>
                    </a:lnTo>
                    <a:lnTo>
                      <a:pt x="71141" y="68843"/>
                    </a:lnTo>
                    <a:cubicBezTo>
                      <a:pt x="100975" y="43922"/>
                      <a:pt x="131395" y="23413"/>
                      <a:pt x="162190" y="6838"/>
                    </a:cubicBezTo>
                    <a:lnTo>
                      <a:pt x="1788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5" name="任意多边形: 形状 194"/>
              <p:cNvSpPr/>
              <p:nvPr/>
            </p:nvSpPr>
            <p:spPr>
              <a:xfrm>
                <a:off x="5291875" y="-2466654"/>
                <a:ext cx="885903" cy="244235"/>
              </a:xfrm>
              <a:custGeom>
                <a:avLst/>
                <a:gdLst>
                  <a:gd name="connsiteX0" fmla="*/ 220514 w 885903"/>
                  <a:gd name="connsiteY0" fmla="*/ 1043 h 244235"/>
                  <a:gd name="connsiteX1" fmla="*/ 767127 w 885903"/>
                  <a:gd name="connsiteY1" fmla="*/ 148393 h 244235"/>
                  <a:gd name="connsiteX2" fmla="*/ 812493 w 885903"/>
                  <a:gd name="connsiteY2" fmla="*/ 174587 h 244235"/>
                  <a:gd name="connsiteX3" fmla="*/ 822067 w 885903"/>
                  <a:gd name="connsiteY3" fmla="*/ 182879 h 244235"/>
                  <a:gd name="connsiteX4" fmla="*/ 885903 w 885903"/>
                  <a:gd name="connsiteY4" fmla="*/ 244235 h 244235"/>
                  <a:gd name="connsiteX5" fmla="*/ 50395 w 885903"/>
                  <a:gd name="connsiteY5" fmla="*/ 40498 h 244235"/>
                  <a:gd name="connsiteX6" fmla="*/ 0 w 885903"/>
                  <a:gd name="connsiteY6" fmla="*/ 60654 h 244235"/>
                  <a:gd name="connsiteX7" fmla="*/ 17436 w 885903"/>
                  <a:gd name="connsiteY7" fmla="*/ 51067 h 244235"/>
                  <a:gd name="connsiteX8" fmla="*/ 220514 w 885903"/>
                  <a:gd name="connsiteY8" fmla="*/ 1043 h 24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5903" h="244235">
                    <a:moveTo>
                      <a:pt x="220514" y="1043"/>
                    </a:moveTo>
                    <a:cubicBezTo>
                      <a:pt x="357756" y="-6733"/>
                      <a:pt x="537298" y="27675"/>
                      <a:pt x="767127" y="148393"/>
                    </a:cubicBezTo>
                    <a:lnTo>
                      <a:pt x="812493" y="174587"/>
                    </a:lnTo>
                    <a:lnTo>
                      <a:pt x="822067" y="182879"/>
                    </a:lnTo>
                    <a:cubicBezTo>
                      <a:pt x="862728" y="219487"/>
                      <a:pt x="885903" y="244235"/>
                      <a:pt x="885903" y="244235"/>
                    </a:cubicBezTo>
                    <a:cubicBezTo>
                      <a:pt x="485479" y="-6978"/>
                      <a:pt x="217884" y="-14641"/>
                      <a:pt x="50395" y="40498"/>
                    </a:cubicBezTo>
                    <a:lnTo>
                      <a:pt x="0" y="60654"/>
                    </a:lnTo>
                    <a:lnTo>
                      <a:pt x="17436" y="51067"/>
                    </a:lnTo>
                    <a:cubicBezTo>
                      <a:pt x="71052" y="25561"/>
                      <a:pt x="138169" y="5709"/>
                      <a:pt x="220514" y="10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>
                <a:off x="4701846" y="-2425864"/>
                <a:ext cx="377899" cy="58991"/>
              </a:xfrm>
              <a:custGeom>
                <a:avLst/>
                <a:gdLst>
                  <a:gd name="connsiteX0" fmla="*/ 195188 w 377899"/>
                  <a:gd name="connsiteY0" fmla="*/ 606 h 58991"/>
                  <a:gd name="connsiteX1" fmla="*/ 362062 w 377899"/>
                  <a:gd name="connsiteY1" fmla="*/ 24253 h 58991"/>
                  <a:gd name="connsiteX2" fmla="*/ 377899 w 377899"/>
                  <a:gd name="connsiteY2" fmla="*/ 30443 h 58991"/>
                  <a:gd name="connsiteX3" fmla="*/ 361508 w 377899"/>
                  <a:gd name="connsiteY3" fmla="*/ 47010 h 58991"/>
                  <a:gd name="connsiteX4" fmla="*/ 48065 w 377899"/>
                  <a:gd name="connsiteY4" fmla="*/ 37585 h 58991"/>
                  <a:gd name="connsiteX5" fmla="*/ 0 w 377899"/>
                  <a:gd name="connsiteY5" fmla="*/ 58991 h 58991"/>
                  <a:gd name="connsiteX6" fmla="*/ 7161 w 377899"/>
                  <a:gd name="connsiteY6" fmla="*/ 54334 h 58991"/>
                  <a:gd name="connsiteX7" fmla="*/ 195188 w 377899"/>
                  <a:gd name="connsiteY7" fmla="*/ 606 h 5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899" h="58991">
                    <a:moveTo>
                      <a:pt x="195188" y="606"/>
                    </a:moveTo>
                    <a:cubicBezTo>
                      <a:pt x="270165" y="-3349"/>
                      <a:pt x="330302" y="12949"/>
                      <a:pt x="362062" y="24253"/>
                    </a:cubicBezTo>
                    <a:lnTo>
                      <a:pt x="377899" y="30443"/>
                    </a:lnTo>
                    <a:lnTo>
                      <a:pt x="361508" y="47010"/>
                    </a:lnTo>
                    <a:cubicBezTo>
                      <a:pt x="361508" y="47010"/>
                      <a:pt x="220928" y="-23456"/>
                      <a:pt x="48065" y="37585"/>
                    </a:cubicBezTo>
                    <a:lnTo>
                      <a:pt x="0" y="58991"/>
                    </a:lnTo>
                    <a:lnTo>
                      <a:pt x="7161" y="54334"/>
                    </a:lnTo>
                    <a:cubicBezTo>
                      <a:pt x="74377" y="17932"/>
                      <a:pt x="138956" y="3572"/>
                      <a:pt x="195188" y="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3" name="任意多边形: 形状 192"/>
              <p:cNvSpPr/>
              <p:nvPr/>
            </p:nvSpPr>
            <p:spPr>
              <a:xfrm>
                <a:off x="5118796" y="-2406000"/>
                <a:ext cx="173078" cy="140227"/>
              </a:xfrm>
              <a:custGeom>
                <a:avLst/>
                <a:gdLst>
                  <a:gd name="connsiteX0" fmla="*/ 173078 w 173078"/>
                  <a:gd name="connsiteY0" fmla="*/ 0 h 140227"/>
                  <a:gd name="connsiteX1" fmla="*/ 141336 w 173078"/>
                  <a:gd name="connsiteY1" fmla="*/ 17451 h 140227"/>
                  <a:gd name="connsiteX2" fmla="*/ 13822 w 173078"/>
                  <a:gd name="connsiteY2" fmla="*/ 140227 h 140227"/>
                  <a:gd name="connsiteX3" fmla="*/ 0 w 173078"/>
                  <a:gd name="connsiteY3" fmla="*/ 136122 h 140227"/>
                  <a:gd name="connsiteX4" fmla="*/ 1747 w 173078"/>
                  <a:gd name="connsiteY4" fmla="*/ 133637 h 140227"/>
                  <a:gd name="connsiteX5" fmla="*/ 165293 w 173078"/>
                  <a:gd name="connsiteY5" fmla="*/ 3113 h 140227"/>
                  <a:gd name="connsiteX6" fmla="*/ 173078 w 173078"/>
                  <a:gd name="connsiteY6" fmla="*/ 0 h 140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078" h="140227">
                    <a:moveTo>
                      <a:pt x="173078" y="0"/>
                    </a:moveTo>
                    <a:lnTo>
                      <a:pt x="141336" y="17451"/>
                    </a:lnTo>
                    <a:cubicBezTo>
                      <a:pt x="51725" y="73884"/>
                      <a:pt x="13822" y="140227"/>
                      <a:pt x="13822" y="140227"/>
                    </a:cubicBezTo>
                    <a:lnTo>
                      <a:pt x="0" y="136122"/>
                    </a:lnTo>
                    <a:lnTo>
                      <a:pt x="1747" y="133637"/>
                    </a:lnTo>
                    <a:cubicBezTo>
                      <a:pt x="24082" y="103840"/>
                      <a:pt x="75935" y="45623"/>
                      <a:pt x="165293" y="3113"/>
                    </a:cubicBezTo>
                    <a:lnTo>
                      <a:pt x="1730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2" name="任意多边形: 形状 191"/>
              <p:cNvSpPr/>
              <p:nvPr/>
            </p:nvSpPr>
            <p:spPr>
              <a:xfrm>
                <a:off x="4242775" y="-2366873"/>
                <a:ext cx="459071" cy="758213"/>
              </a:xfrm>
              <a:custGeom>
                <a:avLst/>
                <a:gdLst>
                  <a:gd name="connsiteX0" fmla="*/ 459071 w 459071"/>
                  <a:gd name="connsiteY0" fmla="*/ 0 h 758213"/>
                  <a:gd name="connsiteX1" fmla="*/ 398350 w 459071"/>
                  <a:gd name="connsiteY1" fmla="*/ 39488 h 758213"/>
                  <a:gd name="connsiteX2" fmla="*/ 50297 w 459071"/>
                  <a:gd name="connsiteY2" fmla="*/ 650741 h 758213"/>
                  <a:gd name="connsiteX3" fmla="*/ 45012 w 459071"/>
                  <a:gd name="connsiteY3" fmla="*/ 670715 h 758213"/>
                  <a:gd name="connsiteX4" fmla="*/ 39062 w 459071"/>
                  <a:gd name="connsiteY4" fmla="*/ 681383 h 758213"/>
                  <a:gd name="connsiteX5" fmla="*/ 0 w 459071"/>
                  <a:gd name="connsiteY5" fmla="*/ 758213 h 758213"/>
                  <a:gd name="connsiteX6" fmla="*/ 441011 w 459071"/>
                  <a:gd name="connsiteY6" fmla="*/ 8043 h 758213"/>
                  <a:gd name="connsiteX7" fmla="*/ 459071 w 459071"/>
                  <a:gd name="connsiteY7" fmla="*/ 0 h 758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9071" h="758213">
                    <a:moveTo>
                      <a:pt x="459071" y="0"/>
                    </a:moveTo>
                    <a:lnTo>
                      <a:pt x="398350" y="39488"/>
                    </a:lnTo>
                    <a:cubicBezTo>
                      <a:pt x="273063" y="135338"/>
                      <a:pt x="145315" y="317212"/>
                      <a:pt x="50297" y="650741"/>
                    </a:cubicBezTo>
                    <a:lnTo>
                      <a:pt x="45012" y="670715"/>
                    </a:lnTo>
                    <a:lnTo>
                      <a:pt x="39062" y="681383"/>
                    </a:lnTo>
                    <a:cubicBezTo>
                      <a:pt x="13687" y="728436"/>
                      <a:pt x="0" y="758213"/>
                      <a:pt x="0" y="758213"/>
                    </a:cubicBezTo>
                    <a:cubicBezTo>
                      <a:pt x="112988" y="297937"/>
                      <a:pt x="284176" y="92983"/>
                      <a:pt x="441011" y="8043"/>
                    </a:cubicBezTo>
                    <a:lnTo>
                      <a:pt x="459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1" name="任意多边形: 形状 190"/>
              <p:cNvSpPr/>
              <p:nvPr/>
            </p:nvSpPr>
            <p:spPr>
              <a:xfrm>
                <a:off x="5332066" y="-2310038"/>
                <a:ext cx="262104" cy="39440"/>
              </a:xfrm>
              <a:custGeom>
                <a:avLst/>
                <a:gdLst>
                  <a:gd name="connsiteX0" fmla="*/ 148961 w 262104"/>
                  <a:gd name="connsiteY0" fmla="*/ 92 h 39440"/>
                  <a:gd name="connsiteX1" fmla="*/ 262104 w 262104"/>
                  <a:gd name="connsiteY1" fmla="*/ 21364 h 39440"/>
                  <a:gd name="connsiteX2" fmla="*/ 212458 w 262104"/>
                  <a:gd name="connsiteY2" fmla="*/ 24742 h 39440"/>
                  <a:gd name="connsiteX3" fmla="*/ 206786 w 262104"/>
                  <a:gd name="connsiteY3" fmla="*/ 22784 h 39440"/>
                  <a:gd name="connsiteX4" fmla="*/ 65758 w 262104"/>
                  <a:gd name="connsiteY4" fmla="*/ 19458 h 39440"/>
                  <a:gd name="connsiteX5" fmla="*/ 0 w 262104"/>
                  <a:gd name="connsiteY5" fmla="*/ 39440 h 39440"/>
                  <a:gd name="connsiteX6" fmla="*/ 23834 w 262104"/>
                  <a:gd name="connsiteY6" fmla="*/ 27161 h 39440"/>
                  <a:gd name="connsiteX7" fmla="*/ 148961 w 262104"/>
                  <a:gd name="connsiteY7" fmla="*/ 92 h 3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2104" h="39440">
                    <a:moveTo>
                      <a:pt x="148961" y="92"/>
                    </a:moveTo>
                    <a:cubicBezTo>
                      <a:pt x="219560" y="-1625"/>
                      <a:pt x="262104" y="21364"/>
                      <a:pt x="262104" y="21364"/>
                    </a:cubicBezTo>
                    <a:lnTo>
                      <a:pt x="212458" y="24742"/>
                    </a:lnTo>
                    <a:lnTo>
                      <a:pt x="206786" y="22784"/>
                    </a:lnTo>
                    <a:cubicBezTo>
                      <a:pt x="177595" y="14485"/>
                      <a:pt x="128548" y="6669"/>
                      <a:pt x="65758" y="19458"/>
                    </a:cubicBezTo>
                    <a:lnTo>
                      <a:pt x="0" y="39440"/>
                    </a:lnTo>
                    <a:lnTo>
                      <a:pt x="23834" y="27161"/>
                    </a:lnTo>
                    <a:cubicBezTo>
                      <a:pt x="71349" y="7987"/>
                      <a:pt x="113662" y="951"/>
                      <a:pt x="148961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0" name="任意多边形: 形状 189"/>
              <p:cNvSpPr/>
              <p:nvPr/>
            </p:nvSpPr>
            <p:spPr>
              <a:xfrm>
                <a:off x="4782624" y="-2297079"/>
                <a:ext cx="336172" cy="54992"/>
              </a:xfrm>
              <a:custGeom>
                <a:avLst/>
                <a:gdLst>
                  <a:gd name="connsiteX0" fmla="*/ 176380 w 336172"/>
                  <a:gd name="connsiteY0" fmla="*/ 829 h 54992"/>
                  <a:gd name="connsiteX1" fmla="*/ 261957 w 336172"/>
                  <a:gd name="connsiteY1" fmla="*/ 5156 h 54992"/>
                  <a:gd name="connsiteX2" fmla="*/ 336172 w 336172"/>
                  <a:gd name="connsiteY2" fmla="*/ 27200 h 54992"/>
                  <a:gd name="connsiteX3" fmla="*/ 327995 w 336172"/>
                  <a:gd name="connsiteY3" fmla="*/ 38829 h 54992"/>
                  <a:gd name="connsiteX4" fmla="*/ 324773 w 336172"/>
                  <a:gd name="connsiteY4" fmla="*/ 44005 h 54992"/>
                  <a:gd name="connsiteX5" fmla="*/ 68485 w 336172"/>
                  <a:gd name="connsiteY5" fmla="*/ 28245 h 54992"/>
                  <a:gd name="connsiteX6" fmla="*/ 0 w 336172"/>
                  <a:gd name="connsiteY6" fmla="*/ 54992 h 54992"/>
                  <a:gd name="connsiteX7" fmla="*/ 14380 w 336172"/>
                  <a:gd name="connsiteY7" fmla="*/ 46526 h 54992"/>
                  <a:gd name="connsiteX8" fmla="*/ 176380 w 336172"/>
                  <a:gd name="connsiteY8" fmla="*/ 829 h 54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6172" h="54992">
                    <a:moveTo>
                      <a:pt x="176380" y="829"/>
                    </a:moveTo>
                    <a:cubicBezTo>
                      <a:pt x="204447" y="-1057"/>
                      <a:pt x="232997" y="231"/>
                      <a:pt x="261957" y="5156"/>
                    </a:cubicBezTo>
                    <a:lnTo>
                      <a:pt x="336172" y="27200"/>
                    </a:lnTo>
                    <a:lnTo>
                      <a:pt x="327995" y="38829"/>
                    </a:lnTo>
                    <a:cubicBezTo>
                      <a:pt x="325826" y="42162"/>
                      <a:pt x="324773" y="44005"/>
                      <a:pt x="324773" y="44005"/>
                    </a:cubicBezTo>
                    <a:cubicBezTo>
                      <a:pt x="235655" y="6019"/>
                      <a:pt x="149559" y="4933"/>
                      <a:pt x="68485" y="28245"/>
                    </a:cubicBezTo>
                    <a:lnTo>
                      <a:pt x="0" y="54992"/>
                    </a:lnTo>
                    <a:lnTo>
                      <a:pt x="14380" y="46526"/>
                    </a:lnTo>
                    <a:cubicBezTo>
                      <a:pt x="66050" y="21068"/>
                      <a:pt x="120247" y="4601"/>
                      <a:pt x="176380" y="8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9" name="任意多边形: 形状 188"/>
              <p:cNvSpPr/>
              <p:nvPr/>
            </p:nvSpPr>
            <p:spPr>
              <a:xfrm>
                <a:off x="5445225" y="-2285295"/>
                <a:ext cx="123725" cy="32427"/>
              </a:xfrm>
              <a:custGeom>
                <a:avLst/>
                <a:gdLst>
                  <a:gd name="connsiteX0" fmla="*/ 99300 w 123725"/>
                  <a:gd name="connsiteY0" fmla="*/ 0 h 32427"/>
                  <a:gd name="connsiteX1" fmla="*/ 115974 w 123725"/>
                  <a:gd name="connsiteY1" fmla="*/ 5757 h 32427"/>
                  <a:gd name="connsiteX2" fmla="*/ 123725 w 123725"/>
                  <a:gd name="connsiteY2" fmla="*/ 9322 h 32427"/>
                  <a:gd name="connsiteX3" fmla="*/ 50087 w 123725"/>
                  <a:gd name="connsiteY3" fmla="*/ 14333 h 32427"/>
                  <a:gd name="connsiteX4" fmla="*/ 0 w 123725"/>
                  <a:gd name="connsiteY4" fmla="*/ 32427 h 32427"/>
                  <a:gd name="connsiteX5" fmla="*/ 12038 w 123725"/>
                  <a:gd name="connsiteY5" fmla="*/ 24489 h 32427"/>
                  <a:gd name="connsiteX6" fmla="*/ 75308 w 123725"/>
                  <a:gd name="connsiteY6" fmla="*/ 1633 h 32427"/>
                  <a:gd name="connsiteX7" fmla="*/ 99300 w 123725"/>
                  <a:gd name="connsiteY7" fmla="*/ 0 h 3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725" h="32427">
                    <a:moveTo>
                      <a:pt x="99300" y="0"/>
                    </a:moveTo>
                    <a:lnTo>
                      <a:pt x="115974" y="5757"/>
                    </a:lnTo>
                    <a:cubicBezTo>
                      <a:pt x="121066" y="7885"/>
                      <a:pt x="123725" y="9322"/>
                      <a:pt x="123725" y="9322"/>
                    </a:cubicBezTo>
                    <a:cubicBezTo>
                      <a:pt x="97433" y="7384"/>
                      <a:pt x="72896" y="9372"/>
                      <a:pt x="50087" y="14333"/>
                    </a:cubicBezTo>
                    <a:lnTo>
                      <a:pt x="0" y="32427"/>
                    </a:lnTo>
                    <a:lnTo>
                      <a:pt x="12038" y="24489"/>
                    </a:lnTo>
                    <a:cubicBezTo>
                      <a:pt x="31419" y="14530"/>
                      <a:pt x="52500" y="6595"/>
                      <a:pt x="75308" y="1633"/>
                    </a:cubicBezTo>
                    <a:lnTo>
                      <a:pt x="993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8" name="任意多边形: 形状 187"/>
              <p:cNvSpPr/>
              <p:nvPr/>
            </p:nvSpPr>
            <p:spPr>
              <a:xfrm>
                <a:off x="5191904" y="-2270597"/>
                <a:ext cx="140162" cy="87623"/>
              </a:xfrm>
              <a:custGeom>
                <a:avLst/>
                <a:gdLst>
                  <a:gd name="connsiteX0" fmla="*/ 140162 w 140162"/>
                  <a:gd name="connsiteY0" fmla="*/ 0 h 87623"/>
                  <a:gd name="connsiteX1" fmla="*/ 89048 w 140162"/>
                  <a:gd name="connsiteY1" fmla="*/ 26332 h 87623"/>
                  <a:gd name="connsiteX2" fmla="*/ 7655 w 140162"/>
                  <a:gd name="connsiteY2" fmla="*/ 87623 h 87623"/>
                  <a:gd name="connsiteX3" fmla="*/ 0 w 140162"/>
                  <a:gd name="connsiteY3" fmla="*/ 87095 h 87623"/>
                  <a:gd name="connsiteX4" fmla="*/ 63827 w 140162"/>
                  <a:gd name="connsiteY4" fmla="*/ 39032 h 87623"/>
                  <a:gd name="connsiteX5" fmla="*/ 138775 w 140162"/>
                  <a:gd name="connsiteY5" fmla="*/ 421 h 87623"/>
                  <a:gd name="connsiteX6" fmla="*/ 140162 w 140162"/>
                  <a:gd name="connsiteY6" fmla="*/ 0 h 87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162" h="87623">
                    <a:moveTo>
                      <a:pt x="140162" y="0"/>
                    </a:moveTo>
                    <a:lnTo>
                      <a:pt x="89048" y="26332"/>
                    </a:lnTo>
                    <a:cubicBezTo>
                      <a:pt x="62916" y="42734"/>
                      <a:pt x="35709" y="62916"/>
                      <a:pt x="7655" y="87623"/>
                    </a:cubicBezTo>
                    <a:lnTo>
                      <a:pt x="0" y="87095"/>
                    </a:lnTo>
                    <a:lnTo>
                      <a:pt x="63827" y="39032"/>
                    </a:lnTo>
                    <a:cubicBezTo>
                      <a:pt x="89960" y="22630"/>
                      <a:pt x="115018" y="10008"/>
                      <a:pt x="138775" y="421"/>
                    </a:cubicBezTo>
                    <a:lnTo>
                      <a:pt x="14016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7" name="任意多边形: 形状 186"/>
              <p:cNvSpPr/>
              <p:nvPr/>
            </p:nvSpPr>
            <p:spPr>
              <a:xfrm>
                <a:off x="5269274" y="-2252868"/>
                <a:ext cx="175950" cy="184401"/>
              </a:xfrm>
              <a:custGeom>
                <a:avLst/>
                <a:gdLst>
                  <a:gd name="connsiteX0" fmla="*/ 175950 w 175950"/>
                  <a:gd name="connsiteY0" fmla="*/ 0 h 184401"/>
                  <a:gd name="connsiteX1" fmla="*/ 134916 w 175950"/>
                  <a:gd name="connsiteY1" fmla="*/ 27057 h 184401"/>
                  <a:gd name="connsiteX2" fmla="*/ 16605 w 175950"/>
                  <a:gd name="connsiteY2" fmla="*/ 184401 h 184401"/>
                  <a:gd name="connsiteX3" fmla="*/ 0 w 175950"/>
                  <a:gd name="connsiteY3" fmla="*/ 179428 h 184401"/>
                  <a:gd name="connsiteX4" fmla="*/ 9975 w 175950"/>
                  <a:gd name="connsiteY4" fmla="*/ 160514 h 184401"/>
                  <a:gd name="connsiteX5" fmla="*/ 162767 w 175950"/>
                  <a:gd name="connsiteY5" fmla="*/ 4762 h 184401"/>
                  <a:gd name="connsiteX6" fmla="*/ 175950 w 175950"/>
                  <a:gd name="connsiteY6" fmla="*/ 0 h 18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0" h="184401">
                    <a:moveTo>
                      <a:pt x="175950" y="0"/>
                    </a:moveTo>
                    <a:lnTo>
                      <a:pt x="134916" y="27057"/>
                    </a:lnTo>
                    <a:cubicBezTo>
                      <a:pt x="54867" y="92327"/>
                      <a:pt x="16605" y="184401"/>
                      <a:pt x="16605" y="184401"/>
                    </a:cubicBezTo>
                    <a:lnTo>
                      <a:pt x="0" y="179428"/>
                    </a:lnTo>
                    <a:lnTo>
                      <a:pt x="9975" y="160514"/>
                    </a:lnTo>
                    <a:cubicBezTo>
                      <a:pt x="34914" y="116803"/>
                      <a:pt x="85243" y="44597"/>
                      <a:pt x="162767" y="4762"/>
                    </a:cubicBezTo>
                    <a:lnTo>
                      <a:pt x="1759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6" name="任意多边形: 形状 185"/>
              <p:cNvSpPr/>
              <p:nvPr/>
            </p:nvSpPr>
            <p:spPr>
              <a:xfrm>
                <a:off x="4267996" y="-2242087"/>
                <a:ext cx="514629" cy="620726"/>
              </a:xfrm>
              <a:custGeom>
                <a:avLst/>
                <a:gdLst>
                  <a:gd name="connsiteX0" fmla="*/ 514629 w 514629"/>
                  <a:gd name="connsiteY0" fmla="*/ 0 h 620726"/>
                  <a:gd name="connsiteX1" fmla="*/ 453476 w 514629"/>
                  <a:gd name="connsiteY1" fmla="*/ 36003 h 620726"/>
                  <a:gd name="connsiteX2" fmla="*/ 0 w 514629"/>
                  <a:gd name="connsiteY2" fmla="*/ 620726 h 620726"/>
                  <a:gd name="connsiteX3" fmla="*/ 19791 w 514629"/>
                  <a:gd name="connsiteY3" fmla="*/ 545928 h 620726"/>
                  <a:gd name="connsiteX4" fmla="*/ 43038 w 514629"/>
                  <a:gd name="connsiteY4" fmla="*/ 504247 h 620726"/>
                  <a:gd name="connsiteX5" fmla="*/ 503788 w 514629"/>
                  <a:gd name="connsiteY5" fmla="*/ 4234 h 620726"/>
                  <a:gd name="connsiteX6" fmla="*/ 514629 w 514629"/>
                  <a:gd name="connsiteY6" fmla="*/ 0 h 620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629" h="620726">
                    <a:moveTo>
                      <a:pt x="514629" y="0"/>
                    </a:moveTo>
                    <a:lnTo>
                      <a:pt x="453476" y="36003"/>
                    </a:lnTo>
                    <a:cubicBezTo>
                      <a:pt x="184017" y="220384"/>
                      <a:pt x="0" y="620726"/>
                      <a:pt x="0" y="620726"/>
                    </a:cubicBezTo>
                    <a:lnTo>
                      <a:pt x="19791" y="545928"/>
                    </a:lnTo>
                    <a:lnTo>
                      <a:pt x="43038" y="504247"/>
                    </a:lnTo>
                    <a:cubicBezTo>
                      <a:pt x="130889" y="351765"/>
                      <a:pt x="297113" y="106069"/>
                      <a:pt x="503788" y="4234"/>
                    </a:cubicBezTo>
                    <a:lnTo>
                      <a:pt x="5146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5637271" y="-2225652"/>
                <a:ext cx="624918" cy="176915"/>
              </a:xfrm>
              <a:custGeom>
                <a:avLst/>
                <a:gdLst>
                  <a:gd name="connsiteX0" fmla="*/ 230920 w 624918"/>
                  <a:gd name="connsiteY0" fmla="*/ 337 h 176915"/>
                  <a:gd name="connsiteX1" fmla="*/ 624918 w 624918"/>
                  <a:gd name="connsiteY1" fmla="*/ 176915 h 176915"/>
                  <a:gd name="connsiteX2" fmla="*/ 557351 w 624918"/>
                  <a:gd name="connsiteY2" fmla="*/ 153279 h 176915"/>
                  <a:gd name="connsiteX3" fmla="*/ 557116 w 624918"/>
                  <a:gd name="connsiteY3" fmla="*/ 153087 h 176915"/>
                  <a:gd name="connsiteX4" fmla="*/ 64892 w 624918"/>
                  <a:gd name="connsiteY4" fmla="*/ 29679 h 176915"/>
                  <a:gd name="connsiteX5" fmla="*/ 0 w 624918"/>
                  <a:gd name="connsiteY5" fmla="*/ 53957 h 176915"/>
                  <a:gd name="connsiteX6" fmla="*/ 16367 w 624918"/>
                  <a:gd name="connsiteY6" fmla="*/ 44569 h 176915"/>
                  <a:gd name="connsiteX7" fmla="*/ 230920 w 624918"/>
                  <a:gd name="connsiteY7" fmla="*/ 337 h 17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4918" h="176915">
                    <a:moveTo>
                      <a:pt x="230920" y="337"/>
                    </a:moveTo>
                    <a:cubicBezTo>
                      <a:pt x="455910" y="8870"/>
                      <a:pt x="624918" y="176915"/>
                      <a:pt x="624918" y="176915"/>
                    </a:cubicBezTo>
                    <a:lnTo>
                      <a:pt x="557351" y="153279"/>
                    </a:lnTo>
                    <a:lnTo>
                      <a:pt x="557116" y="153087"/>
                    </a:lnTo>
                    <a:cubicBezTo>
                      <a:pt x="475007" y="88875"/>
                      <a:pt x="283467" y="-31857"/>
                      <a:pt x="64892" y="29679"/>
                    </a:cubicBezTo>
                    <a:lnTo>
                      <a:pt x="0" y="53957"/>
                    </a:lnTo>
                    <a:lnTo>
                      <a:pt x="16367" y="44569"/>
                    </a:lnTo>
                    <a:cubicBezTo>
                      <a:pt x="90889" y="9573"/>
                      <a:pt x="163424" y="-2223"/>
                      <a:pt x="230920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4973468" y="-2184246"/>
                <a:ext cx="218436" cy="46117"/>
              </a:xfrm>
              <a:custGeom>
                <a:avLst/>
                <a:gdLst>
                  <a:gd name="connsiteX0" fmla="*/ 181257 w 218436"/>
                  <a:gd name="connsiteY0" fmla="*/ 199 h 46117"/>
                  <a:gd name="connsiteX1" fmla="*/ 213963 w 218436"/>
                  <a:gd name="connsiteY1" fmla="*/ 436 h 46117"/>
                  <a:gd name="connsiteX2" fmla="*/ 218436 w 218436"/>
                  <a:gd name="connsiteY2" fmla="*/ 744 h 46117"/>
                  <a:gd name="connsiteX3" fmla="*/ 200870 w 218436"/>
                  <a:gd name="connsiteY3" fmla="*/ 13972 h 46117"/>
                  <a:gd name="connsiteX4" fmla="*/ 50954 w 218436"/>
                  <a:gd name="connsiteY4" fmla="*/ 27846 h 46117"/>
                  <a:gd name="connsiteX5" fmla="*/ 0 w 218436"/>
                  <a:gd name="connsiteY5" fmla="*/ 46117 h 46117"/>
                  <a:gd name="connsiteX6" fmla="*/ 14831 w 218436"/>
                  <a:gd name="connsiteY6" fmla="*/ 37142 h 46117"/>
                  <a:gd name="connsiteX7" fmla="*/ 181257 w 218436"/>
                  <a:gd name="connsiteY7" fmla="*/ 199 h 4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436" h="46117">
                    <a:moveTo>
                      <a:pt x="181257" y="199"/>
                    </a:moveTo>
                    <a:cubicBezTo>
                      <a:pt x="194976" y="-200"/>
                      <a:pt x="206185" y="68"/>
                      <a:pt x="213963" y="436"/>
                    </a:cubicBezTo>
                    <a:lnTo>
                      <a:pt x="218436" y="744"/>
                    </a:lnTo>
                    <a:lnTo>
                      <a:pt x="200870" y="13972"/>
                    </a:lnTo>
                    <a:cubicBezTo>
                      <a:pt x="200870" y="13972"/>
                      <a:pt x="131285" y="6485"/>
                      <a:pt x="50954" y="27846"/>
                    </a:cubicBezTo>
                    <a:lnTo>
                      <a:pt x="0" y="46117"/>
                    </a:lnTo>
                    <a:lnTo>
                      <a:pt x="14831" y="37142"/>
                    </a:lnTo>
                    <a:cubicBezTo>
                      <a:pt x="76351" y="8601"/>
                      <a:pt x="140101" y="1396"/>
                      <a:pt x="181257" y="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3" name="任意多边形: 形状 182"/>
              <p:cNvSpPr/>
              <p:nvPr/>
            </p:nvSpPr>
            <p:spPr>
              <a:xfrm>
                <a:off x="5414611" y="-2171695"/>
                <a:ext cx="222660" cy="174045"/>
              </a:xfrm>
              <a:custGeom>
                <a:avLst/>
                <a:gdLst>
                  <a:gd name="connsiteX0" fmla="*/ 222660 w 222660"/>
                  <a:gd name="connsiteY0" fmla="*/ 0 h 174045"/>
                  <a:gd name="connsiteX1" fmla="*/ 163957 w 222660"/>
                  <a:gd name="connsiteY1" fmla="*/ 33669 h 174045"/>
                  <a:gd name="connsiteX2" fmla="*/ 12555 w 222660"/>
                  <a:gd name="connsiteY2" fmla="*/ 174045 h 174045"/>
                  <a:gd name="connsiteX3" fmla="*/ 2727 w 222660"/>
                  <a:gd name="connsiteY3" fmla="*/ 173415 h 174045"/>
                  <a:gd name="connsiteX4" fmla="*/ 0 w 222660"/>
                  <a:gd name="connsiteY4" fmla="*/ 173377 h 174045"/>
                  <a:gd name="connsiteX5" fmla="*/ 63019 w 222660"/>
                  <a:gd name="connsiteY5" fmla="*/ 106858 h 174045"/>
                  <a:gd name="connsiteX6" fmla="*/ 213806 w 222660"/>
                  <a:gd name="connsiteY6" fmla="*/ 3312 h 174045"/>
                  <a:gd name="connsiteX7" fmla="*/ 222660 w 222660"/>
                  <a:gd name="connsiteY7" fmla="*/ 0 h 17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660" h="174045">
                    <a:moveTo>
                      <a:pt x="222660" y="0"/>
                    </a:moveTo>
                    <a:lnTo>
                      <a:pt x="163957" y="33669"/>
                    </a:lnTo>
                    <a:cubicBezTo>
                      <a:pt x="113619" y="67966"/>
                      <a:pt x="62850" y="113885"/>
                      <a:pt x="12555" y="174045"/>
                    </a:cubicBezTo>
                    <a:cubicBezTo>
                      <a:pt x="12555" y="174045"/>
                      <a:pt x="9157" y="173711"/>
                      <a:pt x="2727" y="173415"/>
                    </a:cubicBezTo>
                    <a:lnTo>
                      <a:pt x="0" y="173377"/>
                    </a:lnTo>
                    <a:lnTo>
                      <a:pt x="63019" y="106858"/>
                    </a:lnTo>
                    <a:cubicBezTo>
                      <a:pt x="113562" y="60285"/>
                      <a:pt x="164125" y="26643"/>
                      <a:pt x="213806" y="3312"/>
                    </a:cubicBezTo>
                    <a:lnTo>
                      <a:pt x="2226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2" name="任意多边形: 形状 181"/>
              <p:cNvSpPr/>
              <p:nvPr/>
            </p:nvSpPr>
            <p:spPr>
              <a:xfrm>
                <a:off x="4810030" y="-2138129"/>
                <a:ext cx="163439" cy="168685"/>
              </a:xfrm>
              <a:custGeom>
                <a:avLst/>
                <a:gdLst>
                  <a:gd name="connsiteX0" fmla="*/ 163439 w 163439"/>
                  <a:gd name="connsiteY0" fmla="*/ 0 h 168685"/>
                  <a:gd name="connsiteX1" fmla="*/ 118412 w 163439"/>
                  <a:gd name="connsiteY1" fmla="*/ 27246 h 168685"/>
                  <a:gd name="connsiteX2" fmla="*/ 65557 w 163439"/>
                  <a:gd name="connsiteY2" fmla="*/ 81097 h 168685"/>
                  <a:gd name="connsiteX3" fmla="*/ 28310 w 163439"/>
                  <a:gd name="connsiteY3" fmla="*/ 150251 h 168685"/>
                  <a:gd name="connsiteX4" fmla="*/ 10967 w 163439"/>
                  <a:gd name="connsiteY4" fmla="*/ 161103 h 168685"/>
                  <a:gd name="connsiteX5" fmla="*/ 0 w 163439"/>
                  <a:gd name="connsiteY5" fmla="*/ 168685 h 168685"/>
                  <a:gd name="connsiteX6" fmla="*/ 153049 w 163439"/>
                  <a:gd name="connsiteY6" fmla="*/ 3725 h 168685"/>
                  <a:gd name="connsiteX7" fmla="*/ 163439 w 163439"/>
                  <a:gd name="connsiteY7" fmla="*/ 0 h 168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439" h="168685">
                    <a:moveTo>
                      <a:pt x="163439" y="0"/>
                    </a:moveTo>
                    <a:lnTo>
                      <a:pt x="118412" y="27246"/>
                    </a:lnTo>
                    <a:cubicBezTo>
                      <a:pt x="99321" y="42069"/>
                      <a:pt x="81396" y="59830"/>
                      <a:pt x="65557" y="81097"/>
                    </a:cubicBezTo>
                    <a:lnTo>
                      <a:pt x="28310" y="150251"/>
                    </a:lnTo>
                    <a:lnTo>
                      <a:pt x="10967" y="161103"/>
                    </a:lnTo>
                    <a:cubicBezTo>
                      <a:pt x="3843" y="165861"/>
                      <a:pt x="0" y="168685"/>
                      <a:pt x="0" y="168685"/>
                    </a:cubicBezTo>
                    <a:cubicBezTo>
                      <a:pt x="32239" y="82144"/>
                      <a:pt x="91529" y="32267"/>
                      <a:pt x="153049" y="3725"/>
                    </a:cubicBezTo>
                    <a:lnTo>
                      <a:pt x="163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1" name="任意多边形: 形状 180"/>
              <p:cNvSpPr/>
              <p:nvPr/>
            </p:nvSpPr>
            <p:spPr>
              <a:xfrm>
                <a:off x="5726318" y="-2102631"/>
                <a:ext cx="510650" cy="82925"/>
              </a:xfrm>
              <a:custGeom>
                <a:avLst/>
                <a:gdLst>
                  <a:gd name="connsiteX0" fmla="*/ 295302 w 510650"/>
                  <a:gd name="connsiteY0" fmla="*/ 109 h 82925"/>
                  <a:gd name="connsiteX1" fmla="*/ 450422 w 510650"/>
                  <a:gd name="connsiteY1" fmla="*/ 24003 h 82925"/>
                  <a:gd name="connsiteX2" fmla="*/ 468304 w 510650"/>
                  <a:gd name="connsiteY2" fmla="*/ 30258 h 82925"/>
                  <a:gd name="connsiteX3" fmla="*/ 491273 w 510650"/>
                  <a:gd name="connsiteY3" fmla="*/ 49049 h 82925"/>
                  <a:gd name="connsiteX4" fmla="*/ 510650 w 510650"/>
                  <a:gd name="connsiteY4" fmla="*/ 66594 h 82925"/>
                  <a:gd name="connsiteX5" fmla="*/ 77397 w 510650"/>
                  <a:gd name="connsiteY5" fmla="*/ 44919 h 82925"/>
                  <a:gd name="connsiteX6" fmla="*/ 0 w 510650"/>
                  <a:gd name="connsiteY6" fmla="*/ 82925 h 82925"/>
                  <a:gd name="connsiteX7" fmla="*/ 1253 w 510650"/>
                  <a:gd name="connsiteY7" fmla="*/ 81994 h 82925"/>
                  <a:gd name="connsiteX8" fmla="*/ 295302 w 510650"/>
                  <a:gd name="connsiteY8" fmla="*/ 109 h 8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650" h="82925">
                    <a:moveTo>
                      <a:pt x="295302" y="109"/>
                    </a:moveTo>
                    <a:cubicBezTo>
                      <a:pt x="343478" y="1066"/>
                      <a:pt x="395201" y="8386"/>
                      <a:pt x="450422" y="24003"/>
                    </a:cubicBezTo>
                    <a:lnTo>
                      <a:pt x="468304" y="30258"/>
                    </a:lnTo>
                    <a:lnTo>
                      <a:pt x="491273" y="49049"/>
                    </a:lnTo>
                    <a:cubicBezTo>
                      <a:pt x="503890" y="59872"/>
                      <a:pt x="510650" y="66594"/>
                      <a:pt x="510650" y="66594"/>
                    </a:cubicBezTo>
                    <a:cubicBezTo>
                      <a:pt x="334529" y="-6602"/>
                      <a:pt x="189672" y="3589"/>
                      <a:pt x="77397" y="44919"/>
                    </a:cubicBezTo>
                    <a:lnTo>
                      <a:pt x="0" y="82925"/>
                    </a:lnTo>
                    <a:lnTo>
                      <a:pt x="1253" y="81994"/>
                    </a:lnTo>
                    <a:cubicBezTo>
                      <a:pt x="76592" y="35090"/>
                      <a:pt x="174863" y="-2284"/>
                      <a:pt x="295302" y="1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0" name="任意多边形: 形状 179"/>
              <p:cNvSpPr/>
              <p:nvPr/>
            </p:nvSpPr>
            <p:spPr>
              <a:xfrm>
                <a:off x="4908054" y="-2095778"/>
                <a:ext cx="361221" cy="69982"/>
              </a:xfrm>
              <a:custGeom>
                <a:avLst/>
                <a:gdLst>
                  <a:gd name="connsiteX0" fmla="*/ 221056 w 361221"/>
                  <a:gd name="connsiteY0" fmla="*/ 962 h 69982"/>
                  <a:gd name="connsiteX1" fmla="*/ 299691 w 361221"/>
                  <a:gd name="connsiteY1" fmla="*/ 3909 h 69982"/>
                  <a:gd name="connsiteX2" fmla="*/ 361221 w 361221"/>
                  <a:gd name="connsiteY2" fmla="*/ 22337 h 69982"/>
                  <a:gd name="connsiteX3" fmla="*/ 357225 w 361221"/>
                  <a:gd name="connsiteY3" fmla="*/ 29912 h 69982"/>
                  <a:gd name="connsiteX4" fmla="*/ 352605 w 361221"/>
                  <a:gd name="connsiteY4" fmla="*/ 40010 h 69982"/>
                  <a:gd name="connsiteX5" fmla="*/ 50527 w 361221"/>
                  <a:gd name="connsiteY5" fmla="*/ 47762 h 69982"/>
                  <a:gd name="connsiteX6" fmla="*/ 0 w 361221"/>
                  <a:gd name="connsiteY6" fmla="*/ 69982 h 69982"/>
                  <a:gd name="connsiteX7" fmla="*/ 15804 w 361221"/>
                  <a:gd name="connsiteY7" fmla="*/ 61423 h 69982"/>
                  <a:gd name="connsiteX8" fmla="*/ 221056 w 361221"/>
                  <a:gd name="connsiteY8" fmla="*/ 962 h 6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221" h="69982">
                    <a:moveTo>
                      <a:pt x="221056" y="962"/>
                    </a:moveTo>
                    <a:cubicBezTo>
                      <a:pt x="246977" y="-871"/>
                      <a:pt x="273376" y="-185"/>
                      <a:pt x="299691" y="3909"/>
                    </a:cubicBezTo>
                    <a:lnTo>
                      <a:pt x="361221" y="22337"/>
                    </a:lnTo>
                    <a:lnTo>
                      <a:pt x="357225" y="29912"/>
                    </a:lnTo>
                    <a:cubicBezTo>
                      <a:pt x="354136" y="36327"/>
                      <a:pt x="352605" y="40010"/>
                      <a:pt x="352605" y="40010"/>
                    </a:cubicBezTo>
                    <a:cubicBezTo>
                      <a:pt x="250253" y="-7202"/>
                      <a:pt x="137596" y="14378"/>
                      <a:pt x="50527" y="47762"/>
                    </a:cubicBezTo>
                    <a:lnTo>
                      <a:pt x="0" y="69982"/>
                    </a:lnTo>
                    <a:lnTo>
                      <a:pt x="15804" y="61423"/>
                    </a:lnTo>
                    <a:cubicBezTo>
                      <a:pt x="69828" y="34630"/>
                      <a:pt x="143293" y="6462"/>
                      <a:pt x="221056" y="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9" name="任意多边形: 形状 178"/>
              <p:cNvSpPr/>
              <p:nvPr/>
            </p:nvSpPr>
            <p:spPr>
              <a:xfrm>
                <a:off x="4835251" y="-2025795"/>
                <a:ext cx="72803" cy="43651"/>
              </a:xfrm>
              <a:custGeom>
                <a:avLst/>
                <a:gdLst>
                  <a:gd name="connsiteX0" fmla="*/ 72803 w 72803"/>
                  <a:gd name="connsiteY0" fmla="*/ 0 h 43651"/>
                  <a:gd name="connsiteX1" fmla="*/ 41624 w 72803"/>
                  <a:gd name="connsiteY1" fmla="*/ 16885 h 43651"/>
                  <a:gd name="connsiteX2" fmla="*/ 0 w 72803"/>
                  <a:gd name="connsiteY2" fmla="*/ 43651 h 43651"/>
                  <a:gd name="connsiteX3" fmla="*/ 3089 w 72803"/>
                  <a:gd name="connsiteY3" fmla="*/ 37917 h 43651"/>
                  <a:gd name="connsiteX4" fmla="*/ 16403 w 72803"/>
                  <a:gd name="connsiteY4" fmla="*/ 29585 h 43651"/>
                  <a:gd name="connsiteX5" fmla="*/ 63386 w 72803"/>
                  <a:gd name="connsiteY5" fmla="*/ 4141 h 43651"/>
                  <a:gd name="connsiteX6" fmla="*/ 72803 w 72803"/>
                  <a:gd name="connsiteY6" fmla="*/ 0 h 4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03" h="43651">
                    <a:moveTo>
                      <a:pt x="72803" y="0"/>
                    </a:moveTo>
                    <a:lnTo>
                      <a:pt x="41624" y="16885"/>
                    </a:lnTo>
                    <a:cubicBezTo>
                      <a:pt x="15371" y="32354"/>
                      <a:pt x="0" y="43651"/>
                      <a:pt x="0" y="43651"/>
                    </a:cubicBezTo>
                    <a:lnTo>
                      <a:pt x="3089" y="37917"/>
                    </a:lnTo>
                    <a:lnTo>
                      <a:pt x="16403" y="29585"/>
                    </a:lnTo>
                    <a:cubicBezTo>
                      <a:pt x="29531" y="21850"/>
                      <a:pt x="45378" y="13072"/>
                      <a:pt x="63386" y="4141"/>
                    </a:cubicBezTo>
                    <a:lnTo>
                      <a:pt x="72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8" name="任意多边形: 形状 177"/>
              <p:cNvSpPr/>
              <p:nvPr/>
            </p:nvSpPr>
            <p:spPr>
              <a:xfrm>
                <a:off x="5528216" y="-2019706"/>
                <a:ext cx="198102" cy="174241"/>
              </a:xfrm>
              <a:custGeom>
                <a:avLst/>
                <a:gdLst>
                  <a:gd name="connsiteX0" fmla="*/ 198102 w 198102"/>
                  <a:gd name="connsiteY0" fmla="*/ 0 h 174241"/>
                  <a:gd name="connsiteX1" fmla="*/ 120005 w 198102"/>
                  <a:gd name="connsiteY1" fmla="*/ 57993 h 174241"/>
                  <a:gd name="connsiteX2" fmla="*/ 16979 w 198102"/>
                  <a:gd name="connsiteY2" fmla="*/ 173560 h 174241"/>
                  <a:gd name="connsiteX3" fmla="*/ 0 w 198102"/>
                  <a:gd name="connsiteY3" fmla="*/ 174241 h 174241"/>
                  <a:gd name="connsiteX4" fmla="*/ 3303 w 198102"/>
                  <a:gd name="connsiteY4" fmla="*/ 169549 h 174241"/>
                  <a:gd name="connsiteX5" fmla="*/ 174134 w 198102"/>
                  <a:gd name="connsiteY5" fmla="*/ 11769 h 174241"/>
                  <a:gd name="connsiteX6" fmla="*/ 198102 w 198102"/>
                  <a:gd name="connsiteY6" fmla="*/ 0 h 17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102" h="174241">
                    <a:moveTo>
                      <a:pt x="198102" y="0"/>
                    </a:moveTo>
                    <a:lnTo>
                      <a:pt x="120005" y="57993"/>
                    </a:lnTo>
                    <a:cubicBezTo>
                      <a:pt x="51761" y="117622"/>
                      <a:pt x="16979" y="173560"/>
                      <a:pt x="16979" y="173560"/>
                    </a:cubicBezTo>
                    <a:lnTo>
                      <a:pt x="0" y="174241"/>
                    </a:lnTo>
                    <a:lnTo>
                      <a:pt x="3303" y="169549"/>
                    </a:lnTo>
                    <a:cubicBezTo>
                      <a:pt x="26345" y="138062"/>
                      <a:pt x="83728" y="68053"/>
                      <a:pt x="174134" y="11769"/>
                    </a:cubicBezTo>
                    <a:lnTo>
                      <a:pt x="1981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7" name="任意多边形: 形状 176"/>
              <p:cNvSpPr/>
              <p:nvPr/>
            </p:nvSpPr>
            <p:spPr>
              <a:xfrm>
                <a:off x="5032943" y="-1998676"/>
                <a:ext cx="381669" cy="90730"/>
              </a:xfrm>
              <a:custGeom>
                <a:avLst/>
                <a:gdLst>
                  <a:gd name="connsiteX0" fmla="*/ 356378 w 381669"/>
                  <a:gd name="connsiteY0" fmla="*/ 0 h 90730"/>
                  <a:gd name="connsiteX1" fmla="*/ 381669 w 381669"/>
                  <a:gd name="connsiteY1" fmla="*/ 357 h 90730"/>
                  <a:gd name="connsiteX2" fmla="*/ 369003 w 381669"/>
                  <a:gd name="connsiteY2" fmla="*/ 13725 h 90730"/>
                  <a:gd name="connsiteX3" fmla="*/ 81143 w 381669"/>
                  <a:gd name="connsiteY3" fmla="*/ 58280 h 90730"/>
                  <a:gd name="connsiteX4" fmla="*/ 0 w 381669"/>
                  <a:gd name="connsiteY4" fmla="*/ 90730 h 90730"/>
                  <a:gd name="connsiteX5" fmla="*/ 20366 w 381669"/>
                  <a:gd name="connsiteY5" fmla="*/ 79971 h 90730"/>
                  <a:gd name="connsiteX6" fmla="*/ 356378 w 381669"/>
                  <a:gd name="connsiteY6" fmla="*/ 0 h 9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669" h="90730">
                    <a:moveTo>
                      <a:pt x="356378" y="0"/>
                    </a:moveTo>
                    <a:lnTo>
                      <a:pt x="381669" y="357"/>
                    </a:lnTo>
                    <a:lnTo>
                      <a:pt x="369003" y="13725"/>
                    </a:lnTo>
                    <a:cubicBezTo>
                      <a:pt x="369003" y="13725"/>
                      <a:pt x="246672" y="1686"/>
                      <a:pt x="81143" y="58280"/>
                    </a:cubicBezTo>
                    <a:lnTo>
                      <a:pt x="0" y="90730"/>
                    </a:lnTo>
                    <a:lnTo>
                      <a:pt x="20366" y="79971"/>
                    </a:lnTo>
                    <a:cubicBezTo>
                      <a:pt x="168475" y="11876"/>
                      <a:pt x="295744" y="781"/>
                      <a:pt x="35637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4292808" y="-1907945"/>
                <a:ext cx="740135" cy="1195969"/>
              </a:xfrm>
              <a:custGeom>
                <a:avLst/>
                <a:gdLst>
                  <a:gd name="connsiteX0" fmla="*/ 740135 w 740135"/>
                  <a:gd name="connsiteY0" fmla="*/ 0 h 1195969"/>
                  <a:gd name="connsiteX1" fmla="*/ 669501 w 740135"/>
                  <a:gd name="connsiteY1" fmla="*/ 37312 h 1195969"/>
                  <a:gd name="connsiteX2" fmla="*/ 77101 w 740135"/>
                  <a:gd name="connsiteY2" fmla="*/ 945085 h 1195969"/>
                  <a:gd name="connsiteX3" fmla="*/ 50816 w 740135"/>
                  <a:gd name="connsiteY3" fmla="*/ 1054409 h 1195969"/>
                  <a:gd name="connsiteX4" fmla="*/ 36863 w 740135"/>
                  <a:gd name="connsiteY4" fmla="*/ 1089274 h 1195969"/>
                  <a:gd name="connsiteX5" fmla="*/ 0 w 740135"/>
                  <a:gd name="connsiteY5" fmla="*/ 1195969 h 1195969"/>
                  <a:gd name="connsiteX6" fmla="*/ 735280 w 740135"/>
                  <a:gd name="connsiteY6" fmla="*/ 1941 h 1195969"/>
                  <a:gd name="connsiteX7" fmla="*/ 740135 w 740135"/>
                  <a:gd name="connsiteY7" fmla="*/ 0 h 1195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0135" h="1195969">
                    <a:moveTo>
                      <a:pt x="740135" y="0"/>
                    </a:moveTo>
                    <a:lnTo>
                      <a:pt x="669501" y="37312"/>
                    </a:lnTo>
                    <a:cubicBezTo>
                      <a:pt x="453043" y="167179"/>
                      <a:pt x="213690" y="427068"/>
                      <a:pt x="77101" y="945085"/>
                    </a:cubicBezTo>
                    <a:lnTo>
                      <a:pt x="50816" y="1054409"/>
                    </a:lnTo>
                    <a:lnTo>
                      <a:pt x="36863" y="1089274"/>
                    </a:lnTo>
                    <a:cubicBezTo>
                      <a:pt x="11805" y="1155229"/>
                      <a:pt x="0" y="1195969"/>
                      <a:pt x="0" y="1195969"/>
                    </a:cubicBezTo>
                    <a:cubicBezTo>
                      <a:pt x="134567" y="431763"/>
                      <a:pt x="468684" y="124512"/>
                      <a:pt x="735280" y="1941"/>
                    </a:cubicBezTo>
                    <a:lnTo>
                      <a:pt x="7401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>
                <a:off x="7743785" y="-1863046"/>
                <a:ext cx="1839557" cy="1294629"/>
              </a:xfrm>
              <a:custGeom>
                <a:avLst/>
                <a:gdLst>
                  <a:gd name="connsiteX0" fmla="*/ 57708 w 1839557"/>
                  <a:gd name="connsiteY0" fmla="*/ 1199 h 1294629"/>
                  <a:gd name="connsiteX1" fmla="*/ 268084 w 1839557"/>
                  <a:gd name="connsiteY1" fmla="*/ 29936 h 1294629"/>
                  <a:gd name="connsiteX2" fmla="*/ 466443 w 1839557"/>
                  <a:gd name="connsiteY2" fmla="*/ 116962 h 1294629"/>
                  <a:gd name="connsiteX3" fmla="*/ 593282 w 1839557"/>
                  <a:gd name="connsiteY3" fmla="*/ 134226 h 1294629"/>
                  <a:gd name="connsiteX4" fmla="*/ 945262 w 1839557"/>
                  <a:gd name="connsiteY4" fmla="*/ 180733 h 1294629"/>
                  <a:gd name="connsiteX5" fmla="*/ 1232062 w 1839557"/>
                  <a:gd name="connsiteY5" fmla="*/ 410453 h 1294629"/>
                  <a:gd name="connsiteX6" fmla="*/ 1578755 w 1839557"/>
                  <a:gd name="connsiteY6" fmla="*/ 596484 h 1294629"/>
                  <a:gd name="connsiteX7" fmla="*/ 1839480 w 1839557"/>
                  <a:gd name="connsiteY7" fmla="*/ 1081291 h 1294629"/>
                  <a:gd name="connsiteX8" fmla="*/ 1751747 w 1839557"/>
                  <a:gd name="connsiteY8" fmla="*/ 1294099 h 1294629"/>
                  <a:gd name="connsiteX9" fmla="*/ 1739113 w 1839557"/>
                  <a:gd name="connsiteY9" fmla="*/ 1294629 h 1294629"/>
                  <a:gd name="connsiteX10" fmla="*/ 1766346 w 1839557"/>
                  <a:gd name="connsiteY10" fmla="*/ 1268296 h 1294629"/>
                  <a:gd name="connsiteX11" fmla="*/ 1814259 w 1839557"/>
                  <a:gd name="connsiteY11" fmla="*/ 1093991 h 1294629"/>
                  <a:gd name="connsiteX12" fmla="*/ 1553534 w 1839557"/>
                  <a:gd name="connsiteY12" fmla="*/ 609184 h 1294629"/>
                  <a:gd name="connsiteX13" fmla="*/ 1206840 w 1839557"/>
                  <a:gd name="connsiteY13" fmla="*/ 423153 h 1294629"/>
                  <a:gd name="connsiteX14" fmla="*/ 920041 w 1839557"/>
                  <a:gd name="connsiteY14" fmla="*/ 193433 h 1294629"/>
                  <a:gd name="connsiteX15" fmla="*/ 568061 w 1839557"/>
                  <a:gd name="connsiteY15" fmla="*/ 146926 h 1294629"/>
                  <a:gd name="connsiteX16" fmla="*/ 441222 w 1839557"/>
                  <a:gd name="connsiteY16" fmla="*/ 129662 h 1294629"/>
                  <a:gd name="connsiteX17" fmla="*/ 242863 w 1839557"/>
                  <a:gd name="connsiteY17" fmla="*/ 42636 h 1294629"/>
                  <a:gd name="connsiteX18" fmla="*/ 3793 w 1839557"/>
                  <a:gd name="connsiteY18" fmla="*/ 20710 h 1294629"/>
                  <a:gd name="connsiteX19" fmla="*/ 0 w 1839557"/>
                  <a:gd name="connsiteY19" fmla="*/ 22584 h 1294629"/>
                  <a:gd name="connsiteX20" fmla="*/ 312 w 1839557"/>
                  <a:gd name="connsiteY20" fmla="*/ 22186 h 1294629"/>
                  <a:gd name="connsiteX21" fmla="*/ 57708 w 1839557"/>
                  <a:gd name="connsiteY21" fmla="*/ 1199 h 129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39557" h="1294629">
                    <a:moveTo>
                      <a:pt x="57708" y="1199"/>
                    </a:moveTo>
                    <a:cubicBezTo>
                      <a:pt x="115545" y="-6068"/>
                      <a:pt x="177446" y="21743"/>
                      <a:pt x="268084" y="29936"/>
                    </a:cubicBezTo>
                    <a:cubicBezTo>
                      <a:pt x="341368" y="36631"/>
                      <a:pt x="417472" y="82081"/>
                      <a:pt x="466443" y="116962"/>
                    </a:cubicBezTo>
                    <a:cubicBezTo>
                      <a:pt x="509430" y="113792"/>
                      <a:pt x="551003" y="118372"/>
                      <a:pt x="593282" y="134226"/>
                    </a:cubicBezTo>
                    <a:cubicBezTo>
                      <a:pt x="761698" y="198000"/>
                      <a:pt x="791294" y="188486"/>
                      <a:pt x="945262" y="180733"/>
                    </a:cubicBezTo>
                    <a:cubicBezTo>
                      <a:pt x="1099230" y="172984"/>
                      <a:pt x="1198589" y="330473"/>
                      <a:pt x="1232062" y="410453"/>
                    </a:cubicBezTo>
                    <a:cubicBezTo>
                      <a:pt x="1265530" y="490433"/>
                      <a:pt x="1404702" y="462598"/>
                      <a:pt x="1578755" y="596484"/>
                    </a:cubicBezTo>
                    <a:cubicBezTo>
                      <a:pt x="1752805" y="730369"/>
                      <a:pt x="1837013" y="917809"/>
                      <a:pt x="1839480" y="1081291"/>
                    </a:cubicBezTo>
                    <a:cubicBezTo>
                      <a:pt x="1841241" y="1183469"/>
                      <a:pt x="1813054" y="1247591"/>
                      <a:pt x="1751747" y="1294099"/>
                    </a:cubicBezTo>
                    <a:lnTo>
                      <a:pt x="1739113" y="1294629"/>
                    </a:lnTo>
                    <a:lnTo>
                      <a:pt x="1766346" y="1268296"/>
                    </a:lnTo>
                    <a:cubicBezTo>
                      <a:pt x="1800055" y="1225852"/>
                      <a:pt x="1815580" y="1170625"/>
                      <a:pt x="1814259" y="1093991"/>
                    </a:cubicBezTo>
                    <a:cubicBezTo>
                      <a:pt x="1811792" y="930509"/>
                      <a:pt x="1727584" y="743069"/>
                      <a:pt x="1553534" y="609184"/>
                    </a:cubicBezTo>
                    <a:cubicBezTo>
                      <a:pt x="1379480" y="475298"/>
                      <a:pt x="1240309" y="503133"/>
                      <a:pt x="1206840" y="423153"/>
                    </a:cubicBezTo>
                    <a:cubicBezTo>
                      <a:pt x="1173368" y="343173"/>
                      <a:pt x="1074008" y="185684"/>
                      <a:pt x="920041" y="193433"/>
                    </a:cubicBezTo>
                    <a:cubicBezTo>
                      <a:pt x="766073" y="201186"/>
                      <a:pt x="736478" y="210700"/>
                      <a:pt x="568061" y="146926"/>
                    </a:cubicBezTo>
                    <a:cubicBezTo>
                      <a:pt x="525782" y="131072"/>
                      <a:pt x="484209" y="126492"/>
                      <a:pt x="441222" y="129662"/>
                    </a:cubicBezTo>
                    <a:cubicBezTo>
                      <a:pt x="392251" y="94781"/>
                      <a:pt x="316147" y="49331"/>
                      <a:pt x="242863" y="42636"/>
                    </a:cubicBezTo>
                    <a:cubicBezTo>
                      <a:pt x="137119" y="33078"/>
                      <a:pt x="70488" y="-3184"/>
                      <a:pt x="3793" y="20710"/>
                    </a:cubicBezTo>
                    <a:lnTo>
                      <a:pt x="0" y="22584"/>
                    </a:lnTo>
                    <a:lnTo>
                      <a:pt x="312" y="22186"/>
                    </a:lnTo>
                    <a:cubicBezTo>
                      <a:pt x="19602" y="9942"/>
                      <a:pt x="38429" y="3622"/>
                      <a:pt x="57708" y="1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4" name="任意多边形: 形状 173"/>
              <p:cNvSpPr/>
              <p:nvPr/>
            </p:nvSpPr>
            <p:spPr>
              <a:xfrm>
                <a:off x="5084344" y="-1845465"/>
                <a:ext cx="443872" cy="98327"/>
              </a:xfrm>
              <a:custGeom>
                <a:avLst/>
                <a:gdLst>
                  <a:gd name="connsiteX0" fmla="*/ 443872 w 443872"/>
                  <a:gd name="connsiteY0" fmla="*/ 0 h 98327"/>
                  <a:gd name="connsiteX1" fmla="*/ 438522 w 443872"/>
                  <a:gd name="connsiteY1" fmla="*/ 7599 h 98327"/>
                  <a:gd name="connsiteX2" fmla="*/ 435630 w 443872"/>
                  <a:gd name="connsiteY2" fmla="*/ 12019 h 98327"/>
                  <a:gd name="connsiteX3" fmla="*/ 126972 w 443872"/>
                  <a:gd name="connsiteY3" fmla="*/ 49485 h 98327"/>
                  <a:gd name="connsiteX4" fmla="*/ 0 w 443872"/>
                  <a:gd name="connsiteY4" fmla="*/ 98327 h 98327"/>
                  <a:gd name="connsiteX5" fmla="*/ 16593 w 443872"/>
                  <a:gd name="connsiteY5" fmla="*/ 88946 h 98327"/>
                  <a:gd name="connsiteX6" fmla="*/ 300172 w 443872"/>
                  <a:gd name="connsiteY6" fmla="*/ 5759 h 98327"/>
                  <a:gd name="connsiteX7" fmla="*/ 443872 w 443872"/>
                  <a:gd name="connsiteY7" fmla="*/ 0 h 98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872" h="98327">
                    <a:moveTo>
                      <a:pt x="443872" y="0"/>
                    </a:moveTo>
                    <a:lnTo>
                      <a:pt x="438522" y="7599"/>
                    </a:lnTo>
                    <a:cubicBezTo>
                      <a:pt x="436596" y="10465"/>
                      <a:pt x="435630" y="12019"/>
                      <a:pt x="435630" y="12019"/>
                    </a:cubicBezTo>
                    <a:cubicBezTo>
                      <a:pt x="324206" y="7351"/>
                      <a:pt x="221463" y="21373"/>
                      <a:pt x="126972" y="49485"/>
                    </a:cubicBezTo>
                    <a:lnTo>
                      <a:pt x="0" y="98327"/>
                    </a:lnTo>
                    <a:lnTo>
                      <a:pt x="16593" y="88946"/>
                    </a:lnTo>
                    <a:cubicBezTo>
                      <a:pt x="102939" y="47894"/>
                      <a:pt x="197322" y="18631"/>
                      <a:pt x="300172" y="5759"/>
                    </a:cubicBezTo>
                    <a:lnTo>
                      <a:pt x="4438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3" name="任意多边形: 形状 172"/>
              <p:cNvSpPr/>
              <p:nvPr/>
            </p:nvSpPr>
            <p:spPr>
              <a:xfrm>
                <a:off x="7697248" y="-1840462"/>
                <a:ext cx="457665" cy="152177"/>
              </a:xfrm>
              <a:custGeom>
                <a:avLst/>
                <a:gdLst>
                  <a:gd name="connsiteX0" fmla="*/ 46537 w 457665"/>
                  <a:gd name="connsiteY0" fmla="*/ 0 h 152177"/>
                  <a:gd name="connsiteX1" fmla="*/ 30305 w 457665"/>
                  <a:gd name="connsiteY1" fmla="*/ 20664 h 152177"/>
                  <a:gd name="connsiteX2" fmla="*/ 44030 w 457665"/>
                  <a:gd name="connsiteY2" fmla="*/ 139477 h 152177"/>
                  <a:gd name="connsiteX3" fmla="*/ 371345 w 457665"/>
                  <a:gd name="connsiteY3" fmla="*/ 83806 h 152177"/>
                  <a:gd name="connsiteX4" fmla="*/ 457665 w 457665"/>
                  <a:gd name="connsiteY4" fmla="*/ 102128 h 152177"/>
                  <a:gd name="connsiteX5" fmla="*/ 420906 w 457665"/>
                  <a:gd name="connsiteY5" fmla="*/ 111123 h 152177"/>
                  <a:gd name="connsiteX6" fmla="*/ 390341 w 457665"/>
                  <a:gd name="connsiteY6" fmla="*/ 101309 h 152177"/>
                  <a:gd name="connsiteX7" fmla="*/ 346124 w 457665"/>
                  <a:gd name="connsiteY7" fmla="*/ 96506 h 152177"/>
                  <a:gd name="connsiteX8" fmla="*/ 18809 w 457665"/>
                  <a:gd name="connsiteY8" fmla="*/ 152177 h 152177"/>
                  <a:gd name="connsiteX9" fmla="*/ 21628 w 457665"/>
                  <a:gd name="connsiteY9" fmla="*/ 12302 h 152177"/>
                  <a:gd name="connsiteX10" fmla="*/ 46537 w 457665"/>
                  <a:gd name="connsiteY10" fmla="*/ 0 h 15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665" h="152177">
                    <a:moveTo>
                      <a:pt x="46537" y="0"/>
                    </a:moveTo>
                    <a:lnTo>
                      <a:pt x="30305" y="20664"/>
                    </a:lnTo>
                    <a:cubicBezTo>
                      <a:pt x="19718" y="47782"/>
                      <a:pt x="26325" y="91649"/>
                      <a:pt x="44030" y="139477"/>
                    </a:cubicBezTo>
                    <a:cubicBezTo>
                      <a:pt x="149374" y="119395"/>
                      <a:pt x="329065" y="85571"/>
                      <a:pt x="371345" y="83806"/>
                    </a:cubicBezTo>
                    <a:cubicBezTo>
                      <a:pt x="399883" y="82401"/>
                      <a:pt x="431946" y="91911"/>
                      <a:pt x="457665" y="102128"/>
                    </a:cubicBezTo>
                    <a:lnTo>
                      <a:pt x="420906" y="111123"/>
                    </a:lnTo>
                    <a:lnTo>
                      <a:pt x="390341" y="101309"/>
                    </a:lnTo>
                    <a:cubicBezTo>
                      <a:pt x="375543" y="97830"/>
                      <a:pt x="360393" y="95804"/>
                      <a:pt x="346124" y="96506"/>
                    </a:cubicBezTo>
                    <a:cubicBezTo>
                      <a:pt x="303844" y="98271"/>
                      <a:pt x="124153" y="132095"/>
                      <a:pt x="18809" y="152177"/>
                    </a:cubicBezTo>
                    <a:cubicBezTo>
                      <a:pt x="-4798" y="88406"/>
                      <a:pt x="-8674" y="31678"/>
                      <a:pt x="21628" y="12302"/>
                    </a:cubicBezTo>
                    <a:lnTo>
                      <a:pt x="465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2" name="任意多边形: 形状 171"/>
              <p:cNvSpPr/>
              <p:nvPr/>
            </p:nvSpPr>
            <p:spPr>
              <a:xfrm>
                <a:off x="5721304" y="-1809833"/>
                <a:ext cx="771312" cy="81022"/>
              </a:xfrm>
              <a:custGeom>
                <a:avLst/>
                <a:gdLst>
                  <a:gd name="connsiteX0" fmla="*/ 356600 w 771312"/>
                  <a:gd name="connsiteY0" fmla="*/ 10 h 81022"/>
                  <a:gd name="connsiteX1" fmla="*/ 771312 w 771312"/>
                  <a:gd name="connsiteY1" fmla="*/ 71853 h 81022"/>
                  <a:gd name="connsiteX2" fmla="*/ 701765 w 771312"/>
                  <a:gd name="connsiteY2" fmla="*/ 58712 h 81022"/>
                  <a:gd name="connsiteX3" fmla="*/ 636112 w 771312"/>
                  <a:gd name="connsiteY3" fmla="*/ 52884 h 81022"/>
                  <a:gd name="connsiteX4" fmla="*/ 629438 w 771312"/>
                  <a:gd name="connsiteY4" fmla="*/ 50962 h 81022"/>
                  <a:gd name="connsiteX5" fmla="*/ 48694 w 771312"/>
                  <a:gd name="connsiteY5" fmla="*/ 60771 h 81022"/>
                  <a:gd name="connsiteX6" fmla="*/ 0 w 771312"/>
                  <a:gd name="connsiteY6" fmla="*/ 81022 h 81022"/>
                  <a:gd name="connsiteX7" fmla="*/ 22592 w 771312"/>
                  <a:gd name="connsiteY7" fmla="*/ 69415 h 81022"/>
                  <a:gd name="connsiteX8" fmla="*/ 356600 w 771312"/>
                  <a:gd name="connsiteY8" fmla="*/ 10 h 8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1312" h="81022">
                    <a:moveTo>
                      <a:pt x="356600" y="10"/>
                    </a:moveTo>
                    <a:cubicBezTo>
                      <a:pt x="472226" y="-485"/>
                      <a:pt x="609856" y="19003"/>
                      <a:pt x="771312" y="71853"/>
                    </a:cubicBezTo>
                    <a:cubicBezTo>
                      <a:pt x="771312" y="71853"/>
                      <a:pt x="745922" y="64696"/>
                      <a:pt x="701765" y="58712"/>
                    </a:cubicBezTo>
                    <a:lnTo>
                      <a:pt x="636112" y="52884"/>
                    </a:lnTo>
                    <a:lnTo>
                      <a:pt x="629438" y="50962"/>
                    </a:lnTo>
                    <a:cubicBezTo>
                      <a:pt x="367538" y="-13797"/>
                      <a:pt x="177213" y="13371"/>
                      <a:pt x="48694" y="60771"/>
                    </a:cubicBezTo>
                    <a:lnTo>
                      <a:pt x="0" y="81022"/>
                    </a:lnTo>
                    <a:lnTo>
                      <a:pt x="22592" y="69415"/>
                    </a:lnTo>
                    <a:cubicBezTo>
                      <a:pt x="101919" y="32474"/>
                      <a:pt x="212069" y="630"/>
                      <a:pt x="35660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1" name="任意多边形: 形状 170"/>
              <p:cNvSpPr/>
              <p:nvPr/>
            </p:nvSpPr>
            <p:spPr>
              <a:xfrm>
                <a:off x="5839383" y="-1759114"/>
                <a:ext cx="628013" cy="117681"/>
              </a:xfrm>
              <a:custGeom>
                <a:avLst/>
                <a:gdLst>
                  <a:gd name="connsiteX0" fmla="*/ 504203 w 628013"/>
                  <a:gd name="connsiteY0" fmla="*/ 938 h 117681"/>
                  <a:gd name="connsiteX1" fmla="*/ 518034 w 628013"/>
                  <a:gd name="connsiteY1" fmla="*/ 2166 h 117681"/>
                  <a:gd name="connsiteX2" fmla="*/ 628013 w 628013"/>
                  <a:gd name="connsiteY2" fmla="*/ 33835 h 117681"/>
                  <a:gd name="connsiteX3" fmla="*/ 50816 w 628013"/>
                  <a:gd name="connsiteY3" fmla="*/ 92984 h 117681"/>
                  <a:gd name="connsiteX4" fmla="*/ 0 w 628013"/>
                  <a:gd name="connsiteY4" fmla="*/ 117681 h 117681"/>
                  <a:gd name="connsiteX5" fmla="*/ 4105 w 628013"/>
                  <a:gd name="connsiteY5" fmla="*/ 115243 h 117681"/>
                  <a:gd name="connsiteX6" fmla="*/ 504203 w 628013"/>
                  <a:gd name="connsiteY6" fmla="*/ 938 h 11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8013" h="117681">
                    <a:moveTo>
                      <a:pt x="504203" y="938"/>
                    </a:moveTo>
                    <a:lnTo>
                      <a:pt x="518034" y="2166"/>
                    </a:lnTo>
                    <a:lnTo>
                      <a:pt x="628013" y="33835"/>
                    </a:lnTo>
                    <a:cubicBezTo>
                      <a:pt x="628013" y="33835"/>
                      <a:pt x="359831" y="-41760"/>
                      <a:pt x="50816" y="92984"/>
                    </a:cubicBezTo>
                    <a:lnTo>
                      <a:pt x="0" y="117681"/>
                    </a:lnTo>
                    <a:lnTo>
                      <a:pt x="4105" y="115243"/>
                    </a:lnTo>
                    <a:cubicBezTo>
                      <a:pt x="197306" y="11368"/>
                      <a:pt x="381666" y="-4521"/>
                      <a:pt x="504203" y="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0" name="任意多边形: 形状 169"/>
              <p:cNvSpPr/>
              <p:nvPr/>
            </p:nvSpPr>
            <p:spPr>
              <a:xfrm>
                <a:off x="4318028" y="-1747139"/>
                <a:ext cx="766316" cy="1022462"/>
              </a:xfrm>
              <a:custGeom>
                <a:avLst/>
                <a:gdLst>
                  <a:gd name="connsiteX0" fmla="*/ 766316 w 766316"/>
                  <a:gd name="connsiteY0" fmla="*/ 0 h 1022462"/>
                  <a:gd name="connsiteX1" fmla="*/ 659364 w 766316"/>
                  <a:gd name="connsiteY1" fmla="*/ 60467 h 1022462"/>
                  <a:gd name="connsiteX2" fmla="*/ 0 w 766316"/>
                  <a:gd name="connsiteY2" fmla="*/ 1022462 h 1022462"/>
                  <a:gd name="connsiteX3" fmla="*/ 24230 w 766316"/>
                  <a:gd name="connsiteY3" fmla="*/ 899279 h 1022462"/>
                  <a:gd name="connsiteX4" fmla="*/ 25595 w 766316"/>
                  <a:gd name="connsiteY4" fmla="*/ 893602 h 1022462"/>
                  <a:gd name="connsiteX5" fmla="*/ 41171 w 766316"/>
                  <a:gd name="connsiteY5" fmla="*/ 854681 h 1022462"/>
                  <a:gd name="connsiteX6" fmla="*/ 757688 w 766316"/>
                  <a:gd name="connsiteY6" fmla="*/ 3319 h 1022462"/>
                  <a:gd name="connsiteX7" fmla="*/ 766316 w 766316"/>
                  <a:gd name="connsiteY7" fmla="*/ 0 h 102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6316" h="1022462">
                    <a:moveTo>
                      <a:pt x="766316" y="0"/>
                    </a:moveTo>
                    <a:lnTo>
                      <a:pt x="659364" y="60467"/>
                    </a:lnTo>
                    <a:cubicBezTo>
                      <a:pt x="188871" y="370629"/>
                      <a:pt x="0" y="1022462"/>
                      <a:pt x="0" y="1022462"/>
                    </a:cubicBezTo>
                    <a:cubicBezTo>
                      <a:pt x="7476" y="980006"/>
                      <a:pt x="15568" y="938961"/>
                      <a:pt x="24230" y="899279"/>
                    </a:cubicBezTo>
                    <a:lnTo>
                      <a:pt x="25595" y="893602"/>
                    </a:lnTo>
                    <a:lnTo>
                      <a:pt x="41171" y="854681"/>
                    </a:lnTo>
                    <a:cubicBezTo>
                      <a:pt x="143336" y="611556"/>
                      <a:pt x="369132" y="188057"/>
                      <a:pt x="757688" y="3319"/>
                    </a:cubicBezTo>
                    <a:lnTo>
                      <a:pt x="7663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9" name="任意多边形: 形状 168"/>
              <p:cNvSpPr/>
              <p:nvPr/>
            </p:nvSpPr>
            <p:spPr>
              <a:xfrm>
                <a:off x="7824161" y="-1729340"/>
                <a:ext cx="305530" cy="90816"/>
              </a:xfrm>
              <a:custGeom>
                <a:avLst/>
                <a:gdLst>
                  <a:gd name="connsiteX0" fmla="*/ 293992 w 305530"/>
                  <a:gd name="connsiteY0" fmla="*/ 0 h 90816"/>
                  <a:gd name="connsiteX1" fmla="*/ 305530 w 305530"/>
                  <a:gd name="connsiteY1" fmla="*/ 3705 h 90816"/>
                  <a:gd name="connsiteX2" fmla="*/ 78558 w 305530"/>
                  <a:gd name="connsiteY2" fmla="*/ 69205 h 90816"/>
                  <a:gd name="connsiteX3" fmla="*/ 0 w 305530"/>
                  <a:gd name="connsiteY3" fmla="*/ 90816 h 90816"/>
                  <a:gd name="connsiteX4" fmla="*/ 14005 w 305530"/>
                  <a:gd name="connsiteY4" fmla="*/ 81201 h 90816"/>
                  <a:gd name="connsiteX5" fmla="*/ 260600 w 305530"/>
                  <a:gd name="connsiteY5" fmla="*/ 8171 h 90816"/>
                  <a:gd name="connsiteX6" fmla="*/ 293992 w 305530"/>
                  <a:gd name="connsiteY6" fmla="*/ 0 h 9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5530" h="90816">
                    <a:moveTo>
                      <a:pt x="293992" y="0"/>
                    </a:moveTo>
                    <a:lnTo>
                      <a:pt x="305530" y="3705"/>
                    </a:lnTo>
                    <a:cubicBezTo>
                      <a:pt x="237356" y="16919"/>
                      <a:pt x="164027" y="43607"/>
                      <a:pt x="78558" y="69205"/>
                    </a:cubicBezTo>
                    <a:lnTo>
                      <a:pt x="0" y="90816"/>
                    </a:lnTo>
                    <a:lnTo>
                      <a:pt x="14005" y="81201"/>
                    </a:lnTo>
                    <a:cubicBezTo>
                      <a:pt x="108343" y="57947"/>
                      <a:pt x="188213" y="28749"/>
                      <a:pt x="260600" y="8171"/>
                    </a:cubicBezTo>
                    <a:lnTo>
                      <a:pt x="2939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8" name="任意多边形: 形状 167"/>
              <p:cNvSpPr/>
              <p:nvPr/>
            </p:nvSpPr>
            <p:spPr>
              <a:xfrm>
                <a:off x="5565016" y="-1728811"/>
                <a:ext cx="156288" cy="105840"/>
              </a:xfrm>
              <a:custGeom>
                <a:avLst/>
                <a:gdLst>
                  <a:gd name="connsiteX0" fmla="*/ 156288 w 156288"/>
                  <a:gd name="connsiteY0" fmla="*/ 0 h 105840"/>
                  <a:gd name="connsiteX1" fmla="*/ 134954 w 156288"/>
                  <a:gd name="connsiteY1" fmla="*/ 10960 h 105840"/>
                  <a:gd name="connsiteX2" fmla="*/ 17176 w 156288"/>
                  <a:gd name="connsiteY2" fmla="*/ 101816 h 105840"/>
                  <a:gd name="connsiteX3" fmla="*/ 0 w 156288"/>
                  <a:gd name="connsiteY3" fmla="*/ 105840 h 105840"/>
                  <a:gd name="connsiteX4" fmla="*/ 4586 w 156288"/>
                  <a:gd name="connsiteY4" fmla="*/ 101076 h 105840"/>
                  <a:gd name="connsiteX5" fmla="*/ 153659 w 156288"/>
                  <a:gd name="connsiteY5" fmla="*/ 1093 h 105840"/>
                  <a:gd name="connsiteX6" fmla="*/ 156288 w 156288"/>
                  <a:gd name="connsiteY6" fmla="*/ 0 h 1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288" h="105840">
                    <a:moveTo>
                      <a:pt x="156288" y="0"/>
                    </a:moveTo>
                    <a:lnTo>
                      <a:pt x="134954" y="10960"/>
                    </a:lnTo>
                    <a:cubicBezTo>
                      <a:pt x="54385" y="56481"/>
                      <a:pt x="17176" y="101816"/>
                      <a:pt x="17176" y="101816"/>
                    </a:cubicBezTo>
                    <a:lnTo>
                      <a:pt x="0" y="105840"/>
                    </a:lnTo>
                    <a:lnTo>
                      <a:pt x="4586" y="101076"/>
                    </a:lnTo>
                    <a:cubicBezTo>
                      <a:pt x="25827" y="80071"/>
                      <a:pt x="74332" y="38033"/>
                      <a:pt x="153659" y="1093"/>
                    </a:cubicBezTo>
                    <a:lnTo>
                      <a:pt x="156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8006542" y="-1693939"/>
                <a:ext cx="89531" cy="139135"/>
              </a:xfrm>
              <a:custGeom>
                <a:avLst/>
                <a:gdLst>
                  <a:gd name="connsiteX0" fmla="*/ 89531 w 89531"/>
                  <a:gd name="connsiteY0" fmla="*/ 0 h 139135"/>
                  <a:gd name="connsiteX1" fmla="*/ 27876 w 89531"/>
                  <a:gd name="connsiteY1" fmla="*/ 133535 h 139135"/>
                  <a:gd name="connsiteX2" fmla="*/ 2125 w 89531"/>
                  <a:gd name="connsiteY2" fmla="*/ 139135 h 139135"/>
                  <a:gd name="connsiteX3" fmla="*/ 0 w 89531"/>
                  <a:gd name="connsiteY3" fmla="*/ 110654 h 139135"/>
                  <a:gd name="connsiteX4" fmla="*/ 64310 w 89531"/>
                  <a:gd name="connsiteY4" fmla="*/ 12700 h 139135"/>
                  <a:gd name="connsiteX5" fmla="*/ 30461 w 89531"/>
                  <a:gd name="connsiteY5" fmla="*/ 23629 h 139135"/>
                  <a:gd name="connsiteX6" fmla="*/ 44655 w 89531"/>
                  <a:gd name="connsiteY6" fmla="*/ 14489 h 139135"/>
                  <a:gd name="connsiteX7" fmla="*/ 89531 w 89531"/>
                  <a:gd name="connsiteY7" fmla="*/ 0 h 139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531" h="139135">
                    <a:moveTo>
                      <a:pt x="89531" y="0"/>
                    </a:moveTo>
                    <a:cubicBezTo>
                      <a:pt x="45490" y="11626"/>
                      <a:pt x="13427" y="94776"/>
                      <a:pt x="27876" y="133535"/>
                    </a:cubicBezTo>
                    <a:lnTo>
                      <a:pt x="2125" y="139135"/>
                    </a:lnTo>
                    <a:lnTo>
                      <a:pt x="0" y="110654"/>
                    </a:lnTo>
                    <a:cubicBezTo>
                      <a:pt x="4986" y="70371"/>
                      <a:pt x="31279" y="21420"/>
                      <a:pt x="64310" y="12700"/>
                    </a:cubicBezTo>
                    <a:lnTo>
                      <a:pt x="30461" y="23629"/>
                    </a:lnTo>
                    <a:lnTo>
                      <a:pt x="44655" y="14489"/>
                    </a:lnTo>
                    <a:cubicBezTo>
                      <a:pt x="59144" y="8279"/>
                      <a:pt x="74558" y="3875"/>
                      <a:pt x="895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8188565" y="-1671922"/>
                <a:ext cx="158722" cy="28165"/>
              </a:xfrm>
              <a:custGeom>
                <a:avLst/>
                <a:gdLst>
                  <a:gd name="connsiteX0" fmla="*/ 83014 w 158722"/>
                  <a:gd name="connsiteY0" fmla="*/ 4 h 28165"/>
                  <a:gd name="connsiteX1" fmla="*/ 158722 w 158722"/>
                  <a:gd name="connsiteY1" fmla="*/ 18502 h 28165"/>
                  <a:gd name="connsiteX2" fmla="*/ 125556 w 158722"/>
                  <a:gd name="connsiteY2" fmla="*/ 28165 h 28165"/>
                  <a:gd name="connsiteX3" fmla="*/ 96853 w 158722"/>
                  <a:gd name="connsiteY3" fmla="*/ 17196 h 28165"/>
                  <a:gd name="connsiteX4" fmla="*/ 18799 w 158722"/>
                  <a:gd name="connsiteY4" fmla="*/ 17725 h 28165"/>
                  <a:gd name="connsiteX5" fmla="*/ 0 w 158722"/>
                  <a:gd name="connsiteY5" fmla="*/ 25221 h 28165"/>
                  <a:gd name="connsiteX6" fmla="*/ 7569 w 158722"/>
                  <a:gd name="connsiteY6" fmla="*/ 19560 h 28165"/>
                  <a:gd name="connsiteX7" fmla="*/ 83014 w 158722"/>
                  <a:gd name="connsiteY7" fmla="*/ 4 h 28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722" h="28165">
                    <a:moveTo>
                      <a:pt x="83014" y="4"/>
                    </a:moveTo>
                    <a:cubicBezTo>
                      <a:pt x="109307" y="-172"/>
                      <a:pt x="135644" y="5994"/>
                      <a:pt x="158722" y="18502"/>
                    </a:cubicBezTo>
                    <a:lnTo>
                      <a:pt x="125556" y="28165"/>
                    </a:lnTo>
                    <a:lnTo>
                      <a:pt x="96853" y="17196"/>
                    </a:lnTo>
                    <a:cubicBezTo>
                      <a:pt x="71342" y="11030"/>
                      <a:pt x="44223" y="11206"/>
                      <a:pt x="18799" y="17725"/>
                    </a:cubicBezTo>
                    <a:lnTo>
                      <a:pt x="0" y="25221"/>
                    </a:lnTo>
                    <a:lnTo>
                      <a:pt x="7569" y="19560"/>
                    </a:lnTo>
                    <a:cubicBezTo>
                      <a:pt x="30472" y="6699"/>
                      <a:pt x="56721" y="180"/>
                      <a:pt x="83014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7956244" y="-1670311"/>
                <a:ext cx="80759" cy="81526"/>
              </a:xfrm>
              <a:custGeom>
                <a:avLst/>
                <a:gdLst>
                  <a:gd name="connsiteX0" fmla="*/ 80759 w 80759"/>
                  <a:gd name="connsiteY0" fmla="*/ 0 h 81526"/>
                  <a:gd name="connsiteX1" fmla="*/ 55625 w 80759"/>
                  <a:gd name="connsiteY1" fmla="*/ 16184 h 81526"/>
                  <a:gd name="connsiteX2" fmla="*/ 17924 w 80759"/>
                  <a:gd name="connsiteY2" fmla="*/ 76433 h 81526"/>
                  <a:gd name="connsiteX3" fmla="*/ 0 w 80759"/>
                  <a:gd name="connsiteY3" fmla="*/ 81526 h 81526"/>
                  <a:gd name="connsiteX4" fmla="*/ 2112 w 80759"/>
                  <a:gd name="connsiteY4" fmla="*/ 79324 h 81526"/>
                  <a:gd name="connsiteX5" fmla="*/ 30404 w 80759"/>
                  <a:gd name="connsiteY5" fmla="*/ 28884 h 81526"/>
                  <a:gd name="connsiteX6" fmla="*/ 69732 w 80759"/>
                  <a:gd name="connsiteY6" fmla="*/ 3560 h 81526"/>
                  <a:gd name="connsiteX7" fmla="*/ 80759 w 80759"/>
                  <a:gd name="connsiteY7" fmla="*/ 0 h 8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759" h="81526">
                    <a:moveTo>
                      <a:pt x="80759" y="0"/>
                    </a:moveTo>
                    <a:lnTo>
                      <a:pt x="55625" y="16184"/>
                    </a:lnTo>
                    <a:cubicBezTo>
                      <a:pt x="43643" y="28165"/>
                      <a:pt x="30257" y="71502"/>
                      <a:pt x="17924" y="76433"/>
                    </a:cubicBezTo>
                    <a:lnTo>
                      <a:pt x="0" y="81526"/>
                    </a:lnTo>
                    <a:lnTo>
                      <a:pt x="2112" y="79324"/>
                    </a:lnTo>
                    <a:cubicBezTo>
                      <a:pt x="11641" y="64493"/>
                      <a:pt x="21418" y="37870"/>
                      <a:pt x="30404" y="28884"/>
                    </a:cubicBezTo>
                    <a:cubicBezTo>
                      <a:pt x="41679" y="17785"/>
                      <a:pt x="55243" y="9769"/>
                      <a:pt x="69732" y="3560"/>
                    </a:cubicBezTo>
                    <a:lnTo>
                      <a:pt x="8075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4" name="任意多边形: 形状 163"/>
              <p:cNvSpPr/>
              <p:nvPr/>
            </p:nvSpPr>
            <p:spPr>
              <a:xfrm>
                <a:off x="8091127" y="-1646701"/>
                <a:ext cx="97439" cy="132467"/>
              </a:xfrm>
              <a:custGeom>
                <a:avLst/>
                <a:gdLst>
                  <a:gd name="connsiteX0" fmla="*/ 97439 w 97439"/>
                  <a:gd name="connsiteY0" fmla="*/ 0 h 132467"/>
                  <a:gd name="connsiteX1" fmla="*/ 73580 w 97439"/>
                  <a:gd name="connsiteY1" fmla="*/ 17845 h 132467"/>
                  <a:gd name="connsiteX2" fmla="*/ 24676 w 97439"/>
                  <a:gd name="connsiteY2" fmla="*/ 122588 h 132467"/>
                  <a:gd name="connsiteX3" fmla="*/ 0 w 97439"/>
                  <a:gd name="connsiteY3" fmla="*/ 132467 h 132467"/>
                  <a:gd name="connsiteX4" fmla="*/ 6905 w 97439"/>
                  <a:gd name="connsiteY4" fmla="*/ 96717 h 132467"/>
                  <a:gd name="connsiteX5" fmla="*/ 79787 w 97439"/>
                  <a:gd name="connsiteY5" fmla="*/ 7039 h 132467"/>
                  <a:gd name="connsiteX6" fmla="*/ 97439 w 97439"/>
                  <a:gd name="connsiteY6" fmla="*/ 0 h 132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439" h="132467">
                    <a:moveTo>
                      <a:pt x="97439" y="0"/>
                    </a:moveTo>
                    <a:lnTo>
                      <a:pt x="73580" y="17845"/>
                    </a:lnTo>
                    <a:cubicBezTo>
                      <a:pt x="45290" y="45227"/>
                      <a:pt x="27057" y="83212"/>
                      <a:pt x="24676" y="122588"/>
                    </a:cubicBezTo>
                    <a:lnTo>
                      <a:pt x="0" y="132467"/>
                    </a:lnTo>
                    <a:lnTo>
                      <a:pt x="6905" y="96717"/>
                    </a:lnTo>
                    <a:cubicBezTo>
                      <a:pt x="19210" y="59292"/>
                      <a:pt x="45436" y="26328"/>
                      <a:pt x="79787" y="7039"/>
                    </a:cubicBezTo>
                    <a:lnTo>
                      <a:pt x="97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3" name="任意多边形: 形状 162"/>
              <p:cNvSpPr/>
              <p:nvPr/>
            </p:nvSpPr>
            <p:spPr>
              <a:xfrm>
                <a:off x="8264772" y="-1643758"/>
                <a:ext cx="57295" cy="19730"/>
              </a:xfrm>
              <a:custGeom>
                <a:avLst/>
                <a:gdLst>
                  <a:gd name="connsiteX0" fmla="*/ 49350 w 57295"/>
                  <a:gd name="connsiteY0" fmla="*/ 0 h 19730"/>
                  <a:gd name="connsiteX1" fmla="*/ 57295 w 57295"/>
                  <a:gd name="connsiteY1" fmla="*/ 3037 h 19730"/>
                  <a:gd name="connsiteX2" fmla="*/ 0 w 57295"/>
                  <a:gd name="connsiteY2" fmla="*/ 19730 h 19730"/>
                  <a:gd name="connsiteX3" fmla="*/ 13590 w 57295"/>
                  <a:gd name="connsiteY3" fmla="*/ 10419 h 19730"/>
                  <a:gd name="connsiteX4" fmla="*/ 49350 w 57295"/>
                  <a:gd name="connsiteY4" fmla="*/ 0 h 1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295" h="19730">
                    <a:moveTo>
                      <a:pt x="49350" y="0"/>
                    </a:moveTo>
                    <a:lnTo>
                      <a:pt x="57295" y="3037"/>
                    </a:lnTo>
                    <a:lnTo>
                      <a:pt x="0" y="19730"/>
                    </a:lnTo>
                    <a:lnTo>
                      <a:pt x="13590" y="10419"/>
                    </a:lnTo>
                    <a:lnTo>
                      <a:pt x="493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2" name="任意多边形: 形状 161"/>
              <p:cNvSpPr/>
              <p:nvPr/>
            </p:nvSpPr>
            <p:spPr>
              <a:xfrm>
                <a:off x="5672537" y="-1641434"/>
                <a:ext cx="188659" cy="157186"/>
              </a:xfrm>
              <a:custGeom>
                <a:avLst/>
                <a:gdLst>
                  <a:gd name="connsiteX0" fmla="*/ 166846 w 188659"/>
                  <a:gd name="connsiteY0" fmla="*/ 0 h 157186"/>
                  <a:gd name="connsiteX1" fmla="*/ 98190 w 188659"/>
                  <a:gd name="connsiteY1" fmla="*/ 40769 h 157186"/>
                  <a:gd name="connsiteX2" fmla="*/ 25221 w 188659"/>
                  <a:gd name="connsiteY2" fmla="*/ 93006 h 157186"/>
                  <a:gd name="connsiteX3" fmla="*/ 158549 w 188659"/>
                  <a:gd name="connsiteY3" fmla="*/ 144438 h 157186"/>
                  <a:gd name="connsiteX4" fmla="*/ 188659 w 188659"/>
                  <a:gd name="connsiteY4" fmla="*/ 139068 h 157186"/>
                  <a:gd name="connsiteX5" fmla="*/ 167211 w 188659"/>
                  <a:gd name="connsiteY5" fmla="*/ 151095 h 157186"/>
                  <a:gd name="connsiteX6" fmla="*/ 0 w 188659"/>
                  <a:gd name="connsiteY6" fmla="*/ 105706 h 157186"/>
                  <a:gd name="connsiteX7" fmla="*/ 145730 w 188659"/>
                  <a:gd name="connsiteY7" fmla="*/ 10262 h 157186"/>
                  <a:gd name="connsiteX8" fmla="*/ 166846 w 188659"/>
                  <a:gd name="connsiteY8" fmla="*/ 0 h 15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659" h="157186">
                    <a:moveTo>
                      <a:pt x="166846" y="0"/>
                    </a:moveTo>
                    <a:lnTo>
                      <a:pt x="98190" y="40769"/>
                    </a:lnTo>
                    <a:cubicBezTo>
                      <a:pt x="73867" y="56633"/>
                      <a:pt x="49510" y="74002"/>
                      <a:pt x="25221" y="93006"/>
                    </a:cubicBezTo>
                    <a:cubicBezTo>
                      <a:pt x="25221" y="93006"/>
                      <a:pt x="90621" y="146320"/>
                      <a:pt x="158549" y="144438"/>
                    </a:cubicBezTo>
                    <a:lnTo>
                      <a:pt x="188659" y="139068"/>
                    </a:lnTo>
                    <a:lnTo>
                      <a:pt x="167211" y="151095"/>
                    </a:lnTo>
                    <a:cubicBezTo>
                      <a:pt x="89017" y="178272"/>
                      <a:pt x="0" y="105706"/>
                      <a:pt x="0" y="105706"/>
                    </a:cubicBezTo>
                    <a:cubicBezTo>
                      <a:pt x="48577" y="67698"/>
                      <a:pt x="97430" y="36231"/>
                      <a:pt x="145730" y="10262"/>
                    </a:cubicBezTo>
                    <a:lnTo>
                      <a:pt x="16684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1" name="任意多边形: 形状 160"/>
              <p:cNvSpPr/>
              <p:nvPr/>
            </p:nvSpPr>
            <p:spPr>
              <a:xfrm>
                <a:off x="7168035" y="-1638523"/>
                <a:ext cx="656127" cy="478011"/>
              </a:xfrm>
              <a:custGeom>
                <a:avLst/>
                <a:gdLst>
                  <a:gd name="connsiteX0" fmla="*/ 656127 w 656127"/>
                  <a:gd name="connsiteY0" fmla="*/ 0 h 478011"/>
                  <a:gd name="connsiteX1" fmla="*/ 607508 w 656127"/>
                  <a:gd name="connsiteY1" fmla="*/ 33376 h 478011"/>
                  <a:gd name="connsiteX2" fmla="*/ 0 w 656127"/>
                  <a:gd name="connsiteY2" fmla="*/ 478011 h 478011"/>
                  <a:gd name="connsiteX3" fmla="*/ 9164 w 656127"/>
                  <a:gd name="connsiteY3" fmla="*/ 465984 h 478011"/>
                  <a:gd name="connsiteX4" fmla="*/ 18216 w 656127"/>
                  <a:gd name="connsiteY4" fmla="*/ 454679 h 478011"/>
                  <a:gd name="connsiteX5" fmla="*/ 57404 w 656127"/>
                  <a:gd name="connsiteY5" fmla="*/ 422171 h 478011"/>
                  <a:gd name="connsiteX6" fmla="*/ 644911 w 656127"/>
                  <a:gd name="connsiteY6" fmla="*/ 3085 h 478011"/>
                  <a:gd name="connsiteX7" fmla="*/ 656127 w 656127"/>
                  <a:gd name="connsiteY7" fmla="*/ 0 h 478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127" h="478011">
                    <a:moveTo>
                      <a:pt x="656127" y="0"/>
                    </a:moveTo>
                    <a:lnTo>
                      <a:pt x="607508" y="33376"/>
                    </a:lnTo>
                    <a:cubicBezTo>
                      <a:pt x="445672" y="143711"/>
                      <a:pt x="182508" y="320167"/>
                      <a:pt x="0" y="478011"/>
                    </a:cubicBezTo>
                    <a:cubicBezTo>
                      <a:pt x="0" y="478011"/>
                      <a:pt x="3127" y="473767"/>
                      <a:pt x="9164" y="465984"/>
                    </a:cubicBezTo>
                    <a:lnTo>
                      <a:pt x="18216" y="454679"/>
                    </a:lnTo>
                    <a:lnTo>
                      <a:pt x="57404" y="422171"/>
                    </a:lnTo>
                    <a:cubicBezTo>
                      <a:pt x="259243" y="260739"/>
                      <a:pt x="515740" y="92799"/>
                      <a:pt x="644911" y="3085"/>
                    </a:cubicBezTo>
                    <a:lnTo>
                      <a:pt x="656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0" name="任意多边形: 形状 159"/>
              <p:cNvSpPr/>
              <p:nvPr/>
            </p:nvSpPr>
            <p:spPr>
              <a:xfrm>
                <a:off x="8150721" y="-1624027"/>
                <a:ext cx="114051" cy="162697"/>
              </a:xfrm>
              <a:custGeom>
                <a:avLst/>
                <a:gdLst>
                  <a:gd name="connsiteX0" fmla="*/ 114051 w 114051"/>
                  <a:gd name="connsiteY0" fmla="*/ 0 h 162697"/>
                  <a:gd name="connsiteX1" fmla="*/ 69021 w 114051"/>
                  <a:gd name="connsiteY1" fmla="*/ 30853 h 162697"/>
                  <a:gd name="connsiteX2" fmla="*/ 28502 w 114051"/>
                  <a:gd name="connsiteY2" fmla="*/ 162275 h 162697"/>
                  <a:gd name="connsiteX3" fmla="*/ 2142 w 114051"/>
                  <a:gd name="connsiteY3" fmla="*/ 162697 h 162697"/>
                  <a:gd name="connsiteX4" fmla="*/ 0 w 114051"/>
                  <a:gd name="connsiteY4" fmla="*/ 139626 h 162697"/>
                  <a:gd name="connsiteX5" fmla="*/ 43800 w 114051"/>
                  <a:gd name="connsiteY5" fmla="*/ 43553 h 162697"/>
                  <a:gd name="connsiteX6" fmla="*/ 102420 w 114051"/>
                  <a:gd name="connsiteY6" fmla="*/ 3389 h 162697"/>
                  <a:gd name="connsiteX7" fmla="*/ 114051 w 114051"/>
                  <a:gd name="connsiteY7" fmla="*/ 0 h 16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051" h="162697">
                    <a:moveTo>
                      <a:pt x="114051" y="0"/>
                    </a:moveTo>
                    <a:lnTo>
                      <a:pt x="69021" y="30853"/>
                    </a:lnTo>
                    <a:cubicBezTo>
                      <a:pt x="35549" y="65032"/>
                      <a:pt x="16876" y="115767"/>
                      <a:pt x="28502" y="162275"/>
                    </a:cubicBezTo>
                    <a:lnTo>
                      <a:pt x="2142" y="162697"/>
                    </a:lnTo>
                    <a:lnTo>
                      <a:pt x="0" y="139626"/>
                    </a:lnTo>
                    <a:cubicBezTo>
                      <a:pt x="1917" y="104134"/>
                      <a:pt x="18696" y="69187"/>
                      <a:pt x="43800" y="43553"/>
                    </a:cubicBezTo>
                    <a:cubicBezTo>
                      <a:pt x="60537" y="26466"/>
                      <a:pt x="80620" y="13254"/>
                      <a:pt x="102420" y="3389"/>
                    </a:cubicBezTo>
                    <a:lnTo>
                      <a:pt x="1140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5335366" y="-1622971"/>
                <a:ext cx="229651" cy="74858"/>
              </a:xfrm>
              <a:custGeom>
                <a:avLst/>
                <a:gdLst>
                  <a:gd name="connsiteX0" fmla="*/ 229651 w 229651"/>
                  <a:gd name="connsiteY0" fmla="*/ 0 h 74858"/>
                  <a:gd name="connsiteX1" fmla="*/ 224735 w 229651"/>
                  <a:gd name="connsiteY1" fmla="*/ 5107 h 74858"/>
                  <a:gd name="connsiteX2" fmla="*/ 221606 w 229651"/>
                  <a:gd name="connsiteY2" fmla="*/ 8676 h 74858"/>
                  <a:gd name="connsiteX3" fmla="*/ 102434 w 229651"/>
                  <a:gd name="connsiteY3" fmla="*/ 36596 h 74858"/>
                  <a:gd name="connsiteX4" fmla="*/ 0 w 229651"/>
                  <a:gd name="connsiteY4" fmla="*/ 74858 h 74858"/>
                  <a:gd name="connsiteX5" fmla="*/ 21360 w 229651"/>
                  <a:gd name="connsiteY5" fmla="*/ 63600 h 74858"/>
                  <a:gd name="connsiteX6" fmla="*/ 127655 w 229651"/>
                  <a:gd name="connsiteY6" fmla="*/ 23896 h 74858"/>
                  <a:gd name="connsiteX7" fmla="*/ 229651 w 229651"/>
                  <a:gd name="connsiteY7" fmla="*/ 0 h 74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51" h="74858">
                    <a:moveTo>
                      <a:pt x="229651" y="0"/>
                    </a:moveTo>
                    <a:lnTo>
                      <a:pt x="224735" y="5107"/>
                    </a:lnTo>
                    <a:cubicBezTo>
                      <a:pt x="222640" y="7417"/>
                      <a:pt x="221606" y="8676"/>
                      <a:pt x="221606" y="8676"/>
                    </a:cubicBezTo>
                    <a:cubicBezTo>
                      <a:pt x="179657" y="15811"/>
                      <a:pt x="139973" y="25221"/>
                      <a:pt x="102434" y="36596"/>
                    </a:cubicBezTo>
                    <a:lnTo>
                      <a:pt x="0" y="74858"/>
                    </a:lnTo>
                    <a:lnTo>
                      <a:pt x="21360" y="63600"/>
                    </a:lnTo>
                    <a:cubicBezTo>
                      <a:pt x="54725" y="48610"/>
                      <a:pt x="90117" y="35271"/>
                      <a:pt x="127655" y="23896"/>
                    </a:cubicBezTo>
                    <a:lnTo>
                      <a:pt x="2296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7142813" y="-1613607"/>
                <a:ext cx="514608" cy="465795"/>
              </a:xfrm>
              <a:custGeom>
                <a:avLst/>
                <a:gdLst>
                  <a:gd name="connsiteX0" fmla="*/ 514608 w 514608"/>
                  <a:gd name="connsiteY0" fmla="*/ 0 h 465795"/>
                  <a:gd name="connsiteX1" fmla="*/ 61010 w 514608"/>
                  <a:gd name="connsiteY1" fmla="*/ 407815 h 465795"/>
                  <a:gd name="connsiteX2" fmla="*/ 43437 w 514608"/>
                  <a:gd name="connsiteY2" fmla="*/ 429763 h 465795"/>
                  <a:gd name="connsiteX3" fmla="*/ 0 w 514608"/>
                  <a:gd name="connsiteY3" fmla="*/ 465795 h 465795"/>
                  <a:gd name="connsiteX4" fmla="*/ 489387 w 514608"/>
                  <a:gd name="connsiteY4" fmla="*/ 12700 h 465795"/>
                  <a:gd name="connsiteX5" fmla="*/ 365504 w 514608"/>
                  <a:gd name="connsiteY5" fmla="*/ 33568 h 465795"/>
                  <a:gd name="connsiteX6" fmla="*/ 382838 w 514608"/>
                  <a:gd name="connsiteY6" fmla="*/ 22197 h 465795"/>
                  <a:gd name="connsiteX7" fmla="*/ 514608 w 514608"/>
                  <a:gd name="connsiteY7" fmla="*/ 0 h 46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608" h="465795">
                    <a:moveTo>
                      <a:pt x="514608" y="0"/>
                    </a:moveTo>
                    <a:cubicBezTo>
                      <a:pt x="297661" y="136088"/>
                      <a:pt x="130854" y="322910"/>
                      <a:pt x="61010" y="407815"/>
                    </a:cubicBezTo>
                    <a:lnTo>
                      <a:pt x="43437" y="429763"/>
                    </a:lnTo>
                    <a:lnTo>
                      <a:pt x="0" y="465795"/>
                    </a:lnTo>
                    <a:cubicBezTo>
                      <a:pt x="0" y="465795"/>
                      <a:pt x="200124" y="194151"/>
                      <a:pt x="489387" y="12700"/>
                    </a:cubicBezTo>
                    <a:lnTo>
                      <a:pt x="365504" y="33568"/>
                    </a:lnTo>
                    <a:lnTo>
                      <a:pt x="382838" y="22197"/>
                    </a:lnTo>
                    <a:cubicBezTo>
                      <a:pt x="429697" y="14444"/>
                      <a:pt x="474089" y="6695"/>
                      <a:pt x="5146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7" name="任意多边形: 形状 156"/>
              <p:cNvSpPr/>
              <p:nvPr/>
            </p:nvSpPr>
            <p:spPr>
              <a:xfrm>
                <a:off x="5919774" y="-1610086"/>
                <a:ext cx="399847" cy="76515"/>
              </a:xfrm>
              <a:custGeom>
                <a:avLst/>
                <a:gdLst>
                  <a:gd name="connsiteX0" fmla="*/ 399847 w 399847"/>
                  <a:gd name="connsiteY0" fmla="*/ 0 h 76515"/>
                  <a:gd name="connsiteX1" fmla="*/ 367823 w 399847"/>
                  <a:gd name="connsiteY1" fmla="*/ 10532 h 76515"/>
                  <a:gd name="connsiteX2" fmla="*/ 358762 w 399847"/>
                  <a:gd name="connsiteY2" fmla="*/ 13838 h 76515"/>
                  <a:gd name="connsiteX3" fmla="*/ 320417 w 399847"/>
                  <a:gd name="connsiteY3" fmla="*/ 17061 h 76515"/>
                  <a:gd name="connsiteX4" fmla="*/ 53713 w 399847"/>
                  <a:gd name="connsiteY4" fmla="*/ 59079 h 76515"/>
                  <a:gd name="connsiteX5" fmla="*/ 0 w 399847"/>
                  <a:gd name="connsiteY5" fmla="*/ 76515 h 76515"/>
                  <a:gd name="connsiteX6" fmla="*/ 19865 w 399847"/>
                  <a:gd name="connsiteY6" fmla="*/ 65554 h 76515"/>
                  <a:gd name="connsiteX7" fmla="*/ 399847 w 399847"/>
                  <a:gd name="connsiteY7" fmla="*/ 0 h 76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847" h="76515">
                    <a:moveTo>
                      <a:pt x="399847" y="0"/>
                    </a:moveTo>
                    <a:cubicBezTo>
                      <a:pt x="399847" y="0"/>
                      <a:pt x="388330" y="3391"/>
                      <a:pt x="367823" y="10532"/>
                    </a:cubicBezTo>
                    <a:lnTo>
                      <a:pt x="358762" y="13838"/>
                    </a:lnTo>
                    <a:lnTo>
                      <a:pt x="320417" y="17061"/>
                    </a:lnTo>
                    <a:cubicBezTo>
                      <a:pt x="254322" y="23139"/>
                      <a:pt x="140684" y="36089"/>
                      <a:pt x="53713" y="59079"/>
                    </a:cubicBezTo>
                    <a:lnTo>
                      <a:pt x="0" y="76515"/>
                    </a:lnTo>
                    <a:lnTo>
                      <a:pt x="19865" y="65554"/>
                    </a:lnTo>
                    <a:cubicBezTo>
                      <a:pt x="140615" y="16188"/>
                      <a:pt x="399847" y="0"/>
                      <a:pt x="3998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6" name="任意多边形: 形状 155"/>
              <p:cNvSpPr/>
              <p:nvPr/>
            </p:nvSpPr>
            <p:spPr>
              <a:xfrm>
                <a:off x="6071015" y="-1597387"/>
                <a:ext cx="223385" cy="91870"/>
              </a:xfrm>
              <a:custGeom>
                <a:avLst/>
                <a:gdLst>
                  <a:gd name="connsiteX0" fmla="*/ 223385 w 223385"/>
                  <a:gd name="connsiteY0" fmla="*/ 0 h 91870"/>
                  <a:gd name="connsiteX1" fmla="*/ 46926 w 223385"/>
                  <a:gd name="connsiteY1" fmla="*/ 69177 h 91870"/>
                  <a:gd name="connsiteX2" fmla="*/ 0 w 223385"/>
                  <a:gd name="connsiteY2" fmla="*/ 91870 h 91870"/>
                  <a:gd name="connsiteX3" fmla="*/ 5876 w 223385"/>
                  <a:gd name="connsiteY3" fmla="*/ 88525 h 91870"/>
                  <a:gd name="connsiteX4" fmla="*/ 179395 w 223385"/>
                  <a:gd name="connsiteY4" fmla="*/ 11399 h 91870"/>
                  <a:gd name="connsiteX5" fmla="*/ 207521 w 223385"/>
                  <a:gd name="connsiteY5" fmla="*/ 1138 h 91870"/>
                  <a:gd name="connsiteX6" fmla="*/ 208673 w 223385"/>
                  <a:gd name="connsiteY6" fmla="*/ 1041 h 91870"/>
                  <a:gd name="connsiteX7" fmla="*/ 223385 w 223385"/>
                  <a:gd name="connsiteY7" fmla="*/ 0 h 9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385" h="91870">
                    <a:moveTo>
                      <a:pt x="223385" y="0"/>
                    </a:moveTo>
                    <a:cubicBezTo>
                      <a:pt x="223385" y="0"/>
                      <a:pt x="151405" y="21196"/>
                      <a:pt x="46926" y="69177"/>
                    </a:cubicBezTo>
                    <a:lnTo>
                      <a:pt x="0" y="91870"/>
                    </a:lnTo>
                    <a:lnTo>
                      <a:pt x="5876" y="88525"/>
                    </a:lnTo>
                    <a:cubicBezTo>
                      <a:pt x="75416" y="53173"/>
                      <a:pt x="136098" y="27867"/>
                      <a:pt x="179395" y="11399"/>
                    </a:cubicBezTo>
                    <a:lnTo>
                      <a:pt x="207521" y="1138"/>
                    </a:lnTo>
                    <a:lnTo>
                      <a:pt x="208673" y="1041"/>
                    </a:lnTo>
                    <a:cubicBezTo>
                      <a:pt x="218095" y="330"/>
                      <a:pt x="223385" y="0"/>
                      <a:pt x="22338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>
                <a:off x="7817409" y="-1588784"/>
                <a:ext cx="138834" cy="50271"/>
              </a:xfrm>
              <a:custGeom>
                <a:avLst/>
                <a:gdLst>
                  <a:gd name="connsiteX0" fmla="*/ 138834 w 138834"/>
                  <a:gd name="connsiteY0" fmla="*/ 0 h 50271"/>
                  <a:gd name="connsiteX1" fmla="*/ 131537 w 138834"/>
                  <a:gd name="connsiteY1" fmla="*/ 7607 h 50271"/>
                  <a:gd name="connsiteX2" fmla="*/ 24428 w 138834"/>
                  <a:gd name="connsiteY2" fmla="*/ 38040 h 50271"/>
                  <a:gd name="connsiteX3" fmla="*/ 0 w 138834"/>
                  <a:gd name="connsiteY3" fmla="*/ 50271 h 50271"/>
                  <a:gd name="connsiteX4" fmla="*/ 290 w 138834"/>
                  <a:gd name="connsiteY4" fmla="*/ 50054 h 50271"/>
                  <a:gd name="connsiteX5" fmla="*/ 49649 w 138834"/>
                  <a:gd name="connsiteY5" fmla="*/ 25340 h 50271"/>
                  <a:gd name="connsiteX6" fmla="*/ 138834 w 138834"/>
                  <a:gd name="connsiteY6" fmla="*/ 0 h 50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834" h="50271">
                    <a:moveTo>
                      <a:pt x="138834" y="0"/>
                    </a:moveTo>
                    <a:lnTo>
                      <a:pt x="131537" y="7607"/>
                    </a:lnTo>
                    <a:cubicBezTo>
                      <a:pt x="95246" y="14478"/>
                      <a:pt x="58692" y="23991"/>
                      <a:pt x="24428" y="38040"/>
                    </a:cubicBezTo>
                    <a:lnTo>
                      <a:pt x="0" y="50271"/>
                    </a:lnTo>
                    <a:lnTo>
                      <a:pt x="290" y="50054"/>
                    </a:lnTo>
                    <a:cubicBezTo>
                      <a:pt x="15958" y="40524"/>
                      <a:pt x="32517" y="32365"/>
                      <a:pt x="49649" y="25340"/>
                    </a:cubicBezTo>
                    <a:lnTo>
                      <a:pt x="1388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4" name="任意多边形: 形状 153"/>
              <p:cNvSpPr/>
              <p:nvPr/>
            </p:nvSpPr>
            <p:spPr>
              <a:xfrm>
                <a:off x="6661735" y="-1580039"/>
                <a:ext cx="846582" cy="624937"/>
              </a:xfrm>
              <a:custGeom>
                <a:avLst/>
                <a:gdLst>
                  <a:gd name="connsiteX0" fmla="*/ 846582 w 846582"/>
                  <a:gd name="connsiteY0" fmla="*/ 0 h 624937"/>
                  <a:gd name="connsiteX1" fmla="*/ 779481 w 846582"/>
                  <a:gd name="connsiteY1" fmla="*/ 44020 h 624937"/>
                  <a:gd name="connsiteX2" fmla="*/ 0 w 846582"/>
                  <a:gd name="connsiteY2" fmla="*/ 624937 h 624937"/>
                  <a:gd name="connsiteX3" fmla="*/ 15525 w 846582"/>
                  <a:gd name="connsiteY3" fmla="*/ 607728 h 624937"/>
                  <a:gd name="connsiteX4" fmla="*/ 36485 w 846582"/>
                  <a:gd name="connsiteY4" fmla="*/ 584966 h 624937"/>
                  <a:gd name="connsiteX5" fmla="*/ 82334 w 846582"/>
                  <a:gd name="connsiteY5" fmla="*/ 545829 h 624937"/>
                  <a:gd name="connsiteX6" fmla="*/ 838695 w 846582"/>
                  <a:gd name="connsiteY6" fmla="*/ 1329 h 624937"/>
                  <a:gd name="connsiteX7" fmla="*/ 846582 w 846582"/>
                  <a:gd name="connsiteY7" fmla="*/ 0 h 62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6582" h="624937">
                    <a:moveTo>
                      <a:pt x="846582" y="0"/>
                    </a:moveTo>
                    <a:lnTo>
                      <a:pt x="779481" y="44020"/>
                    </a:lnTo>
                    <a:cubicBezTo>
                      <a:pt x="565286" y="185934"/>
                      <a:pt x="240155" y="411909"/>
                      <a:pt x="0" y="624937"/>
                    </a:cubicBezTo>
                    <a:cubicBezTo>
                      <a:pt x="0" y="624937"/>
                      <a:pt x="5439" y="618826"/>
                      <a:pt x="15525" y="607728"/>
                    </a:cubicBezTo>
                    <a:lnTo>
                      <a:pt x="36485" y="584966"/>
                    </a:lnTo>
                    <a:lnTo>
                      <a:pt x="82334" y="545829"/>
                    </a:lnTo>
                    <a:cubicBezTo>
                      <a:pt x="342770" y="331082"/>
                      <a:pt x="660194" y="117246"/>
                      <a:pt x="838695" y="1329"/>
                    </a:cubicBezTo>
                    <a:lnTo>
                      <a:pt x="84658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7854182" y="-1554805"/>
                <a:ext cx="155014" cy="46596"/>
              </a:xfrm>
              <a:custGeom>
                <a:avLst/>
                <a:gdLst>
                  <a:gd name="connsiteX0" fmla="*/ 154484 w 155014"/>
                  <a:gd name="connsiteY0" fmla="*/ 0 h 46596"/>
                  <a:gd name="connsiteX1" fmla="*/ 155014 w 155014"/>
                  <a:gd name="connsiteY1" fmla="*/ 7100 h 46596"/>
                  <a:gd name="connsiteX2" fmla="*/ 46275 w 155014"/>
                  <a:gd name="connsiteY2" fmla="*/ 30749 h 46596"/>
                  <a:gd name="connsiteX3" fmla="*/ 0 w 155014"/>
                  <a:gd name="connsiteY3" fmla="*/ 46596 h 46596"/>
                  <a:gd name="connsiteX4" fmla="*/ 19752 w 155014"/>
                  <a:gd name="connsiteY4" fmla="*/ 35769 h 46596"/>
                  <a:gd name="connsiteX5" fmla="*/ 71496 w 155014"/>
                  <a:gd name="connsiteY5" fmla="*/ 18049 h 46596"/>
                  <a:gd name="connsiteX6" fmla="*/ 154484 w 155014"/>
                  <a:gd name="connsiteY6" fmla="*/ 0 h 4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014" h="46596">
                    <a:moveTo>
                      <a:pt x="154484" y="0"/>
                    </a:moveTo>
                    <a:lnTo>
                      <a:pt x="155014" y="7100"/>
                    </a:lnTo>
                    <a:cubicBezTo>
                      <a:pt x="117667" y="15203"/>
                      <a:pt x="81377" y="21192"/>
                      <a:pt x="46275" y="30749"/>
                    </a:cubicBezTo>
                    <a:lnTo>
                      <a:pt x="0" y="46596"/>
                    </a:lnTo>
                    <a:lnTo>
                      <a:pt x="19752" y="35769"/>
                    </a:lnTo>
                    <a:cubicBezTo>
                      <a:pt x="36692" y="28497"/>
                      <a:pt x="53946" y="22827"/>
                      <a:pt x="71496" y="18049"/>
                    </a:cubicBezTo>
                    <a:lnTo>
                      <a:pt x="15448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6636515" y="-1553359"/>
                <a:ext cx="663645" cy="610956"/>
              </a:xfrm>
              <a:custGeom>
                <a:avLst/>
                <a:gdLst>
                  <a:gd name="connsiteX0" fmla="*/ 663645 w 663645"/>
                  <a:gd name="connsiteY0" fmla="*/ 0 h 610956"/>
                  <a:gd name="connsiteX1" fmla="*/ 84148 w 663645"/>
                  <a:gd name="connsiteY1" fmla="*/ 533912 h 610956"/>
                  <a:gd name="connsiteX2" fmla="*/ 61706 w 663645"/>
                  <a:gd name="connsiteY2" fmla="*/ 558285 h 610956"/>
                  <a:gd name="connsiteX3" fmla="*/ 0 w 663645"/>
                  <a:gd name="connsiteY3" fmla="*/ 610956 h 610956"/>
                  <a:gd name="connsiteX4" fmla="*/ 638424 w 663645"/>
                  <a:gd name="connsiteY4" fmla="*/ 12700 h 610956"/>
                  <a:gd name="connsiteX5" fmla="*/ 183915 w 663645"/>
                  <a:gd name="connsiteY5" fmla="*/ 89862 h 610956"/>
                  <a:gd name="connsiteX6" fmla="*/ 166356 w 663645"/>
                  <a:gd name="connsiteY6" fmla="*/ 97723 h 610956"/>
                  <a:gd name="connsiteX7" fmla="*/ 182498 w 663645"/>
                  <a:gd name="connsiteY7" fmla="*/ 89087 h 610956"/>
                  <a:gd name="connsiteX8" fmla="*/ 209136 w 663645"/>
                  <a:gd name="connsiteY8" fmla="*/ 77162 h 610956"/>
                  <a:gd name="connsiteX9" fmla="*/ 663645 w 663645"/>
                  <a:gd name="connsiteY9" fmla="*/ 0 h 61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3645" h="610956">
                    <a:moveTo>
                      <a:pt x="663645" y="0"/>
                    </a:moveTo>
                    <a:cubicBezTo>
                      <a:pt x="445904" y="155378"/>
                      <a:pt x="195661" y="414208"/>
                      <a:pt x="84148" y="533912"/>
                    </a:cubicBezTo>
                    <a:lnTo>
                      <a:pt x="61706" y="558285"/>
                    </a:lnTo>
                    <a:lnTo>
                      <a:pt x="0" y="610956"/>
                    </a:lnTo>
                    <a:cubicBezTo>
                      <a:pt x="0" y="610956"/>
                      <a:pt x="348103" y="219871"/>
                      <a:pt x="638424" y="12700"/>
                    </a:cubicBezTo>
                    <a:cubicBezTo>
                      <a:pt x="403418" y="52513"/>
                      <a:pt x="183915" y="89862"/>
                      <a:pt x="183915" y="89862"/>
                    </a:cubicBezTo>
                    <a:lnTo>
                      <a:pt x="166356" y="97723"/>
                    </a:lnTo>
                    <a:lnTo>
                      <a:pt x="182498" y="89087"/>
                    </a:lnTo>
                    <a:cubicBezTo>
                      <a:pt x="192661" y="84052"/>
                      <a:pt x="201583" y="80069"/>
                      <a:pt x="209136" y="77162"/>
                    </a:cubicBezTo>
                    <a:cubicBezTo>
                      <a:pt x="209136" y="77162"/>
                      <a:pt x="428639" y="39813"/>
                      <a:pt x="66364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1" name="任意多边形: 形状 150"/>
              <p:cNvSpPr/>
              <p:nvPr/>
            </p:nvSpPr>
            <p:spPr>
              <a:xfrm>
                <a:off x="4794527" y="-1548113"/>
                <a:ext cx="540838" cy="744882"/>
              </a:xfrm>
              <a:custGeom>
                <a:avLst/>
                <a:gdLst>
                  <a:gd name="connsiteX0" fmla="*/ 540838 w 540838"/>
                  <a:gd name="connsiteY0" fmla="*/ 0 h 744882"/>
                  <a:gd name="connsiteX1" fmla="*/ 468063 w 540838"/>
                  <a:gd name="connsiteY1" fmla="*/ 38356 h 744882"/>
                  <a:gd name="connsiteX2" fmla="*/ 38066 w 540838"/>
                  <a:gd name="connsiteY2" fmla="*/ 667115 h 744882"/>
                  <a:gd name="connsiteX3" fmla="*/ 31726 w 540838"/>
                  <a:gd name="connsiteY3" fmla="*/ 696180 h 744882"/>
                  <a:gd name="connsiteX4" fmla="*/ 0 w 540838"/>
                  <a:gd name="connsiteY4" fmla="*/ 744882 h 744882"/>
                  <a:gd name="connsiteX5" fmla="*/ 536977 w 540838"/>
                  <a:gd name="connsiteY5" fmla="*/ 1442 h 744882"/>
                  <a:gd name="connsiteX6" fmla="*/ 540838 w 540838"/>
                  <a:gd name="connsiteY6" fmla="*/ 0 h 74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0838" h="744882">
                    <a:moveTo>
                      <a:pt x="540838" y="0"/>
                    </a:moveTo>
                    <a:lnTo>
                      <a:pt x="468063" y="38356"/>
                    </a:lnTo>
                    <a:cubicBezTo>
                      <a:pt x="173754" y="218167"/>
                      <a:pt x="70192" y="531894"/>
                      <a:pt x="38066" y="667115"/>
                    </a:cubicBezTo>
                    <a:lnTo>
                      <a:pt x="31726" y="696180"/>
                    </a:lnTo>
                    <a:lnTo>
                      <a:pt x="0" y="744882"/>
                    </a:lnTo>
                    <a:cubicBezTo>
                      <a:pt x="0" y="744882"/>
                      <a:pt x="69864" y="211308"/>
                      <a:pt x="536977" y="1442"/>
                    </a:cubicBezTo>
                    <a:lnTo>
                      <a:pt x="54083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0" name="任意多边形: 形状 149"/>
              <p:cNvSpPr/>
              <p:nvPr/>
            </p:nvSpPr>
            <p:spPr>
              <a:xfrm>
                <a:off x="7679437" y="-1538514"/>
                <a:ext cx="137973" cy="245896"/>
              </a:xfrm>
              <a:custGeom>
                <a:avLst/>
                <a:gdLst>
                  <a:gd name="connsiteX0" fmla="*/ 137973 w 137973"/>
                  <a:gd name="connsiteY0" fmla="*/ 0 h 245896"/>
                  <a:gd name="connsiteX1" fmla="*/ 94256 w 137973"/>
                  <a:gd name="connsiteY1" fmla="*/ 32721 h 245896"/>
                  <a:gd name="connsiteX2" fmla="*/ 34402 w 137973"/>
                  <a:gd name="connsiteY2" fmla="*/ 125690 h 245896"/>
                  <a:gd name="connsiteX3" fmla="*/ 26044 w 137973"/>
                  <a:gd name="connsiteY3" fmla="*/ 174869 h 245896"/>
                  <a:gd name="connsiteX4" fmla="*/ 18441 w 137973"/>
                  <a:gd name="connsiteY4" fmla="*/ 191257 h 245896"/>
                  <a:gd name="connsiteX5" fmla="*/ 8785 w 137973"/>
                  <a:gd name="connsiteY5" fmla="*/ 245896 h 245896"/>
                  <a:gd name="connsiteX6" fmla="*/ 69035 w 137973"/>
                  <a:gd name="connsiteY6" fmla="*/ 45421 h 245896"/>
                  <a:gd name="connsiteX7" fmla="*/ 113042 w 137973"/>
                  <a:gd name="connsiteY7" fmla="*/ 12483 h 245896"/>
                  <a:gd name="connsiteX8" fmla="*/ 137973 w 137973"/>
                  <a:gd name="connsiteY8" fmla="*/ 0 h 24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973" h="245896">
                    <a:moveTo>
                      <a:pt x="137973" y="0"/>
                    </a:moveTo>
                    <a:lnTo>
                      <a:pt x="94256" y="32721"/>
                    </a:lnTo>
                    <a:cubicBezTo>
                      <a:pt x="67126" y="57736"/>
                      <a:pt x="45809" y="90501"/>
                      <a:pt x="34402" y="125690"/>
                    </a:cubicBezTo>
                    <a:lnTo>
                      <a:pt x="26044" y="174869"/>
                    </a:lnTo>
                    <a:lnTo>
                      <a:pt x="18441" y="191257"/>
                    </a:lnTo>
                    <a:cubicBezTo>
                      <a:pt x="12771" y="208901"/>
                      <a:pt x="9402" y="227223"/>
                      <a:pt x="8785" y="245896"/>
                    </a:cubicBezTo>
                    <a:cubicBezTo>
                      <a:pt x="-16231" y="176484"/>
                      <a:pt x="14774" y="95450"/>
                      <a:pt x="69035" y="45421"/>
                    </a:cubicBezTo>
                    <a:cubicBezTo>
                      <a:pt x="82599" y="32913"/>
                      <a:pt x="97375" y="22012"/>
                      <a:pt x="113042" y="12483"/>
                    </a:cubicBezTo>
                    <a:lnTo>
                      <a:pt x="137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5861195" y="-1533572"/>
                <a:ext cx="58578" cy="31206"/>
              </a:xfrm>
              <a:custGeom>
                <a:avLst/>
                <a:gdLst>
                  <a:gd name="connsiteX0" fmla="*/ 58578 w 58578"/>
                  <a:gd name="connsiteY0" fmla="*/ 0 h 31206"/>
                  <a:gd name="connsiteX1" fmla="*/ 36331 w 58578"/>
                  <a:gd name="connsiteY1" fmla="*/ 12276 h 31206"/>
                  <a:gd name="connsiteX2" fmla="*/ 3773 w 58578"/>
                  <a:gd name="connsiteY2" fmla="*/ 30533 h 31206"/>
                  <a:gd name="connsiteX3" fmla="*/ 0 w 58578"/>
                  <a:gd name="connsiteY3" fmla="*/ 31206 h 31206"/>
                  <a:gd name="connsiteX4" fmla="*/ 11110 w 58578"/>
                  <a:gd name="connsiteY4" fmla="*/ 24976 h 31206"/>
                  <a:gd name="connsiteX5" fmla="*/ 53222 w 58578"/>
                  <a:gd name="connsiteY5" fmla="*/ 1739 h 31206"/>
                  <a:gd name="connsiteX6" fmla="*/ 58578 w 58578"/>
                  <a:gd name="connsiteY6" fmla="*/ 0 h 3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578" h="31206">
                    <a:moveTo>
                      <a:pt x="58578" y="0"/>
                    </a:moveTo>
                    <a:lnTo>
                      <a:pt x="36331" y="12276"/>
                    </a:lnTo>
                    <a:cubicBezTo>
                      <a:pt x="25893" y="20732"/>
                      <a:pt x="14944" y="26650"/>
                      <a:pt x="3773" y="30533"/>
                    </a:cubicBezTo>
                    <a:lnTo>
                      <a:pt x="0" y="31206"/>
                    </a:lnTo>
                    <a:lnTo>
                      <a:pt x="11110" y="24976"/>
                    </a:lnTo>
                    <a:cubicBezTo>
                      <a:pt x="21548" y="16520"/>
                      <a:pt x="35972" y="8791"/>
                      <a:pt x="53222" y="1739"/>
                    </a:cubicBezTo>
                    <a:lnTo>
                      <a:pt x="585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8792850" y="-1530107"/>
                <a:ext cx="610724" cy="551752"/>
              </a:xfrm>
              <a:custGeom>
                <a:avLst/>
                <a:gdLst>
                  <a:gd name="connsiteX0" fmla="*/ 37480 w 610724"/>
                  <a:gd name="connsiteY0" fmla="*/ 0 h 551752"/>
                  <a:gd name="connsiteX1" fmla="*/ 46994 w 610724"/>
                  <a:gd name="connsiteY1" fmla="*/ 107815 h 551752"/>
                  <a:gd name="connsiteX2" fmla="*/ 51222 w 610724"/>
                  <a:gd name="connsiteY2" fmla="*/ 229720 h 551752"/>
                  <a:gd name="connsiteX3" fmla="*/ 610724 w 610724"/>
                  <a:gd name="connsiteY3" fmla="*/ 551752 h 551752"/>
                  <a:gd name="connsiteX4" fmla="*/ 441875 w 610724"/>
                  <a:gd name="connsiteY4" fmla="*/ 306979 h 551752"/>
                  <a:gd name="connsiteX5" fmla="*/ 436291 w 610724"/>
                  <a:gd name="connsiteY5" fmla="*/ 304266 h 551752"/>
                  <a:gd name="connsiteX6" fmla="*/ 411591 w 610724"/>
                  <a:gd name="connsiteY6" fmla="*/ 280832 h 551752"/>
                  <a:gd name="connsiteX7" fmla="*/ 26000 w 610724"/>
                  <a:gd name="connsiteY7" fmla="*/ 242420 h 551752"/>
                  <a:gd name="connsiteX8" fmla="*/ 21772 w 610724"/>
                  <a:gd name="connsiteY8" fmla="*/ 120515 h 551752"/>
                  <a:gd name="connsiteX9" fmla="*/ 7751 w 610724"/>
                  <a:gd name="connsiteY9" fmla="*/ 21519 h 551752"/>
                  <a:gd name="connsiteX10" fmla="*/ 11338 w 610724"/>
                  <a:gd name="connsiteY10" fmla="*/ 14502 h 551752"/>
                  <a:gd name="connsiteX11" fmla="*/ 22127 w 610724"/>
                  <a:gd name="connsiteY11" fmla="*/ 7366 h 551752"/>
                  <a:gd name="connsiteX12" fmla="*/ 37480 w 610724"/>
                  <a:gd name="connsiteY12" fmla="*/ 0 h 55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0724" h="551752">
                    <a:moveTo>
                      <a:pt x="37480" y="0"/>
                    </a:moveTo>
                    <a:cubicBezTo>
                      <a:pt x="37480" y="0"/>
                      <a:pt x="4362" y="50736"/>
                      <a:pt x="46994" y="107815"/>
                    </a:cubicBezTo>
                    <a:cubicBezTo>
                      <a:pt x="89980" y="165246"/>
                      <a:pt x="51222" y="229720"/>
                      <a:pt x="51222" y="229720"/>
                    </a:cubicBezTo>
                    <a:cubicBezTo>
                      <a:pt x="525812" y="85266"/>
                      <a:pt x="610724" y="551752"/>
                      <a:pt x="610724" y="551752"/>
                    </a:cubicBezTo>
                    <a:cubicBezTo>
                      <a:pt x="582317" y="432444"/>
                      <a:pt x="517939" y="354854"/>
                      <a:pt x="441875" y="306979"/>
                    </a:cubicBezTo>
                    <a:lnTo>
                      <a:pt x="436291" y="304266"/>
                    </a:lnTo>
                    <a:lnTo>
                      <a:pt x="411591" y="280832"/>
                    </a:lnTo>
                    <a:cubicBezTo>
                      <a:pt x="327145" y="219993"/>
                      <a:pt x="203972" y="188250"/>
                      <a:pt x="26000" y="242420"/>
                    </a:cubicBezTo>
                    <a:cubicBezTo>
                      <a:pt x="26000" y="242420"/>
                      <a:pt x="64759" y="177946"/>
                      <a:pt x="21772" y="120515"/>
                    </a:cubicBezTo>
                    <a:cubicBezTo>
                      <a:pt x="-10200" y="77706"/>
                      <a:pt x="435" y="38465"/>
                      <a:pt x="7751" y="21519"/>
                    </a:cubicBezTo>
                    <a:lnTo>
                      <a:pt x="11338" y="14502"/>
                    </a:lnTo>
                    <a:lnTo>
                      <a:pt x="22127" y="7366"/>
                    </a:lnTo>
                    <a:cubicBezTo>
                      <a:pt x="31424" y="2378"/>
                      <a:pt x="37480" y="0"/>
                      <a:pt x="374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8694479" y="-1517406"/>
                <a:ext cx="110631" cy="168045"/>
              </a:xfrm>
              <a:custGeom>
                <a:avLst/>
                <a:gdLst>
                  <a:gd name="connsiteX0" fmla="*/ 110631 w 110631"/>
                  <a:gd name="connsiteY0" fmla="*/ 0 h 168045"/>
                  <a:gd name="connsiteX1" fmla="*/ 109710 w 110631"/>
                  <a:gd name="connsiteY1" fmla="*/ 1802 h 168045"/>
                  <a:gd name="connsiteX2" fmla="*/ 85690 w 110631"/>
                  <a:gd name="connsiteY2" fmla="*/ 17689 h 168045"/>
                  <a:gd name="connsiteX3" fmla="*/ 25222 w 110631"/>
                  <a:gd name="connsiteY3" fmla="*/ 116255 h 168045"/>
                  <a:gd name="connsiteX4" fmla="*/ 41782 w 110631"/>
                  <a:gd name="connsiteY4" fmla="*/ 104274 h 168045"/>
                  <a:gd name="connsiteX5" fmla="*/ 83707 w 110631"/>
                  <a:gd name="connsiteY5" fmla="*/ 126120 h 168045"/>
                  <a:gd name="connsiteX6" fmla="*/ 61864 w 110631"/>
                  <a:gd name="connsiteY6" fmla="*/ 168045 h 168045"/>
                  <a:gd name="connsiteX7" fmla="*/ 51834 w 110631"/>
                  <a:gd name="connsiteY7" fmla="*/ 167920 h 168045"/>
                  <a:gd name="connsiteX8" fmla="*/ 56152 w 110631"/>
                  <a:gd name="connsiteY8" fmla="*/ 164275 h 168045"/>
                  <a:gd name="connsiteX9" fmla="*/ 58486 w 110631"/>
                  <a:gd name="connsiteY9" fmla="*/ 138820 h 168045"/>
                  <a:gd name="connsiteX10" fmla="*/ 16561 w 110631"/>
                  <a:gd name="connsiteY10" fmla="*/ 116974 h 168045"/>
                  <a:gd name="connsiteX11" fmla="*/ 0 w 110631"/>
                  <a:gd name="connsiteY11" fmla="*/ 128955 h 168045"/>
                  <a:gd name="connsiteX12" fmla="*/ 110631 w 110631"/>
                  <a:gd name="connsiteY12" fmla="*/ 0 h 168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631" h="168045">
                    <a:moveTo>
                      <a:pt x="110631" y="0"/>
                    </a:moveTo>
                    <a:lnTo>
                      <a:pt x="109710" y="1802"/>
                    </a:lnTo>
                    <a:lnTo>
                      <a:pt x="85690" y="17689"/>
                    </a:lnTo>
                    <a:cubicBezTo>
                      <a:pt x="59750" y="38565"/>
                      <a:pt x="32093" y="70804"/>
                      <a:pt x="25222" y="116255"/>
                    </a:cubicBezTo>
                    <a:cubicBezTo>
                      <a:pt x="29098" y="110618"/>
                      <a:pt x="34736" y="106390"/>
                      <a:pt x="41782" y="104274"/>
                    </a:cubicBezTo>
                    <a:cubicBezTo>
                      <a:pt x="59397" y="98992"/>
                      <a:pt x="78070" y="108502"/>
                      <a:pt x="83707" y="126120"/>
                    </a:cubicBezTo>
                    <a:cubicBezTo>
                      <a:pt x="88992" y="143735"/>
                      <a:pt x="79479" y="162411"/>
                      <a:pt x="61864" y="168045"/>
                    </a:cubicBezTo>
                    <a:lnTo>
                      <a:pt x="51834" y="167920"/>
                    </a:lnTo>
                    <a:lnTo>
                      <a:pt x="56152" y="164275"/>
                    </a:lnTo>
                    <a:cubicBezTo>
                      <a:pt x="60072" y="156700"/>
                      <a:pt x="61129" y="147628"/>
                      <a:pt x="58486" y="138820"/>
                    </a:cubicBezTo>
                    <a:cubicBezTo>
                      <a:pt x="52848" y="121202"/>
                      <a:pt x="34176" y="111692"/>
                      <a:pt x="16561" y="116974"/>
                    </a:cubicBezTo>
                    <a:cubicBezTo>
                      <a:pt x="9514" y="119090"/>
                      <a:pt x="3878" y="123318"/>
                      <a:pt x="0" y="128955"/>
                    </a:cubicBezTo>
                    <a:cubicBezTo>
                      <a:pt x="13742" y="38052"/>
                      <a:pt x="110631" y="0"/>
                      <a:pt x="1106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8038938" y="-1514235"/>
                <a:ext cx="52189" cy="23496"/>
              </a:xfrm>
              <a:custGeom>
                <a:avLst/>
                <a:gdLst>
                  <a:gd name="connsiteX0" fmla="*/ 52189 w 52189"/>
                  <a:gd name="connsiteY0" fmla="*/ 0 h 23496"/>
                  <a:gd name="connsiteX1" fmla="*/ 51644 w 52189"/>
                  <a:gd name="connsiteY1" fmla="*/ 2821 h 23496"/>
                  <a:gd name="connsiteX2" fmla="*/ 0 w 52189"/>
                  <a:gd name="connsiteY2" fmla="*/ 23496 h 23496"/>
                  <a:gd name="connsiteX3" fmla="*/ 9142 w 52189"/>
                  <a:gd name="connsiteY3" fmla="*/ 17233 h 23496"/>
                  <a:gd name="connsiteX4" fmla="*/ 52189 w 52189"/>
                  <a:gd name="connsiteY4" fmla="*/ 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89" h="23496">
                    <a:moveTo>
                      <a:pt x="52189" y="0"/>
                    </a:moveTo>
                    <a:lnTo>
                      <a:pt x="51644" y="2821"/>
                    </a:lnTo>
                    <a:lnTo>
                      <a:pt x="0" y="23496"/>
                    </a:lnTo>
                    <a:lnTo>
                      <a:pt x="9142" y="17233"/>
                    </a:lnTo>
                    <a:lnTo>
                      <a:pt x="521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7704658" y="-1508208"/>
                <a:ext cx="149524" cy="202891"/>
              </a:xfrm>
              <a:custGeom>
                <a:avLst/>
                <a:gdLst>
                  <a:gd name="connsiteX0" fmla="*/ 149524 w 149524"/>
                  <a:gd name="connsiteY0" fmla="*/ 0 h 202891"/>
                  <a:gd name="connsiteX1" fmla="*/ 119414 w 149524"/>
                  <a:gd name="connsiteY1" fmla="*/ 16505 h 202891"/>
                  <a:gd name="connsiteX2" fmla="*/ 8784 w 149524"/>
                  <a:gd name="connsiteY2" fmla="*/ 202891 h 202891"/>
                  <a:gd name="connsiteX3" fmla="*/ 14 w 149524"/>
                  <a:gd name="connsiteY3" fmla="*/ 149319 h 202891"/>
                  <a:gd name="connsiteX4" fmla="*/ 822 w 149524"/>
                  <a:gd name="connsiteY4" fmla="*/ 144564 h 202891"/>
                  <a:gd name="connsiteX5" fmla="*/ 16683 w 149524"/>
                  <a:gd name="connsiteY5" fmla="*/ 110376 h 202891"/>
                  <a:gd name="connsiteX6" fmla="*/ 94193 w 149524"/>
                  <a:gd name="connsiteY6" fmla="*/ 29205 h 202891"/>
                  <a:gd name="connsiteX7" fmla="*/ 144055 w 149524"/>
                  <a:gd name="connsiteY7" fmla="*/ 1873 h 202891"/>
                  <a:gd name="connsiteX8" fmla="*/ 149524 w 149524"/>
                  <a:gd name="connsiteY8" fmla="*/ 0 h 202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524" h="202891">
                    <a:moveTo>
                      <a:pt x="149524" y="0"/>
                    </a:moveTo>
                    <a:lnTo>
                      <a:pt x="119414" y="16505"/>
                    </a:lnTo>
                    <a:cubicBezTo>
                      <a:pt x="57759" y="59140"/>
                      <a:pt x="11251" y="128197"/>
                      <a:pt x="8784" y="202891"/>
                    </a:cubicBezTo>
                    <a:cubicBezTo>
                      <a:pt x="2530" y="185538"/>
                      <a:pt x="-222" y="167459"/>
                      <a:pt x="14" y="149319"/>
                    </a:cubicBezTo>
                    <a:lnTo>
                      <a:pt x="822" y="144564"/>
                    </a:lnTo>
                    <a:lnTo>
                      <a:pt x="16683" y="110376"/>
                    </a:lnTo>
                    <a:cubicBezTo>
                      <a:pt x="36325" y="78446"/>
                      <a:pt x="63366" y="50523"/>
                      <a:pt x="94193" y="29205"/>
                    </a:cubicBezTo>
                    <a:cubicBezTo>
                      <a:pt x="110489" y="18019"/>
                      <a:pt x="127115" y="9145"/>
                      <a:pt x="144055" y="1873"/>
                    </a:cubicBezTo>
                    <a:lnTo>
                      <a:pt x="1495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5914640" y="-1505517"/>
                <a:ext cx="156374" cy="87360"/>
              </a:xfrm>
              <a:custGeom>
                <a:avLst/>
                <a:gdLst>
                  <a:gd name="connsiteX0" fmla="*/ 156374 w 156374"/>
                  <a:gd name="connsiteY0" fmla="*/ 0 h 87360"/>
                  <a:gd name="connsiteX1" fmla="*/ 13891 w 156374"/>
                  <a:gd name="connsiteY1" fmla="*/ 81109 h 87360"/>
                  <a:gd name="connsiteX2" fmla="*/ 0 w 156374"/>
                  <a:gd name="connsiteY2" fmla="*/ 87360 h 87360"/>
                  <a:gd name="connsiteX3" fmla="*/ 137029 w 156374"/>
                  <a:gd name="connsiteY3" fmla="*/ 9355 h 87360"/>
                  <a:gd name="connsiteX4" fmla="*/ 156374 w 156374"/>
                  <a:gd name="connsiteY4" fmla="*/ 0 h 8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74" h="87360">
                    <a:moveTo>
                      <a:pt x="156374" y="0"/>
                    </a:moveTo>
                    <a:lnTo>
                      <a:pt x="13891" y="81109"/>
                    </a:lnTo>
                    <a:lnTo>
                      <a:pt x="0" y="87360"/>
                    </a:lnTo>
                    <a:lnTo>
                      <a:pt x="137029" y="9355"/>
                    </a:lnTo>
                    <a:lnTo>
                      <a:pt x="15637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7847417" y="-1490738"/>
                <a:ext cx="191520" cy="447571"/>
              </a:xfrm>
              <a:custGeom>
                <a:avLst/>
                <a:gdLst>
                  <a:gd name="connsiteX0" fmla="*/ 191520 w 191520"/>
                  <a:gd name="connsiteY0" fmla="*/ 0 h 447571"/>
                  <a:gd name="connsiteX1" fmla="*/ 140403 w 191520"/>
                  <a:gd name="connsiteY1" fmla="*/ 35019 h 447571"/>
                  <a:gd name="connsiteX2" fmla="*/ 53114 w 191520"/>
                  <a:gd name="connsiteY2" fmla="*/ 151242 h 447571"/>
                  <a:gd name="connsiteX3" fmla="*/ 25323 w 191520"/>
                  <a:gd name="connsiteY3" fmla="*/ 293718 h 447571"/>
                  <a:gd name="connsiteX4" fmla="*/ 33829 w 191520"/>
                  <a:gd name="connsiteY4" fmla="*/ 357925 h 447571"/>
                  <a:gd name="connsiteX5" fmla="*/ 32048 w 191520"/>
                  <a:gd name="connsiteY5" fmla="*/ 373107 h 447571"/>
                  <a:gd name="connsiteX6" fmla="*/ 34940 w 191520"/>
                  <a:gd name="connsiteY6" fmla="*/ 447571 h 447571"/>
                  <a:gd name="connsiteX7" fmla="*/ 27893 w 191520"/>
                  <a:gd name="connsiteY7" fmla="*/ 163942 h 447571"/>
                  <a:gd name="connsiteX8" fmla="*/ 175441 w 191520"/>
                  <a:gd name="connsiteY8" fmla="*/ 6437 h 447571"/>
                  <a:gd name="connsiteX9" fmla="*/ 191520 w 191520"/>
                  <a:gd name="connsiteY9" fmla="*/ 0 h 447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1520" h="447571">
                    <a:moveTo>
                      <a:pt x="191520" y="0"/>
                    </a:moveTo>
                    <a:lnTo>
                      <a:pt x="140403" y="35019"/>
                    </a:lnTo>
                    <a:cubicBezTo>
                      <a:pt x="103321" y="66773"/>
                      <a:pt x="73020" y="106497"/>
                      <a:pt x="53114" y="151242"/>
                    </a:cubicBezTo>
                    <a:cubicBezTo>
                      <a:pt x="33384" y="195814"/>
                      <a:pt x="24134" y="244876"/>
                      <a:pt x="25323" y="293718"/>
                    </a:cubicBezTo>
                    <a:lnTo>
                      <a:pt x="33829" y="357925"/>
                    </a:lnTo>
                    <a:lnTo>
                      <a:pt x="32048" y="373107"/>
                    </a:lnTo>
                    <a:cubicBezTo>
                      <a:pt x="30997" y="398750"/>
                      <a:pt x="31945" y="423876"/>
                      <a:pt x="34940" y="447571"/>
                    </a:cubicBezTo>
                    <a:cubicBezTo>
                      <a:pt x="-9105" y="360193"/>
                      <a:pt x="-11568" y="253085"/>
                      <a:pt x="27893" y="163942"/>
                    </a:cubicBezTo>
                    <a:cubicBezTo>
                      <a:pt x="57752" y="96825"/>
                      <a:pt x="110999" y="41003"/>
                      <a:pt x="175441" y="6437"/>
                    </a:cubicBezTo>
                    <a:lnTo>
                      <a:pt x="19152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8326498" y="-1485009"/>
                <a:ext cx="384892" cy="198028"/>
              </a:xfrm>
              <a:custGeom>
                <a:avLst/>
                <a:gdLst>
                  <a:gd name="connsiteX0" fmla="*/ 0 w 384892"/>
                  <a:gd name="connsiteY0" fmla="*/ 0 h 198028"/>
                  <a:gd name="connsiteX1" fmla="*/ 358666 w 384892"/>
                  <a:gd name="connsiteY1" fmla="*/ 130499 h 198028"/>
                  <a:gd name="connsiteX2" fmla="*/ 368467 w 384892"/>
                  <a:gd name="connsiteY2" fmla="*/ 139885 h 198028"/>
                  <a:gd name="connsiteX3" fmla="*/ 384892 w 384892"/>
                  <a:gd name="connsiteY3" fmla="*/ 198028 h 198028"/>
                  <a:gd name="connsiteX4" fmla="*/ 77677 w 384892"/>
                  <a:gd name="connsiteY4" fmla="*/ 24812 h 198028"/>
                  <a:gd name="connsiteX5" fmla="*/ 66079 w 384892"/>
                  <a:gd name="connsiteY5" fmla="*/ 23447 h 198028"/>
                  <a:gd name="connsiteX6" fmla="*/ 49635 w 384892"/>
                  <a:gd name="connsiteY6" fmla="*/ 17127 h 198028"/>
                  <a:gd name="connsiteX7" fmla="*/ 0 w 384892"/>
                  <a:gd name="connsiteY7" fmla="*/ 0 h 198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892" h="198028">
                    <a:moveTo>
                      <a:pt x="0" y="0"/>
                    </a:moveTo>
                    <a:cubicBezTo>
                      <a:pt x="185635" y="9031"/>
                      <a:pt x="299427" y="79167"/>
                      <a:pt x="358666" y="130499"/>
                    </a:cubicBezTo>
                    <a:lnTo>
                      <a:pt x="368467" y="139885"/>
                    </a:lnTo>
                    <a:lnTo>
                      <a:pt x="384892" y="198028"/>
                    </a:lnTo>
                    <a:cubicBezTo>
                      <a:pt x="384892" y="198028"/>
                      <a:pt x="298302" y="67199"/>
                      <a:pt x="77677" y="24812"/>
                    </a:cubicBezTo>
                    <a:lnTo>
                      <a:pt x="66079" y="23447"/>
                    </a:lnTo>
                    <a:lnTo>
                      <a:pt x="49635" y="17127"/>
                    </a:lnTo>
                    <a:cubicBezTo>
                      <a:pt x="19268" y="603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8301278" y="-1472309"/>
                <a:ext cx="1077075" cy="506654"/>
              </a:xfrm>
              <a:custGeom>
                <a:avLst/>
                <a:gdLst>
                  <a:gd name="connsiteX0" fmla="*/ 0 w 1077075"/>
                  <a:gd name="connsiteY0" fmla="*/ 0 h 506654"/>
                  <a:gd name="connsiteX1" fmla="*/ 91300 w 1077075"/>
                  <a:gd name="connsiteY1" fmla="*/ 10747 h 506654"/>
                  <a:gd name="connsiteX2" fmla="*/ 127708 w 1077075"/>
                  <a:gd name="connsiteY2" fmla="*/ 24739 h 506654"/>
                  <a:gd name="connsiteX3" fmla="*/ 427230 w 1077075"/>
                  <a:gd name="connsiteY3" fmla="*/ 214553 h 506654"/>
                  <a:gd name="connsiteX4" fmla="*/ 568163 w 1077075"/>
                  <a:gd name="connsiteY4" fmla="*/ 201869 h 506654"/>
                  <a:gd name="connsiteX5" fmla="*/ 854387 w 1077075"/>
                  <a:gd name="connsiteY5" fmla="*/ 210767 h 506654"/>
                  <a:gd name="connsiteX6" fmla="*/ 927864 w 1077075"/>
                  <a:gd name="connsiteY6" fmla="*/ 246468 h 506654"/>
                  <a:gd name="connsiteX7" fmla="*/ 975296 w 1077075"/>
                  <a:gd name="connsiteY7" fmla="*/ 291468 h 506654"/>
                  <a:gd name="connsiteX8" fmla="*/ 1077075 w 1077075"/>
                  <a:gd name="connsiteY8" fmla="*/ 506654 h 506654"/>
                  <a:gd name="connsiteX9" fmla="*/ 542941 w 1077075"/>
                  <a:gd name="connsiteY9" fmla="*/ 214569 h 506654"/>
                  <a:gd name="connsiteX10" fmla="*/ 402009 w 1077075"/>
                  <a:gd name="connsiteY10" fmla="*/ 227253 h 506654"/>
                  <a:gd name="connsiteX11" fmla="*/ 0 w 1077075"/>
                  <a:gd name="connsiteY11" fmla="*/ 0 h 50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77075" h="506654">
                    <a:moveTo>
                      <a:pt x="0" y="0"/>
                    </a:moveTo>
                    <a:lnTo>
                      <a:pt x="91300" y="10747"/>
                    </a:lnTo>
                    <a:lnTo>
                      <a:pt x="127708" y="24739"/>
                    </a:lnTo>
                    <a:cubicBezTo>
                      <a:pt x="226265" y="64511"/>
                      <a:pt x="368656" y="132858"/>
                      <a:pt x="427230" y="214553"/>
                    </a:cubicBezTo>
                    <a:cubicBezTo>
                      <a:pt x="427230" y="214553"/>
                      <a:pt x="441323" y="249435"/>
                      <a:pt x="568163" y="201869"/>
                    </a:cubicBezTo>
                    <a:cubicBezTo>
                      <a:pt x="631582" y="178088"/>
                      <a:pt x="746177" y="171570"/>
                      <a:pt x="854387" y="210767"/>
                    </a:cubicBezTo>
                    <a:lnTo>
                      <a:pt x="927864" y="246468"/>
                    </a:lnTo>
                    <a:lnTo>
                      <a:pt x="975296" y="291468"/>
                    </a:lnTo>
                    <a:cubicBezTo>
                      <a:pt x="1055847" y="390033"/>
                      <a:pt x="1077075" y="506654"/>
                      <a:pt x="1077075" y="506654"/>
                    </a:cubicBezTo>
                    <a:cubicBezTo>
                      <a:pt x="1001323" y="188498"/>
                      <a:pt x="669781" y="167007"/>
                      <a:pt x="542941" y="214569"/>
                    </a:cubicBezTo>
                    <a:cubicBezTo>
                      <a:pt x="416103" y="262135"/>
                      <a:pt x="402009" y="227253"/>
                      <a:pt x="402009" y="227253"/>
                    </a:cubicBezTo>
                    <a:cubicBezTo>
                      <a:pt x="308291" y="9654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8049619" y="-1461331"/>
                <a:ext cx="104383" cy="29114"/>
              </a:xfrm>
              <a:custGeom>
                <a:avLst/>
                <a:gdLst>
                  <a:gd name="connsiteX0" fmla="*/ 103244 w 104383"/>
                  <a:gd name="connsiteY0" fmla="*/ 0 h 29114"/>
                  <a:gd name="connsiteX1" fmla="*/ 104383 w 104383"/>
                  <a:gd name="connsiteY1" fmla="*/ 12278 h 29114"/>
                  <a:gd name="connsiteX2" fmla="*/ 42202 w 104383"/>
                  <a:gd name="connsiteY2" fmla="*/ 13274 h 29114"/>
                  <a:gd name="connsiteX3" fmla="*/ 0 w 104383"/>
                  <a:gd name="connsiteY3" fmla="*/ 29114 h 29114"/>
                  <a:gd name="connsiteX4" fmla="*/ 8711 w 104383"/>
                  <a:gd name="connsiteY4" fmla="*/ 22611 h 29114"/>
                  <a:gd name="connsiteX5" fmla="*/ 67423 w 104383"/>
                  <a:gd name="connsiteY5" fmla="*/ 574 h 29114"/>
                  <a:gd name="connsiteX6" fmla="*/ 103244 w 104383"/>
                  <a:gd name="connsiteY6" fmla="*/ 0 h 29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383" h="29114">
                    <a:moveTo>
                      <a:pt x="103244" y="0"/>
                    </a:moveTo>
                    <a:lnTo>
                      <a:pt x="104383" y="12278"/>
                    </a:lnTo>
                    <a:cubicBezTo>
                      <a:pt x="83508" y="8578"/>
                      <a:pt x="62566" y="9172"/>
                      <a:pt x="42202" y="13274"/>
                    </a:cubicBezTo>
                    <a:lnTo>
                      <a:pt x="0" y="29114"/>
                    </a:lnTo>
                    <a:lnTo>
                      <a:pt x="8711" y="22611"/>
                    </a:lnTo>
                    <a:cubicBezTo>
                      <a:pt x="27275" y="12284"/>
                      <a:pt x="47060" y="4675"/>
                      <a:pt x="67423" y="574"/>
                    </a:cubicBezTo>
                    <a:lnTo>
                      <a:pt x="10324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5685266" y="-1455636"/>
                <a:ext cx="1117605" cy="2725152"/>
              </a:xfrm>
              <a:custGeom>
                <a:avLst/>
                <a:gdLst>
                  <a:gd name="connsiteX0" fmla="*/ 1117605 w 1117605"/>
                  <a:gd name="connsiteY0" fmla="*/ 0 h 2725152"/>
                  <a:gd name="connsiteX1" fmla="*/ 1099665 w 1117605"/>
                  <a:gd name="connsiteY1" fmla="*/ 9597 h 2725152"/>
                  <a:gd name="connsiteX2" fmla="*/ 435992 w 1117605"/>
                  <a:gd name="connsiteY2" fmla="*/ 2725152 h 2725152"/>
                  <a:gd name="connsiteX3" fmla="*/ 284000 w 1117605"/>
                  <a:gd name="connsiteY3" fmla="*/ 2560801 h 2725152"/>
                  <a:gd name="connsiteX4" fmla="*/ 283129 w 1117605"/>
                  <a:gd name="connsiteY4" fmla="*/ 2559671 h 2725152"/>
                  <a:gd name="connsiteX5" fmla="*/ 224935 w 1117605"/>
                  <a:gd name="connsiteY5" fmla="*/ 2467950 h 2725152"/>
                  <a:gd name="connsiteX6" fmla="*/ 1108526 w 1117605"/>
                  <a:gd name="connsiteY6" fmla="*/ 4064 h 2725152"/>
                  <a:gd name="connsiteX7" fmla="*/ 1117605 w 1117605"/>
                  <a:gd name="connsiteY7" fmla="*/ 0 h 272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7605" h="2725152">
                    <a:moveTo>
                      <a:pt x="1117605" y="0"/>
                    </a:moveTo>
                    <a:lnTo>
                      <a:pt x="1099665" y="9597"/>
                    </a:lnTo>
                    <a:cubicBezTo>
                      <a:pt x="724189" y="222950"/>
                      <a:pt x="-652382" y="1359319"/>
                      <a:pt x="435992" y="2725152"/>
                    </a:cubicBezTo>
                    <a:cubicBezTo>
                      <a:pt x="435992" y="2725152"/>
                      <a:pt x="370481" y="2666819"/>
                      <a:pt x="284000" y="2560801"/>
                    </a:cubicBezTo>
                    <a:lnTo>
                      <a:pt x="283129" y="2559671"/>
                    </a:lnTo>
                    <a:lnTo>
                      <a:pt x="224935" y="2467950"/>
                    </a:lnTo>
                    <a:cubicBezTo>
                      <a:pt x="-524346" y="1180200"/>
                      <a:pt x="813804" y="150077"/>
                      <a:pt x="1108526" y="4064"/>
                    </a:cubicBezTo>
                    <a:lnTo>
                      <a:pt x="11176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7881246" y="-1432216"/>
                <a:ext cx="168372" cy="376349"/>
              </a:xfrm>
              <a:custGeom>
                <a:avLst/>
                <a:gdLst>
                  <a:gd name="connsiteX0" fmla="*/ 168372 w 168372"/>
                  <a:gd name="connsiteY0" fmla="*/ 0 h 376349"/>
                  <a:gd name="connsiteX1" fmla="*/ 125704 w 168372"/>
                  <a:gd name="connsiteY1" fmla="*/ 31853 h 376349"/>
                  <a:gd name="connsiteX2" fmla="*/ 85523 w 168372"/>
                  <a:gd name="connsiteY2" fmla="*/ 81801 h 376349"/>
                  <a:gd name="connsiteX3" fmla="*/ 26332 w 168372"/>
                  <a:gd name="connsiteY3" fmla="*/ 376349 h 376349"/>
                  <a:gd name="connsiteX4" fmla="*/ 1100 w 168372"/>
                  <a:gd name="connsiteY4" fmla="*/ 307705 h 376349"/>
                  <a:gd name="connsiteX5" fmla="*/ 0 w 168372"/>
                  <a:gd name="connsiteY5" fmla="*/ 299403 h 376349"/>
                  <a:gd name="connsiteX6" fmla="*/ 7319 w 168372"/>
                  <a:gd name="connsiteY6" fmla="*/ 237017 h 376349"/>
                  <a:gd name="connsiteX7" fmla="*/ 60302 w 168372"/>
                  <a:gd name="connsiteY7" fmla="*/ 94501 h 376349"/>
                  <a:gd name="connsiteX8" fmla="*/ 151862 w 168372"/>
                  <a:gd name="connsiteY8" fmla="*/ 6197 h 376349"/>
                  <a:gd name="connsiteX9" fmla="*/ 168372 w 168372"/>
                  <a:gd name="connsiteY9" fmla="*/ 0 h 37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372" h="376349">
                    <a:moveTo>
                      <a:pt x="168372" y="0"/>
                    </a:moveTo>
                    <a:lnTo>
                      <a:pt x="125704" y="31853"/>
                    </a:lnTo>
                    <a:cubicBezTo>
                      <a:pt x="110230" y="46832"/>
                      <a:pt x="96621" y="63744"/>
                      <a:pt x="85523" y="81801"/>
                    </a:cubicBezTo>
                    <a:cubicBezTo>
                      <a:pt x="35139" y="163893"/>
                      <a:pt x="14350" y="281570"/>
                      <a:pt x="26332" y="376349"/>
                    </a:cubicBezTo>
                    <a:cubicBezTo>
                      <a:pt x="15321" y="354505"/>
                      <a:pt x="6909" y="331427"/>
                      <a:pt x="1100" y="307705"/>
                    </a:cubicBezTo>
                    <a:lnTo>
                      <a:pt x="0" y="299403"/>
                    </a:lnTo>
                    <a:lnTo>
                      <a:pt x="7319" y="237017"/>
                    </a:lnTo>
                    <a:cubicBezTo>
                      <a:pt x="17317" y="185489"/>
                      <a:pt x="35110" y="135547"/>
                      <a:pt x="60302" y="94501"/>
                    </a:cubicBezTo>
                    <a:cubicBezTo>
                      <a:pt x="82498" y="58388"/>
                      <a:pt x="114736" y="26853"/>
                      <a:pt x="151862" y="6197"/>
                    </a:cubicBezTo>
                    <a:lnTo>
                      <a:pt x="1683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5355416" y="-1430563"/>
                <a:ext cx="559225" cy="50373"/>
              </a:xfrm>
              <a:custGeom>
                <a:avLst/>
                <a:gdLst>
                  <a:gd name="connsiteX0" fmla="*/ 230325 w 559225"/>
                  <a:gd name="connsiteY0" fmla="*/ 274 h 50373"/>
                  <a:gd name="connsiteX1" fmla="*/ 533077 w 559225"/>
                  <a:gd name="connsiteY1" fmla="*/ 24172 h 50373"/>
                  <a:gd name="connsiteX2" fmla="*/ 559225 w 559225"/>
                  <a:gd name="connsiteY2" fmla="*/ 12407 h 50373"/>
                  <a:gd name="connsiteX3" fmla="*/ 547895 w 559225"/>
                  <a:gd name="connsiteY3" fmla="*/ 18856 h 50373"/>
                  <a:gd name="connsiteX4" fmla="*/ 72977 w 559225"/>
                  <a:gd name="connsiteY4" fmla="*/ 26355 h 50373"/>
                  <a:gd name="connsiteX5" fmla="*/ 0 w 559225"/>
                  <a:gd name="connsiteY5" fmla="*/ 50373 h 50373"/>
                  <a:gd name="connsiteX6" fmla="*/ 24896 w 559225"/>
                  <a:gd name="connsiteY6" fmla="*/ 37780 h 50373"/>
                  <a:gd name="connsiteX7" fmla="*/ 230325 w 559225"/>
                  <a:gd name="connsiteY7" fmla="*/ 274 h 5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9225" h="50373">
                    <a:moveTo>
                      <a:pt x="230325" y="274"/>
                    </a:moveTo>
                    <a:cubicBezTo>
                      <a:pt x="353418" y="4168"/>
                      <a:pt x="450637" y="47950"/>
                      <a:pt x="533077" y="24172"/>
                    </a:cubicBezTo>
                    <a:lnTo>
                      <a:pt x="559225" y="12407"/>
                    </a:lnTo>
                    <a:lnTo>
                      <a:pt x="547895" y="18856"/>
                    </a:lnTo>
                    <a:cubicBezTo>
                      <a:pt x="431164" y="92779"/>
                      <a:pt x="285337" y="-25600"/>
                      <a:pt x="72977" y="26355"/>
                    </a:cubicBezTo>
                    <a:lnTo>
                      <a:pt x="0" y="50373"/>
                    </a:lnTo>
                    <a:lnTo>
                      <a:pt x="24896" y="37780"/>
                    </a:lnTo>
                    <a:cubicBezTo>
                      <a:pt x="100765" y="6352"/>
                      <a:pt x="168779" y="-1673"/>
                      <a:pt x="230325" y="2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4819749" y="-1380191"/>
                <a:ext cx="535667" cy="564260"/>
              </a:xfrm>
              <a:custGeom>
                <a:avLst/>
                <a:gdLst>
                  <a:gd name="connsiteX0" fmla="*/ 535667 w 535667"/>
                  <a:gd name="connsiteY0" fmla="*/ 0 h 564260"/>
                  <a:gd name="connsiteX1" fmla="*/ 482024 w 535667"/>
                  <a:gd name="connsiteY1" fmla="*/ 27134 h 564260"/>
                  <a:gd name="connsiteX2" fmla="*/ 0 w 535667"/>
                  <a:gd name="connsiteY2" fmla="*/ 564260 h 564260"/>
                  <a:gd name="connsiteX3" fmla="*/ 5232 w 535667"/>
                  <a:gd name="connsiteY3" fmla="*/ 534092 h 564260"/>
                  <a:gd name="connsiteX4" fmla="*/ 6505 w 535667"/>
                  <a:gd name="connsiteY4" fmla="*/ 528258 h 564260"/>
                  <a:gd name="connsiteX5" fmla="*/ 30317 w 535667"/>
                  <a:gd name="connsiteY5" fmla="*/ 491704 h 564260"/>
                  <a:gd name="connsiteX6" fmla="*/ 535342 w 535667"/>
                  <a:gd name="connsiteY6" fmla="*/ 107 h 564260"/>
                  <a:gd name="connsiteX7" fmla="*/ 535667 w 535667"/>
                  <a:gd name="connsiteY7" fmla="*/ 0 h 56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667" h="564260">
                    <a:moveTo>
                      <a:pt x="535667" y="0"/>
                    </a:moveTo>
                    <a:lnTo>
                      <a:pt x="482024" y="27134"/>
                    </a:lnTo>
                    <a:cubicBezTo>
                      <a:pt x="346592" y="108004"/>
                      <a:pt x="188057" y="266320"/>
                      <a:pt x="0" y="564260"/>
                    </a:cubicBezTo>
                    <a:cubicBezTo>
                      <a:pt x="0" y="564260"/>
                      <a:pt x="1426" y="553371"/>
                      <a:pt x="5232" y="534092"/>
                    </a:cubicBezTo>
                    <a:lnTo>
                      <a:pt x="6505" y="528258"/>
                    </a:lnTo>
                    <a:lnTo>
                      <a:pt x="30317" y="491704"/>
                    </a:lnTo>
                    <a:cubicBezTo>
                      <a:pt x="230755" y="194004"/>
                      <a:pt x="396249" y="57725"/>
                      <a:pt x="535342" y="107"/>
                    </a:cubicBezTo>
                    <a:lnTo>
                      <a:pt x="5356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8718994" y="-1362046"/>
                <a:ext cx="27319" cy="25384"/>
              </a:xfrm>
              <a:custGeom>
                <a:avLst/>
                <a:gdLst>
                  <a:gd name="connsiteX0" fmla="*/ 0 w 27319"/>
                  <a:gd name="connsiteY0" fmla="*/ 0 h 25384"/>
                  <a:gd name="connsiteX1" fmla="*/ 16297 w 27319"/>
                  <a:gd name="connsiteY1" fmla="*/ 12422 h 25384"/>
                  <a:gd name="connsiteX2" fmla="*/ 27319 w 27319"/>
                  <a:gd name="connsiteY2" fmla="*/ 12559 h 25384"/>
                  <a:gd name="connsiteX3" fmla="*/ 12128 w 27319"/>
                  <a:gd name="connsiteY3" fmla="*/ 25384 h 25384"/>
                  <a:gd name="connsiteX4" fmla="*/ 7154 w 27319"/>
                  <a:gd name="connsiteY4" fmla="*/ 25322 h 25384"/>
                  <a:gd name="connsiteX5" fmla="*/ 0 w 27319"/>
                  <a:gd name="connsiteY5" fmla="*/ 0 h 2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319" h="25384">
                    <a:moveTo>
                      <a:pt x="0" y="0"/>
                    </a:moveTo>
                    <a:cubicBezTo>
                      <a:pt x="4053" y="5815"/>
                      <a:pt x="9779" y="10132"/>
                      <a:pt x="16297" y="12422"/>
                    </a:cubicBezTo>
                    <a:lnTo>
                      <a:pt x="27319" y="12559"/>
                    </a:lnTo>
                    <a:lnTo>
                      <a:pt x="12128" y="25384"/>
                    </a:lnTo>
                    <a:lnTo>
                      <a:pt x="7154" y="253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8693772" y="-1349345"/>
                <a:ext cx="42840" cy="49665"/>
              </a:xfrm>
              <a:custGeom>
                <a:avLst/>
                <a:gdLst>
                  <a:gd name="connsiteX0" fmla="*/ 0 w 42840"/>
                  <a:gd name="connsiteY0" fmla="*/ 0 h 49665"/>
                  <a:gd name="connsiteX1" fmla="*/ 16297 w 42840"/>
                  <a:gd name="connsiteY1" fmla="*/ 12422 h 49665"/>
                  <a:gd name="connsiteX2" fmla="*/ 32375 w 42840"/>
                  <a:gd name="connsiteY2" fmla="*/ 12622 h 49665"/>
                  <a:gd name="connsiteX3" fmla="*/ 42840 w 42840"/>
                  <a:gd name="connsiteY3" fmla="*/ 49665 h 49665"/>
                  <a:gd name="connsiteX4" fmla="*/ 20528 w 42840"/>
                  <a:gd name="connsiteY4" fmla="*/ 22739 h 49665"/>
                  <a:gd name="connsiteX5" fmla="*/ 1193 w 42840"/>
                  <a:gd name="connsiteY5" fmla="*/ 4222 h 49665"/>
                  <a:gd name="connsiteX6" fmla="*/ 0 w 42840"/>
                  <a:gd name="connsiteY6" fmla="*/ 0 h 4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840" h="49665">
                    <a:moveTo>
                      <a:pt x="0" y="0"/>
                    </a:moveTo>
                    <a:cubicBezTo>
                      <a:pt x="4052" y="5815"/>
                      <a:pt x="9778" y="10132"/>
                      <a:pt x="16297" y="12422"/>
                    </a:cubicBezTo>
                    <a:lnTo>
                      <a:pt x="32375" y="12622"/>
                    </a:lnTo>
                    <a:lnTo>
                      <a:pt x="42840" y="49665"/>
                    </a:lnTo>
                    <a:cubicBezTo>
                      <a:pt x="42840" y="49665"/>
                      <a:pt x="35771" y="38985"/>
                      <a:pt x="20528" y="22739"/>
                    </a:cubicBezTo>
                    <a:lnTo>
                      <a:pt x="1193" y="42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5364255" y="-1292988"/>
                <a:ext cx="356754" cy="116089"/>
              </a:xfrm>
              <a:custGeom>
                <a:avLst/>
                <a:gdLst>
                  <a:gd name="connsiteX0" fmla="*/ 356754 w 356754"/>
                  <a:gd name="connsiteY0" fmla="*/ 0 h 116089"/>
                  <a:gd name="connsiteX1" fmla="*/ 330017 w 356754"/>
                  <a:gd name="connsiteY1" fmla="*/ 12856 h 116089"/>
                  <a:gd name="connsiteX2" fmla="*/ 319353 w 356754"/>
                  <a:gd name="connsiteY2" fmla="*/ 13955 h 116089"/>
                  <a:gd name="connsiteX3" fmla="*/ 77846 w 356754"/>
                  <a:gd name="connsiteY3" fmla="*/ 80361 h 116089"/>
                  <a:gd name="connsiteX4" fmla="*/ 0 w 356754"/>
                  <a:gd name="connsiteY4" fmla="*/ 116089 h 116089"/>
                  <a:gd name="connsiteX5" fmla="*/ 9736 w 356754"/>
                  <a:gd name="connsiteY5" fmla="*/ 110496 h 116089"/>
                  <a:gd name="connsiteX6" fmla="*/ 356754 w 356754"/>
                  <a:gd name="connsiteY6" fmla="*/ 0 h 116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754" h="116089">
                    <a:moveTo>
                      <a:pt x="356754" y="0"/>
                    </a:moveTo>
                    <a:lnTo>
                      <a:pt x="330017" y="12856"/>
                    </a:lnTo>
                    <a:lnTo>
                      <a:pt x="319353" y="13955"/>
                    </a:lnTo>
                    <a:cubicBezTo>
                      <a:pt x="287551" y="17785"/>
                      <a:pt x="196209" y="32178"/>
                      <a:pt x="77846" y="80361"/>
                    </a:cubicBezTo>
                    <a:lnTo>
                      <a:pt x="0" y="116089"/>
                    </a:lnTo>
                    <a:lnTo>
                      <a:pt x="9736" y="110496"/>
                    </a:lnTo>
                    <a:cubicBezTo>
                      <a:pt x="204498" y="10703"/>
                      <a:pt x="356754" y="0"/>
                      <a:pt x="35675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5543718" y="-1280288"/>
                <a:ext cx="152071" cy="73121"/>
              </a:xfrm>
              <a:custGeom>
                <a:avLst/>
                <a:gdLst>
                  <a:gd name="connsiteX0" fmla="*/ 152071 w 152071"/>
                  <a:gd name="connsiteY0" fmla="*/ 0 h 73121"/>
                  <a:gd name="connsiteX1" fmla="*/ 0 w 152071"/>
                  <a:gd name="connsiteY1" fmla="*/ 73121 h 73121"/>
                  <a:gd name="connsiteX2" fmla="*/ 4009 w 152071"/>
                  <a:gd name="connsiteY2" fmla="*/ 70620 h 73121"/>
                  <a:gd name="connsiteX3" fmla="*/ 150555 w 152071"/>
                  <a:gd name="connsiteY3" fmla="*/ 156 h 73121"/>
                  <a:gd name="connsiteX4" fmla="*/ 152071 w 152071"/>
                  <a:gd name="connsiteY4" fmla="*/ 0 h 7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071" h="73121">
                    <a:moveTo>
                      <a:pt x="152071" y="0"/>
                    </a:moveTo>
                    <a:lnTo>
                      <a:pt x="0" y="73121"/>
                    </a:lnTo>
                    <a:lnTo>
                      <a:pt x="4009" y="70620"/>
                    </a:lnTo>
                    <a:lnTo>
                      <a:pt x="150555" y="156"/>
                    </a:lnTo>
                    <a:lnTo>
                      <a:pt x="152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7302374" y="-1263748"/>
                <a:ext cx="193326" cy="435852"/>
              </a:xfrm>
              <a:custGeom>
                <a:avLst/>
                <a:gdLst>
                  <a:gd name="connsiteX0" fmla="*/ 193326 w 193326"/>
                  <a:gd name="connsiteY0" fmla="*/ 3 h 435852"/>
                  <a:gd name="connsiteX1" fmla="*/ 69660 w 193326"/>
                  <a:gd name="connsiteY1" fmla="*/ 193436 h 435852"/>
                  <a:gd name="connsiteX2" fmla="*/ 25513 w 193326"/>
                  <a:gd name="connsiteY2" fmla="*/ 398951 h 435852"/>
                  <a:gd name="connsiteX3" fmla="*/ 25391 w 193326"/>
                  <a:gd name="connsiteY3" fmla="*/ 406383 h 435852"/>
                  <a:gd name="connsiteX4" fmla="*/ 44 w 193326"/>
                  <a:gd name="connsiteY4" fmla="*/ 435852 h 435852"/>
                  <a:gd name="connsiteX5" fmla="*/ 44439 w 193326"/>
                  <a:gd name="connsiteY5" fmla="*/ 206136 h 435852"/>
                  <a:gd name="connsiteX6" fmla="*/ 168105 w 193326"/>
                  <a:gd name="connsiteY6" fmla="*/ 12703 h 435852"/>
                  <a:gd name="connsiteX7" fmla="*/ 143674 w 193326"/>
                  <a:gd name="connsiteY7" fmla="*/ 19045 h 435852"/>
                  <a:gd name="connsiteX8" fmla="*/ 115701 w 193326"/>
                  <a:gd name="connsiteY8" fmla="*/ 32329 h 435852"/>
                  <a:gd name="connsiteX9" fmla="*/ 120482 w 193326"/>
                  <a:gd name="connsiteY9" fmla="*/ 29335 h 435852"/>
                  <a:gd name="connsiteX10" fmla="*/ 193326 w 193326"/>
                  <a:gd name="connsiteY10" fmla="*/ 3 h 43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3326" h="435852">
                    <a:moveTo>
                      <a:pt x="193326" y="3"/>
                    </a:moveTo>
                    <a:cubicBezTo>
                      <a:pt x="193326" y="3"/>
                      <a:pt x="117222" y="110286"/>
                      <a:pt x="69660" y="193436"/>
                    </a:cubicBezTo>
                    <a:cubicBezTo>
                      <a:pt x="33986" y="255796"/>
                      <a:pt x="26851" y="353831"/>
                      <a:pt x="25513" y="398951"/>
                    </a:cubicBezTo>
                    <a:lnTo>
                      <a:pt x="25391" y="406383"/>
                    </a:lnTo>
                    <a:lnTo>
                      <a:pt x="44" y="435852"/>
                    </a:lnTo>
                    <a:cubicBezTo>
                      <a:pt x="44" y="435852"/>
                      <a:pt x="-3126" y="289282"/>
                      <a:pt x="44439" y="206136"/>
                    </a:cubicBezTo>
                    <a:cubicBezTo>
                      <a:pt x="92001" y="122986"/>
                      <a:pt x="168105" y="12703"/>
                      <a:pt x="168105" y="12703"/>
                    </a:cubicBezTo>
                    <a:cubicBezTo>
                      <a:pt x="164054" y="12615"/>
                      <a:pt x="155862" y="14443"/>
                      <a:pt x="143674" y="19045"/>
                    </a:cubicBezTo>
                    <a:lnTo>
                      <a:pt x="115701" y="32329"/>
                    </a:lnTo>
                    <a:lnTo>
                      <a:pt x="120482" y="29335"/>
                    </a:lnTo>
                    <a:cubicBezTo>
                      <a:pt x="160560" y="7314"/>
                      <a:pt x="185223" y="-172"/>
                      <a:pt x="193326" y="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4905520" y="-1252469"/>
                <a:ext cx="1076920" cy="2562029"/>
              </a:xfrm>
              <a:custGeom>
                <a:avLst/>
                <a:gdLst>
                  <a:gd name="connsiteX0" fmla="*/ 1076920 w 1076920"/>
                  <a:gd name="connsiteY0" fmla="*/ 0 h 2562029"/>
                  <a:gd name="connsiteX1" fmla="*/ 57979 w 1076920"/>
                  <a:gd name="connsiteY1" fmla="*/ 2561799 h 2562029"/>
                  <a:gd name="connsiteX2" fmla="*/ 8342 w 1076920"/>
                  <a:gd name="connsiteY2" fmla="*/ 2238138 h 2562029"/>
                  <a:gd name="connsiteX3" fmla="*/ 313 w 1076920"/>
                  <a:gd name="connsiteY3" fmla="*/ 2142220 h 2562029"/>
                  <a:gd name="connsiteX4" fmla="*/ 0 w 1076920"/>
                  <a:gd name="connsiteY4" fmla="*/ 2126389 h 2562029"/>
                  <a:gd name="connsiteX5" fmla="*/ 1051699 w 1076920"/>
                  <a:gd name="connsiteY5" fmla="*/ 12700 h 2562029"/>
                  <a:gd name="connsiteX6" fmla="*/ 934523 w 1076920"/>
                  <a:gd name="connsiteY6" fmla="*/ 65222 h 2562029"/>
                  <a:gd name="connsiteX7" fmla="*/ 946495 w 1076920"/>
                  <a:gd name="connsiteY7" fmla="*/ 58461 h 2562029"/>
                  <a:gd name="connsiteX8" fmla="*/ 1076920 w 1076920"/>
                  <a:gd name="connsiteY8" fmla="*/ 0 h 256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6920" h="2562029">
                    <a:moveTo>
                      <a:pt x="1076920" y="0"/>
                    </a:moveTo>
                    <a:cubicBezTo>
                      <a:pt x="1076920" y="0"/>
                      <a:pt x="-192881" y="895978"/>
                      <a:pt x="57979" y="2561799"/>
                    </a:cubicBezTo>
                    <a:cubicBezTo>
                      <a:pt x="58859" y="2568317"/>
                      <a:pt x="29174" y="2435928"/>
                      <a:pt x="8342" y="2238138"/>
                    </a:cubicBezTo>
                    <a:lnTo>
                      <a:pt x="313" y="2142220"/>
                    </a:lnTo>
                    <a:lnTo>
                      <a:pt x="0" y="2126389"/>
                    </a:lnTo>
                    <a:cubicBezTo>
                      <a:pt x="8826" y="748557"/>
                      <a:pt x="1051699" y="12700"/>
                      <a:pt x="1051699" y="12700"/>
                    </a:cubicBezTo>
                    <a:lnTo>
                      <a:pt x="934523" y="65222"/>
                    </a:lnTo>
                    <a:lnTo>
                      <a:pt x="946495" y="58461"/>
                    </a:lnTo>
                    <a:cubicBezTo>
                      <a:pt x="988236" y="37356"/>
                      <a:pt x="1031690" y="17815"/>
                      <a:pt x="10769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7119765" y="-1231419"/>
                <a:ext cx="298310" cy="639570"/>
              </a:xfrm>
              <a:custGeom>
                <a:avLst/>
                <a:gdLst>
                  <a:gd name="connsiteX0" fmla="*/ 298310 w 298310"/>
                  <a:gd name="connsiteY0" fmla="*/ 0 h 639570"/>
                  <a:gd name="connsiteX1" fmla="*/ 231556 w 298310"/>
                  <a:gd name="connsiteY1" fmla="*/ 41796 h 639570"/>
                  <a:gd name="connsiteX2" fmla="*/ 137759 w 298310"/>
                  <a:gd name="connsiteY2" fmla="*/ 113541 h 639570"/>
                  <a:gd name="connsiteX3" fmla="*/ 137056 w 298310"/>
                  <a:gd name="connsiteY3" fmla="*/ 342554 h 639570"/>
                  <a:gd name="connsiteX4" fmla="*/ 0 w 298310"/>
                  <a:gd name="connsiteY4" fmla="*/ 639570 h 639570"/>
                  <a:gd name="connsiteX5" fmla="*/ 2269 w 298310"/>
                  <a:gd name="connsiteY5" fmla="*/ 629293 h 639570"/>
                  <a:gd name="connsiteX6" fmla="*/ 4562 w 298310"/>
                  <a:gd name="connsiteY6" fmla="*/ 617621 h 639570"/>
                  <a:gd name="connsiteX7" fmla="*/ 24740 w 298310"/>
                  <a:gd name="connsiteY7" fmla="*/ 591923 h 639570"/>
                  <a:gd name="connsiteX8" fmla="*/ 111835 w 298310"/>
                  <a:gd name="connsiteY8" fmla="*/ 355254 h 639570"/>
                  <a:gd name="connsiteX9" fmla="*/ 112538 w 298310"/>
                  <a:gd name="connsiteY9" fmla="*/ 126241 h 639570"/>
                  <a:gd name="connsiteX10" fmla="*/ 277870 w 298310"/>
                  <a:gd name="connsiteY10" fmla="*/ 9706 h 639570"/>
                  <a:gd name="connsiteX11" fmla="*/ 298310 w 298310"/>
                  <a:gd name="connsiteY11" fmla="*/ 0 h 63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8310" h="639570">
                    <a:moveTo>
                      <a:pt x="298310" y="0"/>
                    </a:moveTo>
                    <a:lnTo>
                      <a:pt x="231556" y="41796"/>
                    </a:lnTo>
                    <a:cubicBezTo>
                      <a:pt x="203953" y="60932"/>
                      <a:pt x="172640" y="84561"/>
                      <a:pt x="137759" y="113541"/>
                    </a:cubicBezTo>
                    <a:cubicBezTo>
                      <a:pt x="118383" y="187884"/>
                      <a:pt x="122256" y="267509"/>
                      <a:pt x="137056" y="342554"/>
                    </a:cubicBezTo>
                    <a:cubicBezTo>
                      <a:pt x="162072" y="470100"/>
                      <a:pt x="0" y="639570"/>
                      <a:pt x="0" y="639570"/>
                    </a:cubicBezTo>
                    <a:cubicBezTo>
                      <a:pt x="0" y="639570"/>
                      <a:pt x="865" y="635915"/>
                      <a:pt x="2269" y="629293"/>
                    </a:cubicBezTo>
                    <a:lnTo>
                      <a:pt x="4562" y="617621"/>
                    </a:lnTo>
                    <a:lnTo>
                      <a:pt x="24740" y="591923"/>
                    </a:lnTo>
                    <a:cubicBezTo>
                      <a:pt x="70024" y="531063"/>
                      <a:pt x="127470" y="434970"/>
                      <a:pt x="111835" y="355254"/>
                    </a:cubicBezTo>
                    <a:cubicBezTo>
                      <a:pt x="97035" y="280209"/>
                      <a:pt x="93162" y="200584"/>
                      <a:pt x="112538" y="126241"/>
                    </a:cubicBezTo>
                    <a:cubicBezTo>
                      <a:pt x="182300" y="68281"/>
                      <a:pt x="237792" y="31727"/>
                      <a:pt x="277870" y="9706"/>
                    </a:cubicBezTo>
                    <a:lnTo>
                      <a:pt x="29831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4624461" y="-1207167"/>
                <a:ext cx="2016632" cy="4387037"/>
              </a:xfrm>
              <a:custGeom>
                <a:avLst/>
                <a:gdLst>
                  <a:gd name="connsiteX0" fmla="*/ 919256 w 2016632"/>
                  <a:gd name="connsiteY0" fmla="*/ 0 h 4387037"/>
                  <a:gd name="connsiteX1" fmla="*/ 770544 w 2016632"/>
                  <a:gd name="connsiteY1" fmla="*/ 92755 h 4387037"/>
                  <a:gd name="connsiteX2" fmla="*/ 88881 w 2016632"/>
                  <a:gd name="connsiteY2" fmla="*/ 1914010 h 4387037"/>
                  <a:gd name="connsiteX3" fmla="*/ 101916 w 2016632"/>
                  <a:gd name="connsiteY3" fmla="*/ 2132103 h 4387037"/>
                  <a:gd name="connsiteX4" fmla="*/ 53296 w 2016632"/>
                  <a:gd name="connsiteY4" fmla="*/ 3339542 h 4387037"/>
                  <a:gd name="connsiteX5" fmla="*/ 242497 w 2016632"/>
                  <a:gd name="connsiteY5" fmla="*/ 4142856 h 4387037"/>
                  <a:gd name="connsiteX6" fmla="*/ 1119097 w 2016632"/>
                  <a:gd name="connsiteY6" fmla="*/ 4210152 h 4387037"/>
                  <a:gd name="connsiteX7" fmla="*/ 1957203 w 2016632"/>
                  <a:gd name="connsiteY7" fmla="*/ 4321227 h 4387037"/>
                  <a:gd name="connsiteX8" fmla="*/ 1994197 w 2016632"/>
                  <a:gd name="connsiteY8" fmla="*/ 4344437 h 4387037"/>
                  <a:gd name="connsiteX9" fmla="*/ 2016632 w 2016632"/>
                  <a:gd name="connsiteY9" fmla="*/ 4387037 h 4387037"/>
                  <a:gd name="connsiteX10" fmla="*/ 1093876 w 2016632"/>
                  <a:gd name="connsiteY10" fmla="*/ 4222852 h 4387037"/>
                  <a:gd name="connsiteX11" fmla="*/ 217276 w 2016632"/>
                  <a:gd name="connsiteY11" fmla="*/ 4155556 h 4387037"/>
                  <a:gd name="connsiteX12" fmla="*/ 28075 w 2016632"/>
                  <a:gd name="connsiteY12" fmla="*/ 3352242 h 4387037"/>
                  <a:gd name="connsiteX13" fmla="*/ 76695 w 2016632"/>
                  <a:gd name="connsiteY13" fmla="*/ 2144803 h 4387037"/>
                  <a:gd name="connsiteX14" fmla="*/ 63660 w 2016632"/>
                  <a:gd name="connsiteY14" fmla="*/ 1926710 h 4387037"/>
                  <a:gd name="connsiteX15" fmla="*/ 898044 w 2016632"/>
                  <a:gd name="connsiteY15" fmla="*/ 10199 h 4387037"/>
                  <a:gd name="connsiteX16" fmla="*/ 919256 w 2016632"/>
                  <a:gd name="connsiteY16" fmla="*/ 0 h 438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16632" h="4387037">
                    <a:moveTo>
                      <a:pt x="919256" y="0"/>
                    </a:moveTo>
                    <a:lnTo>
                      <a:pt x="770544" y="92755"/>
                    </a:lnTo>
                    <a:cubicBezTo>
                      <a:pt x="103873" y="563008"/>
                      <a:pt x="67917" y="1378512"/>
                      <a:pt x="88881" y="1914010"/>
                    </a:cubicBezTo>
                    <a:cubicBezTo>
                      <a:pt x="88881" y="1986943"/>
                      <a:pt x="94167" y="2060583"/>
                      <a:pt x="101916" y="2132103"/>
                    </a:cubicBezTo>
                    <a:cubicBezTo>
                      <a:pt x="148424" y="2558777"/>
                      <a:pt x="88529" y="2918154"/>
                      <a:pt x="53296" y="3339542"/>
                    </a:cubicBezTo>
                    <a:cubicBezTo>
                      <a:pt x="29338" y="3626693"/>
                      <a:pt x="-50291" y="3898692"/>
                      <a:pt x="242497" y="4142856"/>
                    </a:cubicBezTo>
                    <a:cubicBezTo>
                      <a:pt x="535285" y="4387021"/>
                      <a:pt x="561356" y="4370464"/>
                      <a:pt x="1119097" y="4210152"/>
                    </a:cubicBezTo>
                    <a:cubicBezTo>
                      <a:pt x="1473321" y="4108108"/>
                      <a:pt x="1749859" y="4200286"/>
                      <a:pt x="1957203" y="4321227"/>
                    </a:cubicBezTo>
                    <a:lnTo>
                      <a:pt x="1994197" y="4344437"/>
                    </a:lnTo>
                    <a:lnTo>
                      <a:pt x="2016632" y="4387037"/>
                    </a:lnTo>
                    <a:cubicBezTo>
                      <a:pt x="1802063" y="4243286"/>
                      <a:pt x="1498703" y="4106230"/>
                      <a:pt x="1093876" y="4222852"/>
                    </a:cubicBezTo>
                    <a:cubicBezTo>
                      <a:pt x="536135" y="4383164"/>
                      <a:pt x="510064" y="4399721"/>
                      <a:pt x="217276" y="4155556"/>
                    </a:cubicBezTo>
                    <a:cubicBezTo>
                      <a:pt x="-75512" y="3911392"/>
                      <a:pt x="4117" y="3639393"/>
                      <a:pt x="28075" y="3352242"/>
                    </a:cubicBezTo>
                    <a:cubicBezTo>
                      <a:pt x="63308" y="2930854"/>
                      <a:pt x="123203" y="2571477"/>
                      <a:pt x="76695" y="2144803"/>
                    </a:cubicBezTo>
                    <a:cubicBezTo>
                      <a:pt x="68946" y="2073283"/>
                      <a:pt x="63660" y="1999643"/>
                      <a:pt x="63660" y="1926710"/>
                    </a:cubicBezTo>
                    <a:cubicBezTo>
                      <a:pt x="41199" y="1352962"/>
                      <a:pt x="84079" y="457778"/>
                      <a:pt x="898044" y="10199"/>
                    </a:cubicBezTo>
                    <a:lnTo>
                      <a:pt x="91925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4868843" y="-1187247"/>
                <a:ext cx="971200" cy="2509507"/>
              </a:xfrm>
              <a:custGeom>
                <a:avLst/>
                <a:gdLst>
                  <a:gd name="connsiteX0" fmla="*/ 971200 w 971200"/>
                  <a:gd name="connsiteY0" fmla="*/ 0 h 2509507"/>
                  <a:gd name="connsiteX1" fmla="*/ 863030 w 971200"/>
                  <a:gd name="connsiteY1" fmla="*/ 61091 h 2509507"/>
                  <a:gd name="connsiteX2" fmla="*/ 48499 w 971200"/>
                  <a:gd name="connsiteY2" fmla="*/ 1456848 h 2509507"/>
                  <a:gd name="connsiteX3" fmla="*/ 31671 w 971200"/>
                  <a:gd name="connsiteY3" fmla="*/ 2013460 h 2509507"/>
                  <a:gd name="connsiteX4" fmla="*/ 36990 w 971200"/>
                  <a:gd name="connsiteY4" fmla="*/ 2076998 h 2509507"/>
                  <a:gd name="connsiteX5" fmla="*/ 39538 w 971200"/>
                  <a:gd name="connsiteY5" fmla="*/ 2205988 h 2509507"/>
                  <a:gd name="connsiteX6" fmla="*/ 69435 w 971200"/>
                  <a:gd name="connsiteY6" fmla="*/ 2509277 h 2509507"/>
                  <a:gd name="connsiteX7" fmla="*/ 23278 w 971200"/>
                  <a:gd name="connsiteY7" fmla="*/ 1469548 h 2509507"/>
                  <a:gd name="connsiteX8" fmla="*/ 957951 w 971200"/>
                  <a:gd name="connsiteY8" fmla="*/ 5939 h 2509507"/>
                  <a:gd name="connsiteX9" fmla="*/ 971200 w 971200"/>
                  <a:gd name="connsiteY9" fmla="*/ 0 h 25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1200" h="2509507">
                    <a:moveTo>
                      <a:pt x="971200" y="0"/>
                    </a:moveTo>
                    <a:lnTo>
                      <a:pt x="863030" y="61091"/>
                    </a:lnTo>
                    <a:cubicBezTo>
                      <a:pt x="325766" y="398144"/>
                      <a:pt x="112006" y="1010444"/>
                      <a:pt x="48499" y="1456848"/>
                    </a:cubicBezTo>
                    <a:cubicBezTo>
                      <a:pt x="21281" y="1648164"/>
                      <a:pt x="21215" y="1844038"/>
                      <a:pt x="31671" y="2013460"/>
                    </a:cubicBezTo>
                    <a:lnTo>
                      <a:pt x="36990" y="2076998"/>
                    </a:lnTo>
                    <a:lnTo>
                      <a:pt x="39538" y="2205988"/>
                    </a:lnTo>
                    <a:cubicBezTo>
                      <a:pt x="44018" y="2304057"/>
                      <a:pt x="53756" y="2405163"/>
                      <a:pt x="69435" y="2509277"/>
                    </a:cubicBezTo>
                    <a:cubicBezTo>
                      <a:pt x="71195" y="2522312"/>
                      <a:pt x="-49304" y="1979723"/>
                      <a:pt x="23278" y="1469548"/>
                    </a:cubicBezTo>
                    <a:cubicBezTo>
                      <a:pt x="91321" y="991258"/>
                      <a:pt x="331849" y="322527"/>
                      <a:pt x="957951" y="5939"/>
                    </a:cubicBezTo>
                    <a:lnTo>
                      <a:pt x="9712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4533251" y="-1176899"/>
                <a:ext cx="831004" cy="1598707"/>
              </a:xfrm>
              <a:custGeom>
                <a:avLst/>
                <a:gdLst>
                  <a:gd name="connsiteX0" fmla="*/ 831004 w 831004"/>
                  <a:gd name="connsiteY0" fmla="*/ 0 h 1598707"/>
                  <a:gd name="connsiteX1" fmla="*/ 740326 w 831004"/>
                  <a:gd name="connsiteY1" fmla="*/ 52091 h 1598707"/>
                  <a:gd name="connsiteX2" fmla="*/ 20837 w 831004"/>
                  <a:gd name="connsiteY2" fmla="*/ 1598707 h 1598707"/>
                  <a:gd name="connsiteX3" fmla="*/ 0 w 831004"/>
                  <a:gd name="connsiteY3" fmla="*/ 1550638 h 1598707"/>
                  <a:gd name="connsiteX4" fmla="*/ 6372 w 831004"/>
                  <a:gd name="connsiteY4" fmla="*/ 1462312 h 1598707"/>
                  <a:gd name="connsiteX5" fmla="*/ 815519 w 831004"/>
                  <a:gd name="connsiteY5" fmla="*/ 7107 h 1598707"/>
                  <a:gd name="connsiteX6" fmla="*/ 831004 w 831004"/>
                  <a:gd name="connsiteY6" fmla="*/ 0 h 159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1004" h="1598707">
                    <a:moveTo>
                      <a:pt x="831004" y="0"/>
                    </a:moveTo>
                    <a:lnTo>
                      <a:pt x="740326" y="52091"/>
                    </a:lnTo>
                    <a:cubicBezTo>
                      <a:pt x="431504" y="249593"/>
                      <a:pt x="68204" y="676944"/>
                      <a:pt x="20837" y="1598707"/>
                    </a:cubicBezTo>
                    <a:lnTo>
                      <a:pt x="0" y="1550638"/>
                    </a:lnTo>
                    <a:lnTo>
                      <a:pt x="6372" y="1462312"/>
                    </a:lnTo>
                    <a:cubicBezTo>
                      <a:pt x="92218" y="546465"/>
                      <a:pt x="507147" y="165113"/>
                      <a:pt x="815519" y="7107"/>
                    </a:cubicBezTo>
                    <a:lnTo>
                      <a:pt x="8310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8536579" y="-1081434"/>
                <a:ext cx="494230" cy="162974"/>
              </a:xfrm>
              <a:custGeom>
                <a:avLst/>
                <a:gdLst>
                  <a:gd name="connsiteX0" fmla="*/ 192568 w 494230"/>
                  <a:gd name="connsiteY0" fmla="*/ 129 h 162974"/>
                  <a:gd name="connsiteX1" fmla="*/ 494230 w 494230"/>
                  <a:gd name="connsiteY1" fmla="*/ 162974 h 162974"/>
                  <a:gd name="connsiteX2" fmla="*/ 331696 w 494230"/>
                  <a:gd name="connsiteY2" fmla="*/ 60221 h 162974"/>
                  <a:gd name="connsiteX3" fmla="*/ 330545 w 494230"/>
                  <a:gd name="connsiteY3" fmla="*/ 59962 h 162974"/>
                  <a:gd name="connsiteX4" fmla="*/ 304250 w 494230"/>
                  <a:gd name="connsiteY4" fmla="*/ 44784 h 162974"/>
                  <a:gd name="connsiteX5" fmla="*/ 56837 w 494230"/>
                  <a:gd name="connsiteY5" fmla="*/ 27020 h 162974"/>
                  <a:gd name="connsiteX6" fmla="*/ 0 w 494230"/>
                  <a:gd name="connsiteY6" fmla="*/ 47618 h 162974"/>
                  <a:gd name="connsiteX7" fmla="*/ 21519 w 494230"/>
                  <a:gd name="connsiteY7" fmla="*/ 36260 h 162974"/>
                  <a:gd name="connsiteX8" fmla="*/ 192568 w 494230"/>
                  <a:gd name="connsiteY8" fmla="*/ 129 h 162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4230" h="162974">
                    <a:moveTo>
                      <a:pt x="192568" y="129"/>
                    </a:moveTo>
                    <a:cubicBezTo>
                      <a:pt x="381655" y="5270"/>
                      <a:pt x="494230" y="162974"/>
                      <a:pt x="494230" y="162974"/>
                    </a:cubicBezTo>
                    <a:cubicBezTo>
                      <a:pt x="443847" y="111710"/>
                      <a:pt x="388090" y="79208"/>
                      <a:pt x="331696" y="60221"/>
                    </a:cubicBezTo>
                    <a:lnTo>
                      <a:pt x="330545" y="59962"/>
                    </a:lnTo>
                    <a:lnTo>
                      <a:pt x="304250" y="44784"/>
                    </a:lnTo>
                    <a:cubicBezTo>
                      <a:pt x="238490" y="15112"/>
                      <a:pt x="154890" y="-523"/>
                      <a:pt x="56837" y="27020"/>
                    </a:cubicBezTo>
                    <a:lnTo>
                      <a:pt x="0" y="47618"/>
                    </a:lnTo>
                    <a:lnTo>
                      <a:pt x="21519" y="36260"/>
                    </a:lnTo>
                    <a:cubicBezTo>
                      <a:pt x="83738" y="8672"/>
                      <a:pt x="140998" y="-1273"/>
                      <a:pt x="192568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8498868" y="-1043562"/>
                <a:ext cx="506720" cy="137803"/>
              </a:xfrm>
              <a:custGeom>
                <a:avLst/>
                <a:gdLst>
                  <a:gd name="connsiteX0" fmla="*/ 203040 w 506720"/>
                  <a:gd name="connsiteY0" fmla="*/ 686 h 137803"/>
                  <a:gd name="connsiteX1" fmla="*/ 284927 w 506720"/>
                  <a:gd name="connsiteY1" fmla="*/ 3349 h 137803"/>
                  <a:gd name="connsiteX2" fmla="*/ 368256 w 506720"/>
                  <a:gd name="connsiteY2" fmla="*/ 22091 h 137803"/>
                  <a:gd name="connsiteX3" fmla="*/ 412092 w 506720"/>
                  <a:gd name="connsiteY3" fmla="*/ 47394 h 137803"/>
                  <a:gd name="connsiteX4" fmla="*/ 506720 w 506720"/>
                  <a:gd name="connsiteY4" fmla="*/ 137803 h 137803"/>
                  <a:gd name="connsiteX5" fmla="*/ 36027 w 506720"/>
                  <a:gd name="connsiteY5" fmla="*/ 41335 h 137803"/>
                  <a:gd name="connsiteX6" fmla="*/ 0 w 506720"/>
                  <a:gd name="connsiteY6" fmla="*/ 56852 h 137803"/>
                  <a:gd name="connsiteX7" fmla="*/ 8446 w 506720"/>
                  <a:gd name="connsiteY7" fmla="*/ 51377 h 137803"/>
                  <a:gd name="connsiteX8" fmla="*/ 203040 w 506720"/>
                  <a:gd name="connsiteY8" fmla="*/ 686 h 137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6720" h="137803">
                    <a:moveTo>
                      <a:pt x="203040" y="686"/>
                    </a:moveTo>
                    <a:cubicBezTo>
                      <a:pt x="229509" y="-712"/>
                      <a:pt x="257002" y="-43"/>
                      <a:pt x="284927" y="3349"/>
                    </a:cubicBezTo>
                    <a:lnTo>
                      <a:pt x="368256" y="22091"/>
                    </a:lnTo>
                    <a:lnTo>
                      <a:pt x="412092" y="47394"/>
                    </a:lnTo>
                    <a:cubicBezTo>
                      <a:pt x="473226" y="90883"/>
                      <a:pt x="506720" y="137803"/>
                      <a:pt x="506720" y="137803"/>
                    </a:cubicBezTo>
                    <a:cubicBezTo>
                      <a:pt x="355570" y="-15988"/>
                      <a:pt x="156062" y="-927"/>
                      <a:pt x="36027" y="41335"/>
                    </a:cubicBezTo>
                    <a:lnTo>
                      <a:pt x="0" y="56852"/>
                    </a:lnTo>
                    <a:lnTo>
                      <a:pt x="8446" y="51377"/>
                    </a:lnTo>
                    <a:cubicBezTo>
                      <a:pt x="53443" y="27680"/>
                      <a:pt x="123634" y="4881"/>
                      <a:pt x="203040" y="6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8421245" y="-1033815"/>
                <a:ext cx="115335" cy="69203"/>
              </a:xfrm>
              <a:custGeom>
                <a:avLst/>
                <a:gdLst>
                  <a:gd name="connsiteX0" fmla="*/ 115335 w 115335"/>
                  <a:gd name="connsiteY0" fmla="*/ 0 h 69203"/>
                  <a:gd name="connsiteX1" fmla="*/ 73008 w 115335"/>
                  <a:gd name="connsiteY1" fmla="*/ 22342 h 69203"/>
                  <a:gd name="connsiteX2" fmla="*/ 6019 w 115335"/>
                  <a:gd name="connsiteY2" fmla="*/ 69203 h 69203"/>
                  <a:gd name="connsiteX3" fmla="*/ 0 w 115335"/>
                  <a:gd name="connsiteY3" fmla="*/ 68471 h 69203"/>
                  <a:gd name="connsiteX4" fmla="*/ 47787 w 115335"/>
                  <a:gd name="connsiteY4" fmla="*/ 35042 h 69203"/>
                  <a:gd name="connsiteX5" fmla="*/ 111633 w 115335"/>
                  <a:gd name="connsiteY5" fmla="*/ 1342 h 69203"/>
                  <a:gd name="connsiteX6" fmla="*/ 115335 w 115335"/>
                  <a:gd name="connsiteY6" fmla="*/ 0 h 69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335" h="69203">
                    <a:moveTo>
                      <a:pt x="115335" y="0"/>
                    </a:moveTo>
                    <a:lnTo>
                      <a:pt x="73008" y="22342"/>
                    </a:lnTo>
                    <a:cubicBezTo>
                      <a:pt x="51193" y="35692"/>
                      <a:pt x="28855" y="51234"/>
                      <a:pt x="6019" y="69203"/>
                    </a:cubicBezTo>
                    <a:lnTo>
                      <a:pt x="0" y="68471"/>
                    </a:lnTo>
                    <a:lnTo>
                      <a:pt x="47787" y="35042"/>
                    </a:lnTo>
                    <a:cubicBezTo>
                      <a:pt x="69602" y="21693"/>
                      <a:pt x="90893" y="10537"/>
                      <a:pt x="111633" y="1342"/>
                    </a:cubicBezTo>
                    <a:lnTo>
                      <a:pt x="1153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7078703" y="-987869"/>
                <a:ext cx="65751" cy="408720"/>
              </a:xfrm>
              <a:custGeom>
                <a:avLst/>
                <a:gdLst>
                  <a:gd name="connsiteX0" fmla="*/ 23796 w 65751"/>
                  <a:gd name="connsiteY0" fmla="*/ 0 h 408720"/>
                  <a:gd name="connsiteX1" fmla="*/ 41415 w 65751"/>
                  <a:gd name="connsiteY1" fmla="*/ 46859 h 408720"/>
                  <a:gd name="connsiteX2" fmla="*/ 48847 w 65751"/>
                  <a:gd name="connsiteY2" fmla="*/ 357666 h 408720"/>
                  <a:gd name="connsiteX3" fmla="*/ 45625 w 65751"/>
                  <a:gd name="connsiteY3" fmla="*/ 374071 h 408720"/>
                  <a:gd name="connsiteX4" fmla="*/ 40775 w 65751"/>
                  <a:gd name="connsiteY4" fmla="*/ 380247 h 408720"/>
                  <a:gd name="connsiteX5" fmla="*/ 15842 w 65751"/>
                  <a:gd name="connsiteY5" fmla="*/ 408720 h 408720"/>
                  <a:gd name="connsiteX6" fmla="*/ 16194 w 65751"/>
                  <a:gd name="connsiteY6" fmla="*/ 59559 h 408720"/>
                  <a:gd name="connsiteX7" fmla="*/ 0 w 65751"/>
                  <a:gd name="connsiteY7" fmla="*/ 16490 h 408720"/>
                  <a:gd name="connsiteX8" fmla="*/ 23796 w 65751"/>
                  <a:gd name="connsiteY8" fmla="*/ 0 h 40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751" h="408720">
                    <a:moveTo>
                      <a:pt x="23796" y="0"/>
                    </a:moveTo>
                    <a:cubicBezTo>
                      <a:pt x="28024" y="14800"/>
                      <a:pt x="33661" y="30303"/>
                      <a:pt x="41415" y="46859"/>
                    </a:cubicBezTo>
                    <a:cubicBezTo>
                      <a:pt x="82637" y="133270"/>
                      <a:pt x="61828" y="286467"/>
                      <a:pt x="48847" y="357666"/>
                    </a:cubicBezTo>
                    <a:lnTo>
                      <a:pt x="45625" y="374071"/>
                    </a:lnTo>
                    <a:lnTo>
                      <a:pt x="40775" y="380247"/>
                    </a:lnTo>
                    <a:cubicBezTo>
                      <a:pt x="25972" y="398128"/>
                      <a:pt x="15842" y="408720"/>
                      <a:pt x="15842" y="408720"/>
                    </a:cubicBezTo>
                    <a:cubicBezTo>
                      <a:pt x="15842" y="408720"/>
                      <a:pt x="71157" y="174773"/>
                      <a:pt x="16194" y="59559"/>
                    </a:cubicBezTo>
                    <a:lnTo>
                      <a:pt x="0" y="16490"/>
                    </a:lnTo>
                    <a:lnTo>
                      <a:pt x="2379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8275724" y="-986710"/>
                <a:ext cx="223145" cy="255135"/>
              </a:xfrm>
              <a:custGeom>
                <a:avLst/>
                <a:gdLst>
                  <a:gd name="connsiteX0" fmla="*/ 223145 w 223145"/>
                  <a:gd name="connsiteY0" fmla="*/ 0 h 255135"/>
                  <a:gd name="connsiteX1" fmla="*/ 195584 w 223145"/>
                  <a:gd name="connsiteY1" fmla="*/ 17866 h 255135"/>
                  <a:gd name="connsiteX2" fmla="*/ 145551 w 223145"/>
                  <a:gd name="connsiteY2" fmla="*/ 119693 h 255135"/>
                  <a:gd name="connsiteX3" fmla="*/ 6120 w 223145"/>
                  <a:gd name="connsiteY3" fmla="*/ 253471 h 255135"/>
                  <a:gd name="connsiteX4" fmla="*/ 0 w 223145"/>
                  <a:gd name="connsiteY4" fmla="*/ 255135 h 255135"/>
                  <a:gd name="connsiteX5" fmla="*/ 22560 w 223145"/>
                  <a:gd name="connsiteY5" fmla="*/ 242100 h 255135"/>
                  <a:gd name="connsiteX6" fmla="*/ 120331 w 223145"/>
                  <a:gd name="connsiteY6" fmla="*/ 132393 h 255135"/>
                  <a:gd name="connsiteX7" fmla="*/ 170363 w 223145"/>
                  <a:gd name="connsiteY7" fmla="*/ 30566 h 255135"/>
                  <a:gd name="connsiteX8" fmla="*/ 206370 w 223145"/>
                  <a:gd name="connsiteY8" fmla="*/ 7225 h 255135"/>
                  <a:gd name="connsiteX9" fmla="*/ 223145 w 223145"/>
                  <a:gd name="connsiteY9" fmla="*/ 0 h 255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145" h="255135">
                    <a:moveTo>
                      <a:pt x="223145" y="0"/>
                    </a:moveTo>
                    <a:lnTo>
                      <a:pt x="195584" y="17866"/>
                    </a:lnTo>
                    <a:cubicBezTo>
                      <a:pt x="195584" y="17866"/>
                      <a:pt x="174795" y="81641"/>
                      <a:pt x="145551" y="119693"/>
                    </a:cubicBezTo>
                    <a:cubicBezTo>
                      <a:pt x="127495" y="143475"/>
                      <a:pt x="81362" y="221070"/>
                      <a:pt x="6120" y="253471"/>
                    </a:cubicBezTo>
                    <a:lnTo>
                      <a:pt x="0" y="255135"/>
                    </a:lnTo>
                    <a:lnTo>
                      <a:pt x="22560" y="242100"/>
                    </a:lnTo>
                    <a:cubicBezTo>
                      <a:pt x="73472" y="204885"/>
                      <a:pt x="105886" y="151419"/>
                      <a:pt x="120331" y="132393"/>
                    </a:cubicBezTo>
                    <a:cubicBezTo>
                      <a:pt x="149575" y="94341"/>
                      <a:pt x="170363" y="30566"/>
                      <a:pt x="170363" y="30566"/>
                    </a:cubicBezTo>
                    <a:cubicBezTo>
                      <a:pt x="179171" y="23123"/>
                      <a:pt x="191371" y="15124"/>
                      <a:pt x="206370" y="7225"/>
                    </a:cubicBezTo>
                    <a:lnTo>
                      <a:pt x="2231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8271886" y="-981885"/>
                <a:ext cx="149358" cy="29973"/>
              </a:xfrm>
              <a:custGeom>
                <a:avLst/>
                <a:gdLst>
                  <a:gd name="connsiteX0" fmla="*/ 0 w 149358"/>
                  <a:gd name="connsiteY0" fmla="*/ 6 h 29973"/>
                  <a:gd name="connsiteX1" fmla="*/ 80068 w 149358"/>
                  <a:gd name="connsiteY1" fmla="*/ 8111 h 29973"/>
                  <a:gd name="connsiteX2" fmla="*/ 149358 w 149358"/>
                  <a:gd name="connsiteY2" fmla="*/ 16541 h 29973"/>
                  <a:gd name="connsiteX3" fmla="*/ 130156 w 149358"/>
                  <a:gd name="connsiteY3" fmla="*/ 29973 h 29973"/>
                  <a:gd name="connsiteX4" fmla="*/ 54847 w 149358"/>
                  <a:gd name="connsiteY4" fmla="*/ 20811 h 29973"/>
                  <a:gd name="connsiteX5" fmla="*/ 12037 w 149358"/>
                  <a:gd name="connsiteY5" fmla="*/ 16478 h 29973"/>
                  <a:gd name="connsiteX6" fmla="*/ 0 w 149358"/>
                  <a:gd name="connsiteY6" fmla="*/ 6 h 2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358" h="29973">
                    <a:moveTo>
                      <a:pt x="0" y="6"/>
                    </a:moveTo>
                    <a:cubicBezTo>
                      <a:pt x="27306" y="-169"/>
                      <a:pt x="54083" y="3883"/>
                      <a:pt x="80068" y="8111"/>
                    </a:cubicBezTo>
                    <a:lnTo>
                      <a:pt x="149358" y="16541"/>
                    </a:lnTo>
                    <a:lnTo>
                      <a:pt x="130156" y="29973"/>
                    </a:lnTo>
                    <a:cubicBezTo>
                      <a:pt x="106022" y="29444"/>
                      <a:pt x="80831" y="25040"/>
                      <a:pt x="54847" y="20811"/>
                    </a:cubicBezTo>
                    <a:lnTo>
                      <a:pt x="12037" y="16478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6854958" y="-975169"/>
                <a:ext cx="223745" cy="358292"/>
              </a:xfrm>
              <a:custGeom>
                <a:avLst/>
                <a:gdLst>
                  <a:gd name="connsiteX0" fmla="*/ 222320 w 223745"/>
                  <a:gd name="connsiteY0" fmla="*/ 0 h 358292"/>
                  <a:gd name="connsiteX1" fmla="*/ 223745 w 223745"/>
                  <a:gd name="connsiteY1" fmla="*/ 3790 h 358292"/>
                  <a:gd name="connsiteX2" fmla="*/ 162630 w 223745"/>
                  <a:gd name="connsiteY2" fmla="*/ 46140 h 358292"/>
                  <a:gd name="connsiteX3" fmla="*/ 112246 w 223745"/>
                  <a:gd name="connsiteY3" fmla="*/ 252253 h 358292"/>
                  <a:gd name="connsiteX4" fmla="*/ 12789 w 223745"/>
                  <a:gd name="connsiteY4" fmla="*/ 353260 h 358292"/>
                  <a:gd name="connsiteX5" fmla="*/ 0 w 223745"/>
                  <a:gd name="connsiteY5" fmla="*/ 358292 h 358292"/>
                  <a:gd name="connsiteX6" fmla="*/ 24702 w 223745"/>
                  <a:gd name="connsiteY6" fmla="*/ 343055 h 358292"/>
                  <a:gd name="connsiteX7" fmla="*/ 87025 w 223745"/>
                  <a:gd name="connsiteY7" fmla="*/ 264953 h 358292"/>
                  <a:gd name="connsiteX8" fmla="*/ 137409 w 223745"/>
                  <a:gd name="connsiteY8" fmla="*/ 58840 h 358292"/>
                  <a:gd name="connsiteX9" fmla="*/ 222320 w 223745"/>
                  <a:gd name="connsiteY9" fmla="*/ 0 h 35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745" h="358292">
                    <a:moveTo>
                      <a:pt x="222320" y="0"/>
                    </a:moveTo>
                    <a:lnTo>
                      <a:pt x="223745" y="3790"/>
                    </a:lnTo>
                    <a:lnTo>
                      <a:pt x="162630" y="46140"/>
                    </a:lnTo>
                    <a:cubicBezTo>
                      <a:pt x="158754" y="101807"/>
                      <a:pt x="146776" y="178617"/>
                      <a:pt x="112246" y="252253"/>
                    </a:cubicBezTo>
                    <a:cubicBezTo>
                      <a:pt x="88068" y="303914"/>
                      <a:pt x="50414" y="334814"/>
                      <a:pt x="12789" y="353260"/>
                    </a:cubicBezTo>
                    <a:lnTo>
                      <a:pt x="0" y="358292"/>
                    </a:lnTo>
                    <a:lnTo>
                      <a:pt x="24702" y="343055"/>
                    </a:lnTo>
                    <a:cubicBezTo>
                      <a:pt x="48798" y="324607"/>
                      <a:pt x="70907" y="299394"/>
                      <a:pt x="87025" y="264953"/>
                    </a:cubicBezTo>
                    <a:cubicBezTo>
                      <a:pt x="121555" y="191317"/>
                      <a:pt x="133533" y="114507"/>
                      <a:pt x="137409" y="58840"/>
                    </a:cubicBezTo>
                    <a:cubicBezTo>
                      <a:pt x="166654" y="40168"/>
                      <a:pt x="194840" y="20437"/>
                      <a:pt x="2223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8246666" y="-969179"/>
                <a:ext cx="55351" cy="115145"/>
              </a:xfrm>
              <a:custGeom>
                <a:avLst/>
                <a:gdLst>
                  <a:gd name="connsiteX0" fmla="*/ 0 w 55351"/>
                  <a:gd name="connsiteY0" fmla="*/ 0 h 115145"/>
                  <a:gd name="connsiteX1" fmla="*/ 37258 w 55351"/>
                  <a:gd name="connsiteY1" fmla="*/ 3772 h 115145"/>
                  <a:gd name="connsiteX2" fmla="*/ 51998 w 55351"/>
                  <a:gd name="connsiteY2" fmla="*/ 23942 h 115145"/>
                  <a:gd name="connsiteX3" fmla="*/ 4788 w 55351"/>
                  <a:gd name="connsiteY3" fmla="*/ 114846 h 115145"/>
                  <a:gd name="connsiteX4" fmla="*/ 1962 w 55351"/>
                  <a:gd name="connsiteY4" fmla="*/ 115145 h 115145"/>
                  <a:gd name="connsiteX5" fmla="*/ 4682 w 55351"/>
                  <a:gd name="connsiteY5" fmla="*/ 113639 h 115145"/>
                  <a:gd name="connsiteX6" fmla="*/ 26777 w 55351"/>
                  <a:gd name="connsiteY6" fmla="*/ 36642 h 115145"/>
                  <a:gd name="connsiteX7" fmla="*/ 0 w 55351"/>
                  <a:gd name="connsiteY7" fmla="*/ 0 h 11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351" h="115145">
                    <a:moveTo>
                      <a:pt x="0" y="0"/>
                    </a:moveTo>
                    <a:lnTo>
                      <a:pt x="37258" y="3772"/>
                    </a:lnTo>
                    <a:lnTo>
                      <a:pt x="51998" y="23942"/>
                    </a:lnTo>
                    <a:cubicBezTo>
                      <a:pt x="63979" y="61994"/>
                      <a:pt x="42840" y="102865"/>
                      <a:pt x="4788" y="114846"/>
                    </a:cubicBezTo>
                    <a:lnTo>
                      <a:pt x="1962" y="115145"/>
                    </a:lnTo>
                    <a:lnTo>
                      <a:pt x="4682" y="113639"/>
                    </a:lnTo>
                    <a:cubicBezTo>
                      <a:pt x="26119" y="95306"/>
                      <a:pt x="35763" y="65181"/>
                      <a:pt x="26777" y="36642"/>
                    </a:cubicBezTo>
                    <a:cubicBezTo>
                      <a:pt x="21847" y="21140"/>
                      <a:pt x="11981" y="881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8131931" y="-951577"/>
                <a:ext cx="116696" cy="113295"/>
              </a:xfrm>
              <a:custGeom>
                <a:avLst/>
                <a:gdLst>
                  <a:gd name="connsiteX0" fmla="*/ 31086 w 116696"/>
                  <a:gd name="connsiteY0" fmla="*/ 0 h 113295"/>
                  <a:gd name="connsiteX1" fmla="*/ 28619 w 116696"/>
                  <a:gd name="connsiteY1" fmla="*/ 50029 h 113295"/>
                  <a:gd name="connsiteX2" fmla="*/ 90950 w 116696"/>
                  <a:gd name="connsiteY2" fmla="*/ 100271 h 113295"/>
                  <a:gd name="connsiteX3" fmla="*/ 116696 w 116696"/>
                  <a:gd name="connsiteY3" fmla="*/ 97543 h 113295"/>
                  <a:gd name="connsiteX4" fmla="*/ 94301 w 116696"/>
                  <a:gd name="connsiteY4" fmla="*/ 109944 h 113295"/>
                  <a:gd name="connsiteX5" fmla="*/ 3398 w 116696"/>
                  <a:gd name="connsiteY5" fmla="*/ 62729 h 113295"/>
                  <a:gd name="connsiteX6" fmla="*/ 138 w 116696"/>
                  <a:gd name="connsiteY6" fmla="*/ 37055 h 113295"/>
                  <a:gd name="connsiteX7" fmla="*/ 3403 w 116696"/>
                  <a:gd name="connsiteY7" fmla="*/ 23169 h 113295"/>
                  <a:gd name="connsiteX8" fmla="*/ 31086 w 116696"/>
                  <a:gd name="connsiteY8" fmla="*/ 0 h 113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696" h="113295">
                    <a:moveTo>
                      <a:pt x="31086" y="0"/>
                    </a:moveTo>
                    <a:cubicBezTo>
                      <a:pt x="24742" y="15503"/>
                      <a:pt x="22981" y="32766"/>
                      <a:pt x="28619" y="50029"/>
                    </a:cubicBezTo>
                    <a:cubicBezTo>
                      <a:pt x="37605" y="78568"/>
                      <a:pt x="62841" y="97594"/>
                      <a:pt x="90950" y="100271"/>
                    </a:cubicBezTo>
                    <a:lnTo>
                      <a:pt x="116696" y="97543"/>
                    </a:lnTo>
                    <a:lnTo>
                      <a:pt x="94301" y="109944"/>
                    </a:lnTo>
                    <a:cubicBezTo>
                      <a:pt x="56249" y="121921"/>
                      <a:pt x="15379" y="100781"/>
                      <a:pt x="3398" y="62729"/>
                    </a:cubicBezTo>
                    <a:cubicBezTo>
                      <a:pt x="579" y="54098"/>
                      <a:pt x="-390" y="45466"/>
                      <a:pt x="138" y="37055"/>
                    </a:cubicBezTo>
                    <a:lnTo>
                      <a:pt x="3403" y="23169"/>
                    </a:lnTo>
                    <a:lnTo>
                      <a:pt x="310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9151101" y="-943925"/>
                <a:ext cx="331796" cy="390598"/>
              </a:xfrm>
              <a:custGeom>
                <a:avLst/>
                <a:gdLst>
                  <a:gd name="connsiteX0" fmla="*/ 228865 w 331796"/>
                  <a:gd name="connsiteY0" fmla="*/ 803 h 390598"/>
                  <a:gd name="connsiteX1" fmla="*/ 259519 w 331796"/>
                  <a:gd name="connsiteY1" fmla="*/ 98047 h 390598"/>
                  <a:gd name="connsiteX2" fmla="*/ 201385 w 331796"/>
                  <a:gd name="connsiteY2" fmla="*/ 277031 h 390598"/>
                  <a:gd name="connsiteX3" fmla="*/ 186234 w 331796"/>
                  <a:gd name="connsiteY3" fmla="*/ 291124 h 390598"/>
                  <a:gd name="connsiteX4" fmla="*/ 196099 w 331796"/>
                  <a:gd name="connsiteY4" fmla="*/ 339744 h 390598"/>
                  <a:gd name="connsiteX5" fmla="*/ 232391 w 331796"/>
                  <a:gd name="connsiteY5" fmla="*/ 376035 h 390598"/>
                  <a:gd name="connsiteX6" fmla="*/ 278237 w 331796"/>
                  <a:gd name="connsiteY6" fmla="*/ 377752 h 390598"/>
                  <a:gd name="connsiteX7" fmla="*/ 331796 w 331796"/>
                  <a:gd name="connsiteY7" fmla="*/ 375507 h 390598"/>
                  <a:gd name="connsiteX8" fmla="*/ 319209 w 331796"/>
                  <a:gd name="connsiteY8" fmla="*/ 387677 h 390598"/>
                  <a:gd name="connsiteX9" fmla="*/ 207169 w 331796"/>
                  <a:gd name="connsiteY9" fmla="*/ 388735 h 390598"/>
                  <a:gd name="connsiteX10" fmla="*/ 170879 w 331796"/>
                  <a:gd name="connsiteY10" fmla="*/ 352444 h 390598"/>
                  <a:gd name="connsiteX11" fmla="*/ 161013 w 331796"/>
                  <a:gd name="connsiteY11" fmla="*/ 303824 h 390598"/>
                  <a:gd name="connsiteX12" fmla="*/ 176165 w 331796"/>
                  <a:gd name="connsiteY12" fmla="*/ 289731 h 390598"/>
                  <a:gd name="connsiteX13" fmla="*/ 234298 w 331796"/>
                  <a:gd name="connsiteY13" fmla="*/ 110747 h 390598"/>
                  <a:gd name="connsiteX14" fmla="*/ 203645 w 331796"/>
                  <a:gd name="connsiteY14" fmla="*/ 13503 h 390598"/>
                  <a:gd name="connsiteX15" fmla="*/ 59718 w 331796"/>
                  <a:gd name="connsiteY15" fmla="*/ 50585 h 390598"/>
                  <a:gd name="connsiteX16" fmla="*/ 0 w 331796"/>
                  <a:gd name="connsiteY16" fmla="*/ 80339 h 390598"/>
                  <a:gd name="connsiteX17" fmla="*/ 1251 w 331796"/>
                  <a:gd name="connsiteY17" fmla="*/ 79581 h 390598"/>
                  <a:gd name="connsiteX18" fmla="*/ 228865 w 331796"/>
                  <a:gd name="connsiteY18" fmla="*/ 803 h 39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1796" h="390598">
                    <a:moveTo>
                      <a:pt x="228865" y="803"/>
                    </a:moveTo>
                    <a:cubicBezTo>
                      <a:pt x="289467" y="10313"/>
                      <a:pt x="279956" y="58586"/>
                      <a:pt x="259519" y="98047"/>
                    </a:cubicBezTo>
                    <a:cubicBezTo>
                      <a:pt x="239085" y="137508"/>
                      <a:pt x="278191" y="195641"/>
                      <a:pt x="201385" y="277031"/>
                    </a:cubicBezTo>
                    <a:cubicBezTo>
                      <a:pt x="196099" y="282313"/>
                      <a:pt x="191169" y="287247"/>
                      <a:pt x="186234" y="291124"/>
                    </a:cubicBezTo>
                    <a:cubicBezTo>
                      <a:pt x="191169" y="305920"/>
                      <a:pt x="195397" y="323538"/>
                      <a:pt x="196099" y="339744"/>
                    </a:cubicBezTo>
                    <a:cubicBezTo>
                      <a:pt x="197509" y="377795"/>
                      <a:pt x="204204" y="369691"/>
                      <a:pt x="232391" y="376035"/>
                    </a:cubicBezTo>
                    <a:cubicBezTo>
                      <a:pt x="240318" y="377796"/>
                      <a:pt x="257582" y="378148"/>
                      <a:pt x="278237" y="377752"/>
                    </a:cubicBezTo>
                    <a:lnTo>
                      <a:pt x="331796" y="375507"/>
                    </a:lnTo>
                    <a:lnTo>
                      <a:pt x="319209" y="387677"/>
                    </a:lnTo>
                    <a:cubicBezTo>
                      <a:pt x="276227" y="390144"/>
                      <a:pt x="223023" y="392256"/>
                      <a:pt x="207169" y="388735"/>
                    </a:cubicBezTo>
                    <a:cubicBezTo>
                      <a:pt x="178983" y="382391"/>
                      <a:pt x="172288" y="390495"/>
                      <a:pt x="170879" y="352444"/>
                    </a:cubicBezTo>
                    <a:cubicBezTo>
                      <a:pt x="170175" y="336238"/>
                      <a:pt x="165947" y="318620"/>
                      <a:pt x="161013" y="303824"/>
                    </a:cubicBezTo>
                    <a:cubicBezTo>
                      <a:pt x="165947" y="299947"/>
                      <a:pt x="170879" y="295013"/>
                      <a:pt x="176165" y="289731"/>
                    </a:cubicBezTo>
                    <a:cubicBezTo>
                      <a:pt x="252971" y="208341"/>
                      <a:pt x="213865" y="150208"/>
                      <a:pt x="234298" y="110747"/>
                    </a:cubicBezTo>
                    <a:cubicBezTo>
                      <a:pt x="254735" y="71286"/>
                      <a:pt x="264245" y="23013"/>
                      <a:pt x="203645" y="13503"/>
                    </a:cubicBezTo>
                    <a:cubicBezTo>
                      <a:pt x="173344" y="8746"/>
                      <a:pt x="117059" y="25658"/>
                      <a:pt x="59718" y="50585"/>
                    </a:cubicBezTo>
                    <a:lnTo>
                      <a:pt x="0" y="80339"/>
                    </a:lnTo>
                    <a:lnTo>
                      <a:pt x="1251" y="79581"/>
                    </a:lnTo>
                    <a:cubicBezTo>
                      <a:pt x="79501" y="35287"/>
                      <a:pt x="183415" y="-6332"/>
                      <a:pt x="228865" y="8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7948940" y="-938878"/>
                <a:ext cx="188857" cy="217990"/>
              </a:xfrm>
              <a:custGeom>
                <a:avLst/>
                <a:gdLst>
                  <a:gd name="connsiteX0" fmla="*/ 188857 w 188857"/>
                  <a:gd name="connsiteY0" fmla="*/ 0 h 217990"/>
                  <a:gd name="connsiteX1" fmla="*/ 186395 w 188857"/>
                  <a:gd name="connsiteY1" fmla="*/ 10469 h 217990"/>
                  <a:gd name="connsiteX2" fmla="*/ 182946 w 188857"/>
                  <a:gd name="connsiteY2" fmla="*/ 13356 h 217990"/>
                  <a:gd name="connsiteX3" fmla="*/ 108378 w 188857"/>
                  <a:gd name="connsiteY3" fmla="*/ 129642 h 217990"/>
                  <a:gd name="connsiteX4" fmla="*/ 18312 w 188857"/>
                  <a:gd name="connsiteY4" fmla="*/ 209884 h 217990"/>
                  <a:gd name="connsiteX5" fmla="*/ 0 w 188857"/>
                  <a:gd name="connsiteY5" fmla="*/ 217990 h 217990"/>
                  <a:gd name="connsiteX6" fmla="*/ 37876 w 188857"/>
                  <a:gd name="connsiteY6" fmla="*/ 192802 h 217990"/>
                  <a:gd name="connsiteX7" fmla="*/ 83157 w 188857"/>
                  <a:gd name="connsiteY7" fmla="*/ 142342 h 217990"/>
                  <a:gd name="connsiteX8" fmla="*/ 188857 w 188857"/>
                  <a:gd name="connsiteY8" fmla="*/ 0 h 217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857" h="217990">
                    <a:moveTo>
                      <a:pt x="188857" y="0"/>
                    </a:moveTo>
                    <a:lnTo>
                      <a:pt x="186395" y="10469"/>
                    </a:lnTo>
                    <a:lnTo>
                      <a:pt x="182946" y="13356"/>
                    </a:lnTo>
                    <a:cubicBezTo>
                      <a:pt x="156603" y="42307"/>
                      <a:pt x="141409" y="80227"/>
                      <a:pt x="108378" y="129642"/>
                    </a:cubicBezTo>
                    <a:cubicBezTo>
                      <a:pt x="80543" y="171393"/>
                      <a:pt x="45486" y="195703"/>
                      <a:pt x="18312" y="209884"/>
                    </a:cubicBezTo>
                    <a:lnTo>
                      <a:pt x="0" y="217990"/>
                    </a:lnTo>
                    <a:lnTo>
                      <a:pt x="37876" y="192802"/>
                    </a:lnTo>
                    <a:cubicBezTo>
                      <a:pt x="53517" y="179733"/>
                      <a:pt x="69240" y="163217"/>
                      <a:pt x="83157" y="142342"/>
                    </a:cubicBezTo>
                    <a:cubicBezTo>
                      <a:pt x="127198" y="76455"/>
                      <a:pt x="139530" y="31005"/>
                      <a:pt x="1888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7271061" y="-908595"/>
                <a:ext cx="115066" cy="312534"/>
              </a:xfrm>
              <a:custGeom>
                <a:avLst/>
                <a:gdLst>
                  <a:gd name="connsiteX0" fmla="*/ 115066 w 115066"/>
                  <a:gd name="connsiteY0" fmla="*/ 0 h 312534"/>
                  <a:gd name="connsiteX1" fmla="*/ 29082 w 115066"/>
                  <a:gd name="connsiteY1" fmla="*/ 291748 h 312534"/>
                  <a:gd name="connsiteX2" fmla="*/ 27543 w 115066"/>
                  <a:gd name="connsiteY2" fmla="*/ 294971 h 312534"/>
                  <a:gd name="connsiteX3" fmla="*/ 0 w 115066"/>
                  <a:gd name="connsiteY3" fmla="*/ 312534 h 312534"/>
                  <a:gd name="connsiteX4" fmla="*/ 85984 w 115066"/>
                  <a:gd name="connsiteY4" fmla="*/ 59168 h 312534"/>
                  <a:gd name="connsiteX5" fmla="*/ 88316 w 115066"/>
                  <a:gd name="connsiteY5" fmla="*/ 31100 h 312534"/>
                  <a:gd name="connsiteX6" fmla="*/ 115066 w 115066"/>
                  <a:gd name="connsiteY6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066" h="312534">
                    <a:moveTo>
                      <a:pt x="115066" y="0"/>
                    </a:moveTo>
                    <a:cubicBezTo>
                      <a:pt x="115066" y="102352"/>
                      <a:pt x="46279" y="255149"/>
                      <a:pt x="29082" y="291748"/>
                    </a:cubicBezTo>
                    <a:lnTo>
                      <a:pt x="27543" y="294971"/>
                    </a:lnTo>
                    <a:lnTo>
                      <a:pt x="0" y="312534"/>
                    </a:lnTo>
                    <a:cubicBezTo>
                      <a:pt x="0" y="312534"/>
                      <a:pt x="68788" y="172532"/>
                      <a:pt x="85984" y="59168"/>
                    </a:cubicBezTo>
                    <a:lnTo>
                      <a:pt x="88316" y="31100"/>
                    </a:lnTo>
                    <a:lnTo>
                      <a:pt x="1150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8533640" y="-906026"/>
                <a:ext cx="431635" cy="60431"/>
              </a:xfrm>
              <a:custGeom>
                <a:avLst/>
                <a:gdLst>
                  <a:gd name="connsiteX0" fmla="*/ 203280 w 431635"/>
                  <a:gd name="connsiteY0" fmla="*/ 735 h 60431"/>
                  <a:gd name="connsiteX1" fmla="*/ 431635 w 431635"/>
                  <a:gd name="connsiteY1" fmla="*/ 36893 h 60431"/>
                  <a:gd name="connsiteX2" fmla="*/ 227612 w 431635"/>
                  <a:gd name="connsiteY2" fmla="*/ 13056 h 60431"/>
                  <a:gd name="connsiteX3" fmla="*/ 216495 w 431635"/>
                  <a:gd name="connsiteY3" fmla="*/ 14624 h 60431"/>
                  <a:gd name="connsiteX4" fmla="*/ 178058 w 431635"/>
                  <a:gd name="connsiteY4" fmla="*/ 13435 h 60431"/>
                  <a:gd name="connsiteX5" fmla="*/ 26919 w 431635"/>
                  <a:gd name="connsiteY5" fmla="*/ 47022 h 60431"/>
                  <a:gd name="connsiteX6" fmla="*/ 0 w 431635"/>
                  <a:gd name="connsiteY6" fmla="*/ 60431 h 60431"/>
                  <a:gd name="connsiteX7" fmla="*/ 728 w 431635"/>
                  <a:gd name="connsiteY7" fmla="*/ 59932 h 60431"/>
                  <a:gd name="connsiteX8" fmla="*/ 203280 w 431635"/>
                  <a:gd name="connsiteY8" fmla="*/ 735 h 6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1635" h="60431">
                    <a:moveTo>
                      <a:pt x="203280" y="735"/>
                    </a:moveTo>
                    <a:cubicBezTo>
                      <a:pt x="330956" y="-6091"/>
                      <a:pt x="431635" y="36893"/>
                      <a:pt x="431635" y="36893"/>
                    </a:cubicBezTo>
                    <a:cubicBezTo>
                      <a:pt x="357447" y="14300"/>
                      <a:pt x="289329" y="8144"/>
                      <a:pt x="227612" y="13056"/>
                    </a:cubicBezTo>
                    <a:lnTo>
                      <a:pt x="216495" y="14624"/>
                    </a:lnTo>
                    <a:lnTo>
                      <a:pt x="178058" y="13435"/>
                    </a:lnTo>
                    <a:cubicBezTo>
                      <a:pt x="130180" y="15995"/>
                      <a:pt x="78505" y="25560"/>
                      <a:pt x="26919" y="47022"/>
                    </a:cubicBezTo>
                    <a:lnTo>
                      <a:pt x="0" y="60431"/>
                    </a:lnTo>
                    <a:lnTo>
                      <a:pt x="728" y="59932"/>
                    </a:lnTo>
                    <a:cubicBezTo>
                      <a:pt x="68854" y="20014"/>
                      <a:pt x="139442" y="4148"/>
                      <a:pt x="203280" y="7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7327596" y="-895894"/>
                <a:ext cx="33311" cy="55299"/>
              </a:xfrm>
              <a:custGeom>
                <a:avLst/>
                <a:gdLst>
                  <a:gd name="connsiteX0" fmla="*/ 33311 w 33311"/>
                  <a:gd name="connsiteY0" fmla="*/ 0 h 55299"/>
                  <a:gd name="connsiteX1" fmla="*/ 31782 w 33311"/>
                  <a:gd name="connsiteY1" fmla="*/ 18400 h 55299"/>
                  <a:gd name="connsiteX2" fmla="*/ 44 w 33311"/>
                  <a:gd name="connsiteY2" fmla="*/ 55299 h 55299"/>
                  <a:gd name="connsiteX3" fmla="*/ 1 w 33311"/>
                  <a:gd name="connsiteY3" fmla="*/ 48839 h 55299"/>
                  <a:gd name="connsiteX4" fmla="*/ 170 w 33311"/>
                  <a:gd name="connsiteY4" fmla="*/ 38530 h 55299"/>
                  <a:gd name="connsiteX5" fmla="*/ 33311 w 33311"/>
                  <a:gd name="connsiteY5" fmla="*/ 0 h 5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311" h="55299">
                    <a:moveTo>
                      <a:pt x="33311" y="0"/>
                    </a:moveTo>
                    <a:lnTo>
                      <a:pt x="31782" y="18400"/>
                    </a:lnTo>
                    <a:lnTo>
                      <a:pt x="44" y="55299"/>
                    </a:lnTo>
                    <a:cubicBezTo>
                      <a:pt x="44" y="55299"/>
                      <a:pt x="-5" y="53009"/>
                      <a:pt x="1" y="48839"/>
                    </a:cubicBezTo>
                    <a:lnTo>
                      <a:pt x="170" y="38530"/>
                    </a:lnTo>
                    <a:lnTo>
                      <a:pt x="333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8576432" y="-891402"/>
                <a:ext cx="363621" cy="51761"/>
              </a:xfrm>
              <a:custGeom>
                <a:avLst/>
                <a:gdLst>
                  <a:gd name="connsiteX0" fmla="*/ 173703 w 363621"/>
                  <a:gd name="connsiteY0" fmla="*/ 0 h 51761"/>
                  <a:gd name="connsiteX1" fmla="*/ 224810 w 363621"/>
                  <a:gd name="connsiteY1" fmla="*/ 1581 h 51761"/>
                  <a:gd name="connsiteX2" fmla="*/ 363621 w 363621"/>
                  <a:gd name="connsiteY2" fmla="*/ 34969 h 51761"/>
                  <a:gd name="connsiteX3" fmla="*/ 100028 w 363621"/>
                  <a:gd name="connsiteY3" fmla="*/ 19534 h 51761"/>
                  <a:gd name="connsiteX4" fmla="*/ 0 w 363621"/>
                  <a:gd name="connsiteY4" fmla="*/ 51761 h 51761"/>
                  <a:gd name="connsiteX5" fmla="*/ 19206 w 363621"/>
                  <a:gd name="connsiteY5" fmla="*/ 40999 h 51761"/>
                  <a:gd name="connsiteX6" fmla="*/ 125249 w 363621"/>
                  <a:gd name="connsiteY6" fmla="*/ 6834 h 51761"/>
                  <a:gd name="connsiteX7" fmla="*/ 173703 w 363621"/>
                  <a:gd name="connsiteY7" fmla="*/ 0 h 5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621" h="51761">
                    <a:moveTo>
                      <a:pt x="173703" y="0"/>
                    </a:moveTo>
                    <a:lnTo>
                      <a:pt x="224810" y="1581"/>
                    </a:lnTo>
                    <a:cubicBezTo>
                      <a:pt x="306989" y="10790"/>
                      <a:pt x="363621" y="34969"/>
                      <a:pt x="363621" y="34969"/>
                    </a:cubicBezTo>
                    <a:cubicBezTo>
                      <a:pt x="264704" y="4845"/>
                      <a:pt x="176577" y="3943"/>
                      <a:pt x="100028" y="19534"/>
                    </a:cubicBezTo>
                    <a:lnTo>
                      <a:pt x="0" y="51761"/>
                    </a:lnTo>
                    <a:lnTo>
                      <a:pt x="19206" y="40999"/>
                    </a:lnTo>
                    <a:cubicBezTo>
                      <a:pt x="51594" y="26548"/>
                      <a:pt x="86974" y="14629"/>
                      <a:pt x="125249" y="6834"/>
                    </a:cubicBezTo>
                    <a:lnTo>
                      <a:pt x="1737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8995679" y="-863586"/>
                <a:ext cx="155423" cy="182492"/>
              </a:xfrm>
              <a:custGeom>
                <a:avLst/>
                <a:gdLst>
                  <a:gd name="connsiteX0" fmla="*/ 155423 w 155423"/>
                  <a:gd name="connsiteY0" fmla="*/ 0 h 182492"/>
                  <a:gd name="connsiteX1" fmla="*/ 120077 w 155423"/>
                  <a:gd name="connsiteY1" fmla="*/ 21398 h 182492"/>
                  <a:gd name="connsiteX2" fmla="*/ 90094 w 155423"/>
                  <a:gd name="connsiteY2" fmla="*/ 42720 h 182492"/>
                  <a:gd name="connsiteX3" fmla="*/ 24910 w 155423"/>
                  <a:gd name="connsiteY3" fmla="*/ 171324 h 182492"/>
                  <a:gd name="connsiteX4" fmla="*/ 11274 w 155423"/>
                  <a:gd name="connsiteY4" fmla="*/ 178084 h 182492"/>
                  <a:gd name="connsiteX5" fmla="*/ 0 w 155423"/>
                  <a:gd name="connsiteY5" fmla="*/ 182492 h 182492"/>
                  <a:gd name="connsiteX6" fmla="*/ 5812 w 155423"/>
                  <a:gd name="connsiteY6" fmla="*/ 153772 h 182492"/>
                  <a:gd name="connsiteX7" fmla="*/ 64874 w 155423"/>
                  <a:gd name="connsiteY7" fmla="*/ 55420 h 182492"/>
                  <a:gd name="connsiteX8" fmla="*/ 131453 w 155423"/>
                  <a:gd name="connsiteY8" fmla="*/ 11942 h 182492"/>
                  <a:gd name="connsiteX9" fmla="*/ 155423 w 155423"/>
                  <a:gd name="connsiteY9" fmla="*/ 0 h 18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23" h="182492">
                    <a:moveTo>
                      <a:pt x="155423" y="0"/>
                    </a:moveTo>
                    <a:lnTo>
                      <a:pt x="120077" y="21398"/>
                    </a:lnTo>
                    <a:cubicBezTo>
                      <a:pt x="108850" y="28716"/>
                      <a:pt x="98726" y="35894"/>
                      <a:pt x="90094" y="42720"/>
                    </a:cubicBezTo>
                    <a:cubicBezTo>
                      <a:pt x="45348" y="78308"/>
                      <a:pt x="30196" y="135384"/>
                      <a:pt x="24910" y="171324"/>
                    </a:cubicBezTo>
                    <a:cubicBezTo>
                      <a:pt x="24910" y="171324"/>
                      <a:pt x="19889" y="174121"/>
                      <a:pt x="11274" y="178084"/>
                    </a:cubicBezTo>
                    <a:lnTo>
                      <a:pt x="0" y="182492"/>
                    </a:lnTo>
                    <a:lnTo>
                      <a:pt x="5812" y="153772"/>
                    </a:lnTo>
                    <a:cubicBezTo>
                      <a:pt x="14401" y="120889"/>
                      <a:pt x="31313" y="82111"/>
                      <a:pt x="64874" y="55420"/>
                    </a:cubicBezTo>
                    <a:cubicBezTo>
                      <a:pt x="82138" y="41768"/>
                      <a:pt x="105370" y="26706"/>
                      <a:pt x="131453" y="11942"/>
                    </a:cubicBezTo>
                    <a:lnTo>
                      <a:pt x="1554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8321359" y="-845596"/>
                <a:ext cx="212280" cy="215712"/>
              </a:xfrm>
              <a:custGeom>
                <a:avLst/>
                <a:gdLst>
                  <a:gd name="connsiteX0" fmla="*/ 212280 w 212280"/>
                  <a:gd name="connsiteY0" fmla="*/ 0 h 215712"/>
                  <a:gd name="connsiteX1" fmla="*/ 162518 w 212280"/>
                  <a:gd name="connsiteY1" fmla="*/ 34131 h 215712"/>
                  <a:gd name="connsiteX2" fmla="*/ 67761 w 212280"/>
                  <a:gd name="connsiteY2" fmla="*/ 134799 h 215712"/>
                  <a:gd name="connsiteX3" fmla="*/ 65278 w 212280"/>
                  <a:gd name="connsiteY3" fmla="*/ 138780 h 215712"/>
                  <a:gd name="connsiteX4" fmla="*/ 41030 w 212280"/>
                  <a:gd name="connsiteY4" fmla="*/ 163369 h 215712"/>
                  <a:gd name="connsiteX5" fmla="*/ 0 w 212280"/>
                  <a:gd name="connsiteY5" fmla="*/ 215712 h 215712"/>
                  <a:gd name="connsiteX6" fmla="*/ 187787 w 212280"/>
                  <a:gd name="connsiteY6" fmla="*/ 12201 h 215712"/>
                  <a:gd name="connsiteX7" fmla="*/ 212280 w 212280"/>
                  <a:gd name="connsiteY7" fmla="*/ 0 h 21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280" h="215712">
                    <a:moveTo>
                      <a:pt x="212280" y="0"/>
                    </a:moveTo>
                    <a:lnTo>
                      <a:pt x="162518" y="34131"/>
                    </a:lnTo>
                    <a:cubicBezTo>
                      <a:pt x="129358" y="60466"/>
                      <a:pt x="97389" y="93538"/>
                      <a:pt x="67761" y="134799"/>
                    </a:cubicBezTo>
                    <a:lnTo>
                      <a:pt x="65278" y="138780"/>
                    </a:lnTo>
                    <a:lnTo>
                      <a:pt x="41030" y="163369"/>
                    </a:lnTo>
                    <a:cubicBezTo>
                      <a:pt x="13939" y="194022"/>
                      <a:pt x="0" y="215712"/>
                      <a:pt x="0" y="215712"/>
                    </a:cubicBezTo>
                    <a:cubicBezTo>
                      <a:pt x="53995" y="116090"/>
                      <a:pt x="119660" y="52120"/>
                      <a:pt x="187787" y="12201"/>
                    </a:cubicBezTo>
                    <a:lnTo>
                      <a:pt x="2122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8346581" y="-839642"/>
                <a:ext cx="229851" cy="197058"/>
              </a:xfrm>
              <a:custGeom>
                <a:avLst/>
                <a:gdLst>
                  <a:gd name="connsiteX0" fmla="*/ 229851 w 229851"/>
                  <a:gd name="connsiteY0" fmla="*/ 0 h 197058"/>
                  <a:gd name="connsiteX1" fmla="*/ 160971 w 229851"/>
                  <a:gd name="connsiteY1" fmla="*/ 38597 h 197058"/>
                  <a:gd name="connsiteX2" fmla="*/ 0 w 229851"/>
                  <a:gd name="connsiteY2" fmla="*/ 197058 h 197058"/>
                  <a:gd name="connsiteX3" fmla="*/ 40057 w 229851"/>
                  <a:gd name="connsiteY3" fmla="*/ 132826 h 197058"/>
                  <a:gd name="connsiteX4" fmla="*/ 66211 w 229851"/>
                  <a:gd name="connsiteY4" fmla="*/ 106305 h 197058"/>
                  <a:gd name="connsiteX5" fmla="*/ 223836 w 229851"/>
                  <a:gd name="connsiteY5" fmla="*/ 1938 h 197058"/>
                  <a:gd name="connsiteX6" fmla="*/ 229851 w 229851"/>
                  <a:gd name="connsiteY6" fmla="*/ 0 h 19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851" h="197058">
                    <a:moveTo>
                      <a:pt x="229851" y="0"/>
                    </a:moveTo>
                    <a:lnTo>
                      <a:pt x="160971" y="38597"/>
                    </a:lnTo>
                    <a:cubicBezTo>
                      <a:pt x="55756" y="110297"/>
                      <a:pt x="0" y="197058"/>
                      <a:pt x="0" y="197058"/>
                    </a:cubicBezTo>
                    <a:lnTo>
                      <a:pt x="40057" y="132826"/>
                    </a:lnTo>
                    <a:lnTo>
                      <a:pt x="66211" y="106305"/>
                    </a:lnTo>
                    <a:cubicBezTo>
                      <a:pt x="106257" y="69872"/>
                      <a:pt x="159061" y="30840"/>
                      <a:pt x="223836" y="1938"/>
                    </a:cubicBezTo>
                    <a:lnTo>
                      <a:pt x="2298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6405365" y="-828967"/>
                <a:ext cx="449592" cy="246802"/>
              </a:xfrm>
              <a:custGeom>
                <a:avLst/>
                <a:gdLst>
                  <a:gd name="connsiteX0" fmla="*/ 433589 w 449592"/>
                  <a:gd name="connsiteY0" fmla="*/ 0 h 246802"/>
                  <a:gd name="connsiteX1" fmla="*/ 426191 w 449592"/>
                  <a:gd name="connsiteY1" fmla="*/ 59543 h 246802"/>
                  <a:gd name="connsiteX2" fmla="*/ 337053 w 449592"/>
                  <a:gd name="connsiteY2" fmla="*/ 233948 h 246802"/>
                  <a:gd name="connsiteX3" fmla="*/ 425268 w 449592"/>
                  <a:gd name="connsiteY3" fmla="*/ 221660 h 246802"/>
                  <a:gd name="connsiteX4" fmla="*/ 449592 w 449592"/>
                  <a:gd name="connsiteY4" fmla="*/ 212090 h 246802"/>
                  <a:gd name="connsiteX5" fmla="*/ 437160 w 449592"/>
                  <a:gd name="connsiteY5" fmla="*/ 219758 h 246802"/>
                  <a:gd name="connsiteX6" fmla="*/ 311832 w 449592"/>
                  <a:gd name="connsiteY6" fmla="*/ 246648 h 246802"/>
                  <a:gd name="connsiteX7" fmla="*/ 400970 w 449592"/>
                  <a:gd name="connsiteY7" fmla="*/ 72243 h 246802"/>
                  <a:gd name="connsiteX8" fmla="*/ 408368 w 449592"/>
                  <a:gd name="connsiteY8" fmla="*/ 12700 h 246802"/>
                  <a:gd name="connsiteX9" fmla="*/ 174421 w 449592"/>
                  <a:gd name="connsiteY9" fmla="*/ 94793 h 246802"/>
                  <a:gd name="connsiteX10" fmla="*/ 27941 w 449592"/>
                  <a:gd name="connsiteY10" fmla="*/ 106508 h 246802"/>
                  <a:gd name="connsiteX11" fmla="*/ 0 w 449592"/>
                  <a:gd name="connsiteY11" fmla="*/ 113708 h 246802"/>
                  <a:gd name="connsiteX12" fmla="*/ 10178 w 449592"/>
                  <a:gd name="connsiteY12" fmla="*/ 104884 h 246802"/>
                  <a:gd name="connsiteX13" fmla="*/ 199642 w 449592"/>
                  <a:gd name="connsiteY13" fmla="*/ 82093 h 246802"/>
                  <a:gd name="connsiteX14" fmla="*/ 433589 w 449592"/>
                  <a:gd name="connsiteY14" fmla="*/ 0 h 246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9592" h="246802">
                    <a:moveTo>
                      <a:pt x="433589" y="0"/>
                    </a:moveTo>
                    <a:cubicBezTo>
                      <a:pt x="430068" y="21843"/>
                      <a:pt x="427249" y="42983"/>
                      <a:pt x="426191" y="59543"/>
                    </a:cubicBezTo>
                    <a:cubicBezTo>
                      <a:pt x="423021" y="115916"/>
                      <a:pt x="421612" y="189553"/>
                      <a:pt x="337053" y="233948"/>
                    </a:cubicBezTo>
                    <a:cubicBezTo>
                      <a:pt x="337053" y="233948"/>
                      <a:pt x="377131" y="236414"/>
                      <a:pt x="425268" y="221660"/>
                    </a:cubicBezTo>
                    <a:lnTo>
                      <a:pt x="449592" y="212090"/>
                    </a:lnTo>
                    <a:lnTo>
                      <a:pt x="437160" y="219758"/>
                    </a:lnTo>
                    <a:cubicBezTo>
                      <a:pt x="374454" y="250502"/>
                      <a:pt x="311832" y="246648"/>
                      <a:pt x="311832" y="246648"/>
                    </a:cubicBezTo>
                    <a:cubicBezTo>
                      <a:pt x="396391" y="202253"/>
                      <a:pt x="397800" y="128616"/>
                      <a:pt x="400970" y="72243"/>
                    </a:cubicBezTo>
                    <a:cubicBezTo>
                      <a:pt x="402028" y="55683"/>
                      <a:pt x="404847" y="34543"/>
                      <a:pt x="408368" y="12700"/>
                    </a:cubicBezTo>
                    <a:cubicBezTo>
                      <a:pt x="317117" y="57092"/>
                      <a:pt x="232909" y="87039"/>
                      <a:pt x="174421" y="94793"/>
                    </a:cubicBezTo>
                    <a:cubicBezTo>
                      <a:pt x="106422" y="103954"/>
                      <a:pt x="61412" y="102809"/>
                      <a:pt x="27941" y="106508"/>
                    </a:cubicBezTo>
                    <a:lnTo>
                      <a:pt x="0" y="113708"/>
                    </a:lnTo>
                    <a:lnTo>
                      <a:pt x="10178" y="104884"/>
                    </a:lnTo>
                    <a:cubicBezTo>
                      <a:pt x="47371" y="86387"/>
                      <a:pt x="97644" y="95834"/>
                      <a:pt x="199642" y="82093"/>
                    </a:cubicBezTo>
                    <a:cubicBezTo>
                      <a:pt x="258130" y="74339"/>
                      <a:pt x="342338" y="44392"/>
                      <a:pt x="43358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8998187" y="-759657"/>
                <a:ext cx="312547" cy="513460"/>
              </a:xfrm>
              <a:custGeom>
                <a:avLst/>
                <a:gdLst>
                  <a:gd name="connsiteX0" fmla="*/ 231338 w 312547"/>
                  <a:gd name="connsiteY0" fmla="*/ 1157 h 513460"/>
                  <a:gd name="connsiteX1" fmla="*/ 220414 w 312547"/>
                  <a:gd name="connsiteY1" fmla="*/ 85716 h 513460"/>
                  <a:gd name="connsiteX2" fmla="*/ 307792 w 312547"/>
                  <a:gd name="connsiteY2" fmla="*/ 125880 h 513460"/>
                  <a:gd name="connsiteX3" fmla="*/ 291584 w 312547"/>
                  <a:gd name="connsiteY3" fmla="*/ 232637 h 513460"/>
                  <a:gd name="connsiteX4" fmla="*/ 97331 w 312547"/>
                  <a:gd name="connsiteY4" fmla="*/ 431253 h 513460"/>
                  <a:gd name="connsiteX5" fmla="*/ 68486 w 312547"/>
                  <a:gd name="connsiteY5" fmla="*/ 459168 h 513460"/>
                  <a:gd name="connsiteX6" fmla="*/ 40006 w 312547"/>
                  <a:gd name="connsiteY6" fmla="*/ 481800 h 513460"/>
                  <a:gd name="connsiteX7" fmla="*/ 0 w 312547"/>
                  <a:gd name="connsiteY7" fmla="*/ 513460 h 513460"/>
                  <a:gd name="connsiteX8" fmla="*/ 266362 w 312547"/>
                  <a:gd name="connsiteY8" fmla="*/ 245337 h 513460"/>
                  <a:gd name="connsiteX9" fmla="*/ 282572 w 312547"/>
                  <a:gd name="connsiteY9" fmla="*/ 138580 h 513460"/>
                  <a:gd name="connsiteX10" fmla="*/ 195194 w 312547"/>
                  <a:gd name="connsiteY10" fmla="*/ 98416 h 513460"/>
                  <a:gd name="connsiteX11" fmla="*/ 206116 w 312547"/>
                  <a:gd name="connsiteY11" fmla="*/ 13857 h 513460"/>
                  <a:gd name="connsiteX12" fmla="*/ 183202 w 312547"/>
                  <a:gd name="connsiteY12" fmla="*/ 15719 h 513460"/>
                  <a:gd name="connsiteX13" fmla="*/ 201059 w 312547"/>
                  <a:gd name="connsiteY13" fmla="*/ 3617 h 513460"/>
                  <a:gd name="connsiteX14" fmla="*/ 231338 w 312547"/>
                  <a:gd name="connsiteY14" fmla="*/ 1157 h 51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2547" h="513460">
                    <a:moveTo>
                      <a:pt x="231338" y="1157"/>
                    </a:moveTo>
                    <a:cubicBezTo>
                      <a:pt x="271853" y="9964"/>
                      <a:pt x="211958" y="71974"/>
                      <a:pt x="220414" y="85716"/>
                    </a:cubicBezTo>
                    <a:cubicBezTo>
                      <a:pt x="226754" y="96284"/>
                      <a:pt x="258115" y="144201"/>
                      <a:pt x="307792" y="125880"/>
                    </a:cubicBezTo>
                    <a:cubicBezTo>
                      <a:pt x="314840" y="157592"/>
                      <a:pt x="317306" y="200574"/>
                      <a:pt x="291584" y="232637"/>
                    </a:cubicBezTo>
                    <a:cubicBezTo>
                      <a:pt x="262738" y="268971"/>
                      <a:pt x="165902" y="364623"/>
                      <a:pt x="97331" y="431253"/>
                    </a:cubicBezTo>
                    <a:lnTo>
                      <a:pt x="68486" y="459168"/>
                    </a:lnTo>
                    <a:lnTo>
                      <a:pt x="40006" y="481800"/>
                    </a:lnTo>
                    <a:cubicBezTo>
                      <a:pt x="15745" y="501040"/>
                      <a:pt x="0" y="513460"/>
                      <a:pt x="0" y="513460"/>
                    </a:cubicBezTo>
                    <a:cubicBezTo>
                      <a:pt x="0" y="513460"/>
                      <a:pt x="220210" y="303471"/>
                      <a:pt x="266362" y="245337"/>
                    </a:cubicBezTo>
                    <a:cubicBezTo>
                      <a:pt x="292086" y="213274"/>
                      <a:pt x="289618" y="170292"/>
                      <a:pt x="282572" y="138580"/>
                    </a:cubicBezTo>
                    <a:cubicBezTo>
                      <a:pt x="232894" y="156901"/>
                      <a:pt x="201534" y="108984"/>
                      <a:pt x="195194" y="98416"/>
                    </a:cubicBezTo>
                    <a:cubicBezTo>
                      <a:pt x="186738" y="84674"/>
                      <a:pt x="246632" y="22664"/>
                      <a:pt x="206116" y="13857"/>
                    </a:cubicBezTo>
                    <a:lnTo>
                      <a:pt x="183202" y="15719"/>
                    </a:lnTo>
                    <a:lnTo>
                      <a:pt x="201059" y="3617"/>
                    </a:lnTo>
                    <a:cubicBezTo>
                      <a:pt x="210858" y="-33"/>
                      <a:pt x="221208" y="-1046"/>
                      <a:pt x="231338" y="11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8092363" y="-745114"/>
                <a:ext cx="183361" cy="38992"/>
              </a:xfrm>
              <a:custGeom>
                <a:avLst/>
                <a:gdLst>
                  <a:gd name="connsiteX0" fmla="*/ 22386 w 183361"/>
                  <a:gd name="connsiteY0" fmla="*/ 0 h 38992"/>
                  <a:gd name="connsiteX1" fmla="*/ 140835 w 183361"/>
                  <a:gd name="connsiteY1" fmla="*/ 25099 h 38992"/>
                  <a:gd name="connsiteX2" fmla="*/ 183361 w 183361"/>
                  <a:gd name="connsiteY2" fmla="*/ 13538 h 38992"/>
                  <a:gd name="connsiteX3" fmla="*/ 164260 w 183361"/>
                  <a:gd name="connsiteY3" fmla="*/ 24574 h 38992"/>
                  <a:gd name="connsiteX4" fmla="*/ 59932 w 183361"/>
                  <a:gd name="connsiteY4" fmla="*/ 35425 h 38992"/>
                  <a:gd name="connsiteX5" fmla="*/ 0 w 183361"/>
                  <a:gd name="connsiteY5" fmla="*/ 13726 h 38992"/>
                  <a:gd name="connsiteX6" fmla="*/ 7423 w 183361"/>
                  <a:gd name="connsiteY6" fmla="*/ 10118 h 38992"/>
                  <a:gd name="connsiteX7" fmla="*/ 22386 w 183361"/>
                  <a:gd name="connsiteY7" fmla="*/ 0 h 38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361" h="38992">
                    <a:moveTo>
                      <a:pt x="22386" y="0"/>
                    </a:moveTo>
                    <a:cubicBezTo>
                      <a:pt x="66603" y="22990"/>
                      <a:pt x="106064" y="29245"/>
                      <a:pt x="140835" y="25099"/>
                    </a:cubicBezTo>
                    <a:lnTo>
                      <a:pt x="183361" y="13538"/>
                    </a:lnTo>
                    <a:lnTo>
                      <a:pt x="164260" y="24574"/>
                    </a:lnTo>
                    <a:cubicBezTo>
                      <a:pt x="134164" y="37535"/>
                      <a:pt x="99410" y="43264"/>
                      <a:pt x="59932" y="35425"/>
                    </a:cubicBezTo>
                    <a:lnTo>
                      <a:pt x="0" y="13726"/>
                    </a:lnTo>
                    <a:lnTo>
                      <a:pt x="7423" y="10118"/>
                    </a:lnTo>
                    <a:cubicBezTo>
                      <a:pt x="17057" y="4250"/>
                      <a:pt x="22386" y="0"/>
                      <a:pt x="2238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9116228" y="-743937"/>
                <a:ext cx="65160" cy="103115"/>
              </a:xfrm>
              <a:custGeom>
                <a:avLst/>
                <a:gdLst>
                  <a:gd name="connsiteX0" fmla="*/ 65160 w 65160"/>
                  <a:gd name="connsiteY0" fmla="*/ 0 h 103115"/>
                  <a:gd name="connsiteX1" fmla="*/ 56041 w 65160"/>
                  <a:gd name="connsiteY1" fmla="*/ 6180 h 103115"/>
                  <a:gd name="connsiteX2" fmla="*/ 30497 w 65160"/>
                  <a:gd name="connsiteY2" fmla="*/ 76337 h 103115"/>
                  <a:gd name="connsiteX3" fmla="*/ 4028 w 65160"/>
                  <a:gd name="connsiteY3" fmla="*/ 103115 h 103115"/>
                  <a:gd name="connsiteX4" fmla="*/ 0 w 65160"/>
                  <a:gd name="connsiteY4" fmla="*/ 103112 h 103115"/>
                  <a:gd name="connsiteX5" fmla="*/ 5276 w 65160"/>
                  <a:gd name="connsiteY5" fmla="*/ 89037 h 103115"/>
                  <a:gd name="connsiteX6" fmla="*/ 57796 w 65160"/>
                  <a:gd name="connsiteY6" fmla="*/ 598 h 103115"/>
                  <a:gd name="connsiteX7" fmla="*/ 65160 w 65160"/>
                  <a:gd name="connsiteY7" fmla="*/ 0 h 10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160" h="103115">
                    <a:moveTo>
                      <a:pt x="65160" y="0"/>
                    </a:moveTo>
                    <a:lnTo>
                      <a:pt x="56041" y="6180"/>
                    </a:lnTo>
                    <a:cubicBezTo>
                      <a:pt x="40186" y="22872"/>
                      <a:pt x="29616" y="47799"/>
                      <a:pt x="30497" y="76337"/>
                    </a:cubicBezTo>
                    <a:cubicBezTo>
                      <a:pt x="31026" y="93249"/>
                      <a:pt x="19927" y="100825"/>
                      <a:pt x="4028" y="103115"/>
                    </a:cubicBezTo>
                    <a:lnTo>
                      <a:pt x="0" y="103112"/>
                    </a:lnTo>
                    <a:lnTo>
                      <a:pt x="5276" y="89037"/>
                    </a:lnTo>
                    <a:cubicBezTo>
                      <a:pt x="3956" y="46230"/>
                      <a:pt x="28398" y="11547"/>
                      <a:pt x="57796" y="598"/>
                    </a:cubicBezTo>
                    <a:lnTo>
                      <a:pt x="651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8077180" y="-732414"/>
                <a:ext cx="15182" cy="8406"/>
              </a:xfrm>
              <a:custGeom>
                <a:avLst/>
                <a:gdLst>
                  <a:gd name="connsiteX0" fmla="*/ 12347 w 15182"/>
                  <a:gd name="connsiteY0" fmla="*/ 0 h 8406"/>
                  <a:gd name="connsiteX1" fmla="*/ 15182 w 15182"/>
                  <a:gd name="connsiteY1" fmla="*/ 1026 h 8406"/>
                  <a:gd name="connsiteX2" fmla="*/ 0 w 15182"/>
                  <a:gd name="connsiteY2" fmla="*/ 8406 h 8406"/>
                  <a:gd name="connsiteX3" fmla="*/ 8478 w 15182"/>
                  <a:gd name="connsiteY3" fmla="*/ 2859 h 8406"/>
                  <a:gd name="connsiteX4" fmla="*/ 12347 w 15182"/>
                  <a:gd name="connsiteY4" fmla="*/ 0 h 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82" h="8406">
                    <a:moveTo>
                      <a:pt x="12347" y="0"/>
                    </a:moveTo>
                    <a:lnTo>
                      <a:pt x="15182" y="1026"/>
                    </a:lnTo>
                    <a:lnTo>
                      <a:pt x="0" y="8406"/>
                    </a:lnTo>
                    <a:lnTo>
                      <a:pt x="8478" y="2859"/>
                    </a:lnTo>
                    <a:cubicBezTo>
                      <a:pt x="11015" y="1063"/>
                      <a:pt x="12347" y="0"/>
                      <a:pt x="123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7898814" y="-724008"/>
                <a:ext cx="178367" cy="35936"/>
              </a:xfrm>
              <a:custGeom>
                <a:avLst/>
                <a:gdLst>
                  <a:gd name="connsiteX0" fmla="*/ 178367 w 178367"/>
                  <a:gd name="connsiteY0" fmla="*/ 0 h 35936"/>
                  <a:gd name="connsiteX1" fmla="*/ 175751 w 178367"/>
                  <a:gd name="connsiteY1" fmla="*/ 1712 h 35936"/>
                  <a:gd name="connsiteX2" fmla="*/ 455 w 178367"/>
                  <a:gd name="connsiteY2" fmla="*/ 27179 h 35936"/>
                  <a:gd name="connsiteX3" fmla="*/ 10258 w 178367"/>
                  <a:gd name="connsiteY3" fmla="*/ 22303 h 35936"/>
                  <a:gd name="connsiteX4" fmla="*/ 27224 w 178367"/>
                  <a:gd name="connsiteY4" fmla="*/ 14793 h 35936"/>
                  <a:gd name="connsiteX5" fmla="*/ 63996 w 178367"/>
                  <a:gd name="connsiteY5" fmla="*/ 22256 h 35936"/>
                  <a:gd name="connsiteX6" fmla="*/ 160178 w 178367"/>
                  <a:gd name="connsiteY6" fmla="*/ 8842 h 35936"/>
                  <a:gd name="connsiteX7" fmla="*/ 178367 w 178367"/>
                  <a:gd name="connsiteY7" fmla="*/ 0 h 35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367" h="35936">
                    <a:moveTo>
                      <a:pt x="178367" y="0"/>
                    </a:moveTo>
                    <a:lnTo>
                      <a:pt x="175751" y="1712"/>
                    </a:lnTo>
                    <a:cubicBezTo>
                      <a:pt x="146848" y="19318"/>
                      <a:pt x="79200" y="51490"/>
                      <a:pt x="455" y="27179"/>
                    </a:cubicBezTo>
                    <a:cubicBezTo>
                      <a:pt x="-1395" y="26563"/>
                      <a:pt x="2502" y="25242"/>
                      <a:pt x="10258" y="22303"/>
                    </a:cubicBezTo>
                    <a:lnTo>
                      <a:pt x="27224" y="14793"/>
                    </a:lnTo>
                    <a:lnTo>
                      <a:pt x="63996" y="22256"/>
                    </a:lnTo>
                    <a:cubicBezTo>
                      <a:pt x="101135" y="25985"/>
                      <a:pt x="134348" y="18553"/>
                      <a:pt x="160178" y="8842"/>
                    </a:cubicBezTo>
                    <a:lnTo>
                      <a:pt x="1783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7924035" y="-720887"/>
                <a:ext cx="24905" cy="11673"/>
              </a:xfrm>
              <a:custGeom>
                <a:avLst/>
                <a:gdLst>
                  <a:gd name="connsiteX0" fmla="*/ 24905 w 24905"/>
                  <a:gd name="connsiteY0" fmla="*/ 0 h 11673"/>
                  <a:gd name="connsiteX1" fmla="*/ 17996 w 24905"/>
                  <a:gd name="connsiteY1" fmla="*/ 4594 h 11673"/>
                  <a:gd name="connsiteX2" fmla="*/ 2003 w 24905"/>
                  <a:gd name="connsiteY2" fmla="*/ 11673 h 11673"/>
                  <a:gd name="connsiteX3" fmla="*/ 455 w 24905"/>
                  <a:gd name="connsiteY3" fmla="*/ 11359 h 11673"/>
                  <a:gd name="connsiteX4" fmla="*/ 10258 w 24905"/>
                  <a:gd name="connsiteY4" fmla="*/ 6483 h 11673"/>
                  <a:gd name="connsiteX5" fmla="*/ 24905 w 24905"/>
                  <a:gd name="connsiteY5" fmla="*/ 0 h 1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905" h="11673">
                    <a:moveTo>
                      <a:pt x="24905" y="0"/>
                    </a:moveTo>
                    <a:lnTo>
                      <a:pt x="17996" y="4594"/>
                    </a:lnTo>
                    <a:lnTo>
                      <a:pt x="2003" y="11673"/>
                    </a:lnTo>
                    <a:lnTo>
                      <a:pt x="455" y="11359"/>
                    </a:lnTo>
                    <a:cubicBezTo>
                      <a:pt x="-1395" y="10743"/>
                      <a:pt x="2502" y="9422"/>
                      <a:pt x="10258" y="6483"/>
                    </a:cubicBezTo>
                    <a:lnTo>
                      <a:pt x="249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6352102" y="-715258"/>
                <a:ext cx="789386" cy="491073"/>
              </a:xfrm>
              <a:custGeom>
                <a:avLst/>
                <a:gdLst>
                  <a:gd name="connsiteX0" fmla="*/ 53263 w 789386"/>
                  <a:gd name="connsiteY0" fmla="*/ 0 h 491073"/>
                  <a:gd name="connsiteX1" fmla="*/ 29177 w 789386"/>
                  <a:gd name="connsiteY1" fmla="*/ 20881 h 491073"/>
                  <a:gd name="connsiteX2" fmla="*/ 29198 w 789386"/>
                  <a:gd name="connsiteY2" fmla="*/ 57814 h 491073"/>
                  <a:gd name="connsiteX3" fmla="*/ 39217 w 789386"/>
                  <a:gd name="connsiteY3" fmla="*/ 78913 h 491073"/>
                  <a:gd name="connsiteX4" fmla="*/ 41917 w 789386"/>
                  <a:gd name="connsiteY4" fmla="*/ 88677 h 491073"/>
                  <a:gd name="connsiteX5" fmla="*/ 49951 w 789386"/>
                  <a:gd name="connsiteY5" fmla="*/ 101518 h 491073"/>
                  <a:gd name="connsiteX6" fmla="*/ 58480 w 789386"/>
                  <a:gd name="connsiteY6" fmla="*/ 119479 h 491073"/>
                  <a:gd name="connsiteX7" fmla="*/ 572821 w 789386"/>
                  <a:gd name="connsiteY7" fmla="*/ 477502 h 491073"/>
                  <a:gd name="connsiteX8" fmla="*/ 744996 w 789386"/>
                  <a:gd name="connsiteY8" fmla="*/ 437232 h 491073"/>
                  <a:gd name="connsiteX9" fmla="*/ 789386 w 789386"/>
                  <a:gd name="connsiteY9" fmla="*/ 415901 h 491073"/>
                  <a:gd name="connsiteX10" fmla="*/ 785902 w 789386"/>
                  <a:gd name="connsiteY10" fmla="*/ 418155 h 491073"/>
                  <a:gd name="connsiteX11" fmla="*/ 547600 w 789386"/>
                  <a:gd name="connsiteY11" fmla="*/ 490202 h 491073"/>
                  <a:gd name="connsiteX12" fmla="*/ 3956 w 789386"/>
                  <a:gd name="connsiteY12" fmla="*/ 33581 h 491073"/>
                  <a:gd name="connsiteX13" fmla="*/ 38220 w 789386"/>
                  <a:gd name="connsiteY13" fmla="*/ 3876 h 491073"/>
                  <a:gd name="connsiteX14" fmla="*/ 53263 w 789386"/>
                  <a:gd name="connsiteY14" fmla="*/ 0 h 491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9386" h="491073">
                    <a:moveTo>
                      <a:pt x="53263" y="0"/>
                    </a:moveTo>
                    <a:lnTo>
                      <a:pt x="29177" y="20881"/>
                    </a:lnTo>
                    <a:cubicBezTo>
                      <a:pt x="23760" y="28016"/>
                      <a:pt x="24041" y="40854"/>
                      <a:pt x="29198" y="57814"/>
                    </a:cubicBezTo>
                    <a:lnTo>
                      <a:pt x="39217" y="78913"/>
                    </a:lnTo>
                    <a:lnTo>
                      <a:pt x="41917" y="88677"/>
                    </a:lnTo>
                    <a:lnTo>
                      <a:pt x="49951" y="101518"/>
                    </a:lnTo>
                    <a:lnTo>
                      <a:pt x="58480" y="119479"/>
                    </a:lnTo>
                    <a:cubicBezTo>
                      <a:pt x="143023" y="261216"/>
                      <a:pt x="373579" y="494414"/>
                      <a:pt x="572821" y="477502"/>
                    </a:cubicBezTo>
                    <a:cubicBezTo>
                      <a:pt x="639324" y="471777"/>
                      <a:pt x="696556" y="456671"/>
                      <a:pt x="744996" y="437232"/>
                    </a:cubicBezTo>
                    <a:lnTo>
                      <a:pt x="789386" y="415901"/>
                    </a:lnTo>
                    <a:lnTo>
                      <a:pt x="785902" y="418155"/>
                    </a:lnTo>
                    <a:cubicBezTo>
                      <a:pt x="726250" y="451919"/>
                      <a:pt x="647354" y="481614"/>
                      <a:pt x="547600" y="490202"/>
                    </a:cubicBezTo>
                    <a:cubicBezTo>
                      <a:pt x="281944" y="512751"/>
                      <a:pt x="-39382" y="90660"/>
                      <a:pt x="3956" y="33581"/>
                    </a:cubicBezTo>
                    <a:cubicBezTo>
                      <a:pt x="14878" y="19312"/>
                      <a:pt x="25823" y="10042"/>
                      <a:pt x="38220" y="3876"/>
                    </a:cubicBezTo>
                    <a:lnTo>
                      <a:pt x="532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6415047" y="-700015"/>
                <a:ext cx="845469" cy="291580"/>
              </a:xfrm>
              <a:custGeom>
                <a:avLst/>
                <a:gdLst>
                  <a:gd name="connsiteX0" fmla="*/ 41279 w 845469"/>
                  <a:gd name="connsiteY0" fmla="*/ 0 h 291580"/>
                  <a:gd name="connsiteX1" fmla="*/ 151557 w 845469"/>
                  <a:gd name="connsiteY1" fmla="*/ 143751 h 291580"/>
                  <a:gd name="connsiteX2" fmla="*/ 756390 w 845469"/>
                  <a:gd name="connsiteY2" fmla="*/ 257704 h 291580"/>
                  <a:gd name="connsiteX3" fmla="*/ 845469 w 845469"/>
                  <a:gd name="connsiteY3" fmla="*/ 226597 h 291580"/>
                  <a:gd name="connsiteX4" fmla="*/ 841570 w 845469"/>
                  <a:gd name="connsiteY4" fmla="*/ 231851 h 291580"/>
                  <a:gd name="connsiteX5" fmla="*/ 126336 w 845469"/>
                  <a:gd name="connsiteY5" fmla="*/ 156451 h 291580"/>
                  <a:gd name="connsiteX6" fmla="*/ 7988 w 845469"/>
                  <a:gd name="connsiteY6" fmla="*/ 65602 h 291580"/>
                  <a:gd name="connsiteX7" fmla="*/ 298 w 845469"/>
                  <a:gd name="connsiteY7" fmla="*/ 46642 h 291580"/>
                  <a:gd name="connsiteX8" fmla="*/ 0 w 845469"/>
                  <a:gd name="connsiteY8" fmla="*/ 45566 h 291580"/>
                  <a:gd name="connsiteX9" fmla="*/ 878 w 845469"/>
                  <a:gd name="connsiteY9" fmla="*/ 30964 h 291580"/>
                  <a:gd name="connsiteX10" fmla="*/ 16058 w 845469"/>
                  <a:gd name="connsiteY10" fmla="*/ 12700 h 291580"/>
                  <a:gd name="connsiteX11" fmla="*/ 10634 w 845469"/>
                  <a:gd name="connsiteY11" fmla="*/ 14799 h 291580"/>
                  <a:gd name="connsiteX12" fmla="*/ 14563 w 845469"/>
                  <a:gd name="connsiteY12" fmla="*/ 10338 h 291580"/>
                  <a:gd name="connsiteX13" fmla="*/ 41279 w 845469"/>
                  <a:gd name="connsiteY13" fmla="*/ 0 h 29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45469" h="291580">
                    <a:moveTo>
                      <a:pt x="41279" y="0"/>
                    </a:moveTo>
                    <a:cubicBezTo>
                      <a:pt x="41279" y="0"/>
                      <a:pt x="-38350" y="40519"/>
                      <a:pt x="151557" y="143751"/>
                    </a:cubicBezTo>
                    <a:cubicBezTo>
                      <a:pt x="299229" y="223906"/>
                      <a:pt x="505168" y="322946"/>
                      <a:pt x="756390" y="257704"/>
                    </a:cubicBezTo>
                    <a:lnTo>
                      <a:pt x="845469" y="226597"/>
                    </a:lnTo>
                    <a:lnTo>
                      <a:pt x="841570" y="231851"/>
                    </a:lnTo>
                    <a:cubicBezTo>
                      <a:pt x="539975" y="364328"/>
                      <a:pt x="295104" y="248057"/>
                      <a:pt x="126336" y="156451"/>
                    </a:cubicBezTo>
                    <a:cubicBezTo>
                      <a:pt x="55121" y="117739"/>
                      <a:pt x="21809" y="87846"/>
                      <a:pt x="7988" y="65602"/>
                    </a:cubicBezTo>
                    <a:lnTo>
                      <a:pt x="298" y="46642"/>
                    </a:lnTo>
                    <a:lnTo>
                      <a:pt x="0" y="45566"/>
                    </a:lnTo>
                    <a:lnTo>
                      <a:pt x="878" y="30964"/>
                    </a:lnTo>
                    <a:cubicBezTo>
                      <a:pt x="4860" y="18398"/>
                      <a:pt x="16058" y="12700"/>
                      <a:pt x="16058" y="12700"/>
                    </a:cubicBezTo>
                    <a:lnTo>
                      <a:pt x="10634" y="14799"/>
                    </a:lnTo>
                    <a:lnTo>
                      <a:pt x="14563" y="10338"/>
                    </a:lnTo>
                    <a:cubicBezTo>
                      <a:pt x="21009" y="6056"/>
                      <a:pt x="29740" y="2510"/>
                      <a:pt x="4127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6388757" y="-685216"/>
                <a:ext cx="919859" cy="385858"/>
              </a:xfrm>
              <a:custGeom>
                <a:avLst/>
                <a:gdLst>
                  <a:gd name="connsiteX0" fmla="*/ 36924 w 919859"/>
                  <a:gd name="connsiteY0" fmla="*/ 0 h 385858"/>
                  <a:gd name="connsiteX1" fmla="*/ 27853 w 919859"/>
                  <a:gd name="connsiteY1" fmla="*/ 10299 h 385858"/>
                  <a:gd name="connsiteX2" fmla="*/ 25440 w 919859"/>
                  <a:gd name="connsiteY2" fmla="*/ 27693 h 385858"/>
                  <a:gd name="connsiteX3" fmla="*/ 26290 w 919859"/>
                  <a:gd name="connsiteY3" fmla="*/ 30767 h 385858"/>
                  <a:gd name="connsiteX4" fmla="*/ 26272 w 919859"/>
                  <a:gd name="connsiteY4" fmla="*/ 31065 h 385858"/>
                  <a:gd name="connsiteX5" fmla="*/ 26588 w 919859"/>
                  <a:gd name="connsiteY5" fmla="*/ 31843 h 385858"/>
                  <a:gd name="connsiteX6" fmla="*/ 30484 w 919859"/>
                  <a:gd name="connsiteY6" fmla="*/ 45934 h 385858"/>
                  <a:gd name="connsiteX7" fmla="*/ 62634 w 919859"/>
                  <a:gd name="connsiteY7" fmla="*/ 91606 h 385858"/>
                  <a:gd name="connsiteX8" fmla="*/ 800417 w 919859"/>
                  <a:gd name="connsiteY8" fmla="*/ 283274 h 385858"/>
                  <a:gd name="connsiteX9" fmla="*/ 919859 w 919859"/>
                  <a:gd name="connsiteY9" fmla="*/ 251563 h 385858"/>
                  <a:gd name="connsiteX10" fmla="*/ 774469 w 919859"/>
                  <a:gd name="connsiteY10" fmla="*/ 375412 h 385858"/>
                  <a:gd name="connsiteX11" fmla="*/ 752732 w 919859"/>
                  <a:gd name="connsiteY11" fmla="*/ 385858 h 385858"/>
                  <a:gd name="connsiteX12" fmla="*/ 802546 w 919859"/>
                  <a:gd name="connsiteY12" fmla="*/ 353623 h 385858"/>
                  <a:gd name="connsiteX13" fmla="*/ 894638 w 919859"/>
                  <a:gd name="connsiteY13" fmla="*/ 264263 h 385858"/>
                  <a:gd name="connsiteX14" fmla="*/ 775196 w 919859"/>
                  <a:gd name="connsiteY14" fmla="*/ 295974 h 385858"/>
                  <a:gd name="connsiteX15" fmla="*/ 37413 w 919859"/>
                  <a:gd name="connsiteY15" fmla="*/ 104306 h 385858"/>
                  <a:gd name="connsiteX16" fmla="*/ 25203 w 919859"/>
                  <a:gd name="connsiteY16" fmla="*/ 90504 h 385858"/>
                  <a:gd name="connsiteX17" fmla="*/ 13297 w 919859"/>
                  <a:gd name="connsiteY17" fmla="*/ 71475 h 385858"/>
                  <a:gd name="connsiteX18" fmla="*/ 2563 w 919859"/>
                  <a:gd name="connsiteY18" fmla="*/ 48870 h 385858"/>
                  <a:gd name="connsiteX19" fmla="*/ 219 w 919859"/>
                  <a:gd name="connsiteY19" fmla="*/ 40393 h 385858"/>
                  <a:gd name="connsiteX20" fmla="*/ 15632 w 919859"/>
                  <a:gd name="connsiteY20" fmla="*/ 8239 h 385858"/>
                  <a:gd name="connsiteX21" fmla="*/ 36924 w 919859"/>
                  <a:gd name="connsiteY21" fmla="*/ 0 h 38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9859" h="385858">
                    <a:moveTo>
                      <a:pt x="36924" y="0"/>
                    </a:moveTo>
                    <a:lnTo>
                      <a:pt x="27853" y="10299"/>
                    </a:lnTo>
                    <a:cubicBezTo>
                      <a:pt x="25459" y="15757"/>
                      <a:pt x="24828" y="21655"/>
                      <a:pt x="25440" y="27693"/>
                    </a:cubicBezTo>
                    <a:lnTo>
                      <a:pt x="26290" y="30767"/>
                    </a:lnTo>
                    <a:lnTo>
                      <a:pt x="26272" y="31065"/>
                    </a:lnTo>
                    <a:lnTo>
                      <a:pt x="26588" y="31843"/>
                    </a:lnTo>
                    <a:lnTo>
                      <a:pt x="30484" y="45934"/>
                    </a:lnTo>
                    <a:cubicBezTo>
                      <a:pt x="40790" y="70025"/>
                      <a:pt x="62634" y="91606"/>
                      <a:pt x="62634" y="91606"/>
                    </a:cubicBezTo>
                    <a:cubicBezTo>
                      <a:pt x="338159" y="352683"/>
                      <a:pt x="650678" y="336829"/>
                      <a:pt x="800417" y="283274"/>
                    </a:cubicBezTo>
                    <a:lnTo>
                      <a:pt x="919859" y="251563"/>
                    </a:lnTo>
                    <a:cubicBezTo>
                      <a:pt x="919859" y="251563"/>
                      <a:pt x="873890" y="319139"/>
                      <a:pt x="774469" y="375412"/>
                    </a:cubicBezTo>
                    <a:lnTo>
                      <a:pt x="752732" y="385858"/>
                    </a:lnTo>
                    <a:lnTo>
                      <a:pt x="802546" y="353623"/>
                    </a:lnTo>
                    <a:cubicBezTo>
                      <a:pt x="865218" y="307512"/>
                      <a:pt x="894638" y="264263"/>
                      <a:pt x="894638" y="264263"/>
                    </a:cubicBezTo>
                    <a:lnTo>
                      <a:pt x="775196" y="295974"/>
                    </a:lnTo>
                    <a:cubicBezTo>
                      <a:pt x="625457" y="349529"/>
                      <a:pt x="312938" y="365383"/>
                      <a:pt x="37413" y="104306"/>
                    </a:cubicBezTo>
                    <a:cubicBezTo>
                      <a:pt x="37413" y="104306"/>
                      <a:pt x="31952" y="98911"/>
                      <a:pt x="25203" y="90504"/>
                    </a:cubicBezTo>
                    <a:lnTo>
                      <a:pt x="13297" y="71475"/>
                    </a:lnTo>
                    <a:lnTo>
                      <a:pt x="2563" y="48870"/>
                    </a:lnTo>
                    <a:lnTo>
                      <a:pt x="219" y="40393"/>
                    </a:lnTo>
                    <a:cubicBezTo>
                      <a:pt x="-1005" y="28316"/>
                      <a:pt x="2741" y="16803"/>
                      <a:pt x="15632" y="8239"/>
                    </a:cubicBezTo>
                    <a:lnTo>
                      <a:pt x="369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8870850" y="-681093"/>
                <a:ext cx="124829" cy="32027"/>
              </a:xfrm>
              <a:custGeom>
                <a:avLst/>
                <a:gdLst>
                  <a:gd name="connsiteX0" fmla="*/ 124829 w 124829"/>
                  <a:gd name="connsiteY0" fmla="*/ 0 h 32027"/>
                  <a:gd name="connsiteX1" fmla="*/ 124519 w 124829"/>
                  <a:gd name="connsiteY1" fmla="*/ 1532 h 32027"/>
                  <a:gd name="connsiteX2" fmla="*/ 75677 w 124829"/>
                  <a:gd name="connsiteY2" fmla="*/ 22056 h 32027"/>
                  <a:gd name="connsiteX3" fmla="*/ 31919 w 124829"/>
                  <a:gd name="connsiteY3" fmla="*/ 32027 h 32027"/>
                  <a:gd name="connsiteX4" fmla="*/ 13141 w 124829"/>
                  <a:gd name="connsiteY4" fmla="*/ 25677 h 32027"/>
                  <a:gd name="connsiteX5" fmla="*/ 0 w 124829"/>
                  <a:gd name="connsiteY5" fmla="*/ 18779 h 32027"/>
                  <a:gd name="connsiteX6" fmla="*/ 100898 w 124829"/>
                  <a:gd name="connsiteY6" fmla="*/ 9356 h 32027"/>
                  <a:gd name="connsiteX7" fmla="*/ 124829 w 124829"/>
                  <a:gd name="connsiteY7" fmla="*/ 0 h 3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829" h="32027">
                    <a:moveTo>
                      <a:pt x="124829" y="0"/>
                    </a:moveTo>
                    <a:lnTo>
                      <a:pt x="124519" y="1532"/>
                    </a:lnTo>
                    <a:cubicBezTo>
                      <a:pt x="124519" y="1532"/>
                      <a:pt x="104436" y="12719"/>
                      <a:pt x="75677" y="22056"/>
                    </a:cubicBezTo>
                    <a:lnTo>
                      <a:pt x="31919" y="32027"/>
                    </a:lnTo>
                    <a:lnTo>
                      <a:pt x="13141" y="25677"/>
                    </a:lnTo>
                    <a:cubicBezTo>
                      <a:pt x="4492" y="21730"/>
                      <a:pt x="0" y="18779"/>
                      <a:pt x="0" y="18779"/>
                    </a:cubicBezTo>
                    <a:cubicBezTo>
                      <a:pt x="34704" y="26179"/>
                      <a:pt x="72139" y="18692"/>
                      <a:pt x="100898" y="9356"/>
                    </a:cubicBezTo>
                    <a:lnTo>
                      <a:pt x="124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7260516" y="-657736"/>
                <a:ext cx="112573" cy="184318"/>
              </a:xfrm>
              <a:custGeom>
                <a:avLst/>
                <a:gdLst>
                  <a:gd name="connsiteX0" fmla="*/ 112573 w 112573"/>
                  <a:gd name="connsiteY0" fmla="*/ 0 h 184318"/>
                  <a:gd name="connsiteX1" fmla="*/ 21322 w 112573"/>
                  <a:gd name="connsiteY1" fmla="*/ 176872 h 184318"/>
                  <a:gd name="connsiteX2" fmla="*/ 0 w 112573"/>
                  <a:gd name="connsiteY2" fmla="*/ 184318 h 184318"/>
                  <a:gd name="connsiteX3" fmla="*/ 53882 w 112573"/>
                  <a:gd name="connsiteY3" fmla="*/ 111708 h 184318"/>
                  <a:gd name="connsiteX4" fmla="*/ 75175 w 112573"/>
                  <a:gd name="connsiteY4" fmla="*/ 64616 h 184318"/>
                  <a:gd name="connsiteX5" fmla="*/ 86419 w 112573"/>
                  <a:gd name="connsiteY5" fmla="*/ 16677 h 184318"/>
                  <a:gd name="connsiteX6" fmla="*/ 112573 w 112573"/>
                  <a:gd name="connsiteY6" fmla="*/ 0 h 184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73" h="184318">
                    <a:moveTo>
                      <a:pt x="112573" y="0"/>
                    </a:moveTo>
                    <a:cubicBezTo>
                      <a:pt x="103766" y="72231"/>
                      <a:pt x="62544" y="132832"/>
                      <a:pt x="21322" y="176872"/>
                    </a:cubicBezTo>
                    <a:lnTo>
                      <a:pt x="0" y="184318"/>
                    </a:lnTo>
                    <a:lnTo>
                      <a:pt x="53882" y="111708"/>
                    </a:lnTo>
                    <a:cubicBezTo>
                      <a:pt x="62162" y="96866"/>
                      <a:pt x="69429" y="81143"/>
                      <a:pt x="75175" y="64616"/>
                    </a:cubicBezTo>
                    <a:lnTo>
                      <a:pt x="86419" y="16677"/>
                    </a:lnTo>
                    <a:lnTo>
                      <a:pt x="1125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8845628" y="-649615"/>
                <a:ext cx="270600" cy="26908"/>
              </a:xfrm>
              <a:custGeom>
                <a:avLst/>
                <a:gdLst>
                  <a:gd name="connsiteX0" fmla="*/ 0 w 270600"/>
                  <a:gd name="connsiteY0" fmla="*/ 0 h 26908"/>
                  <a:gd name="connsiteX1" fmla="*/ 52678 w 270600"/>
                  <a:gd name="connsiteY1" fmla="*/ 1565 h 26908"/>
                  <a:gd name="connsiteX2" fmla="*/ 57140 w 270600"/>
                  <a:gd name="connsiteY2" fmla="*/ 548 h 26908"/>
                  <a:gd name="connsiteX3" fmla="*/ 76441 w 270600"/>
                  <a:gd name="connsiteY3" fmla="*/ 7075 h 26908"/>
                  <a:gd name="connsiteX4" fmla="*/ 219356 w 270600"/>
                  <a:gd name="connsiteY4" fmla="*/ 3861 h 26908"/>
                  <a:gd name="connsiteX5" fmla="*/ 248032 w 270600"/>
                  <a:gd name="connsiteY5" fmla="*/ 8771 h 26908"/>
                  <a:gd name="connsiteX6" fmla="*/ 270600 w 270600"/>
                  <a:gd name="connsiteY6" fmla="*/ 8789 h 26908"/>
                  <a:gd name="connsiteX7" fmla="*/ 268802 w 270600"/>
                  <a:gd name="connsiteY7" fmla="*/ 13586 h 26908"/>
                  <a:gd name="connsiteX8" fmla="*/ 194135 w 270600"/>
                  <a:gd name="connsiteY8" fmla="*/ 16561 h 26908"/>
                  <a:gd name="connsiteX9" fmla="*/ 0 w 270600"/>
                  <a:gd name="connsiteY9" fmla="*/ 0 h 2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0600" h="26908">
                    <a:moveTo>
                      <a:pt x="0" y="0"/>
                    </a:moveTo>
                    <a:cubicBezTo>
                      <a:pt x="17352" y="3700"/>
                      <a:pt x="35387" y="3678"/>
                      <a:pt x="52678" y="1565"/>
                    </a:cubicBezTo>
                    <a:lnTo>
                      <a:pt x="57140" y="548"/>
                    </a:lnTo>
                    <a:lnTo>
                      <a:pt x="76441" y="7075"/>
                    </a:lnTo>
                    <a:cubicBezTo>
                      <a:pt x="109692" y="15047"/>
                      <a:pt x="158226" y="19188"/>
                      <a:pt x="219356" y="3861"/>
                    </a:cubicBezTo>
                    <a:cubicBezTo>
                      <a:pt x="228692" y="5975"/>
                      <a:pt x="238536" y="7780"/>
                      <a:pt x="248032" y="8771"/>
                    </a:cubicBezTo>
                    <a:lnTo>
                      <a:pt x="270600" y="8789"/>
                    </a:lnTo>
                    <a:lnTo>
                      <a:pt x="268802" y="13586"/>
                    </a:lnTo>
                    <a:cubicBezTo>
                      <a:pt x="254714" y="26469"/>
                      <a:pt x="222144" y="22902"/>
                      <a:pt x="194135" y="16561"/>
                    </a:cubicBezTo>
                    <a:cubicBezTo>
                      <a:pt x="71876" y="4721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7296283" y="-645035"/>
                <a:ext cx="51585" cy="36275"/>
              </a:xfrm>
              <a:custGeom>
                <a:avLst/>
                <a:gdLst>
                  <a:gd name="connsiteX0" fmla="*/ 51585 w 51585"/>
                  <a:gd name="connsiteY0" fmla="*/ 0 h 36275"/>
                  <a:gd name="connsiteX1" fmla="*/ 50652 w 51585"/>
                  <a:gd name="connsiteY1" fmla="*/ 3977 h 36275"/>
                  <a:gd name="connsiteX2" fmla="*/ 0 w 51585"/>
                  <a:gd name="connsiteY2" fmla="*/ 36275 h 36275"/>
                  <a:gd name="connsiteX3" fmla="*/ 2322 w 51585"/>
                  <a:gd name="connsiteY3" fmla="*/ 31412 h 36275"/>
                  <a:gd name="connsiteX4" fmla="*/ 51585 w 51585"/>
                  <a:gd name="connsiteY4" fmla="*/ 0 h 3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85" h="36275">
                    <a:moveTo>
                      <a:pt x="51585" y="0"/>
                    </a:moveTo>
                    <a:lnTo>
                      <a:pt x="50652" y="3977"/>
                    </a:lnTo>
                    <a:lnTo>
                      <a:pt x="0" y="36275"/>
                    </a:lnTo>
                    <a:lnTo>
                      <a:pt x="2322" y="31412"/>
                    </a:lnTo>
                    <a:lnTo>
                      <a:pt x="5158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7634872" y="-547452"/>
                <a:ext cx="962569" cy="394349"/>
              </a:xfrm>
              <a:custGeom>
                <a:avLst/>
                <a:gdLst>
                  <a:gd name="connsiteX0" fmla="*/ 0 w 962569"/>
                  <a:gd name="connsiteY0" fmla="*/ 0 h 394349"/>
                  <a:gd name="connsiteX1" fmla="*/ 962569 w 962569"/>
                  <a:gd name="connsiteY1" fmla="*/ 286795 h 394349"/>
                  <a:gd name="connsiteX2" fmla="*/ 844373 w 962569"/>
                  <a:gd name="connsiteY2" fmla="*/ 352621 h 394349"/>
                  <a:gd name="connsiteX3" fmla="*/ 842742 w 962569"/>
                  <a:gd name="connsiteY3" fmla="*/ 353344 h 394349"/>
                  <a:gd name="connsiteX4" fmla="*/ 868142 w 962569"/>
                  <a:gd name="connsiteY4" fmla="*/ 340448 h 394349"/>
                  <a:gd name="connsiteX5" fmla="*/ 937348 w 962569"/>
                  <a:gd name="connsiteY5" fmla="*/ 299495 h 394349"/>
                  <a:gd name="connsiteX6" fmla="*/ 85274 w 962569"/>
                  <a:gd name="connsiteY6" fmla="*/ 189066 h 394349"/>
                  <a:gd name="connsiteX7" fmla="*/ 67262 w 962569"/>
                  <a:gd name="connsiteY7" fmla="*/ 166528 h 394349"/>
                  <a:gd name="connsiteX8" fmla="*/ 48551 w 962569"/>
                  <a:gd name="connsiteY8" fmla="*/ 132874 h 394349"/>
                  <a:gd name="connsiteX9" fmla="*/ 0 w 962569"/>
                  <a:gd name="connsiteY9" fmla="*/ 0 h 394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2569" h="394349">
                    <a:moveTo>
                      <a:pt x="0" y="0"/>
                    </a:moveTo>
                    <a:cubicBezTo>
                      <a:pt x="0" y="351"/>
                      <a:pt x="226550" y="610940"/>
                      <a:pt x="962569" y="286795"/>
                    </a:cubicBezTo>
                    <a:cubicBezTo>
                      <a:pt x="962569" y="286795"/>
                      <a:pt x="916722" y="318042"/>
                      <a:pt x="844373" y="352621"/>
                    </a:cubicBezTo>
                    <a:lnTo>
                      <a:pt x="842742" y="353344"/>
                    </a:lnTo>
                    <a:lnTo>
                      <a:pt x="868142" y="340448"/>
                    </a:lnTo>
                    <a:cubicBezTo>
                      <a:pt x="911559" y="317072"/>
                      <a:pt x="937348" y="299495"/>
                      <a:pt x="937348" y="299495"/>
                    </a:cubicBezTo>
                    <a:cubicBezTo>
                      <a:pt x="477336" y="502086"/>
                      <a:pt x="216336" y="339546"/>
                      <a:pt x="85274" y="189066"/>
                    </a:cubicBezTo>
                    <a:lnTo>
                      <a:pt x="67262" y="166528"/>
                    </a:lnTo>
                    <a:lnTo>
                      <a:pt x="48551" y="132874"/>
                    </a:lnTo>
                    <a:cubicBezTo>
                      <a:pt x="30598" y="93318"/>
                      <a:pt x="14314" y="4917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9344486" y="-547452"/>
                <a:ext cx="131087" cy="242131"/>
              </a:xfrm>
              <a:custGeom>
                <a:avLst/>
                <a:gdLst>
                  <a:gd name="connsiteX0" fmla="*/ 123566 w 131087"/>
                  <a:gd name="connsiteY0" fmla="*/ 0 h 242131"/>
                  <a:gd name="connsiteX1" fmla="*/ 32311 w 131087"/>
                  <a:gd name="connsiteY1" fmla="*/ 240990 h 242131"/>
                  <a:gd name="connsiteX2" fmla="*/ 25442 w 131087"/>
                  <a:gd name="connsiteY2" fmla="*/ 241125 h 242131"/>
                  <a:gd name="connsiteX3" fmla="*/ 24373 w 131087"/>
                  <a:gd name="connsiteY3" fmla="*/ 238508 h 242131"/>
                  <a:gd name="connsiteX4" fmla="*/ 41268 w 131087"/>
                  <a:gd name="connsiteY4" fmla="*/ 223666 h 242131"/>
                  <a:gd name="connsiteX5" fmla="*/ 98345 w 131087"/>
                  <a:gd name="connsiteY5" fmla="*/ 12700 h 242131"/>
                  <a:gd name="connsiteX6" fmla="*/ 0 w 131087"/>
                  <a:gd name="connsiteY6" fmla="*/ 26421 h 242131"/>
                  <a:gd name="connsiteX7" fmla="*/ 7869 w 131087"/>
                  <a:gd name="connsiteY7" fmla="*/ 20345 h 242131"/>
                  <a:gd name="connsiteX8" fmla="*/ 17515 w 131087"/>
                  <a:gd name="connsiteY8" fmla="*/ 14796 h 242131"/>
                  <a:gd name="connsiteX9" fmla="*/ 123566 w 131087"/>
                  <a:gd name="connsiteY9" fmla="*/ 0 h 242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087" h="242131">
                    <a:moveTo>
                      <a:pt x="123566" y="0"/>
                    </a:moveTo>
                    <a:cubicBezTo>
                      <a:pt x="157390" y="133530"/>
                      <a:pt x="68251" y="214568"/>
                      <a:pt x="32311" y="240990"/>
                    </a:cubicBezTo>
                    <a:cubicBezTo>
                      <a:pt x="30021" y="242577"/>
                      <a:pt x="27379" y="242402"/>
                      <a:pt x="25442" y="241125"/>
                    </a:cubicBezTo>
                    <a:lnTo>
                      <a:pt x="24373" y="238508"/>
                    </a:lnTo>
                    <a:lnTo>
                      <a:pt x="41268" y="223666"/>
                    </a:lnTo>
                    <a:cubicBezTo>
                      <a:pt x="79914" y="183468"/>
                      <a:pt x="123713" y="112848"/>
                      <a:pt x="98345" y="12700"/>
                    </a:cubicBezTo>
                    <a:lnTo>
                      <a:pt x="0" y="26421"/>
                    </a:lnTo>
                    <a:lnTo>
                      <a:pt x="7869" y="20345"/>
                    </a:lnTo>
                    <a:cubicBezTo>
                      <a:pt x="14872" y="15501"/>
                      <a:pt x="17515" y="14796"/>
                      <a:pt x="17515" y="14796"/>
                    </a:cubicBezTo>
                    <a:lnTo>
                      <a:pt x="12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8571703" y="-538646"/>
                <a:ext cx="189570" cy="127804"/>
              </a:xfrm>
              <a:custGeom>
                <a:avLst/>
                <a:gdLst>
                  <a:gd name="connsiteX0" fmla="*/ 189570 w 189570"/>
                  <a:gd name="connsiteY0" fmla="*/ 0 h 127804"/>
                  <a:gd name="connsiteX1" fmla="*/ 13842 w 189570"/>
                  <a:gd name="connsiteY1" fmla="*/ 121680 h 127804"/>
                  <a:gd name="connsiteX2" fmla="*/ 0 w 189570"/>
                  <a:gd name="connsiteY2" fmla="*/ 127804 h 127804"/>
                  <a:gd name="connsiteX3" fmla="*/ 38449 w 189570"/>
                  <a:gd name="connsiteY3" fmla="*/ 105584 h 127804"/>
                  <a:gd name="connsiteX4" fmla="*/ 158694 w 189570"/>
                  <a:gd name="connsiteY4" fmla="*/ 17757 h 127804"/>
                  <a:gd name="connsiteX5" fmla="*/ 160969 w 189570"/>
                  <a:gd name="connsiteY5" fmla="*/ 15723 h 127804"/>
                  <a:gd name="connsiteX6" fmla="*/ 189570 w 189570"/>
                  <a:gd name="connsiteY6" fmla="*/ 0 h 12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570" h="127804">
                    <a:moveTo>
                      <a:pt x="189570" y="0"/>
                    </a:moveTo>
                    <a:cubicBezTo>
                      <a:pt x="189570" y="0"/>
                      <a:pt x="119858" y="64707"/>
                      <a:pt x="13842" y="121680"/>
                    </a:cubicBezTo>
                    <a:lnTo>
                      <a:pt x="0" y="127804"/>
                    </a:lnTo>
                    <a:lnTo>
                      <a:pt x="38449" y="105584"/>
                    </a:lnTo>
                    <a:cubicBezTo>
                      <a:pt x="100440" y="67225"/>
                      <a:pt x="143822" y="30795"/>
                      <a:pt x="158694" y="17757"/>
                    </a:cubicBezTo>
                    <a:lnTo>
                      <a:pt x="160969" y="15723"/>
                    </a:lnTo>
                    <a:lnTo>
                      <a:pt x="18957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7609651" y="-534753"/>
                <a:ext cx="867963" cy="443388"/>
              </a:xfrm>
              <a:custGeom>
                <a:avLst/>
                <a:gdLst>
                  <a:gd name="connsiteX0" fmla="*/ 0 w 867963"/>
                  <a:gd name="connsiteY0" fmla="*/ 0 h 443388"/>
                  <a:gd name="connsiteX1" fmla="*/ 75006 w 867963"/>
                  <a:gd name="connsiteY1" fmla="*/ 131961 h 443388"/>
                  <a:gd name="connsiteX2" fmla="*/ 92483 w 867963"/>
                  <a:gd name="connsiteY2" fmla="*/ 153828 h 443388"/>
                  <a:gd name="connsiteX3" fmla="*/ 132334 w 867963"/>
                  <a:gd name="connsiteY3" fmla="*/ 225508 h 443388"/>
                  <a:gd name="connsiteX4" fmla="*/ 810666 w 867963"/>
                  <a:gd name="connsiteY4" fmla="*/ 366042 h 443388"/>
                  <a:gd name="connsiteX5" fmla="*/ 867963 w 867963"/>
                  <a:gd name="connsiteY5" fmla="*/ 340644 h 443388"/>
                  <a:gd name="connsiteX6" fmla="*/ 844373 w 867963"/>
                  <a:gd name="connsiteY6" fmla="*/ 352621 h 443388"/>
                  <a:gd name="connsiteX7" fmla="*/ 0 w 867963"/>
                  <a:gd name="connsiteY7" fmla="*/ 0 h 44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7963" h="443388">
                    <a:moveTo>
                      <a:pt x="0" y="0"/>
                    </a:moveTo>
                    <a:cubicBezTo>
                      <a:pt x="0" y="110"/>
                      <a:pt x="22124" y="59813"/>
                      <a:pt x="75006" y="131961"/>
                    </a:cubicBezTo>
                    <a:lnTo>
                      <a:pt x="92483" y="153828"/>
                    </a:lnTo>
                    <a:lnTo>
                      <a:pt x="132334" y="225508"/>
                    </a:lnTo>
                    <a:cubicBezTo>
                      <a:pt x="321225" y="502816"/>
                      <a:pt x="620787" y="443664"/>
                      <a:pt x="810666" y="366042"/>
                    </a:cubicBezTo>
                    <a:lnTo>
                      <a:pt x="867963" y="340644"/>
                    </a:lnTo>
                    <a:lnTo>
                      <a:pt x="844373" y="352621"/>
                    </a:lnTo>
                    <a:cubicBezTo>
                      <a:pt x="627327" y="456355"/>
                      <a:pt x="171763" y="59006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7907579" y="-531950"/>
                <a:ext cx="741665" cy="161647"/>
              </a:xfrm>
              <a:custGeom>
                <a:avLst/>
                <a:gdLst>
                  <a:gd name="connsiteX0" fmla="*/ 0 w 741665"/>
                  <a:gd name="connsiteY0" fmla="*/ 0 h 161647"/>
                  <a:gd name="connsiteX1" fmla="*/ 657791 w 741665"/>
                  <a:gd name="connsiteY1" fmla="*/ 90819 h 161647"/>
                  <a:gd name="connsiteX2" fmla="*/ 741665 w 741665"/>
                  <a:gd name="connsiteY2" fmla="*/ 53726 h 161647"/>
                  <a:gd name="connsiteX3" fmla="*/ 727280 w 741665"/>
                  <a:gd name="connsiteY3" fmla="*/ 61634 h 161647"/>
                  <a:gd name="connsiteX4" fmla="*/ 199212 w 741665"/>
                  <a:gd name="connsiteY4" fmla="*/ 142797 h 161647"/>
                  <a:gd name="connsiteX5" fmla="*/ 116479 w 741665"/>
                  <a:gd name="connsiteY5" fmla="*/ 111989 h 161647"/>
                  <a:gd name="connsiteX6" fmla="*/ 68579 w 741665"/>
                  <a:gd name="connsiteY6" fmla="*/ 74651 h 161647"/>
                  <a:gd name="connsiteX7" fmla="*/ 0 w 741665"/>
                  <a:gd name="connsiteY7" fmla="*/ 0 h 16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1665" h="161647">
                    <a:moveTo>
                      <a:pt x="0" y="0"/>
                    </a:moveTo>
                    <a:cubicBezTo>
                      <a:pt x="15105" y="17572"/>
                      <a:pt x="230908" y="256342"/>
                      <a:pt x="657791" y="90819"/>
                    </a:cubicBezTo>
                    <a:lnTo>
                      <a:pt x="741665" y="53726"/>
                    </a:lnTo>
                    <a:lnTo>
                      <a:pt x="727280" y="61634"/>
                    </a:lnTo>
                    <a:cubicBezTo>
                      <a:pt x="498734" y="174869"/>
                      <a:pt x="323145" y="175861"/>
                      <a:pt x="199212" y="142797"/>
                    </a:cubicBezTo>
                    <a:lnTo>
                      <a:pt x="116479" y="111989"/>
                    </a:lnTo>
                    <a:lnTo>
                      <a:pt x="68579" y="74651"/>
                    </a:lnTo>
                    <a:cubicBezTo>
                      <a:pt x="45284" y="53112"/>
                      <a:pt x="22373" y="283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8649244" y="-525945"/>
                <a:ext cx="86809" cy="47721"/>
              </a:xfrm>
              <a:custGeom>
                <a:avLst/>
                <a:gdLst>
                  <a:gd name="connsiteX0" fmla="*/ 86809 w 86809"/>
                  <a:gd name="connsiteY0" fmla="*/ 0 h 47721"/>
                  <a:gd name="connsiteX1" fmla="*/ 83429 w 86809"/>
                  <a:gd name="connsiteY1" fmla="*/ 3023 h 47721"/>
                  <a:gd name="connsiteX2" fmla="*/ 10836 w 86809"/>
                  <a:gd name="connsiteY2" fmla="*/ 42929 h 47721"/>
                  <a:gd name="connsiteX3" fmla="*/ 0 w 86809"/>
                  <a:gd name="connsiteY3" fmla="*/ 47721 h 47721"/>
                  <a:gd name="connsiteX4" fmla="*/ 86809 w 86809"/>
                  <a:gd name="connsiteY4" fmla="*/ 0 h 4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809" h="47721">
                    <a:moveTo>
                      <a:pt x="86809" y="0"/>
                    </a:moveTo>
                    <a:lnTo>
                      <a:pt x="83429" y="3023"/>
                    </a:lnTo>
                    <a:lnTo>
                      <a:pt x="10836" y="42929"/>
                    </a:lnTo>
                    <a:lnTo>
                      <a:pt x="0" y="47721"/>
                    </a:lnTo>
                    <a:lnTo>
                      <a:pt x="868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9023409" y="-521031"/>
                <a:ext cx="321077" cy="262135"/>
              </a:xfrm>
              <a:custGeom>
                <a:avLst/>
                <a:gdLst>
                  <a:gd name="connsiteX0" fmla="*/ 321077 w 321077"/>
                  <a:gd name="connsiteY0" fmla="*/ 0 h 262135"/>
                  <a:gd name="connsiteX1" fmla="*/ 314956 w 321077"/>
                  <a:gd name="connsiteY1" fmla="*/ 4726 h 262135"/>
                  <a:gd name="connsiteX2" fmla="*/ 293139 w 321077"/>
                  <a:gd name="connsiteY2" fmla="*/ 24314 h 262135"/>
                  <a:gd name="connsiteX3" fmla="*/ 0 w 321077"/>
                  <a:gd name="connsiteY3" fmla="*/ 262135 h 262135"/>
                  <a:gd name="connsiteX4" fmla="*/ 35129 w 321077"/>
                  <a:gd name="connsiteY4" fmla="*/ 228416 h 262135"/>
                  <a:gd name="connsiteX5" fmla="*/ 43264 w 321077"/>
                  <a:gd name="connsiteY5" fmla="*/ 220543 h 262135"/>
                  <a:gd name="connsiteX6" fmla="*/ 56660 w 321077"/>
                  <a:gd name="connsiteY6" fmla="*/ 209898 h 262135"/>
                  <a:gd name="connsiteX7" fmla="*/ 267918 w 321077"/>
                  <a:gd name="connsiteY7" fmla="*/ 37014 h 262135"/>
                  <a:gd name="connsiteX8" fmla="*/ 313371 w 321077"/>
                  <a:gd name="connsiteY8" fmla="*/ 1075 h 262135"/>
                  <a:gd name="connsiteX9" fmla="*/ 321077 w 321077"/>
                  <a:gd name="connsiteY9" fmla="*/ 0 h 26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077" h="262135">
                    <a:moveTo>
                      <a:pt x="321077" y="0"/>
                    </a:moveTo>
                    <a:lnTo>
                      <a:pt x="314956" y="4726"/>
                    </a:lnTo>
                    <a:cubicBezTo>
                      <a:pt x="309060" y="9647"/>
                      <a:pt x="301859" y="16034"/>
                      <a:pt x="293139" y="24314"/>
                    </a:cubicBezTo>
                    <a:cubicBezTo>
                      <a:pt x="251917" y="63420"/>
                      <a:pt x="0" y="262135"/>
                      <a:pt x="0" y="262135"/>
                    </a:cubicBezTo>
                    <a:cubicBezTo>
                      <a:pt x="0" y="262135"/>
                      <a:pt x="13763" y="249011"/>
                      <a:pt x="35129" y="228416"/>
                    </a:cubicBezTo>
                    <a:lnTo>
                      <a:pt x="43264" y="220543"/>
                    </a:lnTo>
                    <a:lnTo>
                      <a:pt x="56660" y="209898"/>
                    </a:lnTo>
                    <a:cubicBezTo>
                      <a:pt x="134087" y="148244"/>
                      <a:pt x="242154" y="61455"/>
                      <a:pt x="267918" y="37014"/>
                    </a:cubicBezTo>
                    <a:cubicBezTo>
                      <a:pt x="302800" y="3893"/>
                      <a:pt x="313371" y="1075"/>
                      <a:pt x="313371" y="1075"/>
                    </a:cubicBezTo>
                    <a:lnTo>
                      <a:pt x="32107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7882357" y="-519251"/>
                <a:ext cx="689346" cy="199810"/>
              </a:xfrm>
              <a:custGeom>
                <a:avLst/>
                <a:gdLst>
                  <a:gd name="connsiteX0" fmla="*/ 0 w 689346"/>
                  <a:gd name="connsiteY0" fmla="*/ 0 h 199810"/>
                  <a:gd name="connsiteX1" fmla="*/ 130827 w 689346"/>
                  <a:gd name="connsiteY1" fmla="*/ 95240 h 199810"/>
                  <a:gd name="connsiteX2" fmla="*/ 141700 w 689346"/>
                  <a:gd name="connsiteY2" fmla="*/ 99289 h 199810"/>
                  <a:gd name="connsiteX3" fmla="*/ 164679 w 689346"/>
                  <a:gd name="connsiteY3" fmla="*/ 117201 h 199810"/>
                  <a:gd name="connsiteX4" fmla="*/ 586307 w 689346"/>
                  <a:gd name="connsiteY4" fmla="*/ 153995 h 199810"/>
                  <a:gd name="connsiteX5" fmla="*/ 689346 w 689346"/>
                  <a:gd name="connsiteY5" fmla="*/ 108409 h 199810"/>
                  <a:gd name="connsiteX6" fmla="*/ 677967 w 689346"/>
                  <a:gd name="connsiteY6" fmla="*/ 114985 h 199810"/>
                  <a:gd name="connsiteX7" fmla="*/ 0 w 689346"/>
                  <a:gd name="connsiteY7" fmla="*/ 0 h 19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9346" h="199810">
                    <a:moveTo>
                      <a:pt x="0" y="0"/>
                    </a:moveTo>
                    <a:cubicBezTo>
                      <a:pt x="6474" y="7531"/>
                      <a:pt x="49810" y="55690"/>
                      <a:pt x="130827" y="95240"/>
                    </a:cubicBezTo>
                    <a:lnTo>
                      <a:pt x="141700" y="99289"/>
                    </a:lnTo>
                    <a:lnTo>
                      <a:pt x="164679" y="117201"/>
                    </a:lnTo>
                    <a:cubicBezTo>
                      <a:pt x="308120" y="209644"/>
                      <a:pt x="459798" y="197761"/>
                      <a:pt x="586307" y="153995"/>
                    </a:cubicBezTo>
                    <a:lnTo>
                      <a:pt x="689346" y="108409"/>
                    </a:lnTo>
                    <a:lnTo>
                      <a:pt x="677967" y="114985"/>
                    </a:lnTo>
                    <a:cubicBezTo>
                      <a:pt x="501272" y="209938"/>
                      <a:pt x="223730" y="28340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9341939" y="-400180"/>
                <a:ext cx="28386" cy="107559"/>
              </a:xfrm>
              <a:custGeom>
                <a:avLst/>
                <a:gdLst>
                  <a:gd name="connsiteX0" fmla="*/ 24992 w 28386"/>
                  <a:gd name="connsiteY0" fmla="*/ 0 h 107559"/>
                  <a:gd name="connsiteX1" fmla="*/ 25343 w 28386"/>
                  <a:gd name="connsiteY1" fmla="*/ 87378 h 107559"/>
                  <a:gd name="connsiteX2" fmla="*/ 26919 w 28386"/>
                  <a:gd name="connsiteY2" fmla="*/ 91236 h 107559"/>
                  <a:gd name="connsiteX3" fmla="*/ 9637 w 28386"/>
                  <a:gd name="connsiteY3" fmla="*/ 106418 h 107559"/>
                  <a:gd name="connsiteX4" fmla="*/ 123 w 28386"/>
                  <a:gd name="connsiteY4" fmla="*/ 100078 h 107559"/>
                  <a:gd name="connsiteX5" fmla="*/ 817 w 28386"/>
                  <a:gd name="connsiteY5" fmla="*/ 21398 h 107559"/>
                  <a:gd name="connsiteX6" fmla="*/ 14 w 28386"/>
                  <a:gd name="connsiteY6" fmla="*/ 14717 h 107559"/>
                  <a:gd name="connsiteX7" fmla="*/ 12253 w 28386"/>
                  <a:gd name="connsiteY7" fmla="*/ 7080 h 107559"/>
                  <a:gd name="connsiteX8" fmla="*/ 24992 w 28386"/>
                  <a:gd name="connsiteY8" fmla="*/ 0 h 107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386" h="107559">
                    <a:moveTo>
                      <a:pt x="24992" y="0"/>
                    </a:moveTo>
                    <a:cubicBezTo>
                      <a:pt x="24992" y="0"/>
                      <a:pt x="32390" y="52145"/>
                      <a:pt x="25343" y="87378"/>
                    </a:cubicBezTo>
                    <a:lnTo>
                      <a:pt x="26919" y="91236"/>
                    </a:lnTo>
                    <a:lnTo>
                      <a:pt x="9637" y="106418"/>
                    </a:lnTo>
                    <a:cubicBezTo>
                      <a:pt x="5057" y="109592"/>
                      <a:pt x="-932" y="105716"/>
                      <a:pt x="123" y="100078"/>
                    </a:cubicBezTo>
                    <a:cubicBezTo>
                      <a:pt x="5407" y="73653"/>
                      <a:pt x="2567" y="37716"/>
                      <a:pt x="817" y="21398"/>
                    </a:cubicBezTo>
                    <a:lnTo>
                      <a:pt x="14" y="14717"/>
                    </a:lnTo>
                    <a:lnTo>
                      <a:pt x="12253" y="7080"/>
                    </a:lnTo>
                    <a:cubicBezTo>
                      <a:pt x="20192" y="2488"/>
                      <a:pt x="24992" y="0"/>
                      <a:pt x="249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9161663" y="-387481"/>
                <a:ext cx="180291" cy="141338"/>
              </a:xfrm>
              <a:custGeom>
                <a:avLst/>
                <a:gdLst>
                  <a:gd name="connsiteX0" fmla="*/ 180048 w 180291"/>
                  <a:gd name="connsiteY0" fmla="*/ 0 h 141338"/>
                  <a:gd name="connsiteX1" fmla="*/ 180291 w 180291"/>
                  <a:gd name="connsiteY1" fmla="*/ 2017 h 141338"/>
                  <a:gd name="connsiteX2" fmla="*/ 160964 w 180291"/>
                  <a:gd name="connsiteY2" fmla="*/ 14077 h 141338"/>
                  <a:gd name="connsiteX3" fmla="*/ 81248 w 180291"/>
                  <a:gd name="connsiteY3" fmla="*/ 82076 h 141338"/>
                  <a:gd name="connsiteX4" fmla="*/ 15276 w 180291"/>
                  <a:gd name="connsiteY4" fmla="*/ 134927 h 141338"/>
                  <a:gd name="connsiteX5" fmla="*/ 0 w 180291"/>
                  <a:gd name="connsiteY5" fmla="*/ 141338 h 141338"/>
                  <a:gd name="connsiteX6" fmla="*/ 21027 w 180291"/>
                  <a:gd name="connsiteY6" fmla="*/ 128039 h 141338"/>
                  <a:gd name="connsiteX7" fmla="*/ 56028 w 180291"/>
                  <a:gd name="connsiteY7" fmla="*/ 94776 h 141338"/>
                  <a:gd name="connsiteX8" fmla="*/ 180048 w 180291"/>
                  <a:gd name="connsiteY8" fmla="*/ 0 h 1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91" h="141338">
                    <a:moveTo>
                      <a:pt x="180048" y="0"/>
                    </a:moveTo>
                    <a:lnTo>
                      <a:pt x="180291" y="2017"/>
                    </a:lnTo>
                    <a:lnTo>
                      <a:pt x="160964" y="14077"/>
                    </a:lnTo>
                    <a:cubicBezTo>
                      <a:pt x="135860" y="30901"/>
                      <a:pt x="104855" y="54595"/>
                      <a:pt x="81248" y="82076"/>
                    </a:cubicBezTo>
                    <a:cubicBezTo>
                      <a:pt x="57643" y="109558"/>
                      <a:pt x="33509" y="125678"/>
                      <a:pt x="15276" y="134927"/>
                    </a:cubicBezTo>
                    <a:lnTo>
                      <a:pt x="0" y="141338"/>
                    </a:lnTo>
                    <a:lnTo>
                      <a:pt x="21027" y="128039"/>
                    </a:lnTo>
                    <a:cubicBezTo>
                      <a:pt x="32290" y="119417"/>
                      <a:pt x="44225" y="108517"/>
                      <a:pt x="56028" y="94776"/>
                    </a:cubicBezTo>
                    <a:cubicBezTo>
                      <a:pt x="103242" y="39813"/>
                      <a:pt x="180048" y="0"/>
                      <a:pt x="18004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7417134" y="-377983"/>
                <a:ext cx="956931" cy="689242"/>
              </a:xfrm>
              <a:custGeom>
                <a:avLst/>
                <a:gdLst>
                  <a:gd name="connsiteX0" fmla="*/ 0 w 956931"/>
                  <a:gd name="connsiteY0" fmla="*/ 0 h 689242"/>
                  <a:gd name="connsiteX1" fmla="*/ 956931 w 956931"/>
                  <a:gd name="connsiteY1" fmla="*/ 605658 h 689242"/>
                  <a:gd name="connsiteX2" fmla="*/ 875112 w 956931"/>
                  <a:gd name="connsiteY2" fmla="*/ 654623 h 689242"/>
                  <a:gd name="connsiteX3" fmla="*/ 851548 w 956931"/>
                  <a:gd name="connsiteY3" fmla="*/ 666385 h 689242"/>
                  <a:gd name="connsiteX4" fmla="*/ 893699 w 956931"/>
                  <a:gd name="connsiteY4" fmla="*/ 642522 h 689242"/>
                  <a:gd name="connsiteX5" fmla="*/ 931710 w 956931"/>
                  <a:gd name="connsiteY5" fmla="*/ 618358 h 689242"/>
                  <a:gd name="connsiteX6" fmla="*/ 45029 w 956931"/>
                  <a:gd name="connsiteY6" fmla="*/ 291660 h 689242"/>
                  <a:gd name="connsiteX7" fmla="*/ 33590 w 956931"/>
                  <a:gd name="connsiteY7" fmla="*/ 259995 h 689242"/>
                  <a:gd name="connsiteX8" fmla="*/ 23230 w 956931"/>
                  <a:gd name="connsiteY8" fmla="*/ 208452 h 689242"/>
                  <a:gd name="connsiteX9" fmla="*/ 0 w 956931"/>
                  <a:gd name="connsiteY9" fmla="*/ 0 h 68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6931" h="689242">
                    <a:moveTo>
                      <a:pt x="0" y="0"/>
                    </a:moveTo>
                    <a:cubicBezTo>
                      <a:pt x="0" y="0"/>
                      <a:pt x="75045" y="936849"/>
                      <a:pt x="956931" y="605658"/>
                    </a:cubicBezTo>
                    <a:cubicBezTo>
                      <a:pt x="956931" y="605658"/>
                      <a:pt x="925952" y="627384"/>
                      <a:pt x="875112" y="654623"/>
                    </a:cubicBezTo>
                    <a:lnTo>
                      <a:pt x="851548" y="666385"/>
                    </a:lnTo>
                    <a:lnTo>
                      <a:pt x="893699" y="642522"/>
                    </a:lnTo>
                    <a:cubicBezTo>
                      <a:pt x="917942" y="628014"/>
                      <a:pt x="931710" y="618358"/>
                      <a:pt x="931710" y="618358"/>
                    </a:cubicBezTo>
                    <a:cubicBezTo>
                      <a:pt x="380531" y="825352"/>
                      <a:pt x="144525" y="537019"/>
                      <a:pt x="45029" y="291660"/>
                    </a:cubicBezTo>
                    <a:lnTo>
                      <a:pt x="33590" y="259995"/>
                    </a:lnTo>
                    <a:lnTo>
                      <a:pt x="23230" y="208452"/>
                    </a:lnTo>
                    <a:cubicBezTo>
                      <a:pt x="12615" y="145762"/>
                      <a:pt x="4734" y="7647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7391913" y="-365282"/>
                <a:ext cx="876769" cy="761707"/>
              </a:xfrm>
              <a:custGeom>
                <a:avLst/>
                <a:gdLst>
                  <a:gd name="connsiteX0" fmla="*/ 0 w 876769"/>
                  <a:gd name="connsiteY0" fmla="*/ 0 h 761707"/>
                  <a:gd name="connsiteX1" fmla="*/ 44318 w 876769"/>
                  <a:gd name="connsiteY1" fmla="*/ 207180 h 761707"/>
                  <a:gd name="connsiteX2" fmla="*/ 58811 w 876769"/>
                  <a:gd name="connsiteY2" fmla="*/ 247295 h 761707"/>
                  <a:gd name="connsiteX3" fmla="*/ 66372 w 876769"/>
                  <a:gd name="connsiteY3" fmla="*/ 284918 h 761707"/>
                  <a:gd name="connsiteX4" fmla="*/ 843284 w 876769"/>
                  <a:gd name="connsiteY4" fmla="*/ 670399 h 761707"/>
                  <a:gd name="connsiteX5" fmla="*/ 876769 w 876769"/>
                  <a:gd name="connsiteY5" fmla="*/ 653685 h 761707"/>
                  <a:gd name="connsiteX6" fmla="*/ 875112 w 876769"/>
                  <a:gd name="connsiteY6" fmla="*/ 654623 h 761707"/>
                  <a:gd name="connsiteX7" fmla="*/ 0 w 876769"/>
                  <a:gd name="connsiteY7" fmla="*/ 0 h 76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6769" h="761707">
                    <a:moveTo>
                      <a:pt x="0" y="0"/>
                    </a:moveTo>
                    <a:cubicBezTo>
                      <a:pt x="0" y="0"/>
                      <a:pt x="7329" y="91489"/>
                      <a:pt x="44318" y="207180"/>
                    </a:cubicBezTo>
                    <a:lnTo>
                      <a:pt x="58811" y="247295"/>
                    </a:lnTo>
                    <a:lnTo>
                      <a:pt x="66372" y="284918"/>
                    </a:lnTo>
                    <a:cubicBezTo>
                      <a:pt x="205460" y="875515"/>
                      <a:pt x="623323" y="772293"/>
                      <a:pt x="843284" y="670399"/>
                    </a:cubicBezTo>
                    <a:lnTo>
                      <a:pt x="876769" y="653685"/>
                    </a:lnTo>
                    <a:lnTo>
                      <a:pt x="875112" y="654623"/>
                    </a:lnTo>
                    <a:cubicBezTo>
                      <a:pt x="654804" y="772658"/>
                      <a:pt x="61545" y="99421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8933561" y="-293779"/>
                <a:ext cx="90569" cy="346514"/>
              </a:xfrm>
              <a:custGeom>
                <a:avLst/>
                <a:gdLst>
                  <a:gd name="connsiteX0" fmla="*/ 23258 w 90569"/>
                  <a:gd name="connsiteY0" fmla="*/ 0 h 346514"/>
                  <a:gd name="connsiteX1" fmla="*/ 35238 w 90569"/>
                  <a:gd name="connsiteY1" fmla="*/ 77513 h 346514"/>
                  <a:gd name="connsiteX2" fmla="*/ 63070 w 90569"/>
                  <a:gd name="connsiteY2" fmla="*/ 115565 h 346514"/>
                  <a:gd name="connsiteX3" fmla="*/ 79279 w 90569"/>
                  <a:gd name="connsiteY3" fmla="*/ 325910 h 346514"/>
                  <a:gd name="connsiteX4" fmla="*/ 81146 w 90569"/>
                  <a:gd name="connsiteY4" fmla="*/ 332376 h 346514"/>
                  <a:gd name="connsiteX5" fmla="*/ 62866 w 90569"/>
                  <a:gd name="connsiteY5" fmla="*/ 345656 h 346514"/>
                  <a:gd name="connsiteX6" fmla="*/ 54058 w 90569"/>
                  <a:gd name="connsiteY6" fmla="*/ 338610 h 346514"/>
                  <a:gd name="connsiteX7" fmla="*/ 37849 w 90569"/>
                  <a:gd name="connsiteY7" fmla="*/ 128265 h 346514"/>
                  <a:gd name="connsiteX8" fmla="*/ 10018 w 90569"/>
                  <a:gd name="connsiteY8" fmla="*/ 90213 h 346514"/>
                  <a:gd name="connsiteX9" fmla="*/ 0 w 90569"/>
                  <a:gd name="connsiteY9" fmla="*/ 25407 h 346514"/>
                  <a:gd name="connsiteX10" fmla="*/ 23258 w 90569"/>
                  <a:gd name="connsiteY10" fmla="*/ 0 h 34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569" h="346514">
                    <a:moveTo>
                      <a:pt x="23258" y="0"/>
                    </a:moveTo>
                    <a:lnTo>
                      <a:pt x="35238" y="77513"/>
                    </a:lnTo>
                    <a:lnTo>
                      <a:pt x="63070" y="115565"/>
                    </a:lnTo>
                    <a:cubicBezTo>
                      <a:pt x="63070" y="115565"/>
                      <a:pt x="112045" y="235357"/>
                      <a:pt x="79279" y="325910"/>
                    </a:cubicBezTo>
                    <a:lnTo>
                      <a:pt x="81146" y="332376"/>
                    </a:lnTo>
                    <a:lnTo>
                      <a:pt x="62866" y="345656"/>
                    </a:lnTo>
                    <a:cubicBezTo>
                      <a:pt x="57934" y="348475"/>
                      <a:pt x="52298" y="343892"/>
                      <a:pt x="54058" y="338610"/>
                    </a:cubicBezTo>
                    <a:cubicBezTo>
                      <a:pt x="86824" y="248057"/>
                      <a:pt x="37849" y="128265"/>
                      <a:pt x="37849" y="128265"/>
                    </a:cubicBezTo>
                    <a:lnTo>
                      <a:pt x="10018" y="90213"/>
                    </a:lnTo>
                    <a:lnTo>
                      <a:pt x="0" y="25407"/>
                    </a:lnTo>
                    <a:lnTo>
                      <a:pt x="232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8801940" y="-281079"/>
                <a:ext cx="131621" cy="202224"/>
              </a:xfrm>
              <a:custGeom>
                <a:avLst/>
                <a:gdLst>
                  <a:gd name="connsiteX0" fmla="*/ 129657 w 131621"/>
                  <a:gd name="connsiteY0" fmla="*/ 0 h 202224"/>
                  <a:gd name="connsiteX1" fmla="*/ 131621 w 131621"/>
                  <a:gd name="connsiteY1" fmla="*/ 12707 h 202224"/>
                  <a:gd name="connsiteX2" fmla="*/ 25221 w 131621"/>
                  <a:gd name="connsiteY2" fmla="*/ 128939 h 202224"/>
                  <a:gd name="connsiteX3" fmla="*/ 43542 w 131621"/>
                  <a:gd name="connsiteY3" fmla="*/ 156423 h 202224"/>
                  <a:gd name="connsiteX4" fmla="*/ 10776 w 131621"/>
                  <a:gd name="connsiteY4" fmla="*/ 202224 h 202224"/>
                  <a:gd name="connsiteX5" fmla="*/ 2796 w 131621"/>
                  <a:gd name="connsiteY5" fmla="*/ 190824 h 202224"/>
                  <a:gd name="connsiteX6" fmla="*/ 18321 w 131621"/>
                  <a:gd name="connsiteY6" fmla="*/ 169123 h 202224"/>
                  <a:gd name="connsiteX7" fmla="*/ 0 w 131621"/>
                  <a:gd name="connsiteY7" fmla="*/ 141639 h 202224"/>
                  <a:gd name="connsiteX8" fmla="*/ 129657 w 131621"/>
                  <a:gd name="connsiteY8" fmla="*/ 0 h 202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621" h="202224">
                    <a:moveTo>
                      <a:pt x="129657" y="0"/>
                    </a:moveTo>
                    <a:lnTo>
                      <a:pt x="131621" y="12707"/>
                    </a:lnTo>
                    <a:lnTo>
                      <a:pt x="25221" y="128939"/>
                    </a:lnTo>
                    <a:cubicBezTo>
                      <a:pt x="31916" y="137747"/>
                      <a:pt x="37905" y="146909"/>
                      <a:pt x="43542" y="156423"/>
                    </a:cubicBezTo>
                    <a:cubicBezTo>
                      <a:pt x="31565" y="170867"/>
                      <a:pt x="20641" y="186015"/>
                      <a:pt x="10776" y="202224"/>
                    </a:cubicBezTo>
                    <a:lnTo>
                      <a:pt x="2796" y="190824"/>
                    </a:lnTo>
                    <a:lnTo>
                      <a:pt x="18321" y="169123"/>
                    </a:lnTo>
                    <a:cubicBezTo>
                      <a:pt x="12683" y="159609"/>
                      <a:pt x="6695" y="150447"/>
                      <a:pt x="0" y="141639"/>
                    </a:cubicBezTo>
                    <a:lnTo>
                      <a:pt x="1296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9146374" y="-246142"/>
                <a:ext cx="15288" cy="8465"/>
              </a:xfrm>
              <a:custGeom>
                <a:avLst/>
                <a:gdLst>
                  <a:gd name="connsiteX0" fmla="*/ 15288 w 15288"/>
                  <a:gd name="connsiteY0" fmla="*/ 0 h 8465"/>
                  <a:gd name="connsiteX1" fmla="*/ 5343 w 15288"/>
                  <a:gd name="connsiteY1" fmla="*/ 6289 h 8465"/>
                  <a:gd name="connsiteX2" fmla="*/ 157 w 15288"/>
                  <a:gd name="connsiteY2" fmla="*/ 8465 h 8465"/>
                  <a:gd name="connsiteX3" fmla="*/ 0 w 15288"/>
                  <a:gd name="connsiteY3" fmla="*/ 5216 h 8465"/>
                  <a:gd name="connsiteX4" fmla="*/ 8445 w 15288"/>
                  <a:gd name="connsiteY4" fmla="*/ 2871 h 8465"/>
                  <a:gd name="connsiteX5" fmla="*/ 15288 w 15288"/>
                  <a:gd name="connsiteY5" fmla="*/ 0 h 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88" h="8465">
                    <a:moveTo>
                      <a:pt x="15288" y="0"/>
                    </a:moveTo>
                    <a:lnTo>
                      <a:pt x="5343" y="6289"/>
                    </a:lnTo>
                    <a:lnTo>
                      <a:pt x="157" y="8465"/>
                    </a:lnTo>
                    <a:lnTo>
                      <a:pt x="0" y="5216"/>
                    </a:lnTo>
                    <a:cubicBezTo>
                      <a:pt x="0" y="5216"/>
                      <a:pt x="3083" y="4621"/>
                      <a:pt x="8445" y="2871"/>
                    </a:cubicBezTo>
                    <a:lnTo>
                      <a:pt x="15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9014706" y="-237678"/>
                <a:ext cx="134646" cy="277714"/>
              </a:xfrm>
              <a:custGeom>
                <a:avLst/>
                <a:gdLst>
                  <a:gd name="connsiteX0" fmla="*/ 131825 w 134646"/>
                  <a:gd name="connsiteY0" fmla="*/ 0 h 277714"/>
                  <a:gd name="connsiteX1" fmla="*/ 134646 w 134646"/>
                  <a:gd name="connsiteY1" fmla="*/ 58397 h 277714"/>
                  <a:gd name="connsiteX2" fmla="*/ 6940 w 134646"/>
                  <a:gd name="connsiteY2" fmla="*/ 276855 h 277714"/>
                  <a:gd name="connsiteX3" fmla="*/ 27 w 134646"/>
                  <a:gd name="connsiteY3" fmla="*/ 276370 h 277714"/>
                  <a:gd name="connsiteX4" fmla="*/ 0 w 134646"/>
                  <a:gd name="connsiteY4" fmla="*/ 276275 h 277714"/>
                  <a:gd name="connsiteX5" fmla="*/ 21572 w 134646"/>
                  <a:gd name="connsiteY5" fmla="*/ 260603 h 277714"/>
                  <a:gd name="connsiteX6" fmla="*/ 106446 w 134646"/>
                  <a:gd name="connsiteY6" fmla="*/ 9451 h 277714"/>
                  <a:gd name="connsiteX7" fmla="*/ 114891 w 134646"/>
                  <a:gd name="connsiteY7" fmla="*/ 7106 h 277714"/>
                  <a:gd name="connsiteX8" fmla="*/ 131825 w 134646"/>
                  <a:gd name="connsiteY8" fmla="*/ 0 h 277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646" h="277714">
                    <a:moveTo>
                      <a:pt x="131825" y="0"/>
                    </a:moveTo>
                    <a:lnTo>
                      <a:pt x="134646" y="58397"/>
                    </a:lnTo>
                    <a:cubicBezTo>
                      <a:pt x="129101" y="192113"/>
                      <a:pt x="42395" y="256199"/>
                      <a:pt x="6940" y="276855"/>
                    </a:cubicBezTo>
                    <a:cubicBezTo>
                      <a:pt x="4475" y="278265"/>
                      <a:pt x="1833" y="277824"/>
                      <a:pt x="27" y="276370"/>
                    </a:cubicBezTo>
                    <a:lnTo>
                      <a:pt x="0" y="276275"/>
                    </a:lnTo>
                    <a:lnTo>
                      <a:pt x="21572" y="260603"/>
                    </a:lnTo>
                    <a:cubicBezTo>
                      <a:pt x="67798" y="219792"/>
                      <a:pt x="123885" y="141575"/>
                      <a:pt x="106446" y="9451"/>
                    </a:cubicBezTo>
                    <a:cubicBezTo>
                      <a:pt x="106446" y="9451"/>
                      <a:pt x="109529" y="8856"/>
                      <a:pt x="114891" y="7106"/>
                    </a:cubicBezTo>
                    <a:lnTo>
                      <a:pt x="13182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6413626" y="-192331"/>
                <a:ext cx="636024" cy="1641535"/>
              </a:xfrm>
              <a:custGeom>
                <a:avLst/>
                <a:gdLst>
                  <a:gd name="connsiteX0" fmla="*/ 165310 w 636024"/>
                  <a:gd name="connsiteY0" fmla="*/ 380 h 1641535"/>
                  <a:gd name="connsiteX1" fmla="*/ 636024 w 636024"/>
                  <a:gd name="connsiteY1" fmla="*/ 1641535 h 1641535"/>
                  <a:gd name="connsiteX2" fmla="*/ 526614 w 636024"/>
                  <a:gd name="connsiteY2" fmla="*/ 1580054 h 1641535"/>
                  <a:gd name="connsiteX3" fmla="*/ 457269 w 636024"/>
                  <a:gd name="connsiteY3" fmla="*/ 1534748 h 1641535"/>
                  <a:gd name="connsiteX4" fmla="*/ 438359 w 636024"/>
                  <a:gd name="connsiteY4" fmla="*/ 1518971 h 1641535"/>
                  <a:gd name="connsiteX5" fmla="*/ 102532 w 636024"/>
                  <a:gd name="connsiteY5" fmla="*/ 95665 h 1641535"/>
                  <a:gd name="connsiteX6" fmla="*/ 106764 w 636024"/>
                  <a:gd name="connsiteY6" fmla="*/ 86004 h 1641535"/>
                  <a:gd name="connsiteX7" fmla="*/ 165310 w 636024"/>
                  <a:gd name="connsiteY7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024" h="1641535">
                    <a:moveTo>
                      <a:pt x="165310" y="380"/>
                    </a:moveTo>
                    <a:cubicBezTo>
                      <a:pt x="181515" y="-21818"/>
                      <a:pt x="-379396" y="934055"/>
                      <a:pt x="636024" y="1641535"/>
                    </a:cubicBezTo>
                    <a:cubicBezTo>
                      <a:pt x="636024" y="1641535"/>
                      <a:pt x="592411" y="1620750"/>
                      <a:pt x="526614" y="1580054"/>
                    </a:cubicBezTo>
                    <a:lnTo>
                      <a:pt x="457269" y="1534748"/>
                    </a:lnTo>
                    <a:lnTo>
                      <a:pt x="438359" y="1518971"/>
                    </a:lnTo>
                    <a:cubicBezTo>
                      <a:pt x="-181734" y="968667"/>
                      <a:pt x="9152" y="321761"/>
                      <a:pt x="102532" y="95665"/>
                    </a:cubicBezTo>
                    <a:lnTo>
                      <a:pt x="106764" y="86004"/>
                    </a:lnTo>
                    <a:lnTo>
                      <a:pt x="165310" y="3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6301847" y="-179631"/>
                <a:ext cx="722583" cy="1641535"/>
              </a:xfrm>
              <a:custGeom>
                <a:avLst/>
                <a:gdLst>
                  <a:gd name="connsiteX0" fmla="*/ 251869 w 722583"/>
                  <a:gd name="connsiteY0" fmla="*/ 380 h 1641535"/>
                  <a:gd name="connsiteX1" fmla="*/ 235100 w 722583"/>
                  <a:gd name="connsiteY1" fmla="*/ 35507 h 1641535"/>
                  <a:gd name="connsiteX2" fmla="*/ 218544 w 722583"/>
                  <a:gd name="connsiteY2" fmla="*/ 73304 h 1641535"/>
                  <a:gd name="connsiteX3" fmla="*/ 210708 w 722583"/>
                  <a:gd name="connsiteY3" fmla="*/ 84764 h 1641535"/>
                  <a:gd name="connsiteX4" fmla="*/ 565996 w 722583"/>
                  <a:gd name="connsiteY4" fmla="*/ 1520053 h 1641535"/>
                  <a:gd name="connsiteX5" fmla="*/ 569049 w 722583"/>
                  <a:gd name="connsiteY5" fmla="*/ 1522048 h 1641535"/>
                  <a:gd name="connsiteX6" fmla="*/ 631940 w 722583"/>
                  <a:gd name="connsiteY6" fmla="*/ 1574518 h 1641535"/>
                  <a:gd name="connsiteX7" fmla="*/ 722583 w 722583"/>
                  <a:gd name="connsiteY7" fmla="*/ 1641535 h 1641535"/>
                  <a:gd name="connsiteX8" fmla="*/ 251869 w 722583"/>
                  <a:gd name="connsiteY8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2583" h="1641535">
                    <a:moveTo>
                      <a:pt x="251869" y="380"/>
                    </a:moveTo>
                    <a:cubicBezTo>
                      <a:pt x="253895" y="-2395"/>
                      <a:pt x="246903" y="10113"/>
                      <a:pt x="235100" y="35507"/>
                    </a:cubicBezTo>
                    <a:lnTo>
                      <a:pt x="218544" y="73304"/>
                    </a:lnTo>
                    <a:lnTo>
                      <a:pt x="210708" y="84764"/>
                    </a:lnTo>
                    <a:cubicBezTo>
                      <a:pt x="-254587" y="818713"/>
                      <a:pt x="266210" y="1313538"/>
                      <a:pt x="565996" y="1520053"/>
                    </a:cubicBezTo>
                    <a:lnTo>
                      <a:pt x="569049" y="1522048"/>
                    </a:lnTo>
                    <a:lnTo>
                      <a:pt x="631940" y="1574518"/>
                    </a:lnTo>
                    <a:cubicBezTo>
                      <a:pt x="660659" y="1597075"/>
                      <a:pt x="690851" y="1619426"/>
                      <a:pt x="722583" y="1641535"/>
                    </a:cubicBezTo>
                    <a:cubicBezTo>
                      <a:pt x="722583" y="1641535"/>
                      <a:pt x="-517974" y="1050326"/>
                      <a:pt x="251869" y="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4875063" y="-138397"/>
                <a:ext cx="582600" cy="2277467"/>
              </a:xfrm>
              <a:custGeom>
                <a:avLst/>
                <a:gdLst>
                  <a:gd name="connsiteX0" fmla="*/ 545057 w 582600"/>
                  <a:gd name="connsiteY0" fmla="*/ 0 h 2277467"/>
                  <a:gd name="connsiteX1" fmla="*/ 507357 w 582600"/>
                  <a:gd name="connsiteY1" fmla="*/ 1018941 h 2277467"/>
                  <a:gd name="connsiteX2" fmla="*/ 379811 w 582600"/>
                  <a:gd name="connsiteY2" fmla="*/ 1725364 h 2277467"/>
                  <a:gd name="connsiteX3" fmla="*/ 0 w 582600"/>
                  <a:gd name="connsiteY3" fmla="*/ 2277467 h 2277467"/>
                  <a:gd name="connsiteX4" fmla="*/ 2334 w 582600"/>
                  <a:gd name="connsiteY4" fmla="*/ 2199489 h 2277467"/>
                  <a:gd name="connsiteX5" fmla="*/ 11251 w 582600"/>
                  <a:gd name="connsiteY5" fmla="*/ 2174562 h 2277467"/>
                  <a:gd name="connsiteX6" fmla="*/ 354590 w 582600"/>
                  <a:gd name="connsiteY6" fmla="*/ 1738064 h 2277467"/>
                  <a:gd name="connsiteX7" fmla="*/ 482136 w 582600"/>
                  <a:gd name="connsiteY7" fmla="*/ 1031641 h 2277467"/>
                  <a:gd name="connsiteX8" fmla="*/ 497287 w 582600"/>
                  <a:gd name="connsiteY8" fmla="*/ 136215 h 2277467"/>
                  <a:gd name="connsiteX9" fmla="*/ 501891 w 582600"/>
                  <a:gd name="connsiteY9" fmla="*/ 110995 h 2277467"/>
                  <a:gd name="connsiteX10" fmla="*/ 517496 w 582600"/>
                  <a:gd name="connsiteY10" fmla="*/ 69099 h 2277467"/>
                  <a:gd name="connsiteX11" fmla="*/ 545057 w 582600"/>
                  <a:gd name="connsiteY11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600" h="2277467">
                    <a:moveTo>
                      <a:pt x="545057" y="0"/>
                    </a:moveTo>
                    <a:cubicBezTo>
                      <a:pt x="414341" y="691272"/>
                      <a:pt x="454154" y="850881"/>
                      <a:pt x="507357" y="1018941"/>
                    </a:cubicBezTo>
                    <a:cubicBezTo>
                      <a:pt x="560559" y="1187002"/>
                      <a:pt x="697264" y="1501281"/>
                      <a:pt x="379811" y="1725364"/>
                    </a:cubicBezTo>
                    <a:cubicBezTo>
                      <a:pt x="62361" y="1949446"/>
                      <a:pt x="0" y="2277467"/>
                      <a:pt x="0" y="2277467"/>
                    </a:cubicBezTo>
                    <a:lnTo>
                      <a:pt x="2334" y="2199489"/>
                    </a:lnTo>
                    <a:lnTo>
                      <a:pt x="11251" y="2174562"/>
                    </a:lnTo>
                    <a:cubicBezTo>
                      <a:pt x="57422" y="2058768"/>
                      <a:pt x="156184" y="1878115"/>
                      <a:pt x="354590" y="1738064"/>
                    </a:cubicBezTo>
                    <a:cubicBezTo>
                      <a:pt x="672043" y="1513981"/>
                      <a:pt x="535338" y="1199702"/>
                      <a:pt x="482136" y="1031641"/>
                    </a:cubicBezTo>
                    <a:cubicBezTo>
                      <a:pt x="432258" y="874085"/>
                      <a:pt x="394149" y="723956"/>
                      <a:pt x="497287" y="136215"/>
                    </a:cubicBezTo>
                    <a:lnTo>
                      <a:pt x="501891" y="110995"/>
                    </a:lnTo>
                    <a:lnTo>
                      <a:pt x="517496" y="69099"/>
                    </a:lnTo>
                    <a:cubicBezTo>
                      <a:pt x="534281" y="25157"/>
                      <a:pt x="545057" y="0"/>
                      <a:pt x="5450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4849643" y="-125697"/>
                <a:ext cx="545257" cy="2277467"/>
              </a:xfrm>
              <a:custGeom>
                <a:avLst/>
                <a:gdLst>
                  <a:gd name="connsiteX0" fmla="*/ 545257 w 545257"/>
                  <a:gd name="connsiteY0" fmla="*/ 0 h 2277467"/>
                  <a:gd name="connsiteX1" fmla="*/ 527312 w 545257"/>
                  <a:gd name="connsiteY1" fmla="*/ 98295 h 2277467"/>
                  <a:gd name="connsiteX2" fmla="*/ 524306 w 545257"/>
                  <a:gd name="connsiteY2" fmla="*/ 106366 h 2277467"/>
                  <a:gd name="connsiteX3" fmla="*/ 374227 w 545257"/>
                  <a:gd name="connsiteY3" fmla="*/ 1167255 h 2277467"/>
                  <a:gd name="connsiteX4" fmla="*/ 28692 w 545257"/>
                  <a:gd name="connsiteY4" fmla="*/ 2155473 h 2277467"/>
                  <a:gd name="connsiteX5" fmla="*/ 27755 w 545257"/>
                  <a:gd name="connsiteY5" fmla="*/ 2186789 h 2277467"/>
                  <a:gd name="connsiteX6" fmla="*/ 14904 w 545257"/>
                  <a:gd name="connsiteY6" fmla="*/ 2222712 h 2277467"/>
                  <a:gd name="connsiteX7" fmla="*/ 200 w 545257"/>
                  <a:gd name="connsiteY7" fmla="*/ 2277467 h 2277467"/>
                  <a:gd name="connsiteX8" fmla="*/ 349006 w 545257"/>
                  <a:gd name="connsiteY8" fmla="*/ 1179955 h 2277467"/>
                  <a:gd name="connsiteX9" fmla="*/ 545257 w 545257"/>
                  <a:gd name="connsiteY9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5257" h="2277467">
                    <a:moveTo>
                      <a:pt x="545257" y="0"/>
                    </a:moveTo>
                    <a:lnTo>
                      <a:pt x="527312" y="98295"/>
                    </a:lnTo>
                    <a:lnTo>
                      <a:pt x="524306" y="106366"/>
                    </a:lnTo>
                    <a:cubicBezTo>
                      <a:pt x="443264" y="329392"/>
                      <a:pt x="291518" y="818978"/>
                      <a:pt x="374227" y="1167255"/>
                    </a:cubicBezTo>
                    <a:cubicBezTo>
                      <a:pt x="477617" y="1602936"/>
                      <a:pt x="70673" y="1641932"/>
                      <a:pt x="28692" y="2155473"/>
                    </a:cubicBezTo>
                    <a:lnTo>
                      <a:pt x="27755" y="2186789"/>
                    </a:lnTo>
                    <a:lnTo>
                      <a:pt x="14904" y="2222712"/>
                    </a:lnTo>
                    <a:cubicBezTo>
                      <a:pt x="4098" y="2256966"/>
                      <a:pt x="200" y="2277467"/>
                      <a:pt x="200" y="2277467"/>
                    </a:cubicBezTo>
                    <a:cubicBezTo>
                      <a:pt x="-11075" y="1658068"/>
                      <a:pt x="459288" y="1644681"/>
                      <a:pt x="349006" y="1179955"/>
                    </a:cubicBezTo>
                    <a:cubicBezTo>
                      <a:pt x="238727" y="715585"/>
                      <a:pt x="545257" y="0"/>
                      <a:pt x="5452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8793625" y="-99995"/>
                <a:ext cx="11110" cy="25270"/>
              </a:xfrm>
              <a:custGeom>
                <a:avLst/>
                <a:gdLst>
                  <a:gd name="connsiteX0" fmla="*/ 4291 w 11110"/>
                  <a:gd name="connsiteY0" fmla="*/ 0 h 25270"/>
                  <a:gd name="connsiteX1" fmla="*/ 11110 w 11110"/>
                  <a:gd name="connsiteY1" fmla="*/ 9740 h 25270"/>
                  <a:gd name="connsiteX2" fmla="*/ 0 w 11110"/>
                  <a:gd name="connsiteY2" fmla="*/ 25270 h 25270"/>
                  <a:gd name="connsiteX3" fmla="*/ 4291 w 11110"/>
                  <a:gd name="connsiteY3" fmla="*/ 0 h 2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10" h="25270">
                    <a:moveTo>
                      <a:pt x="4291" y="0"/>
                    </a:moveTo>
                    <a:lnTo>
                      <a:pt x="11110" y="9740"/>
                    </a:lnTo>
                    <a:lnTo>
                      <a:pt x="0" y="25270"/>
                    </a:lnTo>
                    <a:lnTo>
                      <a:pt x="429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8722596" y="-87294"/>
                <a:ext cx="264847" cy="612705"/>
              </a:xfrm>
              <a:custGeom>
                <a:avLst/>
                <a:gdLst>
                  <a:gd name="connsiteX0" fmla="*/ 50099 w 264847"/>
                  <a:gd name="connsiteY0" fmla="*/ 0 h 612705"/>
                  <a:gd name="connsiteX1" fmla="*/ 64899 w 264847"/>
                  <a:gd name="connsiteY1" fmla="*/ 21140 h 612705"/>
                  <a:gd name="connsiteX2" fmla="*/ 71030 w 264847"/>
                  <a:gd name="connsiteY2" fmla="*/ 12570 h 612705"/>
                  <a:gd name="connsiteX3" fmla="*/ 62637 w 264847"/>
                  <a:gd name="connsiteY3" fmla="*/ 61994 h 612705"/>
                  <a:gd name="connsiteX4" fmla="*/ 72857 w 264847"/>
                  <a:gd name="connsiteY4" fmla="*/ 451671 h 612705"/>
                  <a:gd name="connsiteX5" fmla="*/ 216689 w 264847"/>
                  <a:gd name="connsiteY5" fmla="*/ 580049 h 612705"/>
                  <a:gd name="connsiteX6" fmla="*/ 264847 w 264847"/>
                  <a:gd name="connsiteY6" fmla="*/ 595929 h 612705"/>
                  <a:gd name="connsiteX7" fmla="*/ 251988 w 264847"/>
                  <a:gd name="connsiteY7" fmla="*/ 612705 h 612705"/>
                  <a:gd name="connsiteX8" fmla="*/ 47636 w 264847"/>
                  <a:gd name="connsiteY8" fmla="*/ 464371 h 612705"/>
                  <a:gd name="connsiteX9" fmla="*/ 37415 w 264847"/>
                  <a:gd name="connsiteY9" fmla="*/ 74694 h 612705"/>
                  <a:gd name="connsiteX10" fmla="*/ 50099 w 264847"/>
                  <a:gd name="connsiteY10" fmla="*/ 0 h 61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4847" h="612705">
                    <a:moveTo>
                      <a:pt x="50099" y="0"/>
                    </a:moveTo>
                    <a:cubicBezTo>
                      <a:pt x="55034" y="6340"/>
                      <a:pt x="59965" y="13391"/>
                      <a:pt x="64899" y="21140"/>
                    </a:cubicBezTo>
                    <a:lnTo>
                      <a:pt x="71030" y="12570"/>
                    </a:lnTo>
                    <a:lnTo>
                      <a:pt x="62637" y="61994"/>
                    </a:lnTo>
                    <a:cubicBezTo>
                      <a:pt x="10491" y="184255"/>
                      <a:pt x="11901" y="335755"/>
                      <a:pt x="72857" y="451671"/>
                    </a:cubicBezTo>
                    <a:cubicBezTo>
                      <a:pt x="105093" y="513243"/>
                      <a:pt x="157744" y="554796"/>
                      <a:pt x="216689" y="580049"/>
                    </a:cubicBezTo>
                    <a:lnTo>
                      <a:pt x="264847" y="595929"/>
                    </a:lnTo>
                    <a:lnTo>
                      <a:pt x="251988" y="612705"/>
                    </a:lnTo>
                    <a:cubicBezTo>
                      <a:pt x="169892" y="592974"/>
                      <a:pt x="90619" y="546467"/>
                      <a:pt x="47636" y="464371"/>
                    </a:cubicBezTo>
                    <a:cubicBezTo>
                      <a:pt x="-13321" y="348455"/>
                      <a:pt x="-14729" y="196955"/>
                      <a:pt x="37415" y="74694"/>
                    </a:cubicBezTo>
                    <a:cubicBezTo>
                      <a:pt x="40589" y="50736"/>
                      <a:pt x="44462" y="26074"/>
                      <a:pt x="5009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7712033" y="-78504"/>
                <a:ext cx="635254" cy="193794"/>
              </a:xfrm>
              <a:custGeom>
                <a:avLst/>
                <a:gdLst>
                  <a:gd name="connsiteX0" fmla="*/ 0 w 635254"/>
                  <a:gd name="connsiteY0" fmla="*/ 0 h 193794"/>
                  <a:gd name="connsiteX1" fmla="*/ 635254 w 635254"/>
                  <a:gd name="connsiteY1" fmla="*/ 119091 h 193794"/>
                  <a:gd name="connsiteX2" fmla="*/ 567804 w 635254"/>
                  <a:gd name="connsiteY2" fmla="*/ 162714 h 193794"/>
                  <a:gd name="connsiteX3" fmla="*/ 548312 w 635254"/>
                  <a:gd name="connsiteY3" fmla="*/ 172029 h 193794"/>
                  <a:gd name="connsiteX4" fmla="*/ 570832 w 635254"/>
                  <a:gd name="connsiteY4" fmla="*/ 158722 h 193794"/>
                  <a:gd name="connsiteX5" fmla="*/ 610033 w 635254"/>
                  <a:gd name="connsiteY5" fmla="*/ 131791 h 193794"/>
                  <a:gd name="connsiteX6" fmla="*/ 130157 w 635254"/>
                  <a:gd name="connsiteY6" fmla="*/ 143724 h 193794"/>
                  <a:gd name="connsiteX7" fmla="*/ 70576 w 635254"/>
                  <a:gd name="connsiteY7" fmla="*/ 106228 h 193794"/>
                  <a:gd name="connsiteX8" fmla="*/ 44240 w 635254"/>
                  <a:gd name="connsiteY8" fmla="*/ 74264 h 193794"/>
                  <a:gd name="connsiteX9" fmla="*/ 0 w 635254"/>
                  <a:gd name="connsiteY9" fmla="*/ 0 h 1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5254" h="193794">
                    <a:moveTo>
                      <a:pt x="0" y="0"/>
                    </a:moveTo>
                    <a:cubicBezTo>
                      <a:pt x="0" y="0"/>
                      <a:pt x="202591" y="309701"/>
                      <a:pt x="635254" y="119091"/>
                    </a:cubicBezTo>
                    <a:cubicBezTo>
                      <a:pt x="635342" y="119091"/>
                      <a:pt x="609754" y="139306"/>
                      <a:pt x="567804" y="162714"/>
                    </a:cubicBezTo>
                    <a:lnTo>
                      <a:pt x="548312" y="172029"/>
                    </a:lnTo>
                    <a:lnTo>
                      <a:pt x="570832" y="158722"/>
                    </a:lnTo>
                    <a:cubicBezTo>
                      <a:pt x="595722" y="143162"/>
                      <a:pt x="610099" y="131791"/>
                      <a:pt x="610033" y="131791"/>
                    </a:cubicBezTo>
                    <a:cubicBezTo>
                      <a:pt x="393702" y="227096"/>
                      <a:pt x="234888" y="197323"/>
                      <a:pt x="130157" y="143724"/>
                    </a:cubicBezTo>
                    <a:lnTo>
                      <a:pt x="70576" y="106228"/>
                    </a:lnTo>
                    <a:lnTo>
                      <a:pt x="44240" y="74264"/>
                    </a:lnTo>
                    <a:cubicBezTo>
                      <a:pt x="28867" y="52324"/>
                      <a:pt x="14071" y="2765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7686813" y="-65804"/>
                <a:ext cx="573533" cy="233130"/>
              </a:xfrm>
              <a:custGeom>
                <a:avLst/>
                <a:gdLst>
                  <a:gd name="connsiteX0" fmla="*/ 0 w 573533"/>
                  <a:gd name="connsiteY0" fmla="*/ 0 h 233130"/>
                  <a:gd name="connsiteX1" fmla="*/ 86917 w 573533"/>
                  <a:gd name="connsiteY1" fmla="*/ 87940 h 233130"/>
                  <a:gd name="connsiteX2" fmla="*/ 95797 w 573533"/>
                  <a:gd name="connsiteY2" fmla="*/ 93528 h 233130"/>
                  <a:gd name="connsiteX3" fmla="*/ 117171 w 573533"/>
                  <a:gd name="connsiteY3" fmla="*/ 119471 h 233130"/>
                  <a:gd name="connsiteX4" fmla="*/ 518994 w 573533"/>
                  <a:gd name="connsiteY4" fmla="*/ 185392 h 233130"/>
                  <a:gd name="connsiteX5" fmla="*/ 573533 w 573533"/>
                  <a:gd name="connsiteY5" fmla="*/ 159329 h 233130"/>
                  <a:gd name="connsiteX6" fmla="*/ 567804 w 573533"/>
                  <a:gd name="connsiteY6" fmla="*/ 162714 h 233130"/>
                  <a:gd name="connsiteX7" fmla="*/ 0 w 573533"/>
                  <a:gd name="connsiteY7" fmla="*/ 0 h 233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3533" h="233130">
                    <a:moveTo>
                      <a:pt x="0" y="0"/>
                    </a:moveTo>
                    <a:cubicBezTo>
                      <a:pt x="0" y="0"/>
                      <a:pt x="28490" y="43552"/>
                      <a:pt x="86917" y="87940"/>
                    </a:cubicBezTo>
                    <a:lnTo>
                      <a:pt x="95797" y="93528"/>
                    </a:lnTo>
                    <a:lnTo>
                      <a:pt x="117171" y="119471"/>
                    </a:lnTo>
                    <a:cubicBezTo>
                      <a:pt x="248250" y="253500"/>
                      <a:pt x="407030" y="230082"/>
                      <a:pt x="518994" y="185392"/>
                    </a:cubicBezTo>
                    <a:lnTo>
                      <a:pt x="573533" y="159329"/>
                    </a:lnTo>
                    <a:lnTo>
                      <a:pt x="567804" y="162714"/>
                    </a:lnTo>
                    <a:cubicBezTo>
                      <a:pt x="441956" y="232937"/>
                      <a:pt x="168855" y="33189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7076076" y="-4160"/>
                <a:ext cx="963146" cy="911935"/>
              </a:xfrm>
              <a:custGeom>
                <a:avLst/>
                <a:gdLst>
                  <a:gd name="connsiteX0" fmla="*/ 0 w 963146"/>
                  <a:gd name="connsiteY0" fmla="*/ 0 h 911935"/>
                  <a:gd name="connsiteX1" fmla="*/ 914783 w 963146"/>
                  <a:gd name="connsiteY1" fmla="*/ 878740 h 911935"/>
                  <a:gd name="connsiteX2" fmla="*/ 963146 w 963146"/>
                  <a:gd name="connsiteY2" fmla="*/ 859203 h 911935"/>
                  <a:gd name="connsiteX3" fmla="*/ 946684 w 963146"/>
                  <a:gd name="connsiteY3" fmla="*/ 868365 h 911935"/>
                  <a:gd name="connsiteX4" fmla="*/ 98445 w 963146"/>
                  <a:gd name="connsiteY4" fmla="*/ 296047 h 911935"/>
                  <a:gd name="connsiteX5" fmla="*/ 93728 w 963146"/>
                  <a:gd name="connsiteY5" fmla="*/ 286295 h 911935"/>
                  <a:gd name="connsiteX6" fmla="*/ 48353 w 963146"/>
                  <a:gd name="connsiteY6" fmla="*/ 155374 h 911935"/>
                  <a:gd name="connsiteX7" fmla="*/ 0 w 963146"/>
                  <a:gd name="connsiteY7" fmla="*/ 0 h 911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3146" h="911935">
                    <a:moveTo>
                      <a:pt x="0" y="0"/>
                    </a:moveTo>
                    <a:cubicBezTo>
                      <a:pt x="0" y="0"/>
                      <a:pt x="368651" y="1058210"/>
                      <a:pt x="914783" y="878740"/>
                    </a:cubicBezTo>
                    <a:lnTo>
                      <a:pt x="963146" y="859203"/>
                    </a:lnTo>
                    <a:lnTo>
                      <a:pt x="946684" y="868365"/>
                    </a:lnTo>
                    <a:cubicBezTo>
                      <a:pt x="561756" y="1052887"/>
                      <a:pt x="258108" y="611085"/>
                      <a:pt x="98445" y="296047"/>
                    </a:cubicBezTo>
                    <a:lnTo>
                      <a:pt x="93728" y="286295"/>
                    </a:lnTo>
                    <a:lnTo>
                      <a:pt x="48353" y="155374"/>
                    </a:lnTo>
                    <a:cubicBezTo>
                      <a:pt x="32188" y="106145"/>
                      <a:pt x="16064" y="5439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9422320" y="-4008"/>
                <a:ext cx="252034" cy="771455"/>
              </a:xfrm>
              <a:custGeom>
                <a:avLst/>
                <a:gdLst>
                  <a:gd name="connsiteX0" fmla="*/ 3318 w 252034"/>
                  <a:gd name="connsiteY0" fmla="*/ 1345 h 771455"/>
                  <a:gd name="connsiteX1" fmla="*/ 12610 w 252034"/>
                  <a:gd name="connsiteY1" fmla="*/ 2315 h 771455"/>
                  <a:gd name="connsiteX2" fmla="*/ 140858 w 252034"/>
                  <a:gd name="connsiteY2" fmla="*/ 231684 h 771455"/>
                  <a:gd name="connsiteX3" fmla="*/ 251844 w 252034"/>
                  <a:gd name="connsiteY3" fmla="*/ 468095 h 771455"/>
                  <a:gd name="connsiteX4" fmla="*/ 150724 w 252034"/>
                  <a:gd name="connsiteY4" fmla="*/ 771455 h 771455"/>
                  <a:gd name="connsiteX5" fmla="*/ 148287 w 252034"/>
                  <a:gd name="connsiteY5" fmla="*/ 741399 h 771455"/>
                  <a:gd name="connsiteX6" fmla="*/ 156291 w 252034"/>
                  <a:gd name="connsiteY6" fmla="*/ 725424 h 771455"/>
                  <a:gd name="connsiteX7" fmla="*/ 226623 w 252034"/>
                  <a:gd name="connsiteY7" fmla="*/ 480795 h 771455"/>
                  <a:gd name="connsiteX8" fmla="*/ 115638 w 252034"/>
                  <a:gd name="connsiteY8" fmla="*/ 244384 h 771455"/>
                  <a:gd name="connsiteX9" fmla="*/ 20410 w 252034"/>
                  <a:gd name="connsiteY9" fmla="*/ 52439 h 771455"/>
                  <a:gd name="connsiteX10" fmla="*/ 10770 w 252034"/>
                  <a:gd name="connsiteY10" fmla="*/ 41514 h 771455"/>
                  <a:gd name="connsiteX11" fmla="*/ 632 w 252034"/>
                  <a:gd name="connsiteY11" fmla="*/ 10420 h 771455"/>
                  <a:gd name="connsiteX12" fmla="*/ 3318 w 252034"/>
                  <a:gd name="connsiteY12" fmla="*/ 1345 h 77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2034" h="771455">
                    <a:moveTo>
                      <a:pt x="3318" y="1345"/>
                    </a:moveTo>
                    <a:cubicBezTo>
                      <a:pt x="6004" y="-505"/>
                      <a:pt x="9791" y="-681"/>
                      <a:pt x="12610" y="2315"/>
                    </a:cubicBezTo>
                    <a:cubicBezTo>
                      <a:pt x="51720" y="42480"/>
                      <a:pt x="115846" y="122460"/>
                      <a:pt x="140858" y="231684"/>
                    </a:cubicBezTo>
                    <a:cubicBezTo>
                      <a:pt x="209564" y="252118"/>
                      <a:pt x="255369" y="354647"/>
                      <a:pt x="251844" y="468095"/>
                    </a:cubicBezTo>
                    <a:cubicBezTo>
                      <a:pt x="247264" y="609383"/>
                      <a:pt x="150724" y="771455"/>
                      <a:pt x="150724" y="771455"/>
                    </a:cubicBezTo>
                    <a:lnTo>
                      <a:pt x="148287" y="741399"/>
                    </a:lnTo>
                    <a:lnTo>
                      <a:pt x="156291" y="725424"/>
                    </a:lnTo>
                    <a:cubicBezTo>
                      <a:pt x="184977" y="665524"/>
                      <a:pt x="223761" y="569100"/>
                      <a:pt x="226623" y="480795"/>
                    </a:cubicBezTo>
                    <a:cubicBezTo>
                      <a:pt x="230148" y="367347"/>
                      <a:pt x="184343" y="264818"/>
                      <a:pt x="115638" y="244384"/>
                    </a:cubicBezTo>
                    <a:cubicBezTo>
                      <a:pt x="96878" y="162466"/>
                      <a:pt x="56117" y="96998"/>
                      <a:pt x="20410" y="52439"/>
                    </a:cubicBezTo>
                    <a:lnTo>
                      <a:pt x="10770" y="41514"/>
                    </a:lnTo>
                    <a:lnTo>
                      <a:pt x="632" y="10420"/>
                    </a:lnTo>
                    <a:cubicBezTo>
                      <a:pt x="-953" y="6719"/>
                      <a:pt x="632" y="3195"/>
                      <a:pt x="3318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7050856" y="8541"/>
                <a:ext cx="882945" cy="1044743"/>
              </a:xfrm>
              <a:custGeom>
                <a:avLst/>
                <a:gdLst>
                  <a:gd name="connsiteX0" fmla="*/ 0 w 882945"/>
                  <a:gd name="connsiteY0" fmla="*/ 0 h 1044743"/>
                  <a:gd name="connsiteX1" fmla="*/ 80150 w 882945"/>
                  <a:gd name="connsiteY1" fmla="*/ 193391 h 1044743"/>
                  <a:gd name="connsiteX2" fmla="*/ 118949 w 882945"/>
                  <a:gd name="connsiteY2" fmla="*/ 273594 h 1044743"/>
                  <a:gd name="connsiteX3" fmla="*/ 122172 w 882945"/>
                  <a:gd name="connsiteY3" fmla="*/ 282895 h 1044743"/>
                  <a:gd name="connsiteX4" fmla="*/ 837770 w 882945"/>
                  <a:gd name="connsiteY4" fmla="*/ 1012681 h 1044743"/>
                  <a:gd name="connsiteX5" fmla="*/ 882945 w 882945"/>
                  <a:gd name="connsiteY5" fmla="*/ 990919 h 1044743"/>
                  <a:gd name="connsiteX6" fmla="*/ 880492 w 882945"/>
                  <a:gd name="connsiteY6" fmla="*/ 992651 h 1044743"/>
                  <a:gd name="connsiteX7" fmla="*/ 0 w 882945"/>
                  <a:gd name="connsiteY7" fmla="*/ 0 h 104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945" h="1044743">
                    <a:moveTo>
                      <a:pt x="0" y="0"/>
                    </a:moveTo>
                    <a:cubicBezTo>
                      <a:pt x="0" y="0"/>
                      <a:pt x="28054" y="80530"/>
                      <a:pt x="80150" y="193391"/>
                    </a:cubicBezTo>
                    <a:lnTo>
                      <a:pt x="118949" y="273594"/>
                    </a:lnTo>
                    <a:lnTo>
                      <a:pt x="122172" y="282895"/>
                    </a:lnTo>
                    <a:cubicBezTo>
                      <a:pt x="381805" y="991535"/>
                      <a:pt x="646895" y="1082296"/>
                      <a:pt x="837770" y="1012681"/>
                    </a:cubicBezTo>
                    <a:lnTo>
                      <a:pt x="882945" y="990919"/>
                    </a:lnTo>
                    <a:lnTo>
                      <a:pt x="880492" y="992651"/>
                    </a:lnTo>
                    <a:cubicBezTo>
                      <a:pt x="666647" y="1120852"/>
                      <a:pt x="321280" y="108782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9217557" y="8692"/>
                <a:ext cx="227034" cy="490511"/>
              </a:xfrm>
              <a:custGeom>
                <a:avLst/>
                <a:gdLst>
                  <a:gd name="connsiteX0" fmla="*/ 182861 w 227034"/>
                  <a:gd name="connsiteY0" fmla="*/ 1345 h 490511"/>
                  <a:gd name="connsiteX1" fmla="*/ 192152 w 227034"/>
                  <a:gd name="connsiteY1" fmla="*/ 2316 h 490511"/>
                  <a:gd name="connsiteX2" fmla="*/ 215533 w 227034"/>
                  <a:gd name="connsiteY2" fmla="*/ 28814 h 490511"/>
                  <a:gd name="connsiteX3" fmla="*/ 219704 w 227034"/>
                  <a:gd name="connsiteY3" fmla="*/ 41607 h 490511"/>
                  <a:gd name="connsiteX4" fmla="*/ 176857 w 227034"/>
                  <a:gd name="connsiteY4" fmla="*/ 293678 h 490511"/>
                  <a:gd name="connsiteX5" fmla="*/ 52482 w 227034"/>
                  <a:gd name="connsiteY5" fmla="*/ 451874 h 490511"/>
                  <a:gd name="connsiteX6" fmla="*/ 22579 w 227034"/>
                  <a:gd name="connsiteY6" fmla="*/ 480325 h 490511"/>
                  <a:gd name="connsiteX7" fmla="*/ 0 w 227034"/>
                  <a:gd name="connsiteY7" fmla="*/ 490511 h 490511"/>
                  <a:gd name="connsiteX8" fmla="*/ 27261 w 227034"/>
                  <a:gd name="connsiteY8" fmla="*/ 464574 h 490511"/>
                  <a:gd name="connsiteX9" fmla="*/ 151637 w 227034"/>
                  <a:gd name="connsiteY9" fmla="*/ 306378 h 490511"/>
                  <a:gd name="connsiteX10" fmla="*/ 180175 w 227034"/>
                  <a:gd name="connsiteY10" fmla="*/ 10420 h 490511"/>
                  <a:gd name="connsiteX11" fmla="*/ 182861 w 227034"/>
                  <a:gd name="connsiteY11" fmla="*/ 1345 h 490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7034" h="490511">
                    <a:moveTo>
                      <a:pt x="182861" y="1345"/>
                    </a:moveTo>
                    <a:cubicBezTo>
                      <a:pt x="185547" y="-505"/>
                      <a:pt x="189333" y="-680"/>
                      <a:pt x="192152" y="2316"/>
                    </a:cubicBezTo>
                    <a:lnTo>
                      <a:pt x="215533" y="28814"/>
                    </a:lnTo>
                    <a:lnTo>
                      <a:pt x="219704" y="41607"/>
                    </a:lnTo>
                    <a:cubicBezTo>
                      <a:pt x="243524" y="143770"/>
                      <a:pt x="203987" y="242193"/>
                      <a:pt x="176857" y="293678"/>
                    </a:cubicBezTo>
                    <a:cubicBezTo>
                      <a:pt x="129292" y="339480"/>
                      <a:pt x="87364" y="397968"/>
                      <a:pt x="52482" y="451874"/>
                    </a:cubicBezTo>
                    <a:cubicBezTo>
                      <a:pt x="45613" y="462620"/>
                      <a:pt x="35395" y="472133"/>
                      <a:pt x="22579" y="480325"/>
                    </a:cubicBezTo>
                    <a:lnTo>
                      <a:pt x="0" y="490511"/>
                    </a:lnTo>
                    <a:lnTo>
                      <a:pt x="27261" y="464574"/>
                    </a:lnTo>
                    <a:cubicBezTo>
                      <a:pt x="62143" y="410668"/>
                      <a:pt x="104071" y="352180"/>
                      <a:pt x="151637" y="306378"/>
                    </a:cubicBezTo>
                    <a:cubicBezTo>
                      <a:pt x="182642" y="247538"/>
                      <a:pt x="229853" y="127391"/>
                      <a:pt x="180175" y="10420"/>
                    </a:cubicBezTo>
                    <a:cubicBezTo>
                      <a:pt x="178590" y="6720"/>
                      <a:pt x="180175" y="3195"/>
                      <a:pt x="182861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6762851" y="22265"/>
                <a:ext cx="1055942" cy="1567974"/>
              </a:xfrm>
              <a:custGeom>
                <a:avLst/>
                <a:gdLst>
                  <a:gd name="connsiteX0" fmla="*/ 0 w 1055942"/>
                  <a:gd name="connsiteY0" fmla="*/ 0 h 1567974"/>
                  <a:gd name="connsiteX1" fmla="*/ 994617 w 1055942"/>
                  <a:gd name="connsiteY1" fmla="*/ 1542751 h 1567974"/>
                  <a:gd name="connsiteX2" fmla="*/ 1055942 w 1055942"/>
                  <a:gd name="connsiteY2" fmla="*/ 1519899 h 1567974"/>
                  <a:gd name="connsiteX3" fmla="*/ 1039601 w 1055942"/>
                  <a:gd name="connsiteY3" fmla="*/ 1529290 h 1567974"/>
                  <a:gd name="connsiteX4" fmla="*/ 59179 w 1055942"/>
                  <a:gd name="connsiteY4" fmla="*/ 349170 h 1567974"/>
                  <a:gd name="connsiteX5" fmla="*/ 44244 w 1055942"/>
                  <a:gd name="connsiteY5" fmla="*/ 294148 h 1567974"/>
                  <a:gd name="connsiteX6" fmla="*/ 36959 w 1055942"/>
                  <a:gd name="connsiteY6" fmla="*/ 252397 h 1567974"/>
                  <a:gd name="connsiteX7" fmla="*/ 0 w 1055942"/>
                  <a:gd name="connsiteY7" fmla="*/ 0 h 156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5942" h="1567974">
                    <a:moveTo>
                      <a:pt x="0" y="0"/>
                    </a:moveTo>
                    <a:cubicBezTo>
                      <a:pt x="0" y="0"/>
                      <a:pt x="349872" y="1717789"/>
                      <a:pt x="994617" y="1542751"/>
                    </a:cubicBezTo>
                    <a:lnTo>
                      <a:pt x="1055942" y="1519899"/>
                    </a:lnTo>
                    <a:lnTo>
                      <a:pt x="1039601" y="1529290"/>
                    </a:lnTo>
                    <a:cubicBezTo>
                      <a:pt x="540299" y="1765424"/>
                      <a:pt x="205757" y="864308"/>
                      <a:pt x="59179" y="349170"/>
                    </a:cubicBezTo>
                    <a:lnTo>
                      <a:pt x="44244" y="294148"/>
                    </a:lnTo>
                    <a:lnTo>
                      <a:pt x="36959" y="252397"/>
                    </a:lnTo>
                    <a:cubicBezTo>
                      <a:pt x="24149" y="172354"/>
                      <a:pt x="11814" y="882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6737630" y="34966"/>
                <a:ext cx="981736" cy="1730821"/>
              </a:xfrm>
              <a:custGeom>
                <a:avLst/>
                <a:gdLst>
                  <a:gd name="connsiteX0" fmla="*/ 0 w 981736"/>
                  <a:gd name="connsiteY0" fmla="*/ 0 h 1730821"/>
                  <a:gd name="connsiteX1" fmla="*/ 47656 w 981736"/>
                  <a:gd name="connsiteY1" fmla="*/ 201107 h 1730821"/>
                  <a:gd name="connsiteX2" fmla="*/ 69465 w 981736"/>
                  <a:gd name="connsiteY2" fmla="*/ 281448 h 1730821"/>
                  <a:gd name="connsiteX3" fmla="*/ 101997 w 981736"/>
                  <a:gd name="connsiteY3" fmla="*/ 467911 h 1730821"/>
                  <a:gd name="connsiteX4" fmla="*/ 911945 w 981736"/>
                  <a:gd name="connsiteY4" fmla="*/ 1695667 h 1730821"/>
                  <a:gd name="connsiteX5" fmla="*/ 981736 w 981736"/>
                  <a:gd name="connsiteY5" fmla="*/ 1661198 h 1730821"/>
                  <a:gd name="connsiteX6" fmla="*/ 980718 w 981736"/>
                  <a:gd name="connsiteY6" fmla="*/ 1661944 h 1730821"/>
                  <a:gd name="connsiteX7" fmla="*/ 0 w 981736"/>
                  <a:gd name="connsiteY7" fmla="*/ 0 h 1730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1736" h="1730821">
                    <a:moveTo>
                      <a:pt x="0" y="0"/>
                    </a:moveTo>
                    <a:cubicBezTo>
                      <a:pt x="0" y="0"/>
                      <a:pt x="16066" y="78878"/>
                      <a:pt x="47656" y="201107"/>
                    </a:cubicBezTo>
                    <a:lnTo>
                      <a:pt x="69465" y="281448"/>
                    </a:lnTo>
                    <a:lnTo>
                      <a:pt x="101997" y="467911"/>
                    </a:lnTo>
                    <a:cubicBezTo>
                      <a:pt x="321500" y="1622447"/>
                      <a:pt x="651628" y="1790397"/>
                      <a:pt x="911945" y="1695667"/>
                    </a:cubicBezTo>
                    <a:lnTo>
                      <a:pt x="981736" y="1661198"/>
                    </a:lnTo>
                    <a:lnTo>
                      <a:pt x="980718" y="1661944"/>
                    </a:lnTo>
                    <a:cubicBezTo>
                      <a:pt x="680662" y="1848305"/>
                      <a:pt x="236284" y="1765617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6099520" y="110199"/>
                <a:ext cx="870503" cy="1498258"/>
              </a:xfrm>
              <a:custGeom>
                <a:avLst/>
                <a:gdLst>
                  <a:gd name="connsiteX0" fmla="*/ 71771 w 870503"/>
                  <a:gd name="connsiteY0" fmla="*/ 147 h 1498258"/>
                  <a:gd name="connsiteX1" fmla="*/ 870503 w 870503"/>
                  <a:gd name="connsiteY1" fmla="*/ 1498258 h 1498258"/>
                  <a:gd name="connsiteX2" fmla="*/ 750809 w 870503"/>
                  <a:gd name="connsiteY2" fmla="*/ 1451237 h 1498258"/>
                  <a:gd name="connsiteX3" fmla="*/ 705362 w 870503"/>
                  <a:gd name="connsiteY3" fmla="*/ 1430208 h 1498258"/>
                  <a:gd name="connsiteX4" fmla="*/ 647508 w 870503"/>
                  <a:gd name="connsiteY4" fmla="*/ 1394003 h 1498258"/>
                  <a:gd name="connsiteX5" fmla="*/ 13000 w 870503"/>
                  <a:gd name="connsiteY5" fmla="*/ 155961 h 1498258"/>
                  <a:gd name="connsiteX6" fmla="*/ 20553 w 870503"/>
                  <a:gd name="connsiteY6" fmla="*/ 115463 h 1498258"/>
                  <a:gd name="connsiteX7" fmla="*/ 26851 w 870503"/>
                  <a:gd name="connsiteY7" fmla="*/ 98246 h 1498258"/>
                  <a:gd name="connsiteX8" fmla="*/ 71771 w 870503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0503" h="1498258">
                    <a:moveTo>
                      <a:pt x="71771" y="147"/>
                    </a:moveTo>
                    <a:cubicBezTo>
                      <a:pt x="78462" y="-13239"/>
                      <a:pt x="-275630" y="891546"/>
                      <a:pt x="870503" y="1498258"/>
                    </a:cubicBezTo>
                    <a:cubicBezTo>
                      <a:pt x="870503" y="1498192"/>
                      <a:pt x="823558" y="1482965"/>
                      <a:pt x="750809" y="1451237"/>
                    </a:cubicBezTo>
                    <a:lnTo>
                      <a:pt x="705362" y="1430208"/>
                    </a:lnTo>
                    <a:lnTo>
                      <a:pt x="647508" y="1394003"/>
                    </a:lnTo>
                    <a:cubicBezTo>
                      <a:pt x="-16530" y="954540"/>
                      <a:pt x="-26454" y="410119"/>
                      <a:pt x="13000" y="155961"/>
                    </a:cubicBezTo>
                    <a:lnTo>
                      <a:pt x="20553" y="115463"/>
                    </a:lnTo>
                    <a:lnTo>
                      <a:pt x="26851" y="98246"/>
                    </a:lnTo>
                    <a:cubicBezTo>
                      <a:pt x="40062" y="66162"/>
                      <a:pt x="55002" y="33464"/>
                      <a:pt x="71771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6018913" y="122899"/>
                <a:ext cx="925889" cy="1498258"/>
              </a:xfrm>
              <a:custGeom>
                <a:avLst/>
                <a:gdLst>
                  <a:gd name="connsiteX0" fmla="*/ 127157 w 925889"/>
                  <a:gd name="connsiteY0" fmla="*/ 147 h 1498258"/>
                  <a:gd name="connsiteX1" fmla="*/ 105137 w 925889"/>
                  <a:gd name="connsiteY1" fmla="*/ 81438 h 1498258"/>
                  <a:gd name="connsiteX2" fmla="*/ 101160 w 925889"/>
                  <a:gd name="connsiteY2" fmla="*/ 102763 h 1498258"/>
                  <a:gd name="connsiteX3" fmla="*/ 72919 w 925889"/>
                  <a:gd name="connsiteY3" fmla="*/ 179965 h 1498258"/>
                  <a:gd name="connsiteX4" fmla="*/ 750849 w 925889"/>
                  <a:gd name="connsiteY4" fmla="*/ 1401258 h 1498258"/>
                  <a:gd name="connsiteX5" fmla="*/ 785969 w 925889"/>
                  <a:gd name="connsiteY5" fmla="*/ 1417508 h 1498258"/>
                  <a:gd name="connsiteX6" fmla="*/ 822777 w 925889"/>
                  <a:gd name="connsiteY6" fmla="*/ 1440543 h 1498258"/>
                  <a:gd name="connsiteX7" fmla="*/ 925889 w 925889"/>
                  <a:gd name="connsiteY7" fmla="*/ 1498258 h 1498258"/>
                  <a:gd name="connsiteX8" fmla="*/ 127157 w 925889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5889" h="1498258">
                    <a:moveTo>
                      <a:pt x="127157" y="147"/>
                    </a:moveTo>
                    <a:cubicBezTo>
                      <a:pt x="128412" y="-2363"/>
                      <a:pt x="116983" y="27407"/>
                      <a:pt x="105137" y="81438"/>
                    </a:cubicBezTo>
                    <a:lnTo>
                      <a:pt x="101160" y="102763"/>
                    </a:lnTo>
                    <a:lnTo>
                      <a:pt x="72919" y="179965"/>
                    </a:lnTo>
                    <a:cubicBezTo>
                      <a:pt x="-143738" y="858960"/>
                      <a:pt x="429640" y="1244038"/>
                      <a:pt x="750849" y="1401258"/>
                    </a:cubicBezTo>
                    <a:lnTo>
                      <a:pt x="785969" y="1417508"/>
                    </a:lnTo>
                    <a:lnTo>
                      <a:pt x="822777" y="1440543"/>
                    </a:lnTo>
                    <a:cubicBezTo>
                      <a:pt x="855721" y="1460047"/>
                      <a:pt x="890073" y="1479298"/>
                      <a:pt x="925889" y="1498258"/>
                    </a:cubicBezTo>
                    <a:cubicBezTo>
                      <a:pt x="925889" y="1497907"/>
                      <a:pt x="-409444" y="1066302"/>
                      <a:pt x="127157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9103621" y="199056"/>
                <a:ext cx="113936" cy="323185"/>
              </a:xfrm>
              <a:custGeom>
                <a:avLst/>
                <a:gdLst>
                  <a:gd name="connsiteX0" fmla="*/ 5272 w 113936"/>
                  <a:gd name="connsiteY0" fmla="*/ 565 h 323185"/>
                  <a:gd name="connsiteX1" fmla="*/ 14917 w 113936"/>
                  <a:gd name="connsiteY1" fmla="*/ 3955 h 323185"/>
                  <a:gd name="connsiteX2" fmla="*/ 91021 w 113936"/>
                  <a:gd name="connsiteY2" fmla="*/ 310485 h 323185"/>
                  <a:gd name="connsiteX3" fmla="*/ 113936 w 113936"/>
                  <a:gd name="connsiteY3" fmla="*/ 300147 h 323185"/>
                  <a:gd name="connsiteX4" fmla="*/ 111294 w 113936"/>
                  <a:gd name="connsiteY4" fmla="*/ 302661 h 323185"/>
                  <a:gd name="connsiteX5" fmla="*/ 65800 w 113936"/>
                  <a:gd name="connsiteY5" fmla="*/ 323185 h 323185"/>
                  <a:gd name="connsiteX6" fmla="*/ 17443 w 113936"/>
                  <a:gd name="connsiteY6" fmla="*/ 69356 h 323185"/>
                  <a:gd name="connsiteX7" fmla="*/ 2705 w 113936"/>
                  <a:gd name="connsiteY7" fmla="*/ 41363 h 323185"/>
                  <a:gd name="connsiteX8" fmla="*/ 118 w 113936"/>
                  <a:gd name="connsiteY8" fmla="*/ 9593 h 323185"/>
                  <a:gd name="connsiteX9" fmla="*/ 5272 w 113936"/>
                  <a:gd name="connsiteY9" fmla="*/ 565 h 32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936" h="323185">
                    <a:moveTo>
                      <a:pt x="5272" y="565"/>
                    </a:moveTo>
                    <a:cubicBezTo>
                      <a:pt x="8575" y="-712"/>
                      <a:pt x="12627" y="81"/>
                      <a:pt x="14917" y="3955"/>
                    </a:cubicBezTo>
                    <a:cubicBezTo>
                      <a:pt x="48741" y="60680"/>
                      <a:pt x="102295" y="174483"/>
                      <a:pt x="91021" y="310485"/>
                    </a:cubicBezTo>
                    <a:lnTo>
                      <a:pt x="113936" y="300147"/>
                    </a:lnTo>
                    <a:lnTo>
                      <a:pt x="111294" y="302661"/>
                    </a:lnTo>
                    <a:cubicBezTo>
                      <a:pt x="98478" y="310853"/>
                      <a:pt x="83063" y="317724"/>
                      <a:pt x="65800" y="323185"/>
                    </a:cubicBezTo>
                    <a:cubicBezTo>
                      <a:pt x="74256" y="221184"/>
                      <a:pt x="46246" y="131669"/>
                      <a:pt x="17443" y="69356"/>
                    </a:cubicBezTo>
                    <a:lnTo>
                      <a:pt x="2705" y="41363"/>
                    </a:lnTo>
                    <a:lnTo>
                      <a:pt x="118" y="9593"/>
                    </a:lnTo>
                    <a:cubicBezTo>
                      <a:pt x="-587" y="5189"/>
                      <a:pt x="1969" y="1842"/>
                      <a:pt x="5272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8987443" y="211756"/>
                <a:ext cx="120343" cy="300955"/>
              </a:xfrm>
              <a:custGeom>
                <a:avLst/>
                <a:gdLst>
                  <a:gd name="connsiteX0" fmla="*/ 96230 w 120343"/>
                  <a:gd name="connsiteY0" fmla="*/ 565 h 300955"/>
                  <a:gd name="connsiteX1" fmla="*/ 105876 w 120343"/>
                  <a:gd name="connsiteY1" fmla="*/ 3955 h 300955"/>
                  <a:gd name="connsiteX2" fmla="*/ 118884 w 120343"/>
                  <a:gd name="connsiteY2" fmla="*/ 28663 h 300955"/>
                  <a:gd name="connsiteX3" fmla="*/ 120343 w 120343"/>
                  <a:gd name="connsiteY3" fmla="*/ 46577 h 300955"/>
                  <a:gd name="connsiteX4" fmla="*/ 12362 w 120343"/>
                  <a:gd name="connsiteY4" fmla="*/ 300955 h 300955"/>
                  <a:gd name="connsiteX5" fmla="*/ 0 w 120343"/>
                  <a:gd name="connsiteY5" fmla="*/ 296879 h 300955"/>
                  <a:gd name="connsiteX6" fmla="*/ 26519 w 120343"/>
                  <a:gd name="connsiteY6" fmla="*/ 262280 h 300955"/>
                  <a:gd name="connsiteX7" fmla="*/ 91076 w 120343"/>
                  <a:gd name="connsiteY7" fmla="*/ 9593 h 300955"/>
                  <a:gd name="connsiteX8" fmla="*/ 96230 w 120343"/>
                  <a:gd name="connsiteY8" fmla="*/ 565 h 30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343" h="300955">
                    <a:moveTo>
                      <a:pt x="96230" y="565"/>
                    </a:moveTo>
                    <a:cubicBezTo>
                      <a:pt x="99534" y="-712"/>
                      <a:pt x="103586" y="81"/>
                      <a:pt x="105876" y="3955"/>
                    </a:cubicBezTo>
                    <a:lnTo>
                      <a:pt x="118884" y="28663"/>
                    </a:lnTo>
                    <a:lnTo>
                      <a:pt x="120343" y="46577"/>
                    </a:lnTo>
                    <a:cubicBezTo>
                      <a:pt x="119800" y="159873"/>
                      <a:pt x="53671" y="253477"/>
                      <a:pt x="12362" y="300955"/>
                    </a:cubicBezTo>
                    <a:lnTo>
                      <a:pt x="0" y="296879"/>
                    </a:lnTo>
                    <a:lnTo>
                      <a:pt x="26519" y="262280"/>
                    </a:lnTo>
                    <a:cubicBezTo>
                      <a:pt x="67758" y="200842"/>
                      <a:pt x="108254" y="111064"/>
                      <a:pt x="91076" y="9593"/>
                    </a:cubicBezTo>
                    <a:cubicBezTo>
                      <a:pt x="90371" y="5189"/>
                      <a:pt x="92926" y="1842"/>
                      <a:pt x="96230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8431213" y="551647"/>
                <a:ext cx="804024" cy="465407"/>
              </a:xfrm>
              <a:custGeom>
                <a:avLst/>
                <a:gdLst>
                  <a:gd name="connsiteX0" fmla="*/ 57694 w 804024"/>
                  <a:gd name="connsiteY0" fmla="*/ 1500 h 465407"/>
                  <a:gd name="connsiteX1" fmla="*/ 315264 w 804024"/>
                  <a:gd name="connsiteY1" fmla="*/ 280274 h 465407"/>
                  <a:gd name="connsiteX2" fmla="*/ 633420 w 804024"/>
                  <a:gd name="connsiteY2" fmla="*/ 401475 h 465407"/>
                  <a:gd name="connsiteX3" fmla="*/ 558371 w 804024"/>
                  <a:gd name="connsiteY3" fmla="*/ 450099 h 465407"/>
                  <a:gd name="connsiteX4" fmla="*/ 759204 w 804024"/>
                  <a:gd name="connsiteY4" fmla="*/ 417392 h 465407"/>
                  <a:gd name="connsiteX5" fmla="*/ 804024 w 804024"/>
                  <a:gd name="connsiteY5" fmla="*/ 396833 h 465407"/>
                  <a:gd name="connsiteX6" fmla="*/ 792776 w 804024"/>
                  <a:gd name="connsiteY6" fmla="*/ 403123 h 465407"/>
                  <a:gd name="connsiteX7" fmla="*/ 533149 w 804024"/>
                  <a:gd name="connsiteY7" fmla="*/ 462799 h 465407"/>
                  <a:gd name="connsiteX8" fmla="*/ 608199 w 804024"/>
                  <a:gd name="connsiteY8" fmla="*/ 414175 h 465407"/>
                  <a:gd name="connsiteX9" fmla="*/ 290043 w 804024"/>
                  <a:gd name="connsiteY9" fmla="*/ 292974 h 465407"/>
                  <a:gd name="connsiteX10" fmla="*/ 32472 w 804024"/>
                  <a:gd name="connsiteY10" fmla="*/ 14200 h 465407"/>
                  <a:gd name="connsiteX11" fmla="*/ 0 w 804024"/>
                  <a:gd name="connsiteY11" fmla="*/ 15867 h 465407"/>
                  <a:gd name="connsiteX12" fmla="*/ 13599 w 804024"/>
                  <a:gd name="connsiteY12" fmla="*/ 6539 h 465407"/>
                  <a:gd name="connsiteX13" fmla="*/ 21773 w 804024"/>
                  <a:gd name="connsiteY13" fmla="*/ 3344 h 465407"/>
                  <a:gd name="connsiteX14" fmla="*/ 57694 w 804024"/>
                  <a:gd name="connsiteY14" fmla="*/ 1500 h 465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4024" h="465407">
                    <a:moveTo>
                      <a:pt x="57694" y="1500"/>
                    </a:moveTo>
                    <a:cubicBezTo>
                      <a:pt x="140426" y="18422"/>
                      <a:pt x="216918" y="174841"/>
                      <a:pt x="315264" y="280274"/>
                    </a:cubicBezTo>
                    <a:cubicBezTo>
                      <a:pt x="427659" y="400773"/>
                      <a:pt x="633420" y="401475"/>
                      <a:pt x="633420" y="401475"/>
                    </a:cubicBezTo>
                    <a:lnTo>
                      <a:pt x="558371" y="450099"/>
                    </a:lnTo>
                    <a:cubicBezTo>
                      <a:pt x="626151" y="459480"/>
                      <a:pt x="697053" y="442403"/>
                      <a:pt x="759204" y="417392"/>
                    </a:cubicBezTo>
                    <a:lnTo>
                      <a:pt x="804024" y="396833"/>
                    </a:lnTo>
                    <a:lnTo>
                      <a:pt x="792776" y="403123"/>
                    </a:lnTo>
                    <a:cubicBezTo>
                      <a:pt x="719447" y="440779"/>
                      <a:pt x="623523" y="475307"/>
                      <a:pt x="533149" y="462799"/>
                    </a:cubicBezTo>
                    <a:lnTo>
                      <a:pt x="608199" y="414175"/>
                    </a:lnTo>
                    <a:cubicBezTo>
                      <a:pt x="608199" y="414175"/>
                      <a:pt x="402437" y="413473"/>
                      <a:pt x="290043" y="292974"/>
                    </a:cubicBezTo>
                    <a:cubicBezTo>
                      <a:pt x="191698" y="187541"/>
                      <a:pt x="115204" y="31122"/>
                      <a:pt x="32472" y="14200"/>
                    </a:cubicBezTo>
                    <a:lnTo>
                      <a:pt x="0" y="15867"/>
                    </a:lnTo>
                    <a:lnTo>
                      <a:pt x="13599" y="6539"/>
                    </a:lnTo>
                    <a:cubicBezTo>
                      <a:pt x="18663" y="4071"/>
                      <a:pt x="21773" y="3344"/>
                      <a:pt x="21773" y="3344"/>
                    </a:cubicBezTo>
                    <a:cubicBezTo>
                      <a:pt x="33929" y="-488"/>
                      <a:pt x="45875" y="-917"/>
                      <a:pt x="57694" y="1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8337916" y="567514"/>
                <a:ext cx="216907" cy="1713387"/>
              </a:xfrm>
              <a:custGeom>
                <a:avLst/>
                <a:gdLst>
                  <a:gd name="connsiteX0" fmla="*/ 93298 w 216907"/>
                  <a:gd name="connsiteY0" fmla="*/ 0 h 1713387"/>
                  <a:gd name="connsiteX1" fmla="*/ 87005 w 216907"/>
                  <a:gd name="connsiteY1" fmla="*/ 4317 h 1713387"/>
                  <a:gd name="connsiteX2" fmla="*/ 110488 w 216907"/>
                  <a:gd name="connsiteY2" fmla="*/ 646688 h 1713387"/>
                  <a:gd name="connsiteX3" fmla="*/ 31356 w 216907"/>
                  <a:gd name="connsiteY3" fmla="*/ 1702612 h 1713387"/>
                  <a:gd name="connsiteX4" fmla="*/ 8773 w 216907"/>
                  <a:gd name="connsiteY4" fmla="*/ 1713387 h 1713387"/>
                  <a:gd name="connsiteX5" fmla="*/ 48569 w 216907"/>
                  <a:gd name="connsiteY5" fmla="*/ 1684335 h 1713387"/>
                  <a:gd name="connsiteX6" fmla="*/ 85267 w 216907"/>
                  <a:gd name="connsiteY6" fmla="*/ 659388 h 1713387"/>
                  <a:gd name="connsiteX7" fmla="*/ 89850 w 216907"/>
                  <a:gd name="connsiteY7" fmla="*/ 177 h 1713387"/>
                  <a:gd name="connsiteX8" fmla="*/ 93298 w 216907"/>
                  <a:gd name="connsiteY8" fmla="*/ 0 h 171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907" h="1713387">
                    <a:moveTo>
                      <a:pt x="93298" y="0"/>
                    </a:moveTo>
                    <a:lnTo>
                      <a:pt x="87005" y="4317"/>
                    </a:lnTo>
                    <a:cubicBezTo>
                      <a:pt x="40134" y="46118"/>
                      <a:pt x="-35377" y="187160"/>
                      <a:pt x="110488" y="646688"/>
                    </a:cubicBezTo>
                    <a:cubicBezTo>
                      <a:pt x="280356" y="1182801"/>
                      <a:pt x="241706" y="1577026"/>
                      <a:pt x="31356" y="1702612"/>
                    </a:cubicBezTo>
                    <a:lnTo>
                      <a:pt x="8773" y="1713387"/>
                    </a:lnTo>
                    <a:lnTo>
                      <a:pt x="48569" y="1684335"/>
                    </a:lnTo>
                    <a:cubicBezTo>
                      <a:pt x="220943" y="1532684"/>
                      <a:pt x="243002" y="1157208"/>
                      <a:pt x="85267" y="659388"/>
                    </a:cubicBezTo>
                    <a:cubicBezTo>
                      <a:pt x="-109220" y="46684"/>
                      <a:pt x="89850" y="177"/>
                      <a:pt x="89850" y="177"/>
                    </a:cubicBezTo>
                    <a:lnTo>
                      <a:pt x="9329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9542461" y="663156"/>
                <a:ext cx="28146" cy="116990"/>
              </a:xfrm>
              <a:custGeom>
                <a:avLst/>
                <a:gdLst>
                  <a:gd name="connsiteX0" fmla="*/ 22127 w 28146"/>
                  <a:gd name="connsiteY0" fmla="*/ 0 h 116990"/>
                  <a:gd name="connsiteX1" fmla="*/ 28146 w 28146"/>
                  <a:gd name="connsiteY1" fmla="*/ 74234 h 116990"/>
                  <a:gd name="connsiteX2" fmla="*/ 20518 w 28146"/>
                  <a:gd name="connsiteY2" fmla="*/ 89459 h 116990"/>
                  <a:gd name="connsiteX3" fmla="*/ 5362 w 28146"/>
                  <a:gd name="connsiteY3" fmla="*/ 116990 h 116990"/>
                  <a:gd name="connsiteX4" fmla="*/ 0 w 28146"/>
                  <a:gd name="connsiteY4" fmla="*/ 50861 h 116990"/>
                  <a:gd name="connsiteX5" fmla="*/ 9372 w 28146"/>
                  <a:gd name="connsiteY5" fmla="*/ 31148 h 116990"/>
                  <a:gd name="connsiteX6" fmla="*/ 22127 w 28146"/>
                  <a:gd name="connsiteY6" fmla="*/ 0 h 11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146" h="116990">
                    <a:moveTo>
                      <a:pt x="22127" y="0"/>
                    </a:moveTo>
                    <a:lnTo>
                      <a:pt x="28146" y="74234"/>
                    </a:lnTo>
                    <a:lnTo>
                      <a:pt x="20518" y="89459"/>
                    </a:lnTo>
                    <a:cubicBezTo>
                      <a:pt x="11396" y="106861"/>
                      <a:pt x="5362" y="116990"/>
                      <a:pt x="5362" y="116990"/>
                    </a:cubicBezTo>
                    <a:lnTo>
                      <a:pt x="0" y="50861"/>
                    </a:lnTo>
                    <a:lnTo>
                      <a:pt x="9372" y="31148"/>
                    </a:lnTo>
                    <a:cubicBezTo>
                      <a:pt x="18075" y="11561"/>
                      <a:pt x="22127" y="0"/>
                      <a:pt x="2212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9331699" y="675856"/>
                <a:ext cx="210763" cy="316024"/>
              </a:xfrm>
              <a:custGeom>
                <a:avLst/>
                <a:gdLst>
                  <a:gd name="connsiteX0" fmla="*/ 207669 w 210763"/>
                  <a:gd name="connsiteY0" fmla="*/ 0 h 316024"/>
                  <a:gd name="connsiteX1" fmla="*/ 210763 w 210763"/>
                  <a:gd name="connsiteY1" fmla="*/ 38161 h 316024"/>
                  <a:gd name="connsiteX2" fmla="*/ 203515 w 210763"/>
                  <a:gd name="connsiteY2" fmla="*/ 53407 h 316024"/>
                  <a:gd name="connsiteX3" fmla="*/ 0 w 210763"/>
                  <a:gd name="connsiteY3" fmla="*/ 316024 h 316024"/>
                  <a:gd name="connsiteX4" fmla="*/ 5287 w 210763"/>
                  <a:gd name="connsiteY4" fmla="*/ 299714 h 316024"/>
                  <a:gd name="connsiteX5" fmla="*/ 33038 w 210763"/>
                  <a:gd name="connsiteY5" fmla="*/ 273327 h 316024"/>
                  <a:gd name="connsiteX6" fmla="*/ 207669 w 210763"/>
                  <a:gd name="connsiteY6" fmla="*/ 0 h 3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763" h="316024">
                    <a:moveTo>
                      <a:pt x="207669" y="0"/>
                    </a:moveTo>
                    <a:lnTo>
                      <a:pt x="210763" y="38161"/>
                    </a:lnTo>
                    <a:lnTo>
                      <a:pt x="203515" y="53407"/>
                    </a:lnTo>
                    <a:cubicBezTo>
                      <a:pt x="169751" y="120233"/>
                      <a:pt x="105038" y="226180"/>
                      <a:pt x="0" y="316024"/>
                    </a:cubicBezTo>
                    <a:lnTo>
                      <a:pt x="5287" y="299714"/>
                    </a:lnTo>
                    <a:lnTo>
                      <a:pt x="33038" y="273327"/>
                    </a:lnTo>
                    <a:cubicBezTo>
                      <a:pt x="158034" y="141620"/>
                      <a:pt x="207669" y="0"/>
                      <a:pt x="20766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7933801" y="776605"/>
                <a:ext cx="232035" cy="222854"/>
              </a:xfrm>
              <a:custGeom>
                <a:avLst/>
                <a:gdLst>
                  <a:gd name="connsiteX0" fmla="*/ 232035 w 232035"/>
                  <a:gd name="connsiteY0" fmla="*/ 0 h 222854"/>
                  <a:gd name="connsiteX1" fmla="*/ 22768 w 232035"/>
                  <a:gd name="connsiteY1" fmla="*/ 211886 h 222854"/>
                  <a:gd name="connsiteX2" fmla="*/ 0 w 232035"/>
                  <a:gd name="connsiteY2" fmla="*/ 222854 h 222854"/>
                  <a:gd name="connsiteX3" fmla="*/ 57600 w 232035"/>
                  <a:gd name="connsiteY3" fmla="*/ 182182 h 222854"/>
                  <a:gd name="connsiteX4" fmla="*/ 200223 w 232035"/>
                  <a:gd name="connsiteY4" fmla="*/ 23054 h 222854"/>
                  <a:gd name="connsiteX5" fmla="*/ 200659 w 232035"/>
                  <a:gd name="connsiteY5" fmla="*/ 22370 h 222854"/>
                  <a:gd name="connsiteX6" fmla="*/ 232035 w 232035"/>
                  <a:gd name="connsiteY6" fmla="*/ 0 h 222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035" h="222854">
                    <a:moveTo>
                      <a:pt x="232035" y="0"/>
                    </a:moveTo>
                    <a:cubicBezTo>
                      <a:pt x="232035" y="0"/>
                      <a:pt x="151076" y="134965"/>
                      <a:pt x="22768" y="211886"/>
                    </a:cubicBezTo>
                    <a:lnTo>
                      <a:pt x="0" y="222854"/>
                    </a:lnTo>
                    <a:lnTo>
                      <a:pt x="57600" y="182182"/>
                    </a:lnTo>
                    <a:cubicBezTo>
                      <a:pt x="131994" y="121577"/>
                      <a:pt x="182855" y="49471"/>
                      <a:pt x="200223" y="23054"/>
                    </a:cubicBezTo>
                    <a:lnTo>
                      <a:pt x="200659" y="22370"/>
                    </a:lnTo>
                    <a:lnTo>
                      <a:pt x="2320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8039222" y="789306"/>
                <a:ext cx="101392" cy="65737"/>
              </a:xfrm>
              <a:custGeom>
                <a:avLst/>
                <a:gdLst>
                  <a:gd name="connsiteX0" fmla="*/ 101392 w 101392"/>
                  <a:gd name="connsiteY0" fmla="*/ 0 h 65737"/>
                  <a:gd name="connsiteX1" fmla="*/ 95237 w 101392"/>
                  <a:gd name="connsiteY1" fmla="*/ 9670 h 65737"/>
                  <a:gd name="connsiteX2" fmla="*/ 67100 w 101392"/>
                  <a:gd name="connsiteY2" fmla="*/ 29730 h 65737"/>
                  <a:gd name="connsiteX3" fmla="*/ 8759 w 101392"/>
                  <a:gd name="connsiteY3" fmla="*/ 62199 h 65737"/>
                  <a:gd name="connsiteX4" fmla="*/ 0 w 101392"/>
                  <a:gd name="connsiteY4" fmla="*/ 65737 h 65737"/>
                  <a:gd name="connsiteX5" fmla="*/ 41879 w 101392"/>
                  <a:gd name="connsiteY5" fmla="*/ 42430 h 65737"/>
                  <a:gd name="connsiteX6" fmla="*/ 101392 w 101392"/>
                  <a:gd name="connsiteY6" fmla="*/ 0 h 6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92" h="65737">
                    <a:moveTo>
                      <a:pt x="101392" y="0"/>
                    </a:moveTo>
                    <a:lnTo>
                      <a:pt x="95237" y="9670"/>
                    </a:lnTo>
                    <a:lnTo>
                      <a:pt x="67100" y="29730"/>
                    </a:lnTo>
                    <a:cubicBezTo>
                      <a:pt x="47455" y="42181"/>
                      <a:pt x="28006" y="52973"/>
                      <a:pt x="8759" y="62199"/>
                    </a:cubicBezTo>
                    <a:lnTo>
                      <a:pt x="0" y="65737"/>
                    </a:lnTo>
                    <a:lnTo>
                      <a:pt x="41879" y="42430"/>
                    </a:lnTo>
                    <a:cubicBezTo>
                      <a:pt x="61524" y="29978"/>
                      <a:pt x="81364" y="15866"/>
                      <a:pt x="1013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8495872" y="805144"/>
                <a:ext cx="1032780" cy="933327"/>
              </a:xfrm>
              <a:custGeom>
                <a:avLst/>
                <a:gdLst>
                  <a:gd name="connsiteX0" fmla="*/ 1506 w 1032780"/>
                  <a:gd name="connsiteY0" fmla="*/ 0 h 933327"/>
                  <a:gd name="connsiteX1" fmla="*/ 71269 w 1032780"/>
                  <a:gd name="connsiteY1" fmla="*/ 58488 h 933327"/>
                  <a:gd name="connsiteX2" fmla="*/ 1027846 w 1032780"/>
                  <a:gd name="connsiteY2" fmla="*/ 922755 h 933327"/>
                  <a:gd name="connsiteX3" fmla="*/ 1032780 w 1032780"/>
                  <a:gd name="connsiteY3" fmla="*/ 933327 h 933327"/>
                  <a:gd name="connsiteX4" fmla="*/ 986944 w 1032780"/>
                  <a:gd name="connsiteY4" fmla="*/ 908606 h 933327"/>
                  <a:gd name="connsiteX5" fmla="*/ 908255 w 1032780"/>
                  <a:gd name="connsiteY5" fmla="*/ 773866 h 933327"/>
                  <a:gd name="connsiteX6" fmla="*/ 46048 w 1032780"/>
                  <a:gd name="connsiteY6" fmla="*/ 71188 h 933327"/>
                  <a:gd name="connsiteX7" fmla="*/ 7599 w 1032780"/>
                  <a:gd name="connsiteY7" fmla="*/ 41680 h 933327"/>
                  <a:gd name="connsiteX8" fmla="*/ 0 w 1032780"/>
                  <a:gd name="connsiteY8" fmla="*/ 34647 h 933327"/>
                  <a:gd name="connsiteX9" fmla="*/ 1506 w 1032780"/>
                  <a:gd name="connsiteY9" fmla="*/ 0 h 933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2780" h="933327">
                    <a:moveTo>
                      <a:pt x="1506" y="0"/>
                    </a:moveTo>
                    <a:cubicBezTo>
                      <a:pt x="20178" y="19027"/>
                      <a:pt x="43083" y="38758"/>
                      <a:pt x="71269" y="58488"/>
                    </a:cubicBezTo>
                    <a:cubicBezTo>
                      <a:pt x="304159" y="223028"/>
                      <a:pt x="809049" y="465783"/>
                      <a:pt x="1027846" y="922755"/>
                    </a:cubicBezTo>
                    <a:cubicBezTo>
                      <a:pt x="1029255" y="926280"/>
                      <a:pt x="1031019" y="929802"/>
                      <a:pt x="1032780" y="933327"/>
                    </a:cubicBezTo>
                    <a:lnTo>
                      <a:pt x="986944" y="908606"/>
                    </a:lnTo>
                    <a:lnTo>
                      <a:pt x="908255" y="773866"/>
                    </a:lnTo>
                    <a:cubicBezTo>
                      <a:pt x="661856" y="419016"/>
                      <a:pt x="249827" y="215161"/>
                      <a:pt x="46048" y="71188"/>
                    </a:cubicBezTo>
                    <a:cubicBezTo>
                      <a:pt x="31955" y="61323"/>
                      <a:pt x="19182" y="51458"/>
                      <a:pt x="7599" y="41680"/>
                    </a:cubicBezTo>
                    <a:lnTo>
                      <a:pt x="0" y="34647"/>
                    </a:lnTo>
                    <a:lnTo>
                      <a:pt x="150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8465749" y="817843"/>
                <a:ext cx="218621" cy="1460554"/>
              </a:xfrm>
              <a:custGeom>
                <a:avLst/>
                <a:gdLst>
                  <a:gd name="connsiteX0" fmla="*/ 6409 w 218621"/>
                  <a:gd name="connsiteY0" fmla="*/ 0 h 1460554"/>
                  <a:gd name="connsiteX1" fmla="*/ 30124 w 218621"/>
                  <a:gd name="connsiteY1" fmla="*/ 21947 h 1460554"/>
                  <a:gd name="connsiteX2" fmla="*/ 28151 w 218621"/>
                  <a:gd name="connsiteY2" fmla="*/ 67324 h 1460554"/>
                  <a:gd name="connsiteX3" fmla="*/ 34448 w 218621"/>
                  <a:gd name="connsiteY3" fmla="*/ 171921 h 1460554"/>
                  <a:gd name="connsiteX4" fmla="*/ 216958 w 218621"/>
                  <a:gd name="connsiteY4" fmla="*/ 1135898 h 1460554"/>
                  <a:gd name="connsiteX5" fmla="*/ 2696 w 218621"/>
                  <a:gd name="connsiteY5" fmla="*/ 1459780 h 1460554"/>
                  <a:gd name="connsiteX6" fmla="*/ 0 w 218621"/>
                  <a:gd name="connsiteY6" fmla="*/ 1460554 h 1460554"/>
                  <a:gd name="connsiteX7" fmla="*/ 52232 w 218621"/>
                  <a:gd name="connsiteY7" fmla="*/ 1432897 h 1460554"/>
                  <a:gd name="connsiteX8" fmla="*/ 191737 w 218621"/>
                  <a:gd name="connsiteY8" fmla="*/ 1148598 h 1460554"/>
                  <a:gd name="connsiteX9" fmla="*/ 9228 w 218621"/>
                  <a:gd name="connsiteY9" fmla="*/ 184621 h 1460554"/>
                  <a:gd name="connsiteX10" fmla="*/ 6409 w 218621"/>
                  <a:gd name="connsiteY10" fmla="*/ 0 h 1460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621" h="1460554">
                    <a:moveTo>
                      <a:pt x="6409" y="0"/>
                    </a:moveTo>
                    <a:lnTo>
                      <a:pt x="30124" y="21947"/>
                    </a:lnTo>
                    <a:lnTo>
                      <a:pt x="28151" y="67324"/>
                    </a:lnTo>
                    <a:cubicBezTo>
                      <a:pt x="28370" y="98021"/>
                      <a:pt x="30220" y="132813"/>
                      <a:pt x="34448" y="171921"/>
                    </a:cubicBezTo>
                    <a:cubicBezTo>
                      <a:pt x="57349" y="378740"/>
                      <a:pt x="237742" y="712043"/>
                      <a:pt x="216958" y="1135898"/>
                    </a:cubicBezTo>
                    <a:cubicBezTo>
                      <a:pt x="207268" y="1332148"/>
                      <a:pt x="103770" y="1420495"/>
                      <a:pt x="2696" y="1459780"/>
                    </a:cubicBezTo>
                    <a:lnTo>
                      <a:pt x="0" y="1460554"/>
                    </a:lnTo>
                    <a:lnTo>
                      <a:pt x="52232" y="1432897"/>
                    </a:lnTo>
                    <a:cubicBezTo>
                      <a:pt x="124436" y="1382277"/>
                      <a:pt x="184470" y="1295785"/>
                      <a:pt x="191737" y="1148598"/>
                    </a:cubicBezTo>
                    <a:cubicBezTo>
                      <a:pt x="212522" y="724743"/>
                      <a:pt x="32128" y="391440"/>
                      <a:pt x="9228" y="184621"/>
                    </a:cubicBezTo>
                    <a:cubicBezTo>
                      <a:pt x="772" y="106405"/>
                      <a:pt x="1830" y="45453"/>
                      <a:pt x="640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9306477" y="863632"/>
                <a:ext cx="66798" cy="140949"/>
              </a:xfrm>
              <a:custGeom>
                <a:avLst/>
                <a:gdLst>
                  <a:gd name="connsiteX0" fmla="*/ 66798 w 66798"/>
                  <a:gd name="connsiteY0" fmla="*/ 0 h 140949"/>
                  <a:gd name="connsiteX1" fmla="*/ 30508 w 66798"/>
                  <a:gd name="connsiteY1" fmla="*/ 111939 h 140949"/>
                  <a:gd name="connsiteX2" fmla="*/ 0 w 66798"/>
                  <a:gd name="connsiteY2" fmla="*/ 140949 h 140949"/>
                  <a:gd name="connsiteX3" fmla="*/ 39147 w 66798"/>
                  <a:gd name="connsiteY3" fmla="*/ 20195 h 140949"/>
                  <a:gd name="connsiteX4" fmla="*/ 57725 w 66798"/>
                  <a:gd name="connsiteY4" fmla="*/ 6961 h 140949"/>
                  <a:gd name="connsiteX5" fmla="*/ 66798 w 66798"/>
                  <a:gd name="connsiteY5" fmla="*/ 0 h 14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98" h="140949">
                    <a:moveTo>
                      <a:pt x="66798" y="0"/>
                    </a:moveTo>
                    <a:lnTo>
                      <a:pt x="30508" y="111939"/>
                    </a:lnTo>
                    <a:lnTo>
                      <a:pt x="0" y="140949"/>
                    </a:lnTo>
                    <a:lnTo>
                      <a:pt x="39147" y="20195"/>
                    </a:lnTo>
                    <a:lnTo>
                      <a:pt x="57725" y="6961"/>
                    </a:lnTo>
                    <a:cubicBezTo>
                      <a:pt x="63627" y="2549"/>
                      <a:pt x="66798" y="0"/>
                      <a:pt x="6679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9235238" y="876331"/>
                <a:ext cx="112817" cy="72148"/>
              </a:xfrm>
              <a:custGeom>
                <a:avLst/>
                <a:gdLst>
                  <a:gd name="connsiteX0" fmla="*/ 112817 w 112817"/>
                  <a:gd name="connsiteY0" fmla="*/ 0 h 72148"/>
                  <a:gd name="connsiteX1" fmla="*/ 110387 w 112817"/>
                  <a:gd name="connsiteY1" fmla="*/ 7495 h 72148"/>
                  <a:gd name="connsiteX2" fmla="*/ 103504 w 112817"/>
                  <a:gd name="connsiteY2" fmla="*/ 12398 h 72148"/>
                  <a:gd name="connsiteX3" fmla="*/ 13973 w 112817"/>
                  <a:gd name="connsiteY3" fmla="*/ 65738 h 72148"/>
                  <a:gd name="connsiteX4" fmla="*/ 0 w 112817"/>
                  <a:gd name="connsiteY4" fmla="*/ 72148 h 72148"/>
                  <a:gd name="connsiteX5" fmla="*/ 39073 w 112817"/>
                  <a:gd name="connsiteY5" fmla="*/ 50296 h 72148"/>
                  <a:gd name="connsiteX6" fmla="*/ 112817 w 112817"/>
                  <a:gd name="connsiteY6" fmla="*/ 0 h 7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817" h="72148">
                    <a:moveTo>
                      <a:pt x="112817" y="0"/>
                    </a:moveTo>
                    <a:lnTo>
                      <a:pt x="110387" y="7495"/>
                    </a:lnTo>
                    <a:lnTo>
                      <a:pt x="103504" y="12398"/>
                    </a:lnTo>
                    <a:cubicBezTo>
                      <a:pt x="81654" y="27301"/>
                      <a:pt x="50638" y="46910"/>
                      <a:pt x="13973" y="65738"/>
                    </a:cubicBezTo>
                    <a:lnTo>
                      <a:pt x="0" y="72148"/>
                    </a:lnTo>
                    <a:lnTo>
                      <a:pt x="39073" y="50296"/>
                    </a:lnTo>
                    <a:cubicBezTo>
                      <a:pt x="84278" y="22940"/>
                      <a:pt x="112817" y="0"/>
                      <a:pt x="11281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5801693" y="1065868"/>
                <a:ext cx="2090881" cy="1133819"/>
              </a:xfrm>
              <a:custGeom>
                <a:avLst/>
                <a:gdLst>
                  <a:gd name="connsiteX0" fmla="*/ 0 w 2090881"/>
                  <a:gd name="connsiteY0" fmla="*/ 0 h 1133819"/>
                  <a:gd name="connsiteX1" fmla="*/ 291730 w 2090881"/>
                  <a:gd name="connsiteY1" fmla="*/ 536601 h 1133819"/>
                  <a:gd name="connsiteX2" fmla="*/ 340002 w 2090881"/>
                  <a:gd name="connsiteY2" fmla="*/ 543999 h 1133819"/>
                  <a:gd name="connsiteX3" fmla="*/ 1389594 w 2090881"/>
                  <a:gd name="connsiteY3" fmla="*/ 800848 h 1133819"/>
                  <a:gd name="connsiteX4" fmla="*/ 1743689 w 2090881"/>
                  <a:gd name="connsiteY4" fmla="*/ 984415 h 1133819"/>
                  <a:gd name="connsiteX5" fmla="*/ 2076591 w 2090881"/>
                  <a:gd name="connsiteY5" fmla="*/ 1111204 h 1133819"/>
                  <a:gd name="connsiteX6" fmla="*/ 2084341 w 2090881"/>
                  <a:gd name="connsiteY6" fmla="*/ 1113179 h 1133819"/>
                  <a:gd name="connsiteX7" fmla="*/ 2090881 w 2090881"/>
                  <a:gd name="connsiteY7" fmla="*/ 1133819 h 1133819"/>
                  <a:gd name="connsiteX8" fmla="*/ 1718468 w 2090881"/>
                  <a:gd name="connsiteY8" fmla="*/ 997115 h 1133819"/>
                  <a:gd name="connsiteX9" fmla="*/ 1364373 w 2090881"/>
                  <a:gd name="connsiteY9" fmla="*/ 813548 h 1133819"/>
                  <a:gd name="connsiteX10" fmla="*/ 314781 w 2090881"/>
                  <a:gd name="connsiteY10" fmla="*/ 556699 h 1133819"/>
                  <a:gd name="connsiteX11" fmla="*/ 266509 w 2090881"/>
                  <a:gd name="connsiteY11" fmla="*/ 549301 h 1133819"/>
                  <a:gd name="connsiteX12" fmla="*/ 61046 w 2090881"/>
                  <a:gd name="connsiteY12" fmla="*/ 90699 h 1133819"/>
                  <a:gd name="connsiteX13" fmla="*/ 48639 w 2090881"/>
                  <a:gd name="connsiteY13" fmla="*/ 78517 h 1133819"/>
                  <a:gd name="connsiteX14" fmla="*/ 0 w 2090881"/>
                  <a:gd name="connsiteY14" fmla="*/ 0 h 113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90881" h="1133819">
                    <a:moveTo>
                      <a:pt x="0" y="0"/>
                    </a:moveTo>
                    <a:cubicBezTo>
                      <a:pt x="0" y="0"/>
                      <a:pt x="268829" y="188498"/>
                      <a:pt x="291730" y="536601"/>
                    </a:cubicBezTo>
                    <a:lnTo>
                      <a:pt x="340002" y="543999"/>
                    </a:lnTo>
                    <a:cubicBezTo>
                      <a:pt x="831856" y="649699"/>
                      <a:pt x="1389594" y="800848"/>
                      <a:pt x="1389594" y="800848"/>
                    </a:cubicBezTo>
                    <a:cubicBezTo>
                      <a:pt x="1524889" y="864974"/>
                      <a:pt x="1611213" y="903377"/>
                      <a:pt x="1743689" y="984415"/>
                    </a:cubicBezTo>
                    <a:cubicBezTo>
                      <a:pt x="1843310" y="1045457"/>
                      <a:pt x="2002982" y="1091832"/>
                      <a:pt x="2076591" y="1111204"/>
                    </a:cubicBezTo>
                    <a:lnTo>
                      <a:pt x="2084341" y="1113179"/>
                    </a:lnTo>
                    <a:lnTo>
                      <a:pt x="2090881" y="1133819"/>
                    </a:lnTo>
                    <a:cubicBezTo>
                      <a:pt x="2090881" y="1133819"/>
                      <a:pt x="1851296" y="1078504"/>
                      <a:pt x="1718468" y="997115"/>
                    </a:cubicBezTo>
                    <a:cubicBezTo>
                      <a:pt x="1585992" y="916077"/>
                      <a:pt x="1499668" y="877674"/>
                      <a:pt x="1364373" y="813548"/>
                    </a:cubicBezTo>
                    <a:cubicBezTo>
                      <a:pt x="1364373" y="813548"/>
                      <a:pt x="806635" y="662399"/>
                      <a:pt x="314781" y="556699"/>
                    </a:cubicBezTo>
                    <a:lnTo>
                      <a:pt x="266509" y="549301"/>
                    </a:lnTo>
                    <a:cubicBezTo>
                      <a:pt x="252196" y="331737"/>
                      <a:pt x="141817" y="176518"/>
                      <a:pt x="61046" y="90699"/>
                    </a:cubicBezTo>
                    <a:lnTo>
                      <a:pt x="48639" y="785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5776472" y="1078568"/>
                <a:ext cx="1657925" cy="2106939"/>
              </a:xfrm>
              <a:custGeom>
                <a:avLst/>
                <a:gdLst>
                  <a:gd name="connsiteX0" fmla="*/ 0 w 1657925"/>
                  <a:gd name="connsiteY0" fmla="*/ 0 h 2106939"/>
                  <a:gd name="connsiteX1" fmla="*/ 42362 w 1657925"/>
                  <a:gd name="connsiteY1" fmla="*/ 34892 h 2106939"/>
                  <a:gd name="connsiteX2" fmla="*/ 73860 w 1657925"/>
                  <a:gd name="connsiteY2" fmla="*/ 65817 h 2106939"/>
                  <a:gd name="connsiteX3" fmla="*/ 98904 w 1657925"/>
                  <a:gd name="connsiteY3" fmla="*/ 106246 h 2106939"/>
                  <a:gd name="connsiteX4" fmla="*/ 238029 w 1657925"/>
                  <a:gd name="connsiteY4" fmla="*/ 511924 h 2106939"/>
                  <a:gd name="connsiteX5" fmla="*/ 241905 w 1657925"/>
                  <a:gd name="connsiteY5" fmla="*/ 541165 h 2106939"/>
                  <a:gd name="connsiteX6" fmla="*/ 156994 w 1657925"/>
                  <a:gd name="connsiteY6" fmla="*/ 761726 h 2106939"/>
                  <a:gd name="connsiteX7" fmla="*/ 220765 w 1657925"/>
                  <a:gd name="connsiteY7" fmla="*/ 767714 h 2106939"/>
                  <a:gd name="connsiteX8" fmla="*/ 1317926 w 1657925"/>
                  <a:gd name="connsiteY8" fmla="*/ 1207423 h 2106939"/>
                  <a:gd name="connsiteX9" fmla="*/ 1657925 w 1657925"/>
                  <a:gd name="connsiteY9" fmla="*/ 1538966 h 2106939"/>
                  <a:gd name="connsiteX10" fmla="*/ 1294157 w 1657925"/>
                  <a:gd name="connsiteY10" fmla="*/ 1976888 h 2106939"/>
                  <a:gd name="connsiteX11" fmla="*/ 1293293 w 1657925"/>
                  <a:gd name="connsiteY11" fmla="*/ 2025669 h 2106939"/>
                  <a:gd name="connsiteX12" fmla="*/ 1276145 w 1657925"/>
                  <a:gd name="connsiteY12" fmla="*/ 2106939 h 2106939"/>
                  <a:gd name="connsiteX13" fmla="*/ 1632704 w 1657925"/>
                  <a:gd name="connsiteY13" fmla="*/ 1551666 h 2106939"/>
                  <a:gd name="connsiteX14" fmla="*/ 1292705 w 1657925"/>
                  <a:gd name="connsiteY14" fmla="*/ 1220123 h 2106939"/>
                  <a:gd name="connsiteX15" fmla="*/ 195544 w 1657925"/>
                  <a:gd name="connsiteY15" fmla="*/ 780414 h 2106939"/>
                  <a:gd name="connsiteX16" fmla="*/ 131773 w 1657925"/>
                  <a:gd name="connsiteY16" fmla="*/ 774426 h 2106939"/>
                  <a:gd name="connsiteX17" fmla="*/ 216684 w 1657925"/>
                  <a:gd name="connsiteY17" fmla="*/ 553865 h 2106939"/>
                  <a:gd name="connsiteX18" fmla="*/ 212808 w 1657925"/>
                  <a:gd name="connsiteY18" fmla="*/ 524624 h 2106939"/>
                  <a:gd name="connsiteX19" fmla="*/ 0 w 1657925"/>
                  <a:gd name="connsiteY19" fmla="*/ 0 h 2106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7925" h="2106939">
                    <a:moveTo>
                      <a:pt x="0" y="0"/>
                    </a:moveTo>
                    <a:cubicBezTo>
                      <a:pt x="0" y="0"/>
                      <a:pt x="16802" y="11781"/>
                      <a:pt x="42362" y="34892"/>
                    </a:cubicBezTo>
                    <a:lnTo>
                      <a:pt x="73860" y="65817"/>
                    </a:lnTo>
                    <a:lnTo>
                      <a:pt x="98904" y="106246"/>
                    </a:lnTo>
                    <a:cubicBezTo>
                      <a:pt x="247202" y="367336"/>
                      <a:pt x="238029" y="511924"/>
                      <a:pt x="238029" y="511924"/>
                    </a:cubicBezTo>
                    <a:cubicBezTo>
                      <a:pt x="238029" y="511924"/>
                      <a:pt x="239793" y="523550"/>
                      <a:pt x="241905" y="541165"/>
                    </a:cubicBezTo>
                    <a:cubicBezTo>
                      <a:pt x="252828" y="678927"/>
                      <a:pt x="156994" y="761726"/>
                      <a:pt x="156994" y="761726"/>
                    </a:cubicBezTo>
                    <a:cubicBezTo>
                      <a:pt x="179192" y="765602"/>
                      <a:pt x="200683" y="767363"/>
                      <a:pt x="220765" y="767714"/>
                    </a:cubicBezTo>
                    <a:cubicBezTo>
                      <a:pt x="414549" y="788854"/>
                      <a:pt x="1002589" y="878699"/>
                      <a:pt x="1317926" y="1207423"/>
                    </a:cubicBezTo>
                    <a:cubicBezTo>
                      <a:pt x="1478589" y="1374781"/>
                      <a:pt x="1582173" y="1478013"/>
                      <a:pt x="1657925" y="1538966"/>
                    </a:cubicBezTo>
                    <a:cubicBezTo>
                      <a:pt x="1373418" y="1677256"/>
                      <a:pt x="1305264" y="1859587"/>
                      <a:pt x="1294157" y="1976888"/>
                    </a:cubicBezTo>
                    <a:lnTo>
                      <a:pt x="1293293" y="2025669"/>
                    </a:lnTo>
                    <a:lnTo>
                      <a:pt x="1276145" y="2106939"/>
                    </a:lnTo>
                    <a:cubicBezTo>
                      <a:pt x="1276145" y="2106939"/>
                      <a:pt x="1177492" y="1772929"/>
                      <a:pt x="1632704" y="1551666"/>
                    </a:cubicBezTo>
                    <a:cubicBezTo>
                      <a:pt x="1556952" y="1490713"/>
                      <a:pt x="1453368" y="1387481"/>
                      <a:pt x="1292705" y="1220123"/>
                    </a:cubicBezTo>
                    <a:cubicBezTo>
                      <a:pt x="977368" y="891399"/>
                      <a:pt x="389328" y="801554"/>
                      <a:pt x="195544" y="780414"/>
                    </a:cubicBezTo>
                    <a:cubicBezTo>
                      <a:pt x="175462" y="780063"/>
                      <a:pt x="153971" y="778302"/>
                      <a:pt x="131773" y="774426"/>
                    </a:cubicBezTo>
                    <a:cubicBezTo>
                      <a:pt x="131773" y="774426"/>
                      <a:pt x="227607" y="691627"/>
                      <a:pt x="216684" y="553865"/>
                    </a:cubicBezTo>
                    <a:cubicBezTo>
                      <a:pt x="214572" y="536250"/>
                      <a:pt x="212808" y="524624"/>
                      <a:pt x="212808" y="524624"/>
                    </a:cubicBezTo>
                    <a:cubicBezTo>
                      <a:pt x="212808" y="524624"/>
                      <a:pt x="224789" y="33577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7719366" y="1363587"/>
                <a:ext cx="332314" cy="332577"/>
              </a:xfrm>
              <a:custGeom>
                <a:avLst/>
                <a:gdLst>
                  <a:gd name="connsiteX0" fmla="*/ 332314 w 332314"/>
                  <a:gd name="connsiteY0" fmla="*/ 0 h 332577"/>
                  <a:gd name="connsiteX1" fmla="*/ 24203 w 332314"/>
                  <a:gd name="connsiteY1" fmla="*/ 320623 h 332577"/>
                  <a:gd name="connsiteX2" fmla="*/ 0 w 332314"/>
                  <a:gd name="connsiteY2" fmla="*/ 332577 h 332577"/>
                  <a:gd name="connsiteX3" fmla="*/ 84316 w 332314"/>
                  <a:gd name="connsiteY3" fmla="*/ 270758 h 332577"/>
                  <a:gd name="connsiteX4" fmla="*/ 267220 w 332314"/>
                  <a:gd name="connsiteY4" fmla="*/ 71036 h 332577"/>
                  <a:gd name="connsiteX5" fmla="*/ 282989 w 332314"/>
                  <a:gd name="connsiteY5" fmla="*/ 48463 h 332577"/>
                  <a:gd name="connsiteX6" fmla="*/ 332314 w 332314"/>
                  <a:gd name="connsiteY6" fmla="*/ 0 h 332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314" h="332577">
                    <a:moveTo>
                      <a:pt x="332314" y="0"/>
                    </a:moveTo>
                    <a:cubicBezTo>
                      <a:pt x="332314" y="133"/>
                      <a:pt x="204237" y="208807"/>
                      <a:pt x="24203" y="320623"/>
                    </a:cubicBezTo>
                    <a:lnTo>
                      <a:pt x="0" y="332577"/>
                    </a:lnTo>
                    <a:lnTo>
                      <a:pt x="84316" y="270758"/>
                    </a:lnTo>
                    <a:cubicBezTo>
                      <a:pt x="164617" y="202948"/>
                      <a:pt x="228756" y="123649"/>
                      <a:pt x="267220" y="71036"/>
                    </a:cubicBezTo>
                    <a:lnTo>
                      <a:pt x="282989" y="48463"/>
                    </a:lnTo>
                    <a:lnTo>
                      <a:pt x="33231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7818793" y="1376286"/>
                <a:ext cx="207666" cy="165878"/>
              </a:xfrm>
              <a:custGeom>
                <a:avLst/>
                <a:gdLst>
                  <a:gd name="connsiteX0" fmla="*/ 207666 w 207666"/>
                  <a:gd name="connsiteY0" fmla="*/ 0 h 165878"/>
                  <a:gd name="connsiteX1" fmla="*/ 197345 w 207666"/>
                  <a:gd name="connsiteY1" fmla="*/ 16031 h 165878"/>
                  <a:gd name="connsiteX2" fmla="*/ 183562 w 207666"/>
                  <a:gd name="connsiteY2" fmla="*/ 35763 h 165878"/>
                  <a:gd name="connsiteX3" fmla="*/ 156002 w 207666"/>
                  <a:gd name="connsiteY3" fmla="*/ 62840 h 165878"/>
                  <a:gd name="connsiteX4" fmla="*/ 8880 w 207666"/>
                  <a:gd name="connsiteY4" fmla="*/ 162569 h 165878"/>
                  <a:gd name="connsiteX5" fmla="*/ 0 w 207666"/>
                  <a:gd name="connsiteY5" fmla="*/ 165878 h 165878"/>
                  <a:gd name="connsiteX6" fmla="*/ 56107 w 207666"/>
                  <a:gd name="connsiteY6" fmla="*/ 133634 h 165878"/>
                  <a:gd name="connsiteX7" fmla="*/ 207666 w 207666"/>
                  <a:gd name="connsiteY7" fmla="*/ 0 h 165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7666" h="165878">
                    <a:moveTo>
                      <a:pt x="207666" y="0"/>
                    </a:moveTo>
                    <a:cubicBezTo>
                      <a:pt x="207666" y="22"/>
                      <a:pt x="204109" y="5837"/>
                      <a:pt x="197345" y="16031"/>
                    </a:cubicBezTo>
                    <a:lnTo>
                      <a:pt x="183562" y="35763"/>
                    </a:lnTo>
                    <a:lnTo>
                      <a:pt x="156002" y="62840"/>
                    </a:lnTo>
                    <a:cubicBezTo>
                      <a:pt x="105480" y="107276"/>
                      <a:pt x="56433" y="140080"/>
                      <a:pt x="8880" y="162569"/>
                    </a:cubicBezTo>
                    <a:lnTo>
                      <a:pt x="0" y="165878"/>
                    </a:lnTo>
                    <a:lnTo>
                      <a:pt x="56107" y="133634"/>
                    </a:lnTo>
                    <a:cubicBezTo>
                      <a:pt x="105149" y="100501"/>
                      <a:pt x="155675" y="56395"/>
                      <a:pt x="20766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9052149" y="1611174"/>
                <a:ext cx="451282" cy="139997"/>
              </a:xfrm>
              <a:custGeom>
                <a:avLst/>
                <a:gdLst>
                  <a:gd name="connsiteX0" fmla="*/ 138302 w 451282"/>
                  <a:gd name="connsiteY0" fmla="*/ 949 h 139997"/>
                  <a:gd name="connsiteX1" fmla="*/ 396860 w 451282"/>
                  <a:gd name="connsiteY1" fmla="*/ 84343 h 139997"/>
                  <a:gd name="connsiteX2" fmla="*/ 430667 w 451282"/>
                  <a:gd name="connsiteY2" fmla="*/ 102576 h 139997"/>
                  <a:gd name="connsiteX3" fmla="*/ 446347 w 451282"/>
                  <a:gd name="connsiteY3" fmla="*/ 129425 h 139997"/>
                  <a:gd name="connsiteX4" fmla="*/ 451282 w 451282"/>
                  <a:gd name="connsiteY4" fmla="*/ 139997 h 139997"/>
                  <a:gd name="connsiteX5" fmla="*/ 18697 w 451282"/>
                  <a:gd name="connsiteY5" fmla="*/ 21809 h 139997"/>
                  <a:gd name="connsiteX6" fmla="*/ 0 w 451282"/>
                  <a:gd name="connsiteY6" fmla="*/ 29407 h 139997"/>
                  <a:gd name="connsiteX7" fmla="*/ 5172 w 451282"/>
                  <a:gd name="connsiteY7" fmla="*/ 24856 h 139997"/>
                  <a:gd name="connsiteX8" fmla="*/ 138302 w 451282"/>
                  <a:gd name="connsiteY8" fmla="*/ 949 h 13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1282" h="139997">
                    <a:moveTo>
                      <a:pt x="138302" y="949"/>
                    </a:moveTo>
                    <a:cubicBezTo>
                      <a:pt x="208838" y="6182"/>
                      <a:pt x="294741" y="33169"/>
                      <a:pt x="396860" y="84343"/>
                    </a:cubicBezTo>
                    <a:lnTo>
                      <a:pt x="430667" y="102576"/>
                    </a:lnTo>
                    <a:lnTo>
                      <a:pt x="446347" y="129425"/>
                    </a:lnTo>
                    <a:cubicBezTo>
                      <a:pt x="447757" y="132950"/>
                      <a:pt x="449521" y="136472"/>
                      <a:pt x="451282" y="139997"/>
                    </a:cubicBezTo>
                    <a:cubicBezTo>
                      <a:pt x="258292" y="29013"/>
                      <a:pt x="115612" y="-6036"/>
                      <a:pt x="18697" y="21809"/>
                    </a:cubicBezTo>
                    <a:lnTo>
                      <a:pt x="0" y="29407"/>
                    </a:lnTo>
                    <a:lnTo>
                      <a:pt x="5172" y="24856"/>
                    </a:lnTo>
                    <a:cubicBezTo>
                      <a:pt x="41142" y="5335"/>
                      <a:pt x="85400" y="-2977"/>
                      <a:pt x="138302" y="9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8630969" y="1640580"/>
                <a:ext cx="421180" cy="945132"/>
              </a:xfrm>
              <a:custGeom>
                <a:avLst/>
                <a:gdLst>
                  <a:gd name="connsiteX0" fmla="*/ 421180 w 421180"/>
                  <a:gd name="connsiteY0" fmla="*/ 0 h 945132"/>
                  <a:gd name="connsiteX1" fmla="*/ 365353 w 421180"/>
                  <a:gd name="connsiteY1" fmla="*/ 49133 h 945132"/>
                  <a:gd name="connsiteX2" fmla="*/ 308585 w 421180"/>
                  <a:gd name="connsiteY2" fmla="*/ 371295 h 945132"/>
                  <a:gd name="connsiteX3" fmla="*/ 5559 w 421180"/>
                  <a:gd name="connsiteY3" fmla="*/ 942718 h 945132"/>
                  <a:gd name="connsiteX4" fmla="*/ 0 w 421180"/>
                  <a:gd name="connsiteY4" fmla="*/ 945132 h 945132"/>
                  <a:gd name="connsiteX5" fmla="*/ 19925 w 421180"/>
                  <a:gd name="connsiteY5" fmla="*/ 934708 h 945132"/>
                  <a:gd name="connsiteX6" fmla="*/ 283365 w 421180"/>
                  <a:gd name="connsiteY6" fmla="*/ 383995 h 945132"/>
                  <a:gd name="connsiteX7" fmla="*/ 401130 w 421180"/>
                  <a:gd name="connsiteY7" fmla="*/ 8149 h 945132"/>
                  <a:gd name="connsiteX8" fmla="*/ 421180 w 421180"/>
                  <a:gd name="connsiteY8" fmla="*/ 0 h 94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180" h="945132">
                    <a:moveTo>
                      <a:pt x="421180" y="0"/>
                    </a:moveTo>
                    <a:lnTo>
                      <a:pt x="365353" y="49133"/>
                    </a:lnTo>
                    <a:cubicBezTo>
                      <a:pt x="315191" y="117156"/>
                      <a:pt x="297222" y="227280"/>
                      <a:pt x="308585" y="371295"/>
                    </a:cubicBezTo>
                    <a:cubicBezTo>
                      <a:pt x="339722" y="764365"/>
                      <a:pt x="72781" y="911961"/>
                      <a:pt x="5559" y="942718"/>
                    </a:cubicBezTo>
                    <a:lnTo>
                      <a:pt x="0" y="945132"/>
                    </a:lnTo>
                    <a:lnTo>
                      <a:pt x="19925" y="934708"/>
                    </a:lnTo>
                    <a:cubicBezTo>
                      <a:pt x="117746" y="877481"/>
                      <a:pt x="310053" y="720912"/>
                      <a:pt x="283365" y="383995"/>
                    </a:cubicBezTo>
                    <a:cubicBezTo>
                      <a:pt x="268213" y="191976"/>
                      <a:pt x="305208" y="60205"/>
                      <a:pt x="401130" y="8149"/>
                    </a:cubicBezTo>
                    <a:lnTo>
                      <a:pt x="4211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9151715" y="1736197"/>
                <a:ext cx="1238034" cy="1260346"/>
              </a:xfrm>
              <a:custGeom>
                <a:avLst/>
                <a:gdLst>
                  <a:gd name="connsiteX0" fmla="*/ 120742 w 1238034"/>
                  <a:gd name="connsiteY0" fmla="*/ 74 h 1260346"/>
                  <a:gd name="connsiteX1" fmla="*/ 406181 w 1238034"/>
                  <a:gd name="connsiteY1" fmla="*/ 62519 h 1260346"/>
                  <a:gd name="connsiteX2" fmla="*/ 1030157 w 1238034"/>
                  <a:gd name="connsiteY2" fmla="*/ 1106827 h 1260346"/>
                  <a:gd name="connsiteX3" fmla="*/ 1238034 w 1238034"/>
                  <a:gd name="connsiteY3" fmla="*/ 1226620 h 1260346"/>
                  <a:gd name="connsiteX4" fmla="*/ 1196303 w 1238034"/>
                  <a:gd name="connsiteY4" fmla="*/ 1254088 h 1260346"/>
                  <a:gd name="connsiteX5" fmla="*/ 1180869 w 1238034"/>
                  <a:gd name="connsiteY5" fmla="*/ 1260346 h 1260346"/>
                  <a:gd name="connsiteX6" fmla="*/ 1212813 w 1238034"/>
                  <a:gd name="connsiteY6" fmla="*/ 1239320 h 1260346"/>
                  <a:gd name="connsiteX7" fmla="*/ 1004936 w 1238034"/>
                  <a:gd name="connsiteY7" fmla="*/ 1119527 h 1260346"/>
                  <a:gd name="connsiteX8" fmla="*/ 380961 w 1238034"/>
                  <a:gd name="connsiteY8" fmla="*/ 75219 h 1260346"/>
                  <a:gd name="connsiteX9" fmla="*/ 42753 w 1238034"/>
                  <a:gd name="connsiteY9" fmla="*/ 17795 h 1260346"/>
                  <a:gd name="connsiteX10" fmla="*/ 0 w 1238034"/>
                  <a:gd name="connsiteY10" fmla="*/ 30042 h 1260346"/>
                  <a:gd name="connsiteX11" fmla="*/ 19747 w 1238034"/>
                  <a:gd name="connsiteY11" fmla="*/ 18910 h 1260346"/>
                  <a:gd name="connsiteX12" fmla="*/ 120742 w 1238034"/>
                  <a:gd name="connsiteY12" fmla="*/ 74 h 126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8034" h="1260346">
                    <a:moveTo>
                      <a:pt x="120742" y="74"/>
                    </a:moveTo>
                    <a:cubicBezTo>
                      <a:pt x="211736" y="-1670"/>
                      <a:pt x="316115" y="27947"/>
                      <a:pt x="406181" y="62519"/>
                    </a:cubicBezTo>
                    <a:cubicBezTo>
                      <a:pt x="614055" y="498706"/>
                      <a:pt x="825453" y="953211"/>
                      <a:pt x="1030157" y="1106827"/>
                    </a:cubicBezTo>
                    <a:cubicBezTo>
                      <a:pt x="1114013" y="1169544"/>
                      <a:pt x="1182719" y="1208299"/>
                      <a:pt x="1238034" y="1226620"/>
                    </a:cubicBezTo>
                    <a:cubicBezTo>
                      <a:pt x="1224910" y="1237366"/>
                      <a:pt x="1210947" y="1246468"/>
                      <a:pt x="1196303" y="1254088"/>
                    </a:cubicBezTo>
                    <a:lnTo>
                      <a:pt x="1180869" y="1260346"/>
                    </a:lnTo>
                    <a:lnTo>
                      <a:pt x="1212813" y="1239320"/>
                    </a:lnTo>
                    <a:cubicBezTo>
                      <a:pt x="1157498" y="1220999"/>
                      <a:pt x="1088793" y="1182244"/>
                      <a:pt x="1004936" y="1119527"/>
                    </a:cubicBezTo>
                    <a:cubicBezTo>
                      <a:pt x="800233" y="965911"/>
                      <a:pt x="588834" y="511406"/>
                      <a:pt x="380961" y="75219"/>
                    </a:cubicBezTo>
                    <a:cubicBezTo>
                      <a:pt x="272881" y="33733"/>
                      <a:pt x="144192" y="-619"/>
                      <a:pt x="42753" y="17795"/>
                    </a:cubicBezTo>
                    <a:lnTo>
                      <a:pt x="0" y="30042"/>
                    </a:lnTo>
                    <a:lnTo>
                      <a:pt x="19747" y="18910"/>
                    </a:lnTo>
                    <a:cubicBezTo>
                      <a:pt x="50089" y="6487"/>
                      <a:pt x="84345" y="771"/>
                      <a:pt x="120742" y="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8811067" y="1766239"/>
                <a:ext cx="340648" cy="763590"/>
              </a:xfrm>
              <a:custGeom>
                <a:avLst/>
                <a:gdLst>
                  <a:gd name="connsiteX0" fmla="*/ 340648 w 340648"/>
                  <a:gd name="connsiteY0" fmla="*/ 0 h 763590"/>
                  <a:gd name="connsiteX1" fmla="*/ 318039 w 340648"/>
                  <a:gd name="connsiteY1" fmla="*/ 12746 h 763590"/>
                  <a:gd name="connsiteX2" fmla="*/ 13407 w 340648"/>
                  <a:gd name="connsiteY2" fmla="*/ 758149 h 763590"/>
                  <a:gd name="connsiteX3" fmla="*/ 0 w 340648"/>
                  <a:gd name="connsiteY3" fmla="*/ 763590 h 763590"/>
                  <a:gd name="connsiteX4" fmla="*/ 60110 w 340648"/>
                  <a:gd name="connsiteY4" fmla="*/ 726654 h 763590"/>
                  <a:gd name="connsiteX5" fmla="*/ 292819 w 340648"/>
                  <a:gd name="connsiteY5" fmla="*/ 25446 h 763590"/>
                  <a:gd name="connsiteX6" fmla="*/ 335175 w 340648"/>
                  <a:gd name="connsiteY6" fmla="*/ 1568 h 763590"/>
                  <a:gd name="connsiteX7" fmla="*/ 340648 w 340648"/>
                  <a:gd name="connsiteY7" fmla="*/ 0 h 763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648" h="763590">
                    <a:moveTo>
                      <a:pt x="340648" y="0"/>
                    </a:moveTo>
                    <a:lnTo>
                      <a:pt x="318039" y="12746"/>
                    </a:lnTo>
                    <a:cubicBezTo>
                      <a:pt x="149407" y="139454"/>
                      <a:pt x="391608" y="568016"/>
                      <a:pt x="13407" y="758149"/>
                    </a:cubicBezTo>
                    <a:lnTo>
                      <a:pt x="0" y="763590"/>
                    </a:lnTo>
                    <a:lnTo>
                      <a:pt x="60110" y="726654"/>
                    </a:lnTo>
                    <a:cubicBezTo>
                      <a:pt x="333883" y="521033"/>
                      <a:pt x="136232" y="143103"/>
                      <a:pt x="292819" y="25446"/>
                    </a:cubicBezTo>
                    <a:cubicBezTo>
                      <a:pt x="305811" y="15669"/>
                      <a:pt x="320004" y="7780"/>
                      <a:pt x="335175" y="1568"/>
                    </a:cubicBezTo>
                    <a:lnTo>
                      <a:pt x="34064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7868116" y="2030201"/>
                <a:ext cx="2260348" cy="2105897"/>
              </a:xfrm>
              <a:custGeom>
                <a:avLst/>
                <a:gdLst>
                  <a:gd name="connsiteX0" fmla="*/ 0 w 2260348"/>
                  <a:gd name="connsiteY0" fmla="*/ 0 h 2105897"/>
                  <a:gd name="connsiteX1" fmla="*/ 1238796 w 2260348"/>
                  <a:gd name="connsiteY1" fmla="*/ 1054170 h 2105897"/>
                  <a:gd name="connsiteX2" fmla="*/ 1837760 w 2260348"/>
                  <a:gd name="connsiteY2" fmla="*/ 1801467 h 2105897"/>
                  <a:gd name="connsiteX3" fmla="*/ 2107994 w 2260348"/>
                  <a:gd name="connsiteY3" fmla="*/ 1979041 h 2105897"/>
                  <a:gd name="connsiteX4" fmla="*/ 2207732 w 2260348"/>
                  <a:gd name="connsiteY4" fmla="*/ 2056334 h 2105897"/>
                  <a:gd name="connsiteX5" fmla="*/ 2249407 w 2260348"/>
                  <a:gd name="connsiteY5" fmla="*/ 2076071 h 2105897"/>
                  <a:gd name="connsiteX6" fmla="*/ 2260348 w 2260348"/>
                  <a:gd name="connsiteY6" fmla="*/ 2105897 h 2105897"/>
                  <a:gd name="connsiteX7" fmla="*/ 2082774 w 2260348"/>
                  <a:gd name="connsiteY7" fmla="*/ 1991741 h 2105897"/>
                  <a:gd name="connsiteX8" fmla="*/ 1812538 w 2260348"/>
                  <a:gd name="connsiteY8" fmla="*/ 1814167 h 2105897"/>
                  <a:gd name="connsiteX9" fmla="*/ 1213576 w 2260348"/>
                  <a:gd name="connsiteY9" fmla="*/ 1066870 h 2105897"/>
                  <a:gd name="connsiteX10" fmla="*/ 47442 w 2260348"/>
                  <a:gd name="connsiteY10" fmla="*/ 115770 h 2105897"/>
                  <a:gd name="connsiteX11" fmla="*/ 27898 w 2260348"/>
                  <a:gd name="connsiteY11" fmla="*/ 88048 h 2105897"/>
                  <a:gd name="connsiteX12" fmla="*/ 0 w 2260348"/>
                  <a:gd name="connsiteY12" fmla="*/ 0 h 210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0348" h="2105897">
                    <a:moveTo>
                      <a:pt x="0" y="0"/>
                    </a:moveTo>
                    <a:cubicBezTo>
                      <a:pt x="378402" y="570772"/>
                      <a:pt x="910424" y="796619"/>
                      <a:pt x="1238796" y="1054170"/>
                    </a:cubicBezTo>
                    <a:cubicBezTo>
                      <a:pt x="1567169" y="1311725"/>
                      <a:pt x="1722546" y="1542151"/>
                      <a:pt x="1837760" y="1801467"/>
                    </a:cubicBezTo>
                    <a:cubicBezTo>
                      <a:pt x="1952969" y="2060782"/>
                      <a:pt x="2107994" y="1979041"/>
                      <a:pt x="2107994" y="1979041"/>
                    </a:cubicBezTo>
                    <a:cubicBezTo>
                      <a:pt x="2107994" y="1979041"/>
                      <a:pt x="2141092" y="2017886"/>
                      <a:pt x="2207732" y="2056334"/>
                    </a:cubicBezTo>
                    <a:lnTo>
                      <a:pt x="2249407" y="2076071"/>
                    </a:lnTo>
                    <a:lnTo>
                      <a:pt x="2260348" y="2105897"/>
                    </a:lnTo>
                    <a:cubicBezTo>
                      <a:pt x="2141614" y="2060798"/>
                      <a:pt x="2082774" y="1991741"/>
                      <a:pt x="2082774" y="1991741"/>
                    </a:cubicBezTo>
                    <a:cubicBezTo>
                      <a:pt x="2082774" y="1991741"/>
                      <a:pt x="1927748" y="2073482"/>
                      <a:pt x="1812538" y="1814167"/>
                    </a:cubicBezTo>
                    <a:cubicBezTo>
                      <a:pt x="1697325" y="1554851"/>
                      <a:pt x="1541948" y="1324425"/>
                      <a:pt x="1213576" y="1066870"/>
                    </a:cubicBezTo>
                    <a:cubicBezTo>
                      <a:pt x="905726" y="825416"/>
                      <a:pt x="418888" y="611827"/>
                      <a:pt x="47442" y="115770"/>
                    </a:cubicBezTo>
                    <a:lnTo>
                      <a:pt x="27898" y="880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7842896" y="2042900"/>
                <a:ext cx="74899" cy="144086"/>
              </a:xfrm>
              <a:custGeom>
                <a:avLst/>
                <a:gdLst>
                  <a:gd name="connsiteX0" fmla="*/ 0 w 74899"/>
                  <a:gd name="connsiteY0" fmla="*/ 0 h 144086"/>
                  <a:gd name="connsiteX1" fmla="*/ 53119 w 74899"/>
                  <a:gd name="connsiteY1" fmla="*/ 75348 h 144086"/>
                  <a:gd name="connsiteX2" fmla="*/ 74899 w 74899"/>
                  <a:gd name="connsiteY2" fmla="*/ 144086 h 144086"/>
                  <a:gd name="connsiteX3" fmla="*/ 64345 w 74899"/>
                  <a:gd name="connsiteY3" fmla="*/ 141550 h 144086"/>
                  <a:gd name="connsiteX4" fmla="*/ 43138 w 74899"/>
                  <a:gd name="connsiteY4" fmla="*/ 136146 h 144086"/>
                  <a:gd name="connsiteX5" fmla="*/ 0 w 74899"/>
                  <a:gd name="connsiteY5" fmla="*/ 0 h 14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899" h="144086">
                    <a:moveTo>
                      <a:pt x="0" y="0"/>
                    </a:moveTo>
                    <a:lnTo>
                      <a:pt x="53119" y="75348"/>
                    </a:lnTo>
                    <a:lnTo>
                      <a:pt x="74899" y="144086"/>
                    </a:lnTo>
                    <a:cubicBezTo>
                      <a:pt x="74899" y="144086"/>
                      <a:pt x="71156" y="143222"/>
                      <a:pt x="64345" y="141550"/>
                    </a:cubicBezTo>
                    <a:lnTo>
                      <a:pt x="43138" y="1361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5167453" y="2046054"/>
                <a:ext cx="975650" cy="769240"/>
              </a:xfrm>
              <a:custGeom>
                <a:avLst/>
                <a:gdLst>
                  <a:gd name="connsiteX0" fmla="*/ 749 w 975650"/>
                  <a:gd name="connsiteY0" fmla="*/ 0 h 769240"/>
                  <a:gd name="connsiteX1" fmla="*/ 975650 w 975650"/>
                  <a:gd name="connsiteY1" fmla="*/ 765965 h 769240"/>
                  <a:gd name="connsiteX2" fmla="*/ 930797 w 975650"/>
                  <a:gd name="connsiteY2" fmla="*/ 768616 h 769240"/>
                  <a:gd name="connsiteX3" fmla="*/ 897607 w 975650"/>
                  <a:gd name="connsiteY3" fmla="*/ 769240 h 769240"/>
                  <a:gd name="connsiteX4" fmla="*/ 787995 w 975650"/>
                  <a:gd name="connsiteY4" fmla="*/ 749683 h 769240"/>
                  <a:gd name="connsiteX5" fmla="*/ 16492 w 975650"/>
                  <a:gd name="connsiteY5" fmla="*/ 165445 h 769240"/>
                  <a:gd name="connsiteX6" fmla="*/ 0 w 975650"/>
                  <a:gd name="connsiteY6" fmla="*/ 118968 h 769240"/>
                  <a:gd name="connsiteX7" fmla="*/ 749 w 975650"/>
                  <a:gd name="connsiteY7" fmla="*/ 0 h 76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5650" h="769240">
                    <a:moveTo>
                      <a:pt x="749" y="0"/>
                    </a:moveTo>
                    <a:cubicBezTo>
                      <a:pt x="749" y="0"/>
                      <a:pt x="56416" y="642300"/>
                      <a:pt x="975650" y="765965"/>
                    </a:cubicBezTo>
                    <a:cubicBezTo>
                      <a:pt x="975650" y="765965"/>
                      <a:pt x="959289" y="767545"/>
                      <a:pt x="930797" y="768616"/>
                    </a:cubicBezTo>
                    <a:lnTo>
                      <a:pt x="897607" y="769240"/>
                    </a:lnTo>
                    <a:lnTo>
                      <a:pt x="787995" y="749683"/>
                    </a:lnTo>
                    <a:cubicBezTo>
                      <a:pt x="278968" y="634709"/>
                      <a:pt x="87547" y="345486"/>
                      <a:pt x="16492" y="165445"/>
                    </a:cubicBezTo>
                    <a:lnTo>
                      <a:pt x="0" y="118968"/>
                    </a:lnTo>
                    <a:lnTo>
                      <a:pt x="74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5139410" y="2058754"/>
                <a:ext cx="978473" cy="769582"/>
              </a:xfrm>
              <a:custGeom>
                <a:avLst/>
                <a:gdLst>
                  <a:gd name="connsiteX0" fmla="*/ 3572 w 978473"/>
                  <a:gd name="connsiteY0" fmla="*/ 0 h 769582"/>
                  <a:gd name="connsiteX1" fmla="*/ 26633 w 978473"/>
                  <a:gd name="connsiteY1" fmla="*/ 102292 h 769582"/>
                  <a:gd name="connsiteX2" fmla="*/ 28044 w 978473"/>
                  <a:gd name="connsiteY2" fmla="*/ 106268 h 769582"/>
                  <a:gd name="connsiteX3" fmla="*/ 27839 w 978473"/>
                  <a:gd name="connsiteY3" fmla="*/ 138793 h 769582"/>
                  <a:gd name="connsiteX4" fmla="*/ 907536 w 978473"/>
                  <a:gd name="connsiteY4" fmla="*/ 756881 h 769582"/>
                  <a:gd name="connsiteX5" fmla="*/ 925651 w 978473"/>
                  <a:gd name="connsiteY5" fmla="*/ 756540 h 769582"/>
                  <a:gd name="connsiteX6" fmla="*/ 978473 w 978473"/>
                  <a:gd name="connsiteY6" fmla="*/ 765965 h 769582"/>
                  <a:gd name="connsiteX7" fmla="*/ 3572 w 978473"/>
                  <a:gd name="connsiteY7" fmla="*/ 0 h 76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8473" h="769582">
                    <a:moveTo>
                      <a:pt x="3572" y="0"/>
                    </a:moveTo>
                    <a:cubicBezTo>
                      <a:pt x="3572" y="0"/>
                      <a:pt x="7051" y="40144"/>
                      <a:pt x="26633" y="102292"/>
                    </a:cubicBezTo>
                    <a:lnTo>
                      <a:pt x="28044" y="106268"/>
                    </a:lnTo>
                    <a:lnTo>
                      <a:pt x="27839" y="138793"/>
                    </a:lnTo>
                    <a:cubicBezTo>
                      <a:pt x="72261" y="701471"/>
                      <a:pt x="670155" y="757126"/>
                      <a:pt x="907536" y="756881"/>
                    </a:cubicBezTo>
                    <a:lnTo>
                      <a:pt x="925651" y="756540"/>
                    </a:lnTo>
                    <a:lnTo>
                      <a:pt x="978473" y="765965"/>
                    </a:lnTo>
                    <a:cubicBezTo>
                      <a:pt x="978473" y="765965"/>
                      <a:pt x="-68655" y="867085"/>
                      <a:pt x="357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5718541" y="2145409"/>
                <a:ext cx="1789639" cy="1831434"/>
              </a:xfrm>
              <a:custGeom>
                <a:avLst/>
                <a:gdLst>
                  <a:gd name="connsiteX0" fmla="*/ 2 w 1789639"/>
                  <a:gd name="connsiteY0" fmla="*/ 0 h 1831434"/>
                  <a:gd name="connsiteX1" fmla="*/ 459090 w 1789639"/>
                  <a:gd name="connsiteY1" fmla="*/ 355856 h 1831434"/>
                  <a:gd name="connsiteX2" fmla="*/ 949535 w 1789639"/>
                  <a:gd name="connsiteY2" fmla="*/ 841721 h 1831434"/>
                  <a:gd name="connsiteX3" fmla="*/ 1037264 w 1789639"/>
                  <a:gd name="connsiteY3" fmla="*/ 1085179 h 1831434"/>
                  <a:gd name="connsiteX4" fmla="*/ 1153535 w 1789639"/>
                  <a:gd name="connsiteY4" fmla="*/ 1173967 h 1831434"/>
                  <a:gd name="connsiteX5" fmla="*/ 1455482 w 1789639"/>
                  <a:gd name="connsiteY5" fmla="*/ 1711274 h 1831434"/>
                  <a:gd name="connsiteX6" fmla="*/ 1737636 w 1789639"/>
                  <a:gd name="connsiteY6" fmla="*/ 1811687 h 1831434"/>
                  <a:gd name="connsiteX7" fmla="*/ 1784938 w 1789639"/>
                  <a:gd name="connsiteY7" fmla="*/ 1816770 h 1831434"/>
                  <a:gd name="connsiteX8" fmla="*/ 1789639 w 1789639"/>
                  <a:gd name="connsiteY8" fmla="*/ 1831434 h 1831434"/>
                  <a:gd name="connsiteX9" fmla="*/ 1768148 w 1789639"/>
                  <a:gd name="connsiteY9" fmla="*/ 1830376 h 1831434"/>
                  <a:gd name="connsiteX10" fmla="*/ 1430261 w 1789639"/>
                  <a:gd name="connsiteY10" fmla="*/ 1723974 h 1831434"/>
                  <a:gd name="connsiteX11" fmla="*/ 1128314 w 1789639"/>
                  <a:gd name="connsiteY11" fmla="*/ 1186667 h 1831434"/>
                  <a:gd name="connsiteX12" fmla="*/ 1012043 w 1789639"/>
                  <a:gd name="connsiteY12" fmla="*/ 1097879 h 1831434"/>
                  <a:gd name="connsiteX13" fmla="*/ 924314 w 1789639"/>
                  <a:gd name="connsiteY13" fmla="*/ 854421 h 1831434"/>
                  <a:gd name="connsiteX14" fmla="*/ 433869 w 1789639"/>
                  <a:gd name="connsiteY14" fmla="*/ 368556 h 1831434"/>
                  <a:gd name="connsiteX15" fmla="*/ 33843 w 1789639"/>
                  <a:gd name="connsiteY15" fmla="*/ 88338 h 1831434"/>
                  <a:gd name="connsiteX16" fmla="*/ 8825 w 1789639"/>
                  <a:gd name="connsiteY16" fmla="*/ 56298 h 1831434"/>
                  <a:gd name="connsiteX17" fmla="*/ 6916 w 1789639"/>
                  <a:gd name="connsiteY17" fmla="*/ 50097 h 1831434"/>
                  <a:gd name="connsiteX18" fmla="*/ 2 w 1789639"/>
                  <a:gd name="connsiteY18" fmla="*/ 0 h 183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89639" h="1831434">
                    <a:moveTo>
                      <a:pt x="2" y="0"/>
                    </a:moveTo>
                    <a:cubicBezTo>
                      <a:pt x="170178" y="225492"/>
                      <a:pt x="226903" y="248748"/>
                      <a:pt x="459090" y="355856"/>
                    </a:cubicBezTo>
                    <a:cubicBezTo>
                      <a:pt x="691277" y="462965"/>
                      <a:pt x="813888" y="621512"/>
                      <a:pt x="949535" y="841721"/>
                    </a:cubicBezTo>
                    <a:cubicBezTo>
                      <a:pt x="1003441" y="929096"/>
                      <a:pt x="1027754" y="1014010"/>
                      <a:pt x="1037264" y="1085179"/>
                    </a:cubicBezTo>
                    <a:cubicBezTo>
                      <a:pt x="1080602" y="1117242"/>
                      <a:pt x="1119005" y="1147896"/>
                      <a:pt x="1153535" y="1173967"/>
                    </a:cubicBezTo>
                    <a:cubicBezTo>
                      <a:pt x="1359297" y="1330753"/>
                      <a:pt x="1318426" y="1590424"/>
                      <a:pt x="1455482" y="1711274"/>
                    </a:cubicBezTo>
                    <a:cubicBezTo>
                      <a:pt x="1575406" y="1817015"/>
                      <a:pt x="1619262" y="1802178"/>
                      <a:pt x="1737636" y="1811687"/>
                    </a:cubicBezTo>
                    <a:lnTo>
                      <a:pt x="1784938" y="1816770"/>
                    </a:lnTo>
                    <a:lnTo>
                      <a:pt x="1789639" y="1831434"/>
                    </a:lnTo>
                    <a:cubicBezTo>
                      <a:pt x="1782241" y="1831434"/>
                      <a:pt x="1775194" y="1831434"/>
                      <a:pt x="1768148" y="1830376"/>
                    </a:cubicBezTo>
                    <a:cubicBezTo>
                      <a:pt x="1605018" y="1808178"/>
                      <a:pt x="1567317" y="1844821"/>
                      <a:pt x="1430261" y="1723974"/>
                    </a:cubicBezTo>
                    <a:cubicBezTo>
                      <a:pt x="1293205" y="1603124"/>
                      <a:pt x="1334076" y="1343453"/>
                      <a:pt x="1128314" y="1186667"/>
                    </a:cubicBezTo>
                    <a:cubicBezTo>
                      <a:pt x="1093784" y="1160596"/>
                      <a:pt x="1055381" y="1129942"/>
                      <a:pt x="1012043" y="1097879"/>
                    </a:cubicBezTo>
                    <a:cubicBezTo>
                      <a:pt x="1002533" y="1026710"/>
                      <a:pt x="978220" y="941796"/>
                      <a:pt x="924314" y="854421"/>
                    </a:cubicBezTo>
                    <a:cubicBezTo>
                      <a:pt x="788667" y="634212"/>
                      <a:pt x="666056" y="475665"/>
                      <a:pt x="433869" y="368556"/>
                    </a:cubicBezTo>
                    <a:cubicBezTo>
                      <a:pt x="230706" y="274837"/>
                      <a:pt x="161880" y="245316"/>
                      <a:pt x="33843" y="88338"/>
                    </a:cubicBezTo>
                    <a:lnTo>
                      <a:pt x="8825" y="56298"/>
                    </a:lnTo>
                    <a:lnTo>
                      <a:pt x="6916" y="50097"/>
                    </a:lnTo>
                    <a:cubicBezTo>
                      <a:pt x="-262" y="18586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5693320" y="2158109"/>
                <a:ext cx="972995" cy="1009060"/>
              </a:xfrm>
              <a:custGeom>
                <a:avLst/>
                <a:gdLst>
                  <a:gd name="connsiteX0" fmla="*/ 2 w 972995"/>
                  <a:gd name="connsiteY0" fmla="*/ 0 h 1009060"/>
                  <a:gd name="connsiteX1" fmla="*/ 34046 w 972995"/>
                  <a:gd name="connsiteY1" fmla="*/ 43598 h 1009060"/>
                  <a:gd name="connsiteX2" fmla="*/ 49451 w 972995"/>
                  <a:gd name="connsiteY2" fmla="*/ 93652 h 1009060"/>
                  <a:gd name="connsiteX3" fmla="*/ 505802 w 972995"/>
                  <a:gd name="connsiteY3" fmla="*/ 517206 h 1009060"/>
                  <a:gd name="connsiteX4" fmla="*/ 972995 w 972995"/>
                  <a:gd name="connsiteY4" fmla="*/ 1009060 h 1009060"/>
                  <a:gd name="connsiteX5" fmla="*/ 925339 w 972995"/>
                  <a:gd name="connsiteY5" fmla="*/ 979160 h 1009060"/>
                  <a:gd name="connsiteX6" fmla="*/ 879928 w 972995"/>
                  <a:gd name="connsiteY6" fmla="*/ 892934 h 1009060"/>
                  <a:gd name="connsiteX7" fmla="*/ 480581 w 972995"/>
                  <a:gd name="connsiteY7" fmla="*/ 529906 h 1009060"/>
                  <a:gd name="connsiteX8" fmla="*/ 2 w 972995"/>
                  <a:gd name="connsiteY8" fmla="*/ 0 h 100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2995" h="1009060">
                    <a:moveTo>
                      <a:pt x="2" y="0"/>
                    </a:moveTo>
                    <a:lnTo>
                      <a:pt x="34046" y="43598"/>
                    </a:lnTo>
                    <a:lnTo>
                      <a:pt x="49451" y="93652"/>
                    </a:lnTo>
                    <a:cubicBezTo>
                      <a:pt x="90823" y="201209"/>
                      <a:pt x="202798" y="371869"/>
                      <a:pt x="505802" y="517206"/>
                    </a:cubicBezTo>
                    <a:cubicBezTo>
                      <a:pt x="762299" y="640168"/>
                      <a:pt x="899710" y="844875"/>
                      <a:pt x="972995" y="1009060"/>
                    </a:cubicBezTo>
                    <a:lnTo>
                      <a:pt x="925339" y="979160"/>
                    </a:lnTo>
                    <a:lnTo>
                      <a:pt x="879928" y="892934"/>
                    </a:lnTo>
                    <a:cubicBezTo>
                      <a:pt x="798341" y="760331"/>
                      <a:pt x="672954" y="622128"/>
                      <a:pt x="480581" y="529906"/>
                    </a:cubicBezTo>
                    <a:cubicBezTo>
                      <a:pt x="-4226" y="297367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8243496" y="2278398"/>
                <a:ext cx="222253" cy="42513"/>
              </a:xfrm>
              <a:custGeom>
                <a:avLst/>
                <a:gdLst>
                  <a:gd name="connsiteX0" fmla="*/ 222253 w 222253"/>
                  <a:gd name="connsiteY0" fmla="*/ 0 h 42513"/>
                  <a:gd name="connsiteX1" fmla="*/ 199728 w 222253"/>
                  <a:gd name="connsiteY1" fmla="*/ 11926 h 42513"/>
                  <a:gd name="connsiteX2" fmla="*/ 0 w 222253"/>
                  <a:gd name="connsiteY2" fmla="*/ 41433 h 42513"/>
                  <a:gd name="connsiteX3" fmla="*/ 43844 w 222253"/>
                  <a:gd name="connsiteY3" fmla="*/ 29613 h 42513"/>
                  <a:gd name="connsiteX4" fmla="*/ 87182 w 222253"/>
                  <a:gd name="connsiteY4" fmla="*/ 28711 h 42513"/>
                  <a:gd name="connsiteX5" fmla="*/ 151100 w 222253"/>
                  <a:gd name="connsiteY5" fmla="*/ 20409 h 42513"/>
                  <a:gd name="connsiteX6" fmla="*/ 222253 w 222253"/>
                  <a:gd name="connsiteY6" fmla="*/ 0 h 4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253" h="42513">
                    <a:moveTo>
                      <a:pt x="222253" y="0"/>
                    </a:moveTo>
                    <a:lnTo>
                      <a:pt x="199728" y="11926"/>
                    </a:lnTo>
                    <a:cubicBezTo>
                      <a:pt x="98653" y="51211"/>
                      <a:pt x="0" y="41433"/>
                      <a:pt x="0" y="41433"/>
                    </a:cubicBezTo>
                    <a:lnTo>
                      <a:pt x="43844" y="29613"/>
                    </a:lnTo>
                    <a:lnTo>
                      <a:pt x="87182" y="28711"/>
                    </a:lnTo>
                    <a:cubicBezTo>
                      <a:pt x="105831" y="27478"/>
                      <a:pt x="127638" y="25017"/>
                      <a:pt x="151100" y="20409"/>
                    </a:cubicBezTo>
                    <a:lnTo>
                      <a:pt x="222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8268716" y="2280900"/>
                <a:ext cx="77972" cy="27144"/>
              </a:xfrm>
              <a:custGeom>
                <a:avLst/>
                <a:gdLst>
                  <a:gd name="connsiteX0" fmla="*/ 77972 w 77972"/>
                  <a:gd name="connsiteY0" fmla="*/ 0 h 27144"/>
                  <a:gd name="connsiteX1" fmla="*/ 75334 w 77972"/>
                  <a:gd name="connsiteY1" fmla="*/ 1925 h 27144"/>
                  <a:gd name="connsiteX2" fmla="*/ 27644 w 77972"/>
                  <a:gd name="connsiteY2" fmla="*/ 24678 h 27144"/>
                  <a:gd name="connsiteX3" fmla="*/ 18623 w 77972"/>
                  <a:gd name="connsiteY3" fmla="*/ 27110 h 27144"/>
                  <a:gd name="connsiteX4" fmla="*/ 16994 w 77972"/>
                  <a:gd name="connsiteY4" fmla="*/ 27144 h 27144"/>
                  <a:gd name="connsiteX5" fmla="*/ 0 w 77972"/>
                  <a:gd name="connsiteY5" fmla="*/ 26230 h 27144"/>
                  <a:gd name="connsiteX6" fmla="*/ 52865 w 77972"/>
                  <a:gd name="connsiteY6" fmla="*/ 11978 h 27144"/>
                  <a:gd name="connsiteX7" fmla="*/ 77972 w 77972"/>
                  <a:gd name="connsiteY7" fmla="*/ 0 h 2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972" h="27144">
                    <a:moveTo>
                      <a:pt x="77972" y="0"/>
                    </a:moveTo>
                    <a:lnTo>
                      <a:pt x="75334" y="1925"/>
                    </a:lnTo>
                    <a:cubicBezTo>
                      <a:pt x="60309" y="10895"/>
                      <a:pt x="44408" y="18495"/>
                      <a:pt x="27644" y="24678"/>
                    </a:cubicBezTo>
                    <a:lnTo>
                      <a:pt x="18623" y="27110"/>
                    </a:lnTo>
                    <a:lnTo>
                      <a:pt x="16994" y="27144"/>
                    </a:lnTo>
                    <a:cubicBezTo>
                      <a:pt x="6166" y="26841"/>
                      <a:pt x="0" y="26230"/>
                      <a:pt x="0" y="26230"/>
                    </a:cubicBezTo>
                    <a:cubicBezTo>
                      <a:pt x="18476" y="22927"/>
                      <a:pt x="36102" y="18161"/>
                      <a:pt x="52865" y="11978"/>
                    </a:cubicBezTo>
                    <a:lnTo>
                      <a:pt x="779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8596179" y="2529829"/>
                <a:ext cx="214889" cy="72572"/>
              </a:xfrm>
              <a:custGeom>
                <a:avLst/>
                <a:gdLst>
                  <a:gd name="connsiteX0" fmla="*/ 214889 w 214889"/>
                  <a:gd name="connsiteY0" fmla="*/ 0 h 72572"/>
                  <a:gd name="connsiteX1" fmla="*/ 203076 w 214889"/>
                  <a:gd name="connsiteY1" fmla="*/ 7259 h 72572"/>
                  <a:gd name="connsiteX2" fmla="*/ 0 w 214889"/>
                  <a:gd name="connsiteY2" fmla="*/ 72572 h 72572"/>
                  <a:gd name="connsiteX3" fmla="*/ 15130 w 214889"/>
                  <a:gd name="connsiteY3" fmla="*/ 66169 h 72572"/>
                  <a:gd name="connsiteX4" fmla="*/ 28994 w 214889"/>
                  <a:gd name="connsiteY4" fmla="*/ 58916 h 72572"/>
                  <a:gd name="connsiteX5" fmla="*/ 137382 w 214889"/>
                  <a:gd name="connsiteY5" fmla="*/ 31456 h 72572"/>
                  <a:gd name="connsiteX6" fmla="*/ 214889 w 214889"/>
                  <a:gd name="connsiteY6" fmla="*/ 0 h 7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889" h="72572">
                    <a:moveTo>
                      <a:pt x="214889" y="0"/>
                    </a:moveTo>
                    <a:lnTo>
                      <a:pt x="203076" y="7259"/>
                    </a:lnTo>
                    <a:cubicBezTo>
                      <a:pt x="149047" y="34421"/>
                      <a:pt x="82358" y="56717"/>
                      <a:pt x="0" y="72572"/>
                    </a:cubicBezTo>
                    <a:cubicBezTo>
                      <a:pt x="0" y="72572"/>
                      <a:pt x="5527" y="70563"/>
                      <a:pt x="15130" y="66169"/>
                    </a:cubicBezTo>
                    <a:lnTo>
                      <a:pt x="28994" y="58916"/>
                    </a:lnTo>
                    <a:lnTo>
                      <a:pt x="137382" y="31456"/>
                    </a:lnTo>
                    <a:lnTo>
                      <a:pt x="2148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8621399" y="2585713"/>
                <a:ext cx="9571" cy="3989"/>
              </a:xfrm>
              <a:custGeom>
                <a:avLst/>
                <a:gdLst>
                  <a:gd name="connsiteX0" fmla="*/ 9571 w 9571"/>
                  <a:gd name="connsiteY0" fmla="*/ 0 h 3989"/>
                  <a:gd name="connsiteX1" fmla="*/ 3774 w 9571"/>
                  <a:gd name="connsiteY1" fmla="*/ 3033 h 3989"/>
                  <a:gd name="connsiteX2" fmla="*/ 0 w 9571"/>
                  <a:gd name="connsiteY2" fmla="*/ 3989 h 3989"/>
                  <a:gd name="connsiteX3" fmla="*/ 3964 w 9571"/>
                  <a:gd name="connsiteY3" fmla="*/ 2435 h 3989"/>
                  <a:gd name="connsiteX4" fmla="*/ 9571 w 9571"/>
                  <a:gd name="connsiteY4" fmla="*/ 0 h 3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71" h="3989">
                    <a:moveTo>
                      <a:pt x="9571" y="0"/>
                    </a:moveTo>
                    <a:lnTo>
                      <a:pt x="3774" y="3033"/>
                    </a:lnTo>
                    <a:lnTo>
                      <a:pt x="0" y="3989"/>
                    </a:lnTo>
                    <a:cubicBezTo>
                      <a:pt x="0" y="3989"/>
                      <a:pt x="1382" y="3487"/>
                      <a:pt x="3964" y="2435"/>
                    </a:cubicBezTo>
                    <a:lnTo>
                      <a:pt x="95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7388644" y="2622161"/>
                <a:ext cx="971328" cy="471373"/>
              </a:xfrm>
              <a:custGeom>
                <a:avLst/>
                <a:gdLst>
                  <a:gd name="connsiteX0" fmla="*/ 521266 w 971328"/>
                  <a:gd name="connsiteY0" fmla="*/ 571 h 471373"/>
                  <a:gd name="connsiteX1" fmla="*/ 827576 w 971328"/>
                  <a:gd name="connsiteY1" fmla="*/ 114107 h 471373"/>
                  <a:gd name="connsiteX2" fmla="*/ 920591 w 971328"/>
                  <a:gd name="connsiteY2" fmla="*/ 471373 h 471373"/>
                  <a:gd name="connsiteX3" fmla="*/ 908049 w 971328"/>
                  <a:gd name="connsiteY3" fmla="*/ 461174 h 471373"/>
                  <a:gd name="connsiteX4" fmla="*/ 920665 w 971328"/>
                  <a:gd name="connsiteY4" fmla="*/ 438389 h 471373"/>
                  <a:gd name="connsiteX5" fmla="*/ 802355 w 971328"/>
                  <a:gd name="connsiteY5" fmla="*/ 126807 h 471373"/>
                  <a:gd name="connsiteX6" fmla="*/ 250251 w 971328"/>
                  <a:gd name="connsiteY6" fmla="*/ 71492 h 471373"/>
                  <a:gd name="connsiteX7" fmla="*/ 173089 w 971328"/>
                  <a:gd name="connsiteY7" fmla="*/ 83825 h 471373"/>
                  <a:gd name="connsiteX8" fmla="*/ 82354 w 971328"/>
                  <a:gd name="connsiteY8" fmla="*/ 107623 h 471373"/>
                  <a:gd name="connsiteX9" fmla="*/ 0 w 971328"/>
                  <a:gd name="connsiteY9" fmla="*/ 139354 h 471373"/>
                  <a:gd name="connsiteX10" fmla="*/ 20014 w 971328"/>
                  <a:gd name="connsiteY10" fmla="*/ 128660 h 471373"/>
                  <a:gd name="connsiteX11" fmla="*/ 198310 w 971328"/>
                  <a:gd name="connsiteY11" fmla="*/ 71125 h 471373"/>
                  <a:gd name="connsiteX12" fmla="*/ 275472 w 971328"/>
                  <a:gd name="connsiteY12" fmla="*/ 58792 h 471373"/>
                  <a:gd name="connsiteX13" fmla="*/ 521266 w 971328"/>
                  <a:gd name="connsiteY13" fmla="*/ 571 h 47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1328" h="471373">
                    <a:moveTo>
                      <a:pt x="521266" y="571"/>
                    </a:moveTo>
                    <a:cubicBezTo>
                      <a:pt x="617409" y="-4185"/>
                      <a:pt x="723637" y="19685"/>
                      <a:pt x="827576" y="114107"/>
                    </a:cubicBezTo>
                    <a:cubicBezTo>
                      <a:pt x="1001625" y="272307"/>
                      <a:pt x="997749" y="343124"/>
                      <a:pt x="920591" y="471373"/>
                    </a:cubicBezTo>
                    <a:lnTo>
                      <a:pt x="908049" y="461174"/>
                    </a:lnTo>
                    <a:lnTo>
                      <a:pt x="920665" y="438389"/>
                    </a:lnTo>
                    <a:cubicBezTo>
                      <a:pt x="970717" y="336755"/>
                      <a:pt x="954648" y="265232"/>
                      <a:pt x="802355" y="126807"/>
                    </a:cubicBezTo>
                    <a:cubicBezTo>
                      <a:pt x="594477" y="-62038"/>
                      <a:pt x="377441" y="31328"/>
                      <a:pt x="250251" y="71492"/>
                    </a:cubicBezTo>
                    <a:cubicBezTo>
                      <a:pt x="222767" y="80303"/>
                      <a:pt x="198457" y="85234"/>
                      <a:pt x="173089" y="83825"/>
                    </a:cubicBezTo>
                    <a:cubicBezTo>
                      <a:pt x="142569" y="90123"/>
                      <a:pt x="112197" y="98045"/>
                      <a:pt x="82354" y="107623"/>
                    </a:cubicBezTo>
                    <a:lnTo>
                      <a:pt x="0" y="139354"/>
                    </a:lnTo>
                    <a:lnTo>
                      <a:pt x="20014" y="128660"/>
                    </a:lnTo>
                    <a:cubicBezTo>
                      <a:pt x="76823" y="102813"/>
                      <a:pt x="137269" y="83721"/>
                      <a:pt x="198310" y="71125"/>
                    </a:cubicBezTo>
                    <a:cubicBezTo>
                      <a:pt x="223678" y="72534"/>
                      <a:pt x="247988" y="67603"/>
                      <a:pt x="275472" y="58792"/>
                    </a:cubicBezTo>
                    <a:cubicBezTo>
                      <a:pt x="339067" y="38710"/>
                      <a:pt x="425124" y="5328"/>
                      <a:pt x="521266" y="5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7069536" y="2761514"/>
                <a:ext cx="319109" cy="411292"/>
              </a:xfrm>
              <a:custGeom>
                <a:avLst/>
                <a:gdLst>
                  <a:gd name="connsiteX0" fmla="*/ 319109 w 319109"/>
                  <a:gd name="connsiteY0" fmla="*/ 0 h 411292"/>
                  <a:gd name="connsiteX1" fmla="*/ 257021 w 319109"/>
                  <a:gd name="connsiteY1" fmla="*/ 33174 h 411292"/>
                  <a:gd name="connsiteX2" fmla="*/ 8302 w 319109"/>
                  <a:gd name="connsiteY2" fmla="*/ 411292 h 411292"/>
                  <a:gd name="connsiteX3" fmla="*/ 0 w 319109"/>
                  <a:gd name="connsiteY3" fmla="*/ 355646 h 411292"/>
                  <a:gd name="connsiteX4" fmla="*/ 229 w 319109"/>
                  <a:gd name="connsiteY4" fmla="*/ 342722 h 411292"/>
                  <a:gd name="connsiteX5" fmla="*/ 3641 w 319109"/>
                  <a:gd name="connsiteY5" fmla="*/ 326551 h 411292"/>
                  <a:gd name="connsiteX6" fmla="*/ 313902 w 319109"/>
                  <a:gd name="connsiteY6" fmla="*/ 2006 h 411292"/>
                  <a:gd name="connsiteX7" fmla="*/ 319109 w 319109"/>
                  <a:gd name="connsiteY7" fmla="*/ 0 h 411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109" h="411292">
                    <a:moveTo>
                      <a:pt x="319109" y="0"/>
                    </a:moveTo>
                    <a:lnTo>
                      <a:pt x="257021" y="33174"/>
                    </a:lnTo>
                    <a:cubicBezTo>
                      <a:pt x="126002" y="114840"/>
                      <a:pt x="27238" y="239531"/>
                      <a:pt x="8302" y="411292"/>
                    </a:cubicBezTo>
                    <a:cubicBezTo>
                      <a:pt x="8302" y="411292"/>
                      <a:pt x="2136" y="390417"/>
                      <a:pt x="0" y="355646"/>
                    </a:cubicBezTo>
                    <a:lnTo>
                      <a:pt x="229" y="342722"/>
                    </a:lnTo>
                    <a:lnTo>
                      <a:pt x="3641" y="326551"/>
                    </a:lnTo>
                    <a:cubicBezTo>
                      <a:pt x="52606" y="173456"/>
                      <a:pt x="171883" y="66622"/>
                      <a:pt x="313902" y="2006"/>
                    </a:cubicBezTo>
                    <a:lnTo>
                      <a:pt x="3191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10622494" y="2799798"/>
                <a:ext cx="520851" cy="539309"/>
              </a:xfrm>
              <a:custGeom>
                <a:avLst/>
                <a:gdLst>
                  <a:gd name="connsiteX0" fmla="*/ 163628 w 520851"/>
                  <a:gd name="connsiteY0" fmla="*/ 68 h 539309"/>
                  <a:gd name="connsiteX1" fmla="*/ 493761 w 520851"/>
                  <a:gd name="connsiteY1" fmla="*/ 189797 h 539309"/>
                  <a:gd name="connsiteX2" fmla="*/ 455007 w 520851"/>
                  <a:gd name="connsiteY2" fmla="*/ 539309 h 539309"/>
                  <a:gd name="connsiteX3" fmla="*/ 441700 w 520851"/>
                  <a:gd name="connsiteY3" fmla="*/ 529192 h 539309"/>
                  <a:gd name="connsiteX4" fmla="*/ 466046 w 520851"/>
                  <a:gd name="connsiteY4" fmla="*/ 482569 h 539309"/>
                  <a:gd name="connsiteX5" fmla="*/ 468540 w 520851"/>
                  <a:gd name="connsiteY5" fmla="*/ 202497 h 539309"/>
                  <a:gd name="connsiteX6" fmla="*/ 57422 w 520851"/>
                  <a:gd name="connsiteY6" fmla="*/ 22810 h 539309"/>
                  <a:gd name="connsiteX7" fmla="*/ 0 w 520851"/>
                  <a:gd name="connsiteY7" fmla="*/ 42658 h 539309"/>
                  <a:gd name="connsiteX8" fmla="*/ 13458 w 520851"/>
                  <a:gd name="connsiteY8" fmla="*/ 34024 h 539309"/>
                  <a:gd name="connsiteX9" fmla="*/ 163628 w 520851"/>
                  <a:gd name="connsiteY9" fmla="*/ 68 h 539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851" h="539309">
                    <a:moveTo>
                      <a:pt x="163628" y="68"/>
                    </a:moveTo>
                    <a:cubicBezTo>
                      <a:pt x="276991" y="-2046"/>
                      <a:pt x="406912" y="44990"/>
                      <a:pt x="493761" y="189797"/>
                    </a:cubicBezTo>
                    <a:cubicBezTo>
                      <a:pt x="493761" y="189797"/>
                      <a:pt x="575502" y="349757"/>
                      <a:pt x="455007" y="539309"/>
                    </a:cubicBezTo>
                    <a:lnTo>
                      <a:pt x="441700" y="529192"/>
                    </a:lnTo>
                    <a:lnTo>
                      <a:pt x="466046" y="482569"/>
                    </a:lnTo>
                    <a:cubicBezTo>
                      <a:pt x="531123" y="324967"/>
                      <a:pt x="468540" y="202497"/>
                      <a:pt x="468540" y="202497"/>
                    </a:cubicBezTo>
                    <a:cubicBezTo>
                      <a:pt x="359979" y="21488"/>
                      <a:pt x="184117" y="-6753"/>
                      <a:pt x="57422" y="22810"/>
                    </a:cubicBezTo>
                    <a:lnTo>
                      <a:pt x="0" y="42658"/>
                    </a:lnTo>
                    <a:lnTo>
                      <a:pt x="13458" y="34024"/>
                    </a:lnTo>
                    <a:cubicBezTo>
                      <a:pt x="54406" y="14470"/>
                      <a:pt x="106947" y="1125"/>
                      <a:pt x="163628" y="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10338757" y="2842455"/>
                <a:ext cx="283736" cy="249994"/>
              </a:xfrm>
              <a:custGeom>
                <a:avLst/>
                <a:gdLst>
                  <a:gd name="connsiteX0" fmla="*/ 283736 w 283736"/>
                  <a:gd name="connsiteY0" fmla="*/ 0 h 249994"/>
                  <a:gd name="connsiteX1" fmla="*/ 245399 w 283736"/>
                  <a:gd name="connsiteY1" fmla="*/ 24595 h 249994"/>
                  <a:gd name="connsiteX2" fmla="*/ 216586 w 283736"/>
                  <a:gd name="connsiteY2" fmla="*/ 62580 h 249994"/>
                  <a:gd name="connsiteX3" fmla="*/ 171843 w 283736"/>
                  <a:gd name="connsiteY3" fmla="*/ 118953 h 249994"/>
                  <a:gd name="connsiteX4" fmla="*/ 5455 w 283736"/>
                  <a:gd name="connsiteY4" fmla="*/ 248671 h 249994"/>
                  <a:gd name="connsiteX5" fmla="*/ 0 w 283736"/>
                  <a:gd name="connsiteY5" fmla="*/ 249994 h 249994"/>
                  <a:gd name="connsiteX6" fmla="*/ 67225 w 283736"/>
                  <a:gd name="connsiteY6" fmla="*/ 211304 h 249994"/>
                  <a:gd name="connsiteX7" fmla="*/ 146621 w 283736"/>
                  <a:gd name="connsiteY7" fmla="*/ 131653 h 249994"/>
                  <a:gd name="connsiteX8" fmla="*/ 191365 w 283736"/>
                  <a:gd name="connsiteY8" fmla="*/ 75280 h 249994"/>
                  <a:gd name="connsiteX9" fmla="*/ 271973 w 283736"/>
                  <a:gd name="connsiteY9" fmla="*/ 4066 h 249994"/>
                  <a:gd name="connsiteX10" fmla="*/ 283736 w 283736"/>
                  <a:gd name="connsiteY10" fmla="*/ 0 h 24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3736" h="249994">
                    <a:moveTo>
                      <a:pt x="283736" y="0"/>
                    </a:moveTo>
                    <a:lnTo>
                      <a:pt x="245399" y="24595"/>
                    </a:lnTo>
                    <a:cubicBezTo>
                      <a:pt x="231654" y="36717"/>
                      <a:pt x="221739" y="49632"/>
                      <a:pt x="216586" y="62580"/>
                    </a:cubicBezTo>
                    <a:cubicBezTo>
                      <a:pt x="206369" y="88303"/>
                      <a:pt x="191573" y="107327"/>
                      <a:pt x="171843" y="118953"/>
                    </a:cubicBezTo>
                    <a:cubicBezTo>
                      <a:pt x="121812" y="182373"/>
                      <a:pt x="65615" y="224696"/>
                      <a:pt x="5455" y="248671"/>
                    </a:cubicBezTo>
                    <a:lnTo>
                      <a:pt x="0" y="249994"/>
                    </a:lnTo>
                    <a:lnTo>
                      <a:pt x="67225" y="211304"/>
                    </a:lnTo>
                    <a:cubicBezTo>
                      <a:pt x="95049" y="189799"/>
                      <a:pt x="121605" y="163363"/>
                      <a:pt x="146621" y="131653"/>
                    </a:cubicBezTo>
                    <a:cubicBezTo>
                      <a:pt x="166352" y="120027"/>
                      <a:pt x="181149" y="101003"/>
                      <a:pt x="191365" y="75280"/>
                    </a:cubicBezTo>
                    <a:cubicBezTo>
                      <a:pt x="201671" y="49384"/>
                      <a:pt x="231026" y="23620"/>
                      <a:pt x="271973" y="4066"/>
                    </a:cubicBezTo>
                    <a:lnTo>
                      <a:pt x="28373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7749733" y="2868759"/>
                <a:ext cx="546960" cy="237474"/>
              </a:xfrm>
              <a:custGeom>
                <a:avLst/>
                <a:gdLst>
                  <a:gd name="connsiteX0" fmla="*/ 81007 w 546960"/>
                  <a:gd name="connsiteY0" fmla="*/ 203 h 237474"/>
                  <a:gd name="connsiteX1" fmla="*/ 439676 w 546960"/>
                  <a:gd name="connsiteY1" fmla="*/ 127332 h 237474"/>
                  <a:gd name="connsiteX2" fmla="*/ 546960 w 546960"/>
                  <a:gd name="connsiteY2" fmla="*/ 214575 h 237474"/>
                  <a:gd name="connsiteX3" fmla="*/ 534281 w 546960"/>
                  <a:gd name="connsiteY3" fmla="*/ 237474 h 237474"/>
                  <a:gd name="connsiteX4" fmla="*/ 133845 w 546960"/>
                  <a:gd name="connsiteY4" fmla="*/ 20459 h 237474"/>
                  <a:gd name="connsiteX5" fmla="*/ 57165 w 546960"/>
                  <a:gd name="connsiteY5" fmla="*/ 13037 h 237474"/>
                  <a:gd name="connsiteX6" fmla="*/ 44988 w 546960"/>
                  <a:gd name="connsiteY6" fmla="*/ 10054 h 237474"/>
                  <a:gd name="connsiteX7" fmla="*/ 0 w 546960"/>
                  <a:gd name="connsiteY7" fmla="*/ 3861 h 237474"/>
                  <a:gd name="connsiteX8" fmla="*/ 81007 w 546960"/>
                  <a:gd name="connsiteY8" fmla="*/ 203 h 23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960" h="237474">
                    <a:moveTo>
                      <a:pt x="81007" y="203"/>
                    </a:moveTo>
                    <a:cubicBezTo>
                      <a:pt x="213593" y="3768"/>
                      <a:pt x="333894" y="54058"/>
                      <a:pt x="439676" y="127332"/>
                    </a:cubicBezTo>
                    <a:lnTo>
                      <a:pt x="546960" y="214575"/>
                    </a:lnTo>
                    <a:lnTo>
                      <a:pt x="534281" y="237474"/>
                    </a:lnTo>
                    <a:cubicBezTo>
                      <a:pt x="421710" y="132038"/>
                      <a:pt x="286944" y="46026"/>
                      <a:pt x="133845" y="20459"/>
                    </a:cubicBezTo>
                    <a:lnTo>
                      <a:pt x="57165" y="13037"/>
                    </a:lnTo>
                    <a:lnTo>
                      <a:pt x="44988" y="10054"/>
                    </a:lnTo>
                    <a:cubicBezTo>
                      <a:pt x="16472" y="4500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7724513" y="2881459"/>
                <a:ext cx="533127" cy="756424"/>
              </a:xfrm>
              <a:custGeom>
                <a:avLst/>
                <a:gdLst>
                  <a:gd name="connsiteX0" fmla="*/ 81007 w 533127"/>
                  <a:gd name="connsiteY0" fmla="*/ 203 h 756424"/>
                  <a:gd name="connsiteX1" fmla="*/ 82386 w 533127"/>
                  <a:gd name="connsiteY1" fmla="*/ 337 h 756424"/>
                  <a:gd name="connsiteX2" fmla="*/ 121465 w 533127"/>
                  <a:gd name="connsiteY2" fmla="*/ 9908 h 756424"/>
                  <a:gd name="connsiteX3" fmla="*/ 532578 w 533127"/>
                  <a:gd name="connsiteY3" fmla="*/ 295575 h 756424"/>
                  <a:gd name="connsiteX4" fmla="*/ 407500 w 533127"/>
                  <a:gd name="connsiteY4" fmla="*/ 621480 h 756424"/>
                  <a:gd name="connsiteX5" fmla="*/ 285591 w 533127"/>
                  <a:gd name="connsiteY5" fmla="*/ 756424 h 756424"/>
                  <a:gd name="connsiteX6" fmla="*/ 282841 w 533127"/>
                  <a:gd name="connsiteY6" fmla="*/ 749770 h 756424"/>
                  <a:gd name="connsiteX7" fmla="*/ 316431 w 533127"/>
                  <a:gd name="connsiteY7" fmla="*/ 720837 h 756424"/>
                  <a:gd name="connsiteX8" fmla="*/ 382279 w 533127"/>
                  <a:gd name="connsiteY8" fmla="*/ 634180 h 756424"/>
                  <a:gd name="connsiteX9" fmla="*/ 507357 w 533127"/>
                  <a:gd name="connsiteY9" fmla="*/ 308275 h 756424"/>
                  <a:gd name="connsiteX10" fmla="*/ 0 w 533127"/>
                  <a:gd name="connsiteY10" fmla="*/ 3861 h 756424"/>
                  <a:gd name="connsiteX11" fmla="*/ 81007 w 533127"/>
                  <a:gd name="connsiteY11" fmla="*/ 203 h 75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3127" h="756424">
                    <a:moveTo>
                      <a:pt x="81007" y="203"/>
                    </a:moveTo>
                    <a:lnTo>
                      <a:pt x="82386" y="337"/>
                    </a:lnTo>
                    <a:lnTo>
                      <a:pt x="121465" y="9908"/>
                    </a:lnTo>
                    <a:cubicBezTo>
                      <a:pt x="220105" y="38759"/>
                      <a:pt x="380195" y="111702"/>
                      <a:pt x="532578" y="295575"/>
                    </a:cubicBezTo>
                    <a:cubicBezTo>
                      <a:pt x="533632" y="310023"/>
                      <a:pt x="543498" y="476324"/>
                      <a:pt x="407500" y="621480"/>
                    </a:cubicBezTo>
                    <a:cubicBezTo>
                      <a:pt x="407500" y="621480"/>
                      <a:pt x="373324" y="691946"/>
                      <a:pt x="285591" y="756424"/>
                    </a:cubicBezTo>
                    <a:lnTo>
                      <a:pt x="282841" y="749770"/>
                    </a:lnTo>
                    <a:lnTo>
                      <a:pt x="316431" y="720837"/>
                    </a:lnTo>
                    <a:cubicBezTo>
                      <a:pt x="363055" y="673817"/>
                      <a:pt x="382279" y="634180"/>
                      <a:pt x="382279" y="634180"/>
                    </a:cubicBezTo>
                    <a:cubicBezTo>
                      <a:pt x="518277" y="489024"/>
                      <a:pt x="508411" y="322723"/>
                      <a:pt x="507357" y="308275"/>
                    </a:cubicBezTo>
                    <a:cubicBezTo>
                      <a:pt x="263544" y="14078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9755202" y="2885659"/>
                <a:ext cx="577382" cy="150370"/>
              </a:xfrm>
              <a:custGeom>
                <a:avLst/>
                <a:gdLst>
                  <a:gd name="connsiteX0" fmla="*/ 0 w 577382"/>
                  <a:gd name="connsiteY0" fmla="*/ 0 h 150370"/>
                  <a:gd name="connsiteX1" fmla="*/ 546991 w 577382"/>
                  <a:gd name="connsiteY1" fmla="*/ 123207 h 150370"/>
                  <a:gd name="connsiteX2" fmla="*/ 577382 w 577382"/>
                  <a:gd name="connsiteY2" fmla="*/ 110884 h 150370"/>
                  <a:gd name="connsiteX3" fmla="*/ 567595 w 577382"/>
                  <a:gd name="connsiteY3" fmla="*/ 117326 h 150370"/>
                  <a:gd name="connsiteX4" fmla="*/ 120185 w 577382"/>
                  <a:gd name="connsiteY4" fmla="*/ 82448 h 150370"/>
                  <a:gd name="connsiteX5" fmla="*/ 70173 w 577382"/>
                  <a:gd name="connsiteY5" fmla="*/ 60333 h 150370"/>
                  <a:gd name="connsiteX6" fmla="*/ 0 w 577382"/>
                  <a:gd name="connsiteY6" fmla="*/ 0 h 15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382" h="150370">
                    <a:moveTo>
                      <a:pt x="0" y="0"/>
                    </a:moveTo>
                    <a:cubicBezTo>
                      <a:pt x="0" y="0"/>
                      <a:pt x="325052" y="190713"/>
                      <a:pt x="546991" y="123207"/>
                    </a:cubicBezTo>
                    <a:lnTo>
                      <a:pt x="577382" y="110884"/>
                    </a:lnTo>
                    <a:lnTo>
                      <a:pt x="567595" y="117326"/>
                    </a:lnTo>
                    <a:cubicBezTo>
                      <a:pt x="435793" y="185909"/>
                      <a:pt x="248740" y="134527"/>
                      <a:pt x="120185" y="82448"/>
                    </a:cubicBezTo>
                    <a:lnTo>
                      <a:pt x="70173" y="603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>
                <a:off x="9729981" y="2898360"/>
                <a:ext cx="608776" cy="229791"/>
              </a:xfrm>
              <a:custGeom>
                <a:avLst/>
                <a:gdLst>
                  <a:gd name="connsiteX0" fmla="*/ 0 w 608776"/>
                  <a:gd name="connsiteY0" fmla="*/ 0 h 229791"/>
                  <a:gd name="connsiteX1" fmla="*/ 69618 w 608776"/>
                  <a:gd name="connsiteY1" fmla="*/ 36235 h 229791"/>
                  <a:gd name="connsiteX2" fmla="*/ 95394 w 608776"/>
                  <a:gd name="connsiteY2" fmla="*/ 47633 h 229791"/>
                  <a:gd name="connsiteX3" fmla="*/ 123114 w 608776"/>
                  <a:gd name="connsiteY3" fmla="*/ 71466 h 229791"/>
                  <a:gd name="connsiteX4" fmla="*/ 521292 w 608776"/>
                  <a:gd name="connsiteY4" fmla="*/ 215312 h 229791"/>
                  <a:gd name="connsiteX5" fmla="*/ 608776 w 608776"/>
                  <a:gd name="connsiteY5" fmla="*/ 194090 h 229791"/>
                  <a:gd name="connsiteX6" fmla="*/ 589009 w 608776"/>
                  <a:gd name="connsiteY6" fmla="*/ 205467 h 229791"/>
                  <a:gd name="connsiteX7" fmla="*/ 0 w 608776"/>
                  <a:gd name="connsiteY7" fmla="*/ 0 h 22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8776" h="229791">
                    <a:moveTo>
                      <a:pt x="0" y="0"/>
                    </a:moveTo>
                    <a:cubicBezTo>
                      <a:pt x="0" y="0"/>
                      <a:pt x="26535" y="15569"/>
                      <a:pt x="69618" y="36235"/>
                    </a:cubicBezTo>
                    <a:lnTo>
                      <a:pt x="95394" y="47633"/>
                    </a:lnTo>
                    <a:lnTo>
                      <a:pt x="123114" y="71466"/>
                    </a:lnTo>
                    <a:cubicBezTo>
                      <a:pt x="255546" y="172665"/>
                      <a:pt x="394145" y="227939"/>
                      <a:pt x="521292" y="215312"/>
                    </a:cubicBezTo>
                    <a:lnTo>
                      <a:pt x="608776" y="194090"/>
                    </a:lnTo>
                    <a:lnTo>
                      <a:pt x="589009" y="205467"/>
                    </a:lnTo>
                    <a:cubicBezTo>
                      <a:pt x="408527" y="277393"/>
                      <a:pt x="192373" y="1841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7510851" y="3130175"/>
                <a:ext cx="496502" cy="520408"/>
              </a:xfrm>
              <a:custGeom>
                <a:avLst/>
                <a:gdLst>
                  <a:gd name="connsiteX0" fmla="*/ 0 w 496502"/>
                  <a:gd name="connsiteY0" fmla="*/ 0 h 520408"/>
                  <a:gd name="connsiteX1" fmla="*/ 467756 w 496502"/>
                  <a:gd name="connsiteY1" fmla="*/ 431513 h 520408"/>
                  <a:gd name="connsiteX2" fmla="*/ 496502 w 496502"/>
                  <a:gd name="connsiteY2" fmla="*/ 501054 h 520408"/>
                  <a:gd name="connsiteX3" fmla="*/ 474031 w 496502"/>
                  <a:gd name="connsiteY3" fmla="*/ 520408 h 520408"/>
                  <a:gd name="connsiteX4" fmla="*/ 72981 w 496502"/>
                  <a:gd name="connsiteY4" fmla="*/ 56872 h 520408"/>
                  <a:gd name="connsiteX5" fmla="*/ 49287 w 496502"/>
                  <a:gd name="connsiteY5" fmla="*/ 46214 h 520408"/>
                  <a:gd name="connsiteX6" fmla="*/ 44129 w 496502"/>
                  <a:gd name="connsiteY6" fmla="*/ 40865 h 520408"/>
                  <a:gd name="connsiteX7" fmla="*/ 0 w 496502"/>
                  <a:gd name="connsiteY7" fmla="*/ 0 h 520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6502" h="520408">
                    <a:moveTo>
                      <a:pt x="0" y="0"/>
                    </a:moveTo>
                    <a:cubicBezTo>
                      <a:pt x="243240" y="93721"/>
                      <a:pt x="385862" y="255418"/>
                      <a:pt x="467756" y="431513"/>
                    </a:cubicBezTo>
                    <a:lnTo>
                      <a:pt x="496502" y="501054"/>
                    </a:lnTo>
                    <a:lnTo>
                      <a:pt x="474031" y="520408"/>
                    </a:lnTo>
                    <a:cubicBezTo>
                      <a:pt x="408674" y="341293"/>
                      <a:pt x="288287" y="168921"/>
                      <a:pt x="72981" y="56872"/>
                    </a:cubicBezTo>
                    <a:lnTo>
                      <a:pt x="49287" y="46214"/>
                    </a:lnTo>
                    <a:lnTo>
                      <a:pt x="44129" y="40865"/>
                    </a:lnTo>
                    <a:cubicBezTo>
                      <a:pt x="17000" y="1418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7485630" y="3142875"/>
                <a:ext cx="401510" cy="787796"/>
              </a:xfrm>
              <a:custGeom>
                <a:avLst/>
                <a:gdLst>
                  <a:gd name="connsiteX0" fmla="*/ 0 w 401510"/>
                  <a:gd name="connsiteY0" fmla="*/ 0 h 787796"/>
                  <a:gd name="connsiteX1" fmla="*/ 74508 w 401510"/>
                  <a:gd name="connsiteY1" fmla="*/ 33514 h 787796"/>
                  <a:gd name="connsiteX2" fmla="*/ 116783 w 401510"/>
                  <a:gd name="connsiteY2" fmla="*/ 77357 h 787796"/>
                  <a:gd name="connsiteX3" fmla="*/ 401510 w 401510"/>
                  <a:gd name="connsiteY3" fmla="*/ 560543 h 787796"/>
                  <a:gd name="connsiteX4" fmla="*/ 396580 w 401510"/>
                  <a:gd name="connsiteY4" fmla="*/ 562655 h 787796"/>
                  <a:gd name="connsiteX5" fmla="*/ 155230 w 401510"/>
                  <a:gd name="connsiteY5" fmla="*/ 787796 h 787796"/>
                  <a:gd name="connsiteX6" fmla="*/ 154087 w 401510"/>
                  <a:gd name="connsiteY6" fmla="*/ 785144 h 787796"/>
                  <a:gd name="connsiteX7" fmla="*/ 176594 w 401510"/>
                  <a:gd name="connsiteY7" fmla="*/ 770793 h 787796"/>
                  <a:gd name="connsiteX8" fmla="*/ 371359 w 401510"/>
                  <a:gd name="connsiteY8" fmla="*/ 575355 h 787796"/>
                  <a:gd name="connsiteX9" fmla="*/ 376289 w 401510"/>
                  <a:gd name="connsiteY9" fmla="*/ 573243 h 787796"/>
                  <a:gd name="connsiteX10" fmla="*/ 0 w 401510"/>
                  <a:gd name="connsiteY10" fmla="*/ 0 h 787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510" h="787796">
                    <a:moveTo>
                      <a:pt x="0" y="0"/>
                    </a:moveTo>
                    <a:lnTo>
                      <a:pt x="74508" y="33514"/>
                    </a:lnTo>
                    <a:lnTo>
                      <a:pt x="116783" y="77357"/>
                    </a:lnTo>
                    <a:cubicBezTo>
                      <a:pt x="205636" y="174272"/>
                      <a:pt x="336329" y="344079"/>
                      <a:pt x="401510" y="560543"/>
                    </a:cubicBezTo>
                    <a:cubicBezTo>
                      <a:pt x="399750" y="561246"/>
                      <a:pt x="398340" y="561953"/>
                      <a:pt x="396580" y="562655"/>
                    </a:cubicBezTo>
                    <a:cubicBezTo>
                      <a:pt x="396580" y="562655"/>
                      <a:pt x="281366" y="718036"/>
                      <a:pt x="155230" y="787796"/>
                    </a:cubicBezTo>
                    <a:lnTo>
                      <a:pt x="154087" y="785144"/>
                    </a:lnTo>
                    <a:lnTo>
                      <a:pt x="176594" y="770793"/>
                    </a:lnTo>
                    <a:cubicBezTo>
                      <a:pt x="283149" y="694319"/>
                      <a:pt x="371359" y="575355"/>
                      <a:pt x="371359" y="575355"/>
                    </a:cubicBezTo>
                    <a:cubicBezTo>
                      <a:pt x="373119" y="574653"/>
                      <a:pt x="374529" y="573946"/>
                      <a:pt x="376289" y="573243"/>
                    </a:cubicBezTo>
                    <a:cubicBezTo>
                      <a:pt x="271999" y="22690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10535613" y="3148848"/>
                <a:ext cx="528581" cy="202958"/>
              </a:xfrm>
              <a:custGeom>
                <a:avLst/>
                <a:gdLst>
                  <a:gd name="connsiteX0" fmla="*/ 0 w 528581"/>
                  <a:gd name="connsiteY0" fmla="*/ 0 h 202958"/>
                  <a:gd name="connsiteX1" fmla="*/ 446416 w 528581"/>
                  <a:gd name="connsiteY1" fmla="*/ 117673 h 202958"/>
                  <a:gd name="connsiteX2" fmla="*/ 528581 w 528581"/>
                  <a:gd name="connsiteY2" fmla="*/ 180141 h 202958"/>
                  <a:gd name="connsiteX3" fmla="*/ 516666 w 528581"/>
                  <a:gd name="connsiteY3" fmla="*/ 202958 h 202958"/>
                  <a:gd name="connsiteX4" fmla="*/ 153092 w 528581"/>
                  <a:gd name="connsiteY4" fmla="*/ 29596 h 202958"/>
                  <a:gd name="connsiteX5" fmla="*/ 88663 w 528581"/>
                  <a:gd name="connsiteY5" fmla="*/ 20649 h 202958"/>
                  <a:gd name="connsiteX6" fmla="*/ 46332 w 528581"/>
                  <a:gd name="connsiteY6" fmla="*/ 8742 h 202958"/>
                  <a:gd name="connsiteX7" fmla="*/ 0 w 528581"/>
                  <a:gd name="connsiteY7" fmla="*/ 0 h 20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8581" h="202958">
                    <a:moveTo>
                      <a:pt x="0" y="0"/>
                    </a:moveTo>
                    <a:cubicBezTo>
                      <a:pt x="194487" y="2907"/>
                      <a:pt x="339031" y="50604"/>
                      <a:pt x="446416" y="117673"/>
                    </a:cubicBezTo>
                    <a:lnTo>
                      <a:pt x="528581" y="180141"/>
                    </a:lnTo>
                    <a:lnTo>
                      <a:pt x="516666" y="202958"/>
                    </a:lnTo>
                    <a:cubicBezTo>
                      <a:pt x="432634" y="125798"/>
                      <a:pt x="315704" y="59538"/>
                      <a:pt x="153092" y="29596"/>
                    </a:cubicBezTo>
                    <a:lnTo>
                      <a:pt x="88663" y="20649"/>
                    </a:lnTo>
                    <a:lnTo>
                      <a:pt x="46332" y="8742"/>
                    </a:lnTo>
                    <a:cubicBezTo>
                      <a:pt x="17308" y="185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10510392" y="3161549"/>
                <a:ext cx="498050" cy="601765"/>
              </a:xfrm>
              <a:custGeom>
                <a:avLst/>
                <a:gdLst>
                  <a:gd name="connsiteX0" fmla="*/ 0 w 498050"/>
                  <a:gd name="connsiteY0" fmla="*/ 0 h 601765"/>
                  <a:gd name="connsiteX1" fmla="*/ 93140 w 498050"/>
                  <a:gd name="connsiteY1" fmla="*/ 5068 h 601765"/>
                  <a:gd name="connsiteX2" fmla="*/ 113883 w 498050"/>
                  <a:gd name="connsiteY2" fmla="*/ 7949 h 601765"/>
                  <a:gd name="connsiteX3" fmla="*/ 123174 w 498050"/>
                  <a:gd name="connsiteY3" fmla="*/ 10562 h 601765"/>
                  <a:gd name="connsiteX4" fmla="*/ 498050 w 498050"/>
                  <a:gd name="connsiteY4" fmla="*/ 280439 h 601765"/>
                  <a:gd name="connsiteX5" fmla="*/ 320124 w 498050"/>
                  <a:gd name="connsiteY5" fmla="*/ 601765 h 601765"/>
                  <a:gd name="connsiteX6" fmla="*/ 314744 w 498050"/>
                  <a:gd name="connsiteY6" fmla="*/ 591733 h 601765"/>
                  <a:gd name="connsiteX7" fmla="*/ 347289 w 498050"/>
                  <a:gd name="connsiteY7" fmla="*/ 554444 h 601765"/>
                  <a:gd name="connsiteX8" fmla="*/ 472830 w 498050"/>
                  <a:gd name="connsiteY8" fmla="*/ 293139 h 601765"/>
                  <a:gd name="connsiteX9" fmla="*/ 0 w 498050"/>
                  <a:gd name="connsiteY9" fmla="*/ 0 h 60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8050" h="601765">
                    <a:moveTo>
                      <a:pt x="0" y="0"/>
                    </a:moveTo>
                    <a:cubicBezTo>
                      <a:pt x="32414" y="485"/>
                      <a:pt x="63441" y="2213"/>
                      <a:pt x="93140" y="5068"/>
                    </a:cubicBezTo>
                    <a:lnTo>
                      <a:pt x="113883" y="7949"/>
                    </a:lnTo>
                    <a:lnTo>
                      <a:pt x="123174" y="10562"/>
                    </a:lnTo>
                    <a:cubicBezTo>
                      <a:pt x="221525" y="42395"/>
                      <a:pt x="375615" y="115724"/>
                      <a:pt x="498050" y="280439"/>
                    </a:cubicBezTo>
                    <a:cubicBezTo>
                      <a:pt x="496290" y="320251"/>
                      <a:pt x="476204" y="435113"/>
                      <a:pt x="320124" y="601765"/>
                    </a:cubicBezTo>
                    <a:lnTo>
                      <a:pt x="314744" y="591733"/>
                    </a:lnTo>
                    <a:lnTo>
                      <a:pt x="347289" y="554444"/>
                    </a:lnTo>
                    <a:cubicBezTo>
                      <a:pt x="455719" y="420270"/>
                      <a:pt x="471289" y="327975"/>
                      <a:pt x="472830" y="293139"/>
                    </a:cubicBezTo>
                    <a:cubicBezTo>
                      <a:pt x="276934" y="29595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10298144" y="3372579"/>
                <a:ext cx="526993" cy="403434"/>
              </a:xfrm>
              <a:custGeom>
                <a:avLst/>
                <a:gdLst>
                  <a:gd name="connsiteX0" fmla="*/ 0 w 526993"/>
                  <a:gd name="connsiteY0" fmla="*/ 0 h 403434"/>
                  <a:gd name="connsiteX1" fmla="*/ 496116 w 526993"/>
                  <a:gd name="connsiteY1" fmla="*/ 323121 h 403434"/>
                  <a:gd name="connsiteX2" fmla="*/ 526993 w 526993"/>
                  <a:gd name="connsiteY2" fmla="*/ 380702 h 403434"/>
                  <a:gd name="connsiteX3" fmla="*/ 507153 w 526993"/>
                  <a:gd name="connsiteY3" fmla="*/ 403434 h 403434"/>
                  <a:gd name="connsiteX4" fmla="*/ 76008 w 526993"/>
                  <a:gd name="connsiteY4" fmla="*/ 27480 h 403434"/>
                  <a:gd name="connsiteX5" fmla="*/ 54626 w 526993"/>
                  <a:gd name="connsiteY5" fmla="*/ 24358 h 403434"/>
                  <a:gd name="connsiteX6" fmla="*/ 52591 w 526993"/>
                  <a:gd name="connsiteY6" fmla="*/ 23199 h 403434"/>
                  <a:gd name="connsiteX7" fmla="*/ 0 w 526993"/>
                  <a:gd name="connsiteY7" fmla="*/ 0 h 403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6993" h="403434">
                    <a:moveTo>
                      <a:pt x="0" y="0"/>
                    </a:moveTo>
                    <a:cubicBezTo>
                      <a:pt x="249714" y="16338"/>
                      <a:pt x="403128" y="165667"/>
                      <a:pt x="496116" y="323121"/>
                    </a:cubicBezTo>
                    <a:lnTo>
                      <a:pt x="526993" y="380702"/>
                    </a:lnTo>
                    <a:lnTo>
                      <a:pt x="507153" y="403434"/>
                    </a:lnTo>
                    <a:cubicBezTo>
                      <a:pt x="430696" y="246208"/>
                      <a:pt x="298939" y="79268"/>
                      <a:pt x="76008" y="27480"/>
                    </a:cubicBezTo>
                    <a:lnTo>
                      <a:pt x="54626" y="24358"/>
                    </a:lnTo>
                    <a:lnTo>
                      <a:pt x="52591" y="23199"/>
                    </a:lnTo>
                    <a:cubicBezTo>
                      <a:pt x="20215" y="676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10272922" y="3385280"/>
                <a:ext cx="480082" cy="749179"/>
              </a:xfrm>
              <a:custGeom>
                <a:avLst/>
                <a:gdLst>
                  <a:gd name="connsiteX0" fmla="*/ 0 w 480082"/>
                  <a:gd name="connsiteY0" fmla="*/ 0 h 749179"/>
                  <a:gd name="connsiteX1" fmla="*/ 79847 w 480082"/>
                  <a:gd name="connsiteY1" fmla="*/ 11658 h 749179"/>
                  <a:gd name="connsiteX2" fmla="*/ 134489 w 480082"/>
                  <a:gd name="connsiteY2" fmla="*/ 42780 h 749179"/>
                  <a:gd name="connsiteX3" fmla="*/ 480082 w 480082"/>
                  <a:gd name="connsiteY3" fmla="*/ 498533 h 749179"/>
                  <a:gd name="connsiteX4" fmla="*/ 232544 w 480082"/>
                  <a:gd name="connsiteY4" fmla="*/ 746760 h 749179"/>
                  <a:gd name="connsiteX5" fmla="*/ 225552 w 480082"/>
                  <a:gd name="connsiteY5" fmla="*/ 749179 h 749179"/>
                  <a:gd name="connsiteX6" fmla="*/ 262948 w 480082"/>
                  <a:gd name="connsiteY6" fmla="*/ 728087 h 749179"/>
                  <a:gd name="connsiteX7" fmla="*/ 454860 w 480082"/>
                  <a:gd name="connsiteY7" fmla="*/ 511233 h 749179"/>
                  <a:gd name="connsiteX8" fmla="*/ 0 w 480082"/>
                  <a:gd name="connsiteY8" fmla="*/ 0 h 74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0082" h="749179">
                    <a:moveTo>
                      <a:pt x="0" y="0"/>
                    </a:moveTo>
                    <a:lnTo>
                      <a:pt x="79847" y="11658"/>
                    </a:lnTo>
                    <a:lnTo>
                      <a:pt x="134489" y="42780"/>
                    </a:lnTo>
                    <a:cubicBezTo>
                      <a:pt x="240797" y="109895"/>
                      <a:pt x="397943" y="246616"/>
                      <a:pt x="480082" y="498533"/>
                    </a:cubicBezTo>
                    <a:cubicBezTo>
                      <a:pt x="433044" y="578598"/>
                      <a:pt x="349342" y="693348"/>
                      <a:pt x="232544" y="746760"/>
                    </a:cubicBezTo>
                    <a:lnTo>
                      <a:pt x="225552" y="749179"/>
                    </a:lnTo>
                    <a:lnTo>
                      <a:pt x="262948" y="728087"/>
                    </a:lnTo>
                    <a:cubicBezTo>
                      <a:pt x="351003" y="668761"/>
                      <a:pt x="415662" y="577954"/>
                      <a:pt x="454860" y="511233"/>
                    </a:cubicBezTo>
                    <a:cubicBezTo>
                      <a:pt x="323438" y="10816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7233215" y="3473347"/>
                <a:ext cx="406503" cy="470024"/>
              </a:xfrm>
              <a:custGeom>
                <a:avLst/>
                <a:gdLst>
                  <a:gd name="connsiteX0" fmla="*/ 0 w 406503"/>
                  <a:gd name="connsiteY0" fmla="*/ 0 h 470024"/>
                  <a:gd name="connsiteX1" fmla="*/ 355893 w 406503"/>
                  <a:gd name="connsiteY1" fmla="*/ 337261 h 470024"/>
                  <a:gd name="connsiteX2" fmla="*/ 406503 w 406503"/>
                  <a:gd name="connsiteY2" fmla="*/ 454672 h 470024"/>
                  <a:gd name="connsiteX3" fmla="*/ 382425 w 406503"/>
                  <a:gd name="connsiteY3" fmla="*/ 470024 h 470024"/>
                  <a:gd name="connsiteX4" fmla="*/ 132167 w 406503"/>
                  <a:gd name="connsiteY4" fmla="*/ 117500 h 470024"/>
                  <a:gd name="connsiteX5" fmla="*/ 67799 w 406503"/>
                  <a:gd name="connsiteY5" fmla="*/ 70298 h 470024"/>
                  <a:gd name="connsiteX6" fmla="*/ 36995 w 406503"/>
                  <a:gd name="connsiteY6" fmla="*/ 36405 h 470024"/>
                  <a:gd name="connsiteX7" fmla="*/ 0 w 406503"/>
                  <a:gd name="connsiteY7" fmla="*/ 0 h 47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03" h="470024">
                    <a:moveTo>
                      <a:pt x="0" y="0"/>
                    </a:moveTo>
                    <a:cubicBezTo>
                      <a:pt x="179426" y="99091"/>
                      <a:pt x="290080" y="217210"/>
                      <a:pt x="355893" y="337261"/>
                    </a:cubicBezTo>
                    <a:lnTo>
                      <a:pt x="406503" y="454672"/>
                    </a:lnTo>
                    <a:lnTo>
                      <a:pt x="382425" y="470024"/>
                    </a:lnTo>
                    <a:cubicBezTo>
                      <a:pt x="343847" y="350584"/>
                      <a:pt x="268404" y="227377"/>
                      <a:pt x="132167" y="117500"/>
                    </a:cubicBezTo>
                    <a:lnTo>
                      <a:pt x="67799" y="70298"/>
                    </a:lnTo>
                    <a:lnTo>
                      <a:pt x="36995" y="36405"/>
                    </a:lnTo>
                    <a:cubicBezTo>
                      <a:pt x="14358" y="1277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7207994" y="3486047"/>
                <a:ext cx="325407" cy="478096"/>
              </a:xfrm>
              <a:custGeom>
                <a:avLst/>
                <a:gdLst>
                  <a:gd name="connsiteX0" fmla="*/ 0 w 325407"/>
                  <a:gd name="connsiteY0" fmla="*/ 0 h 478096"/>
                  <a:gd name="connsiteX1" fmla="*/ 84093 w 325407"/>
                  <a:gd name="connsiteY1" fmla="*/ 51052 h 478096"/>
                  <a:gd name="connsiteX2" fmla="*/ 93020 w 325407"/>
                  <a:gd name="connsiteY2" fmla="*/ 57598 h 478096"/>
                  <a:gd name="connsiteX3" fmla="*/ 101622 w 325407"/>
                  <a:gd name="connsiteY3" fmla="*/ 67063 h 478096"/>
                  <a:gd name="connsiteX4" fmla="*/ 325407 w 325407"/>
                  <a:gd name="connsiteY4" fmla="*/ 478096 h 478096"/>
                  <a:gd name="connsiteX5" fmla="*/ 303916 w 325407"/>
                  <a:gd name="connsiteY5" fmla="*/ 477038 h 478096"/>
                  <a:gd name="connsiteX6" fmla="*/ 295485 w 325407"/>
                  <a:gd name="connsiteY6" fmla="*/ 476132 h 478096"/>
                  <a:gd name="connsiteX7" fmla="*/ 267056 w 325407"/>
                  <a:gd name="connsiteY7" fmla="*/ 387465 h 478096"/>
                  <a:gd name="connsiteX8" fmla="*/ 0 w 325407"/>
                  <a:gd name="connsiteY8" fmla="*/ 0 h 47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407" h="478096">
                    <a:moveTo>
                      <a:pt x="0" y="0"/>
                    </a:moveTo>
                    <a:cubicBezTo>
                      <a:pt x="29904" y="16515"/>
                      <a:pt x="57898" y="33559"/>
                      <a:pt x="84093" y="51052"/>
                    </a:cubicBezTo>
                    <a:lnTo>
                      <a:pt x="93020" y="57598"/>
                    </a:lnTo>
                    <a:lnTo>
                      <a:pt x="101622" y="67063"/>
                    </a:lnTo>
                    <a:cubicBezTo>
                      <a:pt x="175116" y="152106"/>
                      <a:pt x="281366" y="299066"/>
                      <a:pt x="325407" y="478096"/>
                    </a:cubicBezTo>
                    <a:cubicBezTo>
                      <a:pt x="318009" y="478096"/>
                      <a:pt x="310962" y="478096"/>
                      <a:pt x="303916" y="477038"/>
                    </a:cubicBezTo>
                    <a:lnTo>
                      <a:pt x="295485" y="476132"/>
                    </a:lnTo>
                    <a:lnTo>
                      <a:pt x="267056" y="387465"/>
                    </a:lnTo>
                    <a:cubicBezTo>
                      <a:pt x="175880" y="15645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10111326" y="3613924"/>
                <a:ext cx="387149" cy="560330"/>
              </a:xfrm>
              <a:custGeom>
                <a:avLst/>
                <a:gdLst>
                  <a:gd name="connsiteX0" fmla="*/ 28974 w 387149"/>
                  <a:gd name="connsiteY0" fmla="*/ 0 h 560330"/>
                  <a:gd name="connsiteX1" fmla="*/ 162153 w 387149"/>
                  <a:gd name="connsiteY1" fmla="*/ 540478 h 560330"/>
                  <a:gd name="connsiteX2" fmla="*/ 266443 w 387149"/>
                  <a:gd name="connsiteY2" fmla="*/ 547524 h 560330"/>
                  <a:gd name="connsiteX3" fmla="*/ 333001 w 387149"/>
                  <a:gd name="connsiteY3" fmla="*/ 539265 h 560330"/>
                  <a:gd name="connsiteX4" fmla="*/ 387149 w 387149"/>
                  <a:gd name="connsiteY4" fmla="*/ 520534 h 560330"/>
                  <a:gd name="connsiteX5" fmla="*/ 368920 w 387149"/>
                  <a:gd name="connsiteY5" fmla="*/ 530815 h 560330"/>
                  <a:gd name="connsiteX6" fmla="*/ 241222 w 387149"/>
                  <a:gd name="connsiteY6" fmla="*/ 560224 h 560330"/>
                  <a:gd name="connsiteX7" fmla="*/ 136932 w 387149"/>
                  <a:gd name="connsiteY7" fmla="*/ 553178 h 560330"/>
                  <a:gd name="connsiteX8" fmla="*/ 0 w 387149"/>
                  <a:gd name="connsiteY8" fmla="*/ 115429 h 560330"/>
                  <a:gd name="connsiteX9" fmla="*/ 72 w 387149"/>
                  <a:gd name="connsiteY9" fmla="*/ 70219 h 560330"/>
                  <a:gd name="connsiteX10" fmla="*/ 922 w 387149"/>
                  <a:gd name="connsiteY10" fmla="*/ 66922 h 560330"/>
                  <a:gd name="connsiteX11" fmla="*/ 28974 w 387149"/>
                  <a:gd name="connsiteY11" fmla="*/ 0 h 560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149" h="560330">
                    <a:moveTo>
                      <a:pt x="28974" y="0"/>
                    </a:moveTo>
                    <a:cubicBezTo>
                      <a:pt x="28974" y="0"/>
                      <a:pt x="-11897" y="281514"/>
                      <a:pt x="162153" y="540478"/>
                    </a:cubicBezTo>
                    <a:cubicBezTo>
                      <a:pt x="194216" y="545409"/>
                      <a:pt x="228747" y="548227"/>
                      <a:pt x="266443" y="547524"/>
                    </a:cubicBezTo>
                    <a:cubicBezTo>
                      <a:pt x="289521" y="547216"/>
                      <a:pt x="311712" y="544314"/>
                      <a:pt x="333001" y="539265"/>
                    </a:cubicBezTo>
                    <a:lnTo>
                      <a:pt x="387149" y="520534"/>
                    </a:lnTo>
                    <a:lnTo>
                      <a:pt x="368920" y="530815"/>
                    </a:lnTo>
                    <a:cubicBezTo>
                      <a:pt x="329987" y="548619"/>
                      <a:pt x="287377" y="559607"/>
                      <a:pt x="241222" y="560224"/>
                    </a:cubicBezTo>
                    <a:cubicBezTo>
                      <a:pt x="203525" y="560927"/>
                      <a:pt x="168995" y="558109"/>
                      <a:pt x="136932" y="553178"/>
                    </a:cubicBezTo>
                    <a:cubicBezTo>
                      <a:pt x="28151" y="391326"/>
                      <a:pt x="3323" y="220665"/>
                      <a:pt x="0" y="115429"/>
                    </a:cubicBezTo>
                    <a:lnTo>
                      <a:pt x="72" y="70219"/>
                    </a:lnTo>
                    <a:lnTo>
                      <a:pt x="922" y="66922"/>
                    </a:lnTo>
                    <a:cubicBezTo>
                      <a:pt x="8412" y="44576"/>
                      <a:pt x="17699" y="22241"/>
                      <a:pt x="2897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0061506" y="3626625"/>
                <a:ext cx="92181" cy="496773"/>
              </a:xfrm>
              <a:custGeom>
                <a:avLst/>
                <a:gdLst>
                  <a:gd name="connsiteX0" fmla="*/ 53573 w 92181"/>
                  <a:gd name="connsiteY0" fmla="*/ 0 h 496773"/>
                  <a:gd name="connsiteX1" fmla="*/ 49907 w 92181"/>
                  <a:gd name="connsiteY1" fmla="*/ 48033 h 496773"/>
                  <a:gd name="connsiteX2" fmla="*/ 49892 w 92181"/>
                  <a:gd name="connsiteY2" fmla="*/ 57519 h 496773"/>
                  <a:gd name="connsiteX3" fmla="*/ 33470 w 92181"/>
                  <a:gd name="connsiteY3" fmla="*/ 121209 h 496773"/>
                  <a:gd name="connsiteX4" fmla="*/ 92181 w 92181"/>
                  <a:gd name="connsiteY4" fmla="*/ 496773 h 496773"/>
                  <a:gd name="connsiteX5" fmla="*/ 56018 w 92181"/>
                  <a:gd name="connsiteY5" fmla="*/ 479647 h 496773"/>
                  <a:gd name="connsiteX6" fmla="*/ 24091 w 92181"/>
                  <a:gd name="connsiteY6" fmla="*/ 392609 h 496773"/>
                  <a:gd name="connsiteX7" fmla="*/ 53573 w 92181"/>
                  <a:gd name="connsiteY7" fmla="*/ 0 h 496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181" h="496773">
                    <a:moveTo>
                      <a:pt x="53573" y="0"/>
                    </a:moveTo>
                    <a:cubicBezTo>
                      <a:pt x="53573" y="0"/>
                      <a:pt x="51019" y="17595"/>
                      <a:pt x="49907" y="48033"/>
                    </a:cubicBezTo>
                    <a:lnTo>
                      <a:pt x="49892" y="57519"/>
                    </a:lnTo>
                    <a:lnTo>
                      <a:pt x="33470" y="121209"/>
                    </a:lnTo>
                    <a:cubicBezTo>
                      <a:pt x="8944" y="254920"/>
                      <a:pt x="42239" y="386052"/>
                      <a:pt x="92181" y="496773"/>
                    </a:cubicBezTo>
                    <a:lnTo>
                      <a:pt x="56018" y="479647"/>
                    </a:lnTo>
                    <a:lnTo>
                      <a:pt x="24091" y="392609"/>
                    </a:lnTo>
                    <a:cubicBezTo>
                      <a:pt x="-10178" y="270262"/>
                      <a:pt x="-14075" y="133448"/>
                      <a:pt x="5357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3934282" y="2162584"/>
            <a:ext cx="4552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8000" dirty="0">
                <a:solidFill>
                  <a:srgbClr val="FFF4B7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谢谢观看</a:t>
            </a:r>
            <a:endParaRPr kumimoji="1" lang="zh-CN" altLang="en-US" sz="8000" dirty="0">
              <a:solidFill>
                <a:srgbClr val="FFF4B7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7555" y="3501318"/>
            <a:ext cx="3782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 dirty="0">
                <a:solidFill>
                  <a:srgbClr val="FFF4B7"/>
                </a:solidFill>
                <a:cs typeface="+mn-ea"/>
                <a:sym typeface="+mn-lt"/>
              </a:rPr>
              <a:t>部门新年工作规划方案</a:t>
            </a:r>
            <a:endParaRPr kumimoji="1" lang="zh-CN" altLang="en-US" sz="2000" dirty="0"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597" name="矩形 596"/>
          <p:cNvSpPr/>
          <p:nvPr/>
        </p:nvSpPr>
        <p:spPr>
          <a:xfrm>
            <a:off x="4025270" y="3486023"/>
            <a:ext cx="4318618" cy="400110"/>
          </a:xfrm>
          <a:prstGeom prst="rect">
            <a:avLst/>
          </a:prstGeom>
          <a:noFill/>
          <a:ln>
            <a:solidFill>
              <a:srgbClr val="FFF4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2" name="任意多边形: 形状 591"/>
          <p:cNvSpPr/>
          <p:nvPr/>
        </p:nvSpPr>
        <p:spPr>
          <a:xfrm>
            <a:off x="5733673" y="5391323"/>
            <a:ext cx="3655365" cy="1699361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3" name="任意多边形: 形状 592"/>
          <p:cNvSpPr/>
          <p:nvPr/>
        </p:nvSpPr>
        <p:spPr>
          <a:xfrm>
            <a:off x="8146379" y="5184263"/>
            <a:ext cx="2491627" cy="1158345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0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4" name="任意多边形: 形状 593"/>
          <p:cNvSpPr/>
          <p:nvPr/>
        </p:nvSpPr>
        <p:spPr>
          <a:xfrm>
            <a:off x="8343888" y="5458098"/>
            <a:ext cx="6172648" cy="2869634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8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17" name="图片 616"/>
          <p:cNvPicPr>
            <a:picLocks noChangeAspect="1"/>
          </p:cNvPicPr>
          <p:nvPr/>
        </p:nvPicPr>
        <p:blipFill rotWithShape="1">
          <a:blip r:embed="rId2"/>
          <a:srcRect b="17061"/>
          <a:stretch>
            <a:fillRect/>
          </a:stretch>
        </p:blipFill>
        <p:spPr>
          <a:xfrm>
            <a:off x="4144505" y="-1480193"/>
            <a:ext cx="6720950" cy="5687945"/>
          </a:xfrm>
          <a:prstGeom prst="rect">
            <a:avLst/>
          </a:prstGeom>
        </p:spPr>
      </p:pic>
      <p:pic>
        <p:nvPicPr>
          <p:cNvPr id="619" name="图片 6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483" y="-2751956"/>
            <a:ext cx="4254799" cy="4254799"/>
          </a:xfrm>
          <a:prstGeom prst="rect">
            <a:avLst/>
          </a:prstGeom>
        </p:spPr>
      </p:pic>
      <p:pic>
        <p:nvPicPr>
          <p:cNvPr id="591" name="图形 5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2875" y="-4022775"/>
            <a:ext cx="4345434" cy="8922281"/>
          </a:xfrm>
          <a:prstGeom prst="rect">
            <a:avLst/>
          </a:prstGeom>
        </p:spPr>
      </p:pic>
      <p:pic>
        <p:nvPicPr>
          <p:cNvPr id="595" name="图形 5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4963" y="-1385835"/>
            <a:ext cx="1724075" cy="3539964"/>
          </a:xfrm>
          <a:prstGeom prst="rect">
            <a:avLst/>
          </a:prstGeom>
        </p:spPr>
      </p:pic>
      <p:pic>
        <p:nvPicPr>
          <p:cNvPr id="621" name="图片 62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62513" y="4245449"/>
            <a:ext cx="3448050" cy="3409950"/>
          </a:xfrm>
          <a:prstGeom prst="rect">
            <a:avLst/>
          </a:prstGeom>
        </p:spPr>
      </p:pic>
      <p:sp>
        <p:nvSpPr>
          <p:cNvPr id="314" name="文本框 313"/>
          <p:cNvSpPr txBox="1"/>
          <p:nvPr/>
        </p:nvSpPr>
        <p:spPr>
          <a:xfrm>
            <a:off x="5062438" y="4494923"/>
            <a:ext cx="15506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</a:rPr>
              <a:t>汇报人：</a:t>
            </a:r>
            <a:r>
              <a:rPr lang="en-US" b="1" dirty="0">
                <a:gradFill>
                  <a:gsLst>
                    <a:gs pos="0">
                      <a:srgbClr val="FFF4B7"/>
                    </a:gs>
                    <a:gs pos="100000">
                      <a:srgbClr val="F49E00"/>
                    </a:gs>
                  </a:gsLst>
                  <a:lin ang="5400000" scaled="1"/>
                </a:gradFill>
              </a:rPr>
              <a:t>XXX</a:t>
            </a:r>
            <a:endParaRPr lang="en-US" b="1" dirty="0">
              <a:gradFill>
                <a:gsLst>
                  <a:gs pos="0">
                    <a:srgbClr val="FFF4B7"/>
                  </a:gs>
                  <a:gs pos="100000">
                    <a:srgbClr val="F49E00"/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5" name="图片 324"/>
          <p:cNvPicPr>
            <a:picLocks noChangeAspect="1"/>
          </p:cNvPicPr>
          <p:nvPr/>
        </p:nvPicPr>
        <p:blipFill rotWithShape="1">
          <a:blip r:embed="rId2"/>
          <a:srcRect b="17061"/>
          <a:stretch>
            <a:fillRect/>
          </a:stretch>
        </p:blipFill>
        <p:spPr>
          <a:xfrm>
            <a:off x="7909086" y="-1103158"/>
            <a:ext cx="6720950" cy="5687945"/>
          </a:xfrm>
          <a:prstGeom prst="rect">
            <a:avLst/>
          </a:prstGeom>
        </p:spPr>
      </p:pic>
      <p:sp>
        <p:nvSpPr>
          <p:cNvPr id="22" name="任意多边形: 形状 21"/>
          <p:cNvSpPr/>
          <p:nvPr/>
        </p:nvSpPr>
        <p:spPr>
          <a:xfrm>
            <a:off x="5733673" y="5391323"/>
            <a:ext cx="3655365" cy="1699361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>
          <a:xfrm>
            <a:off x="8146379" y="5184263"/>
            <a:ext cx="2491627" cy="1158345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0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8343888" y="5458098"/>
            <a:ext cx="6172648" cy="2869634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8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923431" y="2931828"/>
            <a:ext cx="33201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新年工作概述</a:t>
            </a:r>
            <a:endParaRPr kumimoji="1" lang="en-US" altLang="zh-CN" sz="44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193141" y="-4802056"/>
            <a:ext cx="7237281" cy="11704994"/>
            <a:chOff x="-1872439" y="-5018969"/>
            <a:chExt cx="7237281" cy="11704994"/>
          </a:xfrm>
        </p:grpSpPr>
        <p:sp>
          <p:nvSpPr>
            <p:cNvPr id="26" name="任意多边形: 形状 25"/>
            <p:cNvSpPr/>
            <p:nvPr/>
          </p:nvSpPr>
          <p:spPr>
            <a:xfrm>
              <a:off x="-1818004" y="-5006267"/>
              <a:ext cx="7182846" cy="11692292"/>
            </a:xfrm>
            <a:custGeom>
              <a:avLst/>
              <a:gdLst>
                <a:gd name="connsiteX0" fmla="*/ 1782866 w 1941827"/>
                <a:gd name="connsiteY0" fmla="*/ 2821233 h 3160923"/>
                <a:gd name="connsiteX1" fmla="*/ 1770770 w 1941827"/>
                <a:gd name="connsiteY1" fmla="*/ 2836473 h 3160923"/>
                <a:gd name="connsiteX2" fmla="*/ 1770770 w 1941827"/>
                <a:gd name="connsiteY2" fmla="*/ 2836473 h 3160923"/>
                <a:gd name="connsiteX3" fmla="*/ 1566554 w 1941827"/>
                <a:gd name="connsiteY3" fmla="*/ 2815995 h 3160923"/>
                <a:gd name="connsiteX4" fmla="*/ 1738099 w 1941827"/>
                <a:gd name="connsiteY4" fmla="*/ 2836854 h 3160923"/>
                <a:gd name="connsiteX5" fmla="*/ 1681901 w 1941827"/>
                <a:gd name="connsiteY5" fmla="*/ 2804469 h 3160923"/>
                <a:gd name="connsiteX6" fmla="*/ 1513214 w 1941827"/>
                <a:gd name="connsiteY6" fmla="*/ 2522148 h 3160923"/>
                <a:gd name="connsiteX7" fmla="*/ 1397294 w 1941827"/>
                <a:gd name="connsiteY7" fmla="*/ 2516814 h 3160923"/>
                <a:gd name="connsiteX8" fmla="*/ 1260039 w 1941827"/>
                <a:gd name="connsiteY8" fmla="*/ 2735985 h 3160923"/>
                <a:gd name="connsiteX9" fmla="*/ 1346050 w 1941827"/>
                <a:gd name="connsiteY9" fmla="*/ 2579774 h 3160923"/>
                <a:gd name="connsiteX10" fmla="*/ 1505308 w 1941827"/>
                <a:gd name="connsiteY10" fmla="*/ 2505861 h 3160923"/>
                <a:gd name="connsiteX11" fmla="*/ 1503974 w 1941827"/>
                <a:gd name="connsiteY11" fmla="*/ 2503003 h 3160923"/>
                <a:gd name="connsiteX12" fmla="*/ 1245371 w 1941827"/>
                <a:gd name="connsiteY12" fmla="*/ 2269355 h 3160923"/>
                <a:gd name="connsiteX13" fmla="*/ 1226511 w 1941827"/>
                <a:gd name="connsiteY13" fmla="*/ 2253543 h 3160923"/>
                <a:gd name="connsiteX14" fmla="*/ 1227273 w 1941827"/>
                <a:gd name="connsiteY14" fmla="*/ 2303454 h 3160923"/>
                <a:gd name="connsiteX15" fmla="*/ 1276613 w 1941827"/>
                <a:gd name="connsiteY15" fmla="*/ 2564058 h 3160923"/>
                <a:gd name="connsiteX16" fmla="*/ 1164694 w 1941827"/>
                <a:gd name="connsiteY16" fmla="*/ 2659594 h 3160923"/>
                <a:gd name="connsiteX17" fmla="*/ 1213271 w 1941827"/>
                <a:gd name="connsiteY17" fmla="*/ 2364129 h 3160923"/>
                <a:gd name="connsiteX18" fmla="*/ 1214510 w 1941827"/>
                <a:gd name="connsiteY18" fmla="*/ 2185916 h 3160923"/>
                <a:gd name="connsiteX19" fmla="*/ 1293853 w 1941827"/>
                <a:gd name="connsiteY19" fmla="*/ 2260782 h 3160923"/>
                <a:gd name="connsiteX20" fmla="*/ 1379864 w 1941827"/>
                <a:gd name="connsiteY20" fmla="*/ 2293548 h 3160923"/>
                <a:gd name="connsiteX21" fmla="*/ 1359575 w 1941827"/>
                <a:gd name="connsiteY21" fmla="*/ 2306693 h 3160923"/>
                <a:gd name="connsiteX22" fmla="*/ 1463303 w 1941827"/>
                <a:gd name="connsiteY22" fmla="*/ 2269355 h 3160923"/>
                <a:gd name="connsiteX23" fmla="*/ 1452063 w 1941827"/>
                <a:gd name="connsiteY23" fmla="*/ 2304026 h 3160923"/>
                <a:gd name="connsiteX24" fmla="*/ 1515023 w 1941827"/>
                <a:gd name="connsiteY24" fmla="*/ 2215158 h 3160923"/>
                <a:gd name="connsiteX25" fmla="*/ 1517309 w 1941827"/>
                <a:gd name="connsiteY25" fmla="*/ 2243352 h 3160923"/>
                <a:gd name="connsiteX26" fmla="*/ 1544646 w 1941827"/>
                <a:gd name="connsiteY26" fmla="*/ 2161341 h 3160923"/>
                <a:gd name="connsiteX27" fmla="*/ 1514642 w 1941827"/>
                <a:gd name="connsiteY27" fmla="*/ 2097429 h 3160923"/>
                <a:gd name="connsiteX28" fmla="*/ 1479971 w 1941827"/>
                <a:gd name="connsiteY28" fmla="*/ 2035421 h 3160923"/>
                <a:gd name="connsiteX29" fmla="*/ 1476733 w 1941827"/>
                <a:gd name="connsiteY29" fmla="*/ 2037612 h 3160923"/>
                <a:gd name="connsiteX30" fmla="*/ 1469018 w 1941827"/>
                <a:gd name="connsiteY30" fmla="*/ 2117622 h 3160923"/>
                <a:gd name="connsiteX31" fmla="*/ 1435394 w 1941827"/>
                <a:gd name="connsiteY31" fmla="*/ 2160389 h 3160923"/>
                <a:gd name="connsiteX32" fmla="*/ 1415011 w 1941827"/>
                <a:gd name="connsiteY32" fmla="*/ 2173629 h 3160923"/>
                <a:gd name="connsiteX33" fmla="*/ 1394437 w 1941827"/>
                <a:gd name="connsiteY33" fmla="*/ 2090761 h 3160923"/>
                <a:gd name="connsiteX34" fmla="*/ 1390436 w 1941827"/>
                <a:gd name="connsiteY34" fmla="*/ 2092285 h 3160923"/>
                <a:gd name="connsiteX35" fmla="*/ 1362338 w 1941827"/>
                <a:gd name="connsiteY35" fmla="*/ 2174486 h 3160923"/>
                <a:gd name="connsiteX36" fmla="*/ 1307093 w 1941827"/>
                <a:gd name="connsiteY36" fmla="*/ 2134385 h 3160923"/>
                <a:gd name="connsiteX37" fmla="*/ 1304330 w 1941827"/>
                <a:gd name="connsiteY37" fmla="*/ 2029039 h 3160923"/>
                <a:gd name="connsiteX38" fmla="*/ 1307759 w 1941827"/>
                <a:gd name="connsiteY38" fmla="*/ 2008846 h 3160923"/>
                <a:gd name="connsiteX39" fmla="*/ 1311760 w 1941827"/>
                <a:gd name="connsiteY39" fmla="*/ 2014561 h 3160923"/>
                <a:gd name="connsiteX40" fmla="*/ 1320618 w 1941827"/>
                <a:gd name="connsiteY40" fmla="*/ 2002179 h 3160923"/>
                <a:gd name="connsiteX41" fmla="*/ 1315665 w 1941827"/>
                <a:gd name="connsiteY41" fmla="*/ 1994749 h 3160923"/>
                <a:gd name="connsiteX42" fmla="*/ 1350717 w 1941827"/>
                <a:gd name="connsiteY42" fmla="*/ 1956458 h 3160923"/>
                <a:gd name="connsiteX43" fmla="*/ 1353956 w 1941827"/>
                <a:gd name="connsiteY43" fmla="*/ 1977413 h 3160923"/>
                <a:gd name="connsiteX44" fmla="*/ 1361480 w 1941827"/>
                <a:gd name="connsiteY44" fmla="*/ 1987700 h 3160923"/>
                <a:gd name="connsiteX45" fmla="*/ 1365862 w 1941827"/>
                <a:gd name="connsiteY45" fmla="*/ 2044565 h 3160923"/>
                <a:gd name="connsiteX46" fmla="*/ 1368243 w 1941827"/>
                <a:gd name="connsiteY46" fmla="*/ 2046470 h 3160923"/>
                <a:gd name="connsiteX47" fmla="*/ 1401962 w 1941827"/>
                <a:gd name="connsiteY47" fmla="*/ 1970746 h 3160923"/>
                <a:gd name="connsiteX48" fmla="*/ 1428060 w 1941827"/>
                <a:gd name="connsiteY48" fmla="*/ 1953315 h 3160923"/>
                <a:gd name="connsiteX49" fmla="*/ 1461588 w 1941827"/>
                <a:gd name="connsiteY49" fmla="*/ 1927693 h 3160923"/>
                <a:gd name="connsiteX50" fmla="*/ 1461683 w 1941827"/>
                <a:gd name="connsiteY50" fmla="*/ 1951315 h 3160923"/>
                <a:gd name="connsiteX51" fmla="*/ 1464255 w 1941827"/>
                <a:gd name="connsiteY51" fmla="*/ 1953029 h 3160923"/>
                <a:gd name="connsiteX52" fmla="*/ 1488925 w 1941827"/>
                <a:gd name="connsiteY52" fmla="*/ 1887879 h 3160923"/>
                <a:gd name="connsiteX53" fmla="*/ 1460255 w 1941827"/>
                <a:gd name="connsiteY53" fmla="*/ 1891879 h 3160923"/>
                <a:gd name="connsiteX54" fmla="*/ 1447967 w 1941827"/>
                <a:gd name="connsiteY54" fmla="*/ 1901595 h 3160923"/>
                <a:gd name="connsiteX55" fmla="*/ 1368719 w 1941827"/>
                <a:gd name="connsiteY55" fmla="*/ 1965888 h 3160923"/>
                <a:gd name="connsiteX56" fmla="*/ 1440728 w 1941827"/>
                <a:gd name="connsiteY56" fmla="*/ 1893403 h 3160923"/>
                <a:gd name="connsiteX57" fmla="*/ 1445110 w 1941827"/>
                <a:gd name="connsiteY57" fmla="*/ 1864542 h 3160923"/>
                <a:gd name="connsiteX58" fmla="*/ 1421488 w 1941827"/>
                <a:gd name="connsiteY58" fmla="*/ 1853684 h 3160923"/>
                <a:gd name="connsiteX59" fmla="*/ 1424441 w 1941827"/>
                <a:gd name="connsiteY59" fmla="*/ 1830824 h 3160923"/>
                <a:gd name="connsiteX60" fmla="*/ 1402057 w 1941827"/>
                <a:gd name="connsiteY60" fmla="*/ 1855398 h 3160923"/>
                <a:gd name="connsiteX61" fmla="*/ 1379959 w 1941827"/>
                <a:gd name="connsiteY61" fmla="*/ 1861304 h 3160923"/>
                <a:gd name="connsiteX62" fmla="*/ 1379959 w 1941827"/>
                <a:gd name="connsiteY62" fmla="*/ 1861304 h 3160923"/>
                <a:gd name="connsiteX63" fmla="*/ 1327476 w 1941827"/>
                <a:gd name="connsiteY63" fmla="*/ 1856827 h 3160923"/>
                <a:gd name="connsiteX64" fmla="*/ 1367957 w 1941827"/>
                <a:gd name="connsiteY64" fmla="*/ 1848731 h 3160923"/>
                <a:gd name="connsiteX65" fmla="*/ 1367957 w 1941827"/>
                <a:gd name="connsiteY65" fmla="*/ 1848731 h 3160923"/>
                <a:gd name="connsiteX66" fmla="*/ 1385579 w 1941827"/>
                <a:gd name="connsiteY66" fmla="*/ 1813964 h 3160923"/>
                <a:gd name="connsiteX67" fmla="*/ 1465112 w 1941827"/>
                <a:gd name="connsiteY67" fmla="*/ 1780913 h 3160923"/>
                <a:gd name="connsiteX68" fmla="*/ 1473399 w 1941827"/>
                <a:gd name="connsiteY68" fmla="*/ 1807202 h 3160923"/>
                <a:gd name="connsiteX69" fmla="*/ 1457683 w 1941827"/>
                <a:gd name="connsiteY69" fmla="*/ 1855589 h 3160923"/>
                <a:gd name="connsiteX70" fmla="*/ 1453587 w 1941827"/>
                <a:gd name="connsiteY70" fmla="*/ 1859399 h 3160923"/>
                <a:gd name="connsiteX71" fmla="*/ 1456254 w 1941827"/>
                <a:gd name="connsiteY71" fmla="*/ 1872543 h 3160923"/>
                <a:gd name="connsiteX72" fmla="*/ 1466065 w 1941827"/>
                <a:gd name="connsiteY72" fmla="*/ 1882354 h 3160923"/>
                <a:gd name="connsiteX73" fmla="*/ 1496354 w 1941827"/>
                <a:gd name="connsiteY73" fmla="*/ 1882068 h 3160923"/>
                <a:gd name="connsiteX74" fmla="*/ 1520072 w 1941827"/>
                <a:gd name="connsiteY74" fmla="*/ 1824537 h 3160923"/>
                <a:gd name="connsiteX75" fmla="*/ 1449587 w 1941827"/>
                <a:gd name="connsiteY75" fmla="*/ 1693473 h 3160923"/>
                <a:gd name="connsiteX76" fmla="*/ 1355861 w 1941827"/>
                <a:gd name="connsiteY76" fmla="*/ 1643181 h 3160923"/>
                <a:gd name="connsiteX77" fmla="*/ 1278327 w 1941827"/>
                <a:gd name="connsiteY77" fmla="*/ 1581078 h 3160923"/>
                <a:gd name="connsiteX78" fmla="*/ 1183172 w 1941827"/>
                <a:gd name="connsiteY78" fmla="*/ 1568505 h 3160923"/>
                <a:gd name="connsiteX79" fmla="*/ 1148882 w 1941827"/>
                <a:gd name="connsiteY79" fmla="*/ 1563838 h 3160923"/>
                <a:gd name="connsiteX80" fmla="*/ 1095257 w 1941827"/>
                <a:gd name="connsiteY80" fmla="*/ 1540311 h 3160923"/>
                <a:gd name="connsiteX81" fmla="*/ 1022867 w 1941827"/>
                <a:gd name="connsiteY81" fmla="*/ 1538216 h 3160923"/>
                <a:gd name="connsiteX82" fmla="*/ 1022105 w 1941827"/>
                <a:gd name="connsiteY82" fmla="*/ 1576030 h 3160923"/>
                <a:gd name="connsiteX83" fmla="*/ 1110592 w 1941827"/>
                <a:gd name="connsiteY83" fmla="*/ 1560980 h 3160923"/>
                <a:gd name="connsiteX84" fmla="*/ 1133928 w 1941827"/>
                <a:gd name="connsiteY84" fmla="*/ 1565933 h 3160923"/>
                <a:gd name="connsiteX85" fmla="*/ 1048298 w 1941827"/>
                <a:gd name="connsiteY85" fmla="*/ 1590317 h 3160923"/>
                <a:gd name="connsiteX86" fmla="*/ 867133 w 1941827"/>
                <a:gd name="connsiteY86" fmla="*/ 1722143 h 3160923"/>
                <a:gd name="connsiteX87" fmla="*/ 999435 w 1941827"/>
                <a:gd name="connsiteY87" fmla="*/ 1599652 h 3160923"/>
                <a:gd name="connsiteX88" fmla="*/ 963812 w 1941827"/>
                <a:gd name="connsiteY88" fmla="*/ 1605653 h 3160923"/>
                <a:gd name="connsiteX89" fmla="*/ 730259 w 1941827"/>
                <a:gd name="connsiteY89" fmla="*/ 1777674 h 3160923"/>
                <a:gd name="connsiteX90" fmla="*/ 902852 w 1941827"/>
                <a:gd name="connsiteY90" fmla="*/ 1615940 h 3160923"/>
                <a:gd name="connsiteX91" fmla="*/ 779979 w 1941827"/>
                <a:gd name="connsiteY91" fmla="*/ 1636800 h 3160923"/>
                <a:gd name="connsiteX92" fmla="*/ 584145 w 1941827"/>
                <a:gd name="connsiteY92" fmla="*/ 2379083 h 3160923"/>
                <a:gd name="connsiteX93" fmla="*/ 504707 w 1941827"/>
                <a:gd name="connsiteY93" fmla="*/ 1806345 h 3160923"/>
                <a:gd name="connsiteX94" fmla="*/ 721400 w 1941827"/>
                <a:gd name="connsiteY94" fmla="*/ 1588222 h 3160923"/>
                <a:gd name="connsiteX95" fmla="*/ 693492 w 1941827"/>
                <a:gd name="connsiteY95" fmla="*/ 1539740 h 3160923"/>
                <a:gd name="connsiteX96" fmla="*/ 644915 w 1941827"/>
                <a:gd name="connsiteY96" fmla="*/ 1397627 h 3160923"/>
                <a:gd name="connsiteX97" fmla="*/ 572906 w 1941827"/>
                <a:gd name="connsiteY97" fmla="*/ 1215699 h 3160923"/>
                <a:gd name="connsiteX98" fmla="*/ 459082 w 1941827"/>
                <a:gd name="connsiteY98" fmla="*/ 1091779 h 3160923"/>
                <a:gd name="connsiteX99" fmla="*/ 597004 w 1941827"/>
                <a:gd name="connsiteY99" fmla="*/ 1232178 h 3160923"/>
                <a:gd name="connsiteX100" fmla="*/ 633199 w 1941827"/>
                <a:gd name="connsiteY100" fmla="*/ 1321427 h 3160923"/>
                <a:gd name="connsiteX101" fmla="*/ 629675 w 1941827"/>
                <a:gd name="connsiteY101" fmla="*/ 1275516 h 3160923"/>
                <a:gd name="connsiteX102" fmla="*/ 431269 w 1941827"/>
                <a:gd name="connsiteY102" fmla="*/ 1049488 h 3160923"/>
                <a:gd name="connsiteX103" fmla="*/ 659107 w 1941827"/>
                <a:gd name="connsiteY103" fmla="*/ 1277231 h 3160923"/>
                <a:gd name="connsiteX104" fmla="*/ 703112 w 1941827"/>
                <a:gd name="connsiteY104" fmla="*/ 1494591 h 3160923"/>
                <a:gd name="connsiteX105" fmla="*/ 758072 w 1941827"/>
                <a:gd name="connsiteY105" fmla="*/ 1434870 h 3160923"/>
                <a:gd name="connsiteX106" fmla="*/ 819603 w 1941827"/>
                <a:gd name="connsiteY106" fmla="*/ 1306472 h 3160923"/>
                <a:gd name="connsiteX107" fmla="*/ 762739 w 1941827"/>
                <a:gd name="connsiteY107" fmla="*/ 979955 h 3160923"/>
                <a:gd name="connsiteX108" fmla="*/ 550331 w 1941827"/>
                <a:gd name="connsiteY108" fmla="*/ 813649 h 3160923"/>
                <a:gd name="connsiteX109" fmla="*/ 544331 w 1941827"/>
                <a:gd name="connsiteY109" fmla="*/ 810315 h 3160923"/>
                <a:gd name="connsiteX110" fmla="*/ 875420 w 1941827"/>
                <a:gd name="connsiteY110" fmla="*/ 571619 h 3160923"/>
                <a:gd name="connsiteX111" fmla="*/ 844178 w 1941827"/>
                <a:gd name="connsiteY111" fmla="*/ 489227 h 3160923"/>
                <a:gd name="connsiteX112" fmla="*/ 895708 w 1941827"/>
                <a:gd name="connsiteY112" fmla="*/ 563618 h 3160923"/>
                <a:gd name="connsiteX113" fmla="*/ 1031058 w 1941827"/>
                <a:gd name="connsiteY113" fmla="*/ 30884 h 3160923"/>
                <a:gd name="connsiteX114" fmla="*/ 773216 w 1941827"/>
                <a:gd name="connsiteY114" fmla="*/ 58316 h 3160923"/>
                <a:gd name="connsiteX115" fmla="*/ 770264 w 1941827"/>
                <a:gd name="connsiteY115" fmla="*/ 111752 h 3160923"/>
                <a:gd name="connsiteX116" fmla="*/ 812364 w 1941827"/>
                <a:gd name="connsiteY116" fmla="*/ 118038 h 3160923"/>
                <a:gd name="connsiteX117" fmla="*/ 970670 w 1941827"/>
                <a:gd name="connsiteY117" fmla="*/ 97655 h 3160923"/>
                <a:gd name="connsiteX118" fmla="*/ 1069253 w 1941827"/>
                <a:gd name="connsiteY118" fmla="*/ 75938 h 3160923"/>
                <a:gd name="connsiteX119" fmla="*/ 987529 w 1941827"/>
                <a:gd name="connsiteY119" fmla="*/ 108608 h 3160923"/>
                <a:gd name="connsiteX120" fmla="*/ 1015628 w 1941827"/>
                <a:gd name="connsiteY120" fmla="*/ 140136 h 3160923"/>
                <a:gd name="connsiteX121" fmla="*/ 1111640 w 1941827"/>
                <a:gd name="connsiteY121" fmla="*/ 151852 h 3160923"/>
                <a:gd name="connsiteX122" fmla="*/ 1024295 w 1941827"/>
                <a:gd name="connsiteY122" fmla="*/ 154900 h 3160923"/>
                <a:gd name="connsiteX123" fmla="*/ 1035154 w 1941827"/>
                <a:gd name="connsiteY123" fmla="*/ 178903 h 3160923"/>
                <a:gd name="connsiteX124" fmla="*/ 1125832 w 1941827"/>
                <a:gd name="connsiteY124" fmla="*/ 196429 h 3160923"/>
                <a:gd name="connsiteX125" fmla="*/ 1041536 w 1941827"/>
                <a:gd name="connsiteY125" fmla="*/ 196905 h 3160923"/>
                <a:gd name="connsiteX126" fmla="*/ 1044774 w 1941827"/>
                <a:gd name="connsiteY126" fmla="*/ 265676 h 3160923"/>
                <a:gd name="connsiteX127" fmla="*/ 1116021 w 1941827"/>
                <a:gd name="connsiteY127" fmla="*/ 323016 h 3160923"/>
                <a:gd name="connsiteX128" fmla="*/ 1037059 w 1941827"/>
                <a:gd name="connsiteY128" fmla="*/ 290822 h 3160923"/>
                <a:gd name="connsiteX129" fmla="*/ 1004102 w 1941827"/>
                <a:gd name="connsiteY129" fmla="*/ 344924 h 3160923"/>
                <a:gd name="connsiteX130" fmla="*/ 1054299 w 1941827"/>
                <a:gd name="connsiteY130" fmla="*/ 440364 h 3160923"/>
                <a:gd name="connsiteX131" fmla="*/ 982576 w 1941827"/>
                <a:gd name="connsiteY131" fmla="*/ 368927 h 3160923"/>
                <a:gd name="connsiteX132" fmla="*/ 916472 w 1941827"/>
                <a:gd name="connsiteY132" fmla="*/ 424648 h 3160923"/>
                <a:gd name="connsiteX133" fmla="*/ 946476 w 1941827"/>
                <a:gd name="connsiteY133" fmla="*/ 527899 h 3160923"/>
                <a:gd name="connsiteX134" fmla="*/ 885326 w 1941827"/>
                <a:gd name="connsiteY134" fmla="*/ 444555 h 3160923"/>
                <a:gd name="connsiteX135" fmla="*/ 754833 w 1941827"/>
                <a:gd name="connsiteY135" fmla="*/ 494276 h 3160923"/>
                <a:gd name="connsiteX136" fmla="*/ 755881 w 1941827"/>
                <a:gd name="connsiteY136" fmla="*/ 596479 h 3160923"/>
                <a:gd name="connsiteX137" fmla="*/ 714923 w 1941827"/>
                <a:gd name="connsiteY137" fmla="*/ 505896 h 3160923"/>
                <a:gd name="connsiteX138" fmla="*/ 577859 w 1941827"/>
                <a:gd name="connsiteY138" fmla="*/ 551807 h 3160923"/>
                <a:gd name="connsiteX139" fmla="*/ 635104 w 1941827"/>
                <a:gd name="connsiteY139" fmla="*/ 661154 h 3160923"/>
                <a:gd name="connsiteX140" fmla="*/ 516613 w 1941827"/>
                <a:gd name="connsiteY140" fmla="*/ 580096 h 3160923"/>
                <a:gd name="connsiteX141" fmla="*/ 480418 w 1941827"/>
                <a:gd name="connsiteY141" fmla="*/ 600194 h 3160923"/>
                <a:gd name="connsiteX142" fmla="*/ 423744 w 1941827"/>
                <a:gd name="connsiteY142" fmla="*/ 640389 h 3160923"/>
                <a:gd name="connsiteX143" fmla="*/ 527186 w 1941827"/>
                <a:gd name="connsiteY143" fmla="*/ 735449 h 3160923"/>
                <a:gd name="connsiteX144" fmla="*/ 378786 w 1941827"/>
                <a:gd name="connsiteY144" fmla="*/ 682299 h 3160923"/>
                <a:gd name="connsiteX145" fmla="*/ 297443 w 1941827"/>
                <a:gd name="connsiteY145" fmla="*/ 791741 h 3160923"/>
                <a:gd name="connsiteX146" fmla="*/ 404885 w 1941827"/>
                <a:gd name="connsiteY146" fmla="*/ 771929 h 3160923"/>
                <a:gd name="connsiteX147" fmla="*/ 504611 w 1941827"/>
                <a:gd name="connsiteY147" fmla="*/ 796504 h 3160923"/>
                <a:gd name="connsiteX148" fmla="*/ 213718 w 1941827"/>
                <a:gd name="connsiteY148" fmla="*/ 873656 h 3160923"/>
                <a:gd name="connsiteX149" fmla="*/ 28647 w 1941827"/>
                <a:gd name="connsiteY149" fmla="*/ 1110162 h 3160923"/>
                <a:gd name="connsiteX150" fmla="*/ 27028 w 1941827"/>
                <a:gd name="connsiteY150" fmla="*/ 1299043 h 3160923"/>
                <a:gd name="connsiteX151" fmla="*/ 41982 w 1941827"/>
                <a:gd name="connsiteY151" fmla="*/ 1253513 h 3160923"/>
                <a:gd name="connsiteX152" fmla="*/ 37505 w 1941827"/>
                <a:gd name="connsiteY152" fmla="*/ 1111877 h 3160923"/>
                <a:gd name="connsiteX153" fmla="*/ 52269 w 1941827"/>
                <a:gd name="connsiteY153" fmla="*/ 1227415 h 3160923"/>
                <a:gd name="connsiteX154" fmla="*/ 75796 w 1941827"/>
                <a:gd name="connsiteY154" fmla="*/ 1179314 h 3160923"/>
                <a:gd name="connsiteX155" fmla="*/ 126278 w 1941827"/>
                <a:gd name="connsiteY155" fmla="*/ 987004 h 3160923"/>
                <a:gd name="connsiteX156" fmla="*/ 94370 w 1941827"/>
                <a:gd name="connsiteY156" fmla="*/ 1149310 h 3160923"/>
                <a:gd name="connsiteX157" fmla="*/ 193049 w 1941827"/>
                <a:gd name="connsiteY157" fmla="*/ 1062537 h 3160923"/>
                <a:gd name="connsiteX158" fmla="*/ 48364 w 1941827"/>
                <a:gd name="connsiteY158" fmla="*/ 1366575 h 3160923"/>
                <a:gd name="connsiteX159" fmla="*/ 48364 w 1941827"/>
                <a:gd name="connsiteY159" fmla="*/ 1366575 h 3160923"/>
                <a:gd name="connsiteX160" fmla="*/ 45602 w 1941827"/>
                <a:gd name="connsiteY160" fmla="*/ 1458301 h 3160923"/>
                <a:gd name="connsiteX161" fmla="*/ 70367 w 1941827"/>
                <a:gd name="connsiteY161" fmla="*/ 1830538 h 3160923"/>
                <a:gd name="connsiteX162" fmla="*/ 160473 w 1941827"/>
                <a:gd name="connsiteY162" fmla="*/ 2149911 h 3160923"/>
                <a:gd name="connsiteX163" fmla="*/ 475941 w 1941827"/>
                <a:gd name="connsiteY163" fmla="*/ 1686329 h 3160923"/>
                <a:gd name="connsiteX164" fmla="*/ 203526 w 1941827"/>
                <a:gd name="connsiteY164" fmla="*/ 2226968 h 3160923"/>
                <a:gd name="connsiteX165" fmla="*/ 207050 w 1941827"/>
                <a:gd name="connsiteY165" fmla="*/ 2285928 h 3160923"/>
                <a:gd name="connsiteX166" fmla="*/ 193906 w 1941827"/>
                <a:gd name="connsiteY166" fmla="*/ 2612350 h 3160923"/>
                <a:gd name="connsiteX167" fmla="*/ 245055 w 1941827"/>
                <a:gd name="connsiteY167" fmla="*/ 2829520 h 3160923"/>
                <a:gd name="connsiteX168" fmla="*/ 482037 w 1941827"/>
                <a:gd name="connsiteY168" fmla="*/ 2847713 h 3160923"/>
                <a:gd name="connsiteX169" fmla="*/ 731497 w 1941827"/>
                <a:gd name="connsiteY169" fmla="*/ 2892099 h 3160923"/>
                <a:gd name="connsiteX170" fmla="*/ 605195 w 1941827"/>
                <a:gd name="connsiteY170" fmla="*/ 2759130 h 3160923"/>
                <a:gd name="connsiteX171" fmla="*/ 475274 w 1941827"/>
                <a:gd name="connsiteY171" fmla="*/ 2615874 h 3160923"/>
                <a:gd name="connsiteX172" fmla="*/ 599385 w 1941827"/>
                <a:gd name="connsiteY172" fmla="*/ 2712077 h 3160923"/>
                <a:gd name="connsiteX173" fmla="*/ 731973 w 1941827"/>
                <a:gd name="connsiteY173" fmla="*/ 2843427 h 3160923"/>
                <a:gd name="connsiteX174" fmla="*/ 755690 w 1941827"/>
                <a:gd name="connsiteY174" fmla="*/ 2909244 h 3160923"/>
                <a:gd name="connsiteX175" fmla="*/ 787123 w 1941827"/>
                <a:gd name="connsiteY175" fmla="*/ 2933247 h 3160923"/>
                <a:gd name="connsiteX176" fmla="*/ 868752 w 1941827"/>
                <a:gd name="connsiteY176" fmla="*/ 3078504 h 3160923"/>
                <a:gd name="connsiteX177" fmla="*/ 960097 w 1941827"/>
                <a:gd name="connsiteY177" fmla="*/ 3107269 h 3160923"/>
                <a:gd name="connsiteX178" fmla="*/ 965907 w 1941827"/>
                <a:gd name="connsiteY178" fmla="*/ 3107555 h 3160923"/>
                <a:gd name="connsiteX179" fmla="*/ 884754 w 1941827"/>
                <a:gd name="connsiteY179" fmla="*/ 2974872 h 3160923"/>
                <a:gd name="connsiteX180" fmla="*/ 994958 w 1941827"/>
                <a:gd name="connsiteY180" fmla="*/ 3098506 h 3160923"/>
                <a:gd name="connsiteX181" fmla="*/ 1060205 w 1941827"/>
                <a:gd name="connsiteY181" fmla="*/ 3037641 h 3160923"/>
                <a:gd name="connsiteX182" fmla="*/ 1061538 w 1941827"/>
                <a:gd name="connsiteY182" fmla="*/ 3037070 h 3160923"/>
                <a:gd name="connsiteX183" fmla="*/ 959811 w 1941827"/>
                <a:gd name="connsiteY183" fmla="*/ 2882098 h 3160923"/>
                <a:gd name="connsiteX184" fmla="*/ 1094780 w 1941827"/>
                <a:gd name="connsiteY184" fmla="*/ 3019353 h 3160923"/>
                <a:gd name="connsiteX185" fmla="*/ 1127737 w 1941827"/>
                <a:gd name="connsiteY185" fmla="*/ 2982872 h 3160923"/>
                <a:gd name="connsiteX186" fmla="*/ 1161551 w 1941827"/>
                <a:gd name="connsiteY186" fmla="*/ 2894766 h 3160923"/>
                <a:gd name="connsiteX187" fmla="*/ 1024391 w 1941827"/>
                <a:gd name="connsiteY187" fmla="*/ 2812470 h 3160923"/>
                <a:gd name="connsiteX188" fmla="*/ 1175648 w 1941827"/>
                <a:gd name="connsiteY188" fmla="*/ 2872192 h 3160923"/>
                <a:gd name="connsiteX189" fmla="*/ 1150502 w 1941827"/>
                <a:gd name="connsiteY189" fmla="*/ 2775608 h 3160923"/>
                <a:gd name="connsiteX190" fmla="*/ 1001245 w 1941827"/>
                <a:gd name="connsiteY190" fmla="*/ 2760654 h 3160923"/>
                <a:gd name="connsiteX191" fmla="*/ 980385 w 1941827"/>
                <a:gd name="connsiteY191" fmla="*/ 2763988 h 3160923"/>
                <a:gd name="connsiteX192" fmla="*/ 842749 w 1941827"/>
                <a:gd name="connsiteY192" fmla="*/ 2893623 h 3160923"/>
                <a:gd name="connsiteX193" fmla="*/ 939142 w 1941827"/>
                <a:gd name="connsiteY193" fmla="*/ 2743509 h 3160923"/>
                <a:gd name="connsiteX194" fmla="*/ 847226 w 1941827"/>
                <a:gd name="connsiteY194" fmla="*/ 2653879 h 3160923"/>
                <a:gd name="connsiteX195" fmla="*/ 550617 w 1941827"/>
                <a:gd name="connsiteY195" fmla="*/ 2535007 h 3160923"/>
                <a:gd name="connsiteX196" fmla="*/ 533377 w 1941827"/>
                <a:gd name="connsiteY196" fmla="*/ 2533388 h 3160923"/>
                <a:gd name="connsiteX197" fmla="*/ 556332 w 1941827"/>
                <a:gd name="connsiteY197" fmla="*/ 2473761 h 3160923"/>
                <a:gd name="connsiteX198" fmla="*/ 555284 w 1941827"/>
                <a:gd name="connsiteY198" fmla="*/ 2465856 h 3160923"/>
                <a:gd name="connsiteX199" fmla="*/ 497753 w 1941827"/>
                <a:gd name="connsiteY199" fmla="*/ 2324028 h 3160923"/>
                <a:gd name="connsiteX200" fmla="*/ 576620 w 1941827"/>
                <a:gd name="connsiteY200" fmla="*/ 2469094 h 3160923"/>
                <a:gd name="connsiteX201" fmla="*/ 589670 w 1941827"/>
                <a:gd name="connsiteY201" fmla="*/ 2471094 h 3160923"/>
                <a:gd name="connsiteX202" fmla="*/ 873419 w 1941827"/>
                <a:gd name="connsiteY202" fmla="*/ 2540531 h 3160923"/>
                <a:gd name="connsiteX203" fmla="*/ 969146 w 1941827"/>
                <a:gd name="connsiteY203" fmla="*/ 2590157 h 3160923"/>
                <a:gd name="connsiteX204" fmla="*/ 1069825 w 1941827"/>
                <a:gd name="connsiteY204" fmla="*/ 2627114 h 3160923"/>
                <a:gd name="connsiteX205" fmla="*/ 1056395 w 1941827"/>
                <a:gd name="connsiteY205" fmla="*/ 2584728 h 3160923"/>
                <a:gd name="connsiteX206" fmla="*/ 1391294 w 1941827"/>
                <a:gd name="connsiteY206" fmla="*/ 2869715 h 3160923"/>
                <a:gd name="connsiteX207" fmla="*/ 1553219 w 1941827"/>
                <a:gd name="connsiteY207" fmla="*/ 3071741 h 3160923"/>
                <a:gd name="connsiteX208" fmla="*/ 1626275 w 1941827"/>
                <a:gd name="connsiteY208" fmla="*/ 3119747 h 3160923"/>
                <a:gd name="connsiteX209" fmla="*/ 1674281 w 1941827"/>
                <a:gd name="connsiteY209" fmla="*/ 3150608 h 3160923"/>
                <a:gd name="connsiteX210" fmla="*/ 1670662 w 1941827"/>
                <a:gd name="connsiteY210" fmla="*/ 3012876 h 3160923"/>
                <a:gd name="connsiteX211" fmla="*/ 1706666 w 1941827"/>
                <a:gd name="connsiteY211" fmla="*/ 3158990 h 3160923"/>
                <a:gd name="connsiteX212" fmla="*/ 1734860 w 1941827"/>
                <a:gd name="connsiteY212" fmla="*/ 3160895 h 3160923"/>
                <a:gd name="connsiteX213" fmla="*/ 1836302 w 1941827"/>
                <a:gd name="connsiteY213" fmla="*/ 3085838 h 3160923"/>
                <a:gd name="connsiteX214" fmla="*/ 1713334 w 1941827"/>
                <a:gd name="connsiteY214" fmla="*/ 2947630 h 3160923"/>
                <a:gd name="connsiteX215" fmla="*/ 1857257 w 1941827"/>
                <a:gd name="connsiteY215" fmla="*/ 3053262 h 3160923"/>
                <a:gd name="connsiteX216" fmla="*/ 1905358 w 1941827"/>
                <a:gd name="connsiteY216" fmla="*/ 2966394 h 3160923"/>
                <a:gd name="connsiteX217" fmla="*/ 1777532 w 1941827"/>
                <a:gd name="connsiteY217" fmla="*/ 2887146 h 3160923"/>
                <a:gd name="connsiteX218" fmla="*/ 1924027 w 1941827"/>
                <a:gd name="connsiteY218" fmla="*/ 2938581 h 3160923"/>
                <a:gd name="connsiteX219" fmla="*/ 1934504 w 1941827"/>
                <a:gd name="connsiteY219" fmla="*/ 2844093 h 3160923"/>
                <a:gd name="connsiteX220" fmla="*/ 1782866 w 1941827"/>
                <a:gd name="connsiteY220" fmla="*/ 2821233 h 3160923"/>
                <a:gd name="connsiteX221" fmla="*/ 347449 w 1941827"/>
                <a:gd name="connsiteY221" fmla="*/ 1015198 h 3160923"/>
                <a:gd name="connsiteX222" fmla="*/ 206384 w 1941827"/>
                <a:gd name="connsiteY222" fmla="*/ 1026056 h 3160923"/>
                <a:gd name="connsiteX223" fmla="*/ 294871 w 1941827"/>
                <a:gd name="connsiteY223" fmla="*/ 968525 h 3160923"/>
                <a:gd name="connsiteX224" fmla="*/ 437270 w 1941827"/>
                <a:gd name="connsiteY224" fmla="*/ 1021484 h 3160923"/>
                <a:gd name="connsiteX225" fmla="*/ 347449 w 1941827"/>
                <a:gd name="connsiteY225" fmla="*/ 1015198 h 3160923"/>
                <a:gd name="connsiteX226" fmla="*/ 737402 w 1941827"/>
                <a:gd name="connsiteY226" fmla="*/ 1363337 h 3160923"/>
                <a:gd name="connsiteX227" fmla="*/ 721019 w 1941827"/>
                <a:gd name="connsiteY227" fmla="*/ 1453538 h 3160923"/>
                <a:gd name="connsiteX228" fmla="*/ 715781 w 1941827"/>
                <a:gd name="connsiteY228" fmla="*/ 1330190 h 3160923"/>
                <a:gd name="connsiteX229" fmla="*/ 682634 w 1941827"/>
                <a:gd name="connsiteY229" fmla="*/ 1190649 h 3160923"/>
                <a:gd name="connsiteX230" fmla="*/ 592718 w 1941827"/>
                <a:gd name="connsiteY230" fmla="*/ 1049107 h 3160923"/>
                <a:gd name="connsiteX231" fmla="*/ 689111 w 1941827"/>
                <a:gd name="connsiteY231" fmla="*/ 1160264 h 3160923"/>
                <a:gd name="connsiteX232" fmla="*/ 737402 w 1941827"/>
                <a:gd name="connsiteY232" fmla="*/ 1363337 h 3160923"/>
                <a:gd name="connsiteX233" fmla="*/ 717209 w 1941827"/>
                <a:gd name="connsiteY233" fmla="*/ 978812 h 3160923"/>
                <a:gd name="connsiteX234" fmla="*/ 796743 w 1941827"/>
                <a:gd name="connsiteY234" fmla="*/ 1192839 h 3160923"/>
                <a:gd name="connsiteX235" fmla="*/ 790361 w 1941827"/>
                <a:gd name="connsiteY235" fmla="*/ 1356574 h 3160923"/>
                <a:gd name="connsiteX236" fmla="*/ 777693 w 1941827"/>
                <a:gd name="connsiteY236" fmla="*/ 1174646 h 3160923"/>
                <a:gd name="connsiteX237" fmla="*/ 693206 w 1941827"/>
                <a:gd name="connsiteY237" fmla="*/ 966144 h 3160923"/>
                <a:gd name="connsiteX238" fmla="*/ 589289 w 1941827"/>
                <a:gd name="connsiteY238" fmla="*/ 875180 h 3160923"/>
                <a:gd name="connsiteX239" fmla="*/ 717209 w 1941827"/>
                <a:gd name="connsiteY239" fmla="*/ 978812 h 3160923"/>
                <a:gd name="connsiteX240" fmla="*/ 250961 w 1941827"/>
                <a:gd name="connsiteY240" fmla="*/ 880800 h 3160923"/>
                <a:gd name="connsiteX241" fmla="*/ 397931 w 1941827"/>
                <a:gd name="connsiteY241" fmla="*/ 834223 h 3160923"/>
                <a:gd name="connsiteX242" fmla="*/ 584145 w 1941827"/>
                <a:gd name="connsiteY242" fmla="*/ 955190 h 3160923"/>
                <a:gd name="connsiteX243" fmla="*/ 760453 w 1941827"/>
                <a:gd name="connsiteY243" fmla="*/ 1309425 h 3160923"/>
                <a:gd name="connsiteX244" fmla="*/ 631484 w 1941827"/>
                <a:gd name="connsiteY244" fmla="*/ 1023580 h 3160923"/>
                <a:gd name="connsiteX245" fmla="*/ 490895 w 1941827"/>
                <a:gd name="connsiteY245" fmla="*/ 926520 h 3160923"/>
                <a:gd name="connsiteX246" fmla="*/ 359165 w 1941827"/>
                <a:gd name="connsiteY246" fmla="*/ 848225 h 3160923"/>
                <a:gd name="connsiteX247" fmla="*/ 206384 w 1941827"/>
                <a:gd name="connsiteY247" fmla="*/ 936712 h 3160923"/>
                <a:gd name="connsiteX248" fmla="*/ 250961 w 1941827"/>
                <a:gd name="connsiteY248" fmla="*/ 880800 h 3160923"/>
                <a:gd name="connsiteX249" fmla="*/ 323160 w 1941827"/>
                <a:gd name="connsiteY249" fmla="*/ 892897 h 3160923"/>
                <a:gd name="connsiteX250" fmla="*/ 490991 w 1941827"/>
                <a:gd name="connsiteY250" fmla="*/ 996338 h 3160923"/>
                <a:gd name="connsiteX251" fmla="*/ 568524 w 1941827"/>
                <a:gd name="connsiteY251" fmla="*/ 1056822 h 3160923"/>
                <a:gd name="connsiteX252" fmla="*/ 472703 w 1941827"/>
                <a:gd name="connsiteY252" fmla="*/ 1010531 h 3160923"/>
                <a:gd name="connsiteX253" fmla="*/ 366975 w 1941827"/>
                <a:gd name="connsiteY253" fmla="*/ 920710 h 3160923"/>
                <a:gd name="connsiteX254" fmla="*/ 177713 w 1941827"/>
                <a:gd name="connsiteY254" fmla="*/ 1014055 h 3160923"/>
                <a:gd name="connsiteX255" fmla="*/ 323160 w 1941827"/>
                <a:gd name="connsiteY255" fmla="*/ 892897 h 3160923"/>
                <a:gd name="connsiteX256" fmla="*/ 227815 w 1941827"/>
                <a:gd name="connsiteY256" fmla="*/ 1051488 h 3160923"/>
                <a:gd name="connsiteX257" fmla="*/ 283346 w 1941827"/>
                <a:gd name="connsiteY257" fmla="*/ 1019675 h 3160923"/>
                <a:gd name="connsiteX258" fmla="*/ 357831 w 1941827"/>
                <a:gd name="connsiteY258" fmla="*/ 1051393 h 3160923"/>
                <a:gd name="connsiteX259" fmla="*/ 201050 w 1941827"/>
                <a:gd name="connsiteY259" fmla="*/ 1087779 h 3160923"/>
                <a:gd name="connsiteX260" fmla="*/ 227815 w 1941827"/>
                <a:gd name="connsiteY260" fmla="*/ 1051488 h 3160923"/>
                <a:gd name="connsiteX261" fmla="*/ 281345 w 1941827"/>
                <a:gd name="connsiteY261" fmla="*/ 1072919 h 3160923"/>
                <a:gd name="connsiteX262" fmla="*/ 571191 w 1941827"/>
                <a:gd name="connsiteY262" fmla="*/ 1275421 h 3160923"/>
                <a:gd name="connsiteX263" fmla="*/ 300776 w 1941827"/>
                <a:gd name="connsiteY263" fmla="*/ 1103400 h 3160923"/>
                <a:gd name="connsiteX264" fmla="*/ 122373 w 1941827"/>
                <a:gd name="connsiteY264" fmla="*/ 1221700 h 3160923"/>
                <a:gd name="connsiteX265" fmla="*/ 281345 w 1941827"/>
                <a:gd name="connsiteY265" fmla="*/ 1072919 h 3160923"/>
                <a:gd name="connsiteX266" fmla="*/ 260200 w 1941827"/>
                <a:gd name="connsiteY266" fmla="*/ 1177980 h 3160923"/>
                <a:gd name="connsiteX267" fmla="*/ 493562 w 1941827"/>
                <a:gd name="connsiteY267" fmla="*/ 1272373 h 3160923"/>
                <a:gd name="connsiteX268" fmla="*/ 262105 w 1941827"/>
                <a:gd name="connsiteY268" fmla="*/ 1215795 h 3160923"/>
                <a:gd name="connsiteX269" fmla="*/ 130184 w 1941827"/>
                <a:gd name="connsiteY269" fmla="*/ 1267229 h 3160923"/>
                <a:gd name="connsiteX270" fmla="*/ 260200 w 1941827"/>
                <a:gd name="connsiteY270" fmla="*/ 1177980 h 3160923"/>
                <a:gd name="connsiteX271" fmla="*/ 263724 w 1941827"/>
                <a:gd name="connsiteY271" fmla="*/ 1276850 h 3160923"/>
                <a:gd name="connsiteX272" fmla="*/ 524138 w 1941827"/>
                <a:gd name="connsiteY272" fmla="*/ 1340953 h 3160923"/>
                <a:gd name="connsiteX273" fmla="*/ 270868 w 1941827"/>
                <a:gd name="connsiteY273" fmla="*/ 1307901 h 3160923"/>
                <a:gd name="connsiteX274" fmla="*/ 87893 w 1941827"/>
                <a:gd name="connsiteY274" fmla="*/ 1479351 h 3160923"/>
                <a:gd name="connsiteX275" fmla="*/ 263724 w 1941827"/>
                <a:gd name="connsiteY275" fmla="*/ 1276850 h 3160923"/>
                <a:gd name="connsiteX276" fmla="*/ 304967 w 1941827"/>
                <a:gd name="connsiteY276" fmla="*/ 1389340 h 3160923"/>
                <a:gd name="connsiteX277" fmla="*/ 606243 w 1941827"/>
                <a:gd name="connsiteY277" fmla="*/ 1431631 h 3160923"/>
                <a:gd name="connsiteX278" fmla="*/ 316874 w 1941827"/>
                <a:gd name="connsiteY278" fmla="*/ 1423344 h 3160923"/>
                <a:gd name="connsiteX279" fmla="*/ 83130 w 1941827"/>
                <a:gd name="connsiteY279" fmla="*/ 1597556 h 3160923"/>
                <a:gd name="connsiteX280" fmla="*/ 304967 w 1941827"/>
                <a:gd name="connsiteY280" fmla="*/ 1389340 h 3160923"/>
                <a:gd name="connsiteX281" fmla="*/ 441651 w 1941827"/>
                <a:gd name="connsiteY281" fmla="*/ 1417153 h 3160923"/>
                <a:gd name="connsiteX282" fmla="*/ 358307 w 1941827"/>
                <a:gd name="connsiteY282" fmla="*/ 1476684 h 3160923"/>
                <a:gd name="connsiteX283" fmla="*/ 236483 w 1941827"/>
                <a:gd name="connsiteY283" fmla="*/ 1500021 h 3160923"/>
                <a:gd name="connsiteX284" fmla="*/ 334971 w 1941827"/>
                <a:gd name="connsiteY284" fmla="*/ 1445728 h 3160923"/>
                <a:gd name="connsiteX285" fmla="*/ 441651 w 1941827"/>
                <a:gd name="connsiteY285" fmla="*/ 1417153 h 3160923"/>
                <a:gd name="connsiteX286" fmla="*/ 96656 w 1941827"/>
                <a:gd name="connsiteY286" fmla="*/ 1839968 h 3160923"/>
                <a:gd name="connsiteX287" fmla="*/ 396503 w 1941827"/>
                <a:gd name="connsiteY287" fmla="*/ 1495829 h 3160923"/>
                <a:gd name="connsiteX288" fmla="*/ 622245 w 1941827"/>
                <a:gd name="connsiteY288" fmla="*/ 1482018 h 3160923"/>
                <a:gd name="connsiteX289" fmla="*/ 428411 w 1941827"/>
                <a:gd name="connsiteY289" fmla="*/ 1536787 h 3160923"/>
                <a:gd name="connsiteX290" fmla="*/ 96656 w 1941827"/>
                <a:gd name="connsiteY290" fmla="*/ 1839968 h 3160923"/>
                <a:gd name="connsiteX291" fmla="*/ 232292 w 1941827"/>
                <a:gd name="connsiteY291" fmla="*/ 1815298 h 3160923"/>
                <a:gd name="connsiteX292" fmla="*/ 438413 w 1941827"/>
                <a:gd name="connsiteY292" fmla="*/ 1596033 h 3160923"/>
                <a:gd name="connsiteX293" fmla="*/ 684539 w 1941827"/>
                <a:gd name="connsiteY293" fmla="*/ 1566029 h 3160923"/>
                <a:gd name="connsiteX294" fmla="*/ 469655 w 1941827"/>
                <a:gd name="connsiteY294" fmla="*/ 1617273 h 3160923"/>
                <a:gd name="connsiteX295" fmla="*/ 523661 w 1941827"/>
                <a:gd name="connsiteY295" fmla="*/ 1624608 h 3160923"/>
                <a:gd name="connsiteX296" fmla="*/ 637771 w 1941827"/>
                <a:gd name="connsiteY296" fmla="*/ 1600604 h 3160923"/>
                <a:gd name="connsiteX297" fmla="*/ 532043 w 1941827"/>
                <a:gd name="connsiteY297" fmla="*/ 1650801 h 3160923"/>
                <a:gd name="connsiteX298" fmla="*/ 232292 w 1941827"/>
                <a:gd name="connsiteY298" fmla="*/ 1815298 h 3160923"/>
                <a:gd name="connsiteX299" fmla="*/ 258676 w 1941827"/>
                <a:gd name="connsiteY299" fmla="*/ 2108763 h 3160923"/>
                <a:gd name="connsiteX300" fmla="*/ 546617 w 1941827"/>
                <a:gd name="connsiteY300" fmla="*/ 1697283 h 3160923"/>
                <a:gd name="connsiteX301" fmla="*/ 271154 w 1941827"/>
                <a:gd name="connsiteY301" fmla="*/ 2389846 h 3160923"/>
                <a:gd name="connsiteX302" fmla="*/ 258676 w 1941827"/>
                <a:gd name="connsiteY302" fmla="*/ 2108763 h 3160923"/>
                <a:gd name="connsiteX303" fmla="*/ 590051 w 1941827"/>
                <a:gd name="connsiteY303" fmla="*/ 2796087 h 3160923"/>
                <a:gd name="connsiteX304" fmla="*/ 326494 w 1941827"/>
                <a:gd name="connsiteY304" fmla="*/ 2589014 h 3160923"/>
                <a:gd name="connsiteX305" fmla="*/ 590051 w 1941827"/>
                <a:gd name="connsiteY305" fmla="*/ 2796087 h 3160923"/>
                <a:gd name="connsiteX306" fmla="*/ 384406 w 1941827"/>
                <a:gd name="connsiteY306" fmla="*/ 2273927 h 3160923"/>
                <a:gd name="connsiteX307" fmla="*/ 349925 w 1941827"/>
                <a:gd name="connsiteY307" fmla="*/ 2464903 h 3160923"/>
                <a:gd name="connsiteX308" fmla="*/ 247246 w 1941827"/>
                <a:gd name="connsiteY308" fmla="*/ 2614160 h 3160923"/>
                <a:gd name="connsiteX309" fmla="*/ 341543 w 1941827"/>
                <a:gd name="connsiteY309" fmla="*/ 2317456 h 3160923"/>
                <a:gd name="connsiteX310" fmla="*/ 394598 w 1941827"/>
                <a:gd name="connsiteY310" fmla="*/ 1998464 h 3160923"/>
                <a:gd name="connsiteX311" fmla="*/ 384406 w 1941827"/>
                <a:gd name="connsiteY311" fmla="*/ 2273927 h 3160923"/>
                <a:gd name="connsiteX312" fmla="*/ 842273 w 1941827"/>
                <a:gd name="connsiteY312" fmla="*/ 2034754 h 3160923"/>
                <a:gd name="connsiteX313" fmla="*/ 1136881 w 1941827"/>
                <a:gd name="connsiteY313" fmla="*/ 2245828 h 3160923"/>
                <a:gd name="connsiteX314" fmla="*/ 842273 w 1941827"/>
                <a:gd name="connsiteY314" fmla="*/ 2034754 h 3160923"/>
                <a:gd name="connsiteX315" fmla="*/ 934475 w 1941827"/>
                <a:gd name="connsiteY315" fmla="*/ 1933694 h 3160923"/>
                <a:gd name="connsiteX316" fmla="*/ 1193174 w 1941827"/>
                <a:gd name="connsiteY316" fmla="*/ 2097429 h 3160923"/>
                <a:gd name="connsiteX317" fmla="*/ 934475 w 1941827"/>
                <a:gd name="connsiteY317" fmla="*/ 1933694 h 3160923"/>
                <a:gd name="connsiteX318" fmla="*/ 1014199 w 1941827"/>
                <a:gd name="connsiteY318" fmla="*/ 2014656 h 3160923"/>
                <a:gd name="connsiteX319" fmla="*/ 1185935 w 1941827"/>
                <a:gd name="connsiteY319" fmla="*/ 2046851 h 3160923"/>
                <a:gd name="connsiteX320" fmla="*/ 1014199 w 1941827"/>
                <a:gd name="connsiteY320" fmla="*/ 2014656 h 3160923"/>
                <a:gd name="connsiteX321" fmla="*/ 1185744 w 1941827"/>
                <a:gd name="connsiteY321" fmla="*/ 1862161 h 3160923"/>
                <a:gd name="connsiteX322" fmla="*/ 1353003 w 1941827"/>
                <a:gd name="connsiteY322" fmla="*/ 1800915 h 3160923"/>
                <a:gd name="connsiteX323" fmla="*/ 1185744 w 1941827"/>
                <a:gd name="connsiteY323" fmla="*/ 1862161 h 3160923"/>
                <a:gd name="connsiteX324" fmla="*/ 1219463 w 1941827"/>
                <a:gd name="connsiteY324" fmla="*/ 1773959 h 3160923"/>
                <a:gd name="connsiteX325" fmla="*/ 1205937 w 1941827"/>
                <a:gd name="connsiteY325" fmla="*/ 1801487 h 3160923"/>
                <a:gd name="connsiteX326" fmla="*/ 1123070 w 1941827"/>
                <a:gd name="connsiteY326" fmla="*/ 1834443 h 3160923"/>
                <a:gd name="connsiteX327" fmla="*/ 1071635 w 1941827"/>
                <a:gd name="connsiteY327" fmla="*/ 1844063 h 3160923"/>
                <a:gd name="connsiteX328" fmla="*/ 1107544 w 1941827"/>
                <a:gd name="connsiteY328" fmla="*/ 1817108 h 3160923"/>
                <a:gd name="connsiteX329" fmla="*/ 1136119 w 1941827"/>
                <a:gd name="connsiteY329" fmla="*/ 1778627 h 3160923"/>
                <a:gd name="connsiteX330" fmla="*/ 1135452 w 1941827"/>
                <a:gd name="connsiteY330" fmla="*/ 1792152 h 3160923"/>
                <a:gd name="connsiteX331" fmla="*/ 1160027 w 1941827"/>
                <a:gd name="connsiteY331" fmla="*/ 1804916 h 3160923"/>
                <a:gd name="connsiteX332" fmla="*/ 1172790 w 1941827"/>
                <a:gd name="connsiteY332" fmla="*/ 1780341 h 3160923"/>
                <a:gd name="connsiteX333" fmla="*/ 1165551 w 1941827"/>
                <a:gd name="connsiteY333" fmla="*/ 1770435 h 3160923"/>
                <a:gd name="connsiteX334" fmla="*/ 1207556 w 1941827"/>
                <a:gd name="connsiteY334" fmla="*/ 1775103 h 3160923"/>
                <a:gd name="connsiteX335" fmla="*/ 1370720 w 1941827"/>
                <a:gd name="connsiteY335" fmla="*/ 1787580 h 3160923"/>
                <a:gd name="connsiteX336" fmla="*/ 1219463 w 1941827"/>
                <a:gd name="connsiteY336" fmla="*/ 1773959 h 3160923"/>
                <a:gd name="connsiteX337" fmla="*/ 1291186 w 1941827"/>
                <a:gd name="connsiteY337" fmla="*/ 1684520 h 3160923"/>
                <a:gd name="connsiteX338" fmla="*/ 1286423 w 1941827"/>
                <a:gd name="connsiteY338" fmla="*/ 1667660 h 3160923"/>
                <a:gd name="connsiteX339" fmla="*/ 1296520 w 1941827"/>
                <a:gd name="connsiteY339" fmla="*/ 1671089 h 3160923"/>
                <a:gd name="connsiteX340" fmla="*/ 1302425 w 1941827"/>
                <a:gd name="connsiteY340" fmla="*/ 1659755 h 3160923"/>
                <a:gd name="connsiteX341" fmla="*/ 1291091 w 1941827"/>
                <a:gd name="connsiteY341" fmla="*/ 1653849 h 3160923"/>
                <a:gd name="connsiteX342" fmla="*/ 1286614 w 1941827"/>
                <a:gd name="connsiteY342" fmla="*/ 1657088 h 3160923"/>
                <a:gd name="connsiteX343" fmla="*/ 1316522 w 1941827"/>
                <a:gd name="connsiteY343" fmla="*/ 1622226 h 3160923"/>
                <a:gd name="connsiteX344" fmla="*/ 1319094 w 1941827"/>
                <a:gd name="connsiteY344" fmla="*/ 1651373 h 3160923"/>
                <a:gd name="connsiteX345" fmla="*/ 1320237 w 1941827"/>
                <a:gd name="connsiteY345" fmla="*/ 1684329 h 3160923"/>
                <a:gd name="connsiteX346" fmla="*/ 1471494 w 1941827"/>
                <a:gd name="connsiteY346" fmla="*/ 1771388 h 3160923"/>
                <a:gd name="connsiteX347" fmla="*/ 1327095 w 1941827"/>
                <a:gd name="connsiteY347" fmla="*/ 1692425 h 3160923"/>
                <a:gd name="connsiteX348" fmla="*/ 1288995 w 1941827"/>
                <a:gd name="connsiteY348" fmla="*/ 1695854 h 3160923"/>
                <a:gd name="connsiteX349" fmla="*/ 1180315 w 1941827"/>
                <a:gd name="connsiteY349" fmla="*/ 1634418 h 3160923"/>
                <a:gd name="connsiteX350" fmla="*/ 1291186 w 1941827"/>
                <a:gd name="connsiteY350" fmla="*/ 1684520 h 3160923"/>
                <a:gd name="connsiteX351" fmla="*/ 1145072 w 1941827"/>
                <a:gd name="connsiteY351" fmla="*/ 1589175 h 3160923"/>
                <a:gd name="connsiteX352" fmla="*/ 1185935 w 1941827"/>
                <a:gd name="connsiteY352" fmla="*/ 1588889 h 3160923"/>
                <a:gd name="connsiteX353" fmla="*/ 1151454 w 1941827"/>
                <a:gd name="connsiteY353" fmla="*/ 1605176 h 3160923"/>
                <a:gd name="connsiteX354" fmla="*/ 1140500 w 1941827"/>
                <a:gd name="connsiteY354" fmla="*/ 1640705 h 3160923"/>
                <a:gd name="connsiteX355" fmla="*/ 1083065 w 1941827"/>
                <a:gd name="connsiteY355" fmla="*/ 1670804 h 3160923"/>
                <a:gd name="connsiteX356" fmla="*/ 1067063 w 1941827"/>
                <a:gd name="connsiteY356" fmla="*/ 1750433 h 3160923"/>
                <a:gd name="connsiteX357" fmla="*/ 1065158 w 1941827"/>
                <a:gd name="connsiteY357" fmla="*/ 1673756 h 3160923"/>
                <a:gd name="connsiteX358" fmla="*/ 1123355 w 1941827"/>
                <a:gd name="connsiteY358" fmla="*/ 1623846 h 3160923"/>
                <a:gd name="connsiteX359" fmla="*/ 1145072 w 1941827"/>
                <a:gd name="connsiteY359" fmla="*/ 1589175 h 3160923"/>
                <a:gd name="connsiteX360" fmla="*/ 1030868 w 1941827"/>
                <a:gd name="connsiteY360" fmla="*/ 1628799 h 3160923"/>
                <a:gd name="connsiteX361" fmla="*/ 1085065 w 1941827"/>
                <a:gd name="connsiteY361" fmla="*/ 1604986 h 3160923"/>
                <a:gd name="connsiteX362" fmla="*/ 1095257 w 1941827"/>
                <a:gd name="connsiteY362" fmla="*/ 1588698 h 3160923"/>
                <a:gd name="connsiteX363" fmla="*/ 1118021 w 1941827"/>
                <a:gd name="connsiteY363" fmla="*/ 1577935 h 3160923"/>
                <a:gd name="connsiteX364" fmla="*/ 1101353 w 1941827"/>
                <a:gd name="connsiteY364" fmla="*/ 1614035 h 3160923"/>
                <a:gd name="connsiteX365" fmla="*/ 1044488 w 1941827"/>
                <a:gd name="connsiteY365" fmla="*/ 1632608 h 3160923"/>
                <a:gd name="connsiteX366" fmla="*/ 1014580 w 1941827"/>
                <a:gd name="connsiteY366" fmla="*/ 1682996 h 3160923"/>
                <a:gd name="connsiteX367" fmla="*/ 1030868 w 1941827"/>
                <a:gd name="connsiteY367" fmla="*/ 1628799 h 3160923"/>
                <a:gd name="connsiteX368" fmla="*/ 1297853 w 1941827"/>
                <a:gd name="connsiteY368" fmla="*/ 1890260 h 3160923"/>
                <a:gd name="connsiteX369" fmla="*/ 1067063 w 1941827"/>
                <a:gd name="connsiteY369" fmla="*/ 1892070 h 3160923"/>
                <a:gd name="connsiteX370" fmla="*/ 1066872 w 1941827"/>
                <a:gd name="connsiteY370" fmla="*/ 1891784 h 3160923"/>
                <a:gd name="connsiteX371" fmla="*/ 1067063 w 1941827"/>
                <a:gd name="connsiteY371" fmla="*/ 1892070 h 3160923"/>
                <a:gd name="connsiteX372" fmla="*/ 1297853 w 1941827"/>
                <a:gd name="connsiteY372" fmla="*/ 1890260 h 3160923"/>
                <a:gd name="connsiteX373" fmla="*/ 1253562 w 1941827"/>
                <a:gd name="connsiteY373" fmla="*/ 1965412 h 3160923"/>
                <a:gd name="connsiteX374" fmla="*/ 993339 w 1941827"/>
                <a:gd name="connsiteY374" fmla="*/ 1887879 h 3160923"/>
                <a:gd name="connsiteX375" fmla="*/ 1253562 w 1941827"/>
                <a:gd name="connsiteY375" fmla="*/ 1965412 h 3160923"/>
                <a:gd name="connsiteX376" fmla="*/ 654440 w 1941827"/>
                <a:gd name="connsiteY376" fmla="*/ 1848159 h 3160923"/>
                <a:gd name="connsiteX377" fmla="*/ 714923 w 1941827"/>
                <a:gd name="connsiteY377" fmla="*/ 1833967 h 3160923"/>
                <a:gd name="connsiteX378" fmla="*/ 778169 w 1941827"/>
                <a:gd name="connsiteY378" fmla="*/ 1811774 h 3160923"/>
                <a:gd name="connsiteX379" fmla="*/ 776169 w 1941827"/>
                <a:gd name="connsiteY379" fmla="*/ 1827871 h 3160923"/>
                <a:gd name="connsiteX380" fmla="*/ 752071 w 1941827"/>
                <a:gd name="connsiteY380" fmla="*/ 1875020 h 3160923"/>
                <a:gd name="connsiteX381" fmla="*/ 812840 w 1941827"/>
                <a:gd name="connsiteY381" fmla="*/ 1840444 h 3160923"/>
                <a:gd name="connsiteX382" fmla="*/ 826461 w 1941827"/>
                <a:gd name="connsiteY382" fmla="*/ 1784723 h 3160923"/>
                <a:gd name="connsiteX383" fmla="*/ 849416 w 1941827"/>
                <a:gd name="connsiteY383" fmla="*/ 1768816 h 3160923"/>
                <a:gd name="connsiteX384" fmla="*/ 854179 w 1941827"/>
                <a:gd name="connsiteY384" fmla="*/ 1781484 h 3160923"/>
                <a:gd name="connsiteX385" fmla="*/ 854084 w 1941827"/>
                <a:gd name="connsiteY385" fmla="*/ 1875877 h 3160923"/>
                <a:gd name="connsiteX386" fmla="*/ 891136 w 1941827"/>
                <a:gd name="connsiteY386" fmla="*/ 1795581 h 3160923"/>
                <a:gd name="connsiteX387" fmla="*/ 891326 w 1941827"/>
                <a:gd name="connsiteY387" fmla="*/ 1733669 h 3160923"/>
                <a:gd name="connsiteX388" fmla="*/ 955715 w 1941827"/>
                <a:gd name="connsiteY388" fmla="*/ 1694235 h 3160923"/>
                <a:gd name="connsiteX389" fmla="*/ 922283 w 1941827"/>
                <a:gd name="connsiteY389" fmla="*/ 1746528 h 3160923"/>
                <a:gd name="connsiteX390" fmla="*/ 910281 w 1941827"/>
                <a:gd name="connsiteY390" fmla="*/ 1808630 h 3160923"/>
                <a:gd name="connsiteX391" fmla="*/ 926093 w 1941827"/>
                <a:gd name="connsiteY391" fmla="*/ 1790247 h 3160923"/>
                <a:gd name="connsiteX392" fmla="*/ 901804 w 1941827"/>
                <a:gd name="connsiteY392" fmla="*/ 1871305 h 3160923"/>
                <a:gd name="connsiteX393" fmla="*/ 922568 w 1941827"/>
                <a:gd name="connsiteY393" fmla="*/ 1858065 h 3160923"/>
                <a:gd name="connsiteX394" fmla="*/ 897899 w 1941827"/>
                <a:gd name="connsiteY394" fmla="*/ 1905881 h 3160923"/>
                <a:gd name="connsiteX395" fmla="*/ 704541 w 1941827"/>
                <a:gd name="connsiteY395" fmla="*/ 1885497 h 3160923"/>
                <a:gd name="connsiteX396" fmla="*/ 674728 w 1941827"/>
                <a:gd name="connsiteY396" fmla="*/ 1846635 h 3160923"/>
                <a:gd name="connsiteX397" fmla="*/ 673394 w 1941827"/>
                <a:gd name="connsiteY397" fmla="*/ 1875401 h 3160923"/>
                <a:gd name="connsiteX398" fmla="*/ 872848 w 1941827"/>
                <a:gd name="connsiteY398" fmla="*/ 1927217 h 3160923"/>
                <a:gd name="connsiteX399" fmla="*/ 905138 w 1941827"/>
                <a:gd name="connsiteY399" fmla="*/ 1918644 h 3160923"/>
                <a:gd name="connsiteX400" fmla="*/ 801410 w 1941827"/>
                <a:gd name="connsiteY400" fmla="*/ 1971603 h 3160923"/>
                <a:gd name="connsiteX401" fmla="*/ 654440 w 1941827"/>
                <a:gd name="connsiteY401" fmla="*/ 1848159 h 3160923"/>
                <a:gd name="connsiteX402" fmla="*/ 597671 w 1941827"/>
                <a:gd name="connsiteY402" fmla="*/ 2065710 h 3160923"/>
                <a:gd name="connsiteX403" fmla="*/ 813602 w 1941827"/>
                <a:gd name="connsiteY403" fmla="*/ 2470713 h 3160923"/>
                <a:gd name="connsiteX404" fmla="*/ 597671 w 1941827"/>
                <a:gd name="connsiteY404" fmla="*/ 2065710 h 3160923"/>
                <a:gd name="connsiteX405" fmla="*/ 835129 w 1941827"/>
                <a:gd name="connsiteY405" fmla="*/ 2427660 h 3160923"/>
                <a:gd name="connsiteX406" fmla="*/ 707875 w 1941827"/>
                <a:gd name="connsiteY406" fmla="*/ 1983986 h 3160923"/>
                <a:gd name="connsiteX407" fmla="*/ 835129 w 1941827"/>
                <a:gd name="connsiteY407" fmla="*/ 2427660 h 3160923"/>
                <a:gd name="connsiteX408" fmla="*/ 757595 w 1941827"/>
                <a:gd name="connsiteY408" fmla="*/ 2041898 h 3160923"/>
                <a:gd name="connsiteX409" fmla="*/ 1106020 w 1941827"/>
                <a:gd name="connsiteY409" fmla="*/ 2404514 h 3160923"/>
                <a:gd name="connsiteX410" fmla="*/ 757595 w 1941827"/>
                <a:gd name="connsiteY410" fmla="*/ 2041898 h 316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</a:cxnLst>
              <a:rect l="l" t="t" r="r" b="b"/>
              <a:pathLst>
                <a:path w="1941827" h="3160923">
                  <a:moveTo>
                    <a:pt x="1782866" y="2821233"/>
                  </a:moveTo>
                  <a:cubicBezTo>
                    <a:pt x="1780104" y="2828187"/>
                    <a:pt x="1776104" y="2833330"/>
                    <a:pt x="1770770" y="2836473"/>
                  </a:cubicBezTo>
                  <a:cubicBezTo>
                    <a:pt x="1770770" y="2836473"/>
                    <a:pt x="1770770" y="2836473"/>
                    <a:pt x="1770770" y="2836473"/>
                  </a:cubicBezTo>
                  <a:cubicBezTo>
                    <a:pt x="1716668" y="2905053"/>
                    <a:pt x="1635896" y="2882384"/>
                    <a:pt x="1566554" y="2815995"/>
                  </a:cubicBezTo>
                  <a:cubicBezTo>
                    <a:pt x="1566554" y="2815995"/>
                    <a:pt x="1681330" y="2883336"/>
                    <a:pt x="1738099" y="2836854"/>
                  </a:cubicBezTo>
                  <a:cubicBezTo>
                    <a:pt x="1723145" y="2831901"/>
                    <a:pt x="1704571" y="2821424"/>
                    <a:pt x="1681901" y="2804469"/>
                  </a:cubicBezTo>
                  <a:cubicBezTo>
                    <a:pt x="1626561" y="2762940"/>
                    <a:pt x="1569411" y="2640068"/>
                    <a:pt x="1513214" y="2522148"/>
                  </a:cubicBezTo>
                  <a:cubicBezTo>
                    <a:pt x="1474256" y="2507194"/>
                    <a:pt x="1425393" y="2495669"/>
                    <a:pt x="1397294" y="2516814"/>
                  </a:cubicBezTo>
                  <a:cubicBezTo>
                    <a:pt x="1345193" y="2555962"/>
                    <a:pt x="1438157" y="2701695"/>
                    <a:pt x="1260039" y="2735985"/>
                  </a:cubicBezTo>
                  <a:cubicBezTo>
                    <a:pt x="1260039" y="2735985"/>
                    <a:pt x="1355670" y="2701218"/>
                    <a:pt x="1346050" y="2579774"/>
                  </a:cubicBezTo>
                  <a:cubicBezTo>
                    <a:pt x="1337858" y="2475952"/>
                    <a:pt x="1386055" y="2437281"/>
                    <a:pt x="1505308" y="2505861"/>
                  </a:cubicBezTo>
                  <a:cubicBezTo>
                    <a:pt x="1504832" y="2504908"/>
                    <a:pt x="1504355" y="2503956"/>
                    <a:pt x="1503974" y="2503003"/>
                  </a:cubicBezTo>
                  <a:cubicBezTo>
                    <a:pt x="1444824" y="2379464"/>
                    <a:pt x="1308331" y="2313837"/>
                    <a:pt x="1245371" y="2269355"/>
                  </a:cubicBezTo>
                  <a:cubicBezTo>
                    <a:pt x="1237751" y="2264021"/>
                    <a:pt x="1231559" y="2258687"/>
                    <a:pt x="1226511" y="2253543"/>
                  </a:cubicBezTo>
                  <a:cubicBezTo>
                    <a:pt x="1225273" y="2265831"/>
                    <a:pt x="1224987" y="2282309"/>
                    <a:pt x="1227273" y="2303454"/>
                  </a:cubicBezTo>
                  <a:cubicBezTo>
                    <a:pt x="1233464" y="2359366"/>
                    <a:pt x="1282232" y="2449472"/>
                    <a:pt x="1276613" y="2564058"/>
                  </a:cubicBezTo>
                  <a:cubicBezTo>
                    <a:pt x="1271374" y="2670167"/>
                    <a:pt x="1164694" y="2659594"/>
                    <a:pt x="1164694" y="2659594"/>
                  </a:cubicBezTo>
                  <a:cubicBezTo>
                    <a:pt x="1244609" y="2645306"/>
                    <a:pt x="1265754" y="2529768"/>
                    <a:pt x="1213271" y="2364129"/>
                  </a:cubicBezTo>
                  <a:cubicBezTo>
                    <a:pt x="1160693" y="2198489"/>
                    <a:pt x="1214510" y="2185916"/>
                    <a:pt x="1214510" y="2185916"/>
                  </a:cubicBezTo>
                  <a:cubicBezTo>
                    <a:pt x="1240799" y="2177629"/>
                    <a:pt x="1263468" y="2228207"/>
                    <a:pt x="1293853" y="2260782"/>
                  </a:cubicBezTo>
                  <a:cubicBezTo>
                    <a:pt x="1324238" y="2293358"/>
                    <a:pt x="1379864" y="2293548"/>
                    <a:pt x="1379864" y="2293548"/>
                  </a:cubicBezTo>
                  <a:lnTo>
                    <a:pt x="1359575" y="2306693"/>
                  </a:lnTo>
                  <a:cubicBezTo>
                    <a:pt x="1408439" y="2313456"/>
                    <a:pt x="1463303" y="2269355"/>
                    <a:pt x="1463303" y="2269355"/>
                  </a:cubicBezTo>
                  <a:lnTo>
                    <a:pt x="1452063" y="2304026"/>
                  </a:lnTo>
                  <a:cubicBezTo>
                    <a:pt x="1497497" y="2265164"/>
                    <a:pt x="1515023" y="2215158"/>
                    <a:pt x="1515023" y="2215158"/>
                  </a:cubicBezTo>
                  <a:lnTo>
                    <a:pt x="1517309" y="2243352"/>
                  </a:lnTo>
                  <a:cubicBezTo>
                    <a:pt x="1517309" y="2243352"/>
                    <a:pt x="1543408" y="2199537"/>
                    <a:pt x="1544646" y="2161341"/>
                  </a:cubicBezTo>
                  <a:cubicBezTo>
                    <a:pt x="1545599" y="2130671"/>
                    <a:pt x="1533216" y="2102953"/>
                    <a:pt x="1514642" y="2097429"/>
                  </a:cubicBezTo>
                  <a:cubicBezTo>
                    <a:pt x="1507880" y="2067901"/>
                    <a:pt x="1490544" y="2046279"/>
                    <a:pt x="1479971" y="2035421"/>
                  </a:cubicBezTo>
                  <a:cubicBezTo>
                    <a:pt x="1478447" y="2033801"/>
                    <a:pt x="1475876" y="2035611"/>
                    <a:pt x="1476733" y="2037612"/>
                  </a:cubicBezTo>
                  <a:cubicBezTo>
                    <a:pt x="1490163" y="2069234"/>
                    <a:pt x="1477400" y="2101715"/>
                    <a:pt x="1469018" y="2117622"/>
                  </a:cubicBezTo>
                  <a:cubicBezTo>
                    <a:pt x="1456159" y="2130004"/>
                    <a:pt x="1444824" y="2145816"/>
                    <a:pt x="1435394" y="2160389"/>
                  </a:cubicBezTo>
                  <a:cubicBezTo>
                    <a:pt x="1431680" y="2166199"/>
                    <a:pt x="1424345" y="2170676"/>
                    <a:pt x="1415011" y="2173629"/>
                  </a:cubicBezTo>
                  <a:cubicBezTo>
                    <a:pt x="1418059" y="2136862"/>
                    <a:pt x="1403581" y="2106096"/>
                    <a:pt x="1394437" y="2090761"/>
                  </a:cubicBezTo>
                  <a:cubicBezTo>
                    <a:pt x="1393199" y="2088666"/>
                    <a:pt x="1390055" y="2089904"/>
                    <a:pt x="1390436" y="2092285"/>
                  </a:cubicBezTo>
                  <a:cubicBezTo>
                    <a:pt x="1396628" y="2128861"/>
                    <a:pt x="1375101" y="2159817"/>
                    <a:pt x="1362338" y="2174486"/>
                  </a:cubicBezTo>
                  <a:cubicBezTo>
                    <a:pt x="1340144" y="2169152"/>
                    <a:pt x="1318713" y="2156579"/>
                    <a:pt x="1307093" y="2134385"/>
                  </a:cubicBezTo>
                  <a:cubicBezTo>
                    <a:pt x="1290614" y="2103048"/>
                    <a:pt x="1290233" y="2062091"/>
                    <a:pt x="1304330" y="2029039"/>
                  </a:cubicBezTo>
                  <a:cubicBezTo>
                    <a:pt x="1305188" y="2022562"/>
                    <a:pt x="1306235" y="2015895"/>
                    <a:pt x="1307759" y="2008846"/>
                  </a:cubicBezTo>
                  <a:cubicBezTo>
                    <a:pt x="1309093" y="2010560"/>
                    <a:pt x="1310426" y="2012466"/>
                    <a:pt x="1311760" y="2014561"/>
                  </a:cubicBezTo>
                  <a:cubicBezTo>
                    <a:pt x="1314427" y="2010179"/>
                    <a:pt x="1317380" y="2006084"/>
                    <a:pt x="1320618" y="2002179"/>
                  </a:cubicBezTo>
                  <a:cubicBezTo>
                    <a:pt x="1319094" y="1999607"/>
                    <a:pt x="1317475" y="1997130"/>
                    <a:pt x="1315665" y="1994749"/>
                  </a:cubicBezTo>
                  <a:lnTo>
                    <a:pt x="1350717" y="1956458"/>
                  </a:lnTo>
                  <a:lnTo>
                    <a:pt x="1353956" y="1977413"/>
                  </a:lnTo>
                  <a:lnTo>
                    <a:pt x="1361480" y="1987700"/>
                  </a:lnTo>
                  <a:cubicBezTo>
                    <a:pt x="1361480" y="1987700"/>
                    <a:pt x="1374720" y="2020085"/>
                    <a:pt x="1365862" y="2044565"/>
                  </a:cubicBezTo>
                  <a:cubicBezTo>
                    <a:pt x="1365386" y="2045993"/>
                    <a:pt x="1366910" y="2047232"/>
                    <a:pt x="1368243" y="2046470"/>
                  </a:cubicBezTo>
                  <a:cubicBezTo>
                    <a:pt x="1379197" y="2040088"/>
                    <a:pt x="1408248" y="2018371"/>
                    <a:pt x="1401962" y="1970746"/>
                  </a:cubicBezTo>
                  <a:cubicBezTo>
                    <a:pt x="1401962" y="1970746"/>
                    <a:pt x="1415297" y="1968174"/>
                    <a:pt x="1428060" y="1953315"/>
                  </a:cubicBezTo>
                  <a:cubicBezTo>
                    <a:pt x="1440824" y="1938456"/>
                    <a:pt x="1461588" y="1927693"/>
                    <a:pt x="1461588" y="1927693"/>
                  </a:cubicBezTo>
                  <a:cubicBezTo>
                    <a:pt x="1461588" y="1927693"/>
                    <a:pt x="1463588" y="1941790"/>
                    <a:pt x="1461683" y="1951315"/>
                  </a:cubicBezTo>
                  <a:cubicBezTo>
                    <a:pt x="1461398" y="1952839"/>
                    <a:pt x="1463017" y="1953887"/>
                    <a:pt x="1464255" y="1953029"/>
                  </a:cubicBezTo>
                  <a:cubicBezTo>
                    <a:pt x="1473971" y="1945886"/>
                    <a:pt x="1498069" y="1923978"/>
                    <a:pt x="1488925" y="1887879"/>
                  </a:cubicBezTo>
                  <a:lnTo>
                    <a:pt x="1460255" y="1891879"/>
                  </a:lnTo>
                  <a:cubicBezTo>
                    <a:pt x="1460255" y="1891879"/>
                    <a:pt x="1457397" y="1892641"/>
                    <a:pt x="1447967" y="1901595"/>
                  </a:cubicBezTo>
                  <a:cubicBezTo>
                    <a:pt x="1436823" y="1912167"/>
                    <a:pt x="1368719" y="1965888"/>
                    <a:pt x="1368719" y="1965888"/>
                  </a:cubicBezTo>
                  <a:cubicBezTo>
                    <a:pt x="1368719" y="1965888"/>
                    <a:pt x="1428251" y="1909119"/>
                    <a:pt x="1440728" y="1893403"/>
                  </a:cubicBezTo>
                  <a:cubicBezTo>
                    <a:pt x="1447682" y="1884735"/>
                    <a:pt x="1447015" y="1873115"/>
                    <a:pt x="1445110" y="1864542"/>
                  </a:cubicBezTo>
                  <a:cubicBezTo>
                    <a:pt x="1431680" y="1869495"/>
                    <a:pt x="1423202" y="1856541"/>
                    <a:pt x="1421488" y="1853684"/>
                  </a:cubicBezTo>
                  <a:cubicBezTo>
                    <a:pt x="1419202" y="1849969"/>
                    <a:pt x="1435394" y="1833205"/>
                    <a:pt x="1424441" y="1830824"/>
                  </a:cubicBezTo>
                  <a:cubicBezTo>
                    <a:pt x="1413487" y="1828442"/>
                    <a:pt x="1401581" y="1839968"/>
                    <a:pt x="1402057" y="1855398"/>
                  </a:cubicBezTo>
                  <a:cubicBezTo>
                    <a:pt x="1402343" y="1864542"/>
                    <a:pt x="1390055" y="1863590"/>
                    <a:pt x="1379959" y="1861304"/>
                  </a:cubicBezTo>
                  <a:lnTo>
                    <a:pt x="1379959" y="1861304"/>
                  </a:lnTo>
                  <a:cubicBezTo>
                    <a:pt x="1346907" y="1869591"/>
                    <a:pt x="1327476" y="1856827"/>
                    <a:pt x="1327476" y="1856827"/>
                  </a:cubicBezTo>
                  <a:cubicBezTo>
                    <a:pt x="1346240" y="1860828"/>
                    <a:pt x="1367957" y="1848731"/>
                    <a:pt x="1367957" y="1848731"/>
                  </a:cubicBezTo>
                  <a:lnTo>
                    <a:pt x="1367957" y="1848731"/>
                  </a:lnTo>
                  <a:cubicBezTo>
                    <a:pt x="1369386" y="1839015"/>
                    <a:pt x="1373482" y="1823585"/>
                    <a:pt x="1385579" y="1813964"/>
                  </a:cubicBezTo>
                  <a:cubicBezTo>
                    <a:pt x="1404248" y="1799201"/>
                    <a:pt x="1448729" y="1778341"/>
                    <a:pt x="1465112" y="1780913"/>
                  </a:cubicBezTo>
                  <a:cubicBezTo>
                    <a:pt x="1481495" y="1783484"/>
                    <a:pt x="1478924" y="1796534"/>
                    <a:pt x="1473399" y="1807202"/>
                  </a:cubicBezTo>
                  <a:cubicBezTo>
                    <a:pt x="1467875" y="1817870"/>
                    <a:pt x="1478447" y="1833586"/>
                    <a:pt x="1457683" y="1855589"/>
                  </a:cubicBezTo>
                  <a:cubicBezTo>
                    <a:pt x="1456254" y="1857017"/>
                    <a:pt x="1454921" y="1858351"/>
                    <a:pt x="1453587" y="1859399"/>
                  </a:cubicBezTo>
                  <a:cubicBezTo>
                    <a:pt x="1454921" y="1863399"/>
                    <a:pt x="1456064" y="1868162"/>
                    <a:pt x="1456254" y="1872543"/>
                  </a:cubicBezTo>
                  <a:cubicBezTo>
                    <a:pt x="1456635" y="1882830"/>
                    <a:pt x="1458445" y="1880639"/>
                    <a:pt x="1466065" y="1882354"/>
                  </a:cubicBezTo>
                  <a:cubicBezTo>
                    <a:pt x="1470351" y="1883306"/>
                    <a:pt x="1484734" y="1882735"/>
                    <a:pt x="1496354" y="1882068"/>
                  </a:cubicBezTo>
                  <a:cubicBezTo>
                    <a:pt x="1512928" y="1869495"/>
                    <a:pt x="1520548" y="1852160"/>
                    <a:pt x="1520072" y="1824537"/>
                  </a:cubicBezTo>
                  <a:cubicBezTo>
                    <a:pt x="1519405" y="1780341"/>
                    <a:pt x="1496640" y="1729668"/>
                    <a:pt x="1449587" y="1693473"/>
                  </a:cubicBezTo>
                  <a:cubicBezTo>
                    <a:pt x="1402533" y="1657278"/>
                    <a:pt x="1364909" y="1664803"/>
                    <a:pt x="1355861" y="1643181"/>
                  </a:cubicBezTo>
                  <a:cubicBezTo>
                    <a:pt x="1346812" y="1621559"/>
                    <a:pt x="1319951" y="1578983"/>
                    <a:pt x="1278327" y="1581078"/>
                  </a:cubicBezTo>
                  <a:cubicBezTo>
                    <a:pt x="1236703" y="1583174"/>
                    <a:pt x="1228702" y="1585746"/>
                    <a:pt x="1183172" y="1568505"/>
                  </a:cubicBezTo>
                  <a:cubicBezTo>
                    <a:pt x="1171742" y="1564219"/>
                    <a:pt x="1160503" y="1562981"/>
                    <a:pt x="1148882" y="1563838"/>
                  </a:cubicBezTo>
                  <a:cubicBezTo>
                    <a:pt x="1135643" y="1554408"/>
                    <a:pt x="1115069" y="1542121"/>
                    <a:pt x="1095257" y="1540311"/>
                  </a:cubicBezTo>
                  <a:cubicBezTo>
                    <a:pt x="1062586" y="1537358"/>
                    <a:pt x="1043726" y="1524976"/>
                    <a:pt x="1022867" y="1538216"/>
                  </a:cubicBezTo>
                  <a:cubicBezTo>
                    <a:pt x="1014675" y="1543454"/>
                    <a:pt x="1015723" y="1558790"/>
                    <a:pt x="1022105" y="1576030"/>
                  </a:cubicBezTo>
                  <a:cubicBezTo>
                    <a:pt x="1050584" y="1570601"/>
                    <a:pt x="1099162" y="1561457"/>
                    <a:pt x="1110592" y="1560980"/>
                  </a:cubicBezTo>
                  <a:cubicBezTo>
                    <a:pt x="1118307" y="1560600"/>
                    <a:pt x="1126975" y="1563171"/>
                    <a:pt x="1133928" y="1565933"/>
                  </a:cubicBezTo>
                  <a:cubicBezTo>
                    <a:pt x="1109354" y="1570696"/>
                    <a:pt x="1082303" y="1581935"/>
                    <a:pt x="1048298" y="1590317"/>
                  </a:cubicBezTo>
                  <a:cubicBezTo>
                    <a:pt x="1008389" y="1618035"/>
                    <a:pt x="923521" y="1673375"/>
                    <a:pt x="867133" y="1722143"/>
                  </a:cubicBezTo>
                  <a:cubicBezTo>
                    <a:pt x="867133" y="1722143"/>
                    <a:pt x="921235" y="1648706"/>
                    <a:pt x="999435" y="1599652"/>
                  </a:cubicBezTo>
                  <a:cubicBezTo>
                    <a:pt x="988481" y="1601462"/>
                    <a:pt x="976480" y="1603557"/>
                    <a:pt x="963812" y="1605653"/>
                  </a:cubicBezTo>
                  <a:cubicBezTo>
                    <a:pt x="908662" y="1641467"/>
                    <a:pt x="804458" y="1711856"/>
                    <a:pt x="730259" y="1777674"/>
                  </a:cubicBezTo>
                  <a:cubicBezTo>
                    <a:pt x="730259" y="1777674"/>
                    <a:pt x="824366" y="1671947"/>
                    <a:pt x="902852" y="1615940"/>
                  </a:cubicBezTo>
                  <a:cubicBezTo>
                    <a:pt x="839320" y="1626703"/>
                    <a:pt x="779979" y="1636800"/>
                    <a:pt x="779979" y="1636800"/>
                  </a:cubicBezTo>
                  <a:cubicBezTo>
                    <a:pt x="714638" y="1661946"/>
                    <a:pt x="270296" y="1985224"/>
                    <a:pt x="584145" y="2379083"/>
                  </a:cubicBezTo>
                  <a:cubicBezTo>
                    <a:pt x="584145" y="2379083"/>
                    <a:pt x="300776" y="2126766"/>
                    <a:pt x="504707" y="1806345"/>
                  </a:cubicBezTo>
                  <a:cubicBezTo>
                    <a:pt x="565952" y="1710047"/>
                    <a:pt x="643295" y="1639657"/>
                    <a:pt x="721400" y="1588222"/>
                  </a:cubicBezTo>
                  <a:cubicBezTo>
                    <a:pt x="707208" y="1572982"/>
                    <a:pt x="695492" y="1555837"/>
                    <a:pt x="693492" y="1539740"/>
                  </a:cubicBezTo>
                  <a:cubicBezTo>
                    <a:pt x="673299" y="1511927"/>
                    <a:pt x="656249" y="1455539"/>
                    <a:pt x="644915" y="1397627"/>
                  </a:cubicBezTo>
                  <a:cubicBezTo>
                    <a:pt x="625769" y="1353240"/>
                    <a:pt x="594146" y="1277897"/>
                    <a:pt x="572906" y="1215699"/>
                  </a:cubicBezTo>
                  <a:cubicBezTo>
                    <a:pt x="540616" y="1120925"/>
                    <a:pt x="459082" y="1091779"/>
                    <a:pt x="459082" y="1091779"/>
                  </a:cubicBezTo>
                  <a:cubicBezTo>
                    <a:pt x="537854" y="1103495"/>
                    <a:pt x="565762" y="1154644"/>
                    <a:pt x="597004" y="1232178"/>
                  </a:cubicBezTo>
                  <a:cubicBezTo>
                    <a:pt x="610053" y="1264467"/>
                    <a:pt x="622721" y="1295804"/>
                    <a:pt x="633199" y="1321427"/>
                  </a:cubicBezTo>
                  <a:cubicBezTo>
                    <a:pt x="631389" y="1304949"/>
                    <a:pt x="630151" y="1289328"/>
                    <a:pt x="629675" y="1275516"/>
                  </a:cubicBezTo>
                  <a:cubicBezTo>
                    <a:pt x="626817" y="1196363"/>
                    <a:pt x="563190" y="1058727"/>
                    <a:pt x="431269" y="1049488"/>
                  </a:cubicBezTo>
                  <a:cubicBezTo>
                    <a:pt x="431269" y="1049488"/>
                    <a:pt x="624722" y="1014722"/>
                    <a:pt x="659107" y="1277231"/>
                  </a:cubicBezTo>
                  <a:cubicBezTo>
                    <a:pt x="675680" y="1403913"/>
                    <a:pt x="691301" y="1465159"/>
                    <a:pt x="703112" y="1494591"/>
                  </a:cubicBezTo>
                  <a:cubicBezTo>
                    <a:pt x="715590" y="1472398"/>
                    <a:pt x="737688" y="1453729"/>
                    <a:pt x="758072" y="1434870"/>
                  </a:cubicBezTo>
                  <a:cubicBezTo>
                    <a:pt x="790647" y="1404485"/>
                    <a:pt x="819603" y="1306472"/>
                    <a:pt x="819603" y="1306472"/>
                  </a:cubicBezTo>
                  <a:cubicBezTo>
                    <a:pt x="834938" y="1221605"/>
                    <a:pt x="825223" y="1106829"/>
                    <a:pt x="762739" y="979955"/>
                  </a:cubicBezTo>
                  <a:cubicBezTo>
                    <a:pt x="700541" y="852701"/>
                    <a:pt x="641295" y="869180"/>
                    <a:pt x="550331" y="813649"/>
                  </a:cubicBezTo>
                  <a:cubicBezTo>
                    <a:pt x="548426" y="812506"/>
                    <a:pt x="546331" y="811458"/>
                    <a:pt x="544331" y="810315"/>
                  </a:cubicBezTo>
                  <a:cubicBezTo>
                    <a:pt x="566619" y="718018"/>
                    <a:pt x="646534" y="661630"/>
                    <a:pt x="875420" y="571619"/>
                  </a:cubicBezTo>
                  <a:cubicBezTo>
                    <a:pt x="893612" y="501419"/>
                    <a:pt x="844178" y="489227"/>
                    <a:pt x="844178" y="489227"/>
                  </a:cubicBezTo>
                  <a:cubicBezTo>
                    <a:pt x="889326" y="481417"/>
                    <a:pt x="896375" y="529137"/>
                    <a:pt x="895708" y="563618"/>
                  </a:cubicBezTo>
                  <a:cubicBezTo>
                    <a:pt x="1212319" y="438078"/>
                    <a:pt x="1192983" y="139660"/>
                    <a:pt x="1031058" y="30884"/>
                  </a:cubicBezTo>
                  <a:cubicBezTo>
                    <a:pt x="932189" y="-35600"/>
                    <a:pt x="820556" y="20312"/>
                    <a:pt x="773216" y="58316"/>
                  </a:cubicBezTo>
                  <a:cubicBezTo>
                    <a:pt x="756548" y="71747"/>
                    <a:pt x="755119" y="96607"/>
                    <a:pt x="770264" y="111752"/>
                  </a:cubicBezTo>
                  <a:cubicBezTo>
                    <a:pt x="781408" y="122896"/>
                    <a:pt x="798458" y="125372"/>
                    <a:pt x="812364" y="118038"/>
                  </a:cubicBezTo>
                  <a:cubicBezTo>
                    <a:pt x="884849" y="80224"/>
                    <a:pt x="935237" y="79462"/>
                    <a:pt x="970670" y="97655"/>
                  </a:cubicBezTo>
                  <a:cubicBezTo>
                    <a:pt x="989148" y="74699"/>
                    <a:pt x="1021533" y="51554"/>
                    <a:pt x="1069253" y="75938"/>
                  </a:cubicBezTo>
                  <a:cubicBezTo>
                    <a:pt x="1069253" y="75938"/>
                    <a:pt x="1008103" y="63936"/>
                    <a:pt x="987529" y="108608"/>
                  </a:cubicBezTo>
                  <a:cubicBezTo>
                    <a:pt x="998578" y="117276"/>
                    <a:pt x="1007817" y="128135"/>
                    <a:pt x="1015628" y="140136"/>
                  </a:cubicBezTo>
                  <a:cubicBezTo>
                    <a:pt x="1080207" y="105084"/>
                    <a:pt x="1111640" y="151852"/>
                    <a:pt x="1111640" y="151852"/>
                  </a:cubicBezTo>
                  <a:cubicBezTo>
                    <a:pt x="1079636" y="132897"/>
                    <a:pt x="1047155" y="142422"/>
                    <a:pt x="1024295" y="154900"/>
                  </a:cubicBezTo>
                  <a:cubicBezTo>
                    <a:pt x="1028391" y="162615"/>
                    <a:pt x="1031915" y="170711"/>
                    <a:pt x="1035154" y="178903"/>
                  </a:cubicBezTo>
                  <a:cubicBezTo>
                    <a:pt x="1060109" y="164330"/>
                    <a:pt x="1097162" y="154614"/>
                    <a:pt x="1125832" y="196429"/>
                  </a:cubicBezTo>
                  <a:cubicBezTo>
                    <a:pt x="1125832" y="196429"/>
                    <a:pt x="1090304" y="166425"/>
                    <a:pt x="1041536" y="196905"/>
                  </a:cubicBezTo>
                  <a:cubicBezTo>
                    <a:pt x="1048489" y="220051"/>
                    <a:pt x="1049537" y="242911"/>
                    <a:pt x="1044774" y="265676"/>
                  </a:cubicBezTo>
                  <a:cubicBezTo>
                    <a:pt x="1122498" y="246626"/>
                    <a:pt x="1116021" y="323016"/>
                    <a:pt x="1116021" y="323016"/>
                  </a:cubicBezTo>
                  <a:cubicBezTo>
                    <a:pt x="1104972" y="277582"/>
                    <a:pt x="1066110" y="281011"/>
                    <a:pt x="1037059" y="290822"/>
                  </a:cubicBezTo>
                  <a:cubicBezTo>
                    <a:pt x="1029820" y="308824"/>
                    <a:pt x="1018866" y="326826"/>
                    <a:pt x="1004102" y="344924"/>
                  </a:cubicBezTo>
                  <a:cubicBezTo>
                    <a:pt x="1090589" y="364069"/>
                    <a:pt x="1054299" y="440364"/>
                    <a:pt x="1054299" y="440364"/>
                  </a:cubicBezTo>
                  <a:cubicBezTo>
                    <a:pt x="1055347" y="390072"/>
                    <a:pt x="1018866" y="373118"/>
                    <a:pt x="982576" y="368927"/>
                  </a:cubicBezTo>
                  <a:cubicBezTo>
                    <a:pt x="964383" y="387310"/>
                    <a:pt x="942380" y="405884"/>
                    <a:pt x="916472" y="424648"/>
                  </a:cubicBezTo>
                  <a:cubicBezTo>
                    <a:pt x="980195" y="464843"/>
                    <a:pt x="946476" y="527899"/>
                    <a:pt x="946476" y="527899"/>
                  </a:cubicBezTo>
                  <a:cubicBezTo>
                    <a:pt x="947429" y="483512"/>
                    <a:pt x="916472" y="458462"/>
                    <a:pt x="885326" y="444555"/>
                  </a:cubicBezTo>
                  <a:cubicBezTo>
                    <a:pt x="847226" y="465796"/>
                    <a:pt x="803030" y="480083"/>
                    <a:pt x="754833" y="494276"/>
                  </a:cubicBezTo>
                  <a:cubicBezTo>
                    <a:pt x="787885" y="543710"/>
                    <a:pt x="755881" y="596479"/>
                    <a:pt x="755881" y="596479"/>
                  </a:cubicBezTo>
                  <a:cubicBezTo>
                    <a:pt x="760262" y="555331"/>
                    <a:pt x="739498" y="525803"/>
                    <a:pt x="714923" y="505896"/>
                  </a:cubicBezTo>
                  <a:cubicBezTo>
                    <a:pt x="671394" y="518469"/>
                    <a:pt x="625198" y="532376"/>
                    <a:pt x="577859" y="551807"/>
                  </a:cubicBezTo>
                  <a:cubicBezTo>
                    <a:pt x="627008" y="577715"/>
                    <a:pt x="635104" y="661154"/>
                    <a:pt x="635104" y="661154"/>
                  </a:cubicBezTo>
                  <a:cubicBezTo>
                    <a:pt x="615387" y="601241"/>
                    <a:pt x="560142" y="584001"/>
                    <a:pt x="516613" y="580096"/>
                  </a:cubicBezTo>
                  <a:cubicBezTo>
                    <a:pt x="504611" y="586287"/>
                    <a:pt x="492515" y="592955"/>
                    <a:pt x="480418" y="600194"/>
                  </a:cubicBezTo>
                  <a:cubicBezTo>
                    <a:pt x="459939" y="612481"/>
                    <a:pt x="441080" y="626006"/>
                    <a:pt x="423744" y="640389"/>
                  </a:cubicBezTo>
                  <a:cubicBezTo>
                    <a:pt x="488038" y="643818"/>
                    <a:pt x="527186" y="735449"/>
                    <a:pt x="527186" y="735449"/>
                  </a:cubicBezTo>
                  <a:cubicBezTo>
                    <a:pt x="477560" y="671631"/>
                    <a:pt x="420887" y="670012"/>
                    <a:pt x="378786" y="682299"/>
                  </a:cubicBezTo>
                  <a:cubicBezTo>
                    <a:pt x="343639" y="719351"/>
                    <a:pt x="316874" y="758213"/>
                    <a:pt x="297443" y="791741"/>
                  </a:cubicBezTo>
                  <a:cubicBezTo>
                    <a:pt x="326684" y="779740"/>
                    <a:pt x="364118" y="769739"/>
                    <a:pt x="404885" y="771929"/>
                  </a:cubicBezTo>
                  <a:cubicBezTo>
                    <a:pt x="451748" y="774501"/>
                    <a:pt x="484037" y="785836"/>
                    <a:pt x="504611" y="796504"/>
                  </a:cubicBezTo>
                  <a:cubicBezTo>
                    <a:pt x="407266" y="777073"/>
                    <a:pt x="264677" y="830984"/>
                    <a:pt x="213718" y="873656"/>
                  </a:cubicBezTo>
                  <a:cubicBezTo>
                    <a:pt x="153996" y="923758"/>
                    <a:pt x="94274" y="973764"/>
                    <a:pt x="28647" y="1110162"/>
                  </a:cubicBezTo>
                  <a:cubicBezTo>
                    <a:pt x="-21550" y="1214461"/>
                    <a:pt x="5025" y="1265801"/>
                    <a:pt x="27028" y="1299043"/>
                  </a:cubicBezTo>
                  <a:cubicBezTo>
                    <a:pt x="31790" y="1282755"/>
                    <a:pt x="36743" y="1267610"/>
                    <a:pt x="41982" y="1253513"/>
                  </a:cubicBezTo>
                  <a:cubicBezTo>
                    <a:pt x="34267" y="1220462"/>
                    <a:pt x="22265" y="1154454"/>
                    <a:pt x="37505" y="1111877"/>
                  </a:cubicBezTo>
                  <a:cubicBezTo>
                    <a:pt x="37505" y="1111877"/>
                    <a:pt x="40268" y="1182267"/>
                    <a:pt x="52269" y="1227415"/>
                  </a:cubicBezTo>
                  <a:cubicBezTo>
                    <a:pt x="59889" y="1209603"/>
                    <a:pt x="67795" y="1193601"/>
                    <a:pt x="75796" y="1179314"/>
                  </a:cubicBezTo>
                  <a:cubicBezTo>
                    <a:pt x="68081" y="1145690"/>
                    <a:pt x="61699" y="1070729"/>
                    <a:pt x="126278" y="987004"/>
                  </a:cubicBezTo>
                  <a:cubicBezTo>
                    <a:pt x="126278" y="987004"/>
                    <a:pt x="86464" y="1066061"/>
                    <a:pt x="94370" y="1149310"/>
                  </a:cubicBezTo>
                  <a:cubicBezTo>
                    <a:pt x="144376" y="1076253"/>
                    <a:pt x="193049" y="1062537"/>
                    <a:pt x="193049" y="1062537"/>
                  </a:cubicBezTo>
                  <a:cubicBezTo>
                    <a:pt x="106371" y="1141119"/>
                    <a:pt x="65890" y="1262943"/>
                    <a:pt x="48364" y="1366575"/>
                  </a:cubicBezTo>
                  <a:lnTo>
                    <a:pt x="48364" y="1366575"/>
                  </a:lnTo>
                  <a:cubicBezTo>
                    <a:pt x="46364" y="1384768"/>
                    <a:pt x="42268" y="1410009"/>
                    <a:pt x="45602" y="1458301"/>
                  </a:cubicBezTo>
                  <a:cubicBezTo>
                    <a:pt x="51698" y="1547550"/>
                    <a:pt x="41411" y="1655278"/>
                    <a:pt x="70367" y="1830538"/>
                  </a:cubicBezTo>
                  <a:cubicBezTo>
                    <a:pt x="92846" y="1966460"/>
                    <a:pt x="128469" y="2080760"/>
                    <a:pt x="160473" y="2149911"/>
                  </a:cubicBezTo>
                  <a:cubicBezTo>
                    <a:pt x="183238" y="1706904"/>
                    <a:pt x="475941" y="1686329"/>
                    <a:pt x="475941" y="1686329"/>
                  </a:cubicBezTo>
                  <a:cubicBezTo>
                    <a:pt x="210670" y="1797200"/>
                    <a:pt x="197049" y="2061519"/>
                    <a:pt x="203526" y="2226968"/>
                  </a:cubicBezTo>
                  <a:cubicBezTo>
                    <a:pt x="203526" y="2246685"/>
                    <a:pt x="204955" y="2266593"/>
                    <a:pt x="207050" y="2285928"/>
                  </a:cubicBezTo>
                  <a:cubicBezTo>
                    <a:pt x="219623" y="2401276"/>
                    <a:pt x="203431" y="2498431"/>
                    <a:pt x="193906" y="2612350"/>
                  </a:cubicBezTo>
                  <a:cubicBezTo>
                    <a:pt x="187429" y="2689979"/>
                    <a:pt x="165902" y="2763512"/>
                    <a:pt x="245055" y="2829520"/>
                  </a:cubicBezTo>
                  <a:cubicBezTo>
                    <a:pt x="324208" y="2895528"/>
                    <a:pt x="331256" y="2891052"/>
                    <a:pt x="482037" y="2847713"/>
                  </a:cubicBezTo>
                  <a:cubicBezTo>
                    <a:pt x="591479" y="2816185"/>
                    <a:pt x="673490" y="2853237"/>
                    <a:pt x="731497" y="2892099"/>
                  </a:cubicBezTo>
                  <a:cubicBezTo>
                    <a:pt x="711685" y="2847713"/>
                    <a:pt x="674537" y="2792372"/>
                    <a:pt x="605195" y="2759130"/>
                  </a:cubicBezTo>
                  <a:cubicBezTo>
                    <a:pt x="474131" y="2696265"/>
                    <a:pt x="475274" y="2615874"/>
                    <a:pt x="475274" y="2615874"/>
                  </a:cubicBezTo>
                  <a:cubicBezTo>
                    <a:pt x="521280" y="2676834"/>
                    <a:pt x="536615" y="2683121"/>
                    <a:pt x="599385" y="2712077"/>
                  </a:cubicBezTo>
                  <a:cubicBezTo>
                    <a:pt x="662155" y="2741033"/>
                    <a:pt x="695302" y="2783895"/>
                    <a:pt x="731973" y="2843427"/>
                  </a:cubicBezTo>
                  <a:cubicBezTo>
                    <a:pt x="746546" y="2867048"/>
                    <a:pt x="753119" y="2890004"/>
                    <a:pt x="755690" y="2909244"/>
                  </a:cubicBezTo>
                  <a:cubicBezTo>
                    <a:pt x="767406" y="2917912"/>
                    <a:pt x="777788" y="2926199"/>
                    <a:pt x="787123" y="2933247"/>
                  </a:cubicBezTo>
                  <a:cubicBezTo>
                    <a:pt x="842749" y="2975633"/>
                    <a:pt x="831700" y="3045833"/>
                    <a:pt x="868752" y="3078504"/>
                  </a:cubicBezTo>
                  <a:cubicBezTo>
                    <a:pt x="905804" y="3111174"/>
                    <a:pt x="915996" y="3101268"/>
                    <a:pt x="960097" y="3107269"/>
                  </a:cubicBezTo>
                  <a:cubicBezTo>
                    <a:pt x="962002" y="3107555"/>
                    <a:pt x="963907" y="3107555"/>
                    <a:pt x="965907" y="3107555"/>
                  </a:cubicBezTo>
                  <a:cubicBezTo>
                    <a:pt x="946857" y="3030116"/>
                    <a:pt x="884754" y="2974872"/>
                    <a:pt x="884754" y="2974872"/>
                  </a:cubicBezTo>
                  <a:cubicBezTo>
                    <a:pt x="949429" y="3010590"/>
                    <a:pt x="981052" y="3055453"/>
                    <a:pt x="994958" y="3098506"/>
                  </a:cubicBezTo>
                  <a:cubicBezTo>
                    <a:pt x="1029058" y="3079647"/>
                    <a:pt x="1060205" y="3037641"/>
                    <a:pt x="1060205" y="3037641"/>
                  </a:cubicBezTo>
                  <a:cubicBezTo>
                    <a:pt x="1060681" y="3037451"/>
                    <a:pt x="1061062" y="3037260"/>
                    <a:pt x="1061538" y="3037070"/>
                  </a:cubicBezTo>
                  <a:cubicBezTo>
                    <a:pt x="1033344" y="2943439"/>
                    <a:pt x="959811" y="2882098"/>
                    <a:pt x="959811" y="2882098"/>
                  </a:cubicBezTo>
                  <a:cubicBezTo>
                    <a:pt x="1034963" y="2911054"/>
                    <a:pt x="1074587" y="2964013"/>
                    <a:pt x="1094780" y="3019353"/>
                  </a:cubicBezTo>
                  <a:cubicBezTo>
                    <a:pt x="1118498" y="3001922"/>
                    <a:pt x="1127737" y="2982872"/>
                    <a:pt x="1127737" y="2982872"/>
                  </a:cubicBezTo>
                  <a:cubicBezTo>
                    <a:pt x="1164503" y="2943630"/>
                    <a:pt x="1161836" y="2898672"/>
                    <a:pt x="1161551" y="2894766"/>
                  </a:cubicBezTo>
                  <a:cubicBezTo>
                    <a:pt x="1095638" y="2815232"/>
                    <a:pt x="1024391" y="2812470"/>
                    <a:pt x="1024391" y="2812470"/>
                  </a:cubicBezTo>
                  <a:cubicBezTo>
                    <a:pt x="1083827" y="2805517"/>
                    <a:pt x="1135071" y="2834187"/>
                    <a:pt x="1175648" y="2872192"/>
                  </a:cubicBezTo>
                  <a:cubicBezTo>
                    <a:pt x="1196507" y="2837521"/>
                    <a:pt x="1197555" y="2818376"/>
                    <a:pt x="1150502" y="2775608"/>
                  </a:cubicBezTo>
                  <a:cubicBezTo>
                    <a:pt x="1094304" y="2724555"/>
                    <a:pt x="1035630" y="2749796"/>
                    <a:pt x="1001245" y="2760654"/>
                  </a:cubicBezTo>
                  <a:cubicBezTo>
                    <a:pt x="993815" y="2763036"/>
                    <a:pt x="987243" y="2764369"/>
                    <a:pt x="980385" y="2763988"/>
                  </a:cubicBezTo>
                  <a:cubicBezTo>
                    <a:pt x="914377" y="2777609"/>
                    <a:pt x="850940" y="2819328"/>
                    <a:pt x="842749" y="2893623"/>
                  </a:cubicBezTo>
                  <a:cubicBezTo>
                    <a:pt x="842749" y="2893623"/>
                    <a:pt x="816079" y="2803326"/>
                    <a:pt x="939142" y="2743509"/>
                  </a:cubicBezTo>
                  <a:cubicBezTo>
                    <a:pt x="918663" y="2727031"/>
                    <a:pt x="890660" y="2699123"/>
                    <a:pt x="847226" y="2653879"/>
                  </a:cubicBezTo>
                  <a:cubicBezTo>
                    <a:pt x="761977" y="2565011"/>
                    <a:pt x="603005" y="2540722"/>
                    <a:pt x="550617" y="2535007"/>
                  </a:cubicBezTo>
                  <a:cubicBezTo>
                    <a:pt x="545188" y="2534912"/>
                    <a:pt x="539378" y="2534436"/>
                    <a:pt x="533377" y="2533388"/>
                  </a:cubicBezTo>
                  <a:cubicBezTo>
                    <a:pt x="533377" y="2533388"/>
                    <a:pt x="559285" y="2511004"/>
                    <a:pt x="556332" y="2473761"/>
                  </a:cubicBezTo>
                  <a:cubicBezTo>
                    <a:pt x="555761" y="2468999"/>
                    <a:pt x="555284" y="2465856"/>
                    <a:pt x="555284" y="2465856"/>
                  </a:cubicBezTo>
                  <a:cubicBezTo>
                    <a:pt x="555284" y="2465856"/>
                    <a:pt x="558523" y="2414802"/>
                    <a:pt x="497753" y="2324028"/>
                  </a:cubicBezTo>
                  <a:cubicBezTo>
                    <a:pt x="497753" y="2324028"/>
                    <a:pt x="570429" y="2374987"/>
                    <a:pt x="576620" y="2469094"/>
                  </a:cubicBezTo>
                  <a:lnTo>
                    <a:pt x="589670" y="2471094"/>
                  </a:lnTo>
                  <a:cubicBezTo>
                    <a:pt x="722639" y="2499669"/>
                    <a:pt x="873419" y="2540531"/>
                    <a:pt x="873419" y="2540531"/>
                  </a:cubicBezTo>
                  <a:cubicBezTo>
                    <a:pt x="909995" y="2557867"/>
                    <a:pt x="933332" y="2568249"/>
                    <a:pt x="969146" y="2590157"/>
                  </a:cubicBezTo>
                  <a:cubicBezTo>
                    <a:pt x="1005055" y="2612160"/>
                    <a:pt x="1069825" y="2627114"/>
                    <a:pt x="1069825" y="2627114"/>
                  </a:cubicBezTo>
                  <a:lnTo>
                    <a:pt x="1056395" y="2584728"/>
                  </a:lnTo>
                  <a:cubicBezTo>
                    <a:pt x="1158693" y="2739032"/>
                    <a:pt x="1302521" y="2800088"/>
                    <a:pt x="1391294" y="2869715"/>
                  </a:cubicBezTo>
                  <a:cubicBezTo>
                    <a:pt x="1480067" y="2939343"/>
                    <a:pt x="1522072" y="3001637"/>
                    <a:pt x="1553219" y="3071741"/>
                  </a:cubicBezTo>
                  <a:cubicBezTo>
                    <a:pt x="1584365" y="3141845"/>
                    <a:pt x="1626275" y="3119747"/>
                    <a:pt x="1626275" y="3119747"/>
                  </a:cubicBezTo>
                  <a:cubicBezTo>
                    <a:pt x="1626275" y="3119747"/>
                    <a:pt x="1642182" y="3138416"/>
                    <a:pt x="1674281" y="3150608"/>
                  </a:cubicBezTo>
                  <a:cubicBezTo>
                    <a:pt x="1656279" y="3110698"/>
                    <a:pt x="1646278" y="3060978"/>
                    <a:pt x="1670662" y="3012876"/>
                  </a:cubicBezTo>
                  <a:cubicBezTo>
                    <a:pt x="1670662" y="3012876"/>
                    <a:pt x="1659613" y="3088981"/>
                    <a:pt x="1706666" y="3158990"/>
                  </a:cubicBezTo>
                  <a:cubicBezTo>
                    <a:pt x="1715334" y="3160323"/>
                    <a:pt x="1724669" y="3161085"/>
                    <a:pt x="1734860" y="3160895"/>
                  </a:cubicBezTo>
                  <a:cubicBezTo>
                    <a:pt x="1784771" y="3160228"/>
                    <a:pt x="1819347" y="3114698"/>
                    <a:pt x="1836302" y="3085838"/>
                  </a:cubicBezTo>
                  <a:cubicBezTo>
                    <a:pt x="1800773" y="2976872"/>
                    <a:pt x="1713334" y="2947630"/>
                    <a:pt x="1713334" y="2947630"/>
                  </a:cubicBezTo>
                  <a:cubicBezTo>
                    <a:pt x="1790486" y="2952678"/>
                    <a:pt x="1833635" y="3004685"/>
                    <a:pt x="1857257" y="3053262"/>
                  </a:cubicBezTo>
                  <a:cubicBezTo>
                    <a:pt x="1899452" y="3008209"/>
                    <a:pt x="1904882" y="2977157"/>
                    <a:pt x="1905358" y="2966394"/>
                  </a:cubicBezTo>
                  <a:cubicBezTo>
                    <a:pt x="1852399" y="2895147"/>
                    <a:pt x="1777532" y="2887146"/>
                    <a:pt x="1777532" y="2887146"/>
                  </a:cubicBezTo>
                  <a:cubicBezTo>
                    <a:pt x="1847636" y="2888194"/>
                    <a:pt x="1893737" y="2910768"/>
                    <a:pt x="1924027" y="2938581"/>
                  </a:cubicBezTo>
                  <a:cubicBezTo>
                    <a:pt x="1956602" y="2887337"/>
                    <a:pt x="1934504" y="2844093"/>
                    <a:pt x="1934504" y="2844093"/>
                  </a:cubicBezTo>
                  <a:cubicBezTo>
                    <a:pt x="1887546" y="2765798"/>
                    <a:pt x="1794011" y="2793230"/>
                    <a:pt x="1782866" y="2821233"/>
                  </a:cubicBezTo>
                  <a:close/>
                  <a:moveTo>
                    <a:pt x="347449" y="1015198"/>
                  </a:moveTo>
                  <a:cubicBezTo>
                    <a:pt x="304396" y="995005"/>
                    <a:pt x="281345" y="964430"/>
                    <a:pt x="206384" y="1026056"/>
                  </a:cubicBezTo>
                  <a:cubicBezTo>
                    <a:pt x="206384" y="1026056"/>
                    <a:pt x="249151" y="968049"/>
                    <a:pt x="294871" y="968525"/>
                  </a:cubicBezTo>
                  <a:cubicBezTo>
                    <a:pt x="340591" y="969002"/>
                    <a:pt x="377167" y="1024628"/>
                    <a:pt x="437270" y="1021484"/>
                  </a:cubicBezTo>
                  <a:cubicBezTo>
                    <a:pt x="437270" y="1021484"/>
                    <a:pt x="390597" y="1035486"/>
                    <a:pt x="347449" y="1015198"/>
                  </a:cubicBezTo>
                  <a:close/>
                  <a:moveTo>
                    <a:pt x="737402" y="1363337"/>
                  </a:moveTo>
                  <a:cubicBezTo>
                    <a:pt x="748070" y="1423344"/>
                    <a:pt x="721019" y="1453538"/>
                    <a:pt x="721019" y="1453538"/>
                  </a:cubicBezTo>
                  <a:cubicBezTo>
                    <a:pt x="721019" y="1453538"/>
                    <a:pt x="735593" y="1417248"/>
                    <a:pt x="715781" y="1330190"/>
                  </a:cubicBezTo>
                  <a:cubicBezTo>
                    <a:pt x="695969" y="1243131"/>
                    <a:pt x="704827" y="1218652"/>
                    <a:pt x="682634" y="1190649"/>
                  </a:cubicBezTo>
                  <a:cubicBezTo>
                    <a:pt x="660440" y="1162645"/>
                    <a:pt x="612244" y="1089588"/>
                    <a:pt x="592718" y="1049107"/>
                  </a:cubicBezTo>
                  <a:cubicBezTo>
                    <a:pt x="592718" y="1049107"/>
                    <a:pt x="657964" y="1121783"/>
                    <a:pt x="689111" y="1160264"/>
                  </a:cubicBezTo>
                  <a:cubicBezTo>
                    <a:pt x="720257" y="1198745"/>
                    <a:pt x="726734" y="1303329"/>
                    <a:pt x="737402" y="1363337"/>
                  </a:cubicBezTo>
                  <a:close/>
                  <a:moveTo>
                    <a:pt x="717209" y="978812"/>
                  </a:moveTo>
                  <a:cubicBezTo>
                    <a:pt x="764834" y="1071205"/>
                    <a:pt x="788742" y="1125402"/>
                    <a:pt x="796743" y="1192839"/>
                  </a:cubicBezTo>
                  <a:cubicBezTo>
                    <a:pt x="804839" y="1260276"/>
                    <a:pt x="790361" y="1356574"/>
                    <a:pt x="790361" y="1356574"/>
                  </a:cubicBezTo>
                  <a:cubicBezTo>
                    <a:pt x="790361" y="1356574"/>
                    <a:pt x="795410" y="1246465"/>
                    <a:pt x="777693" y="1174646"/>
                  </a:cubicBezTo>
                  <a:cubicBezTo>
                    <a:pt x="759881" y="1102828"/>
                    <a:pt x="724163" y="1021961"/>
                    <a:pt x="693206" y="966144"/>
                  </a:cubicBezTo>
                  <a:cubicBezTo>
                    <a:pt x="662250" y="910328"/>
                    <a:pt x="589289" y="875180"/>
                    <a:pt x="589289" y="875180"/>
                  </a:cubicBezTo>
                  <a:cubicBezTo>
                    <a:pt x="589289" y="875180"/>
                    <a:pt x="669489" y="886420"/>
                    <a:pt x="717209" y="978812"/>
                  </a:cubicBezTo>
                  <a:close/>
                  <a:moveTo>
                    <a:pt x="250961" y="880800"/>
                  </a:moveTo>
                  <a:cubicBezTo>
                    <a:pt x="250961" y="880800"/>
                    <a:pt x="325446" y="805457"/>
                    <a:pt x="397931" y="834223"/>
                  </a:cubicBezTo>
                  <a:cubicBezTo>
                    <a:pt x="470417" y="862893"/>
                    <a:pt x="519375" y="915757"/>
                    <a:pt x="584145" y="955190"/>
                  </a:cubicBezTo>
                  <a:cubicBezTo>
                    <a:pt x="648915" y="994624"/>
                    <a:pt x="747689" y="1061966"/>
                    <a:pt x="760453" y="1309425"/>
                  </a:cubicBezTo>
                  <a:cubicBezTo>
                    <a:pt x="760453" y="1309425"/>
                    <a:pt x="740546" y="1089017"/>
                    <a:pt x="631484" y="1023580"/>
                  </a:cubicBezTo>
                  <a:cubicBezTo>
                    <a:pt x="522328" y="958143"/>
                    <a:pt x="548236" y="969954"/>
                    <a:pt x="490895" y="926520"/>
                  </a:cubicBezTo>
                  <a:cubicBezTo>
                    <a:pt x="433555" y="883086"/>
                    <a:pt x="398503" y="840795"/>
                    <a:pt x="359165" y="848225"/>
                  </a:cubicBezTo>
                  <a:cubicBezTo>
                    <a:pt x="319826" y="855654"/>
                    <a:pt x="278678" y="873847"/>
                    <a:pt x="206384" y="936712"/>
                  </a:cubicBezTo>
                  <a:lnTo>
                    <a:pt x="250961" y="880800"/>
                  </a:lnTo>
                  <a:close/>
                  <a:moveTo>
                    <a:pt x="323160" y="892897"/>
                  </a:moveTo>
                  <a:cubicBezTo>
                    <a:pt x="403742" y="884039"/>
                    <a:pt x="443175" y="966525"/>
                    <a:pt x="490991" y="996338"/>
                  </a:cubicBezTo>
                  <a:cubicBezTo>
                    <a:pt x="538806" y="1026152"/>
                    <a:pt x="568524" y="1056822"/>
                    <a:pt x="568524" y="1056822"/>
                  </a:cubicBezTo>
                  <a:cubicBezTo>
                    <a:pt x="568524" y="1056822"/>
                    <a:pt x="502040" y="1032914"/>
                    <a:pt x="472703" y="1010531"/>
                  </a:cubicBezTo>
                  <a:cubicBezTo>
                    <a:pt x="443366" y="988147"/>
                    <a:pt x="409933" y="935378"/>
                    <a:pt x="366975" y="920710"/>
                  </a:cubicBezTo>
                  <a:cubicBezTo>
                    <a:pt x="323922" y="906041"/>
                    <a:pt x="262105" y="900231"/>
                    <a:pt x="177713" y="1014055"/>
                  </a:cubicBezTo>
                  <a:cubicBezTo>
                    <a:pt x="177713" y="1014055"/>
                    <a:pt x="242579" y="901755"/>
                    <a:pt x="323160" y="892897"/>
                  </a:cubicBezTo>
                  <a:close/>
                  <a:moveTo>
                    <a:pt x="227815" y="1051488"/>
                  </a:moveTo>
                  <a:cubicBezTo>
                    <a:pt x="227815" y="1051488"/>
                    <a:pt x="248389" y="1018246"/>
                    <a:pt x="283346" y="1019675"/>
                  </a:cubicBezTo>
                  <a:cubicBezTo>
                    <a:pt x="307730" y="1020627"/>
                    <a:pt x="357831" y="1051393"/>
                    <a:pt x="357831" y="1051393"/>
                  </a:cubicBezTo>
                  <a:cubicBezTo>
                    <a:pt x="357831" y="1051393"/>
                    <a:pt x="275059" y="1007673"/>
                    <a:pt x="201050" y="1087779"/>
                  </a:cubicBezTo>
                  <a:lnTo>
                    <a:pt x="227815" y="1051488"/>
                  </a:lnTo>
                  <a:close/>
                  <a:moveTo>
                    <a:pt x="281345" y="1072919"/>
                  </a:moveTo>
                  <a:cubicBezTo>
                    <a:pt x="362879" y="1065395"/>
                    <a:pt x="519947" y="1192649"/>
                    <a:pt x="571191" y="1275421"/>
                  </a:cubicBezTo>
                  <a:cubicBezTo>
                    <a:pt x="571191" y="1275421"/>
                    <a:pt x="391454" y="1097589"/>
                    <a:pt x="300776" y="1103400"/>
                  </a:cubicBezTo>
                  <a:cubicBezTo>
                    <a:pt x="210098" y="1109210"/>
                    <a:pt x="166093" y="1196554"/>
                    <a:pt x="122373" y="1221700"/>
                  </a:cubicBezTo>
                  <a:cubicBezTo>
                    <a:pt x="122373" y="1221700"/>
                    <a:pt x="199811" y="1080444"/>
                    <a:pt x="281345" y="1072919"/>
                  </a:cubicBezTo>
                  <a:close/>
                  <a:moveTo>
                    <a:pt x="260200" y="1177980"/>
                  </a:moveTo>
                  <a:cubicBezTo>
                    <a:pt x="362498" y="1090541"/>
                    <a:pt x="493562" y="1272373"/>
                    <a:pt x="493562" y="1272373"/>
                  </a:cubicBezTo>
                  <a:cubicBezTo>
                    <a:pt x="335066" y="1115877"/>
                    <a:pt x="262105" y="1215795"/>
                    <a:pt x="262105" y="1215795"/>
                  </a:cubicBezTo>
                  <a:cubicBezTo>
                    <a:pt x="220290" y="1185886"/>
                    <a:pt x="130184" y="1267229"/>
                    <a:pt x="130184" y="1267229"/>
                  </a:cubicBezTo>
                  <a:cubicBezTo>
                    <a:pt x="197049" y="1147024"/>
                    <a:pt x="260200" y="1177980"/>
                    <a:pt x="260200" y="1177980"/>
                  </a:cubicBezTo>
                  <a:close/>
                  <a:moveTo>
                    <a:pt x="263724" y="1276850"/>
                  </a:moveTo>
                  <a:cubicBezTo>
                    <a:pt x="366499" y="1157597"/>
                    <a:pt x="524138" y="1340953"/>
                    <a:pt x="524138" y="1340953"/>
                  </a:cubicBezTo>
                  <a:cubicBezTo>
                    <a:pt x="314873" y="1183981"/>
                    <a:pt x="270868" y="1307901"/>
                    <a:pt x="270868" y="1307901"/>
                  </a:cubicBezTo>
                  <a:cubicBezTo>
                    <a:pt x="107609" y="1273040"/>
                    <a:pt x="87893" y="1479351"/>
                    <a:pt x="87893" y="1479351"/>
                  </a:cubicBezTo>
                  <a:cubicBezTo>
                    <a:pt x="97799" y="1214461"/>
                    <a:pt x="263724" y="1276850"/>
                    <a:pt x="263724" y="1276850"/>
                  </a:cubicBezTo>
                  <a:close/>
                  <a:moveTo>
                    <a:pt x="304967" y="1389340"/>
                  </a:moveTo>
                  <a:cubicBezTo>
                    <a:pt x="428030" y="1241321"/>
                    <a:pt x="606243" y="1431631"/>
                    <a:pt x="606243" y="1431631"/>
                  </a:cubicBezTo>
                  <a:cubicBezTo>
                    <a:pt x="389740" y="1295804"/>
                    <a:pt x="316874" y="1423344"/>
                    <a:pt x="316874" y="1423344"/>
                  </a:cubicBezTo>
                  <a:cubicBezTo>
                    <a:pt x="188381" y="1368575"/>
                    <a:pt x="83130" y="1597556"/>
                    <a:pt x="83130" y="1597556"/>
                  </a:cubicBezTo>
                  <a:cubicBezTo>
                    <a:pt x="152948" y="1313140"/>
                    <a:pt x="304967" y="1389340"/>
                    <a:pt x="304967" y="1389340"/>
                  </a:cubicBezTo>
                  <a:close/>
                  <a:moveTo>
                    <a:pt x="441651" y="1417153"/>
                  </a:moveTo>
                  <a:cubicBezTo>
                    <a:pt x="384787" y="1412962"/>
                    <a:pt x="358307" y="1476684"/>
                    <a:pt x="358307" y="1476684"/>
                  </a:cubicBezTo>
                  <a:cubicBezTo>
                    <a:pt x="302967" y="1451157"/>
                    <a:pt x="236483" y="1500021"/>
                    <a:pt x="236483" y="1500021"/>
                  </a:cubicBezTo>
                  <a:cubicBezTo>
                    <a:pt x="259724" y="1437632"/>
                    <a:pt x="334971" y="1445728"/>
                    <a:pt x="334971" y="1445728"/>
                  </a:cubicBezTo>
                  <a:cubicBezTo>
                    <a:pt x="395645" y="1392293"/>
                    <a:pt x="441651" y="1417153"/>
                    <a:pt x="441651" y="1417153"/>
                  </a:cubicBezTo>
                  <a:close/>
                  <a:moveTo>
                    <a:pt x="96656" y="1839968"/>
                  </a:moveTo>
                  <a:cubicBezTo>
                    <a:pt x="161330" y="1472684"/>
                    <a:pt x="396503" y="1495829"/>
                    <a:pt x="396503" y="1495829"/>
                  </a:cubicBezTo>
                  <a:cubicBezTo>
                    <a:pt x="505278" y="1365718"/>
                    <a:pt x="622245" y="1482018"/>
                    <a:pt x="622245" y="1482018"/>
                  </a:cubicBezTo>
                  <a:cubicBezTo>
                    <a:pt x="495277" y="1429250"/>
                    <a:pt x="428411" y="1536787"/>
                    <a:pt x="428411" y="1536787"/>
                  </a:cubicBezTo>
                  <a:cubicBezTo>
                    <a:pt x="187429" y="1526691"/>
                    <a:pt x="96656" y="1839968"/>
                    <a:pt x="96656" y="1839968"/>
                  </a:cubicBezTo>
                  <a:close/>
                  <a:moveTo>
                    <a:pt x="232292" y="1815298"/>
                  </a:moveTo>
                  <a:cubicBezTo>
                    <a:pt x="232292" y="1815298"/>
                    <a:pt x="256961" y="1626893"/>
                    <a:pt x="438413" y="1596033"/>
                  </a:cubicBezTo>
                  <a:cubicBezTo>
                    <a:pt x="438413" y="1596033"/>
                    <a:pt x="509945" y="1508879"/>
                    <a:pt x="684539" y="1566029"/>
                  </a:cubicBezTo>
                  <a:cubicBezTo>
                    <a:pt x="684539" y="1566029"/>
                    <a:pt x="574715" y="1535072"/>
                    <a:pt x="469655" y="1617273"/>
                  </a:cubicBezTo>
                  <a:cubicBezTo>
                    <a:pt x="469655" y="1617273"/>
                    <a:pt x="501087" y="1642896"/>
                    <a:pt x="523661" y="1624608"/>
                  </a:cubicBezTo>
                  <a:cubicBezTo>
                    <a:pt x="546236" y="1606320"/>
                    <a:pt x="637771" y="1600604"/>
                    <a:pt x="637771" y="1600604"/>
                  </a:cubicBezTo>
                  <a:cubicBezTo>
                    <a:pt x="637771" y="1600604"/>
                    <a:pt x="587955" y="1615273"/>
                    <a:pt x="532043" y="1650801"/>
                  </a:cubicBezTo>
                  <a:cubicBezTo>
                    <a:pt x="475941" y="1686329"/>
                    <a:pt x="394979" y="1557551"/>
                    <a:pt x="232292" y="1815298"/>
                  </a:cubicBezTo>
                  <a:close/>
                  <a:moveTo>
                    <a:pt x="258676" y="2108763"/>
                  </a:moveTo>
                  <a:cubicBezTo>
                    <a:pt x="278297" y="1970841"/>
                    <a:pt x="350973" y="1774341"/>
                    <a:pt x="546617" y="1697283"/>
                  </a:cubicBezTo>
                  <a:cubicBezTo>
                    <a:pt x="546617" y="1697283"/>
                    <a:pt x="203336" y="1939504"/>
                    <a:pt x="271154" y="2389846"/>
                  </a:cubicBezTo>
                  <a:cubicBezTo>
                    <a:pt x="271630" y="2393370"/>
                    <a:pt x="239054" y="2246685"/>
                    <a:pt x="258676" y="2108763"/>
                  </a:cubicBezTo>
                  <a:close/>
                  <a:moveTo>
                    <a:pt x="590051" y="2796087"/>
                  </a:moveTo>
                  <a:cubicBezTo>
                    <a:pt x="590051" y="2796087"/>
                    <a:pt x="306968" y="2823424"/>
                    <a:pt x="326494" y="2589014"/>
                  </a:cubicBezTo>
                  <a:cubicBezTo>
                    <a:pt x="326494" y="2589014"/>
                    <a:pt x="341543" y="2762655"/>
                    <a:pt x="590051" y="2796087"/>
                  </a:cubicBezTo>
                  <a:close/>
                  <a:moveTo>
                    <a:pt x="384406" y="2273927"/>
                  </a:moveTo>
                  <a:cubicBezTo>
                    <a:pt x="398789" y="2319361"/>
                    <a:pt x="435746" y="2404324"/>
                    <a:pt x="349925" y="2464903"/>
                  </a:cubicBezTo>
                  <a:cubicBezTo>
                    <a:pt x="264105" y="2525482"/>
                    <a:pt x="247246" y="2614160"/>
                    <a:pt x="247246" y="2614160"/>
                  </a:cubicBezTo>
                  <a:cubicBezTo>
                    <a:pt x="244198" y="2446710"/>
                    <a:pt x="371357" y="2443091"/>
                    <a:pt x="341543" y="2317456"/>
                  </a:cubicBezTo>
                  <a:cubicBezTo>
                    <a:pt x="311730" y="2191917"/>
                    <a:pt x="394598" y="1998464"/>
                    <a:pt x="394598" y="1998464"/>
                  </a:cubicBezTo>
                  <a:cubicBezTo>
                    <a:pt x="359260" y="2185344"/>
                    <a:pt x="370023" y="2228493"/>
                    <a:pt x="384406" y="2273927"/>
                  </a:cubicBezTo>
                  <a:close/>
                  <a:moveTo>
                    <a:pt x="842273" y="2034754"/>
                  </a:moveTo>
                  <a:cubicBezTo>
                    <a:pt x="842273" y="2034754"/>
                    <a:pt x="963621" y="2383083"/>
                    <a:pt x="1136881" y="2245828"/>
                  </a:cubicBezTo>
                  <a:cubicBezTo>
                    <a:pt x="1136881" y="2245828"/>
                    <a:pt x="981242" y="2505289"/>
                    <a:pt x="842273" y="2034754"/>
                  </a:cubicBezTo>
                  <a:close/>
                  <a:moveTo>
                    <a:pt x="934475" y="1933694"/>
                  </a:moveTo>
                  <a:cubicBezTo>
                    <a:pt x="934475" y="1933694"/>
                    <a:pt x="954763" y="2186964"/>
                    <a:pt x="1193174" y="2097429"/>
                  </a:cubicBezTo>
                  <a:cubicBezTo>
                    <a:pt x="1193174" y="2097429"/>
                    <a:pt x="954953" y="2264497"/>
                    <a:pt x="934475" y="1933694"/>
                  </a:cubicBezTo>
                  <a:close/>
                  <a:moveTo>
                    <a:pt x="1014199" y="2014656"/>
                  </a:moveTo>
                  <a:cubicBezTo>
                    <a:pt x="1014199" y="2014656"/>
                    <a:pt x="1068968" y="2098381"/>
                    <a:pt x="1185935" y="2046851"/>
                  </a:cubicBezTo>
                  <a:cubicBezTo>
                    <a:pt x="1186030" y="2046851"/>
                    <a:pt x="1075064" y="2134290"/>
                    <a:pt x="1014199" y="2014656"/>
                  </a:cubicBezTo>
                  <a:close/>
                  <a:moveTo>
                    <a:pt x="1185744" y="1862161"/>
                  </a:moveTo>
                  <a:cubicBezTo>
                    <a:pt x="1244132" y="1754433"/>
                    <a:pt x="1353003" y="1800915"/>
                    <a:pt x="1353003" y="1800915"/>
                  </a:cubicBezTo>
                  <a:cubicBezTo>
                    <a:pt x="1246037" y="1768340"/>
                    <a:pt x="1185744" y="1862161"/>
                    <a:pt x="1185744" y="1862161"/>
                  </a:cubicBezTo>
                  <a:close/>
                  <a:moveTo>
                    <a:pt x="1219463" y="1773959"/>
                  </a:moveTo>
                  <a:cubicBezTo>
                    <a:pt x="1219463" y="1773959"/>
                    <a:pt x="1213843" y="1791200"/>
                    <a:pt x="1205937" y="1801487"/>
                  </a:cubicBezTo>
                  <a:cubicBezTo>
                    <a:pt x="1198127" y="1811774"/>
                    <a:pt x="1170885" y="1859304"/>
                    <a:pt x="1123070" y="1834443"/>
                  </a:cubicBezTo>
                  <a:cubicBezTo>
                    <a:pt x="1123070" y="1834443"/>
                    <a:pt x="1100019" y="1852826"/>
                    <a:pt x="1071635" y="1844063"/>
                  </a:cubicBezTo>
                  <a:cubicBezTo>
                    <a:pt x="1069634" y="1843397"/>
                    <a:pt x="1092494" y="1839682"/>
                    <a:pt x="1107544" y="1817108"/>
                  </a:cubicBezTo>
                  <a:cubicBezTo>
                    <a:pt x="1119450" y="1799296"/>
                    <a:pt x="1122784" y="1787009"/>
                    <a:pt x="1136119" y="1778627"/>
                  </a:cubicBezTo>
                  <a:cubicBezTo>
                    <a:pt x="1134404" y="1782818"/>
                    <a:pt x="1133928" y="1787485"/>
                    <a:pt x="1135452" y="1792152"/>
                  </a:cubicBezTo>
                  <a:cubicBezTo>
                    <a:pt x="1138691" y="1802439"/>
                    <a:pt x="1149740" y="1808154"/>
                    <a:pt x="1160027" y="1804916"/>
                  </a:cubicBezTo>
                  <a:cubicBezTo>
                    <a:pt x="1170314" y="1801677"/>
                    <a:pt x="1176029" y="1790628"/>
                    <a:pt x="1172790" y="1780341"/>
                  </a:cubicBezTo>
                  <a:cubicBezTo>
                    <a:pt x="1171457" y="1776150"/>
                    <a:pt x="1168790" y="1772817"/>
                    <a:pt x="1165551" y="1770435"/>
                  </a:cubicBezTo>
                  <a:cubicBezTo>
                    <a:pt x="1180315" y="1770340"/>
                    <a:pt x="1194507" y="1774817"/>
                    <a:pt x="1207556" y="1775103"/>
                  </a:cubicBezTo>
                  <a:cubicBezTo>
                    <a:pt x="1306331" y="1697379"/>
                    <a:pt x="1370720" y="1787580"/>
                    <a:pt x="1370720" y="1787580"/>
                  </a:cubicBezTo>
                  <a:cubicBezTo>
                    <a:pt x="1316237" y="1732145"/>
                    <a:pt x="1238513" y="1757862"/>
                    <a:pt x="1219463" y="1773959"/>
                  </a:cubicBezTo>
                  <a:close/>
                  <a:moveTo>
                    <a:pt x="1291186" y="1684520"/>
                  </a:moveTo>
                  <a:cubicBezTo>
                    <a:pt x="1288424" y="1678424"/>
                    <a:pt x="1286995" y="1672804"/>
                    <a:pt x="1286423" y="1667660"/>
                  </a:cubicBezTo>
                  <a:cubicBezTo>
                    <a:pt x="1288614" y="1670804"/>
                    <a:pt x="1292615" y="1672328"/>
                    <a:pt x="1296520" y="1671089"/>
                  </a:cubicBezTo>
                  <a:cubicBezTo>
                    <a:pt x="1301282" y="1669566"/>
                    <a:pt x="1303854" y="1664517"/>
                    <a:pt x="1302425" y="1659755"/>
                  </a:cubicBezTo>
                  <a:cubicBezTo>
                    <a:pt x="1300901" y="1654992"/>
                    <a:pt x="1295853" y="1652421"/>
                    <a:pt x="1291091" y="1653849"/>
                  </a:cubicBezTo>
                  <a:cubicBezTo>
                    <a:pt x="1289186" y="1654421"/>
                    <a:pt x="1287662" y="1655564"/>
                    <a:pt x="1286614" y="1657088"/>
                  </a:cubicBezTo>
                  <a:cubicBezTo>
                    <a:pt x="1290329" y="1632513"/>
                    <a:pt x="1316522" y="1622226"/>
                    <a:pt x="1316522" y="1622226"/>
                  </a:cubicBezTo>
                  <a:cubicBezTo>
                    <a:pt x="1316522" y="1622226"/>
                    <a:pt x="1307569" y="1635942"/>
                    <a:pt x="1319094" y="1651373"/>
                  </a:cubicBezTo>
                  <a:cubicBezTo>
                    <a:pt x="1330715" y="1666899"/>
                    <a:pt x="1320237" y="1684329"/>
                    <a:pt x="1320237" y="1684329"/>
                  </a:cubicBezTo>
                  <a:cubicBezTo>
                    <a:pt x="1448539" y="1645277"/>
                    <a:pt x="1471494" y="1771388"/>
                    <a:pt x="1471494" y="1771388"/>
                  </a:cubicBezTo>
                  <a:cubicBezTo>
                    <a:pt x="1451015" y="1685377"/>
                    <a:pt x="1361385" y="1679567"/>
                    <a:pt x="1327095" y="1692425"/>
                  </a:cubicBezTo>
                  <a:cubicBezTo>
                    <a:pt x="1292805" y="1705284"/>
                    <a:pt x="1288995" y="1695854"/>
                    <a:pt x="1288995" y="1695854"/>
                  </a:cubicBezTo>
                  <a:cubicBezTo>
                    <a:pt x="1263659" y="1660517"/>
                    <a:pt x="1180315" y="1634418"/>
                    <a:pt x="1180315" y="1634418"/>
                  </a:cubicBezTo>
                  <a:cubicBezTo>
                    <a:pt x="1260611" y="1638324"/>
                    <a:pt x="1291186" y="1684520"/>
                    <a:pt x="1291186" y="1684520"/>
                  </a:cubicBezTo>
                  <a:close/>
                  <a:moveTo>
                    <a:pt x="1145072" y="1589175"/>
                  </a:moveTo>
                  <a:cubicBezTo>
                    <a:pt x="1157455" y="1582221"/>
                    <a:pt x="1173457" y="1582126"/>
                    <a:pt x="1185935" y="1588889"/>
                  </a:cubicBezTo>
                  <a:cubicBezTo>
                    <a:pt x="1173171" y="1590889"/>
                    <a:pt x="1160503" y="1595937"/>
                    <a:pt x="1151454" y="1605176"/>
                  </a:cubicBezTo>
                  <a:cubicBezTo>
                    <a:pt x="1142405" y="1614416"/>
                    <a:pt x="1137357" y="1628132"/>
                    <a:pt x="1140500" y="1640705"/>
                  </a:cubicBezTo>
                  <a:cubicBezTo>
                    <a:pt x="1117926" y="1636704"/>
                    <a:pt x="1095066" y="1651278"/>
                    <a:pt x="1083065" y="1670804"/>
                  </a:cubicBezTo>
                  <a:cubicBezTo>
                    <a:pt x="1069444" y="1692997"/>
                    <a:pt x="1063824" y="1724810"/>
                    <a:pt x="1067063" y="1750433"/>
                  </a:cubicBezTo>
                  <a:cubicBezTo>
                    <a:pt x="1055156" y="1726811"/>
                    <a:pt x="1054490" y="1697855"/>
                    <a:pt x="1065158" y="1673756"/>
                  </a:cubicBezTo>
                  <a:cubicBezTo>
                    <a:pt x="1075921" y="1649563"/>
                    <a:pt x="1097924" y="1630799"/>
                    <a:pt x="1123355" y="1623846"/>
                  </a:cubicBezTo>
                  <a:cubicBezTo>
                    <a:pt x="1124213" y="1609653"/>
                    <a:pt x="1132690" y="1596128"/>
                    <a:pt x="1145072" y="1589175"/>
                  </a:cubicBezTo>
                  <a:close/>
                  <a:moveTo>
                    <a:pt x="1030868" y="1628799"/>
                  </a:moveTo>
                  <a:cubicBezTo>
                    <a:pt x="1045536" y="1615273"/>
                    <a:pt x="1065443" y="1608701"/>
                    <a:pt x="1085065" y="1604986"/>
                  </a:cubicBezTo>
                  <a:cubicBezTo>
                    <a:pt x="1088399" y="1603653"/>
                    <a:pt x="1092018" y="1591937"/>
                    <a:pt x="1095257" y="1588698"/>
                  </a:cubicBezTo>
                  <a:cubicBezTo>
                    <a:pt x="1101353" y="1582697"/>
                    <a:pt x="1109925" y="1580030"/>
                    <a:pt x="1118021" y="1577935"/>
                  </a:cubicBezTo>
                  <a:cubicBezTo>
                    <a:pt x="1106115" y="1581078"/>
                    <a:pt x="1097447" y="1603557"/>
                    <a:pt x="1101353" y="1614035"/>
                  </a:cubicBezTo>
                  <a:cubicBezTo>
                    <a:pt x="1081160" y="1618416"/>
                    <a:pt x="1062110" y="1620512"/>
                    <a:pt x="1044488" y="1632608"/>
                  </a:cubicBezTo>
                  <a:cubicBezTo>
                    <a:pt x="1027820" y="1644134"/>
                    <a:pt x="1015247" y="1662803"/>
                    <a:pt x="1014580" y="1682996"/>
                  </a:cubicBezTo>
                  <a:cubicBezTo>
                    <a:pt x="1007817" y="1664231"/>
                    <a:pt x="1016199" y="1642324"/>
                    <a:pt x="1030868" y="1628799"/>
                  </a:cubicBezTo>
                  <a:close/>
                  <a:moveTo>
                    <a:pt x="1297853" y="1890260"/>
                  </a:moveTo>
                  <a:cubicBezTo>
                    <a:pt x="1297853" y="1890260"/>
                    <a:pt x="1163837" y="2014656"/>
                    <a:pt x="1067063" y="1892070"/>
                  </a:cubicBezTo>
                  <a:cubicBezTo>
                    <a:pt x="1066872" y="1891879"/>
                    <a:pt x="1066872" y="1891784"/>
                    <a:pt x="1066872" y="1891784"/>
                  </a:cubicBezTo>
                  <a:cubicBezTo>
                    <a:pt x="1066967" y="1891879"/>
                    <a:pt x="1067063" y="1891974"/>
                    <a:pt x="1067063" y="1892070"/>
                  </a:cubicBezTo>
                  <a:cubicBezTo>
                    <a:pt x="1071730" y="1897499"/>
                    <a:pt x="1147263" y="1981033"/>
                    <a:pt x="1297853" y="1890260"/>
                  </a:cubicBezTo>
                  <a:close/>
                  <a:moveTo>
                    <a:pt x="1253562" y="1965412"/>
                  </a:moveTo>
                  <a:cubicBezTo>
                    <a:pt x="1253562" y="1965412"/>
                    <a:pt x="1055252" y="2100572"/>
                    <a:pt x="993339" y="1887879"/>
                  </a:cubicBezTo>
                  <a:cubicBezTo>
                    <a:pt x="993339" y="1887974"/>
                    <a:pt x="1054585" y="2053042"/>
                    <a:pt x="1253562" y="1965412"/>
                  </a:cubicBezTo>
                  <a:close/>
                  <a:moveTo>
                    <a:pt x="654440" y="1848159"/>
                  </a:moveTo>
                  <a:cubicBezTo>
                    <a:pt x="666251" y="1832729"/>
                    <a:pt x="678157" y="1838920"/>
                    <a:pt x="714923" y="1833967"/>
                  </a:cubicBezTo>
                  <a:cubicBezTo>
                    <a:pt x="730735" y="1831871"/>
                    <a:pt x="753500" y="1823775"/>
                    <a:pt x="778169" y="1811774"/>
                  </a:cubicBezTo>
                  <a:cubicBezTo>
                    <a:pt x="777217" y="1817679"/>
                    <a:pt x="776455" y="1823394"/>
                    <a:pt x="776169" y="1827871"/>
                  </a:cubicBezTo>
                  <a:cubicBezTo>
                    <a:pt x="775312" y="1843111"/>
                    <a:pt x="774931" y="1863018"/>
                    <a:pt x="752071" y="1875020"/>
                  </a:cubicBezTo>
                  <a:cubicBezTo>
                    <a:pt x="752071" y="1875020"/>
                    <a:pt x="795410" y="1877687"/>
                    <a:pt x="812840" y="1840444"/>
                  </a:cubicBezTo>
                  <a:cubicBezTo>
                    <a:pt x="822175" y="1820537"/>
                    <a:pt x="825413" y="1799772"/>
                    <a:pt x="826461" y="1784723"/>
                  </a:cubicBezTo>
                  <a:cubicBezTo>
                    <a:pt x="834367" y="1779675"/>
                    <a:pt x="841987" y="1774341"/>
                    <a:pt x="849416" y="1768816"/>
                  </a:cubicBezTo>
                  <a:cubicBezTo>
                    <a:pt x="850559" y="1772817"/>
                    <a:pt x="852083" y="1777008"/>
                    <a:pt x="854179" y="1781484"/>
                  </a:cubicBezTo>
                  <a:cubicBezTo>
                    <a:pt x="869038" y="1812631"/>
                    <a:pt x="854084" y="1875877"/>
                    <a:pt x="854084" y="1875877"/>
                  </a:cubicBezTo>
                  <a:cubicBezTo>
                    <a:pt x="854084" y="1875877"/>
                    <a:pt x="897899" y="1830062"/>
                    <a:pt x="891136" y="1795581"/>
                  </a:cubicBezTo>
                  <a:cubicBezTo>
                    <a:pt x="887135" y="1775293"/>
                    <a:pt x="886088" y="1753767"/>
                    <a:pt x="891326" y="1733669"/>
                  </a:cubicBezTo>
                  <a:cubicBezTo>
                    <a:pt x="929045" y="1702331"/>
                    <a:pt x="951334" y="1694140"/>
                    <a:pt x="955715" y="1694235"/>
                  </a:cubicBezTo>
                  <a:cubicBezTo>
                    <a:pt x="955715" y="1694235"/>
                    <a:pt x="935141" y="1724049"/>
                    <a:pt x="922283" y="1746528"/>
                  </a:cubicBezTo>
                  <a:cubicBezTo>
                    <a:pt x="909424" y="1769006"/>
                    <a:pt x="910281" y="1808630"/>
                    <a:pt x="910281" y="1808630"/>
                  </a:cubicBezTo>
                  <a:lnTo>
                    <a:pt x="926093" y="1790247"/>
                  </a:lnTo>
                  <a:cubicBezTo>
                    <a:pt x="926093" y="1821870"/>
                    <a:pt x="901804" y="1871305"/>
                    <a:pt x="901804" y="1871305"/>
                  </a:cubicBezTo>
                  <a:lnTo>
                    <a:pt x="922568" y="1858065"/>
                  </a:lnTo>
                  <a:cubicBezTo>
                    <a:pt x="920187" y="1877592"/>
                    <a:pt x="909043" y="1893975"/>
                    <a:pt x="897899" y="1905881"/>
                  </a:cubicBezTo>
                  <a:cubicBezTo>
                    <a:pt x="816365" y="1941695"/>
                    <a:pt x="750166" y="1910262"/>
                    <a:pt x="704541" y="1885497"/>
                  </a:cubicBezTo>
                  <a:cubicBezTo>
                    <a:pt x="653201" y="1857589"/>
                    <a:pt x="674728" y="1846635"/>
                    <a:pt x="674728" y="1846635"/>
                  </a:cubicBezTo>
                  <a:cubicBezTo>
                    <a:pt x="649772" y="1852064"/>
                    <a:pt x="673394" y="1875401"/>
                    <a:pt x="673394" y="1875401"/>
                  </a:cubicBezTo>
                  <a:cubicBezTo>
                    <a:pt x="747880" y="1945981"/>
                    <a:pt x="832367" y="1941695"/>
                    <a:pt x="872848" y="1927217"/>
                  </a:cubicBezTo>
                  <a:lnTo>
                    <a:pt x="905138" y="1918644"/>
                  </a:lnTo>
                  <a:cubicBezTo>
                    <a:pt x="905138" y="1918644"/>
                    <a:pt x="873324" y="1965412"/>
                    <a:pt x="801410" y="1971603"/>
                  </a:cubicBezTo>
                  <a:cubicBezTo>
                    <a:pt x="729592" y="1977699"/>
                    <a:pt x="642724" y="1863590"/>
                    <a:pt x="654440" y="1848159"/>
                  </a:cubicBezTo>
                  <a:close/>
                  <a:moveTo>
                    <a:pt x="597671" y="2065710"/>
                  </a:moveTo>
                  <a:cubicBezTo>
                    <a:pt x="599480" y="2062091"/>
                    <a:pt x="503754" y="2306693"/>
                    <a:pt x="813602" y="2470713"/>
                  </a:cubicBezTo>
                  <a:cubicBezTo>
                    <a:pt x="813602" y="2470618"/>
                    <a:pt x="452605" y="2353937"/>
                    <a:pt x="597671" y="2065710"/>
                  </a:cubicBezTo>
                  <a:close/>
                  <a:moveTo>
                    <a:pt x="835129" y="2427660"/>
                  </a:moveTo>
                  <a:cubicBezTo>
                    <a:pt x="835129" y="2427660"/>
                    <a:pt x="499754" y="2267831"/>
                    <a:pt x="707875" y="1983986"/>
                  </a:cubicBezTo>
                  <a:cubicBezTo>
                    <a:pt x="712256" y="1977985"/>
                    <a:pt x="560618" y="2236398"/>
                    <a:pt x="835129" y="2427660"/>
                  </a:cubicBezTo>
                  <a:close/>
                  <a:moveTo>
                    <a:pt x="757595" y="2041898"/>
                  </a:moveTo>
                  <a:cubicBezTo>
                    <a:pt x="757595" y="2041898"/>
                    <a:pt x="881135" y="2648450"/>
                    <a:pt x="1106020" y="2404514"/>
                  </a:cubicBezTo>
                  <a:cubicBezTo>
                    <a:pt x="1106020" y="2404610"/>
                    <a:pt x="859799" y="2805612"/>
                    <a:pt x="757595" y="2041898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chemeClr val="accent4">
                    <a:lumMod val="75000"/>
                    <a:alpha val="0"/>
                  </a:schemeClr>
                </a:gs>
                <a:gs pos="63000">
                  <a:srgbClr val="FBCF61"/>
                </a:gs>
              </a:gsLst>
              <a:lin ang="189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-1872439" y="-5018969"/>
              <a:ext cx="7208069" cy="11704994"/>
              <a:chOff x="3935276" y="-7530740"/>
              <a:chExt cx="7208069" cy="11704994"/>
            </a:xfrm>
            <a:gradFill>
              <a:gsLst>
                <a:gs pos="0">
                  <a:srgbClr val="FFFF00"/>
                </a:gs>
                <a:gs pos="100000">
                  <a:srgbClr val="FBCF61">
                    <a:alpha val="0"/>
                  </a:srgbClr>
                </a:gs>
              </a:gsLst>
              <a:lin ang="18900000" scaled="1"/>
            </a:gradFill>
          </p:grpSpPr>
          <p:sp>
            <p:nvSpPr>
              <p:cNvPr id="28" name="任意多边形: 形状 27"/>
              <p:cNvSpPr/>
              <p:nvPr/>
            </p:nvSpPr>
            <p:spPr>
              <a:xfrm>
                <a:off x="4744194" y="-4456458"/>
                <a:ext cx="1958753" cy="1397086"/>
              </a:xfrm>
              <a:custGeom>
                <a:avLst/>
                <a:gdLst>
                  <a:gd name="connsiteX0" fmla="*/ 562695 w 1958753"/>
                  <a:gd name="connsiteY0" fmla="*/ 1072 h 1397086"/>
                  <a:gd name="connsiteX1" fmla="*/ 663035 w 1958753"/>
                  <a:gd name="connsiteY1" fmla="*/ 24219 h 1397086"/>
                  <a:gd name="connsiteX2" fmla="*/ 1351843 w 1958753"/>
                  <a:gd name="connsiteY2" fmla="*/ 471677 h 1397086"/>
                  <a:gd name="connsiteX3" fmla="*/ 1946822 w 1958753"/>
                  <a:gd name="connsiteY3" fmla="*/ 1333668 h 1397086"/>
                  <a:gd name="connsiteX4" fmla="*/ 1958753 w 1958753"/>
                  <a:gd name="connsiteY4" fmla="*/ 1397086 h 1397086"/>
                  <a:gd name="connsiteX5" fmla="*/ 1941984 w 1958753"/>
                  <a:gd name="connsiteY5" fmla="*/ 1331394 h 1397086"/>
                  <a:gd name="connsiteX6" fmla="*/ 1552172 w 1958753"/>
                  <a:gd name="connsiteY6" fmla="*/ 711953 h 1397086"/>
                  <a:gd name="connsiteX7" fmla="*/ 1032131 w 1958753"/>
                  <a:gd name="connsiteY7" fmla="*/ 352926 h 1397086"/>
                  <a:gd name="connsiteX8" fmla="*/ 544860 w 1958753"/>
                  <a:gd name="connsiteY8" fmla="*/ 63312 h 1397086"/>
                  <a:gd name="connsiteX9" fmla="*/ 308003 w 1958753"/>
                  <a:gd name="connsiteY9" fmla="*/ 150072 h 1397086"/>
                  <a:gd name="connsiteX10" fmla="*/ 307599 w 1958753"/>
                  <a:gd name="connsiteY10" fmla="*/ 150314 h 1397086"/>
                  <a:gd name="connsiteX11" fmla="*/ 282782 w 1958753"/>
                  <a:gd name="connsiteY11" fmla="*/ 162772 h 1397086"/>
                  <a:gd name="connsiteX12" fmla="*/ 49593 w 1958753"/>
                  <a:gd name="connsiteY12" fmla="*/ 323626 h 1397086"/>
                  <a:gd name="connsiteX13" fmla="*/ 0 w 1958753"/>
                  <a:gd name="connsiteY13" fmla="*/ 365192 h 1397086"/>
                  <a:gd name="connsiteX14" fmla="*/ 144612 w 1958753"/>
                  <a:gd name="connsiteY14" fmla="*/ 183808 h 1397086"/>
                  <a:gd name="connsiteX15" fmla="*/ 245928 w 1958753"/>
                  <a:gd name="connsiteY15" fmla="*/ 101238 h 1397086"/>
                  <a:gd name="connsiteX16" fmla="*/ 309843 w 1958753"/>
                  <a:gd name="connsiteY16" fmla="*/ 61518 h 1397086"/>
                  <a:gd name="connsiteX17" fmla="*/ 373195 w 1958753"/>
                  <a:gd name="connsiteY17" fmla="*/ 31972 h 1397086"/>
                  <a:gd name="connsiteX18" fmla="*/ 562695 w 1958753"/>
                  <a:gd name="connsiteY18" fmla="*/ 1072 h 139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58753" h="1397086">
                    <a:moveTo>
                      <a:pt x="562695" y="1072"/>
                    </a:moveTo>
                    <a:cubicBezTo>
                      <a:pt x="595889" y="3635"/>
                      <a:pt x="629520" y="10918"/>
                      <a:pt x="663035" y="24219"/>
                    </a:cubicBezTo>
                    <a:cubicBezTo>
                      <a:pt x="931161" y="130269"/>
                      <a:pt x="1112258" y="325814"/>
                      <a:pt x="1351843" y="471677"/>
                    </a:cubicBezTo>
                    <a:cubicBezTo>
                      <a:pt x="1546506" y="590194"/>
                      <a:pt x="1824204" y="776860"/>
                      <a:pt x="1946822" y="1333668"/>
                    </a:cubicBezTo>
                    <a:lnTo>
                      <a:pt x="1958753" y="1397086"/>
                    </a:lnTo>
                    <a:lnTo>
                      <a:pt x="1941984" y="1331394"/>
                    </a:lnTo>
                    <a:cubicBezTo>
                      <a:pt x="1873147" y="1097315"/>
                      <a:pt x="1753883" y="832979"/>
                      <a:pt x="1552172" y="711953"/>
                    </a:cubicBezTo>
                    <a:cubicBezTo>
                      <a:pt x="1148402" y="469900"/>
                      <a:pt x="1244236" y="513589"/>
                      <a:pt x="1032131" y="352926"/>
                    </a:cubicBezTo>
                    <a:cubicBezTo>
                      <a:pt x="820029" y="192264"/>
                      <a:pt x="690372" y="35829"/>
                      <a:pt x="544860" y="63312"/>
                    </a:cubicBezTo>
                    <a:cubicBezTo>
                      <a:pt x="472102" y="77052"/>
                      <a:pt x="397671" y="100746"/>
                      <a:pt x="308003" y="150072"/>
                    </a:cubicBezTo>
                    <a:lnTo>
                      <a:pt x="307599" y="150314"/>
                    </a:lnTo>
                    <a:lnTo>
                      <a:pt x="282782" y="162772"/>
                    </a:lnTo>
                    <a:cubicBezTo>
                      <a:pt x="215531" y="199767"/>
                      <a:pt x="139709" y="251180"/>
                      <a:pt x="49593" y="323626"/>
                    </a:cubicBezTo>
                    <a:lnTo>
                      <a:pt x="0" y="365192"/>
                    </a:lnTo>
                    <a:lnTo>
                      <a:pt x="144612" y="183808"/>
                    </a:lnTo>
                    <a:cubicBezTo>
                      <a:pt x="144612" y="183808"/>
                      <a:pt x="183357" y="144617"/>
                      <a:pt x="245928" y="101238"/>
                    </a:cubicBezTo>
                    <a:lnTo>
                      <a:pt x="309843" y="61518"/>
                    </a:lnTo>
                    <a:lnTo>
                      <a:pt x="373195" y="31972"/>
                    </a:lnTo>
                    <a:cubicBezTo>
                      <a:pt x="431667" y="9704"/>
                      <a:pt x="496307" y="-4054"/>
                      <a:pt x="562695" y="10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6217991" y="-4249650"/>
                <a:ext cx="673549" cy="1493674"/>
              </a:xfrm>
              <a:custGeom>
                <a:avLst/>
                <a:gdLst>
                  <a:gd name="connsiteX0" fmla="*/ 0 w 673549"/>
                  <a:gd name="connsiteY0" fmla="*/ 0 h 1493674"/>
                  <a:gd name="connsiteX1" fmla="*/ 248 w 673549"/>
                  <a:gd name="connsiteY1" fmla="*/ 89 h 1493674"/>
                  <a:gd name="connsiteX2" fmla="*/ 370252 w 673549"/>
                  <a:gd name="connsiteY2" fmla="*/ 352247 h 1493674"/>
                  <a:gd name="connsiteX3" fmla="*/ 664449 w 673549"/>
                  <a:gd name="connsiteY3" fmla="*/ 1143935 h 1493674"/>
                  <a:gd name="connsiteX4" fmla="*/ 670140 w 673549"/>
                  <a:gd name="connsiteY4" fmla="*/ 1445191 h 1493674"/>
                  <a:gd name="connsiteX5" fmla="*/ 666947 w 673549"/>
                  <a:gd name="connsiteY5" fmla="*/ 1493674 h 1493674"/>
                  <a:gd name="connsiteX6" fmla="*/ 662830 w 673549"/>
                  <a:gd name="connsiteY6" fmla="*/ 1393611 h 1493674"/>
                  <a:gd name="connsiteX7" fmla="*/ 619204 w 673549"/>
                  <a:gd name="connsiteY7" fmla="*/ 1063939 h 1493674"/>
                  <a:gd name="connsiteX8" fmla="*/ 306685 w 673549"/>
                  <a:gd name="connsiteY8" fmla="*/ 292688 h 1493674"/>
                  <a:gd name="connsiteX9" fmla="*/ 13726 w 673549"/>
                  <a:gd name="connsiteY9" fmla="*/ 8236 h 1493674"/>
                  <a:gd name="connsiteX10" fmla="*/ 0 w 673549"/>
                  <a:gd name="connsiteY10" fmla="*/ 0 h 149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3549" h="1493674">
                    <a:moveTo>
                      <a:pt x="0" y="0"/>
                    </a:moveTo>
                    <a:lnTo>
                      <a:pt x="248" y="89"/>
                    </a:lnTo>
                    <a:cubicBezTo>
                      <a:pt x="102675" y="42307"/>
                      <a:pt x="259929" y="138648"/>
                      <a:pt x="370252" y="352247"/>
                    </a:cubicBezTo>
                    <a:cubicBezTo>
                      <a:pt x="546417" y="694010"/>
                      <a:pt x="634853" y="894485"/>
                      <a:pt x="664449" y="1143935"/>
                    </a:cubicBezTo>
                    <a:cubicBezTo>
                      <a:pt x="675679" y="1237479"/>
                      <a:pt x="675167" y="1346036"/>
                      <a:pt x="670140" y="1445191"/>
                    </a:cubicBezTo>
                    <a:lnTo>
                      <a:pt x="666947" y="1493674"/>
                    </a:lnTo>
                    <a:lnTo>
                      <a:pt x="662830" y="1393611"/>
                    </a:lnTo>
                    <a:cubicBezTo>
                      <a:pt x="656513" y="1283101"/>
                      <a:pt x="643780" y="1163562"/>
                      <a:pt x="619204" y="1063939"/>
                    </a:cubicBezTo>
                    <a:cubicBezTo>
                      <a:pt x="553317" y="798284"/>
                      <a:pt x="421195" y="499156"/>
                      <a:pt x="306685" y="292688"/>
                    </a:cubicBezTo>
                    <a:cubicBezTo>
                      <a:pt x="235118" y="163648"/>
                      <a:pt x="102858" y="64472"/>
                      <a:pt x="13726" y="823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4692533" y="-4217650"/>
                <a:ext cx="1306009" cy="571145"/>
              </a:xfrm>
              <a:custGeom>
                <a:avLst/>
                <a:gdLst>
                  <a:gd name="connsiteX0" fmla="*/ 492267 w 1306009"/>
                  <a:gd name="connsiteY0" fmla="*/ 134 h 571145"/>
                  <a:gd name="connsiteX1" fmla="*/ 1058926 w 1306009"/>
                  <a:gd name="connsiteY1" fmla="*/ 385077 h 571145"/>
                  <a:gd name="connsiteX2" fmla="*/ 1301613 w 1306009"/>
                  <a:gd name="connsiteY2" fmla="*/ 567096 h 571145"/>
                  <a:gd name="connsiteX3" fmla="*/ 1306009 w 1306009"/>
                  <a:gd name="connsiteY3" fmla="*/ 571145 h 571145"/>
                  <a:gd name="connsiteX4" fmla="*/ 1287408 w 1306009"/>
                  <a:gd name="connsiteY4" fmla="*/ 563760 h 571145"/>
                  <a:gd name="connsiteX5" fmla="*/ 1016499 w 1306009"/>
                  <a:gd name="connsiteY5" fmla="*/ 424877 h 571145"/>
                  <a:gd name="connsiteX6" fmla="*/ 625410 w 1306009"/>
                  <a:gd name="connsiteY6" fmla="*/ 92628 h 571145"/>
                  <a:gd name="connsiteX7" fmla="*/ 242030 w 1306009"/>
                  <a:gd name="connsiteY7" fmla="*/ 129329 h 571145"/>
                  <a:gd name="connsiteX8" fmla="*/ 236781 w 1306009"/>
                  <a:gd name="connsiteY8" fmla="*/ 132714 h 571145"/>
                  <a:gd name="connsiteX9" fmla="*/ 216809 w 1306009"/>
                  <a:gd name="connsiteY9" fmla="*/ 142029 h 571145"/>
                  <a:gd name="connsiteX10" fmla="*/ 13282 w 1306009"/>
                  <a:gd name="connsiteY10" fmla="*/ 312667 h 571145"/>
                  <a:gd name="connsiteX11" fmla="*/ 0 w 1306009"/>
                  <a:gd name="connsiteY11" fmla="*/ 327971 h 571145"/>
                  <a:gd name="connsiteX12" fmla="*/ 16964 w 1306009"/>
                  <a:gd name="connsiteY12" fmla="*/ 304749 h 571145"/>
                  <a:gd name="connsiteX13" fmla="*/ 253525 w 1306009"/>
                  <a:gd name="connsiteY13" fmla="*/ 73596 h 571145"/>
                  <a:gd name="connsiteX14" fmla="*/ 334607 w 1306009"/>
                  <a:gd name="connsiteY14" fmla="*/ 29346 h 571145"/>
                  <a:gd name="connsiteX15" fmla="*/ 382954 w 1306009"/>
                  <a:gd name="connsiteY15" fmla="*/ 12881 h 571145"/>
                  <a:gd name="connsiteX16" fmla="*/ 438117 w 1306009"/>
                  <a:gd name="connsiteY16" fmla="*/ 2448 h 571145"/>
                  <a:gd name="connsiteX17" fmla="*/ 492267 w 1306009"/>
                  <a:gd name="connsiteY17" fmla="*/ 134 h 57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6009" h="571145">
                    <a:moveTo>
                      <a:pt x="492267" y="134"/>
                    </a:moveTo>
                    <a:cubicBezTo>
                      <a:pt x="754545" y="7061"/>
                      <a:pt x="893109" y="281691"/>
                      <a:pt x="1058926" y="385077"/>
                    </a:cubicBezTo>
                    <a:cubicBezTo>
                      <a:pt x="1169469" y="454003"/>
                      <a:pt x="1253863" y="524167"/>
                      <a:pt x="1301613" y="567096"/>
                    </a:cubicBezTo>
                    <a:lnTo>
                      <a:pt x="1306009" y="571145"/>
                    </a:lnTo>
                    <a:lnTo>
                      <a:pt x="1287408" y="563760"/>
                    </a:lnTo>
                    <a:cubicBezTo>
                      <a:pt x="1205822" y="530574"/>
                      <a:pt x="1084323" y="476624"/>
                      <a:pt x="1016499" y="424877"/>
                    </a:cubicBezTo>
                    <a:cubicBezTo>
                      <a:pt x="907981" y="342078"/>
                      <a:pt x="784312" y="146885"/>
                      <a:pt x="625410" y="92628"/>
                    </a:cubicBezTo>
                    <a:cubicBezTo>
                      <a:pt x="525876" y="58715"/>
                      <a:pt x="399230" y="37603"/>
                      <a:pt x="242030" y="129329"/>
                    </a:cubicBezTo>
                    <a:lnTo>
                      <a:pt x="236781" y="132714"/>
                    </a:lnTo>
                    <a:lnTo>
                      <a:pt x="216809" y="142029"/>
                    </a:lnTo>
                    <a:cubicBezTo>
                      <a:pt x="153929" y="178720"/>
                      <a:pt x="86160" y="233465"/>
                      <a:pt x="13282" y="312667"/>
                    </a:cubicBezTo>
                    <a:lnTo>
                      <a:pt x="0" y="327971"/>
                    </a:lnTo>
                    <a:lnTo>
                      <a:pt x="16964" y="304749"/>
                    </a:lnTo>
                    <a:cubicBezTo>
                      <a:pt x="74860" y="230002"/>
                      <a:pt x="156909" y="138923"/>
                      <a:pt x="253525" y="73596"/>
                    </a:cubicBezTo>
                    <a:lnTo>
                      <a:pt x="334607" y="29346"/>
                    </a:lnTo>
                    <a:lnTo>
                      <a:pt x="382954" y="12881"/>
                    </a:lnTo>
                    <a:cubicBezTo>
                      <a:pt x="401085" y="8039"/>
                      <a:pt x="419488" y="4496"/>
                      <a:pt x="438117" y="2448"/>
                    </a:cubicBezTo>
                    <a:cubicBezTo>
                      <a:pt x="456747" y="400"/>
                      <a:pt x="474782" y="-328"/>
                      <a:pt x="492267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4738914" y="-3935465"/>
                <a:ext cx="785305" cy="200623"/>
              </a:xfrm>
              <a:custGeom>
                <a:avLst/>
                <a:gdLst>
                  <a:gd name="connsiteX0" fmla="*/ 287094 w 785305"/>
                  <a:gd name="connsiteY0" fmla="*/ 11 h 200623"/>
                  <a:gd name="connsiteX1" fmla="*/ 734303 w 785305"/>
                  <a:gd name="connsiteY1" fmla="*/ 190901 h 200623"/>
                  <a:gd name="connsiteX2" fmla="*/ 785305 w 785305"/>
                  <a:gd name="connsiteY2" fmla="*/ 194112 h 200623"/>
                  <a:gd name="connsiteX3" fmla="*/ 776009 w 785305"/>
                  <a:gd name="connsiteY3" fmla="*/ 195637 h 200623"/>
                  <a:gd name="connsiteX4" fmla="*/ 506802 w 785305"/>
                  <a:gd name="connsiteY4" fmla="*/ 159955 h 200623"/>
                  <a:gd name="connsiteX5" fmla="*/ 161115 w 785305"/>
                  <a:gd name="connsiteY5" fmla="*/ 87171 h 200623"/>
                  <a:gd name="connsiteX6" fmla="*/ 138602 w 785305"/>
                  <a:gd name="connsiteY6" fmla="*/ 99099 h 200623"/>
                  <a:gd name="connsiteX7" fmla="*/ 135894 w 785305"/>
                  <a:gd name="connsiteY7" fmla="*/ 99871 h 200623"/>
                  <a:gd name="connsiteX8" fmla="*/ 9585 w 785305"/>
                  <a:gd name="connsiteY8" fmla="*/ 173982 h 200623"/>
                  <a:gd name="connsiteX9" fmla="*/ 0 w 785305"/>
                  <a:gd name="connsiteY9" fmla="*/ 181457 h 200623"/>
                  <a:gd name="connsiteX10" fmla="*/ 12361 w 785305"/>
                  <a:gd name="connsiteY10" fmla="*/ 166620 h 200623"/>
                  <a:gd name="connsiteX11" fmla="*/ 134431 w 785305"/>
                  <a:gd name="connsiteY11" fmla="*/ 53871 h 200623"/>
                  <a:gd name="connsiteX12" fmla="*/ 177583 w 785305"/>
                  <a:gd name="connsiteY12" fmla="*/ 27346 h 200623"/>
                  <a:gd name="connsiteX13" fmla="*/ 224474 w 785305"/>
                  <a:gd name="connsiteY13" fmla="*/ 8650 h 200623"/>
                  <a:gd name="connsiteX14" fmla="*/ 287094 w 785305"/>
                  <a:gd name="connsiteY14" fmla="*/ 11 h 20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5305" h="200623">
                    <a:moveTo>
                      <a:pt x="287094" y="11"/>
                    </a:moveTo>
                    <a:cubicBezTo>
                      <a:pt x="435073" y="1556"/>
                      <a:pt x="557156" y="159284"/>
                      <a:pt x="734303" y="190901"/>
                    </a:cubicBezTo>
                    <a:lnTo>
                      <a:pt x="785305" y="194112"/>
                    </a:lnTo>
                    <a:lnTo>
                      <a:pt x="776009" y="195637"/>
                    </a:lnTo>
                    <a:cubicBezTo>
                      <a:pt x="711402" y="204216"/>
                      <a:pt x="606555" y="206859"/>
                      <a:pt x="506802" y="159955"/>
                    </a:cubicBezTo>
                    <a:cubicBezTo>
                      <a:pt x="387362" y="103935"/>
                      <a:pt x="309539" y="26312"/>
                      <a:pt x="161115" y="87171"/>
                    </a:cubicBezTo>
                    <a:lnTo>
                      <a:pt x="138602" y="99099"/>
                    </a:lnTo>
                    <a:lnTo>
                      <a:pt x="135894" y="99871"/>
                    </a:lnTo>
                    <a:cubicBezTo>
                      <a:pt x="98788" y="115086"/>
                      <a:pt x="57270" y="138956"/>
                      <a:pt x="9585" y="173982"/>
                    </a:cubicBezTo>
                    <a:lnTo>
                      <a:pt x="0" y="181457"/>
                    </a:lnTo>
                    <a:lnTo>
                      <a:pt x="12361" y="166620"/>
                    </a:lnTo>
                    <a:cubicBezTo>
                      <a:pt x="38572" y="136488"/>
                      <a:pt x="81850" y="91331"/>
                      <a:pt x="134431" y="53871"/>
                    </a:cubicBezTo>
                    <a:lnTo>
                      <a:pt x="177583" y="27346"/>
                    </a:lnTo>
                    <a:lnTo>
                      <a:pt x="224474" y="8650"/>
                    </a:lnTo>
                    <a:cubicBezTo>
                      <a:pt x="244985" y="2951"/>
                      <a:pt x="265954" y="-209"/>
                      <a:pt x="287094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4733785" y="-3746416"/>
                <a:ext cx="438510" cy="199246"/>
              </a:xfrm>
              <a:custGeom>
                <a:avLst/>
                <a:gdLst>
                  <a:gd name="connsiteX0" fmla="*/ 249591 w 438510"/>
                  <a:gd name="connsiteY0" fmla="*/ 166 h 199246"/>
                  <a:gd name="connsiteX1" fmla="*/ 421175 w 438510"/>
                  <a:gd name="connsiteY1" fmla="*/ 60149 h 199246"/>
                  <a:gd name="connsiteX2" fmla="*/ 438510 w 438510"/>
                  <a:gd name="connsiteY2" fmla="*/ 69191 h 199246"/>
                  <a:gd name="connsiteX3" fmla="*/ 363026 w 438510"/>
                  <a:gd name="connsiteY3" fmla="*/ 60970 h 199246"/>
                  <a:gd name="connsiteX4" fmla="*/ 125575 w 438510"/>
                  <a:gd name="connsiteY4" fmla="*/ 116930 h 199246"/>
                  <a:gd name="connsiteX5" fmla="*/ 118703 w 438510"/>
                  <a:gd name="connsiteY5" fmla="*/ 121134 h 199246"/>
                  <a:gd name="connsiteX6" fmla="*/ 100354 w 438510"/>
                  <a:gd name="connsiteY6" fmla="*/ 129630 h 199246"/>
                  <a:gd name="connsiteX7" fmla="*/ 48695 w 438510"/>
                  <a:gd name="connsiteY7" fmla="*/ 161226 h 199246"/>
                  <a:gd name="connsiteX8" fmla="*/ 0 w 438510"/>
                  <a:gd name="connsiteY8" fmla="*/ 199246 h 199246"/>
                  <a:gd name="connsiteX9" fmla="*/ 69402 w 438510"/>
                  <a:gd name="connsiteY9" fmla="*/ 105143 h 199246"/>
                  <a:gd name="connsiteX10" fmla="*/ 123617 w 438510"/>
                  <a:gd name="connsiteY10" fmla="*/ 44322 h 199246"/>
                  <a:gd name="connsiteX11" fmla="*/ 172938 w 438510"/>
                  <a:gd name="connsiteY11" fmla="*/ 13225 h 199246"/>
                  <a:gd name="connsiteX12" fmla="*/ 203640 w 438510"/>
                  <a:gd name="connsiteY12" fmla="*/ 3705 h 199246"/>
                  <a:gd name="connsiteX13" fmla="*/ 249591 w 438510"/>
                  <a:gd name="connsiteY13" fmla="*/ 166 h 19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8510" h="199246">
                    <a:moveTo>
                      <a:pt x="249591" y="166"/>
                    </a:moveTo>
                    <a:cubicBezTo>
                      <a:pt x="294690" y="1927"/>
                      <a:pt x="363570" y="31258"/>
                      <a:pt x="421175" y="60149"/>
                    </a:cubicBezTo>
                    <a:lnTo>
                      <a:pt x="438510" y="69191"/>
                    </a:lnTo>
                    <a:lnTo>
                      <a:pt x="363026" y="60970"/>
                    </a:lnTo>
                    <a:cubicBezTo>
                      <a:pt x="293798" y="58850"/>
                      <a:pt x="211204" y="71199"/>
                      <a:pt x="125575" y="116930"/>
                    </a:cubicBezTo>
                    <a:lnTo>
                      <a:pt x="118703" y="121134"/>
                    </a:lnTo>
                    <a:lnTo>
                      <a:pt x="100354" y="129630"/>
                    </a:lnTo>
                    <a:cubicBezTo>
                      <a:pt x="83228" y="138776"/>
                      <a:pt x="65981" y="149258"/>
                      <a:pt x="48695" y="161226"/>
                    </a:cubicBezTo>
                    <a:lnTo>
                      <a:pt x="0" y="199246"/>
                    </a:lnTo>
                    <a:lnTo>
                      <a:pt x="69402" y="105143"/>
                    </a:lnTo>
                    <a:cubicBezTo>
                      <a:pt x="69402" y="105143"/>
                      <a:pt x="88428" y="74402"/>
                      <a:pt x="123617" y="44322"/>
                    </a:cubicBezTo>
                    <a:lnTo>
                      <a:pt x="172938" y="13225"/>
                    </a:lnTo>
                    <a:lnTo>
                      <a:pt x="203640" y="3705"/>
                    </a:lnTo>
                    <a:cubicBezTo>
                      <a:pt x="218096" y="849"/>
                      <a:pt x="233428" y="-495"/>
                      <a:pt x="249591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4418722" y="-3550480"/>
                <a:ext cx="1547259" cy="636713"/>
              </a:xfrm>
              <a:custGeom>
                <a:avLst/>
                <a:gdLst>
                  <a:gd name="connsiteX0" fmla="*/ 557253 w 1547259"/>
                  <a:gd name="connsiteY0" fmla="*/ 1181 h 636713"/>
                  <a:gd name="connsiteX1" fmla="*/ 1541277 w 1547259"/>
                  <a:gd name="connsiteY1" fmla="*/ 629005 h 636713"/>
                  <a:gd name="connsiteX2" fmla="*/ 1547259 w 1547259"/>
                  <a:gd name="connsiteY2" fmla="*/ 636713 h 636713"/>
                  <a:gd name="connsiteX3" fmla="*/ 1545495 w 1547259"/>
                  <a:gd name="connsiteY3" fmla="*/ 635092 h 636713"/>
                  <a:gd name="connsiteX4" fmla="*/ 654350 w 1547259"/>
                  <a:gd name="connsiteY4" fmla="*/ 101231 h 636713"/>
                  <a:gd name="connsiteX5" fmla="*/ 432475 w 1547259"/>
                  <a:gd name="connsiteY5" fmla="*/ 165591 h 636713"/>
                  <a:gd name="connsiteX6" fmla="*/ 422777 w 1547259"/>
                  <a:gd name="connsiteY6" fmla="*/ 171834 h 636713"/>
                  <a:gd name="connsiteX7" fmla="*/ 407254 w 1547259"/>
                  <a:gd name="connsiteY7" fmla="*/ 178291 h 636713"/>
                  <a:gd name="connsiteX8" fmla="*/ 30244 w 1547259"/>
                  <a:gd name="connsiteY8" fmla="*/ 506897 h 636713"/>
                  <a:gd name="connsiteX9" fmla="*/ 0 w 1547259"/>
                  <a:gd name="connsiteY9" fmla="*/ 529013 h 636713"/>
                  <a:gd name="connsiteX10" fmla="*/ 7332 w 1547259"/>
                  <a:gd name="connsiteY10" fmla="*/ 516318 h 636713"/>
                  <a:gd name="connsiteX11" fmla="*/ 416213 w 1547259"/>
                  <a:gd name="connsiteY11" fmla="*/ 49606 h 636713"/>
                  <a:gd name="connsiteX12" fmla="*/ 451226 w 1547259"/>
                  <a:gd name="connsiteY12" fmla="*/ 30630 h 636713"/>
                  <a:gd name="connsiteX13" fmla="*/ 500948 w 1547259"/>
                  <a:gd name="connsiteY13" fmla="*/ 11949 h 636713"/>
                  <a:gd name="connsiteX14" fmla="*/ 557253 w 1547259"/>
                  <a:gd name="connsiteY14" fmla="*/ 1181 h 63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47259" h="636713">
                    <a:moveTo>
                      <a:pt x="557253" y="1181"/>
                    </a:moveTo>
                    <a:cubicBezTo>
                      <a:pt x="821150" y="-23171"/>
                      <a:pt x="1298963" y="334175"/>
                      <a:pt x="1541277" y="629005"/>
                    </a:cubicBezTo>
                    <a:lnTo>
                      <a:pt x="1547259" y="636713"/>
                    </a:lnTo>
                    <a:lnTo>
                      <a:pt x="1545495" y="635092"/>
                    </a:lnTo>
                    <a:cubicBezTo>
                      <a:pt x="1342784" y="451093"/>
                      <a:pt x="905914" y="85110"/>
                      <a:pt x="654350" y="101231"/>
                    </a:cubicBezTo>
                    <a:cubicBezTo>
                      <a:pt x="570495" y="106604"/>
                      <a:pt x="497431" y="130826"/>
                      <a:pt x="432475" y="165591"/>
                    </a:cubicBezTo>
                    <a:lnTo>
                      <a:pt x="422777" y="171834"/>
                    </a:lnTo>
                    <a:lnTo>
                      <a:pt x="407254" y="178291"/>
                    </a:lnTo>
                    <a:cubicBezTo>
                      <a:pt x="244866" y="265203"/>
                      <a:pt x="133160" y="418006"/>
                      <a:pt x="30244" y="506897"/>
                    </a:cubicBezTo>
                    <a:lnTo>
                      <a:pt x="0" y="529013"/>
                    </a:lnTo>
                    <a:lnTo>
                      <a:pt x="7332" y="516318"/>
                    </a:lnTo>
                    <a:cubicBezTo>
                      <a:pt x="53651" y="437439"/>
                      <a:pt x="219330" y="171690"/>
                      <a:pt x="416213" y="49606"/>
                    </a:cubicBezTo>
                    <a:lnTo>
                      <a:pt x="451226" y="30630"/>
                    </a:lnTo>
                    <a:lnTo>
                      <a:pt x="500948" y="11949"/>
                    </a:lnTo>
                    <a:cubicBezTo>
                      <a:pt x="519613" y="6593"/>
                      <a:pt x="538404" y="2921"/>
                      <a:pt x="557253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6208566" y="-3546641"/>
                <a:ext cx="463585" cy="1340479"/>
              </a:xfrm>
              <a:custGeom>
                <a:avLst/>
                <a:gdLst>
                  <a:gd name="connsiteX0" fmla="*/ 0 w 463585"/>
                  <a:gd name="connsiteY0" fmla="*/ 0 h 1340479"/>
                  <a:gd name="connsiteX1" fmla="*/ 1622 w 463585"/>
                  <a:gd name="connsiteY1" fmla="*/ 1827 h 1340479"/>
                  <a:gd name="connsiteX2" fmla="*/ 275742 w 463585"/>
                  <a:gd name="connsiteY2" fmla="*/ 320432 h 1340479"/>
                  <a:gd name="connsiteX3" fmla="*/ 454371 w 463585"/>
                  <a:gd name="connsiteY3" fmla="*/ 1071602 h 1340479"/>
                  <a:gd name="connsiteX4" fmla="*/ 438868 w 463585"/>
                  <a:gd name="connsiteY4" fmla="*/ 1321666 h 1340479"/>
                  <a:gd name="connsiteX5" fmla="*/ 430880 w 463585"/>
                  <a:gd name="connsiteY5" fmla="*/ 1340479 h 1340479"/>
                  <a:gd name="connsiteX6" fmla="*/ 432184 w 463585"/>
                  <a:gd name="connsiteY6" fmla="*/ 1333101 h 1340479"/>
                  <a:gd name="connsiteX7" fmla="*/ 399615 w 463585"/>
                  <a:gd name="connsiteY7" fmla="*/ 936290 h 1340479"/>
                  <a:gd name="connsiteX8" fmla="*/ 277004 w 463585"/>
                  <a:gd name="connsiteY8" fmla="*/ 420127 h 1340479"/>
                  <a:gd name="connsiteX9" fmla="*/ 15298 w 463585"/>
                  <a:gd name="connsiteY9" fmla="*/ 26973 h 1340479"/>
                  <a:gd name="connsiteX10" fmla="*/ 0 w 463585"/>
                  <a:gd name="connsiteY10" fmla="*/ 0 h 134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3585" h="1340479">
                    <a:moveTo>
                      <a:pt x="0" y="0"/>
                    </a:moveTo>
                    <a:lnTo>
                      <a:pt x="1622" y="1827"/>
                    </a:lnTo>
                    <a:cubicBezTo>
                      <a:pt x="82455" y="93096"/>
                      <a:pt x="203733" y="231469"/>
                      <a:pt x="275742" y="320432"/>
                    </a:cubicBezTo>
                    <a:cubicBezTo>
                      <a:pt x="390951" y="462774"/>
                      <a:pt x="414910" y="849631"/>
                      <a:pt x="454371" y="1071602"/>
                    </a:cubicBezTo>
                    <a:cubicBezTo>
                      <a:pt x="474102" y="1182585"/>
                      <a:pt x="458951" y="1265999"/>
                      <a:pt x="438868" y="1321666"/>
                    </a:cubicBezTo>
                    <a:lnTo>
                      <a:pt x="430880" y="1340479"/>
                    </a:lnTo>
                    <a:lnTo>
                      <a:pt x="432184" y="1333101"/>
                    </a:lnTo>
                    <a:cubicBezTo>
                      <a:pt x="441536" y="1265470"/>
                      <a:pt x="445418" y="1137558"/>
                      <a:pt x="399615" y="936290"/>
                    </a:cubicBezTo>
                    <a:cubicBezTo>
                      <a:pt x="326330" y="614258"/>
                      <a:pt x="359096" y="523710"/>
                      <a:pt x="277004" y="420127"/>
                    </a:cubicBezTo>
                    <a:cubicBezTo>
                      <a:pt x="215432" y="342437"/>
                      <a:pt x="99758" y="171005"/>
                      <a:pt x="15298" y="2697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4452241" y="-3248642"/>
                <a:ext cx="1191337" cy="388402"/>
              </a:xfrm>
              <a:custGeom>
                <a:avLst/>
                <a:gdLst>
                  <a:gd name="connsiteX0" fmla="*/ 665695 w 1191337"/>
                  <a:gd name="connsiteY0" fmla="*/ 82 h 388402"/>
                  <a:gd name="connsiteX1" fmla="*/ 1184737 w 1191337"/>
                  <a:gd name="connsiteY1" fmla="*/ 290997 h 388402"/>
                  <a:gd name="connsiteX2" fmla="*/ 1191337 w 1191337"/>
                  <a:gd name="connsiteY2" fmla="*/ 298183 h 388402"/>
                  <a:gd name="connsiteX3" fmla="*/ 1128835 w 1191337"/>
                  <a:gd name="connsiteY3" fmla="*/ 249230 h 388402"/>
                  <a:gd name="connsiteX4" fmla="*/ 594096 w 1191337"/>
                  <a:gd name="connsiteY4" fmla="*/ 128726 h 388402"/>
                  <a:gd name="connsiteX5" fmla="*/ 575392 w 1191337"/>
                  <a:gd name="connsiteY5" fmla="*/ 139581 h 388402"/>
                  <a:gd name="connsiteX6" fmla="*/ 568875 w 1191337"/>
                  <a:gd name="connsiteY6" fmla="*/ 141426 h 388402"/>
                  <a:gd name="connsiteX7" fmla="*/ 503895 w 1191337"/>
                  <a:gd name="connsiteY7" fmla="*/ 179137 h 388402"/>
                  <a:gd name="connsiteX8" fmla="*/ 468475 w 1191337"/>
                  <a:gd name="connsiteY8" fmla="*/ 210303 h 388402"/>
                  <a:gd name="connsiteX9" fmla="*/ 446816 w 1191337"/>
                  <a:gd name="connsiteY9" fmla="*/ 199047 h 388402"/>
                  <a:gd name="connsiteX10" fmla="*/ 255415 w 1191337"/>
                  <a:gd name="connsiteY10" fmla="*/ 226721 h 388402"/>
                  <a:gd name="connsiteX11" fmla="*/ 233746 w 1191337"/>
                  <a:gd name="connsiteY11" fmla="*/ 238168 h 388402"/>
                  <a:gd name="connsiteX12" fmla="*/ 230194 w 1191337"/>
                  <a:gd name="connsiteY12" fmla="*/ 239421 h 388402"/>
                  <a:gd name="connsiteX13" fmla="*/ 19083 w 1191337"/>
                  <a:gd name="connsiteY13" fmla="*/ 372812 h 388402"/>
                  <a:gd name="connsiteX14" fmla="*/ 0 w 1191337"/>
                  <a:gd name="connsiteY14" fmla="*/ 388402 h 388402"/>
                  <a:gd name="connsiteX15" fmla="*/ 35969 w 1191337"/>
                  <a:gd name="connsiteY15" fmla="*/ 328415 h 388402"/>
                  <a:gd name="connsiteX16" fmla="*/ 210951 w 1191337"/>
                  <a:gd name="connsiteY16" fmla="*/ 131801 h 388402"/>
                  <a:gd name="connsiteX17" fmla="*/ 243552 w 1191337"/>
                  <a:gd name="connsiteY17" fmla="*/ 110248 h 388402"/>
                  <a:gd name="connsiteX18" fmla="*/ 297804 w 1191337"/>
                  <a:gd name="connsiteY18" fmla="*/ 86291 h 388402"/>
                  <a:gd name="connsiteX19" fmla="*/ 445519 w 1191337"/>
                  <a:gd name="connsiteY19" fmla="*/ 87964 h 388402"/>
                  <a:gd name="connsiteX20" fmla="*/ 466458 w 1191337"/>
                  <a:gd name="connsiteY20" fmla="*/ 73615 h 388402"/>
                  <a:gd name="connsiteX21" fmla="*/ 470740 w 1191337"/>
                  <a:gd name="connsiteY21" fmla="*/ 75264 h 388402"/>
                  <a:gd name="connsiteX22" fmla="*/ 532915 w 1191337"/>
                  <a:gd name="connsiteY22" fmla="*/ 32654 h 388402"/>
                  <a:gd name="connsiteX23" fmla="*/ 591253 w 1191337"/>
                  <a:gd name="connsiteY23" fmla="*/ 10105 h 388402"/>
                  <a:gd name="connsiteX24" fmla="*/ 665695 w 1191337"/>
                  <a:gd name="connsiteY24" fmla="*/ 82 h 388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91337" h="388402">
                    <a:moveTo>
                      <a:pt x="665695" y="82"/>
                    </a:moveTo>
                    <a:cubicBezTo>
                      <a:pt x="864455" y="-4212"/>
                      <a:pt x="1062103" y="162287"/>
                      <a:pt x="1184737" y="290997"/>
                    </a:cubicBezTo>
                    <a:lnTo>
                      <a:pt x="1191337" y="298183"/>
                    </a:lnTo>
                    <a:lnTo>
                      <a:pt x="1128835" y="249230"/>
                    </a:lnTo>
                    <a:cubicBezTo>
                      <a:pt x="874881" y="68052"/>
                      <a:pt x="698573" y="82804"/>
                      <a:pt x="594096" y="128726"/>
                    </a:cubicBezTo>
                    <a:lnTo>
                      <a:pt x="575392" y="139581"/>
                    </a:lnTo>
                    <a:lnTo>
                      <a:pt x="568875" y="141426"/>
                    </a:lnTo>
                    <a:cubicBezTo>
                      <a:pt x="542756" y="152906"/>
                      <a:pt x="521126" y="166335"/>
                      <a:pt x="503895" y="179137"/>
                    </a:cubicBezTo>
                    <a:lnTo>
                      <a:pt x="468475" y="210303"/>
                    </a:lnTo>
                    <a:lnTo>
                      <a:pt x="446816" y="199047"/>
                    </a:lnTo>
                    <a:cubicBezTo>
                      <a:pt x="392128" y="179679"/>
                      <a:pt x="323120" y="196151"/>
                      <a:pt x="255415" y="226721"/>
                    </a:cubicBezTo>
                    <a:lnTo>
                      <a:pt x="233746" y="238168"/>
                    </a:lnTo>
                    <a:lnTo>
                      <a:pt x="230194" y="239421"/>
                    </a:lnTo>
                    <a:cubicBezTo>
                      <a:pt x="148949" y="276106"/>
                      <a:pt x="69580" y="333092"/>
                      <a:pt x="19083" y="372812"/>
                    </a:cubicBezTo>
                    <a:lnTo>
                      <a:pt x="0" y="388402"/>
                    </a:lnTo>
                    <a:lnTo>
                      <a:pt x="35969" y="328415"/>
                    </a:lnTo>
                    <a:cubicBezTo>
                      <a:pt x="97159" y="234071"/>
                      <a:pt x="156631" y="172041"/>
                      <a:pt x="210951" y="131801"/>
                    </a:cubicBezTo>
                    <a:lnTo>
                      <a:pt x="243552" y="110248"/>
                    </a:lnTo>
                    <a:lnTo>
                      <a:pt x="297804" y="86291"/>
                    </a:lnTo>
                    <a:cubicBezTo>
                      <a:pt x="387120" y="59337"/>
                      <a:pt x="445519" y="87964"/>
                      <a:pt x="445519" y="87964"/>
                    </a:cubicBezTo>
                    <a:lnTo>
                      <a:pt x="466458" y="73615"/>
                    </a:lnTo>
                    <a:lnTo>
                      <a:pt x="470740" y="75264"/>
                    </a:lnTo>
                    <a:lnTo>
                      <a:pt x="532915" y="32654"/>
                    </a:lnTo>
                    <a:lnTo>
                      <a:pt x="591253" y="10105"/>
                    </a:lnTo>
                    <a:cubicBezTo>
                      <a:pt x="615988" y="3824"/>
                      <a:pt x="640851" y="618"/>
                      <a:pt x="665695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4299197" y="-2944047"/>
                <a:ext cx="1479475" cy="714198"/>
              </a:xfrm>
              <a:custGeom>
                <a:avLst/>
                <a:gdLst>
                  <a:gd name="connsiteX0" fmla="*/ 922492 w 1479475"/>
                  <a:gd name="connsiteY0" fmla="*/ 43 h 714198"/>
                  <a:gd name="connsiteX1" fmla="*/ 1477822 w 1479475"/>
                  <a:gd name="connsiteY1" fmla="*/ 287126 h 714198"/>
                  <a:gd name="connsiteX2" fmla="*/ 1479475 w 1479475"/>
                  <a:gd name="connsiteY2" fmla="*/ 288725 h 714198"/>
                  <a:gd name="connsiteX3" fmla="*/ 1462009 w 1479475"/>
                  <a:gd name="connsiteY3" fmla="*/ 276448 h 714198"/>
                  <a:gd name="connsiteX4" fmla="*/ 794273 w 1479475"/>
                  <a:gd name="connsiteY4" fmla="*/ 113430 h 714198"/>
                  <a:gd name="connsiteX5" fmla="*/ 781441 w 1479475"/>
                  <a:gd name="connsiteY5" fmla="*/ 121189 h 714198"/>
                  <a:gd name="connsiteX6" fmla="*/ 769052 w 1479475"/>
                  <a:gd name="connsiteY6" fmla="*/ 126130 h 714198"/>
                  <a:gd name="connsiteX7" fmla="*/ 646530 w 1479475"/>
                  <a:gd name="connsiteY7" fmla="*/ 245386 h 714198"/>
                  <a:gd name="connsiteX8" fmla="*/ 644883 w 1479475"/>
                  <a:gd name="connsiteY8" fmla="*/ 248826 h 714198"/>
                  <a:gd name="connsiteX9" fmla="*/ 556125 w 1479475"/>
                  <a:gd name="connsiteY9" fmla="*/ 237120 h 714198"/>
                  <a:gd name="connsiteX10" fmla="*/ 302721 w 1479475"/>
                  <a:gd name="connsiteY10" fmla="*/ 295940 h 714198"/>
                  <a:gd name="connsiteX11" fmla="*/ 298378 w 1479475"/>
                  <a:gd name="connsiteY11" fmla="*/ 299009 h 714198"/>
                  <a:gd name="connsiteX12" fmla="*/ 277500 w 1479475"/>
                  <a:gd name="connsiteY12" fmla="*/ 308640 h 714198"/>
                  <a:gd name="connsiteX13" fmla="*/ 16118 w 1479475"/>
                  <a:gd name="connsiteY13" fmla="*/ 663480 h 714198"/>
                  <a:gd name="connsiteX14" fmla="*/ 0 w 1479475"/>
                  <a:gd name="connsiteY14" fmla="*/ 714198 h 714198"/>
                  <a:gd name="connsiteX15" fmla="*/ 24885 w 1479475"/>
                  <a:gd name="connsiteY15" fmla="*/ 571939 h 714198"/>
                  <a:gd name="connsiteX16" fmla="*/ 266178 w 1479475"/>
                  <a:gd name="connsiteY16" fmla="*/ 173868 h 714198"/>
                  <a:gd name="connsiteX17" fmla="*/ 301444 w 1479475"/>
                  <a:gd name="connsiteY17" fmla="*/ 155760 h 714198"/>
                  <a:gd name="connsiteX18" fmla="*/ 358890 w 1479475"/>
                  <a:gd name="connsiteY18" fmla="*/ 137275 h 714198"/>
                  <a:gd name="connsiteX19" fmla="*/ 611598 w 1479475"/>
                  <a:gd name="connsiteY19" fmla="*/ 149090 h 714198"/>
                  <a:gd name="connsiteX20" fmla="*/ 627978 w 1479475"/>
                  <a:gd name="connsiteY20" fmla="*/ 133477 h 714198"/>
                  <a:gd name="connsiteX21" fmla="*/ 629917 w 1479475"/>
                  <a:gd name="connsiteY21" fmla="*/ 134037 h 714198"/>
                  <a:gd name="connsiteX22" fmla="*/ 636819 w 1479475"/>
                  <a:gd name="connsiteY22" fmla="*/ 136390 h 714198"/>
                  <a:gd name="connsiteX23" fmla="*/ 710286 w 1479475"/>
                  <a:gd name="connsiteY23" fmla="*/ 66359 h 714198"/>
                  <a:gd name="connsiteX24" fmla="*/ 770972 w 1479475"/>
                  <a:gd name="connsiteY24" fmla="*/ 29802 h 714198"/>
                  <a:gd name="connsiteX25" fmla="*/ 841664 w 1479475"/>
                  <a:gd name="connsiteY25" fmla="*/ 7169 h 714198"/>
                  <a:gd name="connsiteX26" fmla="*/ 922492 w 1479475"/>
                  <a:gd name="connsiteY26" fmla="*/ 43 h 71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79475" h="714198">
                    <a:moveTo>
                      <a:pt x="922492" y="43"/>
                    </a:moveTo>
                    <a:cubicBezTo>
                      <a:pt x="1138747" y="3148"/>
                      <a:pt x="1356609" y="173742"/>
                      <a:pt x="1477822" y="287126"/>
                    </a:cubicBezTo>
                    <a:lnTo>
                      <a:pt x="1479475" y="288725"/>
                    </a:lnTo>
                    <a:lnTo>
                      <a:pt x="1462009" y="276448"/>
                    </a:lnTo>
                    <a:cubicBezTo>
                      <a:pt x="1112303" y="48142"/>
                      <a:pt x="908412" y="56194"/>
                      <a:pt x="794273" y="113430"/>
                    </a:cubicBezTo>
                    <a:lnTo>
                      <a:pt x="781441" y="121189"/>
                    </a:lnTo>
                    <a:lnTo>
                      <a:pt x="769052" y="126130"/>
                    </a:lnTo>
                    <a:cubicBezTo>
                      <a:pt x="697715" y="161902"/>
                      <a:pt x="661437" y="216887"/>
                      <a:pt x="646530" y="245386"/>
                    </a:cubicBezTo>
                    <a:lnTo>
                      <a:pt x="644883" y="248826"/>
                    </a:lnTo>
                    <a:lnTo>
                      <a:pt x="556125" y="237120"/>
                    </a:lnTo>
                    <a:cubicBezTo>
                      <a:pt x="455003" y="232638"/>
                      <a:pt x="371542" y="255882"/>
                      <a:pt x="302721" y="295940"/>
                    </a:cubicBezTo>
                    <a:lnTo>
                      <a:pt x="298378" y="299009"/>
                    </a:lnTo>
                    <a:lnTo>
                      <a:pt x="277500" y="308640"/>
                    </a:lnTo>
                    <a:cubicBezTo>
                      <a:pt x="139860" y="388757"/>
                      <a:pt x="60784" y="536133"/>
                      <a:pt x="16118" y="663480"/>
                    </a:cubicBezTo>
                    <a:lnTo>
                      <a:pt x="0" y="714198"/>
                    </a:lnTo>
                    <a:lnTo>
                      <a:pt x="24885" y="571939"/>
                    </a:lnTo>
                    <a:cubicBezTo>
                      <a:pt x="75608" y="353283"/>
                      <a:pt x="168154" y="235255"/>
                      <a:pt x="266178" y="173868"/>
                    </a:cubicBezTo>
                    <a:lnTo>
                      <a:pt x="301444" y="155760"/>
                    </a:lnTo>
                    <a:lnTo>
                      <a:pt x="358890" y="137275"/>
                    </a:lnTo>
                    <a:cubicBezTo>
                      <a:pt x="494121" y="104918"/>
                      <a:pt x="611598" y="149090"/>
                      <a:pt x="611598" y="149090"/>
                    </a:cubicBezTo>
                    <a:lnTo>
                      <a:pt x="627978" y="133477"/>
                    </a:lnTo>
                    <a:lnTo>
                      <a:pt x="629917" y="134037"/>
                    </a:lnTo>
                    <a:cubicBezTo>
                      <a:pt x="634422" y="135489"/>
                      <a:pt x="636819" y="136390"/>
                      <a:pt x="636819" y="136390"/>
                    </a:cubicBezTo>
                    <a:cubicBezTo>
                      <a:pt x="660580" y="108820"/>
                      <a:pt x="685133" y="85623"/>
                      <a:pt x="710286" y="66359"/>
                    </a:cubicBezTo>
                    <a:lnTo>
                      <a:pt x="770972" y="29802"/>
                    </a:lnTo>
                    <a:lnTo>
                      <a:pt x="841664" y="7169"/>
                    </a:lnTo>
                    <a:cubicBezTo>
                      <a:pt x="868454" y="1884"/>
                      <a:pt x="895461" y="-345"/>
                      <a:pt x="922492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4287787" y="-2587353"/>
                <a:ext cx="1816581" cy="891194"/>
              </a:xfrm>
              <a:custGeom>
                <a:avLst/>
                <a:gdLst>
                  <a:gd name="connsiteX0" fmla="*/ 1141738 w 1816581"/>
                  <a:gd name="connsiteY0" fmla="*/ 1954 h 891194"/>
                  <a:gd name="connsiteX1" fmla="*/ 1779876 w 1816581"/>
                  <a:gd name="connsiteY1" fmla="*/ 263494 h 891194"/>
                  <a:gd name="connsiteX2" fmla="*/ 1816581 w 1816581"/>
                  <a:gd name="connsiteY2" fmla="*/ 295285 h 891194"/>
                  <a:gd name="connsiteX3" fmla="*/ 1771215 w 1816581"/>
                  <a:gd name="connsiteY3" fmla="*/ 269091 h 891194"/>
                  <a:gd name="connsiteX4" fmla="*/ 1021524 w 1816581"/>
                  <a:gd name="connsiteY4" fmla="*/ 171765 h 891194"/>
                  <a:gd name="connsiteX5" fmla="*/ 1004088 w 1816581"/>
                  <a:gd name="connsiteY5" fmla="*/ 181352 h 891194"/>
                  <a:gd name="connsiteX6" fmla="*/ 996303 w 1816581"/>
                  <a:gd name="connsiteY6" fmla="*/ 184465 h 891194"/>
                  <a:gd name="connsiteX7" fmla="*/ 832757 w 1816581"/>
                  <a:gd name="connsiteY7" fmla="*/ 314989 h 891194"/>
                  <a:gd name="connsiteX8" fmla="*/ 831010 w 1816581"/>
                  <a:gd name="connsiteY8" fmla="*/ 317474 h 891194"/>
                  <a:gd name="connsiteX9" fmla="*/ 756795 w 1816581"/>
                  <a:gd name="connsiteY9" fmla="*/ 295430 h 891194"/>
                  <a:gd name="connsiteX10" fmla="*/ 509218 w 1816581"/>
                  <a:gd name="connsiteY10" fmla="*/ 336800 h 891194"/>
                  <a:gd name="connsiteX11" fmla="*/ 494838 w 1816581"/>
                  <a:gd name="connsiteY11" fmla="*/ 345266 h 891194"/>
                  <a:gd name="connsiteX12" fmla="*/ 483997 w 1816581"/>
                  <a:gd name="connsiteY12" fmla="*/ 349500 h 891194"/>
                  <a:gd name="connsiteX13" fmla="*/ 23247 w 1816581"/>
                  <a:gd name="connsiteY13" fmla="*/ 849513 h 891194"/>
                  <a:gd name="connsiteX14" fmla="*/ 0 w 1816581"/>
                  <a:gd name="connsiteY14" fmla="*/ 891194 h 891194"/>
                  <a:gd name="connsiteX15" fmla="*/ 5285 w 1816581"/>
                  <a:gd name="connsiteY15" fmla="*/ 871220 h 891194"/>
                  <a:gd name="connsiteX16" fmla="*/ 353338 w 1816581"/>
                  <a:gd name="connsiteY16" fmla="*/ 259967 h 891194"/>
                  <a:gd name="connsiteX17" fmla="*/ 414059 w 1816581"/>
                  <a:gd name="connsiteY17" fmla="*/ 220479 h 891194"/>
                  <a:gd name="connsiteX18" fmla="*/ 462124 w 1816581"/>
                  <a:gd name="connsiteY18" fmla="*/ 199073 h 891194"/>
                  <a:gd name="connsiteX19" fmla="*/ 775567 w 1816581"/>
                  <a:gd name="connsiteY19" fmla="*/ 208498 h 891194"/>
                  <a:gd name="connsiteX20" fmla="*/ 791958 w 1816581"/>
                  <a:gd name="connsiteY20" fmla="*/ 191931 h 891194"/>
                  <a:gd name="connsiteX21" fmla="*/ 794410 w 1816581"/>
                  <a:gd name="connsiteY21" fmla="*/ 192889 h 891194"/>
                  <a:gd name="connsiteX22" fmla="*/ 800788 w 1816581"/>
                  <a:gd name="connsiteY22" fmla="*/ 195798 h 891194"/>
                  <a:gd name="connsiteX23" fmla="*/ 888320 w 1816581"/>
                  <a:gd name="connsiteY23" fmla="*/ 107326 h 891194"/>
                  <a:gd name="connsiteX24" fmla="*/ 970762 w 1816581"/>
                  <a:gd name="connsiteY24" fmla="*/ 51183 h 891194"/>
                  <a:gd name="connsiteX25" fmla="*/ 1047449 w 1816581"/>
                  <a:gd name="connsiteY25" fmla="*/ 19618 h 891194"/>
                  <a:gd name="connsiteX26" fmla="*/ 1141738 w 1816581"/>
                  <a:gd name="connsiteY26" fmla="*/ 1954 h 89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16581" h="891194">
                    <a:moveTo>
                      <a:pt x="1141738" y="1954"/>
                    </a:moveTo>
                    <a:cubicBezTo>
                      <a:pt x="1393369" y="-20044"/>
                      <a:pt x="1642049" y="148612"/>
                      <a:pt x="1779876" y="263494"/>
                    </a:cubicBezTo>
                    <a:lnTo>
                      <a:pt x="1816581" y="295285"/>
                    </a:lnTo>
                    <a:lnTo>
                      <a:pt x="1771215" y="269091"/>
                    </a:lnTo>
                    <a:cubicBezTo>
                      <a:pt x="1403488" y="75942"/>
                      <a:pt x="1164498" y="103748"/>
                      <a:pt x="1021524" y="171765"/>
                    </a:cubicBezTo>
                    <a:lnTo>
                      <a:pt x="1004088" y="181352"/>
                    </a:lnTo>
                    <a:lnTo>
                      <a:pt x="996303" y="184465"/>
                    </a:lnTo>
                    <a:cubicBezTo>
                      <a:pt x="906945" y="226975"/>
                      <a:pt x="855092" y="285192"/>
                      <a:pt x="832757" y="314989"/>
                    </a:cubicBezTo>
                    <a:lnTo>
                      <a:pt x="831010" y="317474"/>
                    </a:lnTo>
                    <a:lnTo>
                      <a:pt x="756795" y="295430"/>
                    </a:lnTo>
                    <a:cubicBezTo>
                      <a:pt x="669914" y="280655"/>
                      <a:pt x="586722" y="298613"/>
                      <a:pt x="509218" y="336800"/>
                    </a:cubicBezTo>
                    <a:lnTo>
                      <a:pt x="494838" y="345266"/>
                    </a:lnTo>
                    <a:lnTo>
                      <a:pt x="483997" y="349500"/>
                    </a:lnTo>
                    <a:cubicBezTo>
                      <a:pt x="277322" y="451335"/>
                      <a:pt x="111098" y="697031"/>
                      <a:pt x="23247" y="849513"/>
                    </a:cubicBezTo>
                    <a:lnTo>
                      <a:pt x="0" y="891194"/>
                    </a:lnTo>
                    <a:lnTo>
                      <a:pt x="5285" y="871220"/>
                    </a:lnTo>
                    <a:cubicBezTo>
                      <a:pt x="100303" y="537691"/>
                      <a:pt x="228051" y="355817"/>
                      <a:pt x="353338" y="259967"/>
                    </a:cubicBezTo>
                    <a:lnTo>
                      <a:pt x="414059" y="220479"/>
                    </a:lnTo>
                    <a:lnTo>
                      <a:pt x="462124" y="199073"/>
                    </a:lnTo>
                    <a:cubicBezTo>
                      <a:pt x="634987" y="138032"/>
                      <a:pt x="775567" y="208498"/>
                      <a:pt x="775567" y="208498"/>
                    </a:cubicBezTo>
                    <a:lnTo>
                      <a:pt x="791958" y="191931"/>
                    </a:lnTo>
                    <a:lnTo>
                      <a:pt x="794410" y="192889"/>
                    </a:lnTo>
                    <a:cubicBezTo>
                      <a:pt x="798592" y="194697"/>
                      <a:pt x="800788" y="195798"/>
                      <a:pt x="800788" y="195798"/>
                    </a:cubicBezTo>
                    <a:cubicBezTo>
                      <a:pt x="829239" y="161578"/>
                      <a:pt x="858487" y="132246"/>
                      <a:pt x="888320" y="107326"/>
                    </a:cubicBezTo>
                    <a:lnTo>
                      <a:pt x="970762" y="51183"/>
                    </a:lnTo>
                    <a:lnTo>
                      <a:pt x="1047449" y="19618"/>
                    </a:lnTo>
                    <a:cubicBezTo>
                      <a:pt x="1078784" y="10433"/>
                      <a:pt x="1110284" y="4704"/>
                      <a:pt x="1141738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4838340" y="-2297337"/>
                <a:ext cx="706185" cy="309459"/>
              </a:xfrm>
              <a:custGeom>
                <a:avLst/>
                <a:gdLst>
                  <a:gd name="connsiteX0" fmla="*/ 617467 w 706185"/>
                  <a:gd name="connsiteY0" fmla="*/ 92 h 309459"/>
                  <a:gd name="connsiteX1" fmla="*/ 700513 w 706185"/>
                  <a:gd name="connsiteY1" fmla="*/ 10084 h 309459"/>
                  <a:gd name="connsiteX2" fmla="*/ 706185 w 706185"/>
                  <a:gd name="connsiteY2" fmla="*/ 12042 h 309459"/>
                  <a:gd name="connsiteX3" fmla="*/ 682193 w 706185"/>
                  <a:gd name="connsiteY3" fmla="*/ 13675 h 309459"/>
                  <a:gd name="connsiteX4" fmla="*/ 618923 w 706185"/>
                  <a:gd name="connsiteY4" fmla="*/ 36531 h 309459"/>
                  <a:gd name="connsiteX5" fmla="*/ 606885 w 706185"/>
                  <a:gd name="connsiteY5" fmla="*/ 44469 h 309459"/>
                  <a:gd name="connsiteX6" fmla="*/ 593702 w 706185"/>
                  <a:gd name="connsiteY6" fmla="*/ 49231 h 309459"/>
                  <a:gd name="connsiteX7" fmla="*/ 440910 w 706185"/>
                  <a:gd name="connsiteY7" fmla="*/ 204983 h 309459"/>
                  <a:gd name="connsiteX8" fmla="*/ 430935 w 706185"/>
                  <a:gd name="connsiteY8" fmla="*/ 223897 h 309459"/>
                  <a:gd name="connsiteX9" fmla="*/ 369405 w 706185"/>
                  <a:gd name="connsiteY9" fmla="*/ 205469 h 309459"/>
                  <a:gd name="connsiteX10" fmla="*/ 85518 w 706185"/>
                  <a:gd name="connsiteY10" fmla="*/ 262983 h 309459"/>
                  <a:gd name="connsiteX11" fmla="*/ 69714 w 706185"/>
                  <a:gd name="connsiteY11" fmla="*/ 271542 h 309459"/>
                  <a:gd name="connsiteX12" fmla="*/ 60297 w 706185"/>
                  <a:gd name="connsiteY12" fmla="*/ 275683 h 309459"/>
                  <a:gd name="connsiteX13" fmla="*/ 13314 w 706185"/>
                  <a:gd name="connsiteY13" fmla="*/ 301127 h 309459"/>
                  <a:gd name="connsiteX14" fmla="*/ 0 w 706185"/>
                  <a:gd name="connsiteY14" fmla="*/ 309459 h 309459"/>
                  <a:gd name="connsiteX15" fmla="*/ 37247 w 706185"/>
                  <a:gd name="connsiteY15" fmla="*/ 240305 h 309459"/>
                  <a:gd name="connsiteX16" fmla="*/ 90102 w 706185"/>
                  <a:gd name="connsiteY16" fmla="*/ 186454 h 309459"/>
                  <a:gd name="connsiteX17" fmla="*/ 135129 w 706185"/>
                  <a:gd name="connsiteY17" fmla="*/ 159208 h 309459"/>
                  <a:gd name="connsiteX18" fmla="*/ 186083 w 706185"/>
                  <a:gd name="connsiteY18" fmla="*/ 140937 h 309459"/>
                  <a:gd name="connsiteX19" fmla="*/ 335999 w 706185"/>
                  <a:gd name="connsiteY19" fmla="*/ 127063 h 309459"/>
                  <a:gd name="connsiteX20" fmla="*/ 353565 w 706185"/>
                  <a:gd name="connsiteY20" fmla="*/ 113835 h 309459"/>
                  <a:gd name="connsiteX21" fmla="*/ 361220 w 706185"/>
                  <a:gd name="connsiteY21" fmla="*/ 114363 h 309459"/>
                  <a:gd name="connsiteX22" fmla="*/ 442613 w 706185"/>
                  <a:gd name="connsiteY22" fmla="*/ 53072 h 309459"/>
                  <a:gd name="connsiteX23" fmla="*/ 493727 w 706185"/>
                  <a:gd name="connsiteY23" fmla="*/ 26740 h 309459"/>
                  <a:gd name="connsiteX24" fmla="*/ 559485 w 706185"/>
                  <a:gd name="connsiteY24" fmla="*/ 6758 h 309459"/>
                  <a:gd name="connsiteX25" fmla="*/ 617467 w 706185"/>
                  <a:gd name="connsiteY25" fmla="*/ 92 h 309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06185" h="309459">
                    <a:moveTo>
                      <a:pt x="617467" y="92"/>
                    </a:moveTo>
                    <a:cubicBezTo>
                      <a:pt x="652767" y="-767"/>
                      <a:pt x="681052" y="4551"/>
                      <a:pt x="700513" y="10084"/>
                    </a:cubicBezTo>
                    <a:lnTo>
                      <a:pt x="706185" y="12042"/>
                    </a:lnTo>
                    <a:lnTo>
                      <a:pt x="682193" y="13675"/>
                    </a:lnTo>
                    <a:cubicBezTo>
                      <a:pt x="659385" y="18637"/>
                      <a:pt x="638304" y="26572"/>
                      <a:pt x="618923" y="36531"/>
                    </a:cubicBezTo>
                    <a:lnTo>
                      <a:pt x="606885" y="44469"/>
                    </a:lnTo>
                    <a:lnTo>
                      <a:pt x="593702" y="49231"/>
                    </a:lnTo>
                    <a:cubicBezTo>
                      <a:pt x="516178" y="89066"/>
                      <a:pt x="465849" y="161272"/>
                      <a:pt x="440910" y="204983"/>
                    </a:cubicBezTo>
                    <a:lnTo>
                      <a:pt x="430935" y="223897"/>
                    </a:lnTo>
                    <a:lnTo>
                      <a:pt x="369405" y="205469"/>
                    </a:lnTo>
                    <a:cubicBezTo>
                      <a:pt x="264144" y="189091"/>
                      <a:pt x="157550" y="227259"/>
                      <a:pt x="85518" y="262983"/>
                    </a:cubicBezTo>
                    <a:lnTo>
                      <a:pt x="69714" y="271542"/>
                    </a:lnTo>
                    <a:lnTo>
                      <a:pt x="60297" y="275683"/>
                    </a:lnTo>
                    <a:cubicBezTo>
                      <a:pt x="42289" y="284614"/>
                      <a:pt x="26442" y="293392"/>
                      <a:pt x="13314" y="301127"/>
                    </a:cubicBezTo>
                    <a:lnTo>
                      <a:pt x="0" y="309459"/>
                    </a:lnTo>
                    <a:lnTo>
                      <a:pt x="37247" y="240305"/>
                    </a:lnTo>
                    <a:cubicBezTo>
                      <a:pt x="53086" y="219038"/>
                      <a:pt x="71011" y="201277"/>
                      <a:pt x="90102" y="186454"/>
                    </a:cubicBezTo>
                    <a:lnTo>
                      <a:pt x="135129" y="159208"/>
                    </a:lnTo>
                    <a:lnTo>
                      <a:pt x="186083" y="140937"/>
                    </a:lnTo>
                    <a:cubicBezTo>
                      <a:pt x="266414" y="119576"/>
                      <a:pt x="335999" y="127063"/>
                      <a:pt x="335999" y="127063"/>
                    </a:cubicBezTo>
                    <a:lnTo>
                      <a:pt x="353565" y="113835"/>
                    </a:lnTo>
                    <a:lnTo>
                      <a:pt x="361220" y="114363"/>
                    </a:lnTo>
                    <a:cubicBezTo>
                      <a:pt x="389274" y="89656"/>
                      <a:pt x="416481" y="69474"/>
                      <a:pt x="442613" y="53072"/>
                    </a:cubicBezTo>
                    <a:lnTo>
                      <a:pt x="493727" y="26740"/>
                    </a:lnTo>
                    <a:lnTo>
                      <a:pt x="559485" y="6758"/>
                    </a:lnTo>
                    <a:cubicBezTo>
                      <a:pt x="580415" y="2495"/>
                      <a:pt x="599818" y="522"/>
                      <a:pt x="617467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4343624" y="-2212953"/>
                <a:ext cx="1850999" cy="1359416"/>
              </a:xfrm>
              <a:custGeom>
                <a:avLst/>
                <a:gdLst>
                  <a:gd name="connsiteX0" fmla="*/ 1499347 w 1850999"/>
                  <a:gd name="connsiteY0" fmla="*/ 337 h 1359416"/>
                  <a:gd name="connsiteX1" fmla="*/ 1850764 w 1850999"/>
                  <a:gd name="connsiteY1" fmla="*/ 140387 h 1359416"/>
                  <a:gd name="connsiteX2" fmla="*/ 1850999 w 1850999"/>
                  <a:gd name="connsiteY2" fmla="*/ 140579 h 1359416"/>
                  <a:gd name="connsiteX3" fmla="*/ 1833117 w 1850999"/>
                  <a:gd name="connsiteY3" fmla="*/ 134324 h 1359416"/>
                  <a:gd name="connsiteX4" fmla="*/ 1383948 w 1850999"/>
                  <a:gd name="connsiteY4" fmla="*/ 192315 h 1359416"/>
                  <a:gd name="connsiteX5" fmla="*/ 1382695 w 1850999"/>
                  <a:gd name="connsiteY5" fmla="*/ 193246 h 1359416"/>
                  <a:gd name="connsiteX6" fmla="*/ 1358727 w 1850999"/>
                  <a:gd name="connsiteY6" fmla="*/ 205015 h 1359416"/>
                  <a:gd name="connsiteX7" fmla="*/ 1187896 w 1850999"/>
                  <a:gd name="connsiteY7" fmla="*/ 362795 h 1359416"/>
                  <a:gd name="connsiteX8" fmla="*/ 1184593 w 1850999"/>
                  <a:gd name="connsiteY8" fmla="*/ 367487 h 1359416"/>
                  <a:gd name="connsiteX9" fmla="*/ 1040893 w 1850999"/>
                  <a:gd name="connsiteY9" fmla="*/ 373246 h 1359416"/>
                  <a:gd name="connsiteX10" fmla="*/ 757314 w 1850999"/>
                  <a:gd name="connsiteY10" fmla="*/ 456433 h 1359416"/>
                  <a:gd name="connsiteX11" fmla="*/ 740721 w 1850999"/>
                  <a:gd name="connsiteY11" fmla="*/ 465814 h 1359416"/>
                  <a:gd name="connsiteX12" fmla="*/ 732093 w 1850999"/>
                  <a:gd name="connsiteY12" fmla="*/ 469133 h 1359416"/>
                  <a:gd name="connsiteX13" fmla="*/ 15576 w 1850999"/>
                  <a:gd name="connsiteY13" fmla="*/ 1320495 h 1359416"/>
                  <a:gd name="connsiteX14" fmla="*/ 0 w 1850999"/>
                  <a:gd name="connsiteY14" fmla="*/ 1359416 h 1359416"/>
                  <a:gd name="connsiteX15" fmla="*/ 26285 w 1850999"/>
                  <a:gd name="connsiteY15" fmla="*/ 1250092 h 1359416"/>
                  <a:gd name="connsiteX16" fmla="*/ 618685 w 1850999"/>
                  <a:gd name="connsiteY16" fmla="*/ 342319 h 1359416"/>
                  <a:gd name="connsiteX17" fmla="*/ 689319 w 1850999"/>
                  <a:gd name="connsiteY17" fmla="*/ 305007 h 1359416"/>
                  <a:gd name="connsiteX18" fmla="*/ 770462 w 1850999"/>
                  <a:gd name="connsiteY18" fmla="*/ 272557 h 1359416"/>
                  <a:gd name="connsiteX19" fmla="*/ 1058322 w 1850999"/>
                  <a:gd name="connsiteY19" fmla="*/ 228002 h 1359416"/>
                  <a:gd name="connsiteX20" fmla="*/ 1070988 w 1850999"/>
                  <a:gd name="connsiteY20" fmla="*/ 214634 h 1359416"/>
                  <a:gd name="connsiteX21" fmla="*/ 1073715 w 1850999"/>
                  <a:gd name="connsiteY21" fmla="*/ 214672 h 1359416"/>
                  <a:gd name="connsiteX22" fmla="*/ 1083543 w 1850999"/>
                  <a:gd name="connsiteY22" fmla="*/ 215302 h 1359416"/>
                  <a:gd name="connsiteX23" fmla="*/ 1234945 w 1850999"/>
                  <a:gd name="connsiteY23" fmla="*/ 74926 h 1359416"/>
                  <a:gd name="connsiteX24" fmla="*/ 1293648 w 1850999"/>
                  <a:gd name="connsiteY24" fmla="*/ 41257 h 1359416"/>
                  <a:gd name="connsiteX25" fmla="*/ 1358540 w 1850999"/>
                  <a:gd name="connsiteY25" fmla="*/ 16979 h 1359416"/>
                  <a:gd name="connsiteX26" fmla="*/ 1499347 w 1850999"/>
                  <a:gd name="connsiteY26" fmla="*/ 337 h 135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50999" h="1359416">
                    <a:moveTo>
                      <a:pt x="1499347" y="337"/>
                    </a:moveTo>
                    <a:cubicBezTo>
                      <a:pt x="1656840" y="6310"/>
                      <a:pt x="1786902" y="90444"/>
                      <a:pt x="1850764" y="140387"/>
                    </a:cubicBezTo>
                    <a:lnTo>
                      <a:pt x="1850999" y="140579"/>
                    </a:lnTo>
                    <a:lnTo>
                      <a:pt x="1833117" y="134324"/>
                    </a:lnTo>
                    <a:cubicBezTo>
                      <a:pt x="1639843" y="79664"/>
                      <a:pt x="1489422" y="126649"/>
                      <a:pt x="1383948" y="192315"/>
                    </a:cubicBezTo>
                    <a:lnTo>
                      <a:pt x="1382695" y="193246"/>
                    </a:lnTo>
                    <a:lnTo>
                      <a:pt x="1358727" y="205015"/>
                    </a:lnTo>
                    <a:cubicBezTo>
                      <a:pt x="1268321" y="261299"/>
                      <a:pt x="1210938" y="331308"/>
                      <a:pt x="1187896" y="362795"/>
                    </a:cubicBezTo>
                    <a:lnTo>
                      <a:pt x="1184593" y="367487"/>
                    </a:lnTo>
                    <a:lnTo>
                      <a:pt x="1040893" y="373246"/>
                    </a:lnTo>
                    <a:cubicBezTo>
                      <a:pt x="938043" y="386118"/>
                      <a:pt x="843660" y="415381"/>
                      <a:pt x="757314" y="456433"/>
                    </a:cubicBezTo>
                    <a:lnTo>
                      <a:pt x="740721" y="465814"/>
                    </a:lnTo>
                    <a:lnTo>
                      <a:pt x="732093" y="469133"/>
                    </a:lnTo>
                    <a:cubicBezTo>
                      <a:pt x="343537" y="653871"/>
                      <a:pt x="117741" y="1077370"/>
                      <a:pt x="15576" y="1320495"/>
                    </a:cubicBezTo>
                    <a:lnTo>
                      <a:pt x="0" y="1359416"/>
                    </a:lnTo>
                    <a:lnTo>
                      <a:pt x="26285" y="1250092"/>
                    </a:lnTo>
                    <a:cubicBezTo>
                      <a:pt x="162874" y="732075"/>
                      <a:pt x="402227" y="472186"/>
                      <a:pt x="618685" y="342319"/>
                    </a:cubicBezTo>
                    <a:lnTo>
                      <a:pt x="689319" y="305007"/>
                    </a:lnTo>
                    <a:lnTo>
                      <a:pt x="770462" y="272557"/>
                    </a:lnTo>
                    <a:cubicBezTo>
                      <a:pt x="935991" y="215963"/>
                      <a:pt x="1058322" y="228002"/>
                      <a:pt x="1058322" y="228002"/>
                    </a:cubicBezTo>
                    <a:lnTo>
                      <a:pt x="1070988" y="214634"/>
                    </a:lnTo>
                    <a:lnTo>
                      <a:pt x="1073715" y="214672"/>
                    </a:lnTo>
                    <a:cubicBezTo>
                      <a:pt x="1080145" y="214968"/>
                      <a:pt x="1083543" y="215302"/>
                      <a:pt x="1083543" y="215302"/>
                    </a:cubicBezTo>
                    <a:cubicBezTo>
                      <a:pt x="1133838" y="155142"/>
                      <a:pt x="1184607" y="109223"/>
                      <a:pt x="1234945" y="74926"/>
                    </a:cubicBezTo>
                    <a:lnTo>
                      <a:pt x="1293648" y="41257"/>
                    </a:lnTo>
                    <a:lnTo>
                      <a:pt x="1358540" y="16979"/>
                    </a:lnTo>
                    <a:cubicBezTo>
                      <a:pt x="1407113" y="3304"/>
                      <a:pt x="1454350" y="-1370"/>
                      <a:pt x="1499347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4826254" y="-1797133"/>
                <a:ext cx="1531163" cy="945200"/>
              </a:xfrm>
              <a:custGeom>
                <a:avLst/>
                <a:gdLst>
                  <a:gd name="connsiteX0" fmla="*/ 1226430 w 1531163"/>
                  <a:gd name="connsiteY0" fmla="*/ 10 h 945200"/>
                  <a:gd name="connsiteX1" fmla="*/ 1524489 w 1531163"/>
                  <a:gd name="connsiteY1" fmla="*/ 38262 h 945200"/>
                  <a:gd name="connsiteX2" fmla="*/ 1531163 w 1531163"/>
                  <a:gd name="connsiteY2" fmla="*/ 40184 h 945200"/>
                  <a:gd name="connsiteX3" fmla="*/ 1517332 w 1531163"/>
                  <a:gd name="connsiteY3" fmla="*/ 38956 h 945200"/>
                  <a:gd name="connsiteX4" fmla="*/ 1017234 w 1531163"/>
                  <a:gd name="connsiteY4" fmla="*/ 153261 h 945200"/>
                  <a:gd name="connsiteX5" fmla="*/ 1013129 w 1531163"/>
                  <a:gd name="connsiteY5" fmla="*/ 155699 h 945200"/>
                  <a:gd name="connsiteX6" fmla="*/ 992013 w 1531163"/>
                  <a:gd name="connsiteY6" fmla="*/ 165961 h 945200"/>
                  <a:gd name="connsiteX7" fmla="*/ 846283 w 1531163"/>
                  <a:gd name="connsiteY7" fmla="*/ 261405 h 945200"/>
                  <a:gd name="connsiteX8" fmla="*/ 1013494 w 1531163"/>
                  <a:gd name="connsiteY8" fmla="*/ 306794 h 945200"/>
                  <a:gd name="connsiteX9" fmla="*/ 1034942 w 1531163"/>
                  <a:gd name="connsiteY9" fmla="*/ 294767 h 945200"/>
                  <a:gd name="connsiteX10" fmla="*/ 1038715 w 1531163"/>
                  <a:gd name="connsiteY10" fmla="*/ 294094 h 945200"/>
                  <a:gd name="connsiteX11" fmla="*/ 1071273 w 1531163"/>
                  <a:gd name="connsiteY11" fmla="*/ 275837 h 945200"/>
                  <a:gd name="connsiteX12" fmla="*/ 1093520 w 1531163"/>
                  <a:gd name="connsiteY12" fmla="*/ 263561 h 945200"/>
                  <a:gd name="connsiteX13" fmla="*/ 1147233 w 1531163"/>
                  <a:gd name="connsiteY13" fmla="*/ 246125 h 945200"/>
                  <a:gd name="connsiteX14" fmla="*/ 1413937 w 1531163"/>
                  <a:gd name="connsiteY14" fmla="*/ 204107 h 945200"/>
                  <a:gd name="connsiteX15" fmla="*/ 1452282 w 1531163"/>
                  <a:gd name="connsiteY15" fmla="*/ 200884 h 945200"/>
                  <a:gd name="connsiteX16" fmla="*/ 1424156 w 1531163"/>
                  <a:gd name="connsiteY16" fmla="*/ 211145 h 945200"/>
                  <a:gd name="connsiteX17" fmla="*/ 1250637 w 1531163"/>
                  <a:gd name="connsiteY17" fmla="*/ 288271 h 945200"/>
                  <a:gd name="connsiteX18" fmla="*/ 1244761 w 1531163"/>
                  <a:gd name="connsiteY18" fmla="*/ 291616 h 945200"/>
                  <a:gd name="connsiteX19" fmla="*/ 1225416 w 1531163"/>
                  <a:gd name="connsiteY19" fmla="*/ 300971 h 945200"/>
                  <a:gd name="connsiteX20" fmla="*/ 1088387 w 1531163"/>
                  <a:gd name="connsiteY20" fmla="*/ 378976 h 945200"/>
                  <a:gd name="connsiteX21" fmla="*/ 1062239 w 1531163"/>
                  <a:gd name="connsiteY21" fmla="*/ 390741 h 945200"/>
                  <a:gd name="connsiteX22" fmla="*/ 554058 w 1531163"/>
                  <a:gd name="connsiteY22" fmla="*/ 404349 h 945200"/>
                  <a:gd name="connsiteX23" fmla="*/ 529162 w 1531163"/>
                  <a:gd name="connsiteY23" fmla="*/ 416942 h 945200"/>
                  <a:gd name="connsiteX24" fmla="*/ 528837 w 1531163"/>
                  <a:gd name="connsiteY24" fmla="*/ 417049 h 945200"/>
                  <a:gd name="connsiteX25" fmla="*/ 23812 w 1531163"/>
                  <a:gd name="connsiteY25" fmla="*/ 908646 h 945200"/>
                  <a:gd name="connsiteX26" fmla="*/ 0 w 1531163"/>
                  <a:gd name="connsiteY26" fmla="*/ 945200 h 945200"/>
                  <a:gd name="connsiteX27" fmla="*/ 6340 w 1531163"/>
                  <a:gd name="connsiteY27" fmla="*/ 916135 h 945200"/>
                  <a:gd name="connsiteX28" fmla="*/ 436337 w 1531163"/>
                  <a:gd name="connsiteY28" fmla="*/ 287376 h 945200"/>
                  <a:gd name="connsiteX29" fmla="*/ 509112 w 1531163"/>
                  <a:gd name="connsiteY29" fmla="*/ 249020 h 945200"/>
                  <a:gd name="connsiteX30" fmla="*/ 611546 w 1531163"/>
                  <a:gd name="connsiteY30" fmla="*/ 210758 h 945200"/>
                  <a:gd name="connsiteX31" fmla="*/ 730718 w 1531163"/>
                  <a:gd name="connsiteY31" fmla="*/ 182838 h 945200"/>
                  <a:gd name="connsiteX32" fmla="*/ 733847 w 1531163"/>
                  <a:gd name="connsiteY32" fmla="*/ 179269 h 945200"/>
                  <a:gd name="connsiteX33" fmla="*/ 738763 w 1531163"/>
                  <a:gd name="connsiteY33" fmla="*/ 174162 h 945200"/>
                  <a:gd name="connsiteX34" fmla="*/ 755939 w 1531163"/>
                  <a:gd name="connsiteY34" fmla="*/ 170138 h 945200"/>
                  <a:gd name="connsiteX35" fmla="*/ 873717 w 1531163"/>
                  <a:gd name="connsiteY35" fmla="*/ 79282 h 945200"/>
                  <a:gd name="connsiteX36" fmla="*/ 895051 w 1531163"/>
                  <a:gd name="connsiteY36" fmla="*/ 68322 h 945200"/>
                  <a:gd name="connsiteX37" fmla="*/ 943745 w 1531163"/>
                  <a:gd name="connsiteY37" fmla="*/ 48071 h 945200"/>
                  <a:gd name="connsiteX38" fmla="*/ 1226430 w 1531163"/>
                  <a:gd name="connsiteY38" fmla="*/ 10 h 94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31163" h="945200">
                    <a:moveTo>
                      <a:pt x="1226430" y="10"/>
                    </a:moveTo>
                    <a:cubicBezTo>
                      <a:pt x="1313150" y="-361"/>
                      <a:pt x="1412246" y="10508"/>
                      <a:pt x="1524489" y="38262"/>
                    </a:cubicBezTo>
                    <a:lnTo>
                      <a:pt x="1531163" y="40184"/>
                    </a:lnTo>
                    <a:lnTo>
                      <a:pt x="1517332" y="38956"/>
                    </a:lnTo>
                    <a:cubicBezTo>
                      <a:pt x="1394795" y="33497"/>
                      <a:pt x="1210435" y="49386"/>
                      <a:pt x="1017234" y="153261"/>
                    </a:cubicBezTo>
                    <a:lnTo>
                      <a:pt x="1013129" y="155699"/>
                    </a:lnTo>
                    <a:lnTo>
                      <a:pt x="992013" y="165961"/>
                    </a:lnTo>
                    <a:cubicBezTo>
                      <a:pt x="943713" y="191930"/>
                      <a:pt x="894860" y="223397"/>
                      <a:pt x="846283" y="261405"/>
                    </a:cubicBezTo>
                    <a:cubicBezTo>
                      <a:pt x="846283" y="261405"/>
                      <a:pt x="935300" y="333971"/>
                      <a:pt x="1013494" y="306794"/>
                    </a:cubicBezTo>
                    <a:lnTo>
                      <a:pt x="1034942" y="294767"/>
                    </a:lnTo>
                    <a:lnTo>
                      <a:pt x="1038715" y="294094"/>
                    </a:lnTo>
                    <a:cubicBezTo>
                      <a:pt x="1049886" y="290211"/>
                      <a:pt x="1060835" y="284293"/>
                      <a:pt x="1071273" y="275837"/>
                    </a:cubicBezTo>
                    <a:lnTo>
                      <a:pt x="1093520" y="263561"/>
                    </a:lnTo>
                    <a:lnTo>
                      <a:pt x="1147233" y="246125"/>
                    </a:lnTo>
                    <a:cubicBezTo>
                      <a:pt x="1234204" y="223135"/>
                      <a:pt x="1347842" y="210185"/>
                      <a:pt x="1413937" y="204107"/>
                    </a:cubicBezTo>
                    <a:lnTo>
                      <a:pt x="1452282" y="200884"/>
                    </a:lnTo>
                    <a:lnTo>
                      <a:pt x="1424156" y="211145"/>
                    </a:lnTo>
                    <a:cubicBezTo>
                      <a:pt x="1380859" y="227613"/>
                      <a:pt x="1320177" y="252919"/>
                      <a:pt x="1250637" y="288271"/>
                    </a:cubicBezTo>
                    <a:lnTo>
                      <a:pt x="1244761" y="291616"/>
                    </a:lnTo>
                    <a:lnTo>
                      <a:pt x="1225416" y="300971"/>
                    </a:lnTo>
                    <a:lnTo>
                      <a:pt x="1088387" y="378976"/>
                    </a:lnTo>
                    <a:lnTo>
                      <a:pt x="1062239" y="390741"/>
                    </a:lnTo>
                    <a:cubicBezTo>
                      <a:pt x="938580" y="426408"/>
                      <a:pt x="781665" y="310065"/>
                      <a:pt x="554058" y="404349"/>
                    </a:cubicBezTo>
                    <a:lnTo>
                      <a:pt x="529162" y="416942"/>
                    </a:lnTo>
                    <a:lnTo>
                      <a:pt x="528837" y="417049"/>
                    </a:lnTo>
                    <a:cubicBezTo>
                      <a:pt x="389744" y="474667"/>
                      <a:pt x="224250" y="610946"/>
                      <a:pt x="23812" y="908646"/>
                    </a:cubicBezTo>
                    <a:lnTo>
                      <a:pt x="0" y="945200"/>
                    </a:lnTo>
                    <a:lnTo>
                      <a:pt x="6340" y="916135"/>
                    </a:lnTo>
                    <a:cubicBezTo>
                      <a:pt x="38466" y="780914"/>
                      <a:pt x="142028" y="467187"/>
                      <a:pt x="436337" y="287376"/>
                    </a:cubicBezTo>
                    <a:lnTo>
                      <a:pt x="509112" y="249020"/>
                    </a:lnTo>
                    <a:lnTo>
                      <a:pt x="611546" y="210758"/>
                    </a:lnTo>
                    <a:cubicBezTo>
                      <a:pt x="649085" y="199383"/>
                      <a:pt x="688769" y="189973"/>
                      <a:pt x="730718" y="182838"/>
                    </a:cubicBezTo>
                    <a:cubicBezTo>
                      <a:pt x="730718" y="182838"/>
                      <a:pt x="731752" y="181579"/>
                      <a:pt x="733847" y="179269"/>
                    </a:cubicBezTo>
                    <a:lnTo>
                      <a:pt x="738763" y="174162"/>
                    </a:lnTo>
                    <a:lnTo>
                      <a:pt x="755939" y="170138"/>
                    </a:lnTo>
                    <a:cubicBezTo>
                      <a:pt x="755939" y="170138"/>
                      <a:pt x="793148" y="124803"/>
                      <a:pt x="873717" y="79282"/>
                    </a:cubicBezTo>
                    <a:lnTo>
                      <a:pt x="895051" y="68322"/>
                    </a:lnTo>
                    <a:lnTo>
                      <a:pt x="943745" y="48071"/>
                    </a:lnTo>
                    <a:cubicBezTo>
                      <a:pt x="1017184" y="20985"/>
                      <a:pt x="1110805" y="506"/>
                      <a:pt x="122643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7705481" y="-1681239"/>
                <a:ext cx="365371" cy="317595"/>
              </a:xfrm>
              <a:custGeom>
                <a:avLst/>
                <a:gdLst>
                  <a:gd name="connsiteX0" fmla="*/ 365371 w 365371"/>
                  <a:gd name="connsiteY0" fmla="*/ 0 h 317595"/>
                  <a:gd name="connsiteX1" fmla="*/ 301061 w 365371"/>
                  <a:gd name="connsiteY1" fmla="*/ 97954 h 317595"/>
                  <a:gd name="connsiteX2" fmla="*/ 303186 w 365371"/>
                  <a:gd name="connsiteY2" fmla="*/ 126435 h 317595"/>
                  <a:gd name="connsiteX3" fmla="*/ 220198 w 365371"/>
                  <a:gd name="connsiteY3" fmla="*/ 144484 h 317595"/>
                  <a:gd name="connsiteX4" fmla="*/ 168454 w 365371"/>
                  <a:gd name="connsiteY4" fmla="*/ 162204 h 317595"/>
                  <a:gd name="connsiteX5" fmla="*/ 148702 w 365371"/>
                  <a:gd name="connsiteY5" fmla="*/ 173031 h 317595"/>
                  <a:gd name="connsiteX6" fmla="*/ 143233 w 365371"/>
                  <a:gd name="connsiteY6" fmla="*/ 174904 h 317595"/>
                  <a:gd name="connsiteX7" fmla="*/ 93371 w 365371"/>
                  <a:gd name="connsiteY7" fmla="*/ 202236 h 317595"/>
                  <a:gd name="connsiteX8" fmla="*/ 15861 w 365371"/>
                  <a:gd name="connsiteY8" fmla="*/ 283407 h 317595"/>
                  <a:gd name="connsiteX9" fmla="*/ 0 w 365371"/>
                  <a:gd name="connsiteY9" fmla="*/ 317595 h 317595"/>
                  <a:gd name="connsiteX10" fmla="*/ 8358 w 365371"/>
                  <a:gd name="connsiteY10" fmla="*/ 268416 h 317595"/>
                  <a:gd name="connsiteX11" fmla="*/ 68212 w 365371"/>
                  <a:gd name="connsiteY11" fmla="*/ 175447 h 317595"/>
                  <a:gd name="connsiteX12" fmla="*/ 111929 w 365371"/>
                  <a:gd name="connsiteY12" fmla="*/ 142726 h 317595"/>
                  <a:gd name="connsiteX13" fmla="*/ 136357 w 365371"/>
                  <a:gd name="connsiteY13" fmla="*/ 130495 h 317595"/>
                  <a:gd name="connsiteX14" fmla="*/ 243466 w 365371"/>
                  <a:gd name="connsiteY14" fmla="*/ 100062 h 317595"/>
                  <a:gd name="connsiteX15" fmla="*/ 250763 w 365371"/>
                  <a:gd name="connsiteY15" fmla="*/ 92455 h 317595"/>
                  <a:gd name="connsiteX16" fmla="*/ 268687 w 365371"/>
                  <a:gd name="connsiteY16" fmla="*/ 87362 h 317595"/>
                  <a:gd name="connsiteX17" fmla="*/ 306388 w 365371"/>
                  <a:gd name="connsiteY17" fmla="*/ 27113 h 317595"/>
                  <a:gd name="connsiteX18" fmla="*/ 331522 w 365371"/>
                  <a:gd name="connsiteY18" fmla="*/ 10929 h 317595"/>
                  <a:gd name="connsiteX19" fmla="*/ 365371 w 365371"/>
                  <a:gd name="connsiteY19" fmla="*/ 0 h 317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5371" h="317595">
                    <a:moveTo>
                      <a:pt x="365371" y="0"/>
                    </a:moveTo>
                    <a:cubicBezTo>
                      <a:pt x="332340" y="8720"/>
                      <a:pt x="306047" y="57671"/>
                      <a:pt x="301061" y="97954"/>
                    </a:cubicBezTo>
                    <a:lnTo>
                      <a:pt x="303186" y="126435"/>
                    </a:lnTo>
                    <a:lnTo>
                      <a:pt x="220198" y="144484"/>
                    </a:lnTo>
                    <a:cubicBezTo>
                      <a:pt x="202648" y="149262"/>
                      <a:pt x="185394" y="154932"/>
                      <a:pt x="168454" y="162204"/>
                    </a:cubicBezTo>
                    <a:lnTo>
                      <a:pt x="148702" y="173031"/>
                    </a:lnTo>
                    <a:lnTo>
                      <a:pt x="143233" y="174904"/>
                    </a:lnTo>
                    <a:cubicBezTo>
                      <a:pt x="126293" y="182176"/>
                      <a:pt x="109667" y="191050"/>
                      <a:pt x="93371" y="202236"/>
                    </a:cubicBezTo>
                    <a:cubicBezTo>
                      <a:pt x="62544" y="223554"/>
                      <a:pt x="35503" y="251477"/>
                      <a:pt x="15861" y="283407"/>
                    </a:cubicBezTo>
                    <a:lnTo>
                      <a:pt x="0" y="317595"/>
                    </a:lnTo>
                    <a:lnTo>
                      <a:pt x="8358" y="268416"/>
                    </a:lnTo>
                    <a:cubicBezTo>
                      <a:pt x="19765" y="233227"/>
                      <a:pt x="41082" y="200462"/>
                      <a:pt x="68212" y="175447"/>
                    </a:cubicBezTo>
                    <a:lnTo>
                      <a:pt x="111929" y="142726"/>
                    </a:lnTo>
                    <a:lnTo>
                      <a:pt x="136357" y="130495"/>
                    </a:lnTo>
                    <a:cubicBezTo>
                      <a:pt x="170621" y="116446"/>
                      <a:pt x="207175" y="106933"/>
                      <a:pt x="243466" y="100062"/>
                    </a:cubicBezTo>
                    <a:lnTo>
                      <a:pt x="250763" y="92455"/>
                    </a:lnTo>
                    <a:lnTo>
                      <a:pt x="268687" y="87362"/>
                    </a:lnTo>
                    <a:cubicBezTo>
                      <a:pt x="281020" y="82431"/>
                      <a:pt x="294406" y="39094"/>
                      <a:pt x="306388" y="27113"/>
                    </a:cubicBezTo>
                    <a:lnTo>
                      <a:pt x="331522" y="10929"/>
                    </a:lnTo>
                    <a:lnTo>
                      <a:pt x="3653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7872639" y="-1659222"/>
                <a:ext cx="441483" cy="526409"/>
              </a:xfrm>
              <a:custGeom>
                <a:avLst/>
                <a:gdLst>
                  <a:gd name="connsiteX0" fmla="*/ 373720 w 441483"/>
                  <a:gd name="connsiteY0" fmla="*/ 4 h 526409"/>
                  <a:gd name="connsiteX1" fmla="*/ 412780 w 441483"/>
                  <a:gd name="connsiteY1" fmla="*/ 4496 h 526409"/>
                  <a:gd name="connsiteX2" fmla="*/ 441483 w 441483"/>
                  <a:gd name="connsiteY2" fmla="*/ 15465 h 526409"/>
                  <a:gd name="connsiteX3" fmla="*/ 405723 w 441483"/>
                  <a:gd name="connsiteY3" fmla="*/ 25884 h 526409"/>
                  <a:gd name="connsiteX4" fmla="*/ 392133 w 441483"/>
                  <a:gd name="connsiteY4" fmla="*/ 35195 h 526409"/>
                  <a:gd name="connsiteX5" fmla="*/ 380502 w 441483"/>
                  <a:gd name="connsiteY5" fmla="*/ 38584 h 526409"/>
                  <a:gd name="connsiteX6" fmla="*/ 321882 w 441483"/>
                  <a:gd name="connsiteY6" fmla="*/ 78748 h 526409"/>
                  <a:gd name="connsiteX7" fmla="*/ 278082 w 441483"/>
                  <a:gd name="connsiteY7" fmla="*/ 174821 h 526409"/>
                  <a:gd name="connsiteX8" fmla="*/ 280224 w 441483"/>
                  <a:gd name="connsiteY8" fmla="*/ 197892 h 526409"/>
                  <a:gd name="connsiteX9" fmla="*/ 244403 w 441483"/>
                  <a:gd name="connsiteY9" fmla="*/ 198466 h 526409"/>
                  <a:gd name="connsiteX10" fmla="*/ 185691 w 441483"/>
                  <a:gd name="connsiteY10" fmla="*/ 220503 h 526409"/>
                  <a:gd name="connsiteX11" fmla="*/ 176980 w 441483"/>
                  <a:gd name="connsiteY11" fmla="*/ 227006 h 526409"/>
                  <a:gd name="connsiteX12" fmla="*/ 160470 w 441483"/>
                  <a:gd name="connsiteY12" fmla="*/ 233203 h 526409"/>
                  <a:gd name="connsiteX13" fmla="*/ 68910 w 441483"/>
                  <a:gd name="connsiteY13" fmla="*/ 321507 h 526409"/>
                  <a:gd name="connsiteX14" fmla="*/ 15927 w 441483"/>
                  <a:gd name="connsiteY14" fmla="*/ 464023 h 526409"/>
                  <a:gd name="connsiteX15" fmla="*/ 8608 w 441483"/>
                  <a:gd name="connsiteY15" fmla="*/ 526409 h 526409"/>
                  <a:gd name="connsiteX16" fmla="*/ 102 w 441483"/>
                  <a:gd name="connsiteY16" fmla="*/ 462202 h 526409"/>
                  <a:gd name="connsiteX17" fmla="*/ 27893 w 441483"/>
                  <a:gd name="connsiteY17" fmla="*/ 319726 h 526409"/>
                  <a:gd name="connsiteX18" fmla="*/ 115182 w 441483"/>
                  <a:gd name="connsiteY18" fmla="*/ 203503 h 526409"/>
                  <a:gd name="connsiteX19" fmla="*/ 166299 w 441483"/>
                  <a:gd name="connsiteY19" fmla="*/ 168484 h 526409"/>
                  <a:gd name="connsiteX20" fmla="*/ 217943 w 441483"/>
                  <a:gd name="connsiteY20" fmla="*/ 147809 h 526409"/>
                  <a:gd name="connsiteX21" fmla="*/ 218488 w 441483"/>
                  <a:gd name="connsiteY21" fmla="*/ 144988 h 526409"/>
                  <a:gd name="connsiteX22" fmla="*/ 243164 w 441483"/>
                  <a:gd name="connsiteY22" fmla="*/ 135109 h 526409"/>
                  <a:gd name="connsiteX23" fmla="*/ 292068 w 441483"/>
                  <a:gd name="connsiteY23" fmla="*/ 30366 h 526409"/>
                  <a:gd name="connsiteX24" fmla="*/ 315927 w 441483"/>
                  <a:gd name="connsiteY24" fmla="*/ 12521 h 526409"/>
                  <a:gd name="connsiteX25" fmla="*/ 334726 w 441483"/>
                  <a:gd name="connsiteY25" fmla="*/ 5025 h 526409"/>
                  <a:gd name="connsiteX26" fmla="*/ 373720 w 441483"/>
                  <a:gd name="connsiteY26" fmla="*/ 4 h 5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41483" h="526409">
                    <a:moveTo>
                      <a:pt x="373720" y="4"/>
                    </a:moveTo>
                    <a:cubicBezTo>
                      <a:pt x="386867" y="-84"/>
                      <a:pt x="400024" y="1413"/>
                      <a:pt x="412780" y="4496"/>
                    </a:cubicBezTo>
                    <a:lnTo>
                      <a:pt x="441483" y="15465"/>
                    </a:lnTo>
                    <a:lnTo>
                      <a:pt x="405723" y="25884"/>
                    </a:lnTo>
                    <a:lnTo>
                      <a:pt x="392133" y="35195"/>
                    </a:lnTo>
                    <a:lnTo>
                      <a:pt x="380502" y="38584"/>
                    </a:lnTo>
                    <a:cubicBezTo>
                      <a:pt x="358702" y="48449"/>
                      <a:pt x="338619" y="61661"/>
                      <a:pt x="321882" y="78748"/>
                    </a:cubicBezTo>
                    <a:cubicBezTo>
                      <a:pt x="296778" y="104382"/>
                      <a:pt x="279999" y="139329"/>
                      <a:pt x="278082" y="174821"/>
                    </a:cubicBezTo>
                    <a:lnTo>
                      <a:pt x="280224" y="197892"/>
                    </a:lnTo>
                    <a:lnTo>
                      <a:pt x="244403" y="198466"/>
                    </a:lnTo>
                    <a:cubicBezTo>
                      <a:pt x="224040" y="202567"/>
                      <a:pt x="204255" y="210176"/>
                      <a:pt x="185691" y="220503"/>
                    </a:cubicBezTo>
                    <a:lnTo>
                      <a:pt x="176980" y="227006"/>
                    </a:lnTo>
                    <a:lnTo>
                      <a:pt x="160470" y="233203"/>
                    </a:lnTo>
                    <a:cubicBezTo>
                      <a:pt x="123344" y="253859"/>
                      <a:pt x="91106" y="285394"/>
                      <a:pt x="68910" y="321507"/>
                    </a:cubicBezTo>
                    <a:cubicBezTo>
                      <a:pt x="43718" y="362553"/>
                      <a:pt x="25925" y="412495"/>
                      <a:pt x="15927" y="464023"/>
                    </a:cubicBezTo>
                    <a:lnTo>
                      <a:pt x="8608" y="526409"/>
                    </a:lnTo>
                    <a:lnTo>
                      <a:pt x="102" y="462202"/>
                    </a:lnTo>
                    <a:cubicBezTo>
                      <a:pt x="-1087" y="413360"/>
                      <a:pt x="8163" y="364298"/>
                      <a:pt x="27893" y="319726"/>
                    </a:cubicBezTo>
                    <a:cubicBezTo>
                      <a:pt x="47799" y="274981"/>
                      <a:pt x="78100" y="235257"/>
                      <a:pt x="115182" y="203503"/>
                    </a:cubicBezTo>
                    <a:lnTo>
                      <a:pt x="166299" y="168484"/>
                    </a:lnTo>
                    <a:lnTo>
                      <a:pt x="217943" y="147809"/>
                    </a:lnTo>
                    <a:lnTo>
                      <a:pt x="218488" y="144988"/>
                    </a:lnTo>
                    <a:lnTo>
                      <a:pt x="243164" y="135109"/>
                    </a:lnTo>
                    <a:cubicBezTo>
                      <a:pt x="245545" y="95733"/>
                      <a:pt x="263778" y="57748"/>
                      <a:pt x="292068" y="30366"/>
                    </a:cubicBezTo>
                    <a:lnTo>
                      <a:pt x="315927" y="12521"/>
                    </a:lnTo>
                    <a:lnTo>
                      <a:pt x="334726" y="5025"/>
                    </a:lnTo>
                    <a:cubicBezTo>
                      <a:pt x="347438" y="1766"/>
                      <a:pt x="360574" y="92"/>
                      <a:pt x="373720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8392577" y="-1515605"/>
                <a:ext cx="836564" cy="289764"/>
              </a:xfrm>
              <a:custGeom>
                <a:avLst/>
                <a:gdLst>
                  <a:gd name="connsiteX0" fmla="*/ 411611 w 836564"/>
                  <a:gd name="connsiteY0" fmla="*/ 0 h 289764"/>
                  <a:gd name="connsiteX1" fmla="*/ 408024 w 836564"/>
                  <a:gd name="connsiteY1" fmla="*/ 7017 h 289764"/>
                  <a:gd name="connsiteX2" fmla="*/ 422045 w 836564"/>
                  <a:gd name="connsiteY2" fmla="*/ 106013 h 289764"/>
                  <a:gd name="connsiteX3" fmla="*/ 426273 w 836564"/>
                  <a:gd name="connsiteY3" fmla="*/ 227918 h 289764"/>
                  <a:gd name="connsiteX4" fmla="*/ 811864 w 836564"/>
                  <a:gd name="connsiteY4" fmla="*/ 266330 h 289764"/>
                  <a:gd name="connsiteX5" fmla="*/ 836564 w 836564"/>
                  <a:gd name="connsiteY5" fmla="*/ 289764 h 289764"/>
                  <a:gd name="connsiteX6" fmla="*/ 763087 w 836564"/>
                  <a:gd name="connsiteY6" fmla="*/ 254063 h 289764"/>
                  <a:gd name="connsiteX7" fmla="*/ 476863 w 836564"/>
                  <a:gd name="connsiteY7" fmla="*/ 245165 h 289764"/>
                  <a:gd name="connsiteX8" fmla="*/ 335930 w 836564"/>
                  <a:gd name="connsiteY8" fmla="*/ 257849 h 289764"/>
                  <a:gd name="connsiteX9" fmla="*/ 36408 w 836564"/>
                  <a:gd name="connsiteY9" fmla="*/ 68035 h 289764"/>
                  <a:gd name="connsiteX10" fmla="*/ 0 w 836564"/>
                  <a:gd name="connsiteY10" fmla="*/ 54043 h 289764"/>
                  <a:gd name="connsiteX11" fmla="*/ 11598 w 836564"/>
                  <a:gd name="connsiteY11" fmla="*/ 55408 h 289764"/>
                  <a:gd name="connsiteX12" fmla="*/ 318813 w 836564"/>
                  <a:gd name="connsiteY12" fmla="*/ 228624 h 289764"/>
                  <a:gd name="connsiteX13" fmla="*/ 302388 w 836564"/>
                  <a:gd name="connsiteY13" fmla="*/ 170481 h 289764"/>
                  <a:gd name="connsiteX14" fmla="*/ 321723 w 836564"/>
                  <a:gd name="connsiteY14" fmla="*/ 188998 h 289764"/>
                  <a:gd name="connsiteX15" fmla="*/ 344035 w 836564"/>
                  <a:gd name="connsiteY15" fmla="*/ 215924 h 289764"/>
                  <a:gd name="connsiteX16" fmla="*/ 333570 w 836564"/>
                  <a:gd name="connsiteY16" fmla="*/ 178881 h 289764"/>
                  <a:gd name="connsiteX17" fmla="*/ 338544 w 836564"/>
                  <a:gd name="connsiteY17" fmla="*/ 178943 h 289764"/>
                  <a:gd name="connsiteX18" fmla="*/ 353735 w 836564"/>
                  <a:gd name="connsiteY18" fmla="*/ 166118 h 289764"/>
                  <a:gd name="connsiteX19" fmla="*/ 363765 w 836564"/>
                  <a:gd name="connsiteY19" fmla="*/ 166243 h 289764"/>
                  <a:gd name="connsiteX20" fmla="*/ 385608 w 836564"/>
                  <a:gd name="connsiteY20" fmla="*/ 124318 h 289764"/>
                  <a:gd name="connsiteX21" fmla="*/ 343683 w 836564"/>
                  <a:gd name="connsiteY21" fmla="*/ 102472 h 289764"/>
                  <a:gd name="connsiteX22" fmla="*/ 327123 w 836564"/>
                  <a:gd name="connsiteY22" fmla="*/ 114453 h 289764"/>
                  <a:gd name="connsiteX23" fmla="*/ 387591 w 836564"/>
                  <a:gd name="connsiteY23" fmla="*/ 15887 h 289764"/>
                  <a:gd name="connsiteX24" fmla="*/ 411611 w 836564"/>
                  <a:gd name="connsiteY24" fmla="*/ 0 h 28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36564" h="289764">
                    <a:moveTo>
                      <a:pt x="411611" y="0"/>
                    </a:moveTo>
                    <a:lnTo>
                      <a:pt x="408024" y="7017"/>
                    </a:lnTo>
                    <a:cubicBezTo>
                      <a:pt x="400708" y="23963"/>
                      <a:pt x="390073" y="63204"/>
                      <a:pt x="422045" y="106013"/>
                    </a:cubicBezTo>
                    <a:cubicBezTo>
                      <a:pt x="465032" y="163444"/>
                      <a:pt x="426273" y="227918"/>
                      <a:pt x="426273" y="227918"/>
                    </a:cubicBezTo>
                    <a:cubicBezTo>
                      <a:pt x="604245" y="173748"/>
                      <a:pt x="727418" y="205491"/>
                      <a:pt x="811864" y="266330"/>
                    </a:cubicBezTo>
                    <a:lnTo>
                      <a:pt x="836564" y="289764"/>
                    </a:lnTo>
                    <a:lnTo>
                      <a:pt x="763087" y="254063"/>
                    </a:lnTo>
                    <a:cubicBezTo>
                      <a:pt x="654877" y="214866"/>
                      <a:pt x="540282" y="221384"/>
                      <a:pt x="476863" y="245165"/>
                    </a:cubicBezTo>
                    <a:cubicBezTo>
                      <a:pt x="350023" y="292731"/>
                      <a:pt x="335930" y="257849"/>
                      <a:pt x="335930" y="257849"/>
                    </a:cubicBezTo>
                    <a:cubicBezTo>
                      <a:pt x="277356" y="176154"/>
                      <a:pt x="134965" y="107807"/>
                      <a:pt x="36408" y="68035"/>
                    </a:cubicBezTo>
                    <a:lnTo>
                      <a:pt x="0" y="54043"/>
                    </a:lnTo>
                    <a:lnTo>
                      <a:pt x="11598" y="55408"/>
                    </a:lnTo>
                    <a:cubicBezTo>
                      <a:pt x="232223" y="97795"/>
                      <a:pt x="318813" y="228624"/>
                      <a:pt x="318813" y="228624"/>
                    </a:cubicBezTo>
                    <a:lnTo>
                      <a:pt x="302388" y="170481"/>
                    </a:lnTo>
                    <a:lnTo>
                      <a:pt x="321723" y="188998"/>
                    </a:lnTo>
                    <a:cubicBezTo>
                      <a:pt x="336966" y="205244"/>
                      <a:pt x="344035" y="215924"/>
                      <a:pt x="344035" y="215924"/>
                    </a:cubicBezTo>
                    <a:lnTo>
                      <a:pt x="333570" y="178881"/>
                    </a:lnTo>
                    <a:lnTo>
                      <a:pt x="338544" y="178943"/>
                    </a:lnTo>
                    <a:lnTo>
                      <a:pt x="353735" y="166118"/>
                    </a:lnTo>
                    <a:lnTo>
                      <a:pt x="363765" y="166243"/>
                    </a:lnTo>
                    <a:cubicBezTo>
                      <a:pt x="381380" y="160609"/>
                      <a:pt x="390893" y="141933"/>
                      <a:pt x="385608" y="124318"/>
                    </a:cubicBezTo>
                    <a:cubicBezTo>
                      <a:pt x="379971" y="106700"/>
                      <a:pt x="361298" y="97190"/>
                      <a:pt x="343683" y="102472"/>
                    </a:cubicBezTo>
                    <a:cubicBezTo>
                      <a:pt x="336637" y="104588"/>
                      <a:pt x="330999" y="108816"/>
                      <a:pt x="327123" y="114453"/>
                    </a:cubicBezTo>
                    <a:cubicBezTo>
                      <a:pt x="333994" y="69002"/>
                      <a:pt x="361651" y="36763"/>
                      <a:pt x="387591" y="15887"/>
                    </a:cubicBezTo>
                    <a:lnTo>
                      <a:pt x="4116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6377323" y="-1251049"/>
                <a:ext cx="1093156" cy="829914"/>
              </a:xfrm>
              <a:custGeom>
                <a:avLst/>
                <a:gdLst>
                  <a:gd name="connsiteX0" fmla="*/ 1093156 w 1093156"/>
                  <a:gd name="connsiteY0" fmla="*/ 4 h 829914"/>
                  <a:gd name="connsiteX1" fmla="*/ 969490 w 1093156"/>
                  <a:gd name="connsiteY1" fmla="*/ 193437 h 829914"/>
                  <a:gd name="connsiteX2" fmla="*/ 925095 w 1093156"/>
                  <a:gd name="connsiteY2" fmla="*/ 423153 h 829914"/>
                  <a:gd name="connsiteX3" fmla="*/ 950442 w 1093156"/>
                  <a:gd name="connsiteY3" fmla="*/ 393684 h 829914"/>
                  <a:gd name="connsiteX4" fmla="*/ 950273 w 1093156"/>
                  <a:gd name="connsiteY4" fmla="*/ 403993 h 829914"/>
                  <a:gd name="connsiteX5" fmla="*/ 950316 w 1093156"/>
                  <a:gd name="connsiteY5" fmla="*/ 410453 h 829914"/>
                  <a:gd name="connsiteX6" fmla="*/ 982054 w 1093156"/>
                  <a:gd name="connsiteY6" fmla="*/ 373554 h 829914"/>
                  <a:gd name="connsiteX7" fmla="*/ 979722 w 1093156"/>
                  <a:gd name="connsiteY7" fmla="*/ 401622 h 829914"/>
                  <a:gd name="connsiteX8" fmla="*/ 893738 w 1093156"/>
                  <a:gd name="connsiteY8" fmla="*/ 654988 h 829914"/>
                  <a:gd name="connsiteX9" fmla="*/ 921281 w 1093156"/>
                  <a:gd name="connsiteY9" fmla="*/ 637425 h 829914"/>
                  <a:gd name="connsiteX10" fmla="*/ 918959 w 1093156"/>
                  <a:gd name="connsiteY10" fmla="*/ 642288 h 829914"/>
                  <a:gd name="connsiteX11" fmla="*/ 969611 w 1093156"/>
                  <a:gd name="connsiteY11" fmla="*/ 609990 h 829914"/>
                  <a:gd name="connsiteX12" fmla="*/ 958367 w 1093156"/>
                  <a:gd name="connsiteY12" fmla="*/ 657929 h 829914"/>
                  <a:gd name="connsiteX13" fmla="*/ 937074 w 1093156"/>
                  <a:gd name="connsiteY13" fmla="*/ 705021 h 829914"/>
                  <a:gd name="connsiteX14" fmla="*/ 883192 w 1093156"/>
                  <a:gd name="connsiteY14" fmla="*/ 777631 h 829914"/>
                  <a:gd name="connsiteX15" fmla="*/ 794113 w 1093156"/>
                  <a:gd name="connsiteY15" fmla="*/ 808738 h 829914"/>
                  <a:gd name="connsiteX16" fmla="*/ 189280 w 1093156"/>
                  <a:gd name="connsiteY16" fmla="*/ 694785 h 829914"/>
                  <a:gd name="connsiteX17" fmla="*/ 79002 w 1093156"/>
                  <a:gd name="connsiteY17" fmla="*/ 551034 h 829914"/>
                  <a:gd name="connsiteX18" fmla="*/ 52286 w 1093156"/>
                  <a:gd name="connsiteY18" fmla="*/ 561372 h 829914"/>
                  <a:gd name="connsiteX19" fmla="*/ 48357 w 1093156"/>
                  <a:gd name="connsiteY19" fmla="*/ 565833 h 829914"/>
                  <a:gd name="connsiteX20" fmla="*/ 27065 w 1093156"/>
                  <a:gd name="connsiteY20" fmla="*/ 574072 h 829914"/>
                  <a:gd name="connsiteX21" fmla="*/ 11652 w 1093156"/>
                  <a:gd name="connsiteY21" fmla="*/ 606226 h 829914"/>
                  <a:gd name="connsiteX22" fmla="*/ 13996 w 1093156"/>
                  <a:gd name="connsiteY22" fmla="*/ 614703 h 829914"/>
                  <a:gd name="connsiteX23" fmla="*/ 3977 w 1093156"/>
                  <a:gd name="connsiteY23" fmla="*/ 593604 h 829914"/>
                  <a:gd name="connsiteX24" fmla="*/ 3956 w 1093156"/>
                  <a:gd name="connsiteY24" fmla="*/ 556671 h 829914"/>
                  <a:gd name="connsiteX25" fmla="*/ 28042 w 1093156"/>
                  <a:gd name="connsiteY25" fmla="*/ 535790 h 829914"/>
                  <a:gd name="connsiteX26" fmla="*/ 55983 w 1093156"/>
                  <a:gd name="connsiteY26" fmla="*/ 528590 h 829914"/>
                  <a:gd name="connsiteX27" fmla="*/ 202463 w 1093156"/>
                  <a:gd name="connsiteY27" fmla="*/ 516875 h 829914"/>
                  <a:gd name="connsiteX28" fmla="*/ 436410 w 1093156"/>
                  <a:gd name="connsiteY28" fmla="*/ 434782 h 829914"/>
                  <a:gd name="connsiteX29" fmla="*/ 429012 w 1093156"/>
                  <a:gd name="connsiteY29" fmla="*/ 494325 h 829914"/>
                  <a:gd name="connsiteX30" fmla="*/ 339874 w 1093156"/>
                  <a:gd name="connsiteY30" fmla="*/ 668730 h 829914"/>
                  <a:gd name="connsiteX31" fmla="*/ 465202 w 1093156"/>
                  <a:gd name="connsiteY31" fmla="*/ 641840 h 829914"/>
                  <a:gd name="connsiteX32" fmla="*/ 477634 w 1093156"/>
                  <a:gd name="connsiteY32" fmla="*/ 634172 h 829914"/>
                  <a:gd name="connsiteX33" fmla="*/ 490423 w 1093156"/>
                  <a:gd name="connsiteY33" fmla="*/ 629140 h 829914"/>
                  <a:gd name="connsiteX34" fmla="*/ 589880 w 1093156"/>
                  <a:gd name="connsiteY34" fmla="*/ 528133 h 829914"/>
                  <a:gd name="connsiteX35" fmla="*/ 640264 w 1093156"/>
                  <a:gd name="connsiteY35" fmla="*/ 322020 h 829914"/>
                  <a:gd name="connsiteX36" fmla="*/ 701379 w 1093156"/>
                  <a:gd name="connsiteY36" fmla="*/ 279670 h 829914"/>
                  <a:gd name="connsiteX37" fmla="*/ 717573 w 1093156"/>
                  <a:gd name="connsiteY37" fmla="*/ 322739 h 829914"/>
                  <a:gd name="connsiteX38" fmla="*/ 717221 w 1093156"/>
                  <a:gd name="connsiteY38" fmla="*/ 671900 h 829914"/>
                  <a:gd name="connsiteX39" fmla="*/ 742154 w 1093156"/>
                  <a:gd name="connsiteY39" fmla="*/ 643427 h 829914"/>
                  <a:gd name="connsiteX40" fmla="*/ 747004 w 1093156"/>
                  <a:gd name="connsiteY40" fmla="*/ 637251 h 829914"/>
                  <a:gd name="connsiteX41" fmla="*/ 744711 w 1093156"/>
                  <a:gd name="connsiteY41" fmla="*/ 648923 h 829914"/>
                  <a:gd name="connsiteX42" fmla="*/ 742442 w 1093156"/>
                  <a:gd name="connsiteY42" fmla="*/ 659200 h 829914"/>
                  <a:gd name="connsiteX43" fmla="*/ 879498 w 1093156"/>
                  <a:gd name="connsiteY43" fmla="*/ 362184 h 829914"/>
                  <a:gd name="connsiteX44" fmla="*/ 880201 w 1093156"/>
                  <a:gd name="connsiteY44" fmla="*/ 133171 h 829914"/>
                  <a:gd name="connsiteX45" fmla="*/ 973998 w 1093156"/>
                  <a:gd name="connsiteY45" fmla="*/ 61426 h 829914"/>
                  <a:gd name="connsiteX46" fmla="*/ 1040752 w 1093156"/>
                  <a:gd name="connsiteY46" fmla="*/ 19630 h 829914"/>
                  <a:gd name="connsiteX47" fmla="*/ 1068725 w 1093156"/>
                  <a:gd name="connsiteY47" fmla="*/ 6346 h 829914"/>
                  <a:gd name="connsiteX48" fmla="*/ 1093156 w 1093156"/>
                  <a:gd name="connsiteY48" fmla="*/ 4 h 82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93156" h="829914">
                    <a:moveTo>
                      <a:pt x="1093156" y="4"/>
                    </a:moveTo>
                    <a:cubicBezTo>
                      <a:pt x="1093156" y="4"/>
                      <a:pt x="1017052" y="110287"/>
                      <a:pt x="969490" y="193437"/>
                    </a:cubicBezTo>
                    <a:cubicBezTo>
                      <a:pt x="921925" y="276583"/>
                      <a:pt x="925095" y="423153"/>
                      <a:pt x="925095" y="423153"/>
                    </a:cubicBezTo>
                    <a:lnTo>
                      <a:pt x="950442" y="393684"/>
                    </a:lnTo>
                    <a:lnTo>
                      <a:pt x="950273" y="403993"/>
                    </a:lnTo>
                    <a:cubicBezTo>
                      <a:pt x="950267" y="408163"/>
                      <a:pt x="950316" y="410453"/>
                      <a:pt x="950316" y="410453"/>
                    </a:cubicBezTo>
                    <a:lnTo>
                      <a:pt x="982054" y="373554"/>
                    </a:lnTo>
                    <a:lnTo>
                      <a:pt x="979722" y="401622"/>
                    </a:lnTo>
                    <a:cubicBezTo>
                      <a:pt x="962526" y="514986"/>
                      <a:pt x="893738" y="654988"/>
                      <a:pt x="893738" y="654988"/>
                    </a:cubicBezTo>
                    <a:lnTo>
                      <a:pt x="921281" y="637425"/>
                    </a:lnTo>
                    <a:lnTo>
                      <a:pt x="918959" y="642288"/>
                    </a:lnTo>
                    <a:lnTo>
                      <a:pt x="969611" y="609990"/>
                    </a:lnTo>
                    <a:lnTo>
                      <a:pt x="958367" y="657929"/>
                    </a:lnTo>
                    <a:cubicBezTo>
                      <a:pt x="952621" y="674456"/>
                      <a:pt x="945354" y="690179"/>
                      <a:pt x="937074" y="705021"/>
                    </a:cubicBezTo>
                    <a:lnTo>
                      <a:pt x="883192" y="777631"/>
                    </a:lnTo>
                    <a:lnTo>
                      <a:pt x="794113" y="808738"/>
                    </a:lnTo>
                    <a:cubicBezTo>
                      <a:pt x="542891" y="873980"/>
                      <a:pt x="336952" y="774940"/>
                      <a:pt x="189280" y="694785"/>
                    </a:cubicBezTo>
                    <a:cubicBezTo>
                      <a:pt x="-627" y="591553"/>
                      <a:pt x="79002" y="551034"/>
                      <a:pt x="79002" y="551034"/>
                    </a:cubicBezTo>
                    <a:cubicBezTo>
                      <a:pt x="67463" y="553544"/>
                      <a:pt x="58732" y="557090"/>
                      <a:pt x="52286" y="561372"/>
                    </a:cubicBezTo>
                    <a:lnTo>
                      <a:pt x="48357" y="565833"/>
                    </a:lnTo>
                    <a:lnTo>
                      <a:pt x="27065" y="574072"/>
                    </a:lnTo>
                    <a:cubicBezTo>
                      <a:pt x="14174" y="582636"/>
                      <a:pt x="10428" y="594149"/>
                      <a:pt x="11652" y="606226"/>
                    </a:cubicBezTo>
                    <a:lnTo>
                      <a:pt x="13996" y="614703"/>
                    </a:lnTo>
                    <a:lnTo>
                      <a:pt x="3977" y="593604"/>
                    </a:lnTo>
                    <a:cubicBezTo>
                      <a:pt x="-1180" y="576644"/>
                      <a:pt x="-1461" y="563806"/>
                      <a:pt x="3956" y="556671"/>
                    </a:cubicBezTo>
                    <a:lnTo>
                      <a:pt x="28042" y="535790"/>
                    </a:lnTo>
                    <a:lnTo>
                      <a:pt x="55983" y="528590"/>
                    </a:lnTo>
                    <a:cubicBezTo>
                      <a:pt x="89454" y="524891"/>
                      <a:pt x="134464" y="526036"/>
                      <a:pt x="202463" y="516875"/>
                    </a:cubicBezTo>
                    <a:cubicBezTo>
                      <a:pt x="260951" y="509121"/>
                      <a:pt x="345159" y="479174"/>
                      <a:pt x="436410" y="434782"/>
                    </a:cubicBezTo>
                    <a:cubicBezTo>
                      <a:pt x="432889" y="456625"/>
                      <a:pt x="430070" y="477765"/>
                      <a:pt x="429012" y="494325"/>
                    </a:cubicBezTo>
                    <a:cubicBezTo>
                      <a:pt x="425842" y="550698"/>
                      <a:pt x="424433" y="624335"/>
                      <a:pt x="339874" y="668730"/>
                    </a:cubicBezTo>
                    <a:cubicBezTo>
                      <a:pt x="339874" y="668730"/>
                      <a:pt x="402496" y="672584"/>
                      <a:pt x="465202" y="641840"/>
                    </a:cubicBezTo>
                    <a:lnTo>
                      <a:pt x="477634" y="634172"/>
                    </a:lnTo>
                    <a:lnTo>
                      <a:pt x="490423" y="629140"/>
                    </a:lnTo>
                    <a:cubicBezTo>
                      <a:pt x="528048" y="610694"/>
                      <a:pt x="565702" y="579794"/>
                      <a:pt x="589880" y="528133"/>
                    </a:cubicBezTo>
                    <a:cubicBezTo>
                      <a:pt x="624410" y="454497"/>
                      <a:pt x="636388" y="377687"/>
                      <a:pt x="640264" y="322020"/>
                    </a:cubicBezTo>
                    <a:lnTo>
                      <a:pt x="701379" y="279670"/>
                    </a:lnTo>
                    <a:lnTo>
                      <a:pt x="717573" y="322739"/>
                    </a:lnTo>
                    <a:cubicBezTo>
                      <a:pt x="772536" y="437953"/>
                      <a:pt x="717221" y="671900"/>
                      <a:pt x="717221" y="671900"/>
                    </a:cubicBezTo>
                    <a:cubicBezTo>
                      <a:pt x="717221" y="671900"/>
                      <a:pt x="727351" y="661308"/>
                      <a:pt x="742154" y="643427"/>
                    </a:cubicBezTo>
                    <a:lnTo>
                      <a:pt x="747004" y="637251"/>
                    </a:lnTo>
                    <a:lnTo>
                      <a:pt x="744711" y="648923"/>
                    </a:lnTo>
                    <a:cubicBezTo>
                      <a:pt x="743307" y="655545"/>
                      <a:pt x="742442" y="659200"/>
                      <a:pt x="742442" y="659200"/>
                    </a:cubicBezTo>
                    <a:cubicBezTo>
                      <a:pt x="742442" y="659200"/>
                      <a:pt x="904514" y="489730"/>
                      <a:pt x="879498" y="362184"/>
                    </a:cubicBezTo>
                    <a:cubicBezTo>
                      <a:pt x="864698" y="287139"/>
                      <a:pt x="860825" y="207514"/>
                      <a:pt x="880201" y="133171"/>
                    </a:cubicBezTo>
                    <a:cubicBezTo>
                      <a:pt x="915082" y="104191"/>
                      <a:pt x="946395" y="80562"/>
                      <a:pt x="973998" y="61426"/>
                    </a:cubicBezTo>
                    <a:lnTo>
                      <a:pt x="1040752" y="19630"/>
                    </a:lnTo>
                    <a:lnTo>
                      <a:pt x="1068725" y="6346"/>
                    </a:lnTo>
                    <a:cubicBezTo>
                      <a:pt x="1080913" y="1744"/>
                      <a:pt x="1089105" y="-84"/>
                      <a:pt x="1093156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4894065" y="-1239770"/>
                <a:ext cx="1063155" cy="2129520"/>
              </a:xfrm>
              <a:custGeom>
                <a:avLst/>
                <a:gdLst>
                  <a:gd name="connsiteX0" fmla="*/ 1063155 w 1063155"/>
                  <a:gd name="connsiteY0" fmla="*/ 0 h 2129520"/>
                  <a:gd name="connsiteX1" fmla="*/ 11456 w 1063155"/>
                  <a:gd name="connsiteY1" fmla="*/ 2113689 h 2129520"/>
                  <a:gd name="connsiteX2" fmla="*/ 11769 w 1063155"/>
                  <a:gd name="connsiteY2" fmla="*/ 2129520 h 2129520"/>
                  <a:gd name="connsiteX3" fmla="*/ 6450 w 1063155"/>
                  <a:gd name="connsiteY3" fmla="*/ 2065982 h 2129520"/>
                  <a:gd name="connsiteX4" fmla="*/ 23278 w 1063155"/>
                  <a:gd name="connsiteY4" fmla="*/ 1509370 h 2129520"/>
                  <a:gd name="connsiteX5" fmla="*/ 837809 w 1063155"/>
                  <a:gd name="connsiteY5" fmla="*/ 113613 h 2129520"/>
                  <a:gd name="connsiteX6" fmla="*/ 945979 w 1063155"/>
                  <a:gd name="connsiteY6" fmla="*/ 52522 h 2129520"/>
                  <a:gd name="connsiteX7" fmla="*/ 1063155 w 1063155"/>
                  <a:gd name="connsiteY7" fmla="*/ 0 h 212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3155" h="2129520">
                    <a:moveTo>
                      <a:pt x="1063155" y="0"/>
                    </a:moveTo>
                    <a:cubicBezTo>
                      <a:pt x="1063155" y="0"/>
                      <a:pt x="20282" y="735857"/>
                      <a:pt x="11456" y="2113689"/>
                    </a:cubicBezTo>
                    <a:lnTo>
                      <a:pt x="11769" y="2129520"/>
                    </a:lnTo>
                    <a:lnTo>
                      <a:pt x="6450" y="2065982"/>
                    </a:lnTo>
                    <a:cubicBezTo>
                      <a:pt x="-4006" y="1896560"/>
                      <a:pt x="-3940" y="1700686"/>
                      <a:pt x="23278" y="1509370"/>
                    </a:cubicBezTo>
                    <a:cubicBezTo>
                      <a:pt x="86785" y="1062966"/>
                      <a:pt x="300545" y="450666"/>
                      <a:pt x="837809" y="113613"/>
                    </a:cubicBezTo>
                    <a:lnTo>
                      <a:pt x="945979" y="52522"/>
                    </a:lnTo>
                    <a:lnTo>
                      <a:pt x="10631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7926038" y="-1068734"/>
                <a:ext cx="941087" cy="367962"/>
              </a:xfrm>
              <a:custGeom>
                <a:avLst/>
                <a:gdLst>
                  <a:gd name="connsiteX0" fmla="*/ 777889 w 941087"/>
                  <a:gd name="connsiteY0" fmla="*/ 129 h 367962"/>
                  <a:gd name="connsiteX1" fmla="*/ 914792 w 941087"/>
                  <a:gd name="connsiteY1" fmla="*/ 32084 h 367962"/>
                  <a:gd name="connsiteX2" fmla="*/ 941087 w 941087"/>
                  <a:gd name="connsiteY2" fmla="*/ 47262 h 367962"/>
                  <a:gd name="connsiteX3" fmla="*/ 857758 w 941087"/>
                  <a:gd name="connsiteY3" fmla="*/ 28520 h 367962"/>
                  <a:gd name="connsiteX4" fmla="*/ 581277 w 941087"/>
                  <a:gd name="connsiteY4" fmla="*/ 76548 h 367962"/>
                  <a:gd name="connsiteX5" fmla="*/ 572831 w 941087"/>
                  <a:gd name="connsiteY5" fmla="*/ 82023 h 367962"/>
                  <a:gd name="connsiteX6" fmla="*/ 556056 w 941087"/>
                  <a:gd name="connsiteY6" fmla="*/ 89248 h 367962"/>
                  <a:gd name="connsiteX7" fmla="*/ 520049 w 941087"/>
                  <a:gd name="connsiteY7" fmla="*/ 112589 h 367962"/>
                  <a:gd name="connsiteX8" fmla="*/ 470017 w 941087"/>
                  <a:gd name="connsiteY8" fmla="*/ 214416 h 367962"/>
                  <a:gd name="connsiteX9" fmla="*/ 372246 w 941087"/>
                  <a:gd name="connsiteY9" fmla="*/ 324123 h 367962"/>
                  <a:gd name="connsiteX10" fmla="*/ 349686 w 941087"/>
                  <a:gd name="connsiteY10" fmla="*/ 337158 h 367962"/>
                  <a:gd name="connsiteX11" fmla="*/ 307160 w 941087"/>
                  <a:gd name="connsiteY11" fmla="*/ 348719 h 367962"/>
                  <a:gd name="connsiteX12" fmla="*/ 188711 w 941087"/>
                  <a:gd name="connsiteY12" fmla="*/ 323620 h 367962"/>
                  <a:gd name="connsiteX13" fmla="*/ 173748 w 941087"/>
                  <a:gd name="connsiteY13" fmla="*/ 333738 h 367962"/>
                  <a:gd name="connsiteX14" fmla="*/ 166325 w 941087"/>
                  <a:gd name="connsiteY14" fmla="*/ 337346 h 367962"/>
                  <a:gd name="connsiteX15" fmla="*/ 163490 w 941087"/>
                  <a:gd name="connsiteY15" fmla="*/ 336320 h 367962"/>
                  <a:gd name="connsiteX16" fmla="*/ 159621 w 941087"/>
                  <a:gd name="connsiteY16" fmla="*/ 339179 h 367962"/>
                  <a:gd name="connsiteX17" fmla="*/ 151143 w 941087"/>
                  <a:gd name="connsiteY17" fmla="*/ 344726 h 367962"/>
                  <a:gd name="connsiteX18" fmla="*/ 132954 w 941087"/>
                  <a:gd name="connsiteY18" fmla="*/ 353568 h 367962"/>
                  <a:gd name="connsiteX19" fmla="*/ 36772 w 941087"/>
                  <a:gd name="connsiteY19" fmla="*/ 366982 h 367962"/>
                  <a:gd name="connsiteX20" fmla="*/ 0 w 941087"/>
                  <a:gd name="connsiteY20" fmla="*/ 359519 h 367962"/>
                  <a:gd name="connsiteX21" fmla="*/ 15993 w 941087"/>
                  <a:gd name="connsiteY21" fmla="*/ 352440 h 367962"/>
                  <a:gd name="connsiteX22" fmla="*/ 22902 w 941087"/>
                  <a:gd name="connsiteY22" fmla="*/ 347846 h 367962"/>
                  <a:gd name="connsiteX23" fmla="*/ 41214 w 941087"/>
                  <a:gd name="connsiteY23" fmla="*/ 339740 h 367962"/>
                  <a:gd name="connsiteX24" fmla="*/ 131280 w 941087"/>
                  <a:gd name="connsiteY24" fmla="*/ 259498 h 367962"/>
                  <a:gd name="connsiteX25" fmla="*/ 205848 w 941087"/>
                  <a:gd name="connsiteY25" fmla="*/ 143212 h 367962"/>
                  <a:gd name="connsiteX26" fmla="*/ 209297 w 941087"/>
                  <a:gd name="connsiteY26" fmla="*/ 140325 h 367962"/>
                  <a:gd name="connsiteX27" fmla="*/ 206032 w 941087"/>
                  <a:gd name="connsiteY27" fmla="*/ 154211 h 367962"/>
                  <a:gd name="connsiteX28" fmla="*/ 209292 w 941087"/>
                  <a:gd name="connsiteY28" fmla="*/ 179885 h 367962"/>
                  <a:gd name="connsiteX29" fmla="*/ 300195 w 941087"/>
                  <a:gd name="connsiteY29" fmla="*/ 227100 h 367962"/>
                  <a:gd name="connsiteX30" fmla="*/ 322590 w 941087"/>
                  <a:gd name="connsiteY30" fmla="*/ 214699 h 367962"/>
                  <a:gd name="connsiteX31" fmla="*/ 325416 w 941087"/>
                  <a:gd name="connsiteY31" fmla="*/ 214400 h 367962"/>
                  <a:gd name="connsiteX32" fmla="*/ 372626 w 941087"/>
                  <a:gd name="connsiteY32" fmla="*/ 123496 h 367962"/>
                  <a:gd name="connsiteX33" fmla="*/ 357886 w 941087"/>
                  <a:gd name="connsiteY33" fmla="*/ 103326 h 367962"/>
                  <a:gd name="connsiteX34" fmla="*/ 400696 w 941087"/>
                  <a:gd name="connsiteY34" fmla="*/ 107659 h 367962"/>
                  <a:gd name="connsiteX35" fmla="*/ 476005 w 941087"/>
                  <a:gd name="connsiteY35" fmla="*/ 116821 h 367962"/>
                  <a:gd name="connsiteX36" fmla="*/ 495207 w 941087"/>
                  <a:gd name="connsiteY36" fmla="*/ 103389 h 367962"/>
                  <a:gd name="connsiteX37" fmla="*/ 501226 w 941087"/>
                  <a:gd name="connsiteY37" fmla="*/ 104121 h 367962"/>
                  <a:gd name="connsiteX38" fmla="*/ 568215 w 941087"/>
                  <a:gd name="connsiteY38" fmla="*/ 57260 h 367962"/>
                  <a:gd name="connsiteX39" fmla="*/ 610542 w 941087"/>
                  <a:gd name="connsiteY39" fmla="*/ 34918 h 367962"/>
                  <a:gd name="connsiteX40" fmla="*/ 667379 w 941087"/>
                  <a:gd name="connsiteY40" fmla="*/ 14320 h 367962"/>
                  <a:gd name="connsiteX41" fmla="*/ 777889 w 941087"/>
                  <a:gd name="connsiteY41" fmla="*/ 129 h 36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941087" h="367962">
                    <a:moveTo>
                      <a:pt x="777889" y="129"/>
                    </a:moveTo>
                    <a:cubicBezTo>
                      <a:pt x="829458" y="1531"/>
                      <a:pt x="875336" y="14281"/>
                      <a:pt x="914792" y="32084"/>
                    </a:cubicBezTo>
                    <a:lnTo>
                      <a:pt x="941087" y="47262"/>
                    </a:lnTo>
                    <a:lnTo>
                      <a:pt x="857758" y="28520"/>
                    </a:lnTo>
                    <a:cubicBezTo>
                      <a:pt x="746058" y="14952"/>
                      <a:pt x="641272" y="44952"/>
                      <a:pt x="581277" y="76548"/>
                    </a:cubicBezTo>
                    <a:lnTo>
                      <a:pt x="572831" y="82023"/>
                    </a:lnTo>
                    <a:lnTo>
                      <a:pt x="556056" y="89248"/>
                    </a:lnTo>
                    <a:cubicBezTo>
                      <a:pt x="541057" y="97147"/>
                      <a:pt x="528857" y="105146"/>
                      <a:pt x="520049" y="112589"/>
                    </a:cubicBezTo>
                    <a:cubicBezTo>
                      <a:pt x="520049" y="112589"/>
                      <a:pt x="499261" y="176364"/>
                      <a:pt x="470017" y="214416"/>
                    </a:cubicBezTo>
                    <a:cubicBezTo>
                      <a:pt x="455572" y="233442"/>
                      <a:pt x="423158" y="286908"/>
                      <a:pt x="372246" y="324123"/>
                    </a:cubicBezTo>
                    <a:lnTo>
                      <a:pt x="349686" y="337158"/>
                    </a:lnTo>
                    <a:lnTo>
                      <a:pt x="307160" y="348719"/>
                    </a:lnTo>
                    <a:cubicBezTo>
                      <a:pt x="272389" y="352865"/>
                      <a:pt x="232928" y="346610"/>
                      <a:pt x="188711" y="323620"/>
                    </a:cubicBezTo>
                    <a:cubicBezTo>
                      <a:pt x="188711" y="323620"/>
                      <a:pt x="183382" y="327870"/>
                      <a:pt x="173748" y="333738"/>
                    </a:cubicBezTo>
                    <a:lnTo>
                      <a:pt x="166325" y="337346"/>
                    </a:lnTo>
                    <a:lnTo>
                      <a:pt x="163490" y="336320"/>
                    </a:lnTo>
                    <a:cubicBezTo>
                      <a:pt x="163490" y="336320"/>
                      <a:pt x="162158" y="337383"/>
                      <a:pt x="159621" y="339179"/>
                    </a:cubicBezTo>
                    <a:lnTo>
                      <a:pt x="151143" y="344726"/>
                    </a:lnTo>
                    <a:lnTo>
                      <a:pt x="132954" y="353568"/>
                    </a:lnTo>
                    <a:cubicBezTo>
                      <a:pt x="107124" y="363279"/>
                      <a:pt x="73911" y="370711"/>
                      <a:pt x="36772" y="366982"/>
                    </a:cubicBezTo>
                    <a:lnTo>
                      <a:pt x="0" y="359519"/>
                    </a:lnTo>
                    <a:lnTo>
                      <a:pt x="15993" y="352440"/>
                    </a:lnTo>
                    <a:lnTo>
                      <a:pt x="22902" y="347846"/>
                    </a:lnTo>
                    <a:lnTo>
                      <a:pt x="41214" y="339740"/>
                    </a:lnTo>
                    <a:cubicBezTo>
                      <a:pt x="68388" y="325559"/>
                      <a:pt x="103445" y="301249"/>
                      <a:pt x="131280" y="259498"/>
                    </a:cubicBezTo>
                    <a:cubicBezTo>
                      <a:pt x="164311" y="210083"/>
                      <a:pt x="179505" y="172163"/>
                      <a:pt x="205848" y="143212"/>
                    </a:cubicBezTo>
                    <a:lnTo>
                      <a:pt x="209297" y="140325"/>
                    </a:lnTo>
                    <a:lnTo>
                      <a:pt x="206032" y="154211"/>
                    </a:lnTo>
                    <a:cubicBezTo>
                      <a:pt x="205504" y="162622"/>
                      <a:pt x="206473" y="171254"/>
                      <a:pt x="209292" y="179885"/>
                    </a:cubicBezTo>
                    <a:cubicBezTo>
                      <a:pt x="221273" y="217937"/>
                      <a:pt x="262143" y="239077"/>
                      <a:pt x="300195" y="227100"/>
                    </a:cubicBezTo>
                    <a:lnTo>
                      <a:pt x="322590" y="214699"/>
                    </a:lnTo>
                    <a:lnTo>
                      <a:pt x="325416" y="214400"/>
                    </a:lnTo>
                    <a:cubicBezTo>
                      <a:pt x="363468" y="202419"/>
                      <a:pt x="384607" y="161548"/>
                      <a:pt x="372626" y="123496"/>
                    </a:cubicBezTo>
                    <a:lnTo>
                      <a:pt x="357886" y="103326"/>
                    </a:lnTo>
                    <a:lnTo>
                      <a:pt x="400696" y="107659"/>
                    </a:lnTo>
                    <a:cubicBezTo>
                      <a:pt x="426680" y="111888"/>
                      <a:pt x="451871" y="116292"/>
                      <a:pt x="476005" y="116821"/>
                    </a:cubicBezTo>
                    <a:lnTo>
                      <a:pt x="495207" y="103389"/>
                    </a:lnTo>
                    <a:lnTo>
                      <a:pt x="501226" y="104121"/>
                    </a:lnTo>
                    <a:cubicBezTo>
                      <a:pt x="524062" y="86152"/>
                      <a:pt x="546400" y="70610"/>
                      <a:pt x="568215" y="57260"/>
                    </a:cubicBezTo>
                    <a:lnTo>
                      <a:pt x="610542" y="34918"/>
                    </a:lnTo>
                    <a:lnTo>
                      <a:pt x="667379" y="14320"/>
                    </a:lnTo>
                    <a:cubicBezTo>
                      <a:pt x="706600" y="3303"/>
                      <a:pt x="743509" y="-806"/>
                      <a:pt x="777889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8386638" y="-892592"/>
                <a:ext cx="363497" cy="185776"/>
              </a:xfrm>
              <a:custGeom>
                <a:avLst/>
                <a:gdLst>
                  <a:gd name="connsiteX0" fmla="*/ 325060 w 363497"/>
                  <a:gd name="connsiteY0" fmla="*/ 0 h 185776"/>
                  <a:gd name="connsiteX1" fmla="*/ 363497 w 363497"/>
                  <a:gd name="connsiteY1" fmla="*/ 1189 h 185776"/>
                  <a:gd name="connsiteX2" fmla="*/ 315043 w 363497"/>
                  <a:gd name="connsiteY2" fmla="*/ 8023 h 185776"/>
                  <a:gd name="connsiteX3" fmla="*/ 209000 w 363497"/>
                  <a:gd name="connsiteY3" fmla="*/ 42188 h 185776"/>
                  <a:gd name="connsiteX4" fmla="*/ 189794 w 363497"/>
                  <a:gd name="connsiteY4" fmla="*/ 52950 h 185776"/>
                  <a:gd name="connsiteX5" fmla="*/ 183779 w 363497"/>
                  <a:gd name="connsiteY5" fmla="*/ 54888 h 185776"/>
                  <a:gd name="connsiteX6" fmla="*/ 26154 w 363497"/>
                  <a:gd name="connsiteY6" fmla="*/ 159255 h 185776"/>
                  <a:gd name="connsiteX7" fmla="*/ 0 w 363497"/>
                  <a:gd name="connsiteY7" fmla="*/ 185776 h 185776"/>
                  <a:gd name="connsiteX8" fmla="*/ 2483 w 363497"/>
                  <a:gd name="connsiteY8" fmla="*/ 181795 h 185776"/>
                  <a:gd name="connsiteX9" fmla="*/ 97240 w 363497"/>
                  <a:gd name="connsiteY9" fmla="*/ 81127 h 185776"/>
                  <a:gd name="connsiteX10" fmla="*/ 147002 w 363497"/>
                  <a:gd name="connsiteY10" fmla="*/ 46996 h 185776"/>
                  <a:gd name="connsiteX11" fmla="*/ 173921 w 363497"/>
                  <a:gd name="connsiteY11" fmla="*/ 33587 h 185776"/>
                  <a:gd name="connsiteX12" fmla="*/ 325060 w 363497"/>
                  <a:gd name="connsiteY12" fmla="*/ 0 h 18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3497" h="185776">
                    <a:moveTo>
                      <a:pt x="325060" y="0"/>
                    </a:moveTo>
                    <a:lnTo>
                      <a:pt x="363497" y="1189"/>
                    </a:lnTo>
                    <a:lnTo>
                      <a:pt x="315043" y="8023"/>
                    </a:lnTo>
                    <a:cubicBezTo>
                      <a:pt x="276768" y="15818"/>
                      <a:pt x="241388" y="27737"/>
                      <a:pt x="209000" y="42188"/>
                    </a:cubicBezTo>
                    <a:lnTo>
                      <a:pt x="189794" y="52950"/>
                    </a:lnTo>
                    <a:lnTo>
                      <a:pt x="183779" y="54888"/>
                    </a:lnTo>
                    <a:cubicBezTo>
                      <a:pt x="119004" y="83790"/>
                      <a:pt x="66200" y="122822"/>
                      <a:pt x="26154" y="159255"/>
                    </a:cubicBezTo>
                    <a:lnTo>
                      <a:pt x="0" y="185776"/>
                    </a:lnTo>
                    <a:lnTo>
                      <a:pt x="2483" y="181795"/>
                    </a:lnTo>
                    <a:cubicBezTo>
                      <a:pt x="32111" y="140534"/>
                      <a:pt x="64080" y="107462"/>
                      <a:pt x="97240" y="81127"/>
                    </a:cubicBezTo>
                    <a:lnTo>
                      <a:pt x="147002" y="46996"/>
                    </a:lnTo>
                    <a:lnTo>
                      <a:pt x="173921" y="33587"/>
                    </a:lnTo>
                    <a:cubicBezTo>
                      <a:pt x="225507" y="12125"/>
                      <a:pt x="277182" y="2560"/>
                      <a:pt x="32506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6413978" y="-687315"/>
                <a:ext cx="17127" cy="32866"/>
              </a:xfrm>
              <a:custGeom>
                <a:avLst/>
                <a:gdLst>
                  <a:gd name="connsiteX0" fmla="*/ 17127 w 17127"/>
                  <a:gd name="connsiteY0" fmla="*/ 0 h 32866"/>
                  <a:gd name="connsiteX1" fmla="*/ 1947 w 17127"/>
                  <a:gd name="connsiteY1" fmla="*/ 18264 h 32866"/>
                  <a:gd name="connsiteX2" fmla="*/ 1069 w 17127"/>
                  <a:gd name="connsiteY2" fmla="*/ 32866 h 32866"/>
                  <a:gd name="connsiteX3" fmla="*/ 219 w 17127"/>
                  <a:gd name="connsiteY3" fmla="*/ 29792 h 32866"/>
                  <a:gd name="connsiteX4" fmla="*/ 2632 w 17127"/>
                  <a:gd name="connsiteY4" fmla="*/ 12398 h 32866"/>
                  <a:gd name="connsiteX5" fmla="*/ 11703 w 17127"/>
                  <a:gd name="connsiteY5" fmla="*/ 2099 h 32866"/>
                  <a:gd name="connsiteX6" fmla="*/ 17127 w 17127"/>
                  <a:gd name="connsiteY6" fmla="*/ 0 h 3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7" h="32866">
                    <a:moveTo>
                      <a:pt x="17127" y="0"/>
                    </a:moveTo>
                    <a:cubicBezTo>
                      <a:pt x="17127" y="0"/>
                      <a:pt x="5929" y="5698"/>
                      <a:pt x="1947" y="18264"/>
                    </a:cubicBezTo>
                    <a:lnTo>
                      <a:pt x="1069" y="32866"/>
                    </a:lnTo>
                    <a:lnTo>
                      <a:pt x="219" y="29792"/>
                    </a:lnTo>
                    <a:cubicBezTo>
                      <a:pt x="-393" y="23754"/>
                      <a:pt x="238" y="17856"/>
                      <a:pt x="2632" y="12398"/>
                    </a:cubicBezTo>
                    <a:lnTo>
                      <a:pt x="11703" y="2099"/>
                    </a:lnTo>
                    <a:lnTo>
                      <a:pt x="17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6415028" y="-654449"/>
                <a:ext cx="316" cy="1076"/>
              </a:xfrm>
              <a:custGeom>
                <a:avLst/>
                <a:gdLst>
                  <a:gd name="connsiteX0" fmla="*/ 18 w 316"/>
                  <a:gd name="connsiteY0" fmla="*/ 0 h 1076"/>
                  <a:gd name="connsiteX1" fmla="*/ 316 w 316"/>
                  <a:gd name="connsiteY1" fmla="*/ 1076 h 1076"/>
                  <a:gd name="connsiteX2" fmla="*/ 0 w 316"/>
                  <a:gd name="connsiteY2" fmla="*/ 298 h 1076"/>
                  <a:gd name="connsiteX3" fmla="*/ 18 w 316"/>
                  <a:gd name="connsiteY3" fmla="*/ 0 h 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" h="1076">
                    <a:moveTo>
                      <a:pt x="18" y="0"/>
                    </a:moveTo>
                    <a:lnTo>
                      <a:pt x="316" y="1076"/>
                    </a:lnTo>
                    <a:lnTo>
                      <a:pt x="0" y="29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6391319" y="-636345"/>
                <a:ext cx="10734" cy="22605"/>
              </a:xfrm>
              <a:custGeom>
                <a:avLst/>
                <a:gdLst>
                  <a:gd name="connsiteX0" fmla="*/ 0 w 10734"/>
                  <a:gd name="connsiteY0" fmla="*/ 0 h 22605"/>
                  <a:gd name="connsiteX1" fmla="*/ 10734 w 10734"/>
                  <a:gd name="connsiteY1" fmla="*/ 22605 h 22605"/>
                  <a:gd name="connsiteX2" fmla="*/ 2700 w 10734"/>
                  <a:gd name="connsiteY2" fmla="*/ 9764 h 22605"/>
                  <a:gd name="connsiteX3" fmla="*/ 0 w 10734"/>
                  <a:gd name="connsiteY3" fmla="*/ 0 h 2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34" h="22605">
                    <a:moveTo>
                      <a:pt x="0" y="0"/>
                    </a:moveTo>
                    <a:lnTo>
                      <a:pt x="10734" y="22605"/>
                    </a:lnTo>
                    <a:lnTo>
                      <a:pt x="2700" y="97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6402054" y="-613740"/>
                <a:ext cx="881341" cy="376855"/>
              </a:xfrm>
              <a:custGeom>
                <a:avLst/>
                <a:gdLst>
                  <a:gd name="connsiteX0" fmla="*/ 0 w 881341"/>
                  <a:gd name="connsiteY0" fmla="*/ 0 h 376855"/>
                  <a:gd name="connsiteX1" fmla="*/ 11906 w 881341"/>
                  <a:gd name="connsiteY1" fmla="*/ 19029 h 376855"/>
                  <a:gd name="connsiteX2" fmla="*/ 24116 w 881341"/>
                  <a:gd name="connsiteY2" fmla="*/ 32831 h 376855"/>
                  <a:gd name="connsiteX3" fmla="*/ 761899 w 881341"/>
                  <a:gd name="connsiteY3" fmla="*/ 224499 h 376855"/>
                  <a:gd name="connsiteX4" fmla="*/ 881341 w 881341"/>
                  <a:gd name="connsiteY4" fmla="*/ 192788 h 376855"/>
                  <a:gd name="connsiteX5" fmla="*/ 789249 w 881341"/>
                  <a:gd name="connsiteY5" fmla="*/ 282148 h 376855"/>
                  <a:gd name="connsiteX6" fmla="*/ 739435 w 881341"/>
                  <a:gd name="connsiteY6" fmla="*/ 314383 h 376855"/>
                  <a:gd name="connsiteX7" fmla="*/ 695045 w 881341"/>
                  <a:gd name="connsiteY7" fmla="*/ 335714 h 376855"/>
                  <a:gd name="connsiteX8" fmla="*/ 522870 w 881341"/>
                  <a:gd name="connsiteY8" fmla="*/ 375984 h 376855"/>
                  <a:gd name="connsiteX9" fmla="*/ 8529 w 881341"/>
                  <a:gd name="connsiteY9" fmla="*/ 17961 h 376855"/>
                  <a:gd name="connsiteX10" fmla="*/ 0 w 881341"/>
                  <a:gd name="connsiteY10" fmla="*/ 0 h 376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1341" h="376855">
                    <a:moveTo>
                      <a:pt x="0" y="0"/>
                    </a:moveTo>
                    <a:lnTo>
                      <a:pt x="11906" y="19029"/>
                    </a:lnTo>
                    <a:cubicBezTo>
                      <a:pt x="18655" y="27436"/>
                      <a:pt x="24116" y="32831"/>
                      <a:pt x="24116" y="32831"/>
                    </a:cubicBezTo>
                    <a:cubicBezTo>
                      <a:pt x="299641" y="293908"/>
                      <a:pt x="612160" y="278054"/>
                      <a:pt x="761899" y="224499"/>
                    </a:cubicBezTo>
                    <a:lnTo>
                      <a:pt x="881341" y="192788"/>
                    </a:lnTo>
                    <a:cubicBezTo>
                      <a:pt x="881341" y="192788"/>
                      <a:pt x="851921" y="236037"/>
                      <a:pt x="789249" y="282148"/>
                    </a:cubicBezTo>
                    <a:lnTo>
                      <a:pt x="739435" y="314383"/>
                    </a:lnTo>
                    <a:lnTo>
                      <a:pt x="695045" y="335714"/>
                    </a:lnTo>
                    <a:cubicBezTo>
                      <a:pt x="646605" y="355153"/>
                      <a:pt x="589373" y="370259"/>
                      <a:pt x="522870" y="375984"/>
                    </a:cubicBezTo>
                    <a:cubicBezTo>
                      <a:pt x="323628" y="392896"/>
                      <a:pt x="93072" y="159698"/>
                      <a:pt x="8529" y="1796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8024058" y="-522923"/>
                <a:ext cx="708615" cy="190782"/>
              </a:xfrm>
              <a:custGeom>
                <a:avLst/>
                <a:gdLst>
                  <a:gd name="connsiteX0" fmla="*/ 708615 w 708615"/>
                  <a:gd name="connsiteY0" fmla="*/ 0 h 190782"/>
                  <a:gd name="connsiteX1" fmla="*/ 706340 w 708615"/>
                  <a:gd name="connsiteY1" fmla="*/ 2034 h 190782"/>
                  <a:gd name="connsiteX2" fmla="*/ 586095 w 708615"/>
                  <a:gd name="connsiteY2" fmla="*/ 89861 h 190782"/>
                  <a:gd name="connsiteX3" fmla="*/ 547646 w 708615"/>
                  <a:gd name="connsiteY3" fmla="*/ 112081 h 190782"/>
                  <a:gd name="connsiteX4" fmla="*/ 444607 w 708615"/>
                  <a:gd name="connsiteY4" fmla="*/ 157667 h 190782"/>
                  <a:gd name="connsiteX5" fmla="*/ 22979 w 708615"/>
                  <a:gd name="connsiteY5" fmla="*/ 120873 h 190782"/>
                  <a:gd name="connsiteX6" fmla="*/ 0 w 708615"/>
                  <a:gd name="connsiteY6" fmla="*/ 102961 h 190782"/>
                  <a:gd name="connsiteX7" fmla="*/ 82733 w 708615"/>
                  <a:gd name="connsiteY7" fmla="*/ 133769 h 190782"/>
                  <a:gd name="connsiteX8" fmla="*/ 610801 w 708615"/>
                  <a:gd name="connsiteY8" fmla="*/ 52606 h 190782"/>
                  <a:gd name="connsiteX9" fmla="*/ 625186 w 708615"/>
                  <a:gd name="connsiteY9" fmla="*/ 44698 h 190782"/>
                  <a:gd name="connsiteX10" fmla="*/ 636022 w 708615"/>
                  <a:gd name="connsiteY10" fmla="*/ 39906 h 190782"/>
                  <a:gd name="connsiteX11" fmla="*/ 708615 w 708615"/>
                  <a:gd name="connsiteY11" fmla="*/ 0 h 19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8615" h="190782">
                    <a:moveTo>
                      <a:pt x="708615" y="0"/>
                    </a:moveTo>
                    <a:lnTo>
                      <a:pt x="706340" y="2034"/>
                    </a:lnTo>
                    <a:cubicBezTo>
                      <a:pt x="691468" y="15072"/>
                      <a:pt x="648086" y="51502"/>
                      <a:pt x="586095" y="89861"/>
                    </a:cubicBezTo>
                    <a:lnTo>
                      <a:pt x="547646" y="112081"/>
                    </a:lnTo>
                    <a:lnTo>
                      <a:pt x="444607" y="157667"/>
                    </a:lnTo>
                    <a:cubicBezTo>
                      <a:pt x="318098" y="201433"/>
                      <a:pt x="166420" y="213316"/>
                      <a:pt x="22979" y="120873"/>
                    </a:cubicBezTo>
                    <a:lnTo>
                      <a:pt x="0" y="102961"/>
                    </a:lnTo>
                    <a:lnTo>
                      <a:pt x="82733" y="133769"/>
                    </a:lnTo>
                    <a:cubicBezTo>
                      <a:pt x="206666" y="166833"/>
                      <a:pt x="382255" y="165841"/>
                      <a:pt x="610801" y="52606"/>
                    </a:cubicBezTo>
                    <a:lnTo>
                      <a:pt x="625186" y="44698"/>
                    </a:lnTo>
                    <a:lnTo>
                      <a:pt x="636022" y="39906"/>
                    </a:lnTo>
                    <a:lnTo>
                      <a:pt x="70861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7702133" y="-380925"/>
                <a:ext cx="870086" cy="276860"/>
              </a:xfrm>
              <a:custGeom>
                <a:avLst/>
                <a:gdLst>
                  <a:gd name="connsiteX0" fmla="*/ 0 w 870086"/>
                  <a:gd name="connsiteY0" fmla="*/ 0 h 276860"/>
                  <a:gd name="connsiteX1" fmla="*/ 18012 w 870086"/>
                  <a:gd name="connsiteY1" fmla="*/ 22538 h 276860"/>
                  <a:gd name="connsiteX2" fmla="*/ 870086 w 870086"/>
                  <a:gd name="connsiteY2" fmla="*/ 132967 h 276860"/>
                  <a:gd name="connsiteX3" fmla="*/ 800880 w 870086"/>
                  <a:gd name="connsiteY3" fmla="*/ 173920 h 276860"/>
                  <a:gd name="connsiteX4" fmla="*/ 775480 w 870086"/>
                  <a:gd name="connsiteY4" fmla="*/ 186816 h 276860"/>
                  <a:gd name="connsiteX5" fmla="*/ 718183 w 870086"/>
                  <a:gd name="connsiteY5" fmla="*/ 212214 h 276860"/>
                  <a:gd name="connsiteX6" fmla="*/ 39851 w 870086"/>
                  <a:gd name="connsiteY6" fmla="*/ 71680 h 276860"/>
                  <a:gd name="connsiteX7" fmla="*/ 0 w 870086"/>
                  <a:gd name="connsiteY7" fmla="*/ 0 h 27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0086" h="276860">
                    <a:moveTo>
                      <a:pt x="0" y="0"/>
                    </a:moveTo>
                    <a:lnTo>
                      <a:pt x="18012" y="22538"/>
                    </a:lnTo>
                    <a:cubicBezTo>
                      <a:pt x="149074" y="173018"/>
                      <a:pt x="410074" y="335558"/>
                      <a:pt x="870086" y="132967"/>
                    </a:cubicBezTo>
                    <a:cubicBezTo>
                      <a:pt x="870086" y="132967"/>
                      <a:pt x="844297" y="150544"/>
                      <a:pt x="800880" y="173920"/>
                    </a:cubicBezTo>
                    <a:lnTo>
                      <a:pt x="775480" y="186816"/>
                    </a:lnTo>
                    <a:lnTo>
                      <a:pt x="718183" y="212214"/>
                    </a:lnTo>
                    <a:cubicBezTo>
                      <a:pt x="528304" y="289836"/>
                      <a:pt x="228742" y="348988"/>
                      <a:pt x="39851" y="716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7450723" y="-117988"/>
                <a:ext cx="898120" cy="501712"/>
              </a:xfrm>
              <a:custGeom>
                <a:avLst/>
                <a:gdLst>
                  <a:gd name="connsiteX0" fmla="*/ 0 w 898120"/>
                  <a:gd name="connsiteY0" fmla="*/ 0 h 501712"/>
                  <a:gd name="connsiteX1" fmla="*/ 11439 w 898120"/>
                  <a:gd name="connsiteY1" fmla="*/ 31665 h 501712"/>
                  <a:gd name="connsiteX2" fmla="*/ 898120 w 898120"/>
                  <a:gd name="connsiteY2" fmla="*/ 358363 h 501712"/>
                  <a:gd name="connsiteX3" fmla="*/ 860109 w 898120"/>
                  <a:gd name="connsiteY3" fmla="*/ 382527 h 501712"/>
                  <a:gd name="connsiteX4" fmla="*/ 817958 w 898120"/>
                  <a:gd name="connsiteY4" fmla="*/ 406390 h 501712"/>
                  <a:gd name="connsiteX5" fmla="*/ 784473 w 898120"/>
                  <a:gd name="connsiteY5" fmla="*/ 423104 h 501712"/>
                  <a:gd name="connsiteX6" fmla="*/ 7561 w 898120"/>
                  <a:gd name="connsiteY6" fmla="*/ 37623 h 501712"/>
                  <a:gd name="connsiteX7" fmla="*/ 0 w 898120"/>
                  <a:gd name="connsiteY7" fmla="*/ 0 h 501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8120" h="501712">
                    <a:moveTo>
                      <a:pt x="0" y="0"/>
                    </a:moveTo>
                    <a:lnTo>
                      <a:pt x="11439" y="31665"/>
                    </a:lnTo>
                    <a:cubicBezTo>
                      <a:pt x="110935" y="277024"/>
                      <a:pt x="346941" y="565357"/>
                      <a:pt x="898120" y="358363"/>
                    </a:cubicBezTo>
                    <a:cubicBezTo>
                      <a:pt x="898120" y="358363"/>
                      <a:pt x="884352" y="368019"/>
                      <a:pt x="860109" y="382527"/>
                    </a:cubicBezTo>
                    <a:lnTo>
                      <a:pt x="817958" y="406390"/>
                    </a:lnTo>
                    <a:lnTo>
                      <a:pt x="784473" y="423104"/>
                    </a:lnTo>
                    <a:cubicBezTo>
                      <a:pt x="564512" y="524998"/>
                      <a:pt x="146649" y="628220"/>
                      <a:pt x="7561" y="3762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6327067" y="-106328"/>
                <a:ext cx="543828" cy="1448744"/>
              </a:xfrm>
              <a:custGeom>
                <a:avLst/>
                <a:gdLst>
                  <a:gd name="connsiteX0" fmla="*/ 193323 w 543828"/>
                  <a:gd name="connsiteY0" fmla="*/ 0 h 1448744"/>
                  <a:gd name="connsiteX1" fmla="*/ 189091 w 543828"/>
                  <a:gd name="connsiteY1" fmla="*/ 9661 h 1448744"/>
                  <a:gd name="connsiteX2" fmla="*/ 524918 w 543828"/>
                  <a:gd name="connsiteY2" fmla="*/ 1432967 h 1448744"/>
                  <a:gd name="connsiteX3" fmla="*/ 543828 w 543828"/>
                  <a:gd name="connsiteY3" fmla="*/ 1448744 h 1448744"/>
                  <a:gd name="connsiteX4" fmla="*/ 540775 w 543828"/>
                  <a:gd name="connsiteY4" fmla="*/ 1446749 h 1448744"/>
                  <a:gd name="connsiteX5" fmla="*/ 185487 w 543828"/>
                  <a:gd name="connsiteY5" fmla="*/ 11460 h 1448744"/>
                  <a:gd name="connsiteX6" fmla="*/ 193323 w 543828"/>
                  <a:gd name="connsiteY6" fmla="*/ 0 h 1448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28" h="1448744">
                    <a:moveTo>
                      <a:pt x="193323" y="0"/>
                    </a:moveTo>
                    <a:lnTo>
                      <a:pt x="189091" y="9661"/>
                    </a:lnTo>
                    <a:cubicBezTo>
                      <a:pt x="95711" y="235757"/>
                      <a:pt x="-95175" y="882663"/>
                      <a:pt x="524918" y="1432967"/>
                    </a:cubicBezTo>
                    <a:lnTo>
                      <a:pt x="543828" y="1448744"/>
                    </a:lnTo>
                    <a:lnTo>
                      <a:pt x="540775" y="1446749"/>
                    </a:lnTo>
                    <a:cubicBezTo>
                      <a:pt x="240989" y="1240234"/>
                      <a:pt x="-279808" y="745409"/>
                      <a:pt x="185487" y="11460"/>
                    </a:cubicBezTo>
                    <a:lnTo>
                      <a:pt x="1933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4877398" y="-27403"/>
                <a:ext cx="555045" cy="2088494"/>
              </a:xfrm>
              <a:custGeom>
                <a:avLst/>
                <a:gdLst>
                  <a:gd name="connsiteX0" fmla="*/ 499557 w 555045"/>
                  <a:gd name="connsiteY0" fmla="*/ 0 h 2088494"/>
                  <a:gd name="connsiteX1" fmla="*/ 494953 w 555045"/>
                  <a:gd name="connsiteY1" fmla="*/ 25220 h 2088494"/>
                  <a:gd name="connsiteX2" fmla="*/ 479802 w 555045"/>
                  <a:gd name="connsiteY2" fmla="*/ 920646 h 2088494"/>
                  <a:gd name="connsiteX3" fmla="*/ 352256 w 555045"/>
                  <a:gd name="connsiteY3" fmla="*/ 1627069 h 2088494"/>
                  <a:gd name="connsiteX4" fmla="*/ 8917 w 555045"/>
                  <a:gd name="connsiteY4" fmla="*/ 2063567 h 2088494"/>
                  <a:gd name="connsiteX5" fmla="*/ 0 w 555045"/>
                  <a:gd name="connsiteY5" fmla="*/ 2088494 h 2088494"/>
                  <a:gd name="connsiteX6" fmla="*/ 937 w 555045"/>
                  <a:gd name="connsiteY6" fmla="*/ 2057178 h 2088494"/>
                  <a:gd name="connsiteX7" fmla="*/ 346472 w 555045"/>
                  <a:gd name="connsiteY7" fmla="*/ 1068960 h 2088494"/>
                  <a:gd name="connsiteX8" fmla="*/ 496551 w 555045"/>
                  <a:gd name="connsiteY8" fmla="*/ 8071 h 2088494"/>
                  <a:gd name="connsiteX9" fmla="*/ 499557 w 555045"/>
                  <a:gd name="connsiteY9" fmla="*/ 0 h 2088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5045" h="2088494">
                    <a:moveTo>
                      <a:pt x="499557" y="0"/>
                    </a:moveTo>
                    <a:lnTo>
                      <a:pt x="494953" y="25220"/>
                    </a:lnTo>
                    <a:cubicBezTo>
                      <a:pt x="391815" y="612961"/>
                      <a:pt x="429924" y="763090"/>
                      <a:pt x="479802" y="920646"/>
                    </a:cubicBezTo>
                    <a:cubicBezTo>
                      <a:pt x="533004" y="1088707"/>
                      <a:pt x="669709" y="1402986"/>
                      <a:pt x="352256" y="1627069"/>
                    </a:cubicBezTo>
                    <a:cubicBezTo>
                      <a:pt x="153850" y="1767120"/>
                      <a:pt x="55088" y="1947773"/>
                      <a:pt x="8917" y="2063567"/>
                    </a:cubicBezTo>
                    <a:lnTo>
                      <a:pt x="0" y="2088494"/>
                    </a:lnTo>
                    <a:lnTo>
                      <a:pt x="937" y="2057178"/>
                    </a:lnTo>
                    <a:cubicBezTo>
                      <a:pt x="42918" y="1543637"/>
                      <a:pt x="449862" y="1504641"/>
                      <a:pt x="346472" y="1068960"/>
                    </a:cubicBezTo>
                    <a:cubicBezTo>
                      <a:pt x="263763" y="720683"/>
                      <a:pt x="415509" y="231097"/>
                      <a:pt x="496551" y="8071"/>
                    </a:cubicBezTo>
                    <a:lnTo>
                      <a:pt x="4995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7782610" y="27725"/>
                <a:ext cx="539457" cy="126901"/>
              </a:xfrm>
              <a:custGeom>
                <a:avLst/>
                <a:gdLst>
                  <a:gd name="connsiteX0" fmla="*/ 0 w 539457"/>
                  <a:gd name="connsiteY0" fmla="*/ 0 h 126901"/>
                  <a:gd name="connsiteX1" fmla="*/ 59581 w 539457"/>
                  <a:gd name="connsiteY1" fmla="*/ 37496 h 126901"/>
                  <a:gd name="connsiteX2" fmla="*/ 539457 w 539457"/>
                  <a:gd name="connsiteY2" fmla="*/ 25563 h 126901"/>
                  <a:gd name="connsiteX3" fmla="*/ 500256 w 539457"/>
                  <a:gd name="connsiteY3" fmla="*/ 52494 h 126901"/>
                  <a:gd name="connsiteX4" fmla="*/ 477736 w 539457"/>
                  <a:gd name="connsiteY4" fmla="*/ 65801 h 126901"/>
                  <a:gd name="connsiteX5" fmla="*/ 423197 w 539457"/>
                  <a:gd name="connsiteY5" fmla="*/ 91864 h 126901"/>
                  <a:gd name="connsiteX6" fmla="*/ 21374 w 539457"/>
                  <a:gd name="connsiteY6" fmla="*/ 25943 h 126901"/>
                  <a:gd name="connsiteX7" fmla="*/ 0 w 539457"/>
                  <a:gd name="connsiteY7" fmla="*/ 0 h 126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9457" h="126901">
                    <a:moveTo>
                      <a:pt x="0" y="0"/>
                    </a:moveTo>
                    <a:lnTo>
                      <a:pt x="59581" y="37496"/>
                    </a:lnTo>
                    <a:cubicBezTo>
                      <a:pt x="164312" y="91095"/>
                      <a:pt x="323126" y="120868"/>
                      <a:pt x="539457" y="25563"/>
                    </a:cubicBezTo>
                    <a:cubicBezTo>
                      <a:pt x="539523" y="25563"/>
                      <a:pt x="525146" y="36934"/>
                      <a:pt x="500256" y="52494"/>
                    </a:cubicBezTo>
                    <a:lnTo>
                      <a:pt x="477736" y="65801"/>
                    </a:lnTo>
                    <a:lnTo>
                      <a:pt x="423197" y="91864"/>
                    </a:lnTo>
                    <a:cubicBezTo>
                      <a:pt x="311233" y="136554"/>
                      <a:pt x="152453" y="159972"/>
                      <a:pt x="21374" y="2594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6044133" y="225663"/>
                <a:ext cx="760748" cy="1314745"/>
              </a:xfrm>
              <a:custGeom>
                <a:avLst/>
                <a:gdLst>
                  <a:gd name="connsiteX0" fmla="*/ 75939 w 760748"/>
                  <a:gd name="connsiteY0" fmla="*/ 0 h 1314745"/>
                  <a:gd name="connsiteX1" fmla="*/ 68386 w 760748"/>
                  <a:gd name="connsiteY1" fmla="*/ 40498 h 1314745"/>
                  <a:gd name="connsiteX2" fmla="*/ 702894 w 760748"/>
                  <a:gd name="connsiteY2" fmla="*/ 1278540 h 1314745"/>
                  <a:gd name="connsiteX3" fmla="*/ 760748 w 760748"/>
                  <a:gd name="connsiteY3" fmla="*/ 1314745 h 1314745"/>
                  <a:gd name="connsiteX4" fmla="*/ 725628 w 760748"/>
                  <a:gd name="connsiteY4" fmla="*/ 1298495 h 1314745"/>
                  <a:gd name="connsiteX5" fmla="*/ 47698 w 760748"/>
                  <a:gd name="connsiteY5" fmla="*/ 77202 h 1314745"/>
                  <a:gd name="connsiteX6" fmla="*/ 75939 w 760748"/>
                  <a:gd name="connsiteY6" fmla="*/ 0 h 131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0748" h="1314745">
                    <a:moveTo>
                      <a:pt x="75939" y="0"/>
                    </a:moveTo>
                    <a:lnTo>
                      <a:pt x="68386" y="40498"/>
                    </a:lnTo>
                    <a:cubicBezTo>
                      <a:pt x="28932" y="294656"/>
                      <a:pt x="38856" y="839077"/>
                      <a:pt x="702894" y="1278540"/>
                    </a:cubicBezTo>
                    <a:lnTo>
                      <a:pt x="760748" y="1314745"/>
                    </a:lnTo>
                    <a:lnTo>
                      <a:pt x="725628" y="1298495"/>
                    </a:lnTo>
                    <a:cubicBezTo>
                      <a:pt x="404419" y="1141275"/>
                      <a:pt x="-168959" y="756197"/>
                      <a:pt x="47698" y="77202"/>
                    </a:cubicBezTo>
                    <a:lnTo>
                      <a:pt x="759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7169805" y="282135"/>
                <a:ext cx="964655" cy="758449"/>
              </a:xfrm>
              <a:custGeom>
                <a:avLst/>
                <a:gdLst>
                  <a:gd name="connsiteX0" fmla="*/ 0 w 964655"/>
                  <a:gd name="connsiteY0" fmla="*/ 0 h 758449"/>
                  <a:gd name="connsiteX1" fmla="*/ 4717 w 964655"/>
                  <a:gd name="connsiteY1" fmla="*/ 9752 h 758449"/>
                  <a:gd name="connsiteX2" fmla="*/ 852956 w 964655"/>
                  <a:gd name="connsiteY2" fmla="*/ 582070 h 758449"/>
                  <a:gd name="connsiteX3" fmla="*/ 869418 w 964655"/>
                  <a:gd name="connsiteY3" fmla="*/ 572908 h 758449"/>
                  <a:gd name="connsiteX4" fmla="*/ 878177 w 964655"/>
                  <a:gd name="connsiteY4" fmla="*/ 569370 h 758449"/>
                  <a:gd name="connsiteX5" fmla="*/ 936518 w 964655"/>
                  <a:gd name="connsiteY5" fmla="*/ 536901 h 758449"/>
                  <a:gd name="connsiteX6" fmla="*/ 964655 w 964655"/>
                  <a:gd name="connsiteY6" fmla="*/ 516841 h 758449"/>
                  <a:gd name="connsiteX7" fmla="*/ 964219 w 964655"/>
                  <a:gd name="connsiteY7" fmla="*/ 517525 h 758449"/>
                  <a:gd name="connsiteX8" fmla="*/ 821596 w 964655"/>
                  <a:gd name="connsiteY8" fmla="*/ 676653 h 758449"/>
                  <a:gd name="connsiteX9" fmla="*/ 763996 w 964655"/>
                  <a:gd name="connsiteY9" fmla="*/ 717325 h 758449"/>
                  <a:gd name="connsiteX10" fmla="*/ 718821 w 964655"/>
                  <a:gd name="connsiteY10" fmla="*/ 739087 h 758449"/>
                  <a:gd name="connsiteX11" fmla="*/ 3223 w 964655"/>
                  <a:gd name="connsiteY11" fmla="*/ 9301 h 758449"/>
                  <a:gd name="connsiteX12" fmla="*/ 0 w 964655"/>
                  <a:gd name="connsiteY12" fmla="*/ 0 h 75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4655" h="758449">
                    <a:moveTo>
                      <a:pt x="0" y="0"/>
                    </a:moveTo>
                    <a:lnTo>
                      <a:pt x="4717" y="9752"/>
                    </a:lnTo>
                    <a:cubicBezTo>
                      <a:pt x="164380" y="324790"/>
                      <a:pt x="468028" y="766592"/>
                      <a:pt x="852956" y="582070"/>
                    </a:cubicBezTo>
                    <a:lnTo>
                      <a:pt x="869418" y="572908"/>
                    </a:lnTo>
                    <a:lnTo>
                      <a:pt x="878177" y="569370"/>
                    </a:lnTo>
                    <a:cubicBezTo>
                      <a:pt x="897424" y="560144"/>
                      <a:pt x="916873" y="549352"/>
                      <a:pt x="936518" y="536901"/>
                    </a:cubicBezTo>
                    <a:lnTo>
                      <a:pt x="964655" y="516841"/>
                    </a:lnTo>
                    <a:lnTo>
                      <a:pt x="964219" y="517525"/>
                    </a:lnTo>
                    <a:cubicBezTo>
                      <a:pt x="946851" y="543942"/>
                      <a:pt x="895990" y="616048"/>
                      <a:pt x="821596" y="676653"/>
                    </a:cubicBezTo>
                    <a:lnTo>
                      <a:pt x="763996" y="717325"/>
                    </a:lnTo>
                    <a:lnTo>
                      <a:pt x="718821" y="739087"/>
                    </a:lnTo>
                    <a:cubicBezTo>
                      <a:pt x="527946" y="808702"/>
                      <a:pt x="262856" y="717941"/>
                      <a:pt x="3223" y="930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6807095" y="316414"/>
                <a:ext cx="1195260" cy="1436673"/>
              </a:xfrm>
              <a:custGeom>
                <a:avLst/>
                <a:gdLst>
                  <a:gd name="connsiteX0" fmla="*/ 0 w 1195260"/>
                  <a:gd name="connsiteY0" fmla="*/ 0 h 1436673"/>
                  <a:gd name="connsiteX1" fmla="*/ 14935 w 1195260"/>
                  <a:gd name="connsiteY1" fmla="*/ 55022 h 1436673"/>
                  <a:gd name="connsiteX2" fmla="*/ 995357 w 1195260"/>
                  <a:gd name="connsiteY2" fmla="*/ 1235142 h 1436673"/>
                  <a:gd name="connsiteX3" fmla="*/ 1011698 w 1195260"/>
                  <a:gd name="connsiteY3" fmla="*/ 1225751 h 1436673"/>
                  <a:gd name="connsiteX4" fmla="*/ 1020578 w 1195260"/>
                  <a:gd name="connsiteY4" fmla="*/ 1222442 h 1436673"/>
                  <a:gd name="connsiteX5" fmla="*/ 1167700 w 1195260"/>
                  <a:gd name="connsiteY5" fmla="*/ 1122713 h 1436673"/>
                  <a:gd name="connsiteX6" fmla="*/ 1195260 w 1195260"/>
                  <a:gd name="connsiteY6" fmla="*/ 1095636 h 1436673"/>
                  <a:gd name="connsiteX7" fmla="*/ 1179491 w 1195260"/>
                  <a:gd name="connsiteY7" fmla="*/ 1118209 h 1436673"/>
                  <a:gd name="connsiteX8" fmla="*/ 996587 w 1195260"/>
                  <a:gd name="connsiteY8" fmla="*/ 1317931 h 1436673"/>
                  <a:gd name="connsiteX9" fmla="*/ 912271 w 1195260"/>
                  <a:gd name="connsiteY9" fmla="*/ 1379750 h 1436673"/>
                  <a:gd name="connsiteX10" fmla="*/ 842480 w 1195260"/>
                  <a:gd name="connsiteY10" fmla="*/ 1414219 h 1436673"/>
                  <a:gd name="connsiteX11" fmla="*/ 32532 w 1195260"/>
                  <a:gd name="connsiteY11" fmla="*/ 186463 h 1436673"/>
                  <a:gd name="connsiteX12" fmla="*/ 0 w 1195260"/>
                  <a:gd name="connsiteY12" fmla="*/ 0 h 143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5260" h="1436673">
                    <a:moveTo>
                      <a:pt x="0" y="0"/>
                    </a:moveTo>
                    <a:lnTo>
                      <a:pt x="14935" y="55022"/>
                    </a:lnTo>
                    <a:cubicBezTo>
                      <a:pt x="161513" y="570160"/>
                      <a:pt x="496055" y="1471276"/>
                      <a:pt x="995357" y="1235142"/>
                    </a:cubicBezTo>
                    <a:lnTo>
                      <a:pt x="1011698" y="1225751"/>
                    </a:lnTo>
                    <a:lnTo>
                      <a:pt x="1020578" y="1222442"/>
                    </a:lnTo>
                    <a:cubicBezTo>
                      <a:pt x="1068131" y="1199953"/>
                      <a:pt x="1117178" y="1167149"/>
                      <a:pt x="1167700" y="1122713"/>
                    </a:cubicBezTo>
                    <a:lnTo>
                      <a:pt x="1195260" y="1095636"/>
                    </a:lnTo>
                    <a:lnTo>
                      <a:pt x="1179491" y="1118209"/>
                    </a:lnTo>
                    <a:cubicBezTo>
                      <a:pt x="1141027" y="1170822"/>
                      <a:pt x="1076888" y="1250121"/>
                      <a:pt x="996587" y="1317931"/>
                    </a:cubicBezTo>
                    <a:lnTo>
                      <a:pt x="912271" y="1379750"/>
                    </a:lnTo>
                    <a:lnTo>
                      <a:pt x="842480" y="1414219"/>
                    </a:lnTo>
                    <a:cubicBezTo>
                      <a:pt x="582163" y="1508949"/>
                      <a:pt x="252035" y="1340999"/>
                      <a:pt x="32532" y="18646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5167248" y="2165023"/>
                <a:ext cx="897812" cy="650613"/>
              </a:xfrm>
              <a:custGeom>
                <a:avLst/>
                <a:gdLst>
                  <a:gd name="connsiteX0" fmla="*/ 205 w 897812"/>
                  <a:gd name="connsiteY0" fmla="*/ 0 h 650613"/>
                  <a:gd name="connsiteX1" fmla="*/ 16697 w 897812"/>
                  <a:gd name="connsiteY1" fmla="*/ 46477 h 650613"/>
                  <a:gd name="connsiteX2" fmla="*/ 788200 w 897812"/>
                  <a:gd name="connsiteY2" fmla="*/ 630715 h 650613"/>
                  <a:gd name="connsiteX3" fmla="*/ 897812 w 897812"/>
                  <a:gd name="connsiteY3" fmla="*/ 650272 h 650613"/>
                  <a:gd name="connsiteX4" fmla="*/ 879697 w 897812"/>
                  <a:gd name="connsiteY4" fmla="*/ 650613 h 650613"/>
                  <a:gd name="connsiteX5" fmla="*/ 0 w 897812"/>
                  <a:gd name="connsiteY5" fmla="*/ 32525 h 650613"/>
                  <a:gd name="connsiteX6" fmla="*/ 205 w 897812"/>
                  <a:gd name="connsiteY6" fmla="*/ 0 h 65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7812" h="650613">
                    <a:moveTo>
                      <a:pt x="205" y="0"/>
                    </a:moveTo>
                    <a:lnTo>
                      <a:pt x="16697" y="46477"/>
                    </a:lnTo>
                    <a:cubicBezTo>
                      <a:pt x="87752" y="226518"/>
                      <a:pt x="279173" y="515741"/>
                      <a:pt x="788200" y="630715"/>
                    </a:cubicBezTo>
                    <a:lnTo>
                      <a:pt x="897812" y="650272"/>
                    </a:lnTo>
                    <a:lnTo>
                      <a:pt x="879697" y="650613"/>
                    </a:lnTo>
                    <a:cubicBezTo>
                      <a:pt x="642316" y="650858"/>
                      <a:pt x="44422" y="595203"/>
                      <a:pt x="0" y="32525"/>
                    </a:cubicBezTo>
                    <a:lnTo>
                      <a:pt x="2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6980602" y="-7530740"/>
                <a:ext cx="1217172" cy="1998668"/>
              </a:xfrm>
              <a:custGeom>
                <a:avLst/>
                <a:gdLst>
                  <a:gd name="connsiteX0" fmla="*/ 445798 w 1217172"/>
                  <a:gd name="connsiteY0" fmla="*/ 487 h 1998668"/>
                  <a:gd name="connsiteX1" fmla="*/ 793792 w 1217172"/>
                  <a:gd name="connsiteY1" fmla="*/ 114240 h 1998668"/>
                  <a:gd name="connsiteX2" fmla="*/ 498333 w 1217172"/>
                  <a:gd name="connsiteY2" fmla="*/ 1990593 h 1998668"/>
                  <a:gd name="connsiteX3" fmla="*/ 480750 w 1217172"/>
                  <a:gd name="connsiteY3" fmla="*/ 1998668 h 1998668"/>
                  <a:gd name="connsiteX4" fmla="*/ 650237 w 1217172"/>
                  <a:gd name="connsiteY4" fmla="*/ 1896033 h 1998668"/>
                  <a:gd name="connsiteX5" fmla="*/ 768571 w 1217172"/>
                  <a:gd name="connsiteY5" fmla="*/ 126940 h 1998668"/>
                  <a:gd name="connsiteX6" fmla="*/ 97110 w 1217172"/>
                  <a:gd name="connsiteY6" fmla="*/ 69684 h 1998668"/>
                  <a:gd name="connsiteX7" fmla="*/ 0 w 1217172"/>
                  <a:gd name="connsiteY7" fmla="*/ 112605 h 1998668"/>
                  <a:gd name="connsiteX8" fmla="*/ 11503 w 1217172"/>
                  <a:gd name="connsiteY8" fmla="*/ 105967 h 1998668"/>
                  <a:gd name="connsiteX9" fmla="*/ 445798 w 1217172"/>
                  <a:gd name="connsiteY9" fmla="*/ 487 h 199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7172" h="1998668">
                    <a:moveTo>
                      <a:pt x="445798" y="487"/>
                    </a:moveTo>
                    <a:cubicBezTo>
                      <a:pt x="560608" y="4750"/>
                      <a:pt x="679506" y="37389"/>
                      <a:pt x="793792" y="114240"/>
                    </a:cubicBezTo>
                    <a:cubicBezTo>
                      <a:pt x="1355321" y="491456"/>
                      <a:pt x="1453279" y="1485215"/>
                      <a:pt x="498333" y="1990593"/>
                    </a:cubicBezTo>
                    <a:lnTo>
                      <a:pt x="480750" y="1998668"/>
                    </a:lnTo>
                    <a:lnTo>
                      <a:pt x="650237" y="1896033"/>
                    </a:lnTo>
                    <a:cubicBezTo>
                      <a:pt x="1412936" y="1368154"/>
                      <a:pt x="1292665" y="479009"/>
                      <a:pt x="768571" y="126940"/>
                    </a:cubicBezTo>
                    <a:cubicBezTo>
                      <a:pt x="539998" y="-26763"/>
                      <a:pt x="292982" y="-3613"/>
                      <a:pt x="97110" y="69684"/>
                    </a:cubicBezTo>
                    <a:lnTo>
                      <a:pt x="0" y="112605"/>
                    </a:lnTo>
                    <a:lnTo>
                      <a:pt x="11503" y="105967"/>
                    </a:lnTo>
                    <a:cubicBezTo>
                      <a:pt x="132344" y="44165"/>
                      <a:pt x="285065" y="-5482"/>
                      <a:pt x="445798" y="4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6745614" y="-7418135"/>
                <a:ext cx="796582" cy="352158"/>
              </a:xfrm>
              <a:custGeom>
                <a:avLst/>
                <a:gdLst>
                  <a:gd name="connsiteX0" fmla="*/ 234988 w 796582"/>
                  <a:gd name="connsiteY0" fmla="*/ 0 h 352158"/>
                  <a:gd name="connsiteX1" fmla="*/ 151277 w 796582"/>
                  <a:gd name="connsiteY1" fmla="*/ 48298 h 352158"/>
                  <a:gd name="connsiteX2" fmla="*/ 75019 w 796582"/>
                  <a:gd name="connsiteY2" fmla="*/ 103106 h 352158"/>
                  <a:gd name="connsiteX3" fmla="*/ 64100 w 796582"/>
                  <a:gd name="connsiteY3" fmla="*/ 300767 h 352158"/>
                  <a:gd name="connsiteX4" fmla="*/ 219828 w 796582"/>
                  <a:gd name="connsiteY4" fmla="*/ 324019 h 352158"/>
                  <a:gd name="connsiteX5" fmla="*/ 753609 w 796582"/>
                  <a:gd name="connsiteY5" fmla="*/ 226803 h 352158"/>
                  <a:gd name="connsiteX6" fmla="*/ 796582 w 796582"/>
                  <a:gd name="connsiteY6" fmla="*/ 244906 h 352158"/>
                  <a:gd name="connsiteX7" fmla="*/ 780183 w 796582"/>
                  <a:gd name="connsiteY7" fmla="*/ 261322 h 352158"/>
                  <a:gd name="connsiteX8" fmla="*/ 194607 w 796582"/>
                  <a:gd name="connsiteY8" fmla="*/ 336719 h 352158"/>
                  <a:gd name="connsiteX9" fmla="*/ 38879 w 796582"/>
                  <a:gd name="connsiteY9" fmla="*/ 313467 h 352158"/>
                  <a:gd name="connsiteX10" fmla="*/ 49798 w 796582"/>
                  <a:gd name="connsiteY10" fmla="*/ 115806 h 352158"/>
                  <a:gd name="connsiteX11" fmla="*/ 221270 w 796582"/>
                  <a:gd name="connsiteY11" fmla="*/ 6062 h 352158"/>
                  <a:gd name="connsiteX12" fmla="*/ 234988 w 796582"/>
                  <a:gd name="connsiteY12" fmla="*/ 0 h 352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96582" h="352158">
                    <a:moveTo>
                      <a:pt x="234988" y="0"/>
                    </a:moveTo>
                    <a:lnTo>
                      <a:pt x="151277" y="48298"/>
                    </a:lnTo>
                    <a:cubicBezTo>
                      <a:pt x="122513" y="66927"/>
                      <a:pt x="96908" y="85534"/>
                      <a:pt x="75019" y="103106"/>
                    </a:cubicBezTo>
                    <a:cubicBezTo>
                      <a:pt x="13364" y="152788"/>
                      <a:pt x="8078" y="244745"/>
                      <a:pt x="64100" y="300767"/>
                    </a:cubicBezTo>
                    <a:cubicBezTo>
                      <a:pt x="105322" y="341989"/>
                      <a:pt x="168390" y="351147"/>
                      <a:pt x="219828" y="324019"/>
                    </a:cubicBezTo>
                    <a:cubicBezTo>
                      <a:pt x="454436" y="201629"/>
                      <a:pt x="626464" y="184172"/>
                      <a:pt x="753609" y="226803"/>
                    </a:cubicBezTo>
                    <a:lnTo>
                      <a:pt x="796582" y="244906"/>
                    </a:lnTo>
                    <a:lnTo>
                      <a:pt x="780183" y="261322"/>
                    </a:lnTo>
                    <a:cubicBezTo>
                      <a:pt x="649116" y="194026"/>
                      <a:pt x="462730" y="196844"/>
                      <a:pt x="194607" y="336719"/>
                    </a:cubicBezTo>
                    <a:cubicBezTo>
                      <a:pt x="143169" y="363847"/>
                      <a:pt x="80101" y="354689"/>
                      <a:pt x="38879" y="313467"/>
                    </a:cubicBezTo>
                    <a:cubicBezTo>
                      <a:pt x="-17143" y="257445"/>
                      <a:pt x="-11857" y="165488"/>
                      <a:pt x="49798" y="115806"/>
                    </a:cubicBezTo>
                    <a:cubicBezTo>
                      <a:pt x="93576" y="80662"/>
                      <a:pt x="152218" y="41378"/>
                      <a:pt x="221270" y="6062"/>
                    </a:cubicBezTo>
                    <a:lnTo>
                      <a:pt x="2349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7643840" y="-7288321"/>
                <a:ext cx="271839" cy="38477"/>
              </a:xfrm>
              <a:custGeom>
                <a:avLst/>
                <a:gdLst>
                  <a:gd name="connsiteX0" fmla="*/ 150005 w 271839"/>
                  <a:gd name="connsiteY0" fmla="*/ 1036 h 38477"/>
                  <a:gd name="connsiteX1" fmla="*/ 271839 w 271839"/>
                  <a:gd name="connsiteY1" fmla="*/ 38477 h 38477"/>
                  <a:gd name="connsiteX2" fmla="*/ 235307 w 271839"/>
                  <a:gd name="connsiteY2" fmla="*/ 34122 h 38477"/>
                  <a:gd name="connsiteX3" fmla="*/ 202824 w 271839"/>
                  <a:gd name="connsiteY3" fmla="*/ 33309 h 38477"/>
                  <a:gd name="connsiteX4" fmla="*/ 183073 w 271839"/>
                  <a:gd name="connsiteY4" fmla="*/ 25250 h 38477"/>
                  <a:gd name="connsiteX5" fmla="*/ 23726 w 271839"/>
                  <a:gd name="connsiteY5" fmla="*/ 25676 h 38477"/>
                  <a:gd name="connsiteX6" fmla="*/ 0 w 271839"/>
                  <a:gd name="connsiteY6" fmla="*/ 36361 h 38477"/>
                  <a:gd name="connsiteX7" fmla="*/ 6054 w 271839"/>
                  <a:gd name="connsiteY7" fmla="*/ 32293 h 38477"/>
                  <a:gd name="connsiteX8" fmla="*/ 150005 w 271839"/>
                  <a:gd name="connsiteY8" fmla="*/ 1036 h 3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839" h="38477">
                    <a:moveTo>
                      <a:pt x="150005" y="1036"/>
                    </a:moveTo>
                    <a:cubicBezTo>
                      <a:pt x="187126" y="4367"/>
                      <a:pt x="227710" y="15928"/>
                      <a:pt x="271839" y="38477"/>
                    </a:cubicBezTo>
                    <a:cubicBezTo>
                      <a:pt x="271839" y="38477"/>
                      <a:pt x="257702" y="35703"/>
                      <a:pt x="235307" y="34122"/>
                    </a:cubicBezTo>
                    <a:lnTo>
                      <a:pt x="202824" y="33309"/>
                    </a:lnTo>
                    <a:lnTo>
                      <a:pt x="183073" y="25250"/>
                    </a:lnTo>
                    <a:cubicBezTo>
                      <a:pt x="122166" y="6874"/>
                      <a:pt x="69143" y="10119"/>
                      <a:pt x="23726" y="25676"/>
                    </a:cubicBezTo>
                    <a:lnTo>
                      <a:pt x="0" y="36361"/>
                    </a:lnTo>
                    <a:lnTo>
                      <a:pt x="6054" y="32293"/>
                    </a:lnTo>
                    <a:cubicBezTo>
                      <a:pt x="46432" y="9562"/>
                      <a:pt x="94323" y="-3960"/>
                      <a:pt x="150005" y="10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7688793" y="-7255178"/>
                <a:ext cx="201664" cy="40760"/>
              </a:xfrm>
              <a:custGeom>
                <a:avLst/>
                <a:gdLst>
                  <a:gd name="connsiteX0" fmla="*/ 151303 w 201664"/>
                  <a:gd name="connsiteY0" fmla="*/ 0 h 40760"/>
                  <a:gd name="connsiteX1" fmla="*/ 157870 w 201664"/>
                  <a:gd name="connsiteY1" fmla="*/ 165 h 40760"/>
                  <a:gd name="connsiteX2" fmla="*/ 201664 w 201664"/>
                  <a:gd name="connsiteY2" fmla="*/ 18033 h 40760"/>
                  <a:gd name="connsiteX3" fmla="*/ 28459 w 201664"/>
                  <a:gd name="connsiteY3" fmla="*/ 28027 h 40760"/>
                  <a:gd name="connsiteX4" fmla="*/ 0 w 201664"/>
                  <a:gd name="connsiteY4" fmla="*/ 40760 h 40760"/>
                  <a:gd name="connsiteX5" fmla="*/ 3927 w 201664"/>
                  <a:gd name="connsiteY5" fmla="*/ 37586 h 40760"/>
                  <a:gd name="connsiteX6" fmla="*/ 151303 w 201664"/>
                  <a:gd name="connsiteY6" fmla="*/ 0 h 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664" h="40760">
                    <a:moveTo>
                      <a:pt x="151303" y="0"/>
                    </a:moveTo>
                    <a:lnTo>
                      <a:pt x="157870" y="165"/>
                    </a:lnTo>
                    <a:lnTo>
                      <a:pt x="201664" y="18033"/>
                    </a:lnTo>
                    <a:cubicBezTo>
                      <a:pt x="201664" y="18033"/>
                      <a:pt x="113307" y="691"/>
                      <a:pt x="28459" y="28027"/>
                    </a:cubicBezTo>
                    <a:lnTo>
                      <a:pt x="0" y="40760"/>
                    </a:lnTo>
                    <a:lnTo>
                      <a:pt x="3927" y="37586"/>
                    </a:lnTo>
                    <a:cubicBezTo>
                      <a:pt x="51789" y="8974"/>
                      <a:pt x="107529" y="910"/>
                      <a:pt x="15130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7542197" y="-7251961"/>
                <a:ext cx="101643" cy="82448"/>
              </a:xfrm>
              <a:custGeom>
                <a:avLst/>
                <a:gdLst>
                  <a:gd name="connsiteX0" fmla="*/ 101643 w 101643"/>
                  <a:gd name="connsiteY0" fmla="*/ 0 h 82448"/>
                  <a:gd name="connsiteX1" fmla="*/ 69813 w 101643"/>
                  <a:gd name="connsiteY1" fmla="*/ 21389 h 82448"/>
                  <a:gd name="connsiteX2" fmla="*/ 8822 w 101643"/>
                  <a:gd name="connsiteY2" fmla="*/ 82448 h 82448"/>
                  <a:gd name="connsiteX3" fmla="*/ 0 w 101643"/>
                  <a:gd name="connsiteY3" fmla="*/ 78732 h 82448"/>
                  <a:gd name="connsiteX4" fmla="*/ 44592 w 101643"/>
                  <a:gd name="connsiteY4" fmla="*/ 34089 h 82448"/>
                  <a:gd name="connsiteX5" fmla="*/ 82476 w 101643"/>
                  <a:gd name="connsiteY5" fmla="*/ 8632 h 82448"/>
                  <a:gd name="connsiteX6" fmla="*/ 101643 w 101643"/>
                  <a:gd name="connsiteY6" fmla="*/ 0 h 82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643" h="82448">
                    <a:moveTo>
                      <a:pt x="101643" y="0"/>
                    </a:moveTo>
                    <a:lnTo>
                      <a:pt x="69813" y="21389"/>
                    </a:lnTo>
                    <a:cubicBezTo>
                      <a:pt x="46213" y="39947"/>
                      <a:pt x="25910" y="61219"/>
                      <a:pt x="8822" y="82448"/>
                    </a:cubicBezTo>
                    <a:lnTo>
                      <a:pt x="0" y="78732"/>
                    </a:lnTo>
                    <a:lnTo>
                      <a:pt x="44592" y="34089"/>
                    </a:lnTo>
                    <a:cubicBezTo>
                      <a:pt x="56392" y="24810"/>
                      <a:pt x="69017" y="16210"/>
                      <a:pt x="82476" y="8632"/>
                    </a:cubicBezTo>
                    <a:lnTo>
                      <a:pt x="1016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7588160" y="-7214418"/>
                <a:ext cx="484309" cy="245380"/>
              </a:xfrm>
              <a:custGeom>
                <a:avLst/>
                <a:gdLst>
                  <a:gd name="connsiteX0" fmla="*/ 100634 w 484309"/>
                  <a:gd name="connsiteY0" fmla="*/ 0 h 245380"/>
                  <a:gd name="connsiteX1" fmla="*/ 60061 w 484309"/>
                  <a:gd name="connsiteY1" fmla="*/ 32785 h 245380"/>
                  <a:gd name="connsiteX2" fmla="*/ 25221 w 484309"/>
                  <a:gd name="connsiteY2" fmla="*/ 85420 h 245380"/>
                  <a:gd name="connsiteX3" fmla="*/ 129160 w 484309"/>
                  <a:gd name="connsiteY3" fmla="*/ 202043 h 245380"/>
                  <a:gd name="connsiteX4" fmla="*/ 484309 w 484309"/>
                  <a:gd name="connsiteY4" fmla="*/ 245380 h 245380"/>
                  <a:gd name="connsiteX5" fmla="*/ 439906 w 484309"/>
                  <a:gd name="connsiteY5" fmla="*/ 223841 h 245380"/>
                  <a:gd name="connsiteX6" fmla="*/ 418754 w 484309"/>
                  <a:gd name="connsiteY6" fmla="*/ 217720 h 245380"/>
                  <a:gd name="connsiteX7" fmla="*/ 409702 w 484309"/>
                  <a:gd name="connsiteY7" fmla="*/ 210181 h 245380"/>
                  <a:gd name="connsiteX8" fmla="*/ 103939 w 484309"/>
                  <a:gd name="connsiteY8" fmla="*/ 214743 h 245380"/>
                  <a:gd name="connsiteX9" fmla="*/ 0 w 484309"/>
                  <a:gd name="connsiteY9" fmla="*/ 98120 h 245380"/>
                  <a:gd name="connsiteX10" fmla="*/ 79340 w 484309"/>
                  <a:gd name="connsiteY10" fmla="*/ 9526 h 245380"/>
                  <a:gd name="connsiteX11" fmla="*/ 100634 w 484309"/>
                  <a:gd name="connsiteY11" fmla="*/ 0 h 24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4309" h="245380">
                    <a:moveTo>
                      <a:pt x="100634" y="0"/>
                    </a:moveTo>
                    <a:lnTo>
                      <a:pt x="60061" y="32785"/>
                    </a:lnTo>
                    <a:cubicBezTo>
                      <a:pt x="46592" y="47385"/>
                      <a:pt x="34734" y="64765"/>
                      <a:pt x="25221" y="85420"/>
                    </a:cubicBezTo>
                    <a:cubicBezTo>
                      <a:pt x="66092" y="117483"/>
                      <a:pt x="100267" y="157651"/>
                      <a:pt x="129160" y="202043"/>
                    </a:cubicBezTo>
                    <a:cubicBezTo>
                      <a:pt x="368038" y="72385"/>
                      <a:pt x="484309" y="245380"/>
                      <a:pt x="484309" y="245380"/>
                    </a:cubicBezTo>
                    <a:cubicBezTo>
                      <a:pt x="469511" y="236616"/>
                      <a:pt x="454686" y="229498"/>
                      <a:pt x="439906" y="223841"/>
                    </a:cubicBezTo>
                    <a:lnTo>
                      <a:pt x="418754" y="217720"/>
                    </a:lnTo>
                    <a:lnTo>
                      <a:pt x="409702" y="210181"/>
                    </a:lnTo>
                    <a:cubicBezTo>
                      <a:pt x="354643" y="170895"/>
                      <a:pt x="253238" y="133707"/>
                      <a:pt x="103939" y="214743"/>
                    </a:cubicBezTo>
                    <a:cubicBezTo>
                      <a:pt x="75046" y="170351"/>
                      <a:pt x="40871" y="130183"/>
                      <a:pt x="0" y="98120"/>
                    </a:cubicBezTo>
                    <a:cubicBezTo>
                      <a:pt x="19026" y="56810"/>
                      <a:pt x="47433" y="28602"/>
                      <a:pt x="79340" y="9526"/>
                    </a:cubicBezTo>
                    <a:lnTo>
                      <a:pt x="1006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7749379" y="-7008662"/>
                <a:ext cx="297869" cy="52324"/>
              </a:xfrm>
              <a:custGeom>
                <a:avLst/>
                <a:gdLst>
                  <a:gd name="connsiteX0" fmla="*/ 191135 w 297869"/>
                  <a:gd name="connsiteY0" fmla="*/ 209 h 52324"/>
                  <a:gd name="connsiteX1" fmla="*/ 234556 w 297869"/>
                  <a:gd name="connsiteY1" fmla="*/ 5315 h 52324"/>
                  <a:gd name="connsiteX2" fmla="*/ 257535 w 297869"/>
                  <a:gd name="connsiteY2" fmla="*/ 11964 h 52324"/>
                  <a:gd name="connsiteX3" fmla="*/ 275969 w 297869"/>
                  <a:gd name="connsiteY3" fmla="*/ 27319 h 52324"/>
                  <a:gd name="connsiteX4" fmla="*/ 297869 w 297869"/>
                  <a:gd name="connsiteY4" fmla="*/ 52324 h 52324"/>
                  <a:gd name="connsiteX5" fmla="*/ 44288 w 297869"/>
                  <a:gd name="connsiteY5" fmla="*/ 32505 h 52324"/>
                  <a:gd name="connsiteX6" fmla="*/ 534 w 297869"/>
                  <a:gd name="connsiteY6" fmla="*/ 52078 h 52324"/>
                  <a:gd name="connsiteX7" fmla="*/ 0 w 297869"/>
                  <a:gd name="connsiteY7" fmla="*/ 50899 h 52324"/>
                  <a:gd name="connsiteX8" fmla="*/ 191135 w 297869"/>
                  <a:gd name="connsiteY8" fmla="*/ 209 h 5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869" h="52324">
                    <a:moveTo>
                      <a:pt x="191135" y="209"/>
                    </a:moveTo>
                    <a:cubicBezTo>
                      <a:pt x="205442" y="757"/>
                      <a:pt x="219940" y="2398"/>
                      <a:pt x="234556" y="5315"/>
                    </a:cubicBezTo>
                    <a:lnTo>
                      <a:pt x="257535" y="11964"/>
                    </a:lnTo>
                    <a:lnTo>
                      <a:pt x="275969" y="27319"/>
                    </a:lnTo>
                    <a:cubicBezTo>
                      <a:pt x="290602" y="41512"/>
                      <a:pt x="297869" y="52324"/>
                      <a:pt x="297869" y="52324"/>
                    </a:cubicBezTo>
                    <a:cubicBezTo>
                      <a:pt x="209082" y="-262"/>
                      <a:pt x="119302" y="6410"/>
                      <a:pt x="44288" y="32505"/>
                    </a:cubicBezTo>
                    <a:lnTo>
                      <a:pt x="534" y="52078"/>
                    </a:lnTo>
                    <a:lnTo>
                      <a:pt x="0" y="50899"/>
                    </a:lnTo>
                    <a:cubicBezTo>
                      <a:pt x="52850" y="22051"/>
                      <a:pt x="119601" y="-2530"/>
                      <a:pt x="191135" y="2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7724157" y="-6956583"/>
                <a:ext cx="400808" cy="152437"/>
              </a:xfrm>
              <a:custGeom>
                <a:avLst/>
                <a:gdLst>
                  <a:gd name="connsiteX0" fmla="*/ 25755 w 400808"/>
                  <a:gd name="connsiteY0" fmla="*/ 0 h 152437"/>
                  <a:gd name="connsiteX1" fmla="*/ 65389 w 400808"/>
                  <a:gd name="connsiteY1" fmla="*/ 87608 h 152437"/>
                  <a:gd name="connsiteX2" fmla="*/ 400808 w 400808"/>
                  <a:gd name="connsiteY2" fmla="*/ 152437 h 152437"/>
                  <a:gd name="connsiteX3" fmla="*/ 349713 w 400808"/>
                  <a:gd name="connsiteY3" fmla="*/ 123266 h 152437"/>
                  <a:gd name="connsiteX4" fmla="*/ 337411 w 400808"/>
                  <a:gd name="connsiteY4" fmla="*/ 119218 h 152437"/>
                  <a:gd name="connsiteX5" fmla="*/ 334512 w 400808"/>
                  <a:gd name="connsiteY5" fmla="*/ 115732 h 152437"/>
                  <a:gd name="connsiteX6" fmla="*/ 40168 w 400808"/>
                  <a:gd name="connsiteY6" fmla="*/ 100308 h 152437"/>
                  <a:gd name="connsiteX7" fmla="*/ 0 w 400808"/>
                  <a:gd name="connsiteY7" fmla="*/ 11521 h 152437"/>
                  <a:gd name="connsiteX8" fmla="*/ 25755 w 400808"/>
                  <a:gd name="connsiteY8" fmla="*/ 0 h 15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808" h="152437">
                    <a:moveTo>
                      <a:pt x="25755" y="0"/>
                    </a:moveTo>
                    <a:lnTo>
                      <a:pt x="65389" y="87608"/>
                    </a:lnTo>
                    <a:cubicBezTo>
                      <a:pt x="157698" y="33702"/>
                      <a:pt x="294757" y="-2237"/>
                      <a:pt x="400808" y="152437"/>
                    </a:cubicBezTo>
                    <a:cubicBezTo>
                      <a:pt x="400808" y="152437"/>
                      <a:pt x="382327" y="136830"/>
                      <a:pt x="349713" y="123266"/>
                    </a:cubicBezTo>
                    <a:lnTo>
                      <a:pt x="337411" y="119218"/>
                    </a:lnTo>
                    <a:lnTo>
                      <a:pt x="334512" y="115732"/>
                    </a:lnTo>
                    <a:cubicBezTo>
                      <a:pt x="235971" y="19729"/>
                      <a:pt x="120939" y="53140"/>
                      <a:pt x="40168" y="100308"/>
                    </a:cubicBezTo>
                    <a:cubicBezTo>
                      <a:pt x="28187" y="70006"/>
                      <a:pt x="15151" y="40059"/>
                      <a:pt x="0" y="11521"/>
                    </a:cubicBezTo>
                    <a:lnTo>
                      <a:pt x="257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7813154" y="-6852957"/>
                <a:ext cx="286591" cy="61510"/>
              </a:xfrm>
              <a:custGeom>
                <a:avLst/>
                <a:gdLst>
                  <a:gd name="connsiteX0" fmla="*/ 177934 w 286591"/>
                  <a:gd name="connsiteY0" fmla="*/ 467 h 61510"/>
                  <a:gd name="connsiteX1" fmla="*/ 223553 w 286591"/>
                  <a:gd name="connsiteY1" fmla="*/ 7411 h 61510"/>
                  <a:gd name="connsiteX2" fmla="*/ 248415 w 286591"/>
                  <a:gd name="connsiteY2" fmla="*/ 15591 h 61510"/>
                  <a:gd name="connsiteX3" fmla="*/ 286591 w 286591"/>
                  <a:gd name="connsiteY3" fmla="*/ 61510 h 61510"/>
                  <a:gd name="connsiteX4" fmla="*/ 39970 w 286591"/>
                  <a:gd name="connsiteY4" fmla="*/ 30825 h 61510"/>
                  <a:gd name="connsiteX5" fmla="*/ 32 w 286591"/>
                  <a:gd name="connsiteY5" fmla="*/ 50703 h 61510"/>
                  <a:gd name="connsiteX6" fmla="*/ 0 w 286591"/>
                  <a:gd name="connsiteY6" fmla="*/ 50571 h 61510"/>
                  <a:gd name="connsiteX7" fmla="*/ 177934 w 286591"/>
                  <a:gd name="connsiteY7" fmla="*/ 467 h 61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91" h="61510">
                    <a:moveTo>
                      <a:pt x="177934" y="467"/>
                    </a:moveTo>
                    <a:cubicBezTo>
                      <a:pt x="194442" y="1465"/>
                      <a:pt x="209703" y="3998"/>
                      <a:pt x="223553" y="7411"/>
                    </a:cubicBezTo>
                    <a:lnTo>
                      <a:pt x="248415" y="15591"/>
                    </a:lnTo>
                    <a:lnTo>
                      <a:pt x="286591" y="61510"/>
                    </a:lnTo>
                    <a:cubicBezTo>
                      <a:pt x="286591" y="61510"/>
                      <a:pt x="185974" y="-23463"/>
                      <a:pt x="39970" y="30825"/>
                    </a:cubicBezTo>
                    <a:lnTo>
                      <a:pt x="32" y="50703"/>
                    </a:lnTo>
                    <a:lnTo>
                      <a:pt x="0" y="50571"/>
                    </a:lnTo>
                    <a:cubicBezTo>
                      <a:pt x="67648" y="8291"/>
                      <a:pt x="128408" y="-2526"/>
                      <a:pt x="177934" y="4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7787932" y="-6802254"/>
                <a:ext cx="301230" cy="466354"/>
              </a:xfrm>
              <a:custGeom>
                <a:avLst/>
                <a:gdLst>
                  <a:gd name="connsiteX0" fmla="*/ 25253 w 301230"/>
                  <a:gd name="connsiteY0" fmla="*/ 0 h 466354"/>
                  <a:gd name="connsiteX1" fmla="*/ 40420 w 301230"/>
                  <a:gd name="connsiteY1" fmla="*/ 63893 h 466354"/>
                  <a:gd name="connsiteX2" fmla="*/ 37198 w 301230"/>
                  <a:gd name="connsiteY2" fmla="*/ 254252 h 466354"/>
                  <a:gd name="connsiteX3" fmla="*/ 300742 w 301230"/>
                  <a:gd name="connsiteY3" fmla="*/ 466354 h 466354"/>
                  <a:gd name="connsiteX4" fmla="*/ 280865 w 301230"/>
                  <a:gd name="connsiteY4" fmla="*/ 411497 h 466354"/>
                  <a:gd name="connsiteX5" fmla="*/ 267738 w 301230"/>
                  <a:gd name="connsiteY5" fmla="*/ 392788 h 466354"/>
                  <a:gd name="connsiteX6" fmla="*/ 251562 w 301230"/>
                  <a:gd name="connsiteY6" fmla="*/ 346578 h 466354"/>
                  <a:gd name="connsiteX7" fmla="*/ 11977 w 301230"/>
                  <a:gd name="connsiteY7" fmla="*/ 266952 h 466354"/>
                  <a:gd name="connsiteX8" fmla="*/ 0 w 301230"/>
                  <a:gd name="connsiteY8" fmla="*/ 12568 h 466354"/>
                  <a:gd name="connsiteX9" fmla="*/ 25253 w 301230"/>
                  <a:gd name="connsiteY9" fmla="*/ 0 h 4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1230" h="466354">
                    <a:moveTo>
                      <a:pt x="25253" y="0"/>
                    </a:moveTo>
                    <a:lnTo>
                      <a:pt x="40420" y="63893"/>
                    </a:lnTo>
                    <a:cubicBezTo>
                      <a:pt x="51535" y="127743"/>
                      <a:pt x="50412" y="191096"/>
                      <a:pt x="37198" y="254252"/>
                    </a:cubicBezTo>
                    <a:cubicBezTo>
                      <a:pt x="324700" y="183786"/>
                      <a:pt x="300742" y="466354"/>
                      <a:pt x="300742" y="466354"/>
                    </a:cubicBezTo>
                    <a:cubicBezTo>
                      <a:pt x="295633" y="445347"/>
                      <a:pt x="288917" y="427163"/>
                      <a:pt x="280865" y="411497"/>
                    </a:cubicBezTo>
                    <a:lnTo>
                      <a:pt x="267738" y="392788"/>
                    </a:lnTo>
                    <a:lnTo>
                      <a:pt x="251562" y="346578"/>
                    </a:lnTo>
                    <a:cubicBezTo>
                      <a:pt x="221614" y="284745"/>
                      <a:pt x="155728" y="231719"/>
                      <a:pt x="11977" y="266952"/>
                    </a:cubicBezTo>
                    <a:cubicBezTo>
                      <a:pt x="29596" y="182744"/>
                      <a:pt x="25719" y="98185"/>
                      <a:pt x="0" y="12568"/>
                    </a:cubicBezTo>
                    <a:lnTo>
                      <a:pt x="25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7792751" y="-6477682"/>
                <a:ext cx="271190" cy="154482"/>
              </a:xfrm>
              <a:custGeom>
                <a:avLst/>
                <a:gdLst>
                  <a:gd name="connsiteX0" fmla="*/ 132705 w 271190"/>
                  <a:gd name="connsiteY0" fmla="*/ 114 h 154482"/>
                  <a:gd name="connsiteX1" fmla="*/ 248154 w 271190"/>
                  <a:gd name="connsiteY1" fmla="*/ 47171 h 154482"/>
                  <a:gd name="connsiteX2" fmla="*/ 262919 w 271190"/>
                  <a:gd name="connsiteY2" fmla="*/ 68216 h 154482"/>
                  <a:gd name="connsiteX3" fmla="*/ 263121 w 271190"/>
                  <a:gd name="connsiteY3" fmla="*/ 68792 h 154482"/>
                  <a:gd name="connsiteX4" fmla="*/ 270702 w 271190"/>
                  <a:gd name="connsiteY4" fmla="*/ 154482 h 154482"/>
                  <a:gd name="connsiteX5" fmla="*/ 63845 w 271190"/>
                  <a:gd name="connsiteY5" fmla="*/ 15059 h 154482"/>
                  <a:gd name="connsiteX6" fmla="*/ 0 w 271190"/>
                  <a:gd name="connsiteY6" fmla="*/ 30294 h 154482"/>
                  <a:gd name="connsiteX7" fmla="*/ 3841 w 271190"/>
                  <a:gd name="connsiteY7" fmla="*/ 22696 h 154482"/>
                  <a:gd name="connsiteX8" fmla="*/ 132705 w 271190"/>
                  <a:gd name="connsiteY8" fmla="*/ 114 h 15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190" h="154482">
                    <a:moveTo>
                      <a:pt x="132705" y="114"/>
                    </a:moveTo>
                    <a:cubicBezTo>
                      <a:pt x="175870" y="1432"/>
                      <a:pt x="216800" y="14355"/>
                      <a:pt x="248154" y="47171"/>
                    </a:cubicBezTo>
                    <a:lnTo>
                      <a:pt x="262919" y="68216"/>
                    </a:lnTo>
                    <a:lnTo>
                      <a:pt x="263121" y="68792"/>
                    </a:lnTo>
                    <a:cubicBezTo>
                      <a:pt x="274071" y="114746"/>
                      <a:pt x="270702" y="154482"/>
                      <a:pt x="270702" y="154482"/>
                    </a:cubicBezTo>
                    <a:cubicBezTo>
                      <a:pt x="240049" y="28436"/>
                      <a:pt x="151526" y="4060"/>
                      <a:pt x="63845" y="15059"/>
                    </a:cubicBezTo>
                    <a:lnTo>
                      <a:pt x="0" y="30294"/>
                    </a:lnTo>
                    <a:lnTo>
                      <a:pt x="3841" y="22696"/>
                    </a:lnTo>
                    <a:cubicBezTo>
                      <a:pt x="44139" y="9087"/>
                      <a:pt x="89540" y="-1202"/>
                      <a:pt x="132705" y="1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7649463" y="-6447388"/>
                <a:ext cx="238848" cy="545560"/>
              </a:xfrm>
              <a:custGeom>
                <a:avLst/>
                <a:gdLst>
                  <a:gd name="connsiteX0" fmla="*/ 143288 w 238848"/>
                  <a:gd name="connsiteY0" fmla="*/ 0 h 545560"/>
                  <a:gd name="connsiteX1" fmla="*/ 96613 w 238848"/>
                  <a:gd name="connsiteY1" fmla="*/ 92331 h 545560"/>
                  <a:gd name="connsiteX2" fmla="*/ 25221 w 238848"/>
                  <a:gd name="connsiteY2" fmla="*/ 192526 h 545560"/>
                  <a:gd name="connsiteX3" fmla="*/ 210900 w 238848"/>
                  <a:gd name="connsiteY3" fmla="*/ 545560 h 545560"/>
                  <a:gd name="connsiteX4" fmla="*/ 206633 w 238848"/>
                  <a:gd name="connsiteY4" fmla="*/ 488326 h 545560"/>
                  <a:gd name="connsiteX5" fmla="*/ 211282 w 238848"/>
                  <a:gd name="connsiteY5" fmla="*/ 465230 h 545560"/>
                  <a:gd name="connsiteX6" fmla="*/ 0 w 238848"/>
                  <a:gd name="connsiteY6" fmla="*/ 205226 h 545560"/>
                  <a:gd name="connsiteX7" fmla="*/ 121908 w 238848"/>
                  <a:gd name="connsiteY7" fmla="*/ 5102 h 545560"/>
                  <a:gd name="connsiteX8" fmla="*/ 143288 w 238848"/>
                  <a:gd name="connsiteY8" fmla="*/ 0 h 545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848" h="545560">
                    <a:moveTo>
                      <a:pt x="143288" y="0"/>
                    </a:moveTo>
                    <a:lnTo>
                      <a:pt x="96613" y="92331"/>
                    </a:lnTo>
                    <a:cubicBezTo>
                      <a:pt x="76310" y="125670"/>
                      <a:pt x="52527" y="159054"/>
                      <a:pt x="25221" y="192526"/>
                    </a:cubicBezTo>
                    <a:cubicBezTo>
                      <a:pt x="345138" y="263343"/>
                      <a:pt x="210900" y="545560"/>
                      <a:pt x="210900" y="545560"/>
                    </a:cubicBezTo>
                    <a:lnTo>
                      <a:pt x="206633" y="488326"/>
                    </a:lnTo>
                    <a:lnTo>
                      <a:pt x="211282" y="465230"/>
                    </a:lnTo>
                    <a:cubicBezTo>
                      <a:pt x="222492" y="376326"/>
                      <a:pt x="199948" y="249487"/>
                      <a:pt x="0" y="205226"/>
                    </a:cubicBezTo>
                    <a:cubicBezTo>
                      <a:pt x="54612" y="138281"/>
                      <a:pt x="95131" y="71691"/>
                      <a:pt x="121908" y="5102"/>
                    </a:cubicBezTo>
                    <a:lnTo>
                      <a:pt x="143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7579042" y="-6166074"/>
                <a:ext cx="277055" cy="276947"/>
              </a:xfrm>
              <a:custGeom>
                <a:avLst/>
                <a:gdLst>
                  <a:gd name="connsiteX0" fmla="*/ 16018 w 277055"/>
                  <a:gd name="connsiteY0" fmla="*/ 0 h 276947"/>
                  <a:gd name="connsiteX1" fmla="*/ 276541 w 277055"/>
                  <a:gd name="connsiteY1" fmla="*/ 200117 h 276947"/>
                  <a:gd name="connsiteX2" fmla="*/ 277055 w 277055"/>
                  <a:gd name="connsiteY2" fmla="*/ 207013 h 276947"/>
                  <a:gd name="connsiteX3" fmla="*/ 272077 w 277055"/>
                  <a:gd name="connsiteY3" fmla="*/ 231744 h 276947"/>
                  <a:gd name="connsiteX4" fmla="*/ 256101 w 277055"/>
                  <a:gd name="connsiteY4" fmla="*/ 276947 h 276947"/>
                  <a:gd name="connsiteX5" fmla="*/ 89427 w 277055"/>
                  <a:gd name="connsiteY5" fmla="*/ 34368 h 276947"/>
                  <a:gd name="connsiteX6" fmla="*/ 0 w 277055"/>
                  <a:gd name="connsiteY6" fmla="*/ 14722 h 276947"/>
                  <a:gd name="connsiteX7" fmla="*/ 16018 w 277055"/>
                  <a:gd name="connsiteY7" fmla="*/ 0 h 276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055" h="276947">
                    <a:moveTo>
                      <a:pt x="16018" y="0"/>
                    </a:moveTo>
                    <a:cubicBezTo>
                      <a:pt x="133476" y="13565"/>
                      <a:pt x="251474" y="63276"/>
                      <a:pt x="276541" y="200117"/>
                    </a:cubicBezTo>
                    <a:lnTo>
                      <a:pt x="277055" y="207013"/>
                    </a:lnTo>
                    <a:lnTo>
                      <a:pt x="272077" y="231744"/>
                    </a:lnTo>
                    <a:cubicBezTo>
                      <a:pt x="264491" y="259309"/>
                      <a:pt x="256101" y="276947"/>
                      <a:pt x="256101" y="276947"/>
                    </a:cubicBezTo>
                    <a:cubicBezTo>
                      <a:pt x="259009" y="137424"/>
                      <a:pt x="183830" y="67267"/>
                      <a:pt x="89427" y="34368"/>
                    </a:cubicBezTo>
                    <a:lnTo>
                      <a:pt x="0" y="14722"/>
                    </a:lnTo>
                    <a:lnTo>
                      <a:pt x="160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7325319" y="-6153375"/>
                <a:ext cx="253723" cy="575340"/>
              </a:xfrm>
              <a:custGeom>
                <a:avLst/>
                <a:gdLst>
                  <a:gd name="connsiteX0" fmla="*/ 244520 w 253723"/>
                  <a:gd name="connsiteY0" fmla="*/ 0 h 575340"/>
                  <a:gd name="connsiteX1" fmla="*/ 253723 w 253723"/>
                  <a:gd name="connsiteY1" fmla="*/ 2022 h 575340"/>
                  <a:gd name="connsiteX2" fmla="*/ 158183 w 253723"/>
                  <a:gd name="connsiteY2" fmla="*/ 89828 h 575340"/>
                  <a:gd name="connsiteX3" fmla="*/ 25221 w 253723"/>
                  <a:gd name="connsiteY3" fmla="*/ 193413 h 575340"/>
                  <a:gd name="connsiteX4" fmla="*/ 136206 w 253723"/>
                  <a:gd name="connsiteY4" fmla="*/ 575340 h 575340"/>
                  <a:gd name="connsiteX5" fmla="*/ 132846 w 253723"/>
                  <a:gd name="connsiteY5" fmla="*/ 526156 h 575340"/>
                  <a:gd name="connsiteX6" fmla="*/ 138020 w 253723"/>
                  <a:gd name="connsiteY6" fmla="*/ 506399 h 575340"/>
                  <a:gd name="connsiteX7" fmla="*/ 0 w 253723"/>
                  <a:gd name="connsiteY7" fmla="*/ 206113 h 575340"/>
                  <a:gd name="connsiteX8" fmla="*/ 244520 w 253723"/>
                  <a:gd name="connsiteY8" fmla="*/ 0 h 57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723" h="575340">
                    <a:moveTo>
                      <a:pt x="244520" y="0"/>
                    </a:moveTo>
                    <a:lnTo>
                      <a:pt x="253723" y="2022"/>
                    </a:lnTo>
                    <a:lnTo>
                      <a:pt x="158183" y="89828"/>
                    </a:lnTo>
                    <a:cubicBezTo>
                      <a:pt x="117444" y="124181"/>
                      <a:pt x="73138" y="158709"/>
                      <a:pt x="25221" y="193413"/>
                    </a:cubicBezTo>
                    <a:cubicBezTo>
                      <a:pt x="260934" y="342095"/>
                      <a:pt x="136206" y="575340"/>
                      <a:pt x="136206" y="575340"/>
                    </a:cubicBezTo>
                    <a:lnTo>
                      <a:pt x="132846" y="526156"/>
                    </a:lnTo>
                    <a:lnTo>
                      <a:pt x="138020" y="506399"/>
                    </a:lnTo>
                    <a:cubicBezTo>
                      <a:pt x="153844" y="424998"/>
                      <a:pt x="147321" y="299039"/>
                      <a:pt x="0" y="206113"/>
                    </a:cubicBezTo>
                    <a:cubicBezTo>
                      <a:pt x="95834" y="136705"/>
                      <a:pt x="177224" y="67999"/>
                      <a:pt x="2445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6752634" y="-5886325"/>
                <a:ext cx="705530" cy="320991"/>
              </a:xfrm>
              <a:custGeom>
                <a:avLst/>
                <a:gdLst>
                  <a:gd name="connsiteX0" fmla="*/ 482696 w 705530"/>
                  <a:gd name="connsiteY0" fmla="*/ 0 h 320991"/>
                  <a:gd name="connsiteX1" fmla="*/ 704908 w 705530"/>
                  <a:gd name="connsiteY1" fmla="*/ 250014 h 320991"/>
                  <a:gd name="connsiteX2" fmla="*/ 705530 w 705530"/>
                  <a:gd name="connsiteY2" fmla="*/ 259107 h 320991"/>
                  <a:gd name="connsiteX3" fmla="*/ 699475 w 705530"/>
                  <a:gd name="connsiteY3" fmla="*/ 282223 h 320991"/>
                  <a:gd name="connsiteX4" fmla="*/ 683669 w 705530"/>
                  <a:gd name="connsiteY4" fmla="*/ 320991 h 320991"/>
                  <a:gd name="connsiteX5" fmla="*/ 457475 w 705530"/>
                  <a:gd name="connsiteY5" fmla="*/ 12700 h 320991"/>
                  <a:gd name="connsiteX6" fmla="*/ 230133 w 705530"/>
                  <a:gd name="connsiteY6" fmla="*/ 114436 h 320991"/>
                  <a:gd name="connsiteX7" fmla="*/ 2018 w 705530"/>
                  <a:gd name="connsiteY7" fmla="*/ 187853 h 320991"/>
                  <a:gd name="connsiteX8" fmla="*/ 0 w 705530"/>
                  <a:gd name="connsiteY8" fmla="*/ 183919 h 320991"/>
                  <a:gd name="connsiteX9" fmla="*/ 482696 w 705530"/>
                  <a:gd name="connsiteY9" fmla="*/ 0 h 32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530" h="320991">
                    <a:moveTo>
                      <a:pt x="482696" y="0"/>
                    </a:moveTo>
                    <a:cubicBezTo>
                      <a:pt x="583504" y="45012"/>
                      <a:pt x="683778" y="121581"/>
                      <a:pt x="704908" y="250014"/>
                    </a:cubicBezTo>
                    <a:lnTo>
                      <a:pt x="705530" y="259107"/>
                    </a:lnTo>
                    <a:lnTo>
                      <a:pt x="699475" y="282223"/>
                    </a:lnTo>
                    <a:cubicBezTo>
                      <a:pt x="691465" y="306413"/>
                      <a:pt x="683669" y="320991"/>
                      <a:pt x="683669" y="320991"/>
                    </a:cubicBezTo>
                    <a:cubicBezTo>
                      <a:pt x="687195" y="156802"/>
                      <a:pt x="572684" y="64142"/>
                      <a:pt x="457475" y="12700"/>
                    </a:cubicBezTo>
                    <a:cubicBezTo>
                      <a:pt x="387009" y="51986"/>
                      <a:pt x="310905" y="84840"/>
                      <a:pt x="230133" y="114436"/>
                    </a:cubicBezTo>
                    <a:lnTo>
                      <a:pt x="2018" y="187853"/>
                    </a:lnTo>
                    <a:lnTo>
                      <a:pt x="0" y="183919"/>
                    </a:lnTo>
                    <a:cubicBezTo>
                      <a:pt x="178282" y="131419"/>
                      <a:pt x="341763" y="78571"/>
                      <a:pt x="48269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7083124" y="-5724226"/>
                <a:ext cx="378229" cy="291017"/>
              </a:xfrm>
              <a:custGeom>
                <a:avLst/>
                <a:gdLst>
                  <a:gd name="connsiteX0" fmla="*/ 56240 w 378229"/>
                  <a:gd name="connsiteY0" fmla="*/ 1441 h 291017"/>
                  <a:gd name="connsiteX1" fmla="*/ 190610 w 378229"/>
                  <a:gd name="connsiteY1" fmla="*/ 278317 h 291017"/>
                  <a:gd name="connsiteX2" fmla="*/ 378229 w 378229"/>
                  <a:gd name="connsiteY2" fmla="*/ 192155 h 291017"/>
                  <a:gd name="connsiteX3" fmla="*/ 370591 w 378229"/>
                  <a:gd name="connsiteY3" fmla="*/ 196780 h 291017"/>
                  <a:gd name="connsiteX4" fmla="*/ 165389 w 378229"/>
                  <a:gd name="connsiteY4" fmla="*/ 291017 h 291017"/>
                  <a:gd name="connsiteX5" fmla="*/ 31019 w 378229"/>
                  <a:gd name="connsiteY5" fmla="*/ 14141 h 291017"/>
                  <a:gd name="connsiteX6" fmla="*/ 27520 w 378229"/>
                  <a:gd name="connsiteY6" fmla="*/ 14247 h 291017"/>
                  <a:gd name="connsiteX7" fmla="*/ 7726 w 378229"/>
                  <a:gd name="connsiteY7" fmla="*/ 5588 h 291017"/>
                  <a:gd name="connsiteX8" fmla="*/ 0 w 378229"/>
                  <a:gd name="connsiteY8" fmla="*/ 3143 h 291017"/>
                  <a:gd name="connsiteX9" fmla="*/ 56240 w 378229"/>
                  <a:gd name="connsiteY9" fmla="*/ 1441 h 29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8229" h="291017">
                    <a:moveTo>
                      <a:pt x="56240" y="1441"/>
                    </a:moveTo>
                    <a:cubicBezTo>
                      <a:pt x="173076" y="17618"/>
                      <a:pt x="192769" y="166714"/>
                      <a:pt x="190610" y="278317"/>
                    </a:cubicBezTo>
                    <a:lnTo>
                      <a:pt x="378229" y="192155"/>
                    </a:lnTo>
                    <a:lnTo>
                      <a:pt x="370591" y="196780"/>
                    </a:lnTo>
                    <a:cubicBezTo>
                      <a:pt x="306929" y="230473"/>
                      <a:pt x="238586" y="261994"/>
                      <a:pt x="165389" y="291017"/>
                    </a:cubicBezTo>
                    <a:cubicBezTo>
                      <a:pt x="167548" y="179414"/>
                      <a:pt x="147855" y="30318"/>
                      <a:pt x="31019" y="14141"/>
                    </a:cubicBezTo>
                    <a:lnTo>
                      <a:pt x="27520" y="14247"/>
                    </a:lnTo>
                    <a:lnTo>
                      <a:pt x="7726" y="5588"/>
                    </a:lnTo>
                    <a:cubicBezTo>
                      <a:pt x="2857" y="3848"/>
                      <a:pt x="0" y="3143"/>
                      <a:pt x="0" y="3143"/>
                    </a:cubicBezTo>
                    <a:cubicBezTo>
                      <a:pt x="20876" y="-468"/>
                      <a:pt x="39549" y="-870"/>
                      <a:pt x="56240" y="14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7057903" y="-5709979"/>
                <a:ext cx="155659" cy="303585"/>
              </a:xfrm>
              <a:custGeom>
                <a:avLst/>
                <a:gdLst>
                  <a:gd name="connsiteX0" fmla="*/ 52741 w 155659"/>
                  <a:gd name="connsiteY0" fmla="*/ 0 h 303585"/>
                  <a:gd name="connsiteX1" fmla="*/ 52741 w 155659"/>
                  <a:gd name="connsiteY1" fmla="*/ 0 h 303585"/>
                  <a:gd name="connsiteX2" fmla="*/ 140785 w 155659"/>
                  <a:gd name="connsiteY2" fmla="*/ 293665 h 303585"/>
                  <a:gd name="connsiteX3" fmla="*/ 116020 w 155659"/>
                  <a:gd name="connsiteY3" fmla="*/ 303585 h 303585"/>
                  <a:gd name="connsiteX4" fmla="*/ 129919 w 155659"/>
                  <a:gd name="connsiteY4" fmla="*/ 218716 h 303585"/>
                  <a:gd name="connsiteX5" fmla="*/ 0 w 155659"/>
                  <a:gd name="connsiteY5" fmla="*/ 1596 h 303585"/>
                  <a:gd name="connsiteX6" fmla="*/ 52741 w 155659"/>
                  <a:gd name="connsiteY6" fmla="*/ 0 h 303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659" h="303585">
                    <a:moveTo>
                      <a:pt x="52741" y="0"/>
                    </a:moveTo>
                    <a:lnTo>
                      <a:pt x="52741" y="0"/>
                    </a:lnTo>
                    <a:cubicBezTo>
                      <a:pt x="101015" y="24856"/>
                      <a:pt x="191255" y="98913"/>
                      <a:pt x="140785" y="293665"/>
                    </a:cubicBezTo>
                    <a:lnTo>
                      <a:pt x="116020" y="303585"/>
                    </a:lnTo>
                    <a:lnTo>
                      <a:pt x="129919" y="218716"/>
                    </a:lnTo>
                    <a:cubicBezTo>
                      <a:pt x="140000" y="36125"/>
                      <a:pt x="0" y="1596"/>
                      <a:pt x="0" y="1596"/>
                    </a:cubicBezTo>
                    <a:lnTo>
                      <a:pt x="5274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6727413" y="-5698473"/>
                <a:ext cx="80582" cy="374116"/>
              </a:xfrm>
              <a:custGeom>
                <a:avLst/>
                <a:gdLst>
                  <a:gd name="connsiteX0" fmla="*/ 27239 w 80582"/>
                  <a:gd name="connsiteY0" fmla="*/ 0 h 374116"/>
                  <a:gd name="connsiteX1" fmla="*/ 60490 w 80582"/>
                  <a:gd name="connsiteY1" fmla="*/ 64810 h 374116"/>
                  <a:gd name="connsiteX2" fmla="*/ 29098 w 80582"/>
                  <a:gd name="connsiteY2" fmla="*/ 374116 h 374116"/>
                  <a:gd name="connsiteX3" fmla="*/ 30719 w 80582"/>
                  <a:gd name="connsiteY3" fmla="*/ 326409 h 374116"/>
                  <a:gd name="connsiteX4" fmla="*/ 34887 w 80582"/>
                  <a:gd name="connsiteY4" fmla="*/ 315413 h 374116"/>
                  <a:gd name="connsiteX5" fmla="*/ 0 w 80582"/>
                  <a:gd name="connsiteY5" fmla="*/ 8766 h 374116"/>
                  <a:gd name="connsiteX6" fmla="*/ 27239 w 80582"/>
                  <a:gd name="connsiteY6" fmla="*/ 0 h 374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582" h="374116">
                    <a:moveTo>
                      <a:pt x="27239" y="0"/>
                    </a:moveTo>
                    <a:lnTo>
                      <a:pt x="60490" y="64810"/>
                    </a:lnTo>
                    <a:cubicBezTo>
                      <a:pt x="119735" y="224672"/>
                      <a:pt x="29098" y="374116"/>
                      <a:pt x="29098" y="374116"/>
                    </a:cubicBezTo>
                    <a:lnTo>
                      <a:pt x="30719" y="326409"/>
                    </a:lnTo>
                    <a:lnTo>
                      <a:pt x="34887" y="315413"/>
                    </a:lnTo>
                    <a:cubicBezTo>
                      <a:pt x="58824" y="242156"/>
                      <a:pt x="76413" y="123052"/>
                      <a:pt x="0" y="8766"/>
                    </a:cubicBezTo>
                    <a:lnTo>
                      <a:pt x="272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6098006" y="-5659425"/>
                <a:ext cx="660377" cy="347768"/>
              </a:xfrm>
              <a:custGeom>
                <a:avLst/>
                <a:gdLst>
                  <a:gd name="connsiteX0" fmla="*/ 507002 w 660377"/>
                  <a:gd name="connsiteY0" fmla="*/ 0 h 347768"/>
                  <a:gd name="connsiteX1" fmla="*/ 660377 w 660377"/>
                  <a:gd name="connsiteY1" fmla="*/ 279991 h 347768"/>
                  <a:gd name="connsiteX2" fmla="*/ 660127 w 660377"/>
                  <a:gd name="connsiteY2" fmla="*/ 287361 h 347768"/>
                  <a:gd name="connsiteX3" fmla="*/ 649872 w 660377"/>
                  <a:gd name="connsiteY3" fmla="*/ 314412 h 347768"/>
                  <a:gd name="connsiteX4" fmla="*/ 633285 w 660377"/>
                  <a:gd name="connsiteY4" fmla="*/ 347768 h 347768"/>
                  <a:gd name="connsiteX5" fmla="*/ 481781 w 660377"/>
                  <a:gd name="connsiteY5" fmla="*/ 12700 h 347768"/>
                  <a:gd name="connsiteX6" fmla="*/ 105229 w 660377"/>
                  <a:gd name="connsiteY6" fmla="*/ 132208 h 347768"/>
                  <a:gd name="connsiteX7" fmla="*/ 2658 w 660377"/>
                  <a:gd name="connsiteY7" fmla="*/ 171773 h 347768"/>
                  <a:gd name="connsiteX8" fmla="*/ 0 w 660377"/>
                  <a:gd name="connsiteY8" fmla="*/ 169826 h 347768"/>
                  <a:gd name="connsiteX9" fmla="*/ 507002 w 660377"/>
                  <a:gd name="connsiteY9" fmla="*/ 0 h 347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0377" h="347768">
                    <a:moveTo>
                      <a:pt x="507002" y="0"/>
                    </a:moveTo>
                    <a:cubicBezTo>
                      <a:pt x="586542" y="64432"/>
                      <a:pt x="655289" y="156111"/>
                      <a:pt x="660377" y="279991"/>
                    </a:cubicBezTo>
                    <a:lnTo>
                      <a:pt x="660127" y="287361"/>
                    </a:lnTo>
                    <a:lnTo>
                      <a:pt x="649872" y="314412"/>
                    </a:lnTo>
                    <a:cubicBezTo>
                      <a:pt x="640684" y="335569"/>
                      <a:pt x="633285" y="347768"/>
                      <a:pt x="633285" y="347768"/>
                    </a:cubicBezTo>
                    <a:cubicBezTo>
                      <a:pt x="649490" y="195561"/>
                      <a:pt x="572684" y="86336"/>
                      <a:pt x="481781" y="12700"/>
                    </a:cubicBezTo>
                    <a:cubicBezTo>
                      <a:pt x="361020" y="47581"/>
                      <a:pt x="234710" y="85238"/>
                      <a:pt x="105229" y="132208"/>
                    </a:cubicBezTo>
                    <a:lnTo>
                      <a:pt x="2658" y="171773"/>
                    </a:lnTo>
                    <a:lnTo>
                      <a:pt x="0" y="169826"/>
                    </a:lnTo>
                    <a:cubicBezTo>
                      <a:pt x="175108" y="97950"/>
                      <a:pt x="345987" y="46508"/>
                      <a:pt x="5070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6072785" y="-5487652"/>
                <a:ext cx="236971" cy="402528"/>
              </a:xfrm>
              <a:custGeom>
                <a:avLst/>
                <a:gdLst>
                  <a:gd name="connsiteX0" fmla="*/ 27879 w 236971"/>
                  <a:gd name="connsiteY0" fmla="*/ 0 h 402528"/>
                  <a:gd name="connsiteX1" fmla="*/ 86517 w 236971"/>
                  <a:gd name="connsiteY1" fmla="*/ 42948 h 402528"/>
                  <a:gd name="connsiteX2" fmla="*/ 236971 w 236971"/>
                  <a:gd name="connsiteY2" fmla="*/ 402528 h 402528"/>
                  <a:gd name="connsiteX3" fmla="*/ 203802 w 236971"/>
                  <a:gd name="connsiteY3" fmla="*/ 326608 h 402528"/>
                  <a:gd name="connsiteX4" fmla="*/ 191739 w 236971"/>
                  <a:gd name="connsiteY4" fmla="*/ 309283 h 402528"/>
                  <a:gd name="connsiteX5" fmla="*/ 174051 w 236971"/>
                  <a:gd name="connsiteY5" fmla="*/ 248928 h 402528"/>
                  <a:gd name="connsiteX6" fmla="*/ 0 w 236971"/>
                  <a:gd name="connsiteY6" fmla="*/ 10753 h 402528"/>
                  <a:gd name="connsiteX7" fmla="*/ 27879 w 236971"/>
                  <a:gd name="connsiteY7" fmla="*/ 0 h 402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6971" h="402528">
                    <a:moveTo>
                      <a:pt x="27879" y="0"/>
                    </a:moveTo>
                    <a:lnTo>
                      <a:pt x="86517" y="42948"/>
                    </a:lnTo>
                    <a:cubicBezTo>
                      <a:pt x="214043" y="166225"/>
                      <a:pt x="236971" y="402528"/>
                      <a:pt x="236971" y="402528"/>
                    </a:cubicBezTo>
                    <a:cubicBezTo>
                      <a:pt x="227854" y="374826"/>
                      <a:pt x="216684" y="349590"/>
                      <a:pt x="203802" y="326608"/>
                    </a:cubicBezTo>
                    <a:lnTo>
                      <a:pt x="191739" y="309283"/>
                    </a:lnTo>
                    <a:lnTo>
                      <a:pt x="174051" y="248928"/>
                    </a:lnTo>
                    <a:cubicBezTo>
                      <a:pt x="143839" y="159789"/>
                      <a:pt x="90902" y="58670"/>
                      <a:pt x="0" y="10753"/>
                    </a:cubicBezTo>
                    <a:lnTo>
                      <a:pt x="278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6555734" y="-5406395"/>
                <a:ext cx="618188" cy="273824"/>
              </a:xfrm>
              <a:custGeom>
                <a:avLst/>
                <a:gdLst>
                  <a:gd name="connsiteX0" fmla="*/ 618188 w 618188"/>
                  <a:gd name="connsiteY0" fmla="*/ 0 h 273824"/>
                  <a:gd name="connsiteX1" fmla="*/ 617732 w 618188"/>
                  <a:gd name="connsiteY1" fmla="*/ 2780 h 273824"/>
                  <a:gd name="connsiteX2" fmla="*/ 80785 w 618188"/>
                  <a:gd name="connsiteY2" fmla="*/ 233193 h 273824"/>
                  <a:gd name="connsiteX3" fmla="*/ 0 w 618188"/>
                  <a:gd name="connsiteY3" fmla="*/ 273824 h 273824"/>
                  <a:gd name="connsiteX4" fmla="*/ 344 w 618188"/>
                  <a:gd name="connsiteY4" fmla="*/ 273635 h 273824"/>
                  <a:gd name="connsiteX5" fmla="*/ 490581 w 618188"/>
                  <a:gd name="connsiteY5" fmla="*/ 51114 h 273824"/>
                  <a:gd name="connsiteX6" fmla="*/ 618188 w 618188"/>
                  <a:gd name="connsiteY6" fmla="*/ 0 h 273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8188" h="273824">
                    <a:moveTo>
                      <a:pt x="618188" y="0"/>
                    </a:moveTo>
                    <a:lnTo>
                      <a:pt x="617732" y="2780"/>
                    </a:lnTo>
                    <a:cubicBezTo>
                      <a:pt x="406069" y="86018"/>
                      <a:pt x="228847" y="161483"/>
                      <a:pt x="80785" y="233193"/>
                    </a:cubicBezTo>
                    <a:lnTo>
                      <a:pt x="0" y="273824"/>
                    </a:lnTo>
                    <a:lnTo>
                      <a:pt x="344" y="273635"/>
                    </a:lnTo>
                    <a:cubicBezTo>
                      <a:pt x="134156" y="203551"/>
                      <a:pt x="295808" y="130717"/>
                      <a:pt x="490581" y="51114"/>
                    </a:cubicBezTo>
                    <a:lnTo>
                      <a:pt x="6181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5848026" y="-5384958"/>
                <a:ext cx="436508" cy="312534"/>
              </a:xfrm>
              <a:custGeom>
                <a:avLst/>
                <a:gdLst>
                  <a:gd name="connsiteX0" fmla="*/ 23429 w 436508"/>
                  <a:gd name="connsiteY0" fmla="*/ 0 h 312534"/>
                  <a:gd name="connsiteX1" fmla="*/ 385118 w 436508"/>
                  <a:gd name="connsiteY1" fmla="*/ 161521 h 312534"/>
                  <a:gd name="connsiteX2" fmla="*/ 416497 w 436508"/>
                  <a:gd name="connsiteY2" fmla="*/ 206589 h 312534"/>
                  <a:gd name="connsiteX3" fmla="*/ 417445 w 436508"/>
                  <a:gd name="connsiteY3" fmla="*/ 209824 h 312534"/>
                  <a:gd name="connsiteX4" fmla="*/ 436508 w 436508"/>
                  <a:gd name="connsiteY4" fmla="*/ 312534 h 312534"/>
                  <a:gd name="connsiteX5" fmla="*/ 124364 w 436508"/>
                  <a:gd name="connsiteY5" fmla="*/ 34478 h 312534"/>
                  <a:gd name="connsiteX6" fmla="*/ 0 w 436508"/>
                  <a:gd name="connsiteY6" fmla="*/ 13010 h 312534"/>
                  <a:gd name="connsiteX7" fmla="*/ 23429 w 436508"/>
                  <a:gd name="connsiteY7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508" h="312534">
                    <a:moveTo>
                      <a:pt x="23429" y="0"/>
                    </a:moveTo>
                    <a:cubicBezTo>
                      <a:pt x="144190" y="10834"/>
                      <a:pt x="289328" y="49414"/>
                      <a:pt x="385118" y="161521"/>
                    </a:cubicBezTo>
                    <a:lnTo>
                      <a:pt x="416497" y="206589"/>
                    </a:lnTo>
                    <a:lnTo>
                      <a:pt x="417445" y="209824"/>
                    </a:lnTo>
                    <a:cubicBezTo>
                      <a:pt x="432297" y="269132"/>
                      <a:pt x="436508" y="312534"/>
                      <a:pt x="436508" y="312534"/>
                    </a:cubicBezTo>
                    <a:cubicBezTo>
                      <a:pt x="381808" y="146321"/>
                      <a:pt x="253185" y="68896"/>
                      <a:pt x="124364" y="34478"/>
                    </a:cubicBezTo>
                    <a:lnTo>
                      <a:pt x="0" y="13010"/>
                    </a:lnTo>
                    <a:lnTo>
                      <a:pt x="234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5502711" y="-5372257"/>
                <a:ext cx="407855" cy="561953"/>
              </a:xfrm>
              <a:custGeom>
                <a:avLst/>
                <a:gdLst>
                  <a:gd name="connsiteX0" fmla="*/ 343524 w 407855"/>
                  <a:gd name="connsiteY0" fmla="*/ 0 h 561953"/>
                  <a:gd name="connsiteX1" fmla="*/ 345316 w 407855"/>
                  <a:gd name="connsiteY1" fmla="*/ 310 h 561953"/>
                  <a:gd name="connsiteX2" fmla="*/ 234859 w 407855"/>
                  <a:gd name="connsiteY2" fmla="*/ 61643 h 561953"/>
                  <a:gd name="connsiteX3" fmla="*/ 25221 w 407855"/>
                  <a:gd name="connsiteY3" fmla="*/ 210324 h 561953"/>
                  <a:gd name="connsiteX4" fmla="*/ 407855 w 407855"/>
                  <a:gd name="connsiteY4" fmla="*/ 561953 h 561953"/>
                  <a:gd name="connsiteX5" fmla="*/ 337951 w 407855"/>
                  <a:gd name="connsiteY5" fmla="*/ 483865 h 561953"/>
                  <a:gd name="connsiteX6" fmla="*/ 330907 w 407855"/>
                  <a:gd name="connsiteY6" fmla="*/ 478084 h 561953"/>
                  <a:gd name="connsiteX7" fmla="*/ 324274 w 407855"/>
                  <a:gd name="connsiteY7" fmla="*/ 466740 h 561953"/>
                  <a:gd name="connsiteX8" fmla="*/ 0 w 407855"/>
                  <a:gd name="connsiteY8" fmla="*/ 223024 h 561953"/>
                  <a:gd name="connsiteX9" fmla="*/ 209638 w 407855"/>
                  <a:gd name="connsiteY9" fmla="*/ 74343 h 561953"/>
                  <a:gd name="connsiteX10" fmla="*/ 343524 w 407855"/>
                  <a:gd name="connsiteY10" fmla="*/ 0 h 56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7855" h="561953">
                    <a:moveTo>
                      <a:pt x="343524" y="0"/>
                    </a:moveTo>
                    <a:lnTo>
                      <a:pt x="345316" y="310"/>
                    </a:lnTo>
                    <a:lnTo>
                      <a:pt x="234859" y="61643"/>
                    </a:lnTo>
                    <a:cubicBezTo>
                      <a:pt x="159107" y="107092"/>
                      <a:pt x="89347" y="157122"/>
                      <a:pt x="25221" y="210324"/>
                    </a:cubicBezTo>
                    <a:cubicBezTo>
                      <a:pt x="263046" y="223008"/>
                      <a:pt x="407855" y="561953"/>
                      <a:pt x="407855" y="561953"/>
                    </a:cubicBezTo>
                    <a:cubicBezTo>
                      <a:pt x="384909" y="532445"/>
                      <a:pt x="361556" y="506532"/>
                      <a:pt x="337951" y="483865"/>
                    </a:cubicBezTo>
                    <a:lnTo>
                      <a:pt x="330907" y="478084"/>
                    </a:lnTo>
                    <a:lnTo>
                      <a:pt x="324274" y="466740"/>
                    </a:lnTo>
                    <a:cubicBezTo>
                      <a:pt x="260947" y="366325"/>
                      <a:pt x="148641" y="230952"/>
                      <a:pt x="0" y="223024"/>
                    </a:cubicBezTo>
                    <a:cubicBezTo>
                      <a:pt x="64126" y="169822"/>
                      <a:pt x="133886" y="119792"/>
                      <a:pt x="209638" y="74343"/>
                    </a:cubicBezTo>
                    <a:cubicBezTo>
                      <a:pt x="254385" y="47566"/>
                      <a:pt x="299129" y="22901"/>
                      <a:pt x="34352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5948763" y="-5132570"/>
                <a:ext cx="1067124" cy="3130341"/>
              </a:xfrm>
              <a:custGeom>
                <a:avLst/>
                <a:gdLst>
                  <a:gd name="connsiteX0" fmla="*/ 606971 w 1067124"/>
                  <a:gd name="connsiteY0" fmla="*/ 0 h 3130341"/>
                  <a:gd name="connsiteX1" fmla="*/ 512095 w 1067124"/>
                  <a:gd name="connsiteY1" fmla="*/ 51921 h 3130341"/>
                  <a:gd name="connsiteX2" fmla="*/ 25221 w 1067124"/>
                  <a:gd name="connsiteY2" fmla="*/ 599196 h 3130341"/>
                  <a:gd name="connsiteX3" fmla="*/ 47415 w 1067124"/>
                  <a:gd name="connsiteY3" fmla="*/ 611528 h 3130341"/>
                  <a:gd name="connsiteX4" fmla="*/ 833116 w 1067124"/>
                  <a:gd name="connsiteY4" fmla="*/ 1226696 h 3130341"/>
                  <a:gd name="connsiteX5" fmla="*/ 1043456 w 1067124"/>
                  <a:gd name="connsiteY5" fmla="*/ 2434486 h 3130341"/>
                  <a:gd name="connsiteX6" fmla="*/ 815852 w 1067124"/>
                  <a:gd name="connsiteY6" fmla="*/ 2909432 h 3130341"/>
                  <a:gd name="connsiteX7" fmla="*/ 612555 w 1067124"/>
                  <a:gd name="connsiteY7" fmla="*/ 3130341 h 3130341"/>
                  <a:gd name="connsiteX8" fmla="*/ 606805 w 1067124"/>
                  <a:gd name="connsiteY8" fmla="*/ 3114607 h 3130341"/>
                  <a:gd name="connsiteX9" fmla="*/ 627968 w 1067124"/>
                  <a:gd name="connsiteY9" fmla="*/ 3083701 h 3130341"/>
                  <a:gd name="connsiteX10" fmla="*/ 790631 w 1067124"/>
                  <a:gd name="connsiteY10" fmla="*/ 2922132 h 3130341"/>
                  <a:gd name="connsiteX11" fmla="*/ 1018235 w 1067124"/>
                  <a:gd name="connsiteY11" fmla="*/ 2447186 h 3130341"/>
                  <a:gd name="connsiteX12" fmla="*/ 807895 w 1067124"/>
                  <a:gd name="connsiteY12" fmla="*/ 1239396 h 3130341"/>
                  <a:gd name="connsiteX13" fmla="*/ 22194 w 1067124"/>
                  <a:gd name="connsiteY13" fmla="*/ 624228 h 3130341"/>
                  <a:gd name="connsiteX14" fmla="*/ 0 w 1067124"/>
                  <a:gd name="connsiteY14" fmla="*/ 611896 h 3130341"/>
                  <a:gd name="connsiteX15" fmla="*/ 582094 w 1067124"/>
                  <a:gd name="connsiteY15" fmla="*/ 12511 h 3130341"/>
                  <a:gd name="connsiteX16" fmla="*/ 606971 w 1067124"/>
                  <a:gd name="connsiteY16" fmla="*/ 0 h 313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67124" h="3130341">
                    <a:moveTo>
                      <a:pt x="606971" y="0"/>
                    </a:moveTo>
                    <a:lnTo>
                      <a:pt x="512095" y="51921"/>
                    </a:lnTo>
                    <a:cubicBezTo>
                      <a:pt x="211543" y="224322"/>
                      <a:pt x="76749" y="385816"/>
                      <a:pt x="25221" y="599196"/>
                    </a:cubicBezTo>
                    <a:cubicBezTo>
                      <a:pt x="32619" y="603424"/>
                      <a:pt x="40369" y="607300"/>
                      <a:pt x="47415" y="611528"/>
                    </a:cubicBezTo>
                    <a:cubicBezTo>
                      <a:pt x="383893" y="816938"/>
                      <a:pt x="603044" y="755982"/>
                      <a:pt x="833116" y="1226696"/>
                    </a:cubicBezTo>
                    <a:cubicBezTo>
                      <a:pt x="1064245" y="1696005"/>
                      <a:pt x="1100181" y="2120562"/>
                      <a:pt x="1043456" y="2434486"/>
                    </a:cubicBezTo>
                    <a:cubicBezTo>
                      <a:pt x="1043456" y="2434486"/>
                      <a:pt x="936348" y="2797038"/>
                      <a:pt x="815852" y="2909432"/>
                    </a:cubicBezTo>
                    <a:cubicBezTo>
                      <a:pt x="740452" y="2979192"/>
                      <a:pt x="658711" y="3048249"/>
                      <a:pt x="612555" y="3130341"/>
                    </a:cubicBezTo>
                    <a:lnTo>
                      <a:pt x="606805" y="3114607"/>
                    </a:lnTo>
                    <a:lnTo>
                      <a:pt x="627968" y="3083701"/>
                    </a:lnTo>
                    <a:cubicBezTo>
                      <a:pt x="673964" y="3026377"/>
                      <a:pt x="734081" y="2974452"/>
                      <a:pt x="790631" y="2922132"/>
                    </a:cubicBezTo>
                    <a:cubicBezTo>
                      <a:pt x="911127" y="2809738"/>
                      <a:pt x="1018235" y="2447186"/>
                      <a:pt x="1018235" y="2447186"/>
                    </a:cubicBezTo>
                    <a:cubicBezTo>
                      <a:pt x="1074960" y="2133262"/>
                      <a:pt x="1039024" y="1708705"/>
                      <a:pt x="807895" y="1239396"/>
                    </a:cubicBezTo>
                    <a:cubicBezTo>
                      <a:pt x="577823" y="768682"/>
                      <a:pt x="358672" y="829638"/>
                      <a:pt x="22194" y="624228"/>
                    </a:cubicBezTo>
                    <a:cubicBezTo>
                      <a:pt x="15148" y="620000"/>
                      <a:pt x="7398" y="616124"/>
                      <a:pt x="0" y="611896"/>
                    </a:cubicBezTo>
                    <a:cubicBezTo>
                      <a:pt x="56680" y="377178"/>
                      <a:pt x="214114" y="205242"/>
                      <a:pt x="582094" y="12511"/>
                    </a:cubicBezTo>
                    <a:lnTo>
                      <a:pt x="6069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5354060" y="-5029117"/>
                <a:ext cx="531284" cy="231512"/>
              </a:xfrm>
              <a:custGeom>
                <a:avLst/>
                <a:gdLst>
                  <a:gd name="connsiteX0" fmla="*/ 133227 w 531284"/>
                  <a:gd name="connsiteY0" fmla="*/ 558 h 231512"/>
                  <a:gd name="connsiteX1" fmla="*/ 415191 w 531284"/>
                  <a:gd name="connsiteY1" fmla="*/ 82112 h 231512"/>
                  <a:gd name="connsiteX2" fmla="*/ 479557 w 531284"/>
                  <a:gd name="connsiteY2" fmla="*/ 134943 h 231512"/>
                  <a:gd name="connsiteX3" fmla="*/ 504942 w 531284"/>
                  <a:gd name="connsiteY3" fmla="*/ 178354 h 231512"/>
                  <a:gd name="connsiteX4" fmla="*/ 531284 w 531284"/>
                  <a:gd name="connsiteY4" fmla="*/ 231512 h 231512"/>
                  <a:gd name="connsiteX5" fmla="*/ 43120 w 531284"/>
                  <a:gd name="connsiteY5" fmla="*/ 20625 h 231512"/>
                  <a:gd name="connsiteX6" fmla="*/ 0 w 531284"/>
                  <a:gd name="connsiteY6" fmla="*/ 30761 h 231512"/>
                  <a:gd name="connsiteX7" fmla="*/ 7571 w 531284"/>
                  <a:gd name="connsiteY7" fmla="*/ 22209 h 231512"/>
                  <a:gd name="connsiteX8" fmla="*/ 133227 w 531284"/>
                  <a:gd name="connsiteY8" fmla="*/ 558 h 23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1284" h="231512">
                    <a:moveTo>
                      <a:pt x="133227" y="558"/>
                    </a:moveTo>
                    <a:cubicBezTo>
                      <a:pt x="222070" y="-3725"/>
                      <a:pt x="319390" y="16016"/>
                      <a:pt x="415191" y="82112"/>
                    </a:cubicBezTo>
                    <a:lnTo>
                      <a:pt x="479557" y="134943"/>
                    </a:lnTo>
                    <a:lnTo>
                      <a:pt x="504942" y="178354"/>
                    </a:lnTo>
                    <a:cubicBezTo>
                      <a:pt x="522234" y="210328"/>
                      <a:pt x="531284" y="231512"/>
                      <a:pt x="531284" y="231512"/>
                    </a:cubicBezTo>
                    <a:cubicBezTo>
                      <a:pt x="370662" y="24956"/>
                      <a:pt x="190083" y="-5449"/>
                      <a:pt x="43120" y="20625"/>
                    </a:cubicBezTo>
                    <a:lnTo>
                      <a:pt x="0" y="30761"/>
                    </a:lnTo>
                    <a:lnTo>
                      <a:pt x="7571" y="22209"/>
                    </a:lnTo>
                    <a:cubicBezTo>
                      <a:pt x="46504" y="10847"/>
                      <a:pt x="88806" y="2699"/>
                      <a:pt x="133227" y="5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5035522" y="-4998356"/>
                <a:ext cx="791539" cy="413894"/>
              </a:xfrm>
              <a:custGeom>
                <a:avLst/>
                <a:gdLst>
                  <a:gd name="connsiteX0" fmla="*/ 318539 w 791539"/>
                  <a:gd name="connsiteY0" fmla="*/ 0 h 413894"/>
                  <a:gd name="connsiteX1" fmla="*/ 234356 w 791539"/>
                  <a:gd name="connsiteY1" fmla="*/ 95082 h 413894"/>
                  <a:gd name="connsiteX2" fmla="*/ 25221 w 791539"/>
                  <a:gd name="connsiteY2" fmla="*/ 396275 h 413894"/>
                  <a:gd name="connsiteX3" fmla="*/ 422651 w 791539"/>
                  <a:gd name="connsiteY3" fmla="*/ 322990 h 413894"/>
                  <a:gd name="connsiteX4" fmla="*/ 791539 w 791539"/>
                  <a:gd name="connsiteY4" fmla="*/ 413894 h 413894"/>
                  <a:gd name="connsiteX5" fmla="*/ 722093 w 791539"/>
                  <a:gd name="connsiteY5" fmla="*/ 406627 h 413894"/>
                  <a:gd name="connsiteX6" fmla="*/ 700950 w 791539"/>
                  <a:gd name="connsiteY6" fmla="*/ 397081 h 413894"/>
                  <a:gd name="connsiteX7" fmla="*/ 397430 w 791539"/>
                  <a:gd name="connsiteY7" fmla="*/ 335690 h 413894"/>
                  <a:gd name="connsiteX8" fmla="*/ 0 w 791539"/>
                  <a:gd name="connsiteY8" fmla="*/ 408975 h 413894"/>
                  <a:gd name="connsiteX9" fmla="*/ 300889 w 791539"/>
                  <a:gd name="connsiteY9" fmla="*/ 4148 h 413894"/>
                  <a:gd name="connsiteX10" fmla="*/ 318539 w 791539"/>
                  <a:gd name="connsiteY10" fmla="*/ 0 h 413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1539" h="413894">
                    <a:moveTo>
                      <a:pt x="318539" y="0"/>
                    </a:moveTo>
                    <a:lnTo>
                      <a:pt x="234356" y="95082"/>
                    </a:lnTo>
                    <a:cubicBezTo>
                      <a:pt x="148295" y="199147"/>
                      <a:pt x="79128" y="303260"/>
                      <a:pt x="25221" y="396275"/>
                    </a:cubicBezTo>
                    <a:cubicBezTo>
                      <a:pt x="133384" y="351883"/>
                      <a:pt x="271853" y="314890"/>
                      <a:pt x="422651" y="322990"/>
                    </a:cubicBezTo>
                    <a:cubicBezTo>
                      <a:pt x="595998" y="332504"/>
                      <a:pt x="715435" y="374433"/>
                      <a:pt x="791539" y="413894"/>
                    </a:cubicBezTo>
                    <a:lnTo>
                      <a:pt x="722093" y="406627"/>
                    </a:lnTo>
                    <a:lnTo>
                      <a:pt x="700950" y="397081"/>
                    </a:lnTo>
                    <a:cubicBezTo>
                      <a:pt x="627126" y="368195"/>
                      <a:pt x="527440" y="342826"/>
                      <a:pt x="397430" y="335690"/>
                    </a:cubicBezTo>
                    <a:cubicBezTo>
                      <a:pt x="246632" y="327590"/>
                      <a:pt x="108163" y="364583"/>
                      <a:pt x="0" y="408975"/>
                    </a:cubicBezTo>
                    <a:cubicBezTo>
                      <a:pt x="71876" y="284955"/>
                      <a:pt x="170880" y="141204"/>
                      <a:pt x="300889" y="4148"/>
                    </a:cubicBezTo>
                    <a:lnTo>
                      <a:pt x="3185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4932511" y="-4599571"/>
                <a:ext cx="869329" cy="187682"/>
              </a:xfrm>
              <a:custGeom>
                <a:avLst/>
                <a:gdLst>
                  <a:gd name="connsiteX0" fmla="*/ 752664 w 869329"/>
                  <a:gd name="connsiteY0" fmla="*/ 261 h 187682"/>
                  <a:gd name="connsiteX1" fmla="*/ 825104 w 869329"/>
                  <a:gd name="connsiteY1" fmla="*/ 7842 h 187682"/>
                  <a:gd name="connsiteX2" fmla="*/ 869329 w 869329"/>
                  <a:gd name="connsiteY2" fmla="*/ 27809 h 187682"/>
                  <a:gd name="connsiteX3" fmla="*/ 121663 w 869329"/>
                  <a:gd name="connsiteY3" fmla="*/ 134580 h 187682"/>
                  <a:gd name="connsiteX4" fmla="*/ 0 w 869329"/>
                  <a:gd name="connsiteY4" fmla="*/ 187682 h 187682"/>
                  <a:gd name="connsiteX5" fmla="*/ 15546 w 869329"/>
                  <a:gd name="connsiteY5" fmla="*/ 179205 h 187682"/>
                  <a:gd name="connsiteX6" fmla="*/ 752664 w 869329"/>
                  <a:gd name="connsiteY6" fmla="*/ 261 h 187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9329" h="187682">
                    <a:moveTo>
                      <a:pt x="752664" y="261"/>
                    </a:moveTo>
                    <a:lnTo>
                      <a:pt x="825104" y="7842"/>
                    </a:lnTo>
                    <a:lnTo>
                      <a:pt x="869329" y="27809"/>
                    </a:lnTo>
                    <a:cubicBezTo>
                      <a:pt x="644279" y="-17113"/>
                      <a:pt x="353854" y="43938"/>
                      <a:pt x="121663" y="134580"/>
                    </a:cubicBezTo>
                    <a:lnTo>
                      <a:pt x="0" y="187682"/>
                    </a:lnTo>
                    <a:lnTo>
                      <a:pt x="15546" y="179205"/>
                    </a:lnTo>
                    <a:cubicBezTo>
                      <a:pt x="219499" y="79783"/>
                      <a:pt x="506408" y="-5327"/>
                      <a:pt x="752664" y="2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5054037" y="-4469156"/>
                <a:ext cx="1719387" cy="1781995"/>
              </a:xfrm>
              <a:custGeom>
                <a:avLst/>
                <a:gdLst>
                  <a:gd name="connsiteX0" fmla="*/ 278073 w 1719387"/>
                  <a:gd name="connsiteY0" fmla="*/ 1071 h 1781995"/>
                  <a:gd name="connsiteX1" fmla="*/ 378413 w 1719387"/>
                  <a:gd name="connsiteY1" fmla="*/ 24218 h 1781995"/>
                  <a:gd name="connsiteX2" fmla="*/ 1067221 w 1719387"/>
                  <a:gd name="connsiteY2" fmla="*/ 471676 h 1781995"/>
                  <a:gd name="connsiteX3" fmla="*/ 1719387 w 1719387"/>
                  <a:gd name="connsiteY3" fmla="*/ 1781995 h 1781995"/>
                  <a:gd name="connsiteX4" fmla="*/ 1674814 w 1719387"/>
                  <a:gd name="connsiteY4" fmla="*/ 1511267 h 1781995"/>
                  <a:gd name="connsiteX5" fmla="*/ 1648910 w 1719387"/>
                  <a:gd name="connsiteY5" fmla="*/ 1409785 h 1781995"/>
                  <a:gd name="connsiteX6" fmla="*/ 1636979 w 1719387"/>
                  <a:gd name="connsiteY6" fmla="*/ 1346367 h 1781995"/>
                  <a:gd name="connsiteX7" fmla="*/ 1042000 w 1719387"/>
                  <a:gd name="connsiteY7" fmla="*/ 484376 h 1781995"/>
                  <a:gd name="connsiteX8" fmla="*/ 353192 w 1719387"/>
                  <a:gd name="connsiteY8" fmla="*/ 36918 h 1781995"/>
                  <a:gd name="connsiteX9" fmla="*/ 63352 w 1719387"/>
                  <a:gd name="connsiteY9" fmla="*/ 44671 h 1781995"/>
                  <a:gd name="connsiteX10" fmla="*/ 0 w 1719387"/>
                  <a:gd name="connsiteY10" fmla="*/ 74217 h 1781995"/>
                  <a:gd name="connsiteX11" fmla="*/ 6045 w 1719387"/>
                  <a:gd name="connsiteY11" fmla="*/ 70460 h 1781995"/>
                  <a:gd name="connsiteX12" fmla="*/ 278073 w 1719387"/>
                  <a:gd name="connsiteY12" fmla="*/ 1071 h 178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19387" h="1781995">
                    <a:moveTo>
                      <a:pt x="278073" y="1071"/>
                    </a:moveTo>
                    <a:cubicBezTo>
                      <a:pt x="311267" y="3634"/>
                      <a:pt x="344898" y="10917"/>
                      <a:pt x="378413" y="24218"/>
                    </a:cubicBezTo>
                    <a:cubicBezTo>
                      <a:pt x="646539" y="130268"/>
                      <a:pt x="827636" y="325813"/>
                      <a:pt x="1067221" y="471676"/>
                    </a:cubicBezTo>
                    <a:cubicBezTo>
                      <a:pt x="1306806" y="617543"/>
                      <a:pt x="1672172" y="866642"/>
                      <a:pt x="1719387" y="1781995"/>
                    </a:cubicBezTo>
                    <a:cubicBezTo>
                      <a:pt x="1719387" y="1781995"/>
                      <a:pt x="1709032" y="1667345"/>
                      <a:pt x="1674814" y="1511267"/>
                    </a:cubicBezTo>
                    <a:lnTo>
                      <a:pt x="1648910" y="1409785"/>
                    </a:lnTo>
                    <a:lnTo>
                      <a:pt x="1636979" y="1346367"/>
                    </a:lnTo>
                    <a:cubicBezTo>
                      <a:pt x="1514361" y="789559"/>
                      <a:pt x="1236663" y="602893"/>
                      <a:pt x="1042000" y="484376"/>
                    </a:cubicBezTo>
                    <a:cubicBezTo>
                      <a:pt x="802415" y="338513"/>
                      <a:pt x="621318" y="142968"/>
                      <a:pt x="353192" y="36918"/>
                    </a:cubicBezTo>
                    <a:cubicBezTo>
                      <a:pt x="252646" y="-2984"/>
                      <a:pt x="151060" y="11269"/>
                      <a:pt x="63352" y="44671"/>
                    </a:cubicBezTo>
                    <a:lnTo>
                      <a:pt x="0" y="74217"/>
                    </a:lnTo>
                    <a:lnTo>
                      <a:pt x="6045" y="70460"/>
                    </a:lnTo>
                    <a:cubicBezTo>
                      <a:pt x="82842" y="28181"/>
                      <a:pt x="178491" y="-6617"/>
                      <a:pt x="278073" y="10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3935276" y="-4411889"/>
                <a:ext cx="997235" cy="1699024"/>
              </a:xfrm>
              <a:custGeom>
                <a:avLst/>
                <a:gdLst>
                  <a:gd name="connsiteX0" fmla="*/ 997235 w 997235"/>
                  <a:gd name="connsiteY0" fmla="*/ 0 h 1699024"/>
                  <a:gd name="connsiteX1" fmla="*/ 901353 w 997235"/>
                  <a:gd name="connsiteY1" fmla="*/ 52284 h 1699024"/>
                  <a:gd name="connsiteX2" fmla="*/ 815767 w 997235"/>
                  <a:gd name="connsiteY2" fmla="*/ 112813 h 1699024"/>
                  <a:gd name="connsiteX3" fmla="*/ 131187 w 997235"/>
                  <a:gd name="connsiteY3" fmla="*/ 987651 h 1699024"/>
                  <a:gd name="connsiteX4" fmla="*/ 94472 w 997235"/>
                  <a:gd name="connsiteY4" fmla="*/ 1636823 h 1699024"/>
                  <a:gd name="connsiteX5" fmla="*/ 111432 w 997235"/>
                  <a:gd name="connsiteY5" fmla="*/ 1664147 h 1699024"/>
                  <a:gd name="connsiteX6" fmla="*/ 99977 w 997235"/>
                  <a:gd name="connsiteY6" fmla="*/ 1699024 h 1699024"/>
                  <a:gd name="connsiteX7" fmla="*/ 105966 w 997235"/>
                  <a:gd name="connsiteY7" fmla="*/ 1000351 h 1699024"/>
                  <a:gd name="connsiteX8" fmla="*/ 790546 w 997235"/>
                  <a:gd name="connsiteY8" fmla="*/ 125513 h 1699024"/>
                  <a:gd name="connsiteX9" fmla="*/ 987560 w 997235"/>
                  <a:gd name="connsiteY9" fmla="*/ 4223 h 1699024"/>
                  <a:gd name="connsiteX10" fmla="*/ 997235 w 997235"/>
                  <a:gd name="connsiteY10" fmla="*/ 0 h 169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7235" h="1699024">
                    <a:moveTo>
                      <a:pt x="997235" y="0"/>
                    </a:moveTo>
                    <a:lnTo>
                      <a:pt x="901353" y="52284"/>
                    </a:lnTo>
                    <a:cubicBezTo>
                      <a:pt x="868188" y="72703"/>
                      <a:pt x="839329" y="93083"/>
                      <a:pt x="815767" y="112813"/>
                    </a:cubicBezTo>
                    <a:cubicBezTo>
                      <a:pt x="594855" y="298141"/>
                      <a:pt x="373942" y="483114"/>
                      <a:pt x="131187" y="987651"/>
                    </a:cubicBezTo>
                    <a:cubicBezTo>
                      <a:pt x="-31283" y="1325230"/>
                      <a:pt x="23671" y="1512824"/>
                      <a:pt x="94472" y="1636823"/>
                    </a:cubicBezTo>
                    <a:lnTo>
                      <a:pt x="111432" y="1664147"/>
                    </a:lnTo>
                    <a:lnTo>
                      <a:pt x="99977" y="1699024"/>
                    </a:lnTo>
                    <a:cubicBezTo>
                      <a:pt x="18588" y="1576062"/>
                      <a:pt x="-79714" y="1386155"/>
                      <a:pt x="105966" y="1000351"/>
                    </a:cubicBezTo>
                    <a:cubicBezTo>
                      <a:pt x="348721" y="495814"/>
                      <a:pt x="569634" y="310841"/>
                      <a:pt x="790546" y="125513"/>
                    </a:cubicBezTo>
                    <a:cubicBezTo>
                      <a:pt x="837671" y="86052"/>
                      <a:pt x="905979" y="43993"/>
                      <a:pt x="987560" y="4223"/>
                    </a:cubicBezTo>
                    <a:lnTo>
                      <a:pt x="9972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5051792" y="-4396306"/>
                <a:ext cx="1696410" cy="1721844"/>
              </a:xfrm>
              <a:custGeom>
                <a:avLst/>
                <a:gdLst>
                  <a:gd name="connsiteX0" fmla="*/ 291277 w 1696410"/>
                  <a:gd name="connsiteY0" fmla="*/ 1124 h 1721844"/>
                  <a:gd name="connsiteX1" fmla="*/ 724532 w 1696410"/>
                  <a:gd name="connsiteY1" fmla="*/ 292774 h 1721844"/>
                  <a:gd name="connsiteX2" fmla="*/ 1244573 w 1696410"/>
                  <a:gd name="connsiteY2" fmla="*/ 651801 h 1721844"/>
                  <a:gd name="connsiteX3" fmla="*/ 1634385 w 1696410"/>
                  <a:gd name="connsiteY3" fmla="*/ 1271242 h 1721844"/>
                  <a:gd name="connsiteX4" fmla="*/ 1651154 w 1696410"/>
                  <a:gd name="connsiteY4" fmla="*/ 1336934 h 1721844"/>
                  <a:gd name="connsiteX5" fmla="*/ 1664658 w 1696410"/>
                  <a:gd name="connsiteY5" fmla="*/ 1408718 h 1721844"/>
                  <a:gd name="connsiteX6" fmla="*/ 1696410 w 1696410"/>
                  <a:gd name="connsiteY6" fmla="*/ 1721844 h 1721844"/>
                  <a:gd name="connsiteX7" fmla="*/ 1219352 w 1696410"/>
                  <a:gd name="connsiteY7" fmla="*/ 664501 h 1721844"/>
                  <a:gd name="connsiteX8" fmla="*/ 699311 w 1696410"/>
                  <a:gd name="connsiteY8" fmla="*/ 305474 h 1721844"/>
                  <a:gd name="connsiteX9" fmla="*/ 212040 w 1696410"/>
                  <a:gd name="connsiteY9" fmla="*/ 15860 h 1721844"/>
                  <a:gd name="connsiteX10" fmla="*/ 39789 w 1696410"/>
                  <a:gd name="connsiteY10" fmla="*/ 70187 h 1721844"/>
                  <a:gd name="connsiteX11" fmla="*/ 0 w 1696410"/>
                  <a:gd name="connsiteY11" fmla="*/ 90162 h 1721844"/>
                  <a:gd name="connsiteX12" fmla="*/ 404 w 1696410"/>
                  <a:gd name="connsiteY12" fmla="*/ 89920 h 1721844"/>
                  <a:gd name="connsiteX13" fmla="*/ 237261 w 1696410"/>
                  <a:gd name="connsiteY13" fmla="*/ 3160 h 1721844"/>
                  <a:gd name="connsiteX14" fmla="*/ 291277 w 1696410"/>
                  <a:gd name="connsiteY14" fmla="*/ 1124 h 172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96410" h="1721844">
                    <a:moveTo>
                      <a:pt x="291277" y="1124"/>
                    </a:moveTo>
                    <a:cubicBezTo>
                      <a:pt x="416476" y="14852"/>
                      <a:pt x="538943" y="152195"/>
                      <a:pt x="724532" y="292774"/>
                    </a:cubicBezTo>
                    <a:cubicBezTo>
                      <a:pt x="936637" y="453437"/>
                      <a:pt x="840803" y="409748"/>
                      <a:pt x="1244573" y="651801"/>
                    </a:cubicBezTo>
                    <a:cubicBezTo>
                      <a:pt x="1446284" y="772827"/>
                      <a:pt x="1565548" y="1037163"/>
                      <a:pt x="1634385" y="1271242"/>
                    </a:cubicBezTo>
                    <a:lnTo>
                      <a:pt x="1651154" y="1336934"/>
                    </a:lnTo>
                    <a:lnTo>
                      <a:pt x="1664658" y="1408718"/>
                    </a:lnTo>
                    <a:cubicBezTo>
                      <a:pt x="1679635" y="1503416"/>
                      <a:pt x="1690508" y="1607425"/>
                      <a:pt x="1696410" y="1721844"/>
                    </a:cubicBezTo>
                    <a:cubicBezTo>
                      <a:pt x="1696410" y="1721844"/>
                      <a:pt x="1622773" y="906553"/>
                      <a:pt x="1219352" y="664501"/>
                    </a:cubicBezTo>
                    <a:cubicBezTo>
                      <a:pt x="815582" y="422448"/>
                      <a:pt x="911416" y="466137"/>
                      <a:pt x="699311" y="305474"/>
                    </a:cubicBezTo>
                    <a:cubicBezTo>
                      <a:pt x="487209" y="144812"/>
                      <a:pt x="357552" y="-11623"/>
                      <a:pt x="212040" y="15860"/>
                    </a:cubicBezTo>
                    <a:cubicBezTo>
                      <a:pt x="157472" y="26165"/>
                      <a:pt x="101962" y="42069"/>
                      <a:pt x="39789" y="70187"/>
                    </a:cubicBezTo>
                    <a:lnTo>
                      <a:pt x="0" y="90162"/>
                    </a:lnTo>
                    <a:lnTo>
                      <a:pt x="404" y="89920"/>
                    </a:lnTo>
                    <a:cubicBezTo>
                      <a:pt x="90072" y="40594"/>
                      <a:pt x="164503" y="16900"/>
                      <a:pt x="237261" y="3160"/>
                    </a:cubicBezTo>
                    <a:cubicBezTo>
                      <a:pt x="255450" y="-275"/>
                      <a:pt x="273392" y="-837"/>
                      <a:pt x="291277" y="11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4698694" y="-4394939"/>
                <a:ext cx="355343" cy="341809"/>
              </a:xfrm>
              <a:custGeom>
                <a:avLst/>
                <a:gdLst>
                  <a:gd name="connsiteX0" fmla="*/ 355343 w 355343"/>
                  <a:gd name="connsiteY0" fmla="*/ 0 h 341809"/>
                  <a:gd name="connsiteX1" fmla="*/ 291428 w 355343"/>
                  <a:gd name="connsiteY1" fmla="*/ 39720 h 341809"/>
                  <a:gd name="connsiteX2" fmla="*/ 190112 w 355343"/>
                  <a:gd name="connsiteY2" fmla="*/ 122290 h 341809"/>
                  <a:gd name="connsiteX3" fmla="*/ 45500 w 355343"/>
                  <a:gd name="connsiteY3" fmla="*/ 303674 h 341809"/>
                  <a:gd name="connsiteX4" fmla="*/ 0 w 355343"/>
                  <a:gd name="connsiteY4" fmla="*/ 341809 h 341809"/>
                  <a:gd name="connsiteX5" fmla="*/ 164891 w 355343"/>
                  <a:gd name="connsiteY5" fmla="*/ 134990 h 341809"/>
                  <a:gd name="connsiteX6" fmla="*/ 336167 w 355343"/>
                  <a:gd name="connsiteY6" fmla="*/ 8943 h 341809"/>
                  <a:gd name="connsiteX7" fmla="*/ 355343 w 355343"/>
                  <a:gd name="connsiteY7" fmla="*/ 0 h 34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5343" h="341809">
                    <a:moveTo>
                      <a:pt x="355343" y="0"/>
                    </a:moveTo>
                    <a:lnTo>
                      <a:pt x="291428" y="39720"/>
                    </a:lnTo>
                    <a:cubicBezTo>
                      <a:pt x="228857" y="83099"/>
                      <a:pt x="190112" y="122290"/>
                      <a:pt x="190112" y="122290"/>
                    </a:cubicBezTo>
                    <a:lnTo>
                      <a:pt x="45500" y="303674"/>
                    </a:lnTo>
                    <a:lnTo>
                      <a:pt x="0" y="341809"/>
                    </a:lnTo>
                    <a:lnTo>
                      <a:pt x="164891" y="134990"/>
                    </a:lnTo>
                    <a:cubicBezTo>
                      <a:pt x="164891" y="134990"/>
                      <a:pt x="233771" y="65316"/>
                      <a:pt x="336167" y="8943"/>
                    </a:cubicBezTo>
                    <a:lnTo>
                      <a:pt x="3553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4723914" y="-4306143"/>
                <a:ext cx="327878" cy="240313"/>
              </a:xfrm>
              <a:custGeom>
                <a:avLst/>
                <a:gdLst>
                  <a:gd name="connsiteX0" fmla="*/ 327878 w 327878"/>
                  <a:gd name="connsiteY0" fmla="*/ 0 h 240313"/>
                  <a:gd name="connsiteX1" fmla="*/ 257962 w 327878"/>
                  <a:gd name="connsiteY1" fmla="*/ 41804 h 240313"/>
                  <a:gd name="connsiteX2" fmla="*/ 0 w 327878"/>
                  <a:gd name="connsiteY2" fmla="*/ 240313 h 240313"/>
                  <a:gd name="connsiteX3" fmla="*/ 20279 w 327878"/>
                  <a:gd name="connsiteY3" fmla="*/ 214878 h 240313"/>
                  <a:gd name="connsiteX4" fmla="*/ 69872 w 327878"/>
                  <a:gd name="connsiteY4" fmla="*/ 173312 h 240313"/>
                  <a:gd name="connsiteX5" fmla="*/ 303061 w 327878"/>
                  <a:gd name="connsiteY5" fmla="*/ 12458 h 240313"/>
                  <a:gd name="connsiteX6" fmla="*/ 327878 w 327878"/>
                  <a:gd name="connsiteY6" fmla="*/ 0 h 24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7878" h="240313">
                    <a:moveTo>
                      <a:pt x="327878" y="0"/>
                    </a:moveTo>
                    <a:lnTo>
                      <a:pt x="257962" y="41804"/>
                    </a:lnTo>
                    <a:cubicBezTo>
                      <a:pt x="184361" y="89146"/>
                      <a:pt x="100281" y="153111"/>
                      <a:pt x="0" y="240313"/>
                    </a:cubicBezTo>
                    <a:lnTo>
                      <a:pt x="20279" y="214878"/>
                    </a:lnTo>
                    <a:lnTo>
                      <a:pt x="69872" y="173312"/>
                    </a:lnTo>
                    <a:cubicBezTo>
                      <a:pt x="159988" y="100866"/>
                      <a:pt x="235810" y="49453"/>
                      <a:pt x="303061" y="12458"/>
                    </a:cubicBezTo>
                    <a:lnTo>
                      <a:pt x="3278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6140286" y="-4293439"/>
                <a:ext cx="776475" cy="1780682"/>
              </a:xfrm>
              <a:custGeom>
                <a:avLst/>
                <a:gdLst>
                  <a:gd name="connsiteX0" fmla="*/ 0 w 776475"/>
                  <a:gd name="connsiteY0" fmla="*/ 0 h 1780682"/>
                  <a:gd name="connsiteX1" fmla="*/ 473178 w 776475"/>
                  <a:gd name="connsiteY1" fmla="*/ 383336 h 1780682"/>
                  <a:gd name="connsiteX2" fmla="*/ 767375 w 776475"/>
                  <a:gd name="connsiteY2" fmla="*/ 1175024 h 1780682"/>
                  <a:gd name="connsiteX3" fmla="*/ 743768 w 776475"/>
                  <a:gd name="connsiteY3" fmla="*/ 1780682 h 1780682"/>
                  <a:gd name="connsiteX4" fmla="*/ 744914 w 776475"/>
                  <a:gd name="connsiteY4" fmla="*/ 1543828 h 1780682"/>
                  <a:gd name="connsiteX5" fmla="*/ 744652 w 776475"/>
                  <a:gd name="connsiteY5" fmla="*/ 1537463 h 1780682"/>
                  <a:gd name="connsiteX6" fmla="*/ 747845 w 776475"/>
                  <a:gd name="connsiteY6" fmla="*/ 1488980 h 1780682"/>
                  <a:gd name="connsiteX7" fmla="*/ 742154 w 776475"/>
                  <a:gd name="connsiteY7" fmla="*/ 1187724 h 1780682"/>
                  <a:gd name="connsiteX8" fmla="*/ 447957 w 776475"/>
                  <a:gd name="connsiteY8" fmla="*/ 396036 h 1780682"/>
                  <a:gd name="connsiteX9" fmla="*/ 77953 w 776475"/>
                  <a:gd name="connsiteY9" fmla="*/ 43878 h 1780682"/>
                  <a:gd name="connsiteX10" fmla="*/ 77705 w 776475"/>
                  <a:gd name="connsiteY10" fmla="*/ 43789 h 1780682"/>
                  <a:gd name="connsiteX11" fmla="*/ 43958 w 776475"/>
                  <a:gd name="connsiteY11" fmla="*/ 23541 h 1780682"/>
                  <a:gd name="connsiteX12" fmla="*/ 0 w 776475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6475" h="1780682">
                    <a:moveTo>
                      <a:pt x="0" y="0"/>
                    </a:moveTo>
                    <a:cubicBezTo>
                      <a:pt x="0" y="0"/>
                      <a:pt x="296661" y="41577"/>
                      <a:pt x="473178" y="383336"/>
                    </a:cubicBezTo>
                    <a:cubicBezTo>
                      <a:pt x="649343" y="725099"/>
                      <a:pt x="737779" y="925574"/>
                      <a:pt x="767375" y="1175024"/>
                    </a:cubicBezTo>
                    <a:cubicBezTo>
                      <a:pt x="797322" y="1424475"/>
                      <a:pt x="743768" y="1780682"/>
                      <a:pt x="743768" y="1780682"/>
                    </a:cubicBezTo>
                    <a:cubicBezTo>
                      <a:pt x="743768" y="1780682"/>
                      <a:pt x="748437" y="1678859"/>
                      <a:pt x="744914" y="1543828"/>
                    </a:cubicBezTo>
                    <a:lnTo>
                      <a:pt x="744652" y="1537463"/>
                    </a:lnTo>
                    <a:lnTo>
                      <a:pt x="747845" y="1488980"/>
                    </a:lnTo>
                    <a:cubicBezTo>
                      <a:pt x="752872" y="1389825"/>
                      <a:pt x="753384" y="1281268"/>
                      <a:pt x="742154" y="1187724"/>
                    </a:cubicBezTo>
                    <a:cubicBezTo>
                      <a:pt x="712558" y="938274"/>
                      <a:pt x="624122" y="737799"/>
                      <a:pt x="447957" y="396036"/>
                    </a:cubicBezTo>
                    <a:cubicBezTo>
                      <a:pt x="337634" y="182437"/>
                      <a:pt x="180380" y="86096"/>
                      <a:pt x="77953" y="43878"/>
                    </a:cubicBezTo>
                    <a:lnTo>
                      <a:pt x="77705" y="43789"/>
                    </a:lnTo>
                    <a:lnTo>
                      <a:pt x="43958" y="23541"/>
                    </a:lnTo>
                    <a:cubicBezTo>
                      <a:pt x="16868" y="812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6115065" y="-4280739"/>
                <a:ext cx="769873" cy="1780682"/>
              </a:xfrm>
              <a:custGeom>
                <a:avLst/>
                <a:gdLst>
                  <a:gd name="connsiteX0" fmla="*/ 0 w 769873"/>
                  <a:gd name="connsiteY0" fmla="*/ 0 h 1780682"/>
                  <a:gd name="connsiteX1" fmla="*/ 49111 w 769873"/>
                  <a:gd name="connsiteY1" fmla="*/ 11836 h 1780682"/>
                  <a:gd name="connsiteX2" fmla="*/ 102926 w 769873"/>
                  <a:gd name="connsiteY2" fmla="*/ 31089 h 1780682"/>
                  <a:gd name="connsiteX3" fmla="*/ 116652 w 769873"/>
                  <a:gd name="connsiteY3" fmla="*/ 39325 h 1780682"/>
                  <a:gd name="connsiteX4" fmla="*/ 409611 w 769873"/>
                  <a:gd name="connsiteY4" fmla="*/ 323777 h 1780682"/>
                  <a:gd name="connsiteX5" fmla="*/ 722130 w 769873"/>
                  <a:gd name="connsiteY5" fmla="*/ 1095028 h 1780682"/>
                  <a:gd name="connsiteX6" fmla="*/ 765756 w 769873"/>
                  <a:gd name="connsiteY6" fmla="*/ 1424700 h 1780682"/>
                  <a:gd name="connsiteX7" fmla="*/ 769873 w 769873"/>
                  <a:gd name="connsiteY7" fmla="*/ 1524763 h 1780682"/>
                  <a:gd name="connsiteX8" fmla="*/ 766802 w 769873"/>
                  <a:gd name="connsiteY8" fmla="*/ 1571397 h 1780682"/>
                  <a:gd name="connsiteX9" fmla="*/ 743768 w 769873"/>
                  <a:gd name="connsiteY9" fmla="*/ 1780682 h 1780682"/>
                  <a:gd name="connsiteX10" fmla="*/ 696909 w 769873"/>
                  <a:gd name="connsiteY10" fmla="*/ 1107728 h 1780682"/>
                  <a:gd name="connsiteX11" fmla="*/ 384390 w 769873"/>
                  <a:gd name="connsiteY11" fmla="*/ 336477 h 1780682"/>
                  <a:gd name="connsiteX12" fmla="*/ 0 w 769873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9873" h="1780682">
                    <a:moveTo>
                      <a:pt x="0" y="0"/>
                    </a:moveTo>
                    <a:cubicBezTo>
                      <a:pt x="0" y="0"/>
                      <a:pt x="18542" y="2599"/>
                      <a:pt x="49111" y="11836"/>
                    </a:cubicBezTo>
                    <a:lnTo>
                      <a:pt x="102926" y="31089"/>
                    </a:lnTo>
                    <a:lnTo>
                      <a:pt x="116652" y="39325"/>
                    </a:lnTo>
                    <a:cubicBezTo>
                      <a:pt x="205784" y="95561"/>
                      <a:pt x="338044" y="194737"/>
                      <a:pt x="409611" y="323777"/>
                    </a:cubicBezTo>
                    <a:cubicBezTo>
                      <a:pt x="524121" y="530245"/>
                      <a:pt x="656243" y="829373"/>
                      <a:pt x="722130" y="1095028"/>
                    </a:cubicBezTo>
                    <a:cubicBezTo>
                      <a:pt x="746706" y="1194651"/>
                      <a:pt x="759439" y="1314190"/>
                      <a:pt x="765756" y="1424700"/>
                    </a:cubicBezTo>
                    <a:lnTo>
                      <a:pt x="769873" y="1524763"/>
                    </a:lnTo>
                    <a:lnTo>
                      <a:pt x="766802" y="1571397"/>
                    </a:lnTo>
                    <a:cubicBezTo>
                      <a:pt x="757157" y="1691630"/>
                      <a:pt x="743768" y="1780682"/>
                      <a:pt x="743768" y="1780682"/>
                    </a:cubicBezTo>
                    <a:cubicBezTo>
                      <a:pt x="743768" y="1780682"/>
                      <a:pt x="762444" y="1373388"/>
                      <a:pt x="696909" y="1107728"/>
                    </a:cubicBezTo>
                    <a:cubicBezTo>
                      <a:pt x="631022" y="842073"/>
                      <a:pt x="498900" y="542945"/>
                      <a:pt x="384390" y="336477"/>
                    </a:cubicBezTo>
                    <a:cubicBezTo>
                      <a:pt x="269883" y="130013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5027139" y="-4230351"/>
                <a:ext cx="1036336" cy="608808"/>
              </a:xfrm>
              <a:custGeom>
                <a:avLst/>
                <a:gdLst>
                  <a:gd name="connsiteX0" fmla="*/ 182881 w 1036336"/>
                  <a:gd name="connsiteY0" fmla="*/ 134 h 608808"/>
                  <a:gd name="connsiteX1" fmla="*/ 749540 w 1036336"/>
                  <a:gd name="connsiteY1" fmla="*/ 385077 h 608808"/>
                  <a:gd name="connsiteX2" fmla="*/ 1036336 w 1036336"/>
                  <a:gd name="connsiteY2" fmla="*/ 608808 h 608808"/>
                  <a:gd name="connsiteX3" fmla="*/ 996214 w 1036336"/>
                  <a:gd name="connsiteY3" fmla="*/ 593696 h 608808"/>
                  <a:gd name="connsiteX4" fmla="*/ 971402 w 1036336"/>
                  <a:gd name="connsiteY4" fmla="*/ 583845 h 608808"/>
                  <a:gd name="connsiteX5" fmla="*/ 967006 w 1036336"/>
                  <a:gd name="connsiteY5" fmla="*/ 579796 h 608808"/>
                  <a:gd name="connsiteX6" fmla="*/ 724319 w 1036336"/>
                  <a:gd name="connsiteY6" fmla="*/ 397777 h 608808"/>
                  <a:gd name="connsiteX7" fmla="*/ 103510 w 1036336"/>
                  <a:gd name="connsiteY7" fmla="*/ 15148 h 608808"/>
                  <a:gd name="connsiteX8" fmla="*/ 48347 w 1036336"/>
                  <a:gd name="connsiteY8" fmla="*/ 25581 h 608808"/>
                  <a:gd name="connsiteX9" fmla="*/ 0 w 1036336"/>
                  <a:gd name="connsiteY9" fmla="*/ 42046 h 608808"/>
                  <a:gd name="connsiteX10" fmla="*/ 20034 w 1036336"/>
                  <a:gd name="connsiteY10" fmla="*/ 31112 h 608808"/>
                  <a:gd name="connsiteX11" fmla="*/ 128731 w 1036336"/>
                  <a:gd name="connsiteY11" fmla="*/ 2448 h 608808"/>
                  <a:gd name="connsiteX12" fmla="*/ 182881 w 1036336"/>
                  <a:gd name="connsiteY12" fmla="*/ 134 h 60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36336" h="608808">
                    <a:moveTo>
                      <a:pt x="182881" y="134"/>
                    </a:moveTo>
                    <a:cubicBezTo>
                      <a:pt x="445159" y="7061"/>
                      <a:pt x="583723" y="281691"/>
                      <a:pt x="749540" y="385077"/>
                    </a:cubicBezTo>
                    <a:cubicBezTo>
                      <a:pt x="926408" y="495359"/>
                      <a:pt x="1036336" y="608808"/>
                      <a:pt x="1036336" y="608808"/>
                    </a:cubicBezTo>
                    <a:cubicBezTo>
                      <a:pt x="1036336" y="608808"/>
                      <a:pt x="1020966" y="603281"/>
                      <a:pt x="996214" y="593696"/>
                    </a:cubicBezTo>
                    <a:lnTo>
                      <a:pt x="971402" y="583845"/>
                    </a:lnTo>
                    <a:lnTo>
                      <a:pt x="967006" y="579796"/>
                    </a:lnTo>
                    <a:cubicBezTo>
                      <a:pt x="919256" y="536867"/>
                      <a:pt x="834862" y="466703"/>
                      <a:pt x="724319" y="397777"/>
                    </a:cubicBezTo>
                    <a:cubicBezTo>
                      <a:pt x="547447" y="287498"/>
                      <a:pt x="401584" y="-17618"/>
                      <a:pt x="103510" y="15148"/>
                    </a:cubicBezTo>
                    <a:cubicBezTo>
                      <a:pt x="84881" y="17196"/>
                      <a:pt x="66478" y="20739"/>
                      <a:pt x="48347" y="25581"/>
                    </a:cubicBezTo>
                    <a:lnTo>
                      <a:pt x="0" y="42046"/>
                    </a:lnTo>
                    <a:lnTo>
                      <a:pt x="20034" y="31112"/>
                    </a:lnTo>
                    <a:cubicBezTo>
                      <a:pt x="55122" y="16618"/>
                      <a:pt x="91472" y="6544"/>
                      <a:pt x="128731" y="2448"/>
                    </a:cubicBezTo>
                    <a:cubicBezTo>
                      <a:pt x="147361" y="400"/>
                      <a:pt x="165396" y="-328"/>
                      <a:pt x="182881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4592639" y="-4188305"/>
                <a:ext cx="434501" cy="421266"/>
              </a:xfrm>
              <a:custGeom>
                <a:avLst/>
                <a:gdLst>
                  <a:gd name="connsiteX0" fmla="*/ 434501 w 434501"/>
                  <a:gd name="connsiteY0" fmla="*/ 0 h 421266"/>
                  <a:gd name="connsiteX1" fmla="*/ 353419 w 434501"/>
                  <a:gd name="connsiteY1" fmla="*/ 44250 h 421266"/>
                  <a:gd name="connsiteX2" fmla="*/ 116858 w 434501"/>
                  <a:gd name="connsiteY2" fmla="*/ 275403 h 421266"/>
                  <a:gd name="connsiteX3" fmla="*/ 99894 w 434501"/>
                  <a:gd name="connsiteY3" fmla="*/ 298625 h 421266"/>
                  <a:gd name="connsiteX4" fmla="*/ 57556 w 434501"/>
                  <a:gd name="connsiteY4" fmla="*/ 347408 h 421266"/>
                  <a:gd name="connsiteX5" fmla="*/ 0 w 434501"/>
                  <a:gd name="connsiteY5" fmla="*/ 421266 h 421266"/>
                  <a:gd name="connsiteX6" fmla="*/ 429314 w 434501"/>
                  <a:gd name="connsiteY6" fmla="*/ 1766 h 421266"/>
                  <a:gd name="connsiteX7" fmla="*/ 434501 w 434501"/>
                  <a:gd name="connsiteY7" fmla="*/ 0 h 421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4501" h="421266">
                    <a:moveTo>
                      <a:pt x="434501" y="0"/>
                    </a:moveTo>
                    <a:lnTo>
                      <a:pt x="353419" y="44250"/>
                    </a:lnTo>
                    <a:cubicBezTo>
                      <a:pt x="256803" y="109577"/>
                      <a:pt x="174754" y="200656"/>
                      <a:pt x="116858" y="275403"/>
                    </a:cubicBezTo>
                    <a:lnTo>
                      <a:pt x="99894" y="298625"/>
                    </a:lnTo>
                    <a:lnTo>
                      <a:pt x="57556" y="347408"/>
                    </a:lnTo>
                    <a:cubicBezTo>
                      <a:pt x="38695" y="370365"/>
                      <a:pt x="19511" y="394951"/>
                      <a:pt x="0" y="421266"/>
                    </a:cubicBezTo>
                    <a:cubicBezTo>
                      <a:pt x="0" y="421266"/>
                      <a:pt x="183704" y="103226"/>
                      <a:pt x="429314" y="1766"/>
                    </a:cubicBezTo>
                    <a:lnTo>
                      <a:pt x="4345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4929314" y="-4153971"/>
                <a:ext cx="1108941" cy="545129"/>
              </a:xfrm>
              <a:custGeom>
                <a:avLst/>
                <a:gdLst>
                  <a:gd name="connsiteX0" fmla="*/ 255954 w 1108941"/>
                  <a:gd name="connsiteY0" fmla="*/ 800 h 545129"/>
                  <a:gd name="connsiteX1" fmla="*/ 388629 w 1108941"/>
                  <a:gd name="connsiteY1" fmla="*/ 28949 h 545129"/>
                  <a:gd name="connsiteX2" fmla="*/ 779718 w 1108941"/>
                  <a:gd name="connsiteY2" fmla="*/ 361198 h 545129"/>
                  <a:gd name="connsiteX3" fmla="*/ 1050627 w 1108941"/>
                  <a:gd name="connsiteY3" fmla="*/ 500081 h 545129"/>
                  <a:gd name="connsiteX4" fmla="*/ 1069228 w 1108941"/>
                  <a:gd name="connsiteY4" fmla="*/ 507466 h 545129"/>
                  <a:gd name="connsiteX5" fmla="*/ 1089001 w 1108941"/>
                  <a:gd name="connsiteY5" fmla="*/ 525679 h 545129"/>
                  <a:gd name="connsiteX6" fmla="*/ 1108941 w 1108941"/>
                  <a:gd name="connsiteY6" fmla="*/ 545129 h 545129"/>
                  <a:gd name="connsiteX7" fmla="*/ 754497 w 1108941"/>
                  <a:gd name="connsiteY7" fmla="*/ 373898 h 545129"/>
                  <a:gd name="connsiteX8" fmla="*/ 363408 w 1108941"/>
                  <a:gd name="connsiteY8" fmla="*/ 41649 h 545129"/>
                  <a:gd name="connsiteX9" fmla="*/ 70709 w 1108941"/>
                  <a:gd name="connsiteY9" fmla="*/ 36055 h 545129"/>
                  <a:gd name="connsiteX10" fmla="*/ 0 w 1108941"/>
                  <a:gd name="connsiteY10" fmla="*/ 69035 h 545129"/>
                  <a:gd name="connsiteX11" fmla="*/ 5249 w 1108941"/>
                  <a:gd name="connsiteY11" fmla="*/ 65650 h 545129"/>
                  <a:gd name="connsiteX12" fmla="*/ 255954 w 1108941"/>
                  <a:gd name="connsiteY12" fmla="*/ 800 h 545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941" h="545129">
                    <a:moveTo>
                      <a:pt x="255954" y="800"/>
                    </a:moveTo>
                    <a:cubicBezTo>
                      <a:pt x="304664" y="3867"/>
                      <a:pt x="348816" y="15384"/>
                      <a:pt x="388629" y="28949"/>
                    </a:cubicBezTo>
                    <a:cubicBezTo>
                      <a:pt x="547531" y="83206"/>
                      <a:pt x="671200" y="278399"/>
                      <a:pt x="779718" y="361198"/>
                    </a:cubicBezTo>
                    <a:cubicBezTo>
                      <a:pt x="847542" y="412945"/>
                      <a:pt x="969041" y="466895"/>
                      <a:pt x="1050627" y="500081"/>
                    </a:cubicBezTo>
                    <a:lnTo>
                      <a:pt x="1069228" y="507466"/>
                    </a:lnTo>
                    <a:lnTo>
                      <a:pt x="1089001" y="525679"/>
                    </a:lnTo>
                    <a:cubicBezTo>
                      <a:pt x="1102071" y="538039"/>
                      <a:pt x="1108941" y="545129"/>
                      <a:pt x="1108941" y="545129"/>
                    </a:cubicBezTo>
                    <a:cubicBezTo>
                      <a:pt x="1108941" y="545129"/>
                      <a:pt x="863015" y="456693"/>
                      <a:pt x="754497" y="373898"/>
                    </a:cubicBezTo>
                    <a:cubicBezTo>
                      <a:pt x="645979" y="291099"/>
                      <a:pt x="522310" y="95906"/>
                      <a:pt x="363408" y="41649"/>
                    </a:cubicBezTo>
                    <a:cubicBezTo>
                      <a:pt x="283781" y="14519"/>
                      <a:pt x="186802" y="-4419"/>
                      <a:pt x="70709" y="36055"/>
                    </a:cubicBezTo>
                    <a:lnTo>
                      <a:pt x="0" y="69035"/>
                    </a:lnTo>
                    <a:lnTo>
                      <a:pt x="5249" y="65650"/>
                    </a:lnTo>
                    <a:cubicBezTo>
                      <a:pt x="99569" y="10614"/>
                      <a:pt x="182890" y="-3800"/>
                      <a:pt x="255954" y="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4617859" y="-4084937"/>
                <a:ext cx="311454" cy="305198"/>
              </a:xfrm>
              <a:custGeom>
                <a:avLst/>
                <a:gdLst>
                  <a:gd name="connsiteX0" fmla="*/ 311454 w 311454"/>
                  <a:gd name="connsiteY0" fmla="*/ 0 h 305198"/>
                  <a:gd name="connsiteX1" fmla="*/ 268622 w 311454"/>
                  <a:gd name="connsiteY1" fmla="*/ 27619 h 305198"/>
                  <a:gd name="connsiteX2" fmla="*/ 0 w 311454"/>
                  <a:gd name="connsiteY2" fmla="*/ 305198 h 305198"/>
                  <a:gd name="connsiteX3" fmla="*/ 42148 w 311454"/>
                  <a:gd name="connsiteY3" fmla="*/ 239780 h 305198"/>
                  <a:gd name="connsiteX4" fmla="*/ 74673 w 311454"/>
                  <a:gd name="connsiteY4" fmla="*/ 195257 h 305198"/>
                  <a:gd name="connsiteX5" fmla="*/ 87955 w 311454"/>
                  <a:gd name="connsiteY5" fmla="*/ 179953 h 305198"/>
                  <a:gd name="connsiteX6" fmla="*/ 291482 w 311454"/>
                  <a:gd name="connsiteY6" fmla="*/ 9315 h 305198"/>
                  <a:gd name="connsiteX7" fmla="*/ 311454 w 311454"/>
                  <a:gd name="connsiteY7" fmla="*/ 0 h 3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454" h="305198">
                    <a:moveTo>
                      <a:pt x="311454" y="0"/>
                    </a:moveTo>
                    <a:lnTo>
                      <a:pt x="268622" y="27619"/>
                    </a:lnTo>
                    <a:cubicBezTo>
                      <a:pt x="186950" y="85266"/>
                      <a:pt x="97552" y="173624"/>
                      <a:pt x="0" y="305198"/>
                    </a:cubicBezTo>
                    <a:cubicBezTo>
                      <a:pt x="0" y="305198"/>
                      <a:pt x="14996" y="279236"/>
                      <a:pt x="42148" y="239780"/>
                    </a:cubicBezTo>
                    <a:lnTo>
                      <a:pt x="74673" y="195257"/>
                    </a:lnTo>
                    <a:lnTo>
                      <a:pt x="87955" y="179953"/>
                    </a:lnTo>
                    <a:cubicBezTo>
                      <a:pt x="160833" y="100751"/>
                      <a:pt x="228602" y="46006"/>
                      <a:pt x="291482" y="9315"/>
                    </a:cubicBezTo>
                    <a:lnTo>
                      <a:pt x="3114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4916496" y="-3948166"/>
                <a:ext cx="661468" cy="206812"/>
              </a:xfrm>
              <a:custGeom>
                <a:avLst/>
                <a:gdLst>
                  <a:gd name="connsiteX0" fmla="*/ 134732 w 661468"/>
                  <a:gd name="connsiteY0" fmla="*/ 11 h 206812"/>
                  <a:gd name="connsiteX1" fmla="*/ 661468 w 661468"/>
                  <a:gd name="connsiteY1" fmla="*/ 195907 h 206812"/>
                  <a:gd name="connsiteX2" fmla="*/ 631999 w 661468"/>
                  <a:gd name="connsiteY2" fmla="*/ 202827 h 206812"/>
                  <a:gd name="connsiteX3" fmla="*/ 607722 w 661468"/>
                  <a:gd name="connsiteY3" fmla="*/ 206812 h 206812"/>
                  <a:gd name="connsiteX4" fmla="*/ 556720 w 661468"/>
                  <a:gd name="connsiteY4" fmla="*/ 203601 h 206812"/>
                  <a:gd name="connsiteX5" fmla="*/ 109511 w 661468"/>
                  <a:gd name="connsiteY5" fmla="*/ 12711 h 206812"/>
                  <a:gd name="connsiteX6" fmla="*/ 46891 w 661468"/>
                  <a:gd name="connsiteY6" fmla="*/ 21350 h 206812"/>
                  <a:gd name="connsiteX7" fmla="*/ 0 w 661468"/>
                  <a:gd name="connsiteY7" fmla="*/ 40046 h 206812"/>
                  <a:gd name="connsiteX8" fmla="*/ 12242 w 661468"/>
                  <a:gd name="connsiteY8" fmla="*/ 32520 h 206812"/>
                  <a:gd name="connsiteX9" fmla="*/ 134732 w 661468"/>
                  <a:gd name="connsiteY9" fmla="*/ 11 h 206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468" h="206812">
                    <a:moveTo>
                      <a:pt x="134732" y="11"/>
                    </a:moveTo>
                    <a:cubicBezTo>
                      <a:pt x="303851" y="1776"/>
                      <a:pt x="439146" y="207537"/>
                      <a:pt x="661468" y="195907"/>
                    </a:cubicBezTo>
                    <a:cubicBezTo>
                      <a:pt x="661468" y="195907"/>
                      <a:pt x="650678" y="199144"/>
                      <a:pt x="631999" y="202827"/>
                    </a:cubicBezTo>
                    <a:lnTo>
                      <a:pt x="607722" y="206812"/>
                    </a:lnTo>
                    <a:lnTo>
                      <a:pt x="556720" y="203601"/>
                    </a:lnTo>
                    <a:cubicBezTo>
                      <a:pt x="379573" y="171984"/>
                      <a:pt x="257490" y="14256"/>
                      <a:pt x="109511" y="12711"/>
                    </a:cubicBezTo>
                    <a:cubicBezTo>
                      <a:pt x="88371" y="12491"/>
                      <a:pt x="67402" y="15651"/>
                      <a:pt x="46891" y="21350"/>
                    </a:cubicBezTo>
                    <a:lnTo>
                      <a:pt x="0" y="40046"/>
                    </a:lnTo>
                    <a:lnTo>
                      <a:pt x="12242" y="32520"/>
                    </a:lnTo>
                    <a:cubicBezTo>
                      <a:pt x="50855" y="12652"/>
                      <a:pt x="92452" y="-429"/>
                      <a:pt x="134732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4698694" y="-3908119"/>
                <a:ext cx="217803" cy="185473"/>
              </a:xfrm>
              <a:custGeom>
                <a:avLst/>
                <a:gdLst>
                  <a:gd name="connsiteX0" fmla="*/ 217803 w 217803"/>
                  <a:gd name="connsiteY0" fmla="*/ 0 h 185473"/>
                  <a:gd name="connsiteX1" fmla="*/ 174651 w 217803"/>
                  <a:gd name="connsiteY1" fmla="*/ 26525 h 185473"/>
                  <a:gd name="connsiteX2" fmla="*/ 52581 w 217803"/>
                  <a:gd name="connsiteY2" fmla="*/ 139274 h 185473"/>
                  <a:gd name="connsiteX3" fmla="*/ 40220 w 217803"/>
                  <a:gd name="connsiteY3" fmla="*/ 154111 h 185473"/>
                  <a:gd name="connsiteX4" fmla="*/ 0 w 217803"/>
                  <a:gd name="connsiteY4" fmla="*/ 185473 h 185473"/>
                  <a:gd name="connsiteX5" fmla="*/ 204824 w 217803"/>
                  <a:gd name="connsiteY5" fmla="*/ 5174 h 185473"/>
                  <a:gd name="connsiteX6" fmla="*/ 217803 w 217803"/>
                  <a:gd name="connsiteY6" fmla="*/ 0 h 185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803" h="185473">
                    <a:moveTo>
                      <a:pt x="217803" y="0"/>
                    </a:moveTo>
                    <a:lnTo>
                      <a:pt x="174651" y="26525"/>
                    </a:lnTo>
                    <a:cubicBezTo>
                      <a:pt x="122070" y="63985"/>
                      <a:pt x="78792" y="109142"/>
                      <a:pt x="52581" y="139274"/>
                    </a:cubicBezTo>
                    <a:lnTo>
                      <a:pt x="40220" y="154111"/>
                    </a:lnTo>
                    <a:lnTo>
                      <a:pt x="0" y="185473"/>
                    </a:lnTo>
                    <a:cubicBezTo>
                      <a:pt x="0" y="185473"/>
                      <a:pt x="88985" y="64779"/>
                      <a:pt x="204824" y="5174"/>
                    </a:cubicBezTo>
                    <a:lnTo>
                      <a:pt x="217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4280508" y="-3879801"/>
                <a:ext cx="147092" cy="613072"/>
              </a:xfrm>
              <a:custGeom>
                <a:avLst/>
                <a:gdLst>
                  <a:gd name="connsiteX0" fmla="*/ 147092 w 147092"/>
                  <a:gd name="connsiteY0" fmla="*/ 0 h 613072"/>
                  <a:gd name="connsiteX1" fmla="*/ 25739 w 147092"/>
                  <a:gd name="connsiteY1" fmla="*/ 486163 h 613072"/>
                  <a:gd name="connsiteX2" fmla="*/ 28481 w 147092"/>
                  <a:gd name="connsiteY2" fmla="*/ 580344 h 613072"/>
                  <a:gd name="connsiteX3" fmla="*/ 3843 w 147092"/>
                  <a:gd name="connsiteY3" fmla="*/ 613072 h 613072"/>
                  <a:gd name="connsiteX4" fmla="*/ 76815 w 147092"/>
                  <a:gd name="connsiteY4" fmla="*/ 121467 h 613072"/>
                  <a:gd name="connsiteX5" fmla="*/ 93010 w 147092"/>
                  <a:gd name="connsiteY5" fmla="*/ 79536 h 613072"/>
                  <a:gd name="connsiteX6" fmla="*/ 147092 w 147092"/>
                  <a:gd name="connsiteY6" fmla="*/ 0 h 6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092" h="613072">
                    <a:moveTo>
                      <a:pt x="147092" y="0"/>
                    </a:moveTo>
                    <a:cubicBezTo>
                      <a:pt x="147092" y="0"/>
                      <a:pt x="34337" y="223894"/>
                      <a:pt x="25739" y="486163"/>
                    </a:cubicBezTo>
                    <a:lnTo>
                      <a:pt x="28481" y="580344"/>
                    </a:lnTo>
                    <a:lnTo>
                      <a:pt x="3843" y="613072"/>
                    </a:lnTo>
                    <a:cubicBezTo>
                      <a:pt x="-14434" y="420610"/>
                      <a:pt x="36240" y="234205"/>
                      <a:pt x="76815" y="121467"/>
                    </a:cubicBezTo>
                    <a:lnTo>
                      <a:pt x="93010" y="79536"/>
                    </a:lnTo>
                    <a:lnTo>
                      <a:pt x="1470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4877515" y="-3870495"/>
                <a:ext cx="675228" cy="148353"/>
              </a:xfrm>
              <a:custGeom>
                <a:avLst/>
                <a:gdLst>
                  <a:gd name="connsiteX0" fmla="*/ 151560 w 675228"/>
                  <a:gd name="connsiteY0" fmla="*/ 1574 h 148353"/>
                  <a:gd name="connsiteX1" fmla="*/ 368200 w 675228"/>
                  <a:gd name="connsiteY1" fmla="*/ 94985 h 148353"/>
                  <a:gd name="connsiteX2" fmla="*/ 637407 w 675228"/>
                  <a:gd name="connsiteY2" fmla="*/ 130667 h 148353"/>
                  <a:gd name="connsiteX3" fmla="*/ 646703 w 675228"/>
                  <a:gd name="connsiteY3" fmla="*/ 129142 h 148353"/>
                  <a:gd name="connsiteX4" fmla="*/ 675228 w 675228"/>
                  <a:gd name="connsiteY4" fmla="*/ 130937 h 148353"/>
                  <a:gd name="connsiteX5" fmla="*/ 342979 w 675228"/>
                  <a:gd name="connsiteY5" fmla="*/ 107685 h 148353"/>
                  <a:gd name="connsiteX6" fmla="*/ 66140 w 675228"/>
                  <a:gd name="connsiteY6" fmla="*/ 15271 h 148353"/>
                  <a:gd name="connsiteX7" fmla="*/ 0 w 675228"/>
                  <a:gd name="connsiteY7" fmla="*/ 34129 h 148353"/>
                  <a:gd name="connsiteX8" fmla="*/ 22513 w 675228"/>
                  <a:gd name="connsiteY8" fmla="*/ 22201 h 148353"/>
                  <a:gd name="connsiteX9" fmla="*/ 151560 w 675228"/>
                  <a:gd name="connsiteY9" fmla="*/ 1574 h 148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5228" h="148353">
                    <a:moveTo>
                      <a:pt x="151560" y="1574"/>
                    </a:moveTo>
                    <a:cubicBezTo>
                      <a:pt x="227443" y="10690"/>
                      <a:pt x="288573" y="57638"/>
                      <a:pt x="368200" y="94985"/>
                    </a:cubicBezTo>
                    <a:cubicBezTo>
                      <a:pt x="467953" y="141889"/>
                      <a:pt x="572800" y="139246"/>
                      <a:pt x="637407" y="130667"/>
                    </a:cubicBezTo>
                    <a:lnTo>
                      <a:pt x="646703" y="129142"/>
                    </a:lnTo>
                    <a:lnTo>
                      <a:pt x="675228" y="130937"/>
                    </a:lnTo>
                    <a:cubicBezTo>
                      <a:pt x="675228" y="130937"/>
                      <a:pt x="502584" y="182731"/>
                      <a:pt x="342979" y="107685"/>
                    </a:cubicBezTo>
                    <a:cubicBezTo>
                      <a:pt x="243445" y="61001"/>
                      <a:pt x="172813" y="-684"/>
                      <a:pt x="66140" y="15271"/>
                    </a:cubicBezTo>
                    <a:lnTo>
                      <a:pt x="0" y="34129"/>
                    </a:lnTo>
                    <a:lnTo>
                      <a:pt x="22513" y="22201"/>
                    </a:lnTo>
                    <a:cubicBezTo>
                      <a:pt x="71988" y="1915"/>
                      <a:pt x="113618" y="-2985"/>
                      <a:pt x="151560" y="1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4147399" y="-3867101"/>
                <a:ext cx="254980" cy="876584"/>
              </a:xfrm>
              <a:custGeom>
                <a:avLst/>
                <a:gdLst>
                  <a:gd name="connsiteX0" fmla="*/ 254980 w 254980"/>
                  <a:gd name="connsiteY0" fmla="*/ 0 h 876584"/>
                  <a:gd name="connsiteX1" fmla="*/ 232426 w 254980"/>
                  <a:gd name="connsiteY1" fmla="*/ 50504 h 876584"/>
                  <a:gd name="connsiteX2" fmla="*/ 226119 w 254980"/>
                  <a:gd name="connsiteY2" fmla="*/ 66836 h 876584"/>
                  <a:gd name="connsiteX3" fmla="*/ 202423 w 254980"/>
                  <a:gd name="connsiteY3" fmla="*/ 101683 h 876584"/>
                  <a:gd name="connsiteX4" fmla="*/ 93468 w 254980"/>
                  <a:gd name="connsiteY4" fmla="*/ 698657 h 876584"/>
                  <a:gd name="connsiteX5" fmla="*/ 6441 w 254980"/>
                  <a:gd name="connsiteY5" fmla="*/ 876584 h 876584"/>
                  <a:gd name="connsiteX6" fmla="*/ 0 w 254980"/>
                  <a:gd name="connsiteY6" fmla="*/ 848281 h 876584"/>
                  <a:gd name="connsiteX7" fmla="*/ 24205 w 254980"/>
                  <a:gd name="connsiteY7" fmla="*/ 795431 h 876584"/>
                  <a:gd name="connsiteX8" fmla="*/ 68247 w 254980"/>
                  <a:gd name="connsiteY8" fmla="*/ 711357 h 876584"/>
                  <a:gd name="connsiteX9" fmla="*/ 254980 w 254980"/>
                  <a:gd name="connsiteY9" fmla="*/ 0 h 876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4980" h="876584">
                    <a:moveTo>
                      <a:pt x="254980" y="0"/>
                    </a:moveTo>
                    <a:cubicBezTo>
                      <a:pt x="254980" y="0"/>
                      <a:pt x="245776" y="18277"/>
                      <a:pt x="232426" y="50504"/>
                    </a:cubicBezTo>
                    <a:lnTo>
                      <a:pt x="226119" y="66836"/>
                    </a:lnTo>
                    <a:lnTo>
                      <a:pt x="202423" y="101683"/>
                    </a:lnTo>
                    <a:cubicBezTo>
                      <a:pt x="47302" y="363931"/>
                      <a:pt x="68497" y="589829"/>
                      <a:pt x="93468" y="698657"/>
                    </a:cubicBezTo>
                    <a:cubicBezTo>
                      <a:pt x="63872" y="751505"/>
                      <a:pt x="34627" y="810697"/>
                      <a:pt x="6441" y="876584"/>
                    </a:cubicBezTo>
                    <a:lnTo>
                      <a:pt x="0" y="848281"/>
                    </a:lnTo>
                    <a:lnTo>
                      <a:pt x="24205" y="795431"/>
                    </a:lnTo>
                    <a:cubicBezTo>
                      <a:pt x="38739" y="765791"/>
                      <a:pt x="53449" y="737781"/>
                      <a:pt x="68247" y="711357"/>
                    </a:cubicBezTo>
                    <a:cubicBezTo>
                      <a:pt x="39709" y="586982"/>
                      <a:pt x="16102" y="309700"/>
                      <a:pt x="2549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4723915" y="-3836367"/>
                <a:ext cx="153601" cy="101020"/>
              </a:xfrm>
              <a:custGeom>
                <a:avLst/>
                <a:gdLst>
                  <a:gd name="connsiteX0" fmla="*/ 153601 w 153601"/>
                  <a:gd name="connsiteY0" fmla="*/ 0 h 101020"/>
                  <a:gd name="connsiteX1" fmla="*/ 95499 w 153601"/>
                  <a:gd name="connsiteY1" fmla="*/ 30783 h 101020"/>
                  <a:gd name="connsiteX2" fmla="*/ 0 w 153601"/>
                  <a:gd name="connsiteY2" fmla="*/ 101020 h 101020"/>
                  <a:gd name="connsiteX3" fmla="*/ 7128 w 153601"/>
                  <a:gd name="connsiteY3" fmla="*/ 91804 h 101020"/>
                  <a:gd name="connsiteX4" fmla="*/ 14999 w 153601"/>
                  <a:gd name="connsiteY4" fmla="*/ 82358 h 101020"/>
                  <a:gd name="connsiteX5" fmla="*/ 24584 w 153601"/>
                  <a:gd name="connsiteY5" fmla="*/ 74883 h 101020"/>
                  <a:gd name="connsiteX6" fmla="*/ 150893 w 153601"/>
                  <a:gd name="connsiteY6" fmla="*/ 772 h 101020"/>
                  <a:gd name="connsiteX7" fmla="*/ 153601 w 153601"/>
                  <a:gd name="connsiteY7" fmla="*/ 0 h 10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01" h="101020">
                    <a:moveTo>
                      <a:pt x="153601" y="0"/>
                    </a:moveTo>
                    <a:lnTo>
                      <a:pt x="95499" y="30783"/>
                    </a:lnTo>
                    <a:cubicBezTo>
                      <a:pt x="66320" y="49360"/>
                      <a:pt x="34660" y="72526"/>
                      <a:pt x="0" y="101020"/>
                    </a:cubicBezTo>
                    <a:cubicBezTo>
                      <a:pt x="0" y="101020"/>
                      <a:pt x="2472" y="97668"/>
                      <a:pt x="7128" y="91804"/>
                    </a:cubicBezTo>
                    <a:lnTo>
                      <a:pt x="14999" y="82358"/>
                    </a:lnTo>
                    <a:lnTo>
                      <a:pt x="24584" y="74883"/>
                    </a:lnTo>
                    <a:cubicBezTo>
                      <a:pt x="72269" y="39857"/>
                      <a:pt x="113787" y="15987"/>
                      <a:pt x="150893" y="772"/>
                    </a:cubicBezTo>
                    <a:lnTo>
                      <a:pt x="1536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4906724" y="-3759115"/>
                <a:ext cx="377395" cy="117491"/>
              </a:xfrm>
              <a:custGeom>
                <a:avLst/>
                <a:gdLst>
                  <a:gd name="connsiteX0" fmla="*/ 101874 w 377395"/>
                  <a:gd name="connsiteY0" fmla="*/ 166 h 117491"/>
                  <a:gd name="connsiteX1" fmla="*/ 377395 w 377395"/>
                  <a:gd name="connsiteY1" fmla="*/ 117491 h 117491"/>
                  <a:gd name="connsiteX2" fmla="*/ 266083 w 377395"/>
                  <a:gd name="connsiteY2" fmla="*/ 81947 h 117491"/>
                  <a:gd name="connsiteX3" fmla="*/ 265572 w 377395"/>
                  <a:gd name="connsiteY3" fmla="*/ 81891 h 117491"/>
                  <a:gd name="connsiteX4" fmla="*/ 248237 w 377395"/>
                  <a:gd name="connsiteY4" fmla="*/ 72849 h 117491"/>
                  <a:gd name="connsiteX5" fmla="*/ 76653 w 377395"/>
                  <a:gd name="connsiteY5" fmla="*/ 12866 h 117491"/>
                  <a:gd name="connsiteX6" fmla="*/ 30702 w 377395"/>
                  <a:gd name="connsiteY6" fmla="*/ 16405 h 117491"/>
                  <a:gd name="connsiteX7" fmla="*/ 0 w 377395"/>
                  <a:gd name="connsiteY7" fmla="*/ 25925 h 117491"/>
                  <a:gd name="connsiteX8" fmla="*/ 15228 w 377395"/>
                  <a:gd name="connsiteY8" fmla="*/ 16323 h 117491"/>
                  <a:gd name="connsiteX9" fmla="*/ 101874 w 377395"/>
                  <a:gd name="connsiteY9" fmla="*/ 166 h 117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7395" h="117491">
                    <a:moveTo>
                      <a:pt x="101874" y="166"/>
                    </a:moveTo>
                    <a:cubicBezTo>
                      <a:pt x="192071" y="3687"/>
                      <a:pt x="377395" y="117491"/>
                      <a:pt x="377395" y="117491"/>
                    </a:cubicBezTo>
                    <a:cubicBezTo>
                      <a:pt x="377395" y="117491"/>
                      <a:pt x="334339" y="94749"/>
                      <a:pt x="266083" y="81947"/>
                    </a:cubicBezTo>
                    <a:lnTo>
                      <a:pt x="265572" y="81891"/>
                    </a:lnTo>
                    <a:lnTo>
                      <a:pt x="248237" y="72849"/>
                    </a:lnTo>
                    <a:cubicBezTo>
                      <a:pt x="190632" y="43958"/>
                      <a:pt x="121752" y="14627"/>
                      <a:pt x="76653" y="12866"/>
                    </a:cubicBezTo>
                    <a:cubicBezTo>
                      <a:pt x="60490" y="12205"/>
                      <a:pt x="45158" y="13549"/>
                      <a:pt x="30702" y="16405"/>
                    </a:cubicBezTo>
                    <a:lnTo>
                      <a:pt x="0" y="25925"/>
                    </a:lnTo>
                    <a:lnTo>
                      <a:pt x="15228" y="16323"/>
                    </a:lnTo>
                    <a:cubicBezTo>
                      <a:pt x="40546" y="5539"/>
                      <a:pt x="69548" y="-1155"/>
                      <a:pt x="101874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4678963" y="-3733191"/>
                <a:ext cx="227761" cy="238858"/>
              </a:xfrm>
              <a:custGeom>
                <a:avLst/>
                <a:gdLst>
                  <a:gd name="connsiteX0" fmla="*/ 227761 w 227761"/>
                  <a:gd name="connsiteY0" fmla="*/ 0 h 238858"/>
                  <a:gd name="connsiteX1" fmla="*/ 178440 w 227761"/>
                  <a:gd name="connsiteY1" fmla="*/ 31097 h 238858"/>
                  <a:gd name="connsiteX2" fmla="*/ 124225 w 227761"/>
                  <a:gd name="connsiteY2" fmla="*/ 91918 h 238858"/>
                  <a:gd name="connsiteX3" fmla="*/ 54823 w 227761"/>
                  <a:gd name="connsiteY3" fmla="*/ 186021 h 238858"/>
                  <a:gd name="connsiteX4" fmla="*/ 51627 w 227761"/>
                  <a:gd name="connsiteY4" fmla="*/ 188516 h 238858"/>
                  <a:gd name="connsiteX5" fmla="*/ 0 w 227761"/>
                  <a:gd name="connsiteY5" fmla="*/ 238858 h 238858"/>
                  <a:gd name="connsiteX6" fmla="*/ 99004 w 227761"/>
                  <a:gd name="connsiteY6" fmla="*/ 104618 h 238858"/>
                  <a:gd name="connsiteX7" fmla="*/ 217768 w 227761"/>
                  <a:gd name="connsiteY7" fmla="*/ 3098 h 238858"/>
                  <a:gd name="connsiteX8" fmla="*/ 227761 w 227761"/>
                  <a:gd name="connsiteY8" fmla="*/ 0 h 23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7761" h="238858">
                    <a:moveTo>
                      <a:pt x="227761" y="0"/>
                    </a:moveTo>
                    <a:lnTo>
                      <a:pt x="178440" y="31097"/>
                    </a:lnTo>
                    <a:cubicBezTo>
                      <a:pt x="143251" y="61177"/>
                      <a:pt x="124225" y="91918"/>
                      <a:pt x="124225" y="91918"/>
                    </a:cubicBezTo>
                    <a:lnTo>
                      <a:pt x="54823" y="186021"/>
                    </a:lnTo>
                    <a:lnTo>
                      <a:pt x="51627" y="188516"/>
                    </a:lnTo>
                    <a:cubicBezTo>
                      <a:pt x="34347" y="203608"/>
                      <a:pt x="17110" y="220339"/>
                      <a:pt x="0" y="238858"/>
                    </a:cubicBezTo>
                    <a:lnTo>
                      <a:pt x="99004" y="104618"/>
                    </a:lnTo>
                    <a:cubicBezTo>
                      <a:pt x="99004" y="104618"/>
                      <a:pt x="141813" y="35451"/>
                      <a:pt x="217768" y="3098"/>
                    </a:cubicBezTo>
                    <a:lnTo>
                      <a:pt x="22776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4852489" y="-3685672"/>
                <a:ext cx="406409" cy="60391"/>
              </a:xfrm>
              <a:custGeom>
                <a:avLst/>
                <a:gdLst>
                  <a:gd name="connsiteX0" fmla="*/ 244323 w 406409"/>
                  <a:gd name="connsiteY0" fmla="*/ 227 h 60391"/>
                  <a:gd name="connsiteX1" fmla="*/ 319807 w 406409"/>
                  <a:gd name="connsiteY1" fmla="*/ 8448 h 60391"/>
                  <a:gd name="connsiteX2" fmla="*/ 343015 w 406409"/>
                  <a:gd name="connsiteY2" fmla="*/ 20554 h 60391"/>
                  <a:gd name="connsiteX3" fmla="*/ 406409 w 406409"/>
                  <a:gd name="connsiteY3" fmla="*/ 56748 h 60391"/>
                  <a:gd name="connsiteX4" fmla="*/ 32581 w 406409"/>
                  <a:gd name="connsiteY4" fmla="*/ 45303 h 60391"/>
                  <a:gd name="connsiteX5" fmla="*/ 0 w 406409"/>
                  <a:gd name="connsiteY5" fmla="*/ 60391 h 60391"/>
                  <a:gd name="connsiteX6" fmla="*/ 6872 w 406409"/>
                  <a:gd name="connsiteY6" fmla="*/ 56187 h 60391"/>
                  <a:gd name="connsiteX7" fmla="*/ 244323 w 406409"/>
                  <a:gd name="connsiteY7" fmla="*/ 227 h 6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409" h="60391">
                    <a:moveTo>
                      <a:pt x="244323" y="227"/>
                    </a:moveTo>
                    <a:lnTo>
                      <a:pt x="319807" y="8448"/>
                    </a:lnTo>
                    <a:lnTo>
                      <a:pt x="343015" y="20554"/>
                    </a:lnTo>
                    <a:cubicBezTo>
                      <a:pt x="380348" y="40744"/>
                      <a:pt x="406409" y="56748"/>
                      <a:pt x="406409" y="56748"/>
                    </a:cubicBezTo>
                    <a:cubicBezTo>
                      <a:pt x="406409" y="56748"/>
                      <a:pt x="234186" y="-34220"/>
                      <a:pt x="32581" y="45303"/>
                    </a:cubicBezTo>
                    <a:lnTo>
                      <a:pt x="0" y="60391"/>
                    </a:lnTo>
                    <a:lnTo>
                      <a:pt x="6872" y="56187"/>
                    </a:lnTo>
                    <a:cubicBezTo>
                      <a:pt x="92501" y="10456"/>
                      <a:pt x="175095" y="-1893"/>
                      <a:pt x="244323" y="2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5555766" y="-3654310"/>
                <a:ext cx="999802" cy="1664781"/>
              </a:xfrm>
              <a:custGeom>
                <a:avLst/>
                <a:gdLst>
                  <a:gd name="connsiteX0" fmla="*/ 66876 w 999802"/>
                  <a:gd name="connsiteY0" fmla="*/ 173 h 1664781"/>
                  <a:gd name="connsiteX1" fmla="*/ 842776 w 999802"/>
                  <a:gd name="connsiteY1" fmla="*/ 848064 h 1664781"/>
                  <a:gd name="connsiteX2" fmla="*/ 988528 w 999802"/>
                  <a:gd name="connsiteY2" fmla="*/ 1605496 h 1664781"/>
                  <a:gd name="connsiteX3" fmla="*/ 999802 w 999802"/>
                  <a:gd name="connsiteY3" fmla="*/ 1636347 h 1664781"/>
                  <a:gd name="connsiteX4" fmla="*/ 980331 w 999802"/>
                  <a:gd name="connsiteY4" fmla="*/ 1664781 h 1664781"/>
                  <a:gd name="connsiteX5" fmla="*/ 817555 w 999802"/>
                  <a:gd name="connsiteY5" fmla="*/ 860764 h 1664781"/>
                  <a:gd name="connsiteX6" fmla="*/ 88577 w 999802"/>
                  <a:gd name="connsiteY6" fmla="*/ 13419 h 1664781"/>
                  <a:gd name="connsiteX7" fmla="*/ 55455 w 999802"/>
                  <a:gd name="connsiteY7" fmla="*/ 13034 h 1664781"/>
                  <a:gd name="connsiteX8" fmla="*/ 0 w 999802"/>
                  <a:gd name="connsiteY8" fmla="*/ 5640 h 1664781"/>
                  <a:gd name="connsiteX9" fmla="*/ 66876 w 999802"/>
                  <a:gd name="connsiteY9" fmla="*/ 173 h 166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9802" h="1664781">
                    <a:moveTo>
                      <a:pt x="66876" y="173"/>
                    </a:moveTo>
                    <a:cubicBezTo>
                      <a:pt x="247659" y="-3926"/>
                      <a:pt x="739434" y="59107"/>
                      <a:pt x="842776" y="848064"/>
                    </a:cubicBezTo>
                    <a:cubicBezTo>
                      <a:pt x="896417" y="1258087"/>
                      <a:pt x="947362" y="1482792"/>
                      <a:pt x="988528" y="1605496"/>
                    </a:cubicBezTo>
                    <a:lnTo>
                      <a:pt x="999802" y="1636347"/>
                    </a:lnTo>
                    <a:lnTo>
                      <a:pt x="980331" y="1664781"/>
                    </a:lnTo>
                    <a:cubicBezTo>
                      <a:pt x="936641" y="1555911"/>
                      <a:pt x="878859" y="1329362"/>
                      <a:pt x="817555" y="860764"/>
                    </a:cubicBezTo>
                    <a:cubicBezTo>
                      <a:pt x="722163" y="132496"/>
                      <a:pt x="295797" y="22767"/>
                      <a:pt x="88577" y="13419"/>
                    </a:cubicBezTo>
                    <a:lnTo>
                      <a:pt x="55455" y="13034"/>
                    </a:lnTo>
                    <a:lnTo>
                      <a:pt x="0" y="5640"/>
                    </a:lnTo>
                    <a:cubicBezTo>
                      <a:pt x="0" y="5640"/>
                      <a:pt x="25158" y="1119"/>
                      <a:pt x="66876" y="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6152970" y="-3650080"/>
                <a:ext cx="544401" cy="1495995"/>
              </a:xfrm>
              <a:custGeom>
                <a:avLst/>
                <a:gdLst>
                  <a:gd name="connsiteX0" fmla="*/ 0 w 544401"/>
                  <a:gd name="connsiteY0" fmla="*/ 0 h 1495995"/>
                  <a:gd name="connsiteX1" fmla="*/ 356559 w 544401"/>
                  <a:gd name="connsiteY1" fmla="*/ 411171 h 1495995"/>
                  <a:gd name="connsiteX2" fmla="*/ 535188 w 544401"/>
                  <a:gd name="connsiteY2" fmla="*/ 1162341 h 1495995"/>
                  <a:gd name="connsiteX3" fmla="*/ 474587 w 544401"/>
                  <a:gd name="connsiteY3" fmla="*/ 1495995 h 1495995"/>
                  <a:gd name="connsiteX4" fmla="*/ 481865 w 544401"/>
                  <a:gd name="connsiteY4" fmla="*/ 1469989 h 1495995"/>
                  <a:gd name="connsiteX5" fmla="*/ 486476 w 544401"/>
                  <a:gd name="connsiteY5" fmla="*/ 1443918 h 1495995"/>
                  <a:gd name="connsiteX6" fmla="*/ 494464 w 544401"/>
                  <a:gd name="connsiteY6" fmla="*/ 1425105 h 1495995"/>
                  <a:gd name="connsiteX7" fmla="*/ 509967 w 544401"/>
                  <a:gd name="connsiteY7" fmla="*/ 1175041 h 1495995"/>
                  <a:gd name="connsiteX8" fmla="*/ 331338 w 544401"/>
                  <a:gd name="connsiteY8" fmla="*/ 423871 h 1495995"/>
                  <a:gd name="connsiteX9" fmla="*/ 57218 w 544401"/>
                  <a:gd name="connsiteY9" fmla="*/ 105266 h 1495995"/>
                  <a:gd name="connsiteX10" fmla="*/ 55596 w 544401"/>
                  <a:gd name="connsiteY10" fmla="*/ 103439 h 1495995"/>
                  <a:gd name="connsiteX11" fmla="*/ 31661 w 544401"/>
                  <a:gd name="connsiteY11" fmla="*/ 61240 h 1495995"/>
                  <a:gd name="connsiteX12" fmla="*/ 0 w 544401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4401" h="1495995">
                    <a:moveTo>
                      <a:pt x="0" y="0"/>
                    </a:moveTo>
                    <a:cubicBezTo>
                      <a:pt x="0" y="0"/>
                      <a:pt x="241345" y="268830"/>
                      <a:pt x="356559" y="411171"/>
                    </a:cubicBezTo>
                    <a:cubicBezTo>
                      <a:pt x="471768" y="553513"/>
                      <a:pt x="495727" y="940370"/>
                      <a:pt x="535188" y="1162341"/>
                    </a:cubicBezTo>
                    <a:cubicBezTo>
                      <a:pt x="574649" y="1384307"/>
                      <a:pt x="474587" y="1495995"/>
                      <a:pt x="474587" y="1495995"/>
                    </a:cubicBezTo>
                    <a:cubicBezTo>
                      <a:pt x="474587" y="1495995"/>
                      <a:pt x="477957" y="1487605"/>
                      <a:pt x="481865" y="1469989"/>
                    </a:cubicBezTo>
                    <a:lnTo>
                      <a:pt x="486476" y="1443918"/>
                    </a:lnTo>
                    <a:lnTo>
                      <a:pt x="494464" y="1425105"/>
                    </a:lnTo>
                    <a:cubicBezTo>
                      <a:pt x="514547" y="1369438"/>
                      <a:pt x="529698" y="1286024"/>
                      <a:pt x="509967" y="1175041"/>
                    </a:cubicBezTo>
                    <a:cubicBezTo>
                      <a:pt x="470506" y="953070"/>
                      <a:pt x="446547" y="566213"/>
                      <a:pt x="331338" y="423871"/>
                    </a:cubicBezTo>
                    <a:cubicBezTo>
                      <a:pt x="259329" y="334908"/>
                      <a:pt x="138051" y="196535"/>
                      <a:pt x="57218" y="105266"/>
                    </a:cubicBezTo>
                    <a:lnTo>
                      <a:pt x="55596" y="103439"/>
                    </a:lnTo>
                    <a:lnTo>
                      <a:pt x="31661" y="61240"/>
                    </a:lnTo>
                    <a:cubicBezTo>
                      <a:pt x="19714" y="39318"/>
                      <a:pt x="9028" y="1871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5530546" y="-3641438"/>
                <a:ext cx="772163" cy="998672"/>
              </a:xfrm>
              <a:custGeom>
                <a:avLst/>
                <a:gdLst>
                  <a:gd name="connsiteX0" fmla="*/ 66876 w 772163"/>
                  <a:gd name="connsiteY0" fmla="*/ 0 h 998672"/>
                  <a:gd name="connsiteX1" fmla="*/ 80676 w 772163"/>
                  <a:gd name="connsiteY1" fmla="*/ 161 h 998672"/>
                  <a:gd name="connsiteX2" fmla="*/ 113763 w 772163"/>
                  <a:gd name="connsiteY2" fmla="*/ 4572 h 998672"/>
                  <a:gd name="connsiteX3" fmla="*/ 759128 w 772163"/>
                  <a:gd name="connsiteY3" fmla="*/ 828847 h 998672"/>
                  <a:gd name="connsiteX4" fmla="*/ 772163 w 772163"/>
                  <a:gd name="connsiteY4" fmla="*/ 998672 h 998672"/>
                  <a:gd name="connsiteX5" fmla="*/ 741680 w 772163"/>
                  <a:gd name="connsiteY5" fmla="*/ 923899 h 998672"/>
                  <a:gd name="connsiteX6" fmla="*/ 738138 w 772163"/>
                  <a:gd name="connsiteY6" fmla="*/ 915171 h 998672"/>
                  <a:gd name="connsiteX7" fmla="*/ 733907 w 772163"/>
                  <a:gd name="connsiteY7" fmla="*/ 841547 h 998672"/>
                  <a:gd name="connsiteX8" fmla="*/ 0 w 772163"/>
                  <a:gd name="connsiteY8" fmla="*/ 5467 h 998672"/>
                  <a:gd name="connsiteX9" fmla="*/ 66876 w 772163"/>
                  <a:gd name="connsiteY9" fmla="*/ 0 h 99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163" h="998672">
                    <a:moveTo>
                      <a:pt x="66876" y="0"/>
                    </a:moveTo>
                    <a:lnTo>
                      <a:pt x="80676" y="161"/>
                    </a:lnTo>
                    <a:lnTo>
                      <a:pt x="113763" y="4572"/>
                    </a:lnTo>
                    <a:cubicBezTo>
                      <a:pt x="541741" y="89737"/>
                      <a:pt x="749217" y="554358"/>
                      <a:pt x="759128" y="828847"/>
                    </a:cubicBezTo>
                    <a:cubicBezTo>
                      <a:pt x="760889" y="879937"/>
                      <a:pt x="765468" y="937720"/>
                      <a:pt x="772163" y="998672"/>
                    </a:cubicBezTo>
                    <a:cubicBezTo>
                      <a:pt x="762474" y="974977"/>
                      <a:pt x="752278" y="949961"/>
                      <a:pt x="741680" y="923899"/>
                    </a:cubicBezTo>
                    <a:lnTo>
                      <a:pt x="738138" y="915171"/>
                    </a:lnTo>
                    <a:lnTo>
                      <a:pt x="733907" y="841547"/>
                    </a:lnTo>
                    <a:cubicBezTo>
                      <a:pt x="723335" y="548759"/>
                      <a:pt x="487978" y="39642"/>
                      <a:pt x="0" y="5467"/>
                    </a:cubicBezTo>
                    <a:cubicBezTo>
                      <a:pt x="0" y="5467"/>
                      <a:pt x="25158" y="946"/>
                      <a:pt x="6687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6127749" y="-3637380"/>
                <a:ext cx="518915" cy="1495995"/>
              </a:xfrm>
              <a:custGeom>
                <a:avLst/>
                <a:gdLst>
                  <a:gd name="connsiteX0" fmla="*/ 0 w 518915"/>
                  <a:gd name="connsiteY0" fmla="*/ 0 h 1495995"/>
                  <a:gd name="connsiteX1" fmla="*/ 39510 w 518915"/>
                  <a:gd name="connsiteY1" fmla="*/ 44229 h 1495995"/>
                  <a:gd name="connsiteX2" fmla="*/ 80817 w 518915"/>
                  <a:gd name="connsiteY2" fmla="*/ 90739 h 1495995"/>
                  <a:gd name="connsiteX3" fmla="*/ 96115 w 518915"/>
                  <a:gd name="connsiteY3" fmla="*/ 117712 h 1495995"/>
                  <a:gd name="connsiteX4" fmla="*/ 357821 w 518915"/>
                  <a:gd name="connsiteY4" fmla="*/ 510866 h 1495995"/>
                  <a:gd name="connsiteX5" fmla="*/ 480432 w 518915"/>
                  <a:gd name="connsiteY5" fmla="*/ 1027029 h 1495995"/>
                  <a:gd name="connsiteX6" fmla="*/ 513001 w 518915"/>
                  <a:gd name="connsiteY6" fmla="*/ 1423840 h 1495995"/>
                  <a:gd name="connsiteX7" fmla="*/ 511697 w 518915"/>
                  <a:gd name="connsiteY7" fmla="*/ 1431218 h 1495995"/>
                  <a:gd name="connsiteX8" fmla="*/ 504166 w 518915"/>
                  <a:gd name="connsiteY8" fmla="*/ 1448951 h 1495995"/>
                  <a:gd name="connsiteX9" fmla="*/ 474587 w 518915"/>
                  <a:gd name="connsiteY9" fmla="*/ 1495995 h 1495995"/>
                  <a:gd name="connsiteX10" fmla="*/ 455211 w 518915"/>
                  <a:gd name="connsiteY10" fmla="*/ 1039729 h 1495995"/>
                  <a:gd name="connsiteX11" fmla="*/ 332600 w 518915"/>
                  <a:gd name="connsiteY11" fmla="*/ 523566 h 1495995"/>
                  <a:gd name="connsiteX12" fmla="*/ 0 w 518915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915" h="1495995">
                    <a:moveTo>
                      <a:pt x="0" y="0"/>
                    </a:moveTo>
                    <a:cubicBezTo>
                      <a:pt x="0" y="0"/>
                      <a:pt x="15084" y="16802"/>
                      <a:pt x="39510" y="44229"/>
                    </a:cubicBezTo>
                    <a:lnTo>
                      <a:pt x="80817" y="90739"/>
                    </a:lnTo>
                    <a:lnTo>
                      <a:pt x="96115" y="117712"/>
                    </a:lnTo>
                    <a:cubicBezTo>
                      <a:pt x="180575" y="261744"/>
                      <a:pt x="296249" y="433176"/>
                      <a:pt x="357821" y="510866"/>
                    </a:cubicBezTo>
                    <a:cubicBezTo>
                      <a:pt x="439913" y="614449"/>
                      <a:pt x="407147" y="704997"/>
                      <a:pt x="480432" y="1027029"/>
                    </a:cubicBezTo>
                    <a:cubicBezTo>
                      <a:pt x="526235" y="1228297"/>
                      <a:pt x="522353" y="1356209"/>
                      <a:pt x="513001" y="1423840"/>
                    </a:cubicBezTo>
                    <a:lnTo>
                      <a:pt x="511697" y="1431218"/>
                    </a:lnTo>
                    <a:lnTo>
                      <a:pt x="504166" y="1448951"/>
                    </a:lnTo>
                    <a:cubicBezTo>
                      <a:pt x="488658" y="1480289"/>
                      <a:pt x="474587" y="1495995"/>
                      <a:pt x="474587" y="1495995"/>
                    </a:cubicBezTo>
                    <a:cubicBezTo>
                      <a:pt x="474587" y="1495995"/>
                      <a:pt x="528496" y="1361758"/>
                      <a:pt x="455211" y="1039729"/>
                    </a:cubicBezTo>
                    <a:cubicBezTo>
                      <a:pt x="381926" y="717697"/>
                      <a:pt x="414692" y="627149"/>
                      <a:pt x="332600" y="523566"/>
                    </a:cubicBezTo>
                    <a:cubicBezTo>
                      <a:pt x="250504" y="419979"/>
                      <a:pt x="72226" y="1497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4704184" y="-3625281"/>
                <a:ext cx="148305" cy="118249"/>
              </a:xfrm>
              <a:custGeom>
                <a:avLst/>
                <a:gdLst>
                  <a:gd name="connsiteX0" fmla="*/ 148305 w 148305"/>
                  <a:gd name="connsiteY0" fmla="*/ 0 h 118249"/>
                  <a:gd name="connsiteX1" fmla="*/ 103518 w 148305"/>
                  <a:gd name="connsiteY1" fmla="*/ 27392 h 118249"/>
                  <a:gd name="connsiteX2" fmla="*/ 0 w 148305"/>
                  <a:gd name="connsiteY2" fmla="*/ 118249 h 118249"/>
                  <a:gd name="connsiteX3" fmla="*/ 29602 w 148305"/>
                  <a:gd name="connsiteY3" fmla="*/ 78112 h 118249"/>
                  <a:gd name="connsiteX4" fmla="*/ 78297 w 148305"/>
                  <a:gd name="connsiteY4" fmla="*/ 40092 h 118249"/>
                  <a:gd name="connsiteX5" fmla="*/ 129956 w 148305"/>
                  <a:gd name="connsiteY5" fmla="*/ 8496 h 118249"/>
                  <a:gd name="connsiteX6" fmla="*/ 148305 w 148305"/>
                  <a:gd name="connsiteY6" fmla="*/ 0 h 11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05" h="118249">
                    <a:moveTo>
                      <a:pt x="148305" y="0"/>
                    </a:moveTo>
                    <a:lnTo>
                      <a:pt x="103518" y="27392"/>
                    </a:lnTo>
                    <a:cubicBezTo>
                      <a:pt x="68947" y="51328"/>
                      <a:pt x="34220" y="81210"/>
                      <a:pt x="0" y="118249"/>
                    </a:cubicBezTo>
                    <a:lnTo>
                      <a:pt x="29602" y="78112"/>
                    </a:lnTo>
                    <a:lnTo>
                      <a:pt x="78297" y="40092"/>
                    </a:lnTo>
                    <a:cubicBezTo>
                      <a:pt x="95583" y="28124"/>
                      <a:pt x="112830" y="17642"/>
                      <a:pt x="129956" y="8496"/>
                    </a:cubicBezTo>
                    <a:lnTo>
                      <a:pt x="1483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4099285" y="-3600403"/>
                <a:ext cx="575302" cy="4034910"/>
              </a:xfrm>
              <a:custGeom>
                <a:avLst/>
                <a:gdLst>
                  <a:gd name="connsiteX0" fmla="*/ 575302 w 575302"/>
                  <a:gd name="connsiteY0" fmla="*/ 0 h 4034910"/>
                  <a:gd name="connsiteX1" fmla="*/ 40110 w 575302"/>
                  <a:gd name="connsiteY1" fmla="*/ 1124640 h 4034910"/>
                  <a:gd name="connsiteX2" fmla="*/ 29894 w 575302"/>
                  <a:gd name="connsiteY2" fmla="*/ 1463936 h 4034910"/>
                  <a:gd name="connsiteX3" fmla="*/ 121500 w 575302"/>
                  <a:gd name="connsiteY3" fmla="*/ 2840845 h 4034910"/>
                  <a:gd name="connsiteX4" fmla="*/ 409903 w 575302"/>
                  <a:gd name="connsiteY4" fmla="*/ 3918630 h 4034910"/>
                  <a:gd name="connsiteX5" fmla="*/ 433966 w 575302"/>
                  <a:gd name="connsiteY5" fmla="*/ 3974141 h 4034910"/>
                  <a:gd name="connsiteX6" fmla="*/ 429582 w 575302"/>
                  <a:gd name="connsiteY6" fmla="*/ 4034910 h 4034910"/>
                  <a:gd name="connsiteX7" fmla="*/ 96279 w 575302"/>
                  <a:gd name="connsiteY7" fmla="*/ 2853545 h 4034910"/>
                  <a:gd name="connsiteX8" fmla="*/ 4673 w 575302"/>
                  <a:gd name="connsiteY8" fmla="*/ 1476636 h 4034910"/>
                  <a:gd name="connsiteX9" fmla="*/ 14889 w 575302"/>
                  <a:gd name="connsiteY9" fmla="*/ 1137340 h 4034910"/>
                  <a:gd name="connsiteX10" fmla="*/ 550081 w 575302"/>
                  <a:gd name="connsiteY10" fmla="*/ 12700 h 4034910"/>
                  <a:gd name="connsiteX11" fmla="*/ 541984 w 575302"/>
                  <a:gd name="connsiteY11" fmla="*/ 15408 h 4034910"/>
                  <a:gd name="connsiteX12" fmla="*/ 520359 w 575302"/>
                  <a:gd name="connsiteY12" fmla="*/ 24315 h 4034910"/>
                  <a:gd name="connsiteX13" fmla="*/ 544280 w 575302"/>
                  <a:gd name="connsiteY13" fmla="*/ 12150 h 4034910"/>
                  <a:gd name="connsiteX14" fmla="*/ 575302 w 575302"/>
                  <a:gd name="connsiteY14" fmla="*/ 0 h 4034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5302" h="4034910">
                    <a:moveTo>
                      <a:pt x="575302" y="0"/>
                    </a:moveTo>
                    <a:cubicBezTo>
                      <a:pt x="254679" y="290676"/>
                      <a:pt x="104939" y="741304"/>
                      <a:pt x="40110" y="1124640"/>
                    </a:cubicBezTo>
                    <a:cubicBezTo>
                      <a:pt x="32712" y="1191936"/>
                      <a:pt x="17561" y="1285303"/>
                      <a:pt x="29894" y="1463936"/>
                    </a:cubicBezTo>
                    <a:cubicBezTo>
                      <a:pt x="52443" y="1794069"/>
                      <a:pt x="14391" y="2192556"/>
                      <a:pt x="121500" y="2840845"/>
                    </a:cubicBezTo>
                    <a:cubicBezTo>
                      <a:pt x="194256" y="3280775"/>
                      <a:pt x="304237" y="3659470"/>
                      <a:pt x="409903" y="3918630"/>
                    </a:cubicBezTo>
                    <a:lnTo>
                      <a:pt x="433966" y="3974141"/>
                    </a:lnTo>
                    <a:lnTo>
                      <a:pt x="429582" y="4034910"/>
                    </a:lnTo>
                    <a:cubicBezTo>
                      <a:pt x="311199" y="3779119"/>
                      <a:pt x="179429" y="3356322"/>
                      <a:pt x="96279" y="2853545"/>
                    </a:cubicBezTo>
                    <a:cubicBezTo>
                      <a:pt x="-10830" y="2205256"/>
                      <a:pt x="27222" y="1806769"/>
                      <a:pt x="4673" y="1476636"/>
                    </a:cubicBezTo>
                    <a:cubicBezTo>
                      <a:pt x="-7660" y="1298003"/>
                      <a:pt x="7491" y="1204636"/>
                      <a:pt x="14889" y="1137340"/>
                    </a:cubicBezTo>
                    <a:cubicBezTo>
                      <a:pt x="79718" y="754004"/>
                      <a:pt x="229458" y="303376"/>
                      <a:pt x="550081" y="12700"/>
                    </a:cubicBezTo>
                    <a:cubicBezTo>
                      <a:pt x="550081" y="12700"/>
                      <a:pt x="547268" y="13493"/>
                      <a:pt x="541984" y="15408"/>
                    </a:cubicBezTo>
                    <a:lnTo>
                      <a:pt x="520359" y="24315"/>
                    </a:lnTo>
                    <a:lnTo>
                      <a:pt x="544280" y="12150"/>
                    </a:lnTo>
                    <a:cubicBezTo>
                      <a:pt x="564050" y="3171"/>
                      <a:pt x="575302" y="0"/>
                      <a:pt x="5753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4308990" y="-3576087"/>
                <a:ext cx="310655" cy="296659"/>
              </a:xfrm>
              <a:custGeom>
                <a:avLst/>
                <a:gdLst>
                  <a:gd name="connsiteX0" fmla="*/ 310655 w 310655"/>
                  <a:gd name="connsiteY0" fmla="*/ 0 h 296659"/>
                  <a:gd name="connsiteX1" fmla="*/ 298877 w 310655"/>
                  <a:gd name="connsiteY1" fmla="*/ 5989 h 296659"/>
                  <a:gd name="connsiteX2" fmla="*/ 583 w 310655"/>
                  <a:gd name="connsiteY2" fmla="*/ 296659 h 296659"/>
                  <a:gd name="connsiteX3" fmla="*/ 0 w 310655"/>
                  <a:gd name="connsiteY3" fmla="*/ 276631 h 296659"/>
                  <a:gd name="connsiteX4" fmla="*/ 44154 w 310655"/>
                  <a:gd name="connsiteY4" fmla="*/ 217979 h 296659"/>
                  <a:gd name="connsiteX5" fmla="*/ 309355 w 310655"/>
                  <a:gd name="connsiteY5" fmla="*/ 535 h 296659"/>
                  <a:gd name="connsiteX6" fmla="*/ 310655 w 310655"/>
                  <a:gd name="connsiteY6" fmla="*/ 0 h 29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655" h="296659">
                    <a:moveTo>
                      <a:pt x="310655" y="0"/>
                    </a:moveTo>
                    <a:lnTo>
                      <a:pt x="298877" y="5989"/>
                    </a:lnTo>
                    <a:cubicBezTo>
                      <a:pt x="229873" y="44605"/>
                      <a:pt x="116191" y="127760"/>
                      <a:pt x="583" y="296659"/>
                    </a:cubicBezTo>
                    <a:lnTo>
                      <a:pt x="0" y="276631"/>
                    </a:lnTo>
                    <a:lnTo>
                      <a:pt x="44154" y="217979"/>
                    </a:lnTo>
                    <a:cubicBezTo>
                      <a:pt x="157282" y="81730"/>
                      <a:pt x="259933" y="22983"/>
                      <a:pt x="309355" y="535"/>
                    </a:cubicBezTo>
                    <a:lnTo>
                      <a:pt x="3106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4869948" y="-3563181"/>
                <a:ext cx="1203393" cy="750238"/>
              </a:xfrm>
              <a:custGeom>
                <a:avLst/>
                <a:gdLst>
                  <a:gd name="connsiteX0" fmla="*/ 131248 w 1203393"/>
                  <a:gd name="connsiteY0" fmla="*/ 1181 h 750238"/>
                  <a:gd name="connsiteX1" fmla="*/ 1203393 w 1203393"/>
                  <a:gd name="connsiteY1" fmla="*/ 750238 h 750238"/>
                  <a:gd name="connsiteX2" fmla="*/ 1139826 w 1203393"/>
                  <a:gd name="connsiteY2" fmla="*/ 689674 h 750238"/>
                  <a:gd name="connsiteX3" fmla="*/ 1096033 w 1203393"/>
                  <a:gd name="connsiteY3" fmla="*/ 649413 h 750238"/>
                  <a:gd name="connsiteX4" fmla="*/ 1090051 w 1203393"/>
                  <a:gd name="connsiteY4" fmla="*/ 641705 h 750238"/>
                  <a:gd name="connsiteX5" fmla="*/ 106027 w 1203393"/>
                  <a:gd name="connsiteY5" fmla="*/ 13881 h 750238"/>
                  <a:gd name="connsiteX6" fmla="*/ 49722 w 1203393"/>
                  <a:gd name="connsiteY6" fmla="*/ 24649 h 750238"/>
                  <a:gd name="connsiteX7" fmla="*/ 0 w 1203393"/>
                  <a:gd name="connsiteY7" fmla="*/ 43330 h 750238"/>
                  <a:gd name="connsiteX8" fmla="*/ 19390 w 1203393"/>
                  <a:gd name="connsiteY8" fmla="*/ 32820 h 750238"/>
                  <a:gd name="connsiteX9" fmla="*/ 131248 w 1203393"/>
                  <a:gd name="connsiteY9" fmla="*/ 1181 h 75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3393" h="750238">
                    <a:moveTo>
                      <a:pt x="131248" y="1181"/>
                    </a:moveTo>
                    <a:cubicBezTo>
                      <a:pt x="432844" y="-26650"/>
                      <a:pt x="1013841" y="444064"/>
                      <a:pt x="1203393" y="750238"/>
                    </a:cubicBezTo>
                    <a:cubicBezTo>
                      <a:pt x="1203393" y="750238"/>
                      <a:pt x="1180020" y="727112"/>
                      <a:pt x="1139826" y="689674"/>
                    </a:cubicBezTo>
                    <a:lnTo>
                      <a:pt x="1096033" y="649413"/>
                    </a:lnTo>
                    <a:lnTo>
                      <a:pt x="1090051" y="641705"/>
                    </a:lnTo>
                    <a:cubicBezTo>
                      <a:pt x="847737" y="346875"/>
                      <a:pt x="369924" y="-10471"/>
                      <a:pt x="106027" y="13881"/>
                    </a:cubicBezTo>
                    <a:cubicBezTo>
                      <a:pt x="87178" y="15621"/>
                      <a:pt x="68387" y="19293"/>
                      <a:pt x="49722" y="24649"/>
                    </a:cubicBezTo>
                    <a:lnTo>
                      <a:pt x="0" y="43330"/>
                    </a:lnTo>
                    <a:lnTo>
                      <a:pt x="19390" y="32820"/>
                    </a:lnTo>
                    <a:cubicBezTo>
                      <a:pt x="56086" y="15869"/>
                      <a:pt x="93549" y="4661"/>
                      <a:pt x="131248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4387935" y="-3519851"/>
                <a:ext cx="482012" cy="520894"/>
              </a:xfrm>
              <a:custGeom>
                <a:avLst/>
                <a:gdLst>
                  <a:gd name="connsiteX0" fmla="*/ 482012 w 482012"/>
                  <a:gd name="connsiteY0" fmla="*/ 0 h 520894"/>
                  <a:gd name="connsiteX1" fmla="*/ 446999 w 482012"/>
                  <a:gd name="connsiteY1" fmla="*/ 18976 h 520894"/>
                  <a:gd name="connsiteX2" fmla="*/ 38118 w 482012"/>
                  <a:gd name="connsiteY2" fmla="*/ 485688 h 520894"/>
                  <a:gd name="connsiteX3" fmla="*/ 30786 w 482012"/>
                  <a:gd name="connsiteY3" fmla="*/ 498383 h 520894"/>
                  <a:gd name="connsiteX4" fmla="*/ 0 w 482012"/>
                  <a:gd name="connsiteY4" fmla="*/ 520894 h 520894"/>
                  <a:gd name="connsiteX5" fmla="*/ 476181 w 482012"/>
                  <a:gd name="connsiteY5" fmla="*/ 2190 h 520894"/>
                  <a:gd name="connsiteX6" fmla="*/ 482012 w 482012"/>
                  <a:gd name="connsiteY6" fmla="*/ 0 h 520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012" h="520894">
                    <a:moveTo>
                      <a:pt x="482012" y="0"/>
                    </a:moveTo>
                    <a:lnTo>
                      <a:pt x="446999" y="18976"/>
                    </a:lnTo>
                    <a:cubicBezTo>
                      <a:pt x="250116" y="141060"/>
                      <a:pt x="84437" y="406809"/>
                      <a:pt x="38118" y="485688"/>
                    </a:cubicBezTo>
                    <a:lnTo>
                      <a:pt x="30786" y="498383"/>
                    </a:lnTo>
                    <a:lnTo>
                      <a:pt x="0" y="520894"/>
                    </a:lnTo>
                    <a:cubicBezTo>
                      <a:pt x="0" y="520894"/>
                      <a:pt x="219309" y="120849"/>
                      <a:pt x="476181" y="2190"/>
                    </a:cubicBezTo>
                    <a:lnTo>
                      <a:pt x="48201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5658647" y="-3492236"/>
                <a:ext cx="618840" cy="862171"/>
              </a:xfrm>
              <a:custGeom>
                <a:avLst/>
                <a:gdLst>
                  <a:gd name="connsiteX0" fmla="*/ 0 w 618840"/>
                  <a:gd name="connsiteY0" fmla="*/ 0 h 862171"/>
                  <a:gd name="connsiteX1" fmla="*/ 510176 w 618840"/>
                  <a:gd name="connsiteY1" fmla="*/ 519338 h 862171"/>
                  <a:gd name="connsiteX2" fmla="*/ 580685 w 618840"/>
                  <a:gd name="connsiteY2" fmla="*/ 693651 h 862171"/>
                  <a:gd name="connsiteX3" fmla="*/ 610036 w 618840"/>
                  <a:gd name="connsiteY3" fmla="*/ 765970 h 862171"/>
                  <a:gd name="connsiteX4" fmla="*/ 610472 w 618840"/>
                  <a:gd name="connsiteY4" fmla="*/ 773560 h 862171"/>
                  <a:gd name="connsiteX5" fmla="*/ 618840 w 618840"/>
                  <a:gd name="connsiteY5" fmla="*/ 862171 h 862171"/>
                  <a:gd name="connsiteX6" fmla="*/ 484955 w 618840"/>
                  <a:gd name="connsiteY6" fmla="*/ 532038 h 862171"/>
                  <a:gd name="connsiteX7" fmla="*/ 75618 w 618840"/>
                  <a:gd name="connsiteY7" fmla="*/ 35695 h 862171"/>
                  <a:gd name="connsiteX8" fmla="*/ 70085 w 618840"/>
                  <a:gd name="connsiteY8" fmla="*/ 34433 h 862171"/>
                  <a:gd name="connsiteX9" fmla="*/ 48991 w 618840"/>
                  <a:gd name="connsiteY9" fmla="*/ 22323 h 862171"/>
                  <a:gd name="connsiteX10" fmla="*/ 0 w 618840"/>
                  <a:gd name="connsiteY10" fmla="*/ 0 h 86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8840" h="862171">
                    <a:moveTo>
                      <a:pt x="0" y="0"/>
                    </a:moveTo>
                    <a:cubicBezTo>
                      <a:pt x="291379" y="43338"/>
                      <a:pt x="394611" y="232539"/>
                      <a:pt x="510176" y="519338"/>
                    </a:cubicBezTo>
                    <a:cubicBezTo>
                      <a:pt x="534310" y="579057"/>
                      <a:pt x="558092" y="637895"/>
                      <a:pt x="580685" y="693651"/>
                    </a:cubicBezTo>
                    <a:lnTo>
                      <a:pt x="610036" y="765970"/>
                    </a:lnTo>
                    <a:lnTo>
                      <a:pt x="610472" y="773560"/>
                    </a:lnTo>
                    <a:cubicBezTo>
                      <a:pt x="612674" y="802011"/>
                      <a:pt x="615493" y="831695"/>
                      <a:pt x="618840" y="862171"/>
                    </a:cubicBezTo>
                    <a:cubicBezTo>
                      <a:pt x="580082" y="767391"/>
                      <a:pt x="533223" y="651475"/>
                      <a:pt x="484955" y="532038"/>
                    </a:cubicBezTo>
                    <a:cubicBezTo>
                      <a:pt x="383836" y="281089"/>
                      <a:pt x="292159" y="104863"/>
                      <a:pt x="75618" y="35695"/>
                    </a:cubicBezTo>
                    <a:lnTo>
                      <a:pt x="70085" y="34433"/>
                    </a:lnTo>
                    <a:lnTo>
                      <a:pt x="48991" y="22323"/>
                    </a:lnTo>
                    <a:cubicBezTo>
                      <a:pt x="18850" y="6738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5529187" y="-3479536"/>
                <a:ext cx="1099778" cy="4761753"/>
              </a:xfrm>
              <a:custGeom>
                <a:avLst/>
                <a:gdLst>
                  <a:gd name="connsiteX0" fmla="*/ 104239 w 1099778"/>
                  <a:gd name="connsiteY0" fmla="*/ 0 h 4761753"/>
                  <a:gd name="connsiteX1" fmla="*/ 199545 w 1099778"/>
                  <a:gd name="connsiteY1" fmla="*/ 21733 h 4761753"/>
                  <a:gd name="connsiteX2" fmla="*/ 231186 w 1099778"/>
                  <a:gd name="connsiteY2" fmla="*/ 39899 h 4761753"/>
                  <a:gd name="connsiteX3" fmla="*/ 550497 w 1099778"/>
                  <a:gd name="connsiteY3" fmla="*/ 445682 h 4761753"/>
                  <a:gd name="connsiteX4" fmla="*/ 816859 w 1099778"/>
                  <a:gd name="connsiteY4" fmla="*/ 1118636 h 4761753"/>
                  <a:gd name="connsiteX5" fmla="*/ 996546 w 1099778"/>
                  <a:gd name="connsiteY5" fmla="*/ 1644313 h 4761753"/>
                  <a:gd name="connsiteX6" fmla="*/ 1099778 w 1099778"/>
                  <a:gd name="connsiteY6" fmla="*/ 1823649 h 4761753"/>
                  <a:gd name="connsiteX7" fmla="*/ 298228 w 1099778"/>
                  <a:gd name="connsiteY7" fmla="*/ 2630489 h 4761753"/>
                  <a:gd name="connsiteX8" fmla="*/ 371981 w 1099778"/>
                  <a:gd name="connsiteY8" fmla="*/ 4496413 h 4761753"/>
                  <a:gd name="connsiteX9" fmla="*/ 439207 w 1099778"/>
                  <a:gd name="connsiteY9" fmla="*/ 4583572 h 4761753"/>
                  <a:gd name="connsiteX10" fmla="*/ 466100 w 1099778"/>
                  <a:gd name="connsiteY10" fmla="*/ 4625960 h 4761753"/>
                  <a:gd name="connsiteX11" fmla="*/ 566849 w 1099778"/>
                  <a:gd name="connsiteY11" fmla="*/ 4761753 h 4761753"/>
                  <a:gd name="connsiteX12" fmla="*/ 273007 w 1099778"/>
                  <a:gd name="connsiteY12" fmla="*/ 2643189 h 4761753"/>
                  <a:gd name="connsiteX13" fmla="*/ 1074557 w 1099778"/>
                  <a:gd name="connsiteY13" fmla="*/ 1836349 h 4761753"/>
                  <a:gd name="connsiteX14" fmla="*/ 971325 w 1099778"/>
                  <a:gd name="connsiteY14" fmla="*/ 1657013 h 4761753"/>
                  <a:gd name="connsiteX15" fmla="*/ 791638 w 1099778"/>
                  <a:gd name="connsiteY15" fmla="*/ 1131336 h 4761753"/>
                  <a:gd name="connsiteX16" fmla="*/ 525276 w 1099778"/>
                  <a:gd name="connsiteY16" fmla="*/ 458382 h 4761753"/>
                  <a:gd name="connsiteX17" fmla="*/ 104239 w 1099778"/>
                  <a:gd name="connsiteY17" fmla="*/ 0 h 4761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99778" h="4761753">
                    <a:moveTo>
                      <a:pt x="104239" y="0"/>
                    </a:moveTo>
                    <a:lnTo>
                      <a:pt x="199545" y="21733"/>
                    </a:lnTo>
                    <a:lnTo>
                      <a:pt x="231186" y="39899"/>
                    </a:lnTo>
                    <a:cubicBezTo>
                      <a:pt x="330042" y="102297"/>
                      <a:pt x="475847" y="226576"/>
                      <a:pt x="550497" y="445682"/>
                    </a:cubicBezTo>
                    <a:cubicBezTo>
                      <a:pt x="629064" y="675753"/>
                      <a:pt x="746038" y="954448"/>
                      <a:pt x="816859" y="1118636"/>
                    </a:cubicBezTo>
                    <a:cubicBezTo>
                      <a:pt x="858784" y="1332853"/>
                      <a:pt x="921852" y="1541433"/>
                      <a:pt x="996546" y="1644313"/>
                    </a:cubicBezTo>
                    <a:cubicBezTo>
                      <a:pt x="1003944" y="1703856"/>
                      <a:pt x="1047282" y="1767276"/>
                      <a:pt x="1099778" y="1823649"/>
                    </a:cubicBezTo>
                    <a:cubicBezTo>
                      <a:pt x="810867" y="2013908"/>
                      <a:pt x="524774" y="2274281"/>
                      <a:pt x="298228" y="2630489"/>
                    </a:cubicBezTo>
                    <a:cubicBezTo>
                      <a:pt x="-220383" y="3445342"/>
                      <a:pt x="112982" y="4141125"/>
                      <a:pt x="371981" y="4496413"/>
                    </a:cubicBezTo>
                    <a:lnTo>
                      <a:pt x="439207" y="4583572"/>
                    </a:lnTo>
                    <a:lnTo>
                      <a:pt x="466100" y="4625960"/>
                    </a:lnTo>
                    <a:cubicBezTo>
                      <a:pt x="497030" y="4670952"/>
                      <a:pt x="530570" y="4716225"/>
                      <a:pt x="566849" y="4761753"/>
                    </a:cubicBezTo>
                    <a:cubicBezTo>
                      <a:pt x="566849" y="4761753"/>
                      <a:pt x="-481337" y="3828430"/>
                      <a:pt x="273007" y="2643189"/>
                    </a:cubicBezTo>
                    <a:cubicBezTo>
                      <a:pt x="499553" y="2286981"/>
                      <a:pt x="785646" y="2026608"/>
                      <a:pt x="1074557" y="1836349"/>
                    </a:cubicBezTo>
                    <a:cubicBezTo>
                      <a:pt x="1022061" y="1779976"/>
                      <a:pt x="978723" y="1716556"/>
                      <a:pt x="971325" y="1657013"/>
                    </a:cubicBezTo>
                    <a:cubicBezTo>
                      <a:pt x="896631" y="1554133"/>
                      <a:pt x="833563" y="1345553"/>
                      <a:pt x="791638" y="1131336"/>
                    </a:cubicBezTo>
                    <a:cubicBezTo>
                      <a:pt x="720817" y="967148"/>
                      <a:pt x="603843" y="688453"/>
                      <a:pt x="525276" y="458382"/>
                    </a:cubicBezTo>
                    <a:cubicBezTo>
                      <a:pt x="405835" y="107812"/>
                      <a:pt x="104239" y="0"/>
                      <a:pt x="10423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4841499" y="-3449765"/>
                <a:ext cx="1206621" cy="649523"/>
              </a:xfrm>
              <a:custGeom>
                <a:avLst/>
                <a:gdLst>
                  <a:gd name="connsiteX0" fmla="*/ 231573 w 1206621"/>
                  <a:gd name="connsiteY0" fmla="*/ 516 h 649523"/>
                  <a:gd name="connsiteX1" fmla="*/ 1122718 w 1206621"/>
                  <a:gd name="connsiteY1" fmla="*/ 534377 h 649523"/>
                  <a:gd name="connsiteX2" fmla="*/ 1124482 w 1206621"/>
                  <a:gd name="connsiteY2" fmla="*/ 535998 h 649523"/>
                  <a:gd name="connsiteX3" fmla="*/ 1166657 w 1206621"/>
                  <a:gd name="connsiteY3" fmla="*/ 590349 h 649523"/>
                  <a:gd name="connsiteX4" fmla="*/ 1206621 w 1206621"/>
                  <a:gd name="connsiteY4" fmla="*/ 649523 h 649523"/>
                  <a:gd name="connsiteX5" fmla="*/ 206352 w 1206621"/>
                  <a:gd name="connsiteY5" fmla="*/ 13216 h 649523"/>
                  <a:gd name="connsiteX6" fmla="*/ 88327 w 1206621"/>
                  <a:gd name="connsiteY6" fmla="*/ 34374 h 649523"/>
                  <a:gd name="connsiteX7" fmla="*/ 0 w 1206621"/>
                  <a:gd name="connsiteY7" fmla="*/ 71119 h 649523"/>
                  <a:gd name="connsiteX8" fmla="*/ 9698 w 1206621"/>
                  <a:gd name="connsiteY8" fmla="*/ 64876 h 649523"/>
                  <a:gd name="connsiteX9" fmla="*/ 231573 w 1206621"/>
                  <a:gd name="connsiteY9" fmla="*/ 516 h 64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6621" h="649523">
                    <a:moveTo>
                      <a:pt x="231573" y="516"/>
                    </a:moveTo>
                    <a:cubicBezTo>
                      <a:pt x="483137" y="-15605"/>
                      <a:pt x="920007" y="350378"/>
                      <a:pt x="1122718" y="534377"/>
                    </a:cubicBezTo>
                    <a:lnTo>
                      <a:pt x="1124482" y="535998"/>
                    </a:lnTo>
                    <a:lnTo>
                      <a:pt x="1166657" y="590349"/>
                    </a:lnTo>
                    <a:cubicBezTo>
                      <a:pt x="1181398" y="610609"/>
                      <a:pt x="1194774" y="630387"/>
                      <a:pt x="1206621" y="649523"/>
                    </a:cubicBezTo>
                    <a:cubicBezTo>
                      <a:pt x="1206621" y="649523"/>
                      <a:pt x="541771" y="-8279"/>
                      <a:pt x="206352" y="13216"/>
                    </a:cubicBezTo>
                    <a:cubicBezTo>
                      <a:pt x="164425" y="15903"/>
                      <a:pt x="125195" y="23301"/>
                      <a:pt x="88327" y="34374"/>
                    </a:cubicBezTo>
                    <a:lnTo>
                      <a:pt x="0" y="71119"/>
                    </a:lnTo>
                    <a:lnTo>
                      <a:pt x="9698" y="64876"/>
                    </a:lnTo>
                    <a:cubicBezTo>
                      <a:pt x="74654" y="30111"/>
                      <a:pt x="147718" y="5889"/>
                      <a:pt x="231573" y="5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4078821" y="-3417893"/>
                <a:ext cx="68579" cy="440077"/>
              </a:xfrm>
              <a:custGeom>
                <a:avLst/>
                <a:gdLst>
                  <a:gd name="connsiteX0" fmla="*/ 20408 w 68579"/>
                  <a:gd name="connsiteY0" fmla="*/ 0 h 440077"/>
                  <a:gd name="connsiteX1" fmla="*/ 59928 w 68579"/>
                  <a:gd name="connsiteY1" fmla="*/ 361065 h 440077"/>
                  <a:gd name="connsiteX2" fmla="*/ 68579 w 68579"/>
                  <a:gd name="connsiteY2" fmla="*/ 399074 h 440077"/>
                  <a:gd name="connsiteX3" fmla="*/ 49799 w 68579"/>
                  <a:gd name="connsiteY3" fmla="*/ 440077 h 440077"/>
                  <a:gd name="connsiteX4" fmla="*/ 762 w 68579"/>
                  <a:gd name="connsiteY4" fmla="*/ 103891 h 440077"/>
                  <a:gd name="connsiteX5" fmla="*/ 0 w 68579"/>
                  <a:gd name="connsiteY5" fmla="*/ 92777 h 440077"/>
                  <a:gd name="connsiteX6" fmla="*/ 3764 w 68579"/>
                  <a:gd name="connsiteY6" fmla="*/ 62715 h 440077"/>
                  <a:gd name="connsiteX7" fmla="*/ 20408 w 68579"/>
                  <a:gd name="connsiteY7" fmla="*/ 0 h 440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579" h="440077">
                    <a:moveTo>
                      <a:pt x="20408" y="0"/>
                    </a:moveTo>
                    <a:cubicBezTo>
                      <a:pt x="20408" y="0"/>
                      <a:pt x="28233" y="199349"/>
                      <a:pt x="59928" y="361065"/>
                    </a:cubicBezTo>
                    <a:lnTo>
                      <a:pt x="68579" y="399074"/>
                    </a:lnTo>
                    <a:lnTo>
                      <a:pt x="49799" y="440077"/>
                    </a:lnTo>
                    <a:cubicBezTo>
                      <a:pt x="22054" y="335700"/>
                      <a:pt x="7658" y="194850"/>
                      <a:pt x="762" y="103891"/>
                    </a:cubicBezTo>
                    <a:lnTo>
                      <a:pt x="0" y="92777"/>
                    </a:lnTo>
                    <a:lnTo>
                      <a:pt x="3764" y="62715"/>
                    </a:lnTo>
                    <a:cubicBezTo>
                      <a:pt x="7889" y="40728"/>
                      <a:pt x="13362" y="19687"/>
                      <a:pt x="204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4046708" y="-3405193"/>
                <a:ext cx="69081" cy="679629"/>
              </a:xfrm>
              <a:custGeom>
                <a:avLst/>
                <a:gdLst>
                  <a:gd name="connsiteX0" fmla="*/ 27300 w 69081"/>
                  <a:gd name="connsiteY0" fmla="*/ 0 h 679629"/>
                  <a:gd name="connsiteX1" fmla="*/ 29591 w 69081"/>
                  <a:gd name="connsiteY1" fmla="*/ 43293 h 679629"/>
                  <a:gd name="connsiteX2" fmla="*/ 32113 w 69081"/>
                  <a:gd name="connsiteY2" fmla="*/ 80077 h 679629"/>
                  <a:gd name="connsiteX3" fmla="*/ 27313 w 69081"/>
                  <a:gd name="connsiteY3" fmla="*/ 118412 h 679629"/>
                  <a:gd name="connsiteX4" fmla="*/ 69081 w 69081"/>
                  <a:gd name="connsiteY4" fmla="*/ 511213 h 679629"/>
                  <a:gd name="connsiteX5" fmla="*/ 13766 w 69081"/>
                  <a:gd name="connsiteY5" fmla="*/ 679629 h 679629"/>
                  <a:gd name="connsiteX6" fmla="*/ 0 w 69081"/>
                  <a:gd name="connsiteY6" fmla="*/ 657452 h 679629"/>
                  <a:gd name="connsiteX7" fmla="*/ 43860 w 69081"/>
                  <a:gd name="connsiteY7" fmla="*/ 523913 h 679629"/>
                  <a:gd name="connsiteX8" fmla="*/ 27300 w 69081"/>
                  <a:gd name="connsiteY8" fmla="*/ 0 h 679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081" h="679629">
                    <a:moveTo>
                      <a:pt x="27300" y="0"/>
                    </a:moveTo>
                    <a:cubicBezTo>
                      <a:pt x="27300" y="0"/>
                      <a:pt x="27939" y="16274"/>
                      <a:pt x="29591" y="43293"/>
                    </a:cubicBezTo>
                    <a:lnTo>
                      <a:pt x="32113" y="80077"/>
                    </a:lnTo>
                    <a:lnTo>
                      <a:pt x="27313" y="118412"/>
                    </a:lnTo>
                    <a:cubicBezTo>
                      <a:pt x="17355" y="259256"/>
                      <a:pt x="47678" y="419521"/>
                      <a:pt x="69081" y="511213"/>
                    </a:cubicBezTo>
                    <a:cubicBezTo>
                      <a:pt x="49702" y="563358"/>
                      <a:pt x="31381" y="619380"/>
                      <a:pt x="13766" y="679629"/>
                    </a:cubicBezTo>
                    <a:lnTo>
                      <a:pt x="0" y="657452"/>
                    </a:lnTo>
                    <a:lnTo>
                      <a:pt x="43860" y="523913"/>
                    </a:lnTo>
                    <a:cubicBezTo>
                      <a:pt x="15322" y="401657"/>
                      <a:pt x="-29073" y="157493"/>
                      <a:pt x="273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4413156" y="-3378647"/>
                <a:ext cx="428342" cy="366990"/>
              </a:xfrm>
              <a:custGeom>
                <a:avLst/>
                <a:gdLst>
                  <a:gd name="connsiteX0" fmla="*/ 428342 w 428342"/>
                  <a:gd name="connsiteY0" fmla="*/ 0 h 366990"/>
                  <a:gd name="connsiteX1" fmla="*/ 346354 w 428342"/>
                  <a:gd name="connsiteY1" fmla="*/ 52773 h 366990"/>
                  <a:gd name="connsiteX2" fmla="*/ 0 w 428342"/>
                  <a:gd name="connsiteY2" fmla="*/ 366990 h 366990"/>
                  <a:gd name="connsiteX3" fmla="*/ 3291 w 428342"/>
                  <a:gd name="connsiteY3" fmla="*/ 361115 h 366990"/>
                  <a:gd name="connsiteX4" fmla="*/ 5565 w 428342"/>
                  <a:gd name="connsiteY4" fmla="*/ 357179 h 366990"/>
                  <a:gd name="connsiteX5" fmla="*/ 35809 w 428342"/>
                  <a:gd name="connsiteY5" fmla="*/ 335063 h 366990"/>
                  <a:gd name="connsiteX6" fmla="*/ 412819 w 428342"/>
                  <a:gd name="connsiteY6" fmla="*/ 6457 h 366990"/>
                  <a:gd name="connsiteX7" fmla="*/ 428342 w 428342"/>
                  <a:gd name="connsiteY7" fmla="*/ 0 h 36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342" h="366990">
                    <a:moveTo>
                      <a:pt x="428342" y="0"/>
                    </a:moveTo>
                    <a:lnTo>
                      <a:pt x="346354" y="52773"/>
                    </a:lnTo>
                    <a:cubicBezTo>
                      <a:pt x="202563" y="160849"/>
                      <a:pt x="101076" y="308855"/>
                      <a:pt x="0" y="366990"/>
                    </a:cubicBezTo>
                    <a:cubicBezTo>
                      <a:pt x="0" y="366990"/>
                      <a:pt x="1119" y="364949"/>
                      <a:pt x="3291" y="361115"/>
                    </a:cubicBezTo>
                    <a:lnTo>
                      <a:pt x="5565" y="357179"/>
                    </a:lnTo>
                    <a:lnTo>
                      <a:pt x="35809" y="335063"/>
                    </a:lnTo>
                    <a:cubicBezTo>
                      <a:pt x="138725" y="246172"/>
                      <a:pt x="250431" y="93369"/>
                      <a:pt x="412819" y="6457"/>
                    </a:cubicBezTo>
                    <a:lnTo>
                      <a:pt x="42834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4985155" y="-3261341"/>
                <a:ext cx="801034" cy="437125"/>
              </a:xfrm>
              <a:custGeom>
                <a:avLst/>
                <a:gdLst>
                  <a:gd name="connsiteX0" fmla="*/ 158001 w 801034"/>
                  <a:gd name="connsiteY0" fmla="*/ 82 h 437125"/>
                  <a:gd name="connsiteX1" fmla="*/ 801034 w 801034"/>
                  <a:gd name="connsiteY1" fmla="*/ 437125 h 437125"/>
                  <a:gd name="connsiteX2" fmla="*/ 694803 w 801034"/>
                  <a:gd name="connsiteY2" fmla="*/ 339378 h 437125"/>
                  <a:gd name="connsiteX3" fmla="*/ 658422 w 801034"/>
                  <a:gd name="connsiteY3" fmla="*/ 310883 h 437125"/>
                  <a:gd name="connsiteX4" fmla="*/ 651822 w 801034"/>
                  <a:gd name="connsiteY4" fmla="*/ 303697 h 437125"/>
                  <a:gd name="connsiteX5" fmla="*/ 58338 w 801034"/>
                  <a:gd name="connsiteY5" fmla="*/ 22805 h 437125"/>
                  <a:gd name="connsiteX6" fmla="*/ 0 w 801034"/>
                  <a:gd name="connsiteY6" fmla="*/ 45354 h 437125"/>
                  <a:gd name="connsiteX7" fmla="*/ 9878 w 801034"/>
                  <a:gd name="connsiteY7" fmla="*/ 38584 h 437125"/>
                  <a:gd name="connsiteX8" fmla="*/ 158001 w 801034"/>
                  <a:gd name="connsiteY8" fmla="*/ 82 h 43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1034" h="437125">
                    <a:moveTo>
                      <a:pt x="158001" y="82"/>
                    </a:moveTo>
                    <a:cubicBezTo>
                      <a:pt x="480986" y="-6895"/>
                      <a:pt x="801034" y="437125"/>
                      <a:pt x="801034" y="437125"/>
                    </a:cubicBezTo>
                    <a:cubicBezTo>
                      <a:pt x="764392" y="400945"/>
                      <a:pt x="728985" y="368470"/>
                      <a:pt x="694803" y="339378"/>
                    </a:cubicBezTo>
                    <a:lnTo>
                      <a:pt x="658422" y="310883"/>
                    </a:lnTo>
                    <a:lnTo>
                      <a:pt x="651822" y="303697"/>
                    </a:lnTo>
                    <a:cubicBezTo>
                      <a:pt x="513859" y="158898"/>
                      <a:pt x="280956" y="-33727"/>
                      <a:pt x="58338" y="22805"/>
                    </a:cubicBezTo>
                    <a:lnTo>
                      <a:pt x="0" y="45354"/>
                    </a:lnTo>
                    <a:lnTo>
                      <a:pt x="9878" y="38584"/>
                    </a:lnTo>
                    <a:cubicBezTo>
                      <a:pt x="58552" y="12903"/>
                      <a:pt x="108312" y="1155"/>
                      <a:pt x="158001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4918699" y="-3215988"/>
                <a:ext cx="66457" cy="42610"/>
              </a:xfrm>
              <a:custGeom>
                <a:avLst/>
                <a:gdLst>
                  <a:gd name="connsiteX0" fmla="*/ 66457 w 66457"/>
                  <a:gd name="connsiteY0" fmla="*/ 0 h 42610"/>
                  <a:gd name="connsiteX1" fmla="*/ 4282 w 66457"/>
                  <a:gd name="connsiteY1" fmla="*/ 42610 h 42610"/>
                  <a:gd name="connsiteX2" fmla="*/ 0 w 66457"/>
                  <a:gd name="connsiteY2" fmla="*/ 40961 h 42610"/>
                  <a:gd name="connsiteX3" fmla="*/ 51114 w 66457"/>
                  <a:gd name="connsiteY3" fmla="*/ 5930 h 42610"/>
                  <a:gd name="connsiteX4" fmla="*/ 66457 w 66457"/>
                  <a:gd name="connsiteY4" fmla="*/ 0 h 4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457" h="42610">
                    <a:moveTo>
                      <a:pt x="66457" y="0"/>
                    </a:moveTo>
                    <a:lnTo>
                      <a:pt x="4282" y="42610"/>
                    </a:lnTo>
                    <a:lnTo>
                      <a:pt x="0" y="40961"/>
                    </a:lnTo>
                    <a:lnTo>
                      <a:pt x="51114" y="5930"/>
                    </a:lnTo>
                    <a:lnTo>
                      <a:pt x="664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4695792" y="-3186612"/>
                <a:ext cx="222906" cy="48218"/>
              </a:xfrm>
              <a:custGeom>
                <a:avLst/>
                <a:gdLst>
                  <a:gd name="connsiteX0" fmla="*/ 140233 w 222906"/>
                  <a:gd name="connsiteY0" fmla="*/ 451 h 48218"/>
                  <a:gd name="connsiteX1" fmla="*/ 216668 w 222906"/>
                  <a:gd name="connsiteY1" fmla="*/ 9182 h 48218"/>
                  <a:gd name="connsiteX2" fmla="*/ 222906 w 222906"/>
                  <a:gd name="connsiteY2" fmla="*/ 11585 h 48218"/>
                  <a:gd name="connsiteX3" fmla="*/ 201967 w 222906"/>
                  <a:gd name="connsiteY3" fmla="*/ 25934 h 48218"/>
                  <a:gd name="connsiteX4" fmla="*/ 54252 w 222906"/>
                  <a:gd name="connsiteY4" fmla="*/ 24261 h 48218"/>
                  <a:gd name="connsiteX5" fmla="*/ 0 w 222906"/>
                  <a:gd name="connsiteY5" fmla="*/ 48218 h 48218"/>
                  <a:gd name="connsiteX6" fmla="*/ 7118 w 222906"/>
                  <a:gd name="connsiteY6" fmla="*/ 43512 h 48218"/>
                  <a:gd name="connsiteX7" fmla="*/ 140233 w 222906"/>
                  <a:gd name="connsiteY7" fmla="*/ 451 h 4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906" h="48218">
                    <a:moveTo>
                      <a:pt x="140233" y="451"/>
                    </a:moveTo>
                    <a:cubicBezTo>
                      <a:pt x="176304" y="-1762"/>
                      <a:pt x="202927" y="4657"/>
                      <a:pt x="216668" y="9182"/>
                    </a:cubicBezTo>
                    <a:lnTo>
                      <a:pt x="222906" y="11585"/>
                    </a:lnTo>
                    <a:lnTo>
                      <a:pt x="201967" y="25934"/>
                    </a:lnTo>
                    <a:cubicBezTo>
                      <a:pt x="201967" y="25934"/>
                      <a:pt x="143568" y="-2693"/>
                      <a:pt x="54252" y="24261"/>
                    </a:cubicBezTo>
                    <a:lnTo>
                      <a:pt x="0" y="48218"/>
                    </a:lnTo>
                    <a:lnTo>
                      <a:pt x="7118" y="43512"/>
                    </a:lnTo>
                    <a:cubicBezTo>
                      <a:pt x="58647" y="13509"/>
                      <a:pt x="104164" y="2664"/>
                      <a:pt x="140233" y="4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5027632" y="-3149743"/>
                <a:ext cx="733336" cy="338227"/>
              </a:xfrm>
              <a:custGeom>
                <a:avLst/>
                <a:gdLst>
                  <a:gd name="connsiteX0" fmla="*/ 166851 w 733336"/>
                  <a:gd name="connsiteY0" fmla="*/ 4 h 338227"/>
                  <a:gd name="connsiteX1" fmla="*/ 553443 w 733336"/>
                  <a:gd name="connsiteY1" fmla="*/ 150332 h 338227"/>
                  <a:gd name="connsiteX2" fmla="*/ 615945 w 733336"/>
                  <a:gd name="connsiteY2" fmla="*/ 199285 h 338227"/>
                  <a:gd name="connsiteX3" fmla="*/ 651672 w 733336"/>
                  <a:gd name="connsiteY3" fmla="*/ 238187 h 338227"/>
                  <a:gd name="connsiteX4" fmla="*/ 733336 w 733336"/>
                  <a:gd name="connsiteY4" fmla="*/ 338227 h 338227"/>
                  <a:gd name="connsiteX5" fmla="*/ 85400 w 733336"/>
                  <a:gd name="connsiteY5" fmla="*/ 16505 h 338227"/>
                  <a:gd name="connsiteX6" fmla="*/ 0 w 733336"/>
                  <a:gd name="connsiteY6" fmla="*/ 40683 h 338227"/>
                  <a:gd name="connsiteX7" fmla="*/ 18704 w 733336"/>
                  <a:gd name="connsiteY7" fmla="*/ 29828 h 338227"/>
                  <a:gd name="connsiteX8" fmla="*/ 166851 w 733336"/>
                  <a:gd name="connsiteY8" fmla="*/ 4 h 33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336" h="338227">
                    <a:moveTo>
                      <a:pt x="166851" y="4"/>
                    </a:moveTo>
                    <a:cubicBezTo>
                      <a:pt x="266331" y="395"/>
                      <a:pt x="394722" y="37096"/>
                      <a:pt x="553443" y="150332"/>
                    </a:cubicBezTo>
                    <a:lnTo>
                      <a:pt x="615945" y="199285"/>
                    </a:lnTo>
                    <a:lnTo>
                      <a:pt x="651672" y="238187"/>
                    </a:lnTo>
                    <a:cubicBezTo>
                      <a:pt x="703036" y="296190"/>
                      <a:pt x="733336" y="338227"/>
                      <a:pt x="733336" y="338227"/>
                    </a:cubicBezTo>
                    <a:cubicBezTo>
                      <a:pt x="440197" y="48787"/>
                      <a:pt x="226156" y="-3534"/>
                      <a:pt x="85400" y="16505"/>
                    </a:cubicBezTo>
                    <a:lnTo>
                      <a:pt x="0" y="40683"/>
                    </a:lnTo>
                    <a:lnTo>
                      <a:pt x="18704" y="29828"/>
                    </a:lnTo>
                    <a:cubicBezTo>
                      <a:pt x="57883" y="12607"/>
                      <a:pt x="107163" y="-230"/>
                      <a:pt x="166851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4416828" y="-3138393"/>
                <a:ext cx="278964" cy="307849"/>
              </a:xfrm>
              <a:custGeom>
                <a:avLst/>
                <a:gdLst>
                  <a:gd name="connsiteX0" fmla="*/ 278964 w 278964"/>
                  <a:gd name="connsiteY0" fmla="*/ 0 h 307849"/>
                  <a:gd name="connsiteX1" fmla="*/ 246363 w 278964"/>
                  <a:gd name="connsiteY1" fmla="*/ 21553 h 307849"/>
                  <a:gd name="connsiteX2" fmla="*/ 71381 w 278964"/>
                  <a:gd name="connsiteY2" fmla="*/ 218167 h 307849"/>
                  <a:gd name="connsiteX3" fmla="*/ 35412 w 278964"/>
                  <a:gd name="connsiteY3" fmla="*/ 278154 h 307849"/>
                  <a:gd name="connsiteX4" fmla="*/ 14624 w 278964"/>
                  <a:gd name="connsiteY4" fmla="*/ 295136 h 307849"/>
                  <a:gd name="connsiteX5" fmla="*/ 0 w 278964"/>
                  <a:gd name="connsiteY5" fmla="*/ 307849 h 307849"/>
                  <a:gd name="connsiteX6" fmla="*/ 260861 w 278964"/>
                  <a:gd name="connsiteY6" fmla="*/ 7994 h 307849"/>
                  <a:gd name="connsiteX7" fmla="*/ 278964 w 278964"/>
                  <a:gd name="connsiteY7" fmla="*/ 0 h 30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8964" h="307849">
                    <a:moveTo>
                      <a:pt x="278964" y="0"/>
                    </a:moveTo>
                    <a:lnTo>
                      <a:pt x="246363" y="21553"/>
                    </a:lnTo>
                    <a:cubicBezTo>
                      <a:pt x="192043" y="61793"/>
                      <a:pt x="132571" y="123823"/>
                      <a:pt x="71381" y="218167"/>
                    </a:cubicBezTo>
                    <a:lnTo>
                      <a:pt x="35412" y="278154"/>
                    </a:lnTo>
                    <a:lnTo>
                      <a:pt x="14624" y="295136"/>
                    </a:lnTo>
                    <a:cubicBezTo>
                      <a:pt x="5208" y="303148"/>
                      <a:pt x="0" y="307849"/>
                      <a:pt x="0" y="307849"/>
                    </a:cubicBezTo>
                    <a:cubicBezTo>
                      <a:pt x="92750" y="141109"/>
                      <a:pt x="183569" y="52999"/>
                      <a:pt x="260861" y="7994"/>
                    </a:cubicBezTo>
                    <a:lnTo>
                      <a:pt x="27896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4920716" y="-3109060"/>
                <a:ext cx="106917" cy="75561"/>
              </a:xfrm>
              <a:custGeom>
                <a:avLst/>
                <a:gdLst>
                  <a:gd name="connsiteX0" fmla="*/ 106917 w 106917"/>
                  <a:gd name="connsiteY0" fmla="*/ 0 h 75561"/>
                  <a:gd name="connsiteX1" fmla="*/ 60641 w 106917"/>
                  <a:gd name="connsiteY1" fmla="*/ 26856 h 75561"/>
                  <a:gd name="connsiteX2" fmla="*/ 9311 w 106917"/>
                  <a:gd name="connsiteY2" fmla="*/ 75561 h 75561"/>
                  <a:gd name="connsiteX3" fmla="*/ 0 w 106917"/>
                  <a:gd name="connsiteY3" fmla="*/ 70722 h 75561"/>
                  <a:gd name="connsiteX4" fmla="*/ 35420 w 106917"/>
                  <a:gd name="connsiteY4" fmla="*/ 39556 h 75561"/>
                  <a:gd name="connsiteX5" fmla="*/ 100400 w 106917"/>
                  <a:gd name="connsiteY5" fmla="*/ 1845 h 75561"/>
                  <a:gd name="connsiteX6" fmla="*/ 106917 w 106917"/>
                  <a:gd name="connsiteY6" fmla="*/ 0 h 7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917" h="75561">
                    <a:moveTo>
                      <a:pt x="106917" y="0"/>
                    </a:moveTo>
                    <a:lnTo>
                      <a:pt x="60641" y="26856"/>
                    </a:lnTo>
                    <a:cubicBezTo>
                      <a:pt x="26179" y="52461"/>
                      <a:pt x="9311" y="75561"/>
                      <a:pt x="9311" y="75561"/>
                    </a:cubicBezTo>
                    <a:lnTo>
                      <a:pt x="0" y="70722"/>
                    </a:lnTo>
                    <a:lnTo>
                      <a:pt x="35420" y="39556"/>
                    </a:lnTo>
                    <a:cubicBezTo>
                      <a:pt x="52651" y="26754"/>
                      <a:pt x="74281" y="13325"/>
                      <a:pt x="100400" y="1845"/>
                    </a:cubicBezTo>
                    <a:lnTo>
                      <a:pt x="10691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4685987" y="-3057938"/>
                <a:ext cx="234729" cy="47464"/>
              </a:xfrm>
              <a:custGeom>
                <a:avLst/>
                <a:gdLst>
                  <a:gd name="connsiteX0" fmla="*/ 178664 w 234729"/>
                  <a:gd name="connsiteY0" fmla="*/ 849 h 47464"/>
                  <a:gd name="connsiteX1" fmla="*/ 213070 w 234729"/>
                  <a:gd name="connsiteY1" fmla="*/ 8343 h 47464"/>
                  <a:gd name="connsiteX2" fmla="*/ 234729 w 234729"/>
                  <a:gd name="connsiteY2" fmla="*/ 19599 h 47464"/>
                  <a:gd name="connsiteX3" fmla="*/ 231561 w 234729"/>
                  <a:gd name="connsiteY3" fmla="*/ 22387 h 47464"/>
                  <a:gd name="connsiteX4" fmla="*/ 218819 w 234729"/>
                  <a:gd name="connsiteY4" fmla="*/ 37138 h 47464"/>
                  <a:gd name="connsiteX5" fmla="*/ 77320 w 234729"/>
                  <a:gd name="connsiteY5" fmla="*/ 20192 h 47464"/>
                  <a:gd name="connsiteX6" fmla="*/ 0 w 234729"/>
                  <a:gd name="connsiteY6" fmla="*/ 47464 h 47464"/>
                  <a:gd name="connsiteX7" fmla="*/ 21669 w 234729"/>
                  <a:gd name="connsiteY7" fmla="*/ 36017 h 47464"/>
                  <a:gd name="connsiteX8" fmla="*/ 178664 w 234729"/>
                  <a:gd name="connsiteY8" fmla="*/ 849 h 47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729" h="47464">
                    <a:moveTo>
                      <a:pt x="178664" y="849"/>
                    </a:moveTo>
                    <a:cubicBezTo>
                      <a:pt x="190622" y="2029"/>
                      <a:pt x="202133" y="4469"/>
                      <a:pt x="213070" y="8343"/>
                    </a:cubicBezTo>
                    <a:lnTo>
                      <a:pt x="234729" y="19599"/>
                    </a:lnTo>
                    <a:lnTo>
                      <a:pt x="231561" y="22387"/>
                    </a:lnTo>
                    <a:cubicBezTo>
                      <a:pt x="223036" y="31363"/>
                      <a:pt x="218819" y="37138"/>
                      <a:pt x="218819" y="37138"/>
                    </a:cubicBezTo>
                    <a:cubicBezTo>
                      <a:pt x="180151" y="9480"/>
                      <a:pt x="130318" y="7541"/>
                      <a:pt x="77320" y="20192"/>
                    </a:cubicBezTo>
                    <a:lnTo>
                      <a:pt x="0" y="47464"/>
                    </a:lnTo>
                    <a:lnTo>
                      <a:pt x="21669" y="36017"/>
                    </a:lnTo>
                    <a:cubicBezTo>
                      <a:pt x="75833" y="11561"/>
                      <a:pt x="130831" y="-3872"/>
                      <a:pt x="178664" y="8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4442050" y="-3010473"/>
                <a:ext cx="243937" cy="167229"/>
              </a:xfrm>
              <a:custGeom>
                <a:avLst/>
                <a:gdLst>
                  <a:gd name="connsiteX0" fmla="*/ 243937 w 243937"/>
                  <a:gd name="connsiteY0" fmla="*/ 0 h 167229"/>
                  <a:gd name="connsiteX1" fmla="*/ 185986 w 243937"/>
                  <a:gd name="connsiteY1" fmla="*/ 30614 h 167229"/>
                  <a:gd name="connsiteX2" fmla="*/ 0 w 243937"/>
                  <a:gd name="connsiteY2" fmla="*/ 167229 h 167229"/>
                  <a:gd name="connsiteX3" fmla="*/ 10191 w 243937"/>
                  <a:gd name="connsiteY3" fmla="*/ 150234 h 167229"/>
                  <a:gd name="connsiteX4" fmla="*/ 29274 w 243937"/>
                  <a:gd name="connsiteY4" fmla="*/ 134644 h 167229"/>
                  <a:gd name="connsiteX5" fmla="*/ 240385 w 243937"/>
                  <a:gd name="connsiteY5" fmla="*/ 1253 h 167229"/>
                  <a:gd name="connsiteX6" fmla="*/ 243937 w 243937"/>
                  <a:gd name="connsiteY6" fmla="*/ 0 h 16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937" h="167229">
                    <a:moveTo>
                      <a:pt x="243937" y="0"/>
                    </a:moveTo>
                    <a:lnTo>
                      <a:pt x="185986" y="30614"/>
                    </a:lnTo>
                    <a:cubicBezTo>
                      <a:pt x="83326" y="92007"/>
                      <a:pt x="0" y="167229"/>
                      <a:pt x="0" y="167229"/>
                    </a:cubicBezTo>
                    <a:lnTo>
                      <a:pt x="10191" y="150234"/>
                    </a:lnTo>
                    <a:lnTo>
                      <a:pt x="29274" y="134644"/>
                    </a:lnTo>
                    <a:cubicBezTo>
                      <a:pt x="79771" y="94924"/>
                      <a:pt x="159140" y="37938"/>
                      <a:pt x="240385" y="1253"/>
                    </a:cubicBezTo>
                    <a:lnTo>
                      <a:pt x="2439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5070168" y="-2956747"/>
                <a:ext cx="829122" cy="386208"/>
              </a:xfrm>
              <a:custGeom>
                <a:avLst/>
                <a:gdLst>
                  <a:gd name="connsiteX0" fmla="*/ 176741 w 829122"/>
                  <a:gd name="connsiteY0" fmla="*/ 43 h 386208"/>
                  <a:gd name="connsiteX1" fmla="*/ 829122 w 829122"/>
                  <a:gd name="connsiteY1" fmla="*/ 386208 h 386208"/>
                  <a:gd name="connsiteX2" fmla="*/ 708503 w 829122"/>
                  <a:gd name="connsiteY2" fmla="*/ 301425 h 386208"/>
                  <a:gd name="connsiteX3" fmla="*/ 706850 w 829122"/>
                  <a:gd name="connsiteY3" fmla="*/ 299826 h 386208"/>
                  <a:gd name="connsiteX4" fmla="*/ 70692 w 829122"/>
                  <a:gd name="connsiteY4" fmla="*/ 19869 h 386208"/>
                  <a:gd name="connsiteX5" fmla="*/ 0 w 829122"/>
                  <a:gd name="connsiteY5" fmla="*/ 42502 h 386208"/>
                  <a:gd name="connsiteX6" fmla="*/ 16387 w 829122"/>
                  <a:gd name="connsiteY6" fmla="*/ 32630 h 386208"/>
                  <a:gd name="connsiteX7" fmla="*/ 176741 w 829122"/>
                  <a:gd name="connsiteY7" fmla="*/ 43 h 386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9122" h="386208">
                    <a:moveTo>
                      <a:pt x="176741" y="43"/>
                    </a:moveTo>
                    <a:cubicBezTo>
                      <a:pt x="501123" y="4700"/>
                      <a:pt x="829122" y="386208"/>
                      <a:pt x="829122" y="386208"/>
                    </a:cubicBezTo>
                    <a:lnTo>
                      <a:pt x="708503" y="301425"/>
                    </a:lnTo>
                    <a:lnTo>
                      <a:pt x="706850" y="299826"/>
                    </a:lnTo>
                    <a:cubicBezTo>
                      <a:pt x="570486" y="172269"/>
                      <a:pt x="311799" y="-27694"/>
                      <a:pt x="70692" y="19869"/>
                    </a:cubicBezTo>
                    <a:lnTo>
                      <a:pt x="0" y="42502"/>
                    </a:lnTo>
                    <a:lnTo>
                      <a:pt x="16387" y="32630"/>
                    </a:lnTo>
                    <a:cubicBezTo>
                      <a:pt x="68715" y="8959"/>
                      <a:pt x="122678" y="-733"/>
                      <a:pt x="176741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4927174" y="-2914245"/>
                <a:ext cx="142994" cy="106588"/>
              </a:xfrm>
              <a:custGeom>
                <a:avLst/>
                <a:gdLst>
                  <a:gd name="connsiteX0" fmla="*/ 142994 w 142994"/>
                  <a:gd name="connsiteY0" fmla="*/ 0 h 106588"/>
                  <a:gd name="connsiteX1" fmla="*/ 82308 w 142994"/>
                  <a:gd name="connsiteY1" fmla="*/ 36557 h 106588"/>
                  <a:gd name="connsiteX2" fmla="*/ 8841 w 142994"/>
                  <a:gd name="connsiteY2" fmla="*/ 106588 h 106588"/>
                  <a:gd name="connsiteX3" fmla="*/ 1939 w 142994"/>
                  <a:gd name="connsiteY3" fmla="*/ 104235 h 106588"/>
                  <a:gd name="connsiteX4" fmla="*/ 0 w 142994"/>
                  <a:gd name="connsiteY4" fmla="*/ 103675 h 106588"/>
                  <a:gd name="connsiteX5" fmla="*/ 57087 w 142994"/>
                  <a:gd name="connsiteY5" fmla="*/ 49257 h 106588"/>
                  <a:gd name="connsiteX6" fmla="*/ 134160 w 142994"/>
                  <a:gd name="connsiteY6" fmla="*/ 2828 h 106588"/>
                  <a:gd name="connsiteX7" fmla="*/ 142994 w 142994"/>
                  <a:gd name="connsiteY7" fmla="*/ 0 h 10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994" h="106588">
                    <a:moveTo>
                      <a:pt x="142994" y="0"/>
                    </a:moveTo>
                    <a:lnTo>
                      <a:pt x="82308" y="36557"/>
                    </a:lnTo>
                    <a:cubicBezTo>
                      <a:pt x="57155" y="55821"/>
                      <a:pt x="32602" y="79018"/>
                      <a:pt x="8841" y="106588"/>
                    </a:cubicBezTo>
                    <a:cubicBezTo>
                      <a:pt x="8841" y="106588"/>
                      <a:pt x="6444" y="105687"/>
                      <a:pt x="1939" y="104235"/>
                    </a:cubicBezTo>
                    <a:lnTo>
                      <a:pt x="0" y="103675"/>
                    </a:lnTo>
                    <a:lnTo>
                      <a:pt x="57087" y="49257"/>
                    </a:lnTo>
                    <a:cubicBezTo>
                      <a:pt x="82242" y="29993"/>
                      <a:pt x="107996" y="14663"/>
                      <a:pt x="134160" y="2828"/>
                    </a:cubicBezTo>
                    <a:lnTo>
                      <a:pt x="1429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5080637" y="-2864615"/>
                <a:ext cx="793432" cy="306776"/>
              </a:xfrm>
              <a:custGeom>
                <a:avLst/>
                <a:gdLst>
                  <a:gd name="connsiteX0" fmla="*/ 182059 w 793432"/>
                  <a:gd name="connsiteY0" fmla="*/ 228 h 306776"/>
                  <a:gd name="connsiteX1" fmla="*/ 680568 w 793432"/>
                  <a:gd name="connsiteY1" fmla="*/ 197016 h 306776"/>
                  <a:gd name="connsiteX2" fmla="*/ 698034 w 793432"/>
                  <a:gd name="connsiteY2" fmla="*/ 209293 h 306776"/>
                  <a:gd name="connsiteX3" fmla="*/ 737114 w 793432"/>
                  <a:gd name="connsiteY3" fmla="*/ 247093 h 306776"/>
                  <a:gd name="connsiteX4" fmla="*/ 793432 w 793432"/>
                  <a:gd name="connsiteY4" fmla="*/ 306776 h 306776"/>
                  <a:gd name="connsiteX5" fmla="*/ 34730 w 793432"/>
                  <a:gd name="connsiteY5" fmla="*/ 27906 h 306776"/>
                  <a:gd name="connsiteX6" fmla="*/ 0 w 793432"/>
                  <a:gd name="connsiteY6" fmla="*/ 41757 h 306776"/>
                  <a:gd name="connsiteX7" fmla="*/ 12832 w 793432"/>
                  <a:gd name="connsiteY7" fmla="*/ 33998 h 306776"/>
                  <a:gd name="connsiteX8" fmla="*/ 182059 w 793432"/>
                  <a:gd name="connsiteY8" fmla="*/ 228 h 30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3432" h="306776">
                    <a:moveTo>
                      <a:pt x="182059" y="228"/>
                    </a:moveTo>
                    <a:cubicBezTo>
                      <a:pt x="300395" y="3961"/>
                      <a:pt x="462002" y="54325"/>
                      <a:pt x="680568" y="197016"/>
                    </a:cubicBezTo>
                    <a:lnTo>
                      <a:pt x="698034" y="209293"/>
                    </a:lnTo>
                    <a:lnTo>
                      <a:pt x="737114" y="247093"/>
                    </a:lnTo>
                    <a:cubicBezTo>
                      <a:pt x="772932" y="282932"/>
                      <a:pt x="793432" y="306776"/>
                      <a:pt x="793432" y="306776"/>
                    </a:cubicBezTo>
                    <a:cubicBezTo>
                      <a:pt x="406395" y="16456"/>
                      <a:pt x="172183" y="-14109"/>
                      <a:pt x="34730" y="27906"/>
                    </a:cubicBezTo>
                    <a:lnTo>
                      <a:pt x="0" y="41757"/>
                    </a:lnTo>
                    <a:lnTo>
                      <a:pt x="12832" y="33998"/>
                    </a:lnTo>
                    <a:cubicBezTo>
                      <a:pt x="55634" y="12535"/>
                      <a:pt x="111058" y="-2012"/>
                      <a:pt x="182059" y="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4600640" y="-2831321"/>
                <a:ext cx="326534" cy="43034"/>
              </a:xfrm>
              <a:custGeom>
                <a:avLst/>
                <a:gdLst>
                  <a:gd name="connsiteX0" fmla="*/ 139246 w 326534"/>
                  <a:gd name="connsiteY0" fmla="*/ 2315 h 43034"/>
                  <a:gd name="connsiteX1" fmla="*/ 308931 w 326534"/>
                  <a:gd name="connsiteY1" fmla="*/ 15662 h 43034"/>
                  <a:gd name="connsiteX2" fmla="*/ 326534 w 326534"/>
                  <a:gd name="connsiteY2" fmla="*/ 20751 h 43034"/>
                  <a:gd name="connsiteX3" fmla="*/ 310154 w 326534"/>
                  <a:gd name="connsiteY3" fmla="*/ 36364 h 43034"/>
                  <a:gd name="connsiteX4" fmla="*/ 57446 w 326534"/>
                  <a:gd name="connsiteY4" fmla="*/ 24549 h 43034"/>
                  <a:gd name="connsiteX5" fmla="*/ 0 w 326534"/>
                  <a:gd name="connsiteY5" fmla="*/ 43034 h 43034"/>
                  <a:gd name="connsiteX6" fmla="*/ 23915 w 326534"/>
                  <a:gd name="connsiteY6" fmla="*/ 30754 h 43034"/>
                  <a:gd name="connsiteX7" fmla="*/ 139246 w 326534"/>
                  <a:gd name="connsiteY7" fmla="*/ 2315 h 43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6534" h="43034">
                    <a:moveTo>
                      <a:pt x="139246" y="2315"/>
                    </a:moveTo>
                    <a:cubicBezTo>
                      <a:pt x="212459" y="-5087"/>
                      <a:pt x="275223" y="6869"/>
                      <a:pt x="308931" y="15662"/>
                    </a:cubicBezTo>
                    <a:lnTo>
                      <a:pt x="326534" y="20751"/>
                    </a:lnTo>
                    <a:lnTo>
                      <a:pt x="310154" y="36364"/>
                    </a:lnTo>
                    <a:cubicBezTo>
                      <a:pt x="310154" y="36364"/>
                      <a:pt x="192677" y="-7808"/>
                      <a:pt x="57446" y="24549"/>
                    </a:cubicBezTo>
                    <a:lnTo>
                      <a:pt x="0" y="43034"/>
                    </a:lnTo>
                    <a:lnTo>
                      <a:pt x="23915" y="30754"/>
                    </a:lnTo>
                    <a:cubicBezTo>
                      <a:pt x="63420" y="14558"/>
                      <a:pt x="102639" y="6017"/>
                      <a:pt x="139246" y="23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4944079" y="-2822857"/>
                <a:ext cx="136558" cy="130059"/>
              </a:xfrm>
              <a:custGeom>
                <a:avLst/>
                <a:gdLst>
                  <a:gd name="connsiteX0" fmla="*/ 136558 w 136558"/>
                  <a:gd name="connsiteY0" fmla="*/ 0 h 130059"/>
                  <a:gd name="connsiteX1" fmla="*/ 110685 w 136558"/>
                  <a:gd name="connsiteY1" fmla="*/ 15644 h 130059"/>
                  <a:gd name="connsiteX2" fmla="*/ 18362 w 136558"/>
                  <a:gd name="connsiteY2" fmla="*/ 130059 h 130059"/>
                  <a:gd name="connsiteX3" fmla="*/ 0 w 136558"/>
                  <a:gd name="connsiteY3" fmla="*/ 127637 h 130059"/>
                  <a:gd name="connsiteX4" fmla="*/ 1647 w 136558"/>
                  <a:gd name="connsiteY4" fmla="*/ 124197 h 130059"/>
                  <a:gd name="connsiteX5" fmla="*/ 124169 w 136558"/>
                  <a:gd name="connsiteY5" fmla="*/ 4941 h 130059"/>
                  <a:gd name="connsiteX6" fmla="*/ 136558 w 136558"/>
                  <a:gd name="connsiteY6" fmla="*/ 0 h 1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558" h="130059">
                    <a:moveTo>
                      <a:pt x="136558" y="0"/>
                    </a:moveTo>
                    <a:lnTo>
                      <a:pt x="110685" y="15644"/>
                    </a:lnTo>
                    <a:cubicBezTo>
                      <a:pt x="41252" y="65599"/>
                      <a:pt x="18362" y="130059"/>
                      <a:pt x="18362" y="130059"/>
                    </a:cubicBezTo>
                    <a:lnTo>
                      <a:pt x="0" y="127637"/>
                    </a:lnTo>
                    <a:lnTo>
                      <a:pt x="1647" y="124197"/>
                    </a:lnTo>
                    <a:cubicBezTo>
                      <a:pt x="16554" y="95698"/>
                      <a:pt x="52832" y="40713"/>
                      <a:pt x="124169" y="4941"/>
                    </a:cubicBezTo>
                    <a:lnTo>
                      <a:pt x="136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4260394" y="-2788287"/>
                <a:ext cx="340247" cy="742384"/>
              </a:xfrm>
              <a:custGeom>
                <a:avLst/>
                <a:gdLst>
                  <a:gd name="connsiteX0" fmla="*/ 340247 w 340247"/>
                  <a:gd name="connsiteY0" fmla="*/ 0 h 742384"/>
                  <a:gd name="connsiteX1" fmla="*/ 304981 w 340247"/>
                  <a:gd name="connsiteY1" fmla="*/ 18108 h 742384"/>
                  <a:gd name="connsiteX2" fmla="*/ 63688 w 340247"/>
                  <a:gd name="connsiteY2" fmla="*/ 416179 h 742384"/>
                  <a:gd name="connsiteX3" fmla="*/ 38803 w 340247"/>
                  <a:gd name="connsiteY3" fmla="*/ 558438 h 742384"/>
                  <a:gd name="connsiteX4" fmla="*/ 35344 w 340247"/>
                  <a:gd name="connsiteY4" fmla="*/ 569320 h 742384"/>
                  <a:gd name="connsiteX5" fmla="*/ 0 w 340247"/>
                  <a:gd name="connsiteY5" fmla="*/ 742384 h 742384"/>
                  <a:gd name="connsiteX6" fmla="*/ 338941 w 340247"/>
                  <a:gd name="connsiteY6" fmla="*/ 420 h 742384"/>
                  <a:gd name="connsiteX7" fmla="*/ 340247 w 340247"/>
                  <a:gd name="connsiteY7" fmla="*/ 0 h 74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47" h="742384">
                    <a:moveTo>
                      <a:pt x="340247" y="0"/>
                    </a:moveTo>
                    <a:lnTo>
                      <a:pt x="304981" y="18108"/>
                    </a:lnTo>
                    <a:cubicBezTo>
                      <a:pt x="206957" y="79495"/>
                      <a:pt x="114411" y="197523"/>
                      <a:pt x="63688" y="416179"/>
                    </a:cubicBezTo>
                    <a:lnTo>
                      <a:pt x="38803" y="558438"/>
                    </a:lnTo>
                    <a:lnTo>
                      <a:pt x="35344" y="569320"/>
                    </a:lnTo>
                    <a:cubicBezTo>
                      <a:pt x="7122" y="667858"/>
                      <a:pt x="0" y="742384"/>
                      <a:pt x="0" y="742384"/>
                    </a:cubicBezTo>
                    <a:cubicBezTo>
                      <a:pt x="18321" y="252469"/>
                      <a:pt x="180921" y="65205"/>
                      <a:pt x="338941" y="420"/>
                    </a:cubicBezTo>
                    <a:lnTo>
                      <a:pt x="34024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4597575" y="-2707476"/>
                <a:ext cx="346505" cy="62439"/>
              </a:xfrm>
              <a:custGeom>
                <a:avLst/>
                <a:gdLst>
                  <a:gd name="connsiteX0" fmla="*/ 257747 w 346505"/>
                  <a:gd name="connsiteY0" fmla="*/ 550 h 62439"/>
                  <a:gd name="connsiteX1" fmla="*/ 346505 w 346505"/>
                  <a:gd name="connsiteY1" fmla="*/ 12256 h 62439"/>
                  <a:gd name="connsiteX2" fmla="*/ 341663 w 346505"/>
                  <a:gd name="connsiteY2" fmla="*/ 22372 h 62439"/>
                  <a:gd name="connsiteX3" fmla="*/ 339646 w 346505"/>
                  <a:gd name="connsiteY3" fmla="*/ 27378 h 62439"/>
                  <a:gd name="connsiteX4" fmla="*/ 52935 w 346505"/>
                  <a:gd name="connsiteY4" fmla="*/ 38020 h 62439"/>
                  <a:gd name="connsiteX5" fmla="*/ 0 w 346505"/>
                  <a:gd name="connsiteY5" fmla="*/ 62439 h 62439"/>
                  <a:gd name="connsiteX6" fmla="*/ 4343 w 346505"/>
                  <a:gd name="connsiteY6" fmla="*/ 59370 h 62439"/>
                  <a:gd name="connsiteX7" fmla="*/ 257747 w 346505"/>
                  <a:gd name="connsiteY7" fmla="*/ 550 h 6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6505" h="62439">
                    <a:moveTo>
                      <a:pt x="257747" y="550"/>
                    </a:moveTo>
                    <a:lnTo>
                      <a:pt x="346505" y="12256"/>
                    </a:lnTo>
                    <a:lnTo>
                      <a:pt x="341663" y="22372"/>
                    </a:lnTo>
                    <a:cubicBezTo>
                      <a:pt x="340282" y="25588"/>
                      <a:pt x="339646" y="27378"/>
                      <a:pt x="339646" y="27378"/>
                    </a:cubicBezTo>
                    <a:cubicBezTo>
                      <a:pt x="226415" y="3200"/>
                      <a:pt x="131851" y="10384"/>
                      <a:pt x="52935" y="38020"/>
                    </a:cubicBezTo>
                    <a:lnTo>
                      <a:pt x="0" y="62439"/>
                    </a:lnTo>
                    <a:lnTo>
                      <a:pt x="4343" y="59370"/>
                    </a:lnTo>
                    <a:cubicBezTo>
                      <a:pt x="73164" y="19312"/>
                      <a:pt x="156625" y="-3932"/>
                      <a:pt x="257747" y="5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4285614" y="-2645037"/>
                <a:ext cx="311960" cy="586435"/>
              </a:xfrm>
              <a:custGeom>
                <a:avLst/>
                <a:gdLst>
                  <a:gd name="connsiteX0" fmla="*/ 311960 w 311960"/>
                  <a:gd name="connsiteY0" fmla="*/ 0 h 586435"/>
                  <a:gd name="connsiteX1" fmla="*/ 252252 w 311960"/>
                  <a:gd name="connsiteY1" fmla="*/ 42190 h 586435"/>
                  <a:gd name="connsiteX2" fmla="*/ 0 w 311960"/>
                  <a:gd name="connsiteY2" fmla="*/ 586435 h 586435"/>
                  <a:gd name="connsiteX3" fmla="*/ 13343 w 311960"/>
                  <a:gd name="connsiteY3" fmla="*/ 416552 h 586435"/>
                  <a:gd name="connsiteX4" fmla="*/ 13582 w 311960"/>
                  <a:gd name="connsiteY4" fmla="*/ 415189 h 586435"/>
                  <a:gd name="connsiteX5" fmla="*/ 29700 w 311960"/>
                  <a:gd name="connsiteY5" fmla="*/ 364471 h 586435"/>
                  <a:gd name="connsiteX6" fmla="*/ 291082 w 311960"/>
                  <a:gd name="connsiteY6" fmla="*/ 9631 h 586435"/>
                  <a:gd name="connsiteX7" fmla="*/ 311960 w 311960"/>
                  <a:gd name="connsiteY7" fmla="*/ 0 h 586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960" h="586435">
                    <a:moveTo>
                      <a:pt x="311960" y="0"/>
                    </a:moveTo>
                    <a:lnTo>
                      <a:pt x="252252" y="42190"/>
                    </a:lnTo>
                    <a:cubicBezTo>
                      <a:pt x="34471" y="225729"/>
                      <a:pt x="0" y="586435"/>
                      <a:pt x="0" y="586435"/>
                    </a:cubicBezTo>
                    <a:cubicBezTo>
                      <a:pt x="2290" y="525196"/>
                      <a:pt x="6835" y="468685"/>
                      <a:pt x="13343" y="416552"/>
                    </a:cubicBezTo>
                    <a:lnTo>
                      <a:pt x="13582" y="415189"/>
                    </a:lnTo>
                    <a:lnTo>
                      <a:pt x="29700" y="364471"/>
                    </a:lnTo>
                    <a:cubicBezTo>
                      <a:pt x="74366" y="237124"/>
                      <a:pt x="153442" y="89748"/>
                      <a:pt x="291082" y="9631"/>
                    </a:cubicBezTo>
                    <a:lnTo>
                      <a:pt x="3119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5258548" y="-2600052"/>
                <a:ext cx="944450" cy="364933"/>
              </a:xfrm>
              <a:custGeom>
                <a:avLst/>
                <a:gdLst>
                  <a:gd name="connsiteX0" fmla="*/ 196197 w 944450"/>
                  <a:gd name="connsiteY0" fmla="*/ 1954 h 364933"/>
                  <a:gd name="connsiteX1" fmla="*/ 944450 w 944450"/>
                  <a:gd name="connsiteY1" fmla="*/ 364933 h 364933"/>
                  <a:gd name="connsiteX2" fmla="*/ 845819 w 944450"/>
                  <a:gd name="connsiteY2" fmla="*/ 307985 h 364933"/>
                  <a:gd name="connsiteX3" fmla="*/ 809114 w 944450"/>
                  <a:gd name="connsiteY3" fmla="*/ 276194 h 364933"/>
                  <a:gd name="connsiteX4" fmla="*/ 76687 w 944450"/>
                  <a:gd name="connsiteY4" fmla="*/ 32318 h 364933"/>
                  <a:gd name="connsiteX5" fmla="*/ 0 w 944450"/>
                  <a:gd name="connsiteY5" fmla="*/ 63883 h 364933"/>
                  <a:gd name="connsiteX6" fmla="*/ 8607 w 944450"/>
                  <a:gd name="connsiteY6" fmla="*/ 58021 h 364933"/>
                  <a:gd name="connsiteX7" fmla="*/ 196197 w 944450"/>
                  <a:gd name="connsiteY7" fmla="*/ 1954 h 36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4450" h="364933">
                    <a:moveTo>
                      <a:pt x="196197" y="1954"/>
                    </a:moveTo>
                    <a:cubicBezTo>
                      <a:pt x="573643" y="-31044"/>
                      <a:pt x="944450" y="364933"/>
                      <a:pt x="944450" y="364933"/>
                    </a:cubicBezTo>
                    <a:lnTo>
                      <a:pt x="845819" y="307985"/>
                    </a:lnTo>
                    <a:lnTo>
                      <a:pt x="809114" y="276194"/>
                    </a:lnTo>
                    <a:cubicBezTo>
                      <a:pt x="654058" y="146952"/>
                      <a:pt x="358705" y="-50349"/>
                      <a:pt x="76687" y="32318"/>
                    </a:cubicBezTo>
                    <a:lnTo>
                      <a:pt x="0" y="63883"/>
                    </a:lnTo>
                    <a:lnTo>
                      <a:pt x="8607" y="58021"/>
                    </a:lnTo>
                    <a:cubicBezTo>
                      <a:pt x="70197" y="24870"/>
                      <a:pt x="133290" y="7454"/>
                      <a:pt x="196197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5079744" y="-2536169"/>
                <a:ext cx="178804" cy="144615"/>
              </a:xfrm>
              <a:custGeom>
                <a:avLst/>
                <a:gdLst>
                  <a:gd name="connsiteX0" fmla="*/ 178804 w 178804"/>
                  <a:gd name="connsiteY0" fmla="*/ 0 h 144615"/>
                  <a:gd name="connsiteX1" fmla="*/ 96362 w 178804"/>
                  <a:gd name="connsiteY1" fmla="*/ 56143 h 144615"/>
                  <a:gd name="connsiteX2" fmla="*/ 8830 w 178804"/>
                  <a:gd name="connsiteY2" fmla="*/ 144615 h 144615"/>
                  <a:gd name="connsiteX3" fmla="*/ 2452 w 178804"/>
                  <a:gd name="connsiteY3" fmla="*/ 141706 h 144615"/>
                  <a:gd name="connsiteX4" fmla="*/ 0 w 178804"/>
                  <a:gd name="connsiteY4" fmla="*/ 140748 h 144615"/>
                  <a:gd name="connsiteX5" fmla="*/ 71141 w 178804"/>
                  <a:gd name="connsiteY5" fmla="*/ 68843 h 144615"/>
                  <a:gd name="connsiteX6" fmla="*/ 162190 w 178804"/>
                  <a:gd name="connsiteY6" fmla="*/ 6838 h 144615"/>
                  <a:gd name="connsiteX7" fmla="*/ 178804 w 178804"/>
                  <a:gd name="connsiteY7" fmla="*/ 0 h 144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804" h="144615">
                    <a:moveTo>
                      <a:pt x="178804" y="0"/>
                    </a:moveTo>
                    <a:lnTo>
                      <a:pt x="96362" y="56143"/>
                    </a:lnTo>
                    <a:cubicBezTo>
                      <a:pt x="66529" y="81063"/>
                      <a:pt x="37281" y="110395"/>
                      <a:pt x="8830" y="144615"/>
                    </a:cubicBezTo>
                    <a:cubicBezTo>
                      <a:pt x="8830" y="144615"/>
                      <a:pt x="6634" y="143514"/>
                      <a:pt x="2452" y="141706"/>
                    </a:cubicBezTo>
                    <a:lnTo>
                      <a:pt x="0" y="140748"/>
                    </a:lnTo>
                    <a:lnTo>
                      <a:pt x="71141" y="68843"/>
                    </a:lnTo>
                    <a:cubicBezTo>
                      <a:pt x="100975" y="43922"/>
                      <a:pt x="131395" y="23413"/>
                      <a:pt x="162190" y="6838"/>
                    </a:cubicBezTo>
                    <a:lnTo>
                      <a:pt x="1788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5291875" y="-2466654"/>
                <a:ext cx="885903" cy="244235"/>
              </a:xfrm>
              <a:custGeom>
                <a:avLst/>
                <a:gdLst>
                  <a:gd name="connsiteX0" fmla="*/ 220514 w 885903"/>
                  <a:gd name="connsiteY0" fmla="*/ 1043 h 244235"/>
                  <a:gd name="connsiteX1" fmla="*/ 767127 w 885903"/>
                  <a:gd name="connsiteY1" fmla="*/ 148393 h 244235"/>
                  <a:gd name="connsiteX2" fmla="*/ 812493 w 885903"/>
                  <a:gd name="connsiteY2" fmla="*/ 174587 h 244235"/>
                  <a:gd name="connsiteX3" fmla="*/ 822067 w 885903"/>
                  <a:gd name="connsiteY3" fmla="*/ 182879 h 244235"/>
                  <a:gd name="connsiteX4" fmla="*/ 885903 w 885903"/>
                  <a:gd name="connsiteY4" fmla="*/ 244235 h 244235"/>
                  <a:gd name="connsiteX5" fmla="*/ 50395 w 885903"/>
                  <a:gd name="connsiteY5" fmla="*/ 40498 h 244235"/>
                  <a:gd name="connsiteX6" fmla="*/ 0 w 885903"/>
                  <a:gd name="connsiteY6" fmla="*/ 60654 h 244235"/>
                  <a:gd name="connsiteX7" fmla="*/ 17436 w 885903"/>
                  <a:gd name="connsiteY7" fmla="*/ 51067 h 244235"/>
                  <a:gd name="connsiteX8" fmla="*/ 220514 w 885903"/>
                  <a:gd name="connsiteY8" fmla="*/ 1043 h 24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5903" h="244235">
                    <a:moveTo>
                      <a:pt x="220514" y="1043"/>
                    </a:moveTo>
                    <a:cubicBezTo>
                      <a:pt x="357756" y="-6733"/>
                      <a:pt x="537298" y="27675"/>
                      <a:pt x="767127" y="148393"/>
                    </a:cubicBezTo>
                    <a:lnTo>
                      <a:pt x="812493" y="174587"/>
                    </a:lnTo>
                    <a:lnTo>
                      <a:pt x="822067" y="182879"/>
                    </a:lnTo>
                    <a:cubicBezTo>
                      <a:pt x="862728" y="219487"/>
                      <a:pt x="885903" y="244235"/>
                      <a:pt x="885903" y="244235"/>
                    </a:cubicBezTo>
                    <a:cubicBezTo>
                      <a:pt x="485479" y="-6978"/>
                      <a:pt x="217884" y="-14641"/>
                      <a:pt x="50395" y="40498"/>
                    </a:cubicBezTo>
                    <a:lnTo>
                      <a:pt x="0" y="60654"/>
                    </a:lnTo>
                    <a:lnTo>
                      <a:pt x="17436" y="51067"/>
                    </a:lnTo>
                    <a:cubicBezTo>
                      <a:pt x="71052" y="25561"/>
                      <a:pt x="138169" y="5709"/>
                      <a:pt x="220514" y="10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4701846" y="-2425864"/>
                <a:ext cx="377899" cy="58991"/>
              </a:xfrm>
              <a:custGeom>
                <a:avLst/>
                <a:gdLst>
                  <a:gd name="connsiteX0" fmla="*/ 195188 w 377899"/>
                  <a:gd name="connsiteY0" fmla="*/ 606 h 58991"/>
                  <a:gd name="connsiteX1" fmla="*/ 362062 w 377899"/>
                  <a:gd name="connsiteY1" fmla="*/ 24253 h 58991"/>
                  <a:gd name="connsiteX2" fmla="*/ 377899 w 377899"/>
                  <a:gd name="connsiteY2" fmla="*/ 30443 h 58991"/>
                  <a:gd name="connsiteX3" fmla="*/ 361508 w 377899"/>
                  <a:gd name="connsiteY3" fmla="*/ 47010 h 58991"/>
                  <a:gd name="connsiteX4" fmla="*/ 48065 w 377899"/>
                  <a:gd name="connsiteY4" fmla="*/ 37585 h 58991"/>
                  <a:gd name="connsiteX5" fmla="*/ 0 w 377899"/>
                  <a:gd name="connsiteY5" fmla="*/ 58991 h 58991"/>
                  <a:gd name="connsiteX6" fmla="*/ 7161 w 377899"/>
                  <a:gd name="connsiteY6" fmla="*/ 54334 h 58991"/>
                  <a:gd name="connsiteX7" fmla="*/ 195188 w 377899"/>
                  <a:gd name="connsiteY7" fmla="*/ 606 h 5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899" h="58991">
                    <a:moveTo>
                      <a:pt x="195188" y="606"/>
                    </a:moveTo>
                    <a:cubicBezTo>
                      <a:pt x="270165" y="-3349"/>
                      <a:pt x="330302" y="12949"/>
                      <a:pt x="362062" y="24253"/>
                    </a:cubicBezTo>
                    <a:lnTo>
                      <a:pt x="377899" y="30443"/>
                    </a:lnTo>
                    <a:lnTo>
                      <a:pt x="361508" y="47010"/>
                    </a:lnTo>
                    <a:cubicBezTo>
                      <a:pt x="361508" y="47010"/>
                      <a:pt x="220928" y="-23456"/>
                      <a:pt x="48065" y="37585"/>
                    </a:cubicBezTo>
                    <a:lnTo>
                      <a:pt x="0" y="58991"/>
                    </a:lnTo>
                    <a:lnTo>
                      <a:pt x="7161" y="54334"/>
                    </a:lnTo>
                    <a:cubicBezTo>
                      <a:pt x="74377" y="17932"/>
                      <a:pt x="138956" y="3572"/>
                      <a:pt x="195188" y="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5118796" y="-2406000"/>
                <a:ext cx="173078" cy="140227"/>
              </a:xfrm>
              <a:custGeom>
                <a:avLst/>
                <a:gdLst>
                  <a:gd name="connsiteX0" fmla="*/ 173078 w 173078"/>
                  <a:gd name="connsiteY0" fmla="*/ 0 h 140227"/>
                  <a:gd name="connsiteX1" fmla="*/ 141336 w 173078"/>
                  <a:gd name="connsiteY1" fmla="*/ 17451 h 140227"/>
                  <a:gd name="connsiteX2" fmla="*/ 13822 w 173078"/>
                  <a:gd name="connsiteY2" fmla="*/ 140227 h 140227"/>
                  <a:gd name="connsiteX3" fmla="*/ 0 w 173078"/>
                  <a:gd name="connsiteY3" fmla="*/ 136122 h 140227"/>
                  <a:gd name="connsiteX4" fmla="*/ 1747 w 173078"/>
                  <a:gd name="connsiteY4" fmla="*/ 133637 h 140227"/>
                  <a:gd name="connsiteX5" fmla="*/ 165293 w 173078"/>
                  <a:gd name="connsiteY5" fmla="*/ 3113 h 140227"/>
                  <a:gd name="connsiteX6" fmla="*/ 173078 w 173078"/>
                  <a:gd name="connsiteY6" fmla="*/ 0 h 140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078" h="140227">
                    <a:moveTo>
                      <a:pt x="173078" y="0"/>
                    </a:moveTo>
                    <a:lnTo>
                      <a:pt x="141336" y="17451"/>
                    </a:lnTo>
                    <a:cubicBezTo>
                      <a:pt x="51725" y="73884"/>
                      <a:pt x="13822" y="140227"/>
                      <a:pt x="13822" y="140227"/>
                    </a:cubicBezTo>
                    <a:lnTo>
                      <a:pt x="0" y="136122"/>
                    </a:lnTo>
                    <a:lnTo>
                      <a:pt x="1747" y="133637"/>
                    </a:lnTo>
                    <a:cubicBezTo>
                      <a:pt x="24082" y="103840"/>
                      <a:pt x="75935" y="45623"/>
                      <a:pt x="165293" y="3113"/>
                    </a:cubicBezTo>
                    <a:lnTo>
                      <a:pt x="1730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4242775" y="-2366873"/>
                <a:ext cx="459071" cy="758213"/>
              </a:xfrm>
              <a:custGeom>
                <a:avLst/>
                <a:gdLst>
                  <a:gd name="connsiteX0" fmla="*/ 459071 w 459071"/>
                  <a:gd name="connsiteY0" fmla="*/ 0 h 758213"/>
                  <a:gd name="connsiteX1" fmla="*/ 398350 w 459071"/>
                  <a:gd name="connsiteY1" fmla="*/ 39488 h 758213"/>
                  <a:gd name="connsiteX2" fmla="*/ 50297 w 459071"/>
                  <a:gd name="connsiteY2" fmla="*/ 650741 h 758213"/>
                  <a:gd name="connsiteX3" fmla="*/ 45012 w 459071"/>
                  <a:gd name="connsiteY3" fmla="*/ 670715 h 758213"/>
                  <a:gd name="connsiteX4" fmla="*/ 39062 w 459071"/>
                  <a:gd name="connsiteY4" fmla="*/ 681383 h 758213"/>
                  <a:gd name="connsiteX5" fmla="*/ 0 w 459071"/>
                  <a:gd name="connsiteY5" fmla="*/ 758213 h 758213"/>
                  <a:gd name="connsiteX6" fmla="*/ 441011 w 459071"/>
                  <a:gd name="connsiteY6" fmla="*/ 8043 h 758213"/>
                  <a:gd name="connsiteX7" fmla="*/ 459071 w 459071"/>
                  <a:gd name="connsiteY7" fmla="*/ 0 h 758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9071" h="758213">
                    <a:moveTo>
                      <a:pt x="459071" y="0"/>
                    </a:moveTo>
                    <a:lnTo>
                      <a:pt x="398350" y="39488"/>
                    </a:lnTo>
                    <a:cubicBezTo>
                      <a:pt x="273063" y="135338"/>
                      <a:pt x="145315" y="317212"/>
                      <a:pt x="50297" y="650741"/>
                    </a:cubicBezTo>
                    <a:lnTo>
                      <a:pt x="45012" y="670715"/>
                    </a:lnTo>
                    <a:lnTo>
                      <a:pt x="39062" y="681383"/>
                    </a:lnTo>
                    <a:cubicBezTo>
                      <a:pt x="13687" y="728436"/>
                      <a:pt x="0" y="758213"/>
                      <a:pt x="0" y="758213"/>
                    </a:cubicBezTo>
                    <a:cubicBezTo>
                      <a:pt x="112988" y="297937"/>
                      <a:pt x="284176" y="92983"/>
                      <a:pt x="441011" y="8043"/>
                    </a:cubicBezTo>
                    <a:lnTo>
                      <a:pt x="459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5332066" y="-2310038"/>
                <a:ext cx="262104" cy="39440"/>
              </a:xfrm>
              <a:custGeom>
                <a:avLst/>
                <a:gdLst>
                  <a:gd name="connsiteX0" fmla="*/ 148961 w 262104"/>
                  <a:gd name="connsiteY0" fmla="*/ 92 h 39440"/>
                  <a:gd name="connsiteX1" fmla="*/ 262104 w 262104"/>
                  <a:gd name="connsiteY1" fmla="*/ 21364 h 39440"/>
                  <a:gd name="connsiteX2" fmla="*/ 212458 w 262104"/>
                  <a:gd name="connsiteY2" fmla="*/ 24742 h 39440"/>
                  <a:gd name="connsiteX3" fmla="*/ 206786 w 262104"/>
                  <a:gd name="connsiteY3" fmla="*/ 22784 h 39440"/>
                  <a:gd name="connsiteX4" fmla="*/ 65758 w 262104"/>
                  <a:gd name="connsiteY4" fmla="*/ 19458 h 39440"/>
                  <a:gd name="connsiteX5" fmla="*/ 0 w 262104"/>
                  <a:gd name="connsiteY5" fmla="*/ 39440 h 39440"/>
                  <a:gd name="connsiteX6" fmla="*/ 23834 w 262104"/>
                  <a:gd name="connsiteY6" fmla="*/ 27161 h 39440"/>
                  <a:gd name="connsiteX7" fmla="*/ 148961 w 262104"/>
                  <a:gd name="connsiteY7" fmla="*/ 92 h 3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2104" h="39440">
                    <a:moveTo>
                      <a:pt x="148961" y="92"/>
                    </a:moveTo>
                    <a:cubicBezTo>
                      <a:pt x="219560" y="-1625"/>
                      <a:pt x="262104" y="21364"/>
                      <a:pt x="262104" y="21364"/>
                    </a:cubicBezTo>
                    <a:lnTo>
                      <a:pt x="212458" y="24742"/>
                    </a:lnTo>
                    <a:lnTo>
                      <a:pt x="206786" y="22784"/>
                    </a:lnTo>
                    <a:cubicBezTo>
                      <a:pt x="177595" y="14485"/>
                      <a:pt x="128548" y="6669"/>
                      <a:pt x="65758" y="19458"/>
                    </a:cubicBezTo>
                    <a:lnTo>
                      <a:pt x="0" y="39440"/>
                    </a:lnTo>
                    <a:lnTo>
                      <a:pt x="23834" y="27161"/>
                    </a:lnTo>
                    <a:cubicBezTo>
                      <a:pt x="71349" y="7987"/>
                      <a:pt x="113662" y="951"/>
                      <a:pt x="148961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4782624" y="-2297079"/>
                <a:ext cx="336172" cy="54992"/>
              </a:xfrm>
              <a:custGeom>
                <a:avLst/>
                <a:gdLst>
                  <a:gd name="connsiteX0" fmla="*/ 176380 w 336172"/>
                  <a:gd name="connsiteY0" fmla="*/ 829 h 54992"/>
                  <a:gd name="connsiteX1" fmla="*/ 261957 w 336172"/>
                  <a:gd name="connsiteY1" fmla="*/ 5156 h 54992"/>
                  <a:gd name="connsiteX2" fmla="*/ 336172 w 336172"/>
                  <a:gd name="connsiteY2" fmla="*/ 27200 h 54992"/>
                  <a:gd name="connsiteX3" fmla="*/ 327995 w 336172"/>
                  <a:gd name="connsiteY3" fmla="*/ 38829 h 54992"/>
                  <a:gd name="connsiteX4" fmla="*/ 324773 w 336172"/>
                  <a:gd name="connsiteY4" fmla="*/ 44005 h 54992"/>
                  <a:gd name="connsiteX5" fmla="*/ 68485 w 336172"/>
                  <a:gd name="connsiteY5" fmla="*/ 28245 h 54992"/>
                  <a:gd name="connsiteX6" fmla="*/ 0 w 336172"/>
                  <a:gd name="connsiteY6" fmla="*/ 54992 h 54992"/>
                  <a:gd name="connsiteX7" fmla="*/ 14380 w 336172"/>
                  <a:gd name="connsiteY7" fmla="*/ 46526 h 54992"/>
                  <a:gd name="connsiteX8" fmla="*/ 176380 w 336172"/>
                  <a:gd name="connsiteY8" fmla="*/ 829 h 54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6172" h="54992">
                    <a:moveTo>
                      <a:pt x="176380" y="829"/>
                    </a:moveTo>
                    <a:cubicBezTo>
                      <a:pt x="204447" y="-1057"/>
                      <a:pt x="232997" y="231"/>
                      <a:pt x="261957" y="5156"/>
                    </a:cubicBezTo>
                    <a:lnTo>
                      <a:pt x="336172" y="27200"/>
                    </a:lnTo>
                    <a:lnTo>
                      <a:pt x="327995" y="38829"/>
                    </a:lnTo>
                    <a:cubicBezTo>
                      <a:pt x="325826" y="42162"/>
                      <a:pt x="324773" y="44005"/>
                      <a:pt x="324773" y="44005"/>
                    </a:cubicBezTo>
                    <a:cubicBezTo>
                      <a:pt x="235655" y="6019"/>
                      <a:pt x="149559" y="4933"/>
                      <a:pt x="68485" y="28245"/>
                    </a:cubicBezTo>
                    <a:lnTo>
                      <a:pt x="0" y="54992"/>
                    </a:lnTo>
                    <a:lnTo>
                      <a:pt x="14380" y="46526"/>
                    </a:lnTo>
                    <a:cubicBezTo>
                      <a:pt x="66050" y="21068"/>
                      <a:pt x="120247" y="4601"/>
                      <a:pt x="176380" y="8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5445225" y="-2285295"/>
                <a:ext cx="123725" cy="32427"/>
              </a:xfrm>
              <a:custGeom>
                <a:avLst/>
                <a:gdLst>
                  <a:gd name="connsiteX0" fmla="*/ 99300 w 123725"/>
                  <a:gd name="connsiteY0" fmla="*/ 0 h 32427"/>
                  <a:gd name="connsiteX1" fmla="*/ 115974 w 123725"/>
                  <a:gd name="connsiteY1" fmla="*/ 5757 h 32427"/>
                  <a:gd name="connsiteX2" fmla="*/ 123725 w 123725"/>
                  <a:gd name="connsiteY2" fmla="*/ 9322 h 32427"/>
                  <a:gd name="connsiteX3" fmla="*/ 50087 w 123725"/>
                  <a:gd name="connsiteY3" fmla="*/ 14333 h 32427"/>
                  <a:gd name="connsiteX4" fmla="*/ 0 w 123725"/>
                  <a:gd name="connsiteY4" fmla="*/ 32427 h 32427"/>
                  <a:gd name="connsiteX5" fmla="*/ 12038 w 123725"/>
                  <a:gd name="connsiteY5" fmla="*/ 24489 h 32427"/>
                  <a:gd name="connsiteX6" fmla="*/ 75308 w 123725"/>
                  <a:gd name="connsiteY6" fmla="*/ 1633 h 32427"/>
                  <a:gd name="connsiteX7" fmla="*/ 99300 w 123725"/>
                  <a:gd name="connsiteY7" fmla="*/ 0 h 3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725" h="32427">
                    <a:moveTo>
                      <a:pt x="99300" y="0"/>
                    </a:moveTo>
                    <a:lnTo>
                      <a:pt x="115974" y="5757"/>
                    </a:lnTo>
                    <a:cubicBezTo>
                      <a:pt x="121066" y="7885"/>
                      <a:pt x="123725" y="9322"/>
                      <a:pt x="123725" y="9322"/>
                    </a:cubicBezTo>
                    <a:cubicBezTo>
                      <a:pt x="97433" y="7384"/>
                      <a:pt x="72896" y="9372"/>
                      <a:pt x="50087" y="14333"/>
                    </a:cubicBezTo>
                    <a:lnTo>
                      <a:pt x="0" y="32427"/>
                    </a:lnTo>
                    <a:lnTo>
                      <a:pt x="12038" y="24489"/>
                    </a:lnTo>
                    <a:cubicBezTo>
                      <a:pt x="31419" y="14530"/>
                      <a:pt x="52500" y="6595"/>
                      <a:pt x="75308" y="1633"/>
                    </a:cubicBezTo>
                    <a:lnTo>
                      <a:pt x="993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5191904" y="-2270597"/>
                <a:ext cx="140162" cy="87623"/>
              </a:xfrm>
              <a:custGeom>
                <a:avLst/>
                <a:gdLst>
                  <a:gd name="connsiteX0" fmla="*/ 140162 w 140162"/>
                  <a:gd name="connsiteY0" fmla="*/ 0 h 87623"/>
                  <a:gd name="connsiteX1" fmla="*/ 89048 w 140162"/>
                  <a:gd name="connsiteY1" fmla="*/ 26332 h 87623"/>
                  <a:gd name="connsiteX2" fmla="*/ 7655 w 140162"/>
                  <a:gd name="connsiteY2" fmla="*/ 87623 h 87623"/>
                  <a:gd name="connsiteX3" fmla="*/ 0 w 140162"/>
                  <a:gd name="connsiteY3" fmla="*/ 87095 h 87623"/>
                  <a:gd name="connsiteX4" fmla="*/ 63827 w 140162"/>
                  <a:gd name="connsiteY4" fmla="*/ 39032 h 87623"/>
                  <a:gd name="connsiteX5" fmla="*/ 138775 w 140162"/>
                  <a:gd name="connsiteY5" fmla="*/ 421 h 87623"/>
                  <a:gd name="connsiteX6" fmla="*/ 140162 w 140162"/>
                  <a:gd name="connsiteY6" fmla="*/ 0 h 87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162" h="87623">
                    <a:moveTo>
                      <a:pt x="140162" y="0"/>
                    </a:moveTo>
                    <a:lnTo>
                      <a:pt x="89048" y="26332"/>
                    </a:lnTo>
                    <a:cubicBezTo>
                      <a:pt x="62916" y="42734"/>
                      <a:pt x="35709" y="62916"/>
                      <a:pt x="7655" y="87623"/>
                    </a:cubicBezTo>
                    <a:lnTo>
                      <a:pt x="0" y="87095"/>
                    </a:lnTo>
                    <a:lnTo>
                      <a:pt x="63827" y="39032"/>
                    </a:lnTo>
                    <a:cubicBezTo>
                      <a:pt x="89960" y="22630"/>
                      <a:pt x="115018" y="10008"/>
                      <a:pt x="138775" y="421"/>
                    </a:cubicBezTo>
                    <a:lnTo>
                      <a:pt x="14016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0" name="任意多边形: 形状 149"/>
              <p:cNvSpPr/>
              <p:nvPr/>
            </p:nvSpPr>
            <p:spPr>
              <a:xfrm>
                <a:off x="5269274" y="-2252868"/>
                <a:ext cx="175950" cy="184401"/>
              </a:xfrm>
              <a:custGeom>
                <a:avLst/>
                <a:gdLst>
                  <a:gd name="connsiteX0" fmla="*/ 175950 w 175950"/>
                  <a:gd name="connsiteY0" fmla="*/ 0 h 184401"/>
                  <a:gd name="connsiteX1" fmla="*/ 134916 w 175950"/>
                  <a:gd name="connsiteY1" fmla="*/ 27057 h 184401"/>
                  <a:gd name="connsiteX2" fmla="*/ 16605 w 175950"/>
                  <a:gd name="connsiteY2" fmla="*/ 184401 h 184401"/>
                  <a:gd name="connsiteX3" fmla="*/ 0 w 175950"/>
                  <a:gd name="connsiteY3" fmla="*/ 179428 h 184401"/>
                  <a:gd name="connsiteX4" fmla="*/ 9975 w 175950"/>
                  <a:gd name="connsiteY4" fmla="*/ 160514 h 184401"/>
                  <a:gd name="connsiteX5" fmla="*/ 162767 w 175950"/>
                  <a:gd name="connsiteY5" fmla="*/ 4762 h 184401"/>
                  <a:gd name="connsiteX6" fmla="*/ 175950 w 175950"/>
                  <a:gd name="connsiteY6" fmla="*/ 0 h 18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0" h="184401">
                    <a:moveTo>
                      <a:pt x="175950" y="0"/>
                    </a:moveTo>
                    <a:lnTo>
                      <a:pt x="134916" y="27057"/>
                    </a:lnTo>
                    <a:cubicBezTo>
                      <a:pt x="54867" y="92327"/>
                      <a:pt x="16605" y="184401"/>
                      <a:pt x="16605" y="184401"/>
                    </a:cubicBezTo>
                    <a:lnTo>
                      <a:pt x="0" y="179428"/>
                    </a:lnTo>
                    <a:lnTo>
                      <a:pt x="9975" y="160514"/>
                    </a:lnTo>
                    <a:cubicBezTo>
                      <a:pt x="34914" y="116803"/>
                      <a:pt x="85243" y="44597"/>
                      <a:pt x="162767" y="4762"/>
                    </a:cubicBezTo>
                    <a:lnTo>
                      <a:pt x="1759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1" name="任意多边形: 形状 150"/>
              <p:cNvSpPr/>
              <p:nvPr/>
            </p:nvSpPr>
            <p:spPr>
              <a:xfrm>
                <a:off x="4267996" y="-2242087"/>
                <a:ext cx="514629" cy="620726"/>
              </a:xfrm>
              <a:custGeom>
                <a:avLst/>
                <a:gdLst>
                  <a:gd name="connsiteX0" fmla="*/ 514629 w 514629"/>
                  <a:gd name="connsiteY0" fmla="*/ 0 h 620726"/>
                  <a:gd name="connsiteX1" fmla="*/ 453476 w 514629"/>
                  <a:gd name="connsiteY1" fmla="*/ 36003 h 620726"/>
                  <a:gd name="connsiteX2" fmla="*/ 0 w 514629"/>
                  <a:gd name="connsiteY2" fmla="*/ 620726 h 620726"/>
                  <a:gd name="connsiteX3" fmla="*/ 19791 w 514629"/>
                  <a:gd name="connsiteY3" fmla="*/ 545928 h 620726"/>
                  <a:gd name="connsiteX4" fmla="*/ 43038 w 514629"/>
                  <a:gd name="connsiteY4" fmla="*/ 504247 h 620726"/>
                  <a:gd name="connsiteX5" fmla="*/ 503788 w 514629"/>
                  <a:gd name="connsiteY5" fmla="*/ 4234 h 620726"/>
                  <a:gd name="connsiteX6" fmla="*/ 514629 w 514629"/>
                  <a:gd name="connsiteY6" fmla="*/ 0 h 620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629" h="620726">
                    <a:moveTo>
                      <a:pt x="514629" y="0"/>
                    </a:moveTo>
                    <a:lnTo>
                      <a:pt x="453476" y="36003"/>
                    </a:lnTo>
                    <a:cubicBezTo>
                      <a:pt x="184017" y="220384"/>
                      <a:pt x="0" y="620726"/>
                      <a:pt x="0" y="620726"/>
                    </a:cubicBezTo>
                    <a:lnTo>
                      <a:pt x="19791" y="545928"/>
                    </a:lnTo>
                    <a:lnTo>
                      <a:pt x="43038" y="504247"/>
                    </a:lnTo>
                    <a:cubicBezTo>
                      <a:pt x="130889" y="351765"/>
                      <a:pt x="297113" y="106069"/>
                      <a:pt x="503788" y="4234"/>
                    </a:cubicBezTo>
                    <a:lnTo>
                      <a:pt x="5146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5637271" y="-2225652"/>
                <a:ext cx="624918" cy="176915"/>
              </a:xfrm>
              <a:custGeom>
                <a:avLst/>
                <a:gdLst>
                  <a:gd name="connsiteX0" fmla="*/ 230920 w 624918"/>
                  <a:gd name="connsiteY0" fmla="*/ 337 h 176915"/>
                  <a:gd name="connsiteX1" fmla="*/ 624918 w 624918"/>
                  <a:gd name="connsiteY1" fmla="*/ 176915 h 176915"/>
                  <a:gd name="connsiteX2" fmla="*/ 557351 w 624918"/>
                  <a:gd name="connsiteY2" fmla="*/ 153279 h 176915"/>
                  <a:gd name="connsiteX3" fmla="*/ 557116 w 624918"/>
                  <a:gd name="connsiteY3" fmla="*/ 153087 h 176915"/>
                  <a:gd name="connsiteX4" fmla="*/ 64892 w 624918"/>
                  <a:gd name="connsiteY4" fmla="*/ 29679 h 176915"/>
                  <a:gd name="connsiteX5" fmla="*/ 0 w 624918"/>
                  <a:gd name="connsiteY5" fmla="*/ 53957 h 176915"/>
                  <a:gd name="connsiteX6" fmla="*/ 16367 w 624918"/>
                  <a:gd name="connsiteY6" fmla="*/ 44569 h 176915"/>
                  <a:gd name="connsiteX7" fmla="*/ 230920 w 624918"/>
                  <a:gd name="connsiteY7" fmla="*/ 337 h 17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4918" h="176915">
                    <a:moveTo>
                      <a:pt x="230920" y="337"/>
                    </a:moveTo>
                    <a:cubicBezTo>
                      <a:pt x="455910" y="8870"/>
                      <a:pt x="624918" y="176915"/>
                      <a:pt x="624918" y="176915"/>
                    </a:cubicBezTo>
                    <a:lnTo>
                      <a:pt x="557351" y="153279"/>
                    </a:lnTo>
                    <a:lnTo>
                      <a:pt x="557116" y="153087"/>
                    </a:lnTo>
                    <a:cubicBezTo>
                      <a:pt x="475007" y="88875"/>
                      <a:pt x="283467" y="-31857"/>
                      <a:pt x="64892" y="29679"/>
                    </a:cubicBezTo>
                    <a:lnTo>
                      <a:pt x="0" y="53957"/>
                    </a:lnTo>
                    <a:lnTo>
                      <a:pt x="16367" y="44569"/>
                    </a:lnTo>
                    <a:cubicBezTo>
                      <a:pt x="90889" y="9573"/>
                      <a:pt x="163424" y="-2223"/>
                      <a:pt x="230920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4973468" y="-2184246"/>
                <a:ext cx="218436" cy="46117"/>
              </a:xfrm>
              <a:custGeom>
                <a:avLst/>
                <a:gdLst>
                  <a:gd name="connsiteX0" fmla="*/ 181257 w 218436"/>
                  <a:gd name="connsiteY0" fmla="*/ 199 h 46117"/>
                  <a:gd name="connsiteX1" fmla="*/ 213963 w 218436"/>
                  <a:gd name="connsiteY1" fmla="*/ 436 h 46117"/>
                  <a:gd name="connsiteX2" fmla="*/ 218436 w 218436"/>
                  <a:gd name="connsiteY2" fmla="*/ 744 h 46117"/>
                  <a:gd name="connsiteX3" fmla="*/ 200870 w 218436"/>
                  <a:gd name="connsiteY3" fmla="*/ 13972 h 46117"/>
                  <a:gd name="connsiteX4" fmla="*/ 50954 w 218436"/>
                  <a:gd name="connsiteY4" fmla="*/ 27846 h 46117"/>
                  <a:gd name="connsiteX5" fmla="*/ 0 w 218436"/>
                  <a:gd name="connsiteY5" fmla="*/ 46117 h 46117"/>
                  <a:gd name="connsiteX6" fmla="*/ 14831 w 218436"/>
                  <a:gd name="connsiteY6" fmla="*/ 37142 h 46117"/>
                  <a:gd name="connsiteX7" fmla="*/ 181257 w 218436"/>
                  <a:gd name="connsiteY7" fmla="*/ 199 h 4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436" h="46117">
                    <a:moveTo>
                      <a:pt x="181257" y="199"/>
                    </a:moveTo>
                    <a:cubicBezTo>
                      <a:pt x="194976" y="-200"/>
                      <a:pt x="206185" y="68"/>
                      <a:pt x="213963" y="436"/>
                    </a:cubicBezTo>
                    <a:lnTo>
                      <a:pt x="218436" y="744"/>
                    </a:lnTo>
                    <a:lnTo>
                      <a:pt x="200870" y="13972"/>
                    </a:lnTo>
                    <a:cubicBezTo>
                      <a:pt x="200870" y="13972"/>
                      <a:pt x="131285" y="6485"/>
                      <a:pt x="50954" y="27846"/>
                    </a:cubicBezTo>
                    <a:lnTo>
                      <a:pt x="0" y="46117"/>
                    </a:lnTo>
                    <a:lnTo>
                      <a:pt x="14831" y="37142"/>
                    </a:lnTo>
                    <a:cubicBezTo>
                      <a:pt x="76351" y="8601"/>
                      <a:pt x="140101" y="1396"/>
                      <a:pt x="181257" y="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4" name="任意多边形: 形状 153"/>
              <p:cNvSpPr/>
              <p:nvPr/>
            </p:nvSpPr>
            <p:spPr>
              <a:xfrm>
                <a:off x="5414611" y="-2171695"/>
                <a:ext cx="222660" cy="174045"/>
              </a:xfrm>
              <a:custGeom>
                <a:avLst/>
                <a:gdLst>
                  <a:gd name="connsiteX0" fmla="*/ 222660 w 222660"/>
                  <a:gd name="connsiteY0" fmla="*/ 0 h 174045"/>
                  <a:gd name="connsiteX1" fmla="*/ 163957 w 222660"/>
                  <a:gd name="connsiteY1" fmla="*/ 33669 h 174045"/>
                  <a:gd name="connsiteX2" fmla="*/ 12555 w 222660"/>
                  <a:gd name="connsiteY2" fmla="*/ 174045 h 174045"/>
                  <a:gd name="connsiteX3" fmla="*/ 2727 w 222660"/>
                  <a:gd name="connsiteY3" fmla="*/ 173415 h 174045"/>
                  <a:gd name="connsiteX4" fmla="*/ 0 w 222660"/>
                  <a:gd name="connsiteY4" fmla="*/ 173377 h 174045"/>
                  <a:gd name="connsiteX5" fmla="*/ 63019 w 222660"/>
                  <a:gd name="connsiteY5" fmla="*/ 106858 h 174045"/>
                  <a:gd name="connsiteX6" fmla="*/ 213806 w 222660"/>
                  <a:gd name="connsiteY6" fmla="*/ 3312 h 174045"/>
                  <a:gd name="connsiteX7" fmla="*/ 222660 w 222660"/>
                  <a:gd name="connsiteY7" fmla="*/ 0 h 17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660" h="174045">
                    <a:moveTo>
                      <a:pt x="222660" y="0"/>
                    </a:moveTo>
                    <a:lnTo>
                      <a:pt x="163957" y="33669"/>
                    </a:lnTo>
                    <a:cubicBezTo>
                      <a:pt x="113619" y="67966"/>
                      <a:pt x="62850" y="113885"/>
                      <a:pt x="12555" y="174045"/>
                    </a:cubicBezTo>
                    <a:cubicBezTo>
                      <a:pt x="12555" y="174045"/>
                      <a:pt x="9157" y="173711"/>
                      <a:pt x="2727" y="173415"/>
                    </a:cubicBezTo>
                    <a:lnTo>
                      <a:pt x="0" y="173377"/>
                    </a:lnTo>
                    <a:lnTo>
                      <a:pt x="63019" y="106858"/>
                    </a:lnTo>
                    <a:cubicBezTo>
                      <a:pt x="113562" y="60285"/>
                      <a:pt x="164125" y="26643"/>
                      <a:pt x="213806" y="3312"/>
                    </a:cubicBezTo>
                    <a:lnTo>
                      <a:pt x="2226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>
                <a:off x="4810030" y="-2138129"/>
                <a:ext cx="163439" cy="168685"/>
              </a:xfrm>
              <a:custGeom>
                <a:avLst/>
                <a:gdLst>
                  <a:gd name="connsiteX0" fmla="*/ 163439 w 163439"/>
                  <a:gd name="connsiteY0" fmla="*/ 0 h 168685"/>
                  <a:gd name="connsiteX1" fmla="*/ 118412 w 163439"/>
                  <a:gd name="connsiteY1" fmla="*/ 27246 h 168685"/>
                  <a:gd name="connsiteX2" fmla="*/ 65557 w 163439"/>
                  <a:gd name="connsiteY2" fmla="*/ 81097 h 168685"/>
                  <a:gd name="connsiteX3" fmla="*/ 28310 w 163439"/>
                  <a:gd name="connsiteY3" fmla="*/ 150251 h 168685"/>
                  <a:gd name="connsiteX4" fmla="*/ 10967 w 163439"/>
                  <a:gd name="connsiteY4" fmla="*/ 161103 h 168685"/>
                  <a:gd name="connsiteX5" fmla="*/ 0 w 163439"/>
                  <a:gd name="connsiteY5" fmla="*/ 168685 h 168685"/>
                  <a:gd name="connsiteX6" fmla="*/ 153049 w 163439"/>
                  <a:gd name="connsiteY6" fmla="*/ 3725 h 168685"/>
                  <a:gd name="connsiteX7" fmla="*/ 163439 w 163439"/>
                  <a:gd name="connsiteY7" fmla="*/ 0 h 168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439" h="168685">
                    <a:moveTo>
                      <a:pt x="163439" y="0"/>
                    </a:moveTo>
                    <a:lnTo>
                      <a:pt x="118412" y="27246"/>
                    </a:lnTo>
                    <a:cubicBezTo>
                      <a:pt x="99321" y="42069"/>
                      <a:pt x="81396" y="59830"/>
                      <a:pt x="65557" y="81097"/>
                    </a:cubicBezTo>
                    <a:lnTo>
                      <a:pt x="28310" y="150251"/>
                    </a:lnTo>
                    <a:lnTo>
                      <a:pt x="10967" y="161103"/>
                    </a:lnTo>
                    <a:cubicBezTo>
                      <a:pt x="3843" y="165861"/>
                      <a:pt x="0" y="168685"/>
                      <a:pt x="0" y="168685"/>
                    </a:cubicBezTo>
                    <a:cubicBezTo>
                      <a:pt x="32239" y="82144"/>
                      <a:pt x="91529" y="32267"/>
                      <a:pt x="153049" y="3725"/>
                    </a:cubicBezTo>
                    <a:lnTo>
                      <a:pt x="163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6" name="任意多边形: 形状 155"/>
              <p:cNvSpPr/>
              <p:nvPr/>
            </p:nvSpPr>
            <p:spPr>
              <a:xfrm>
                <a:off x="5726318" y="-2102631"/>
                <a:ext cx="510650" cy="82925"/>
              </a:xfrm>
              <a:custGeom>
                <a:avLst/>
                <a:gdLst>
                  <a:gd name="connsiteX0" fmla="*/ 295302 w 510650"/>
                  <a:gd name="connsiteY0" fmla="*/ 109 h 82925"/>
                  <a:gd name="connsiteX1" fmla="*/ 450422 w 510650"/>
                  <a:gd name="connsiteY1" fmla="*/ 24003 h 82925"/>
                  <a:gd name="connsiteX2" fmla="*/ 468304 w 510650"/>
                  <a:gd name="connsiteY2" fmla="*/ 30258 h 82925"/>
                  <a:gd name="connsiteX3" fmla="*/ 491273 w 510650"/>
                  <a:gd name="connsiteY3" fmla="*/ 49049 h 82925"/>
                  <a:gd name="connsiteX4" fmla="*/ 510650 w 510650"/>
                  <a:gd name="connsiteY4" fmla="*/ 66594 h 82925"/>
                  <a:gd name="connsiteX5" fmla="*/ 77397 w 510650"/>
                  <a:gd name="connsiteY5" fmla="*/ 44919 h 82925"/>
                  <a:gd name="connsiteX6" fmla="*/ 0 w 510650"/>
                  <a:gd name="connsiteY6" fmla="*/ 82925 h 82925"/>
                  <a:gd name="connsiteX7" fmla="*/ 1253 w 510650"/>
                  <a:gd name="connsiteY7" fmla="*/ 81994 h 82925"/>
                  <a:gd name="connsiteX8" fmla="*/ 295302 w 510650"/>
                  <a:gd name="connsiteY8" fmla="*/ 109 h 8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650" h="82925">
                    <a:moveTo>
                      <a:pt x="295302" y="109"/>
                    </a:moveTo>
                    <a:cubicBezTo>
                      <a:pt x="343478" y="1066"/>
                      <a:pt x="395201" y="8386"/>
                      <a:pt x="450422" y="24003"/>
                    </a:cubicBezTo>
                    <a:lnTo>
                      <a:pt x="468304" y="30258"/>
                    </a:lnTo>
                    <a:lnTo>
                      <a:pt x="491273" y="49049"/>
                    </a:lnTo>
                    <a:cubicBezTo>
                      <a:pt x="503890" y="59872"/>
                      <a:pt x="510650" y="66594"/>
                      <a:pt x="510650" y="66594"/>
                    </a:cubicBezTo>
                    <a:cubicBezTo>
                      <a:pt x="334529" y="-6602"/>
                      <a:pt x="189672" y="3589"/>
                      <a:pt x="77397" y="44919"/>
                    </a:cubicBezTo>
                    <a:lnTo>
                      <a:pt x="0" y="82925"/>
                    </a:lnTo>
                    <a:lnTo>
                      <a:pt x="1253" y="81994"/>
                    </a:lnTo>
                    <a:cubicBezTo>
                      <a:pt x="76592" y="35090"/>
                      <a:pt x="174863" y="-2284"/>
                      <a:pt x="295302" y="1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7" name="任意多边形: 形状 156"/>
              <p:cNvSpPr/>
              <p:nvPr/>
            </p:nvSpPr>
            <p:spPr>
              <a:xfrm>
                <a:off x="4908054" y="-2095778"/>
                <a:ext cx="361221" cy="69982"/>
              </a:xfrm>
              <a:custGeom>
                <a:avLst/>
                <a:gdLst>
                  <a:gd name="connsiteX0" fmla="*/ 221056 w 361221"/>
                  <a:gd name="connsiteY0" fmla="*/ 962 h 69982"/>
                  <a:gd name="connsiteX1" fmla="*/ 299691 w 361221"/>
                  <a:gd name="connsiteY1" fmla="*/ 3909 h 69982"/>
                  <a:gd name="connsiteX2" fmla="*/ 361221 w 361221"/>
                  <a:gd name="connsiteY2" fmla="*/ 22337 h 69982"/>
                  <a:gd name="connsiteX3" fmla="*/ 357225 w 361221"/>
                  <a:gd name="connsiteY3" fmla="*/ 29912 h 69982"/>
                  <a:gd name="connsiteX4" fmla="*/ 352605 w 361221"/>
                  <a:gd name="connsiteY4" fmla="*/ 40010 h 69982"/>
                  <a:gd name="connsiteX5" fmla="*/ 50527 w 361221"/>
                  <a:gd name="connsiteY5" fmla="*/ 47762 h 69982"/>
                  <a:gd name="connsiteX6" fmla="*/ 0 w 361221"/>
                  <a:gd name="connsiteY6" fmla="*/ 69982 h 69982"/>
                  <a:gd name="connsiteX7" fmla="*/ 15804 w 361221"/>
                  <a:gd name="connsiteY7" fmla="*/ 61423 h 69982"/>
                  <a:gd name="connsiteX8" fmla="*/ 221056 w 361221"/>
                  <a:gd name="connsiteY8" fmla="*/ 962 h 6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221" h="69982">
                    <a:moveTo>
                      <a:pt x="221056" y="962"/>
                    </a:moveTo>
                    <a:cubicBezTo>
                      <a:pt x="246977" y="-871"/>
                      <a:pt x="273376" y="-185"/>
                      <a:pt x="299691" y="3909"/>
                    </a:cubicBezTo>
                    <a:lnTo>
                      <a:pt x="361221" y="22337"/>
                    </a:lnTo>
                    <a:lnTo>
                      <a:pt x="357225" y="29912"/>
                    </a:lnTo>
                    <a:cubicBezTo>
                      <a:pt x="354136" y="36327"/>
                      <a:pt x="352605" y="40010"/>
                      <a:pt x="352605" y="40010"/>
                    </a:cubicBezTo>
                    <a:cubicBezTo>
                      <a:pt x="250253" y="-7202"/>
                      <a:pt x="137596" y="14378"/>
                      <a:pt x="50527" y="47762"/>
                    </a:cubicBezTo>
                    <a:lnTo>
                      <a:pt x="0" y="69982"/>
                    </a:lnTo>
                    <a:lnTo>
                      <a:pt x="15804" y="61423"/>
                    </a:lnTo>
                    <a:cubicBezTo>
                      <a:pt x="69828" y="34630"/>
                      <a:pt x="143293" y="6462"/>
                      <a:pt x="221056" y="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5251" y="-2025795"/>
                <a:ext cx="72803" cy="43651"/>
              </a:xfrm>
              <a:custGeom>
                <a:avLst/>
                <a:gdLst>
                  <a:gd name="connsiteX0" fmla="*/ 72803 w 72803"/>
                  <a:gd name="connsiteY0" fmla="*/ 0 h 43651"/>
                  <a:gd name="connsiteX1" fmla="*/ 41624 w 72803"/>
                  <a:gd name="connsiteY1" fmla="*/ 16885 h 43651"/>
                  <a:gd name="connsiteX2" fmla="*/ 0 w 72803"/>
                  <a:gd name="connsiteY2" fmla="*/ 43651 h 43651"/>
                  <a:gd name="connsiteX3" fmla="*/ 3089 w 72803"/>
                  <a:gd name="connsiteY3" fmla="*/ 37917 h 43651"/>
                  <a:gd name="connsiteX4" fmla="*/ 16403 w 72803"/>
                  <a:gd name="connsiteY4" fmla="*/ 29585 h 43651"/>
                  <a:gd name="connsiteX5" fmla="*/ 63386 w 72803"/>
                  <a:gd name="connsiteY5" fmla="*/ 4141 h 43651"/>
                  <a:gd name="connsiteX6" fmla="*/ 72803 w 72803"/>
                  <a:gd name="connsiteY6" fmla="*/ 0 h 4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03" h="43651">
                    <a:moveTo>
                      <a:pt x="72803" y="0"/>
                    </a:moveTo>
                    <a:lnTo>
                      <a:pt x="41624" y="16885"/>
                    </a:lnTo>
                    <a:cubicBezTo>
                      <a:pt x="15371" y="32354"/>
                      <a:pt x="0" y="43651"/>
                      <a:pt x="0" y="43651"/>
                    </a:cubicBezTo>
                    <a:lnTo>
                      <a:pt x="3089" y="37917"/>
                    </a:lnTo>
                    <a:lnTo>
                      <a:pt x="16403" y="29585"/>
                    </a:lnTo>
                    <a:cubicBezTo>
                      <a:pt x="29531" y="21850"/>
                      <a:pt x="45378" y="13072"/>
                      <a:pt x="63386" y="4141"/>
                    </a:cubicBezTo>
                    <a:lnTo>
                      <a:pt x="72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5528216" y="-2019706"/>
                <a:ext cx="198102" cy="174241"/>
              </a:xfrm>
              <a:custGeom>
                <a:avLst/>
                <a:gdLst>
                  <a:gd name="connsiteX0" fmla="*/ 198102 w 198102"/>
                  <a:gd name="connsiteY0" fmla="*/ 0 h 174241"/>
                  <a:gd name="connsiteX1" fmla="*/ 120005 w 198102"/>
                  <a:gd name="connsiteY1" fmla="*/ 57993 h 174241"/>
                  <a:gd name="connsiteX2" fmla="*/ 16979 w 198102"/>
                  <a:gd name="connsiteY2" fmla="*/ 173560 h 174241"/>
                  <a:gd name="connsiteX3" fmla="*/ 0 w 198102"/>
                  <a:gd name="connsiteY3" fmla="*/ 174241 h 174241"/>
                  <a:gd name="connsiteX4" fmla="*/ 3303 w 198102"/>
                  <a:gd name="connsiteY4" fmla="*/ 169549 h 174241"/>
                  <a:gd name="connsiteX5" fmla="*/ 174134 w 198102"/>
                  <a:gd name="connsiteY5" fmla="*/ 11769 h 174241"/>
                  <a:gd name="connsiteX6" fmla="*/ 198102 w 198102"/>
                  <a:gd name="connsiteY6" fmla="*/ 0 h 17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102" h="174241">
                    <a:moveTo>
                      <a:pt x="198102" y="0"/>
                    </a:moveTo>
                    <a:lnTo>
                      <a:pt x="120005" y="57993"/>
                    </a:lnTo>
                    <a:cubicBezTo>
                      <a:pt x="51761" y="117622"/>
                      <a:pt x="16979" y="173560"/>
                      <a:pt x="16979" y="173560"/>
                    </a:cubicBezTo>
                    <a:lnTo>
                      <a:pt x="0" y="174241"/>
                    </a:lnTo>
                    <a:lnTo>
                      <a:pt x="3303" y="169549"/>
                    </a:lnTo>
                    <a:cubicBezTo>
                      <a:pt x="26345" y="138062"/>
                      <a:pt x="83728" y="68053"/>
                      <a:pt x="174134" y="11769"/>
                    </a:cubicBezTo>
                    <a:lnTo>
                      <a:pt x="1981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0" name="任意多边形: 形状 159"/>
              <p:cNvSpPr/>
              <p:nvPr/>
            </p:nvSpPr>
            <p:spPr>
              <a:xfrm>
                <a:off x="5032943" y="-1998676"/>
                <a:ext cx="381669" cy="90730"/>
              </a:xfrm>
              <a:custGeom>
                <a:avLst/>
                <a:gdLst>
                  <a:gd name="connsiteX0" fmla="*/ 356378 w 381669"/>
                  <a:gd name="connsiteY0" fmla="*/ 0 h 90730"/>
                  <a:gd name="connsiteX1" fmla="*/ 381669 w 381669"/>
                  <a:gd name="connsiteY1" fmla="*/ 357 h 90730"/>
                  <a:gd name="connsiteX2" fmla="*/ 369003 w 381669"/>
                  <a:gd name="connsiteY2" fmla="*/ 13725 h 90730"/>
                  <a:gd name="connsiteX3" fmla="*/ 81143 w 381669"/>
                  <a:gd name="connsiteY3" fmla="*/ 58280 h 90730"/>
                  <a:gd name="connsiteX4" fmla="*/ 0 w 381669"/>
                  <a:gd name="connsiteY4" fmla="*/ 90730 h 90730"/>
                  <a:gd name="connsiteX5" fmla="*/ 20366 w 381669"/>
                  <a:gd name="connsiteY5" fmla="*/ 79971 h 90730"/>
                  <a:gd name="connsiteX6" fmla="*/ 356378 w 381669"/>
                  <a:gd name="connsiteY6" fmla="*/ 0 h 9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669" h="90730">
                    <a:moveTo>
                      <a:pt x="356378" y="0"/>
                    </a:moveTo>
                    <a:lnTo>
                      <a:pt x="381669" y="357"/>
                    </a:lnTo>
                    <a:lnTo>
                      <a:pt x="369003" y="13725"/>
                    </a:lnTo>
                    <a:cubicBezTo>
                      <a:pt x="369003" y="13725"/>
                      <a:pt x="246672" y="1686"/>
                      <a:pt x="81143" y="58280"/>
                    </a:cubicBezTo>
                    <a:lnTo>
                      <a:pt x="0" y="90730"/>
                    </a:lnTo>
                    <a:lnTo>
                      <a:pt x="20366" y="79971"/>
                    </a:lnTo>
                    <a:cubicBezTo>
                      <a:pt x="168475" y="11876"/>
                      <a:pt x="295744" y="781"/>
                      <a:pt x="35637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1" name="任意多边形: 形状 160"/>
              <p:cNvSpPr/>
              <p:nvPr/>
            </p:nvSpPr>
            <p:spPr>
              <a:xfrm>
                <a:off x="4292808" y="-1907945"/>
                <a:ext cx="740135" cy="1195969"/>
              </a:xfrm>
              <a:custGeom>
                <a:avLst/>
                <a:gdLst>
                  <a:gd name="connsiteX0" fmla="*/ 740135 w 740135"/>
                  <a:gd name="connsiteY0" fmla="*/ 0 h 1195969"/>
                  <a:gd name="connsiteX1" fmla="*/ 669501 w 740135"/>
                  <a:gd name="connsiteY1" fmla="*/ 37312 h 1195969"/>
                  <a:gd name="connsiteX2" fmla="*/ 77101 w 740135"/>
                  <a:gd name="connsiteY2" fmla="*/ 945085 h 1195969"/>
                  <a:gd name="connsiteX3" fmla="*/ 50816 w 740135"/>
                  <a:gd name="connsiteY3" fmla="*/ 1054409 h 1195969"/>
                  <a:gd name="connsiteX4" fmla="*/ 36863 w 740135"/>
                  <a:gd name="connsiteY4" fmla="*/ 1089274 h 1195969"/>
                  <a:gd name="connsiteX5" fmla="*/ 0 w 740135"/>
                  <a:gd name="connsiteY5" fmla="*/ 1195969 h 1195969"/>
                  <a:gd name="connsiteX6" fmla="*/ 735280 w 740135"/>
                  <a:gd name="connsiteY6" fmla="*/ 1941 h 1195969"/>
                  <a:gd name="connsiteX7" fmla="*/ 740135 w 740135"/>
                  <a:gd name="connsiteY7" fmla="*/ 0 h 1195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0135" h="1195969">
                    <a:moveTo>
                      <a:pt x="740135" y="0"/>
                    </a:moveTo>
                    <a:lnTo>
                      <a:pt x="669501" y="37312"/>
                    </a:lnTo>
                    <a:cubicBezTo>
                      <a:pt x="453043" y="167179"/>
                      <a:pt x="213690" y="427068"/>
                      <a:pt x="77101" y="945085"/>
                    </a:cubicBezTo>
                    <a:lnTo>
                      <a:pt x="50816" y="1054409"/>
                    </a:lnTo>
                    <a:lnTo>
                      <a:pt x="36863" y="1089274"/>
                    </a:lnTo>
                    <a:cubicBezTo>
                      <a:pt x="11805" y="1155229"/>
                      <a:pt x="0" y="1195969"/>
                      <a:pt x="0" y="1195969"/>
                    </a:cubicBezTo>
                    <a:cubicBezTo>
                      <a:pt x="134567" y="431763"/>
                      <a:pt x="468684" y="124512"/>
                      <a:pt x="735280" y="1941"/>
                    </a:cubicBezTo>
                    <a:lnTo>
                      <a:pt x="7401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2" name="任意多边形: 形状 161"/>
              <p:cNvSpPr/>
              <p:nvPr/>
            </p:nvSpPr>
            <p:spPr>
              <a:xfrm>
                <a:off x="7743785" y="-1863046"/>
                <a:ext cx="1839557" cy="1294629"/>
              </a:xfrm>
              <a:custGeom>
                <a:avLst/>
                <a:gdLst>
                  <a:gd name="connsiteX0" fmla="*/ 57708 w 1839557"/>
                  <a:gd name="connsiteY0" fmla="*/ 1199 h 1294629"/>
                  <a:gd name="connsiteX1" fmla="*/ 268084 w 1839557"/>
                  <a:gd name="connsiteY1" fmla="*/ 29936 h 1294629"/>
                  <a:gd name="connsiteX2" fmla="*/ 466443 w 1839557"/>
                  <a:gd name="connsiteY2" fmla="*/ 116962 h 1294629"/>
                  <a:gd name="connsiteX3" fmla="*/ 593282 w 1839557"/>
                  <a:gd name="connsiteY3" fmla="*/ 134226 h 1294629"/>
                  <a:gd name="connsiteX4" fmla="*/ 945262 w 1839557"/>
                  <a:gd name="connsiteY4" fmla="*/ 180733 h 1294629"/>
                  <a:gd name="connsiteX5" fmla="*/ 1232062 w 1839557"/>
                  <a:gd name="connsiteY5" fmla="*/ 410453 h 1294629"/>
                  <a:gd name="connsiteX6" fmla="*/ 1578755 w 1839557"/>
                  <a:gd name="connsiteY6" fmla="*/ 596484 h 1294629"/>
                  <a:gd name="connsiteX7" fmla="*/ 1839480 w 1839557"/>
                  <a:gd name="connsiteY7" fmla="*/ 1081291 h 1294629"/>
                  <a:gd name="connsiteX8" fmla="*/ 1751747 w 1839557"/>
                  <a:gd name="connsiteY8" fmla="*/ 1294099 h 1294629"/>
                  <a:gd name="connsiteX9" fmla="*/ 1739113 w 1839557"/>
                  <a:gd name="connsiteY9" fmla="*/ 1294629 h 1294629"/>
                  <a:gd name="connsiteX10" fmla="*/ 1766346 w 1839557"/>
                  <a:gd name="connsiteY10" fmla="*/ 1268296 h 1294629"/>
                  <a:gd name="connsiteX11" fmla="*/ 1814259 w 1839557"/>
                  <a:gd name="connsiteY11" fmla="*/ 1093991 h 1294629"/>
                  <a:gd name="connsiteX12" fmla="*/ 1553534 w 1839557"/>
                  <a:gd name="connsiteY12" fmla="*/ 609184 h 1294629"/>
                  <a:gd name="connsiteX13" fmla="*/ 1206840 w 1839557"/>
                  <a:gd name="connsiteY13" fmla="*/ 423153 h 1294629"/>
                  <a:gd name="connsiteX14" fmla="*/ 920041 w 1839557"/>
                  <a:gd name="connsiteY14" fmla="*/ 193433 h 1294629"/>
                  <a:gd name="connsiteX15" fmla="*/ 568061 w 1839557"/>
                  <a:gd name="connsiteY15" fmla="*/ 146926 h 1294629"/>
                  <a:gd name="connsiteX16" fmla="*/ 441222 w 1839557"/>
                  <a:gd name="connsiteY16" fmla="*/ 129662 h 1294629"/>
                  <a:gd name="connsiteX17" fmla="*/ 242863 w 1839557"/>
                  <a:gd name="connsiteY17" fmla="*/ 42636 h 1294629"/>
                  <a:gd name="connsiteX18" fmla="*/ 3793 w 1839557"/>
                  <a:gd name="connsiteY18" fmla="*/ 20710 h 1294629"/>
                  <a:gd name="connsiteX19" fmla="*/ 0 w 1839557"/>
                  <a:gd name="connsiteY19" fmla="*/ 22584 h 1294629"/>
                  <a:gd name="connsiteX20" fmla="*/ 312 w 1839557"/>
                  <a:gd name="connsiteY20" fmla="*/ 22186 h 1294629"/>
                  <a:gd name="connsiteX21" fmla="*/ 57708 w 1839557"/>
                  <a:gd name="connsiteY21" fmla="*/ 1199 h 129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39557" h="1294629">
                    <a:moveTo>
                      <a:pt x="57708" y="1199"/>
                    </a:moveTo>
                    <a:cubicBezTo>
                      <a:pt x="115545" y="-6068"/>
                      <a:pt x="177446" y="21743"/>
                      <a:pt x="268084" y="29936"/>
                    </a:cubicBezTo>
                    <a:cubicBezTo>
                      <a:pt x="341368" y="36631"/>
                      <a:pt x="417472" y="82081"/>
                      <a:pt x="466443" y="116962"/>
                    </a:cubicBezTo>
                    <a:cubicBezTo>
                      <a:pt x="509430" y="113792"/>
                      <a:pt x="551003" y="118372"/>
                      <a:pt x="593282" y="134226"/>
                    </a:cubicBezTo>
                    <a:cubicBezTo>
                      <a:pt x="761698" y="198000"/>
                      <a:pt x="791294" y="188486"/>
                      <a:pt x="945262" y="180733"/>
                    </a:cubicBezTo>
                    <a:cubicBezTo>
                      <a:pt x="1099230" y="172984"/>
                      <a:pt x="1198589" y="330473"/>
                      <a:pt x="1232062" y="410453"/>
                    </a:cubicBezTo>
                    <a:cubicBezTo>
                      <a:pt x="1265530" y="490433"/>
                      <a:pt x="1404702" y="462598"/>
                      <a:pt x="1578755" y="596484"/>
                    </a:cubicBezTo>
                    <a:cubicBezTo>
                      <a:pt x="1752805" y="730369"/>
                      <a:pt x="1837013" y="917809"/>
                      <a:pt x="1839480" y="1081291"/>
                    </a:cubicBezTo>
                    <a:cubicBezTo>
                      <a:pt x="1841241" y="1183469"/>
                      <a:pt x="1813054" y="1247591"/>
                      <a:pt x="1751747" y="1294099"/>
                    </a:cubicBezTo>
                    <a:lnTo>
                      <a:pt x="1739113" y="1294629"/>
                    </a:lnTo>
                    <a:lnTo>
                      <a:pt x="1766346" y="1268296"/>
                    </a:lnTo>
                    <a:cubicBezTo>
                      <a:pt x="1800055" y="1225852"/>
                      <a:pt x="1815580" y="1170625"/>
                      <a:pt x="1814259" y="1093991"/>
                    </a:cubicBezTo>
                    <a:cubicBezTo>
                      <a:pt x="1811792" y="930509"/>
                      <a:pt x="1727584" y="743069"/>
                      <a:pt x="1553534" y="609184"/>
                    </a:cubicBezTo>
                    <a:cubicBezTo>
                      <a:pt x="1379480" y="475298"/>
                      <a:pt x="1240309" y="503133"/>
                      <a:pt x="1206840" y="423153"/>
                    </a:cubicBezTo>
                    <a:cubicBezTo>
                      <a:pt x="1173368" y="343173"/>
                      <a:pt x="1074008" y="185684"/>
                      <a:pt x="920041" y="193433"/>
                    </a:cubicBezTo>
                    <a:cubicBezTo>
                      <a:pt x="766073" y="201186"/>
                      <a:pt x="736478" y="210700"/>
                      <a:pt x="568061" y="146926"/>
                    </a:cubicBezTo>
                    <a:cubicBezTo>
                      <a:pt x="525782" y="131072"/>
                      <a:pt x="484209" y="126492"/>
                      <a:pt x="441222" y="129662"/>
                    </a:cubicBezTo>
                    <a:cubicBezTo>
                      <a:pt x="392251" y="94781"/>
                      <a:pt x="316147" y="49331"/>
                      <a:pt x="242863" y="42636"/>
                    </a:cubicBezTo>
                    <a:cubicBezTo>
                      <a:pt x="137119" y="33078"/>
                      <a:pt x="70488" y="-3184"/>
                      <a:pt x="3793" y="20710"/>
                    </a:cubicBezTo>
                    <a:lnTo>
                      <a:pt x="0" y="22584"/>
                    </a:lnTo>
                    <a:lnTo>
                      <a:pt x="312" y="22186"/>
                    </a:lnTo>
                    <a:cubicBezTo>
                      <a:pt x="19602" y="9942"/>
                      <a:pt x="38429" y="3622"/>
                      <a:pt x="57708" y="1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3" name="任意多边形: 形状 162"/>
              <p:cNvSpPr/>
              <p:nvPr/>
            </p:nvSpPr>
            <p:spPr>
              <a:xfrm>
                <a:off x="5084344" y="-1845465"/>
                <a:ext cx="443872" cy="98327"/>
              </a:xfrm>
              <a:custGeom>
                <a:avLst/>
                <a:gdLst>
                  <a:gd name="connsiteX0" fmla="*/ 443872 w 443872"/>
                  <a:gd name="connsiteY0" fmla="*/ 0 h 98327"/>
                  <a:gd name="connsiteX1" fmla="*/ 438522 w 443872"/>
                  <a:gd name="connsiteY1" fmla="*/ 7599 h 98327"/>
                  <a:gd name="connsiteX2" fmla="*/ 435630 w 443872"/>
                  <a:gd name="connsiteY2" fmla="*/ 12019 h 98327"/>
                  <a:gd name="connsiteX3" fmla="*/ 126972 w 443872"/>
                  <a:gd name="connsiteY3" fmla="*/ 49485 h 98327"/>
                  <a:gd name="connsiteX4" fmla="*/ 0 w 443872"/>
                  <a:gd name="connsiteY4" fmla="*/ 98327 h 98327"/>
                  <a:gd name="connsiteX5" fmla="*/ 16593 w 443872"/>
                  <a:gd name="connsiteY5" fmla="*/ 88946 h 98327"/>
                  <a:gd name="connsiteX6" fmla="*/ 300172 w 443872"/>
                  <a:gd name="connsiteY6" fmla="*/ 5759 h 98327"/>
                  <a:gd name="connsiteX7" fmla="*/ 443872 w 443872"/>
                  <a:gd name="connsiteY7" fmla="*/ 0 h 98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872" h="98327">
                    <a:moveTo>
                      <a:pt x="443872" y="0"/>
                    </a:moveTo>
                    <a:lnTo>
                      <a:pt x="438522" y="7599"/>
                    </a:lnTo>
                    <a:cubicBezTo>
                      <a:pt x="436596" y="10465"/>
                      <a:pt x="435630" y="12019"/>
                      <a:pt x="435630" y="12019"/>
                    </a:cubicBezTo>
                    <a:cubicBezTo>
                      <a:pt x="324206" y="7351"/>
                      <a:pt x="221463" y="21373"/>
                      <a:pt x="126972" y="49485"/>
                    </a:cubicBezTo>
                    <a:lnTo>
                      <a:pt x="0" y="98327"/>
                    </a:lnTo>
                    <a:lnTo>
                      <a:pt x="16593" y="88946"/>
                    </a:lnTo>
                    <a:cubicBezTo>
                      <a:pt x="102939" y="47894"/>
                      <a:pt x="197322" y="18631"/>
                      <a:pt x="300172" y="5759"/>
                    </a:cubicBezTo>
                    <a:lnTo>
                      <a:pt x="4438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4" name="任意多边形: 形状 163"/>
              <p:cNvSpPr/>
              <p:nvPr/>
            </p:nvSpPr>
            <p:spPr>
              <a:xfrm>
                <a:off x="7697248" y="-1840462"/>
                <a:ext cx="457665" cy="152177"/>
              </a:xfrm>
              <a:custGeom>
                <a:avLst/>
                <a:gdLst>
                  <a:gd name="connsiteX0" fmla="*/ 46537 w 457665"/>
                  <a:gd name="connsiteY0" fmla="*/ 0 h 152177"/>
                  <a:gd name="connsiteX1" fmla="*/ 30305 w 457665"/>
                  <a:gd name="connsiteY1" fmla="*/ 20664 h 152177"/>
                  <a:gd name="connsiteX2" fmla="*/ 44030 w 457665"/>
                  <a:gd name="connsiteY2" fmla="*/ 139477 h 152177"/>
                  <a:gd name="connsiteX3" fmla="*/ 371345 w 457665"/>
                  <a:gd name="connsiteY3" fmla="*/ 83806 h 152177"/>
                  <a:gd name="connsiteX4" fmla="*/ 457665 w 457665"/>
                  <a:gd name="connsiteY4" fmla="*/ 102128 h 152177"/>
                  <a:gd name="connsiteX5" fmla="*/ 420906 w 457665"/>
                  <a:gd name="connsiteY5" fmla="*/ 111123 h 152177"/>
                  <a:gd name="connsiteX6" fmla="*/ 390341 w 457665"/>
                  <a:gd name="connsiteY6" fmla="*/ 101309 h 152177"/>
                  <a:gd name="connsiteX7" fmla="*/ 346124 w 457665"/>
                  <a:gd name="connsiteY7" fmla="*/ 96506 h 152177"/>
                  <a:gd name="connsiteX8" fmla="*/ 18809 w 457665"/>
                  <a:gd name="connsiteY8" fmla="*/ 152177 h 152177"/>
                  <a:gd name="connsiteX9" fmla="*/ 21628 w 457665"/>
                  <a:gd name="connsiteY9" fmla="*/ 12302 h 152177"/>
                  <a:gd name="connsiteX10" fmla="*/ 46537 w 457665"/>
                  <a:gd name="connsiteY10" fmla="*/ 0 h 15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665" h="152177">
                    <a:moveTo>
                      <a:pt x="46537" y="0"/>
                    </a:moveTo>
                    <a:lnTo>
                      <a:pt x="30305" y="20664"/>
                    </a:lnTo>
                    <a:cubicBezTo>
                      <a:pt x="19718" y="47782"/>
                      <a:pt x="26325" y="91649"/>
                      <a:pt x="44030" y="139477"/>
                    </a:cubicBezTo>
                    <a:cubicBezTo>
                      <a:pt x="149374" y="119395"/>
                      <a:pt x="329065" y="85571"/>
                      <a:pt x="371345" y="83806"/>
                    </a:cubicBezTo>
                    <a:cubicBezTo>
                      <a:pt x="399883" y="82401"/>
                      <a:pt x="431946" y="91911"/>
                      <a:pt x="457665" y="102128"/>
                    </a:cubicBezTo>
                    <a:lnTo>
                      <a:pt x="420906" y="111123"/>
                    </a:lnTo>
                    <a:lnTo>
                      <a:pt x="390341" y="101309"/>
                    </a:lnTo>
                    <a:cubicBezTo>
                      <a:pt x="375543" y="97830"/>
                      <a:pt x="360393" y="95804"/>
                      <a:pt x="346124" y="96506"/>
                    </a:cubicBezTo>
                    <a:cubicBezTo>
                      <a:pt x="303844" y="98271"/>
                      <a:pt x="124153" y="132095"/>
                      <a:pt x="18809" y="152177"/>
                    </a:cubicBezTo>
                    <a:cubicBezTo>
                      <a:pt x="-4798" y="88406"/>
                      <a:pt x="-8674" y="31678"/>
                      <a:pt x="21628" y="12302"/>
                    </a:cubicBezTo>
                    <a:lnTo>
                      <a:pt x="465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721304" y="-1809833"/>
                <a:ext cx="771312" cy="81022"/>
              </a:xfrm>
              <a:custGeom>
                <a:avLst/>
                <a:gdLst>
                  <a:gd name="connsiteX0" fmla="*/ 356600 w 771312"/>
                  <a:gd name="connsiteY0" fmla="*/ 10 h 81022"/>
                  <a:gd name="connsiteX1" fmla="*/ 771312 w 771312"/>
                  <a:gd name="connsiteY1" fmla="*/ 71853 h 81022"/>
                  <a:gd name="connsiteX2" fmla="*/ 701765 w 771312"/>
                  <a:gd name="connsiteY2" fmla="*/ 58712 h 81022"/>
                  <a:gd name="connsiteX3" fmla="*/ 636112 w 771312"/>
                  <a:gd name="connsiteY3" fmla="*/ 52884 h 81022"/>
                  <a:gd name="connsiteX4" fmla="*/ 629438 w 771312"/>
                  <a:gd name="connsiteY4" fmla="*/ 50962 h 81022"/>
                  <a:gd name="connsiteX5" fmla="*/ 48694 w 771312"/>
                  <a:gd name="connsiteY5" fmla="*/ 60771 h 81022"/>
                  <a:gd name="connsiteX6" fmla="*/ 0 w 771312"/>
                  <a:gd name="connsiteY6" fmla="*/ 81022 h 81022"/>
                  <a:gd name="connsiteX7" fmla="*/ 22592 w 771312"/>
                  <a:gd name="connsiteY7" fmla="*/ 69415 h 81022"/>
                  <a:gd name="connsiteX8" fmla="*/ 356600 w 771312"/>
                  <a:gd name="connsiteY8" fmla="*/ 10 h 8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1312" h="81022">
                    <a:moveTo>
                      <a:pt x="356600" y="10"/>
                    </a:moveTo>
                    <a:cubicBezTo>
                      <a:pt x="472226" y="-485"/>
                      <a:pt x="609856" y="19003"/>
                      <a:pt x="771312" y="71853"/>
                    </a:cubicBezTo>
                    <a:cubicBezTo>
                      <a:pt x="771312" y="71853"/>
                      <a:pt x="745922" y="64696"/>
                      <a:pt x="701765" y="58712"/>
                    </a:cubicBezTo>
                    <a:lnTo>
                      <a:pt x="636112" y="52884"/>
                    </a:lnTo>
                    <a:lnTo>
                      <a:pt x="629438" y="50962"/>
                    </a:lnTo>
                    <a:cubicBezTo>
                      <a:pt x="367538" y="-13797"/>
                      <a:pt x="177213" y="13371"/>
                      <a:pt x="48694" y="60771"/>
                    </a:cubicBezTo>
                    <a:lnTo>
                      <a:pt x="0" y="81022"/>
                    </a:lnTo>
                    <a:lnTo>
                      <a:pt x="22592" y="69415"/>
                    </a:lnTo>
                    <a:cubicBezTo>
                      <a:pt x="101919" y="32474"/>
                      <a:pt x="212069" y="630"/>
                      <a:pt x="35660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839383" y="-1759114"/>
                <a:ext cx="628013" cy="117681"/>
              </a:xfrm>
              <a:custGeom>
                <a:avLst/>
                <a:gdLst>
                  <a:gd name="connsiteX0" fmla="*/ 504203 w 628013"/>
                  <a:gd name="connsiteY0" fmla="*/ 938 h 117681"/>
                  <a:gd name="connsiteX1" fmla="*/ 518034 w 628013"/>
                  <a:gd name="connsiteY1" fmla="*/ 2166 h 117681"/>
                  <a:gd name="connsiteX2" fmla="*/ 628013 w 628013"/>
                  <a:gd name="connsiteY2" fmla="*/ 33835 h 117681"/>
                  <a:gd name="connsiteX3" fmla="*/ 50816 w 628013"/>
                  <a:gd name="connsiteY3" fmla="*/ 92984 h 117681"/>
                  <a:gd name="connsiteX4" fmla="*/ 0 w 628013"/>
                  <a:gd name="connsiteY4" fmla="*/ 117681 h 117681"/>
                  <a:gd name="connsiteX5" fmla="*/ 4105 w 628013"/>
                  <a:gd name="connsiteY5" fmla="*/ 115243 h 117681"/>
                  <a:gd name="connsiteX6" fmla="*/ 504203 w 628013"/>
                  <a:gd name="connsiteY6" fmla="*/ 938 h 11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8013" h="117681">
                    <a:moveTo>
                      <a:pt x="504203" y="938"/>
                    </a:moveTo>
                    <a:lnTo>
                      <a:pt x="518034" y="2166"/>
                    </a:lnTo>
                    <a:lnTo>
                      <a:pt x="628013" y="33835"/>
                    </a:lnTo>
                    <a:cubicBezTo>
                      <a:pt x="628013" y="33835"/>
                      <a:pt x="359831" y="-41760"/>
                      <a:pt x="50816" y="92984"/>
                    </a:cubicBezTo>
                    <a:lnTo>
                      <a:pt x="0" y="117681"/>
                    </a:lnTo>
                    <a:lnTo>
                      <a:pt x="4105" y="115243"/>
                    </a:lnTo>
                    <a:cubicBezTo>
                      <a:pt x="197306" y="11368"/>
                      <a:pt x="381666" y="-4521"/>
                      <a:pt x="504203" y="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4318028" y="-1747139"/>
                <a:ext cx="766316" cy="1022462"/>
              </a:xfrm>
              <a:custGeom>
                <a:avLst/>
                <a:gdLst>
                  <a:gd name="connsiteX0" fmla="*/ 766316 w 766316"/>
                  <a:gd name="connsiteY0" fmla="*/ 0 h 1022462"/>
                  <a:gd name="connsiteX1" fmla="*/ 659364 w 766316"/>
                  <a:gd name="connsiteY1" fmla="*/ 60467 h 1022462"/>
                  <a:gd name="connsiteX2" fmla="*/ 0 w 766316"/>
                  <a:gd name="connsiteY2" fmla="*/ 1022462 h 1022462"/>
                  <a:gd name="connsiteX3" fmla="*/ 24230 w 766316"/>
                  <a:gd name="connsiteY3" fmla="*/ 899279 h 1022462"/>
                  <a:gd name="connsiteX4" fmla="*/ 25595 w 766316"/>
                  <a:gd name="connsiteY4" fmla="*/ 893602 h 1022462"/>
                  <a:gd name="connsiteX5" fmla="*/ 41171 w 766316"/>
                  <a:gd name="connsiteY5" fmla="*/ 854681 h 1022462"/>
                  <a:gd name="connsiteX6" fmla="*/ 757688 w 766316"/>
                  <a:gd name="connsiteY6" fmla="*/ 3319 h 1022462"/>
                  <a:gd name="connsiteX7" fmla="*/ 766316 w 766316"/>
                  <a:gd name="connsiteY7" fmla="*/ 0 h 102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6316" h="1022462">
                    <a:moveTo>
                      <a:pt x="766316" y="0"/>
                    </a:moveTo>
                    <a:lnTo>
                      <a:pt x="659364" y="60467"/>
                    </a:lnTo>
                    <a:cubicBezTo>
                      <a:pt x="188871" y="370629"/>
                      <a:pt x="0" y="1022462"/>
                      <a:pt x="0" y="1022462"/>
                    </a:cubicBezTo>
                    <a:cubicBezTo>
                      <a:pt x="7476" y="980006"/>
                      <a:pt x="15568" y="938961"/>
                      <a:pt x="24230" y="899279"/>
                    </a:cubicBezTo>
                    <a:lnTo>
                      <a:pt x="25595" y="893602"/>
                    </a:lnTo>
                    <a:lnTo>
                      <a:pt x="41171" y="854681"/>
                    </a:lnTo>
                    <a:cubicBezTo>
                      <a:pt x="143336" y="611556"/>
                      <a:pt x="369132" y="188057"/>
                      <a:pt x="757688" y="3319"/>
                    </a:cubicBezTo>
                    <a:lnTo>
                      <a:pt x="7663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8" name="任意多边形: 形状 167"/>
              <p:cNvSpPr/>
              <p:nvPr/>
            </p:nvSpPr>
            <p:spPr>
              <a:xfrm>
                <a:off x="7824161" y="-1729340"/>
                <a:ext cx="305530" cy="90816"/>
              </a:xfrm>
              <a:custGeom>
                <a:avLst/>
                <a:gdLst>
                  <a:gd name="connsiteX0" fmla="*/ 293992 w 305530"/>
                  <a:gd name="connsiteY0" fmla="*/ 0 h 90816"/>
                  <a:gd name="connsiteX1" fmla="*/ 305530 w 305530"/>
                  <a:gd name="connsiteY1" fmla="*/ 3705 h 90816"/>
                  <a:gd name="connsiteX2" fmla="*/ 78558 w 305530"/>
                  <a:gd name="connsiteY2" fmla="*/ 69205 h 90816"/>
                  <a:gd name="connsiteX3" fmla="*/ 0 w 305530"/>
                  <a:gd name="connsiteY3" fmla="*/ 90816 h 90816"/>
                  <a:gd name="connsiteX4" fmla="*/ 14005 w 305530"/>
                  <a:gd name="connsiteY4" fmla="*/ 81201 h 90816"/>
                  <a:gd name="connsiteX5" fmla="*/ 260600 w 305530"/>
                  <a:gd name="connsiteY5" fmla="*/ 8171 h 90816"/>
                  <a:gd name="connsiteX6" fmla="*/ 293992 w 305530"/>
                  <a:gd name="connsiteY6" fmla="*/ 0 h 9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5530" h="90816">
                    <a:moveTo>
                      <a:pt x="293992" y="0"/>
                    </a:moveTo>
                    <a:lnTo>
                      <a:pt x="305530" y="3705"/>
                    </a:lnTo>
                    <a:cubicBezTo>
                      <a:pt x="237356" y="16919"/>
                      <a:pt x="164027" y="43607"/>
                      <a:pt x="78558" y="69205"/>
                    </a:cubicBezTo>
                    <a:lnTo>
                      <a:pt x="0" y="90816"/>
                    </a:lnTo>
                    <a:lnTo>
                      <a:pt x="14005" y="81201"/>
                    </a:lnTo>
                    <a:cubicBezTo>
                      <a:pt x="108343" y="57947"/>
                      <a:pt x="188213" y="28749"/>
                      <a:pt x="260600" y="8171"/>
                    </a:cubicBezTo>
                    <a:lnTo>
                      <a:pt x="2939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9" name="任意多边形: 形状 168"/>
              <p:cNvSpPr/>
              <p:nvPr/>
            </p:nvSpPr>
            <p:spPr>
              <a:xfrm>
                <a:off x="5565016" y="-1728811"/>
                <a:ext cx="156288" cy="105840"/>
              </a:xfrm>
              <a:custGeom>
                <a:avLst/>
                <a:gdLst>
                  <a:gd name="connsiteX0" fmla="*/ 156288 w 156288"/>
                  <a:gd name="connsiteY0" fmla="*/ 0 h 105840"/>
                  <a:gd name="connsiteX1" fmla="*/ 134954 w 156288"/>
                  <a:gd name="connsiteY1" fmla="*/ 10960 h 105840"/>
                  <a:gd name="connsiteX2" fmla="*/ 17176 w 156288"/>
                  <a:gd name="connsiteY2" fmla="*/ 101816 h 105840"/>
                  <a:gd name="connsiteX3" fmla="*/ 0 w 156288"/>
                  <a:gd name="connsiteY3" fmla="*/ 105840 h 105840"/>
                  <a:gd name="connsiteX4" fmla="*/ 4586 w 156288"/>
                  <a:gd name="connsiteY4" fmla="*/ 101076 h 105840"/>
                  <a:gd name="connsiteX5" fmla="*/ 153659 w 156288"/>
                  <a:gd name="connsiteY5" fmla="*/ 1093 h 105840"/>
                  <a:gd name="connsiteX6" fmla="*/ 156288 w 156288"/>
                  <a:gd name="connsiteY6" fmla="*/ 0 h 1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288" h="105840">
                    <a:moveTo>
                      <a:pt x="156288" y="0"/>
                    </a:moveTo>
                    <a:lnTo>
                      <a:pt x="134954" y="10960"/>
                    </a:lnTo>
                    <a:cubicBezTo>
                      <a:pt x="54385" y="56481"/>
                      <a:pt x="17176" y="101816"/>
                      <a:pt x="17176" y="101816"/>
                    </a:cubicBezTo>
                    <a:lnTo>
                      <a:pt x="0" y="105840"/>
                    </a:lnTo>
                    <a:lnTo>
                      <a:pt x="4586" y="101076"/>
                    </a:lnTo>
                    <a:cubicBezTo>
                      <a:pt x="25827" y="80071"/>
                      <a:pt x="74332" y="38033"/>
                      <a:pt x="153659" y="1093"/>
                    </a:cubicBezTo>
                    <a:lnTo>
                      <a:pt x="156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0" name="任意多边形: 形状 169"/>
              <p:cNvSpPr/>
              <p:nvPr/>
            </p:nvSpPr>
            <p:spPr>
              <a:xfrm>
                <a:off x="8006542" y="-1693939"/>
                <a:ext cx="89531" cy="139135"/>
              </a:xfrm>
              <a:custGeom>
                <a:avLst/>
                <a:gdLst>
                  <a:gd name="connsiteX0" fmla="*/ 89531 w 89531"/>
                  <a:gd name="connsiteY0" fmla="*/ 0 h 139135"/>
                  <a:gd name="connsiteX1" fmla="*/ 27876 w 89531"/>
                  <a:gd name="connsiteY1" fmla="*/ 133535 h 139135"/>
                  <a:gd name="connsiteX2" fmla="*/ 2125 w 89531"/>
                  <a:gd name="connsiteY2" fmla="*/ 139135 h 139135"/>
                  <a:gd name="connsiteX3" fmla="*/ 0 w 89531"/>
                  <a:gd name="connsiteY3" fmla="*/ 110654 h 139135"/>
                  <a:gd name="connsiteX4" fmla="*/ 64310 w 89531"/>
                  <a:gd name="connsiteY4" fmla="*/ 12700 h 139135"/>
                  <a:gd name="connsiteX5" fmla="*/ 30461 w 89531"/>
                  <a:gd name="connsiteY5" fmla="*/ 23629 h 139135"/>
                  <a:gd name="connsiteX6" fmla="*/ 44655 w 89531"/>
                  <a:gd name="connsiteY6" fmla="*/ 14489 h 139135"/>
                  <a:gd name="connsiteX7" fmla="*/ 89531 w 89531"/>
                  <a:gd name="connsiteY7" fmla="*/ 0 h 139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531" h="139135">
                    <a:moveTo>
                      <a:pt x="89531" y="0"/>
                    </a:moveTo>
                    <a:cubicBezTo>
                      <a:pt x="45490" y="11626"/>
                      <a:pt x="13427" y="94776"/>
                      <a:pt x="27876" y="133535"/>
                    </a:cubicBezTo>
                    <a:lnTo>
                      <a:pt x="2125" y="139135"/>
                    </a:lnTo>
                    <a:lnTo>
                      <a:pt x="0" y="110654"/>
                    </a:lnTo>
                    <a:cubicBezTo>
                      <a:pt x="4986" y="70371"/>
                      <a:pt x="31279" y="21420"/>
                      <a:pt x="64310" y="12700"/>
                    </a:cubicBezTo>
                    <a:lnTo>
                      <a:pt x="30461" y="23629"/>
                    </a:lnTo>
                    <a:lnTo>
                      <a:pt x="44655" y="14489"/>
                    </a:lnTo>
                    <a:cubicBezTo>
                      <a:pt x="59144" y="8279"/>
                      <a:pt x="74558" y="3875"/>
                      <a:pt x="895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1" name="任意多边形: 形状 170"/>
              <p:cNvSpPr/>
              <p:nvPr/>
            </p:nvSpPr>
            <p:spPr>
              <a:xfrm>
                <a:off x="8188565" y="-1671922"/>
                <a:ext cx="158722" cy="28165"/>
              </a:xfrm>
              <a:custGeom>
                <a:avLst/>
                <a:gdLst>
                  <a:gd name="connsiteX0" fmla="*/ 83014 w 158722"/>
                  <a:gd name="connsiteY0" fmla="*/ 4 h 28165"/>
                  <a:gd name="connsiteX1" fmla="*/ 158722 w 158722"/>
                  <a:gd name="connsiteY1" fmla="*/ 18502 h 28165"/>
                  <a:gd name="connsiteX2" fmla="*/ 125556 w 158722"/>
                  <a:gd name="connsiteY2" fmla="*/ 28165 h 28165"/>
                  <a:gd name="connsiteX3" fmla="*/ 96853 w 158722"/>
                  <a:gd name="connsiteY3" fmla="*/ 17196 h 28165"/>
                  <a:gd name="connsiteX4" fmla="*/ 18799 w 158722"/>
                  <a:gd name="connsiteY4" fmla="*/ 17725 h 28165"/>
                  <a:gd name="connsiteX5" fmla="*/ 0 w 158722"/>
                  <a:gd name="connsiteY5" fmla="*/ 25221 h 28165"/>
                  <a:gd name="connsiteX6" fmla="*/ 7569 w 158722"/>
                  <a:gd name="connsiteY6" fmla="*/ 19560 h 28165"/>
                  <a:gd name="connsiteX7" fmla="*/ 83014 w 158722"/>
                  <a:gd name="connsiteY7" fmla="*/ 4 h 28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722" h="28165">
                    <a:moveTo>
                      <a:pt x="83014" y="4"/>
                    </a:moveTo>
                    <a:cubicBezTo>
                      <a:pt x="109307" y="-172"/>
                      <a:pt x="135644" y="5994"/>
                      <a:pt x="158722" y="18502"/>
                    </a:cubicBezTo>
                    <a:lnTo>
                      <a:pt x="125556" y="28165"/>
                    </a:lnTo>
                    <a:lnTo>
                      <a:pt x="96853" y="17196"/>
                    </a:lnTo>
                    <a:cubicBezTo>
                      <a:pt x="71342" y="11030"/>
                      <a:pt x="44223" y="11206"/>
                      <a:pt x="18799" y="17725"/>
                    </a:cubicBezTo>
                    <a:lnTo>
                      <a:pt x="0" y="25221"/>
                    </a:lnTo>
                    <a:lnTo>
                      <a:pt x="7569" y="19560"/>
                    </a:lnTo>
                    <a:cubicBezTo>
                      <a:pt x="30472" y="6699"/>
                      <a:pt x="56721" y="180"/>
                      <a:pt x="83014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2" name="任意多边形: 形状 171"/>
              <p:cNvSpPr/>
              <p:nvPr/>
            </p:nvSpPr>
            <p:spPr>
              <a:xfrm>
                <a:off x="7956244" y="-1670311"/>
                <a:ext cx="80759" cy="81526"/>
              </a:xfrm>
              <a:custGeom>
                <a:avLst/>
                <a:gdLst>
                  <a:gd name="connsiteX0" fmla="*/ 80759 w 80759"/>
                  <a:gd name="connsiteY0" fmla="*/ 0 h 81526"/>
                  <a:gd name="connsiteX1" fmla="*/ 55625 w 80759"/>
                  <a:gd name="connsiteY1" fmla="*/ 16184 h 81526"/>
                  <a:gd name="connsiteX2" fmla="*/ 17924 w 80759"/>
                  <a:gd name="connsiteY2" fmla="*/ 76433 h 81526"/>
                  <a:gd name="connsiteX3" fmla="*/ 0 w 80759"/>
                  <a:gd name="connsiteY3" fmla="*/ 81526 h 81526"/>
                  <a:gd name="connsiteX4" fmla="*/ 2112 w 80759"/>
                  <a:gd name="connsiteY4" fmla="*/ 79324 h 81526"/>
                  <a:gd name="connsiteX5" fmla="*/ 30404 w 80759"/>
                  <a:gd name="connsiteY5" fmla="*/ 28884 h 81526"/>
                  <a:gd name="connsiteX6" fmla="*/ 69732 w 80759"/>
                  <a:gd name="connsiteY6" fmla="*/ 3560 h 81526"/>
                  <a:gd name="connsiteX7" fmla="*/ 80759 w 80759"/>
                  <a:gd name="connsiteY7" fmla="*/ 0 h 8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759" h="81526">
                    <a:moveTo>
                      <a:pt x="80759" y="0"/>
                    </a:moveTo>
                    <a:lnTo>
                      <a:pt x="55625" y="16184"/>
                    </a:lnTo>
                    <a:cubicBezTo>
                      <a:pt x="43643" y="28165"/>
                      <a:pt x="30257" y="71502"/>
                      <a:pt x="17924" y="76433"/>
                    </a:cubicBezTo>
                    <a:lnTo>
                      <a:pt x="0" y="81526"/>
                    </a:lnTo>
                    <a:lnTo>
                      <a:pt x="2112" y="79324"/>
                    </a:lnTo>
                    <a:cubicBezTo>
                      <a:pt x="11641" y="64493"/>
                      <a:pt x="21418" y="37870"/>
                      <a:pt x="30404" y="28884"/>
                    </a:cubicBezTo>
                    <a:cubicBezTo>
                      <a:pt x="41679" y="17785"/>
                      <a:pt x="55243" y="9769"/>
                      <a:pt x="69732" y="3560"/>
                    </a:cubicBezTo>
                    <a:lnTo>
                      <a:pt x="8075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3" name="任意多边形: 形状 172"/>
              <p:cNvSpPr/>
              <p:nvPr/>
            </p:nvSpPr>
            <p:spPr>
              <a:xfrm>
                <a:off x="8091127" y="-1646701"/>
                <a:ext cx="97439" cy="132467"/>
              </a:xfrm>
              <a:custGeom>
                <a:avLst/>
                <a:gdLst>
                  <a:gd name="connsiteX0" fmla="*/ 97439 w 97439"/>
                  <a:gd name="connsiteY0" fmla="*/ 0 h 132467"/>
                  <a:gd name="connsiteX1" fmla="*/ 73580 w 97439"/>
                  <a:gd name="connsiteY1" fmla="*/ 17845 h 132467"/>
                  <a:gd name="connsiteX2" fmla="*/ 24676 w 97439"/>
                  <a:gd name="connsiteY2" fmla="*/ 122588 h 132467"/>
                  <a:gd name="connsiteX3" fmla="*/ 0 w 97439"/>
                  <a:gd name="connsiteY3" fmla="*/ 132467 h 132467"/>
                  <a:gd name="connsiteX4" fmla="*/ 6905 w 97439"/>
                  <a:gd name="connsiteY4" fmla="*/ 96717 h 132467"/>
                  <a:gd name="connsiteX5" fmla="*/ 79787 w 97439"/>
                  <a:gd name="connsiteY5" fmla="*/ 7039 h 132467"/>
                  <a:gd name="connsiteX6" fmla="*/ 97439 w 97439"/>
                  <a:gd name="connsiteY6" fmla="*/ 0 h 132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439" h="132467">
                    <a:moveTo>
                      <a:pt x="97439" y="0"/>
                    </a:moveTo>
                    <a:lnTo>
                      <a:pt x="73580" y="17845"/>
                    </a:lnTo>
                    <a:cubicBezTo>
                      <a:pt x="45290" y="45227"/>
                      <a:pt x="27057" y="83212"/>
                      <a:pt x="24676" y="122588"/>
                    </a:cubicBezTo>
                    <a:lnTo>
                      <a:pt x="0" y="132467"/>
                    </a:lnTo>
                    <a:lnTo>
                      <a:pt x="6905" y="96717"/>
                    </a:lnTo>
                    <a:cubicBezTo>
                      <a:pt x="19210" y="59292"/>
                      <a:pt x="45436" y="26328"/>
                      <a:pt x="79787" y="7039"/>
                    </a:cubicBezTo>
                    <a:lnTo>
                      <a:pt x="97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4" name="任意多边形: 形状 173"/>
              <p:cNvSpPr/>
              <p:nvPr/>
            </p:nvSpPr>
            <p:spPr>
              <a:xfrm>
                <a:off x="8264772" y="-1643758"/>
                <a:ext cx="57295" cy="19730"/>
              </a:xfrm>
              <a:custGeom>
                <a:avLst/>
                <a:gdLst>
                  <a:gd name="connsiteX0" fmla="*/ 49350 w 57295"/>
                  <a:gd name="connsiteY0" fmla="*/ 0 h 19730"/>
                  <a:gd name="connsiteX1" fmla="*/ 57295 w 57295"/>
                  <a:gd name="connsiteY1" fmla="*/ 3037 h 19730"/>
                  <a:gd name="connsiteX2" fmla="*/ 0 w 57295"/>
                  <a:gd name="connsiteY2" fmla="*/ 19730 h 19730"/>
                  <a:gd name="connsiteX3" fmla="*/ 13590 w 57295"/>
                  <a:gd name="connsiteY3" fmla="*/ 10419 h 19730"/>
                  <a:gd name="connsiteX4" fmla="*/ 49350 w 57295"/>
                  <a:gd name="connsiteY4" fmla="*/ 0 h 1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295" h="19730">
                    <a:moveTo>
                      <a:pt x="49350" y="0"/>
                    </a:moveTo>
                    <a:lnTo>
                      <a:pt x="57295" y="3037"/>
                    </a:lnTo>
                    <a:lnTo>
                      <a:pt x="0" y="19730"/>
                    </a:lnTo>
                    <a:lnTo>
                      <a:pt x="13590" y="10419"/>
                    </a:lnTo>
                    <a:lnTo>
                      <a:pt x="493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>
                <a:off x="5672537" y="-1641434"/>
                <a:ext cx="188659" cy="157186"/>
              </a:xfrm>
              <a:custGeom>
                <a:avLst/>
                <a:gdLst>
                  <a:gd name="connsiteX0" fmla="*/ 166846 w 188659"/>
                  <a:gd name="connsiteY0" fmla="*/ 0 h 157186"/>
                  <a:gd name="connsiteX1" fmla="*/ 98190 w 188659"/>
                  <a:gd name="connsiteY1" fmla="*/ 40769 h 157186"/>
                  <a:gd name="connsiteX2" fmla="*/ 25221 w 188659"/>
                  <a:gd name="connsiteY2" fmla="*/ 93006 h 157186"/>
                  <a:gd name="connsiteX3" fmla="*/ 158549 w 188659"/>
                  <a:gd name="connsiteY3" fmla="*/ 144438 h 157186"/>
                  <a:gd name="connsiteX4" fmla="*/ 188659 w 188659"/>
                  <a:gd name="connsiteY4" fmla="*/ 139068 h 157186"/>
                  <a:gd name="connsiteX5" fmla="*/ 167211 w 188659"/>
                  <a:gd name="connsiteY5" fmla="*/ 151095 h 157186"/>
                  <a:gd name="connsiteX6" fmla="*/ 0 w 188659"/>
                  <a:gd name="connsiteY6" fmla="*/ 105706 h 157186"/>
                  <a:gd name="connsiteX7" fmla="*/ 145730 w 188659"/>
                  <a:gd name="connsiteY7" fmla="*/ 10262 h 157186"/>
                  <a:gd name="connsiteX8" fmla="*/ 166846 w 188659"/>
                  <a:gd name="connsiteY8" fmla="*/ 0 h 15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659" h="157186">
                    <a:moveTo>
                      <a:pt x="166846" y="0"/>
                    </a:moveTo>
                    <a:lnTo>
                      <a:pt x="98190" y="40769"/>
                    </a:lnTo>
                    <a:cubicBezTo>
                      <a:pt x="73867" y="56633"/>
                      <a:pt x="49510" y="74002"/>
                      <a:pt x="25221" y="93006"/>
                    </a:cubicBezTo>
                    <a:cubicBezTo>
                      <a:pt x="25221" y="93006"/>
                      <a:pt x="90621" y="146320"/>
                      <a:pt x="158549" y="144438"/>
                    </a:cubicBezTo>
                    <a:lnTo>
                      <a:pt x="188659" y="139068"/>
                    </a:lnTo>
                    <a:lnTo>
                      <a:pt x="167211" y="151095"/>
                    </a:lnTo>
                    <a:cubicBezTo>
                      <a:pt x="89017" y="178272"/>
                      <a:pt x="0" y="105706"/>
                      <a:pt x="0" y="105706"/>
                    </a:cubicBezTo>
                    <a:cubicBezTo>
                      <a:pt x="48577" y="67698"/>
                      <a:pt x="97430" y="36231"/>
                      <a:pt x="145730" y="10262"/>
                    </a:cubicBezTo>
                    <a:lnTo>
                      <a:pt x="16684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7168035" y="-1638523"/>
                <a:ext cx="656127" cy="478011"/>
              </a:xfrm>
              <a:custGeom>
                <a:avLst/>
                <a:gdLst>
                  <a:gd name="connsiteX0" fmla="*/ 656127 w 656127"/>
                  <a:gd name="connsiteY0" fmla="*/ 0 h 478011"/>
                  <a:gd name="connsiteX1" fmla="*/ 607508 w 656127"/>
                  <a:gd name="connsiteY1" fmla="*/ 33376 h 478011"/>
                  <a:gd name="connsiteX2" fmla="*/ 0 w 656127"/>
                  <a:gd name="connsiteY2" fmla="*/ 478011 h 478011"/>
                  <a:gd name="connsiteX3" fmla="*/ 9164 w 656127"/>
                  <a:gd name="connsiteY3" fmla="*/ 465984 h 478011"/>
                  <a:gd name="connsiteX4" fmla="*/ 18216 w 656127"/>
                  <a:gd name="connsiteY4" fmla="*/ 454679 h 478011"/>
                  <a:gd name="connsiteX5" fmla="*/ 57404 w 656127"/>
                  <a:gd name="connsiteY5" fmla="*/ 422171 h 478011"/>
                  <a:gd name="connsiteX6" fmla="*/ 644911 w 656127"/>
                  <a:gd name="connsiteY6" fmla="*/ 3085 h 478011"/>
                  <a:gd name="connsiteX7" fmla="*/ 656127 w 656127"/>
                  <a:gd name="connsiteY7" fmla="*/ 0 h 478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127" h="478011">
                    <a:moveTo>
                      <a:pt x="656127" y="0"/>
                    </a:moveTo>
                    <a:lnTo>
                      <a:pt x="607508" y="33376"/>
                    </a:lnTo>
                    <a:cubicBezTo>
                      <a:pt x="445672" y="143711"/>
                      <a:pt x="182508" y="320167"/>
                      <a:pt x="0" y="478011"/>
                    </a:cubicBezTo>
                    <a:cubicBezTo>
                      <a:pt x="0" y="478011"/>
                      <a:pt x="3127" y="473767"/>
                      <a:pt x="9164" y="465984"/>
                    </a:cubicBezTo>
                    <a:lnTo>
                      <a:pt x="18216" y="454679"/>
                    </a:lnTo>
                    <a:lnTo>
                      <a:pt x="57404" y="422171"/>
                    </a:lnTo>
                    <a:cubicBezTo>
                      <a:pt x="259243" y="260739"/>
                      <a:pt x="515740" y="92799"/>
                      <a:pt x="644911" y="3085"/>
                    </a:cubicBezTo>
                    <a:lnTo>
                      <a:pt x="656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7" name="任意多边形: 形状 176"/>
              <p:cNvSpPr/>
              <p:nvPr/>
            </p:nvSpPr>
            <p:spPr>
              <a:xfrm>
                <a:off x="8150721" y="-1624027"/>
                <a:ext cx="114051" cy="162697"/>
              </a:xfrm>
              <a:custGeom>
                <a:avLst/>
                <a:gdLst>
                  <a:gd name="connsiteX0" fmla="*/ 114051 w 114051"/>
                  <a:gd name="connsiteY0" fmla="*/ 0 h 162697"/>
                  <a:gd name="connsiteX1" fmla="*/ 69021 w 114051"/>
                  <a:gd name="connsiteY1" fmla="*/ 30853 h 162697"/>
                  <a:gd name="connsiteX2" fmla="*/ 28502 w 114051"/>
                  <a:gd name="connsiteY2" fmla="*/ 162275 h 162697"/>
                  <a:gd name="connsiteX3" fmla="*/ 2142 w 114051"/>
                  <a:gd name="connsiteY3" fmla="*/ 162697 h 162697"/>
                  <a:gd name="connsiteX4" fmla="*/ 0 w 114051"/>
                  <a:gd name="connsiteY4" fmla="*/ 139626 h 162697"/>
                  <a:gd name="connsiteX5" fmla="*/ 43800 w 114051"/>
                  <a:gd name="connsiteY5" fmla="*/ 43553 h 162697"/>
                  <a:gd name="connsiteX6" fmla="*/ 102420 w 114051"/>
                  <a:gd name="connsiteY6" fmla="*/ 3389 h 162697"/>
                  <a:gd name="connsiteX7" fmla="*/ 114051 w 114051"/>
                  <a:gd name="connsiteY7" fmla="*/ 0 h 16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051" h="162697">
                    <a:moveTo>
                      <a:pt x="114051" y="0"/>
                    </a:moveTo>
                    <a:lnTo>
                      <a:pt x="69021" y="30853"/>
                    </a:lnTo>
                    <a:cubicBezTo>
                      <a:pt x="35549" y="65032"/>
                      <a:pt x="16876" y="115767"/>
                      <a:pt x="28502" y="162275"/>
                    </a:cubicBezTo>
                    <a:lnTo>
                      <a:pt x="2142" y="162697"/>
                    </a:lnTo>
                    <a:lnTo>
                      <a:pt x="0" y="139626"/>
                    </a:lnTo>
                    <a:cubicBezTo>
                      <a:pt x="1917" y="104134"/>
                      <a:pt x="18696" y="69187"/>
                      <a:pt x="43800" y="43553"/>
                    </a:cubicBezTo>
                    <a:cubicBezTo>
                      <a:pt x="60537" y="26466"/>
                      <a:pt x="80620" y="13254"/>
                      <a:pt x="102420" y="3389"/>
                    </a:cubicBezTo>
                    <a:lnTo>
                      <a:pt x="1140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8" name="任意多边形: 形状 177"/>
              <p:cNvSpPr/>
              <p:nvPr/>
            </p:nvSpPr>
            <p:spPr>
              <a:xfrm>
                <a:off x="5335366" y="-1622971"/>
                <a:ext cx="229651" cy="74858"/>
              </a:xfrm>
              <a:custGeom>
                <a:avLst/>
                <a:gdLst>
                  <a:gd name="connsiteX0" fmla="*/ 229651 w 229651"/>
                  <a:gd name="connsiteY0" fmla="*/ 0 h 74858"/>
                  <a:gd name="connsiteX1" fmla="*/ 224735 w 229651"/>
                  <a:gd name="connsiteY1" fmla="*/ 5107 h 74858"/>
                  <a:gd name="connsiteX2" fmla="*/ 221606 w 229651"/>
                  <a:gd name="connsiteY2" fmla="*/ 8676 h 74858"/>
                  <a:gd name="connsiteX3" fmla="*/ 102434 w 229651"/>
                  <a:gd name="connsiteY3" fmla="*/ 36596 h 74858"/>
                  <a:gd name="connsiteX4" fmla="*/ 0 w 229651"/>
                  <a:gd name="connsiteY4" fmla="*/ 74858 h 74858"/>
                  <a:gd name="connsiteX5" fmla="*/ 21360 w 229651"/>
                  <a:gd name="connsiteY5" fmla="*/ 63600 h 74858"/>
                  <a:gd name="connsiteX6" fmla="*/ 127655 w 229651"/>
                  <a:gd name="connsiteY6" fmla="*/ 23896 h 74858"/>
                  <a:gd name="connsiteX7" fmla="*/ 229651 w 229651"/>
                  <a:gd name="connsiteY7" fmla="*/ 0 h 74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51" h="74858">
                    <a:moveTo>
                      <a:pt x="229651" y="0"/>
                    </a:moveTo>
                    <a:lnTo>
                      <a:pt x="224735" y="5107"/>
                    </a:lnTo>
                    <a:cubicBezTo>
                      <a:pt x="222640" y="7417"/>
                      <a:pt x="221606" y="8676"/>
                      <a:pt x="221606" y="8676"/>
                    </a:cubicBezTo>
                    <a:cubicBezTo>
                      <a:pt x="179657" y="15811"/>
                      <a:pt x="139973" y="25221"/>
                      <a:pt x="102434" y="36596"/>
                    </a:cubicBezTo>
                    <a:lnTo>
                      <a:pt x="0" y="74858"/>
                    </a:lnTo>
                    <a:lnTo>
                      <a:pt x="21360" y="63600"/>
                    </a:lnTo>
                    <a:cubicBezTo>
                      <a:pt x="54725" y="48610"/>
                      <a:pt x="90117" y="35271"/>
                      <a:pt x="127655" y="23896"/>
                    </a:cubicBezTo>
                    <a:lnTo>
                      <a:pt x="2296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9" name="任意多边形: 形状 178"/>
              <p:cNvSpPr/>
              <p:nvPr/>
            </p:nvSpPr>
            <p:spPr>
              <a:xfrm>
                <a:off x="7142813" y="-1613607"/>
                <a:ext cx="514608" cy="465795"/>
              </a:xfrm>
              <a:custGeom>
                <a:avLst/>
                <a:gdLst>
                  <a:gd name="connsiteX0" fmla="*/ 514608 w 514608"/>
                  <a:gd name="connsiteY0" fmla="*/ 0 h 465795"/>
                  <a:gd name="connsiteX1" fmla="*/ 61010 w 514608"/>
                  <a:gd name="connsiteY1" fmla="*/ 407815 h 465795"/>
                  <a:gd name="connsiteX2" fmla="*/ 43437 w 514608"/>
                  <a:gd name="connsiteY2" fmla="*/ 429763 h 465795"/>
                  <a:gd name="connsiteX3" fmla="*/ 0 w 514608"/>
                  <a:gd name="connsiteY3" fmla="*/ 465795 h 465795"/>
                  <a:gd name="connsiteX4" fmla="*/ 489387 w 514608"/>
                  <a:gd name="connsiteY4" fmla="*/ 12700 h 465795"/>
                  <a:gd name="connsiteX5" fmla="*/ 365504 w 514608"/>
                  <a:gd name="connsiteY5" fmla="*/ 33568 h 465795"/>
                  <a:gd name="connsiteX6" fmla="*/ 382838 w 514608"/>
                  <a:gd name="connsiteY6" fmla="*/ 22197 h 465795"/>
                  <a:gd name="connsiteX7" fmla="*/ 514608 w 514608"/>
                  <a:gd name="connsiteY7" fmla="*/ 0 h 46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608" h="465795">
                    <a:moveTo>
                      <a:pt x="514608" y="0"/>
                    </a:moveTo>
                    <a:cubicBezTo>
                      <a:pt x="297661" y="136088"/>
                      <a:pt x="130854" y="322910"/>
                      <a:pt x="61010" y="407815"/>
                    </a:cubicBezTo>
                    <a:lnTo>
                      <a:pt x="43437" y="429763"/>
                    </a:lnTo>
                    <a:lnTo>
                      <a:pt x="0" y="465795"/>
                    </a:lnTo>
                    <a:cubicBezTo>
                      <a:pt x="0" y="465795"/>
                      <a:pt x="200124" y="194151"/>
                      <a:pt x="489387" y="12700"/>
                    </a:cubicBezTo>
                    <a:lnTo>
                      <a:pt x="365504" y="33568"/>
                    </a:lnTo>
                    <a:lnTo>
                      <a:pt x="382838" y="22197"/>
                    </a:lnTo>
                    <a:cubicBezTo>
                      <a:pt x="429697" y="14444"/>
                      <a:pt x="474089" y="6695"/>
                      <a:pt x="5146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0" name="任意多边形: 形状 179"/>
              <p:cNvSpPr/>
              <p:nvPr/>
            </p:nvSpPr>
            <p:spPr>
              <a:xfrm>
                <a:off x="5919774" y="-1610086"/>
                <a:ext cx="399847" cy="76515"/>
              </a:xfrm>
              <a:custGeom>
                <a:avLst/>
                <a:gdLst>
                  <a:gd name="connsiteX0" fmla="*/ 399847 w 399847"/>
                  <a:gd name="connsiteY0" fmla="*/ 0 h 76515"/>
                  <a:gd name="connsiteX1" fmla="*/ 367823 w 399847"/>
                  <a:gd name="connsiteY1" fmla="*/ 10532 h 76515"/>
                  <a:gd name="connsiteX2" fmla="*/ 358762 w 399847"/>
                  <a:gd name="connsiteY2" fmla="*/ 13838 h 76515"/>
                  <a:gd name="connsiteX3" fmla="*/ 320417 w 399847"/>
                  <a:gd name="connsiteY3" fmla="*/ 17061 h 76515"/>
                  <a:gd name="connsiteX4" fmla="*/ 53713 w 399847"/>
                  <a:gd name="connsiteY4" fmla="*/ 59079 h 76515"/>
                  <a:gd name="connsiteX5" fmla="*/ 0 w 399847"/>
                  <a:gd name="connsiteY5" fmla="*/ 76515 h 76515"/>
                  <a:gd name="connsiteX6" fmla="*/ 19865 w 399847"/>
                  <a:gd name="connsiteY6" fmla="*/ 65554 h 76515"/>
                  <a:gd name="connsiteX7" fmla="*/ 399847 w 399847"/>
                  <a:gd name="connsiteY7" fmla="*/ 0 h 76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847" h="76515">
                    <a:moveTo>
                      <a:pt x="399847" y="0"/>
                    </a:moveTo>
                    <a:cubicBezTo>
                      <a:pt x="399847" y="0"/>
                      <a:pt x="388330" y="3391"/>
                      <a:pt x="367823" y="10532"/>
                    </a:cubicBezTo>
                    <a:lnTo>
                      <a:pt x="358762" y="13838"/>
                    </a:lnTo>
                    <a:lnTo>
                      <a:pt x="320417" y="17061"/>
                    </a:lnTo>
                    <a:cubicBezTo>
                      <a:pt x="254322" y="23139"/>
                      <a:pt x="140684" y="36089"/>
                      <a:pt x="53713" y="59079"/>
                    </a:cubicBezTo>
                    <a:lnTo>
                      <a:pt x="0" y="76515"/>
                    </a:lnTo>
                    <a:lnTo>
                      <a:pt x="19865" y="65554"/>
                    </a:lnTo>
                    <a:cubicBezTo>
                      <a:pt x="140615" y="16188"/>
                      <a:pt x="399847" y="0"/>
                      <a:pt x="3998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1" name="任意多边形: 形状 180"/>
              <p:cNvSpPr/>
              <p:nvPr/>
            </p:nvSpPr>
            <p:spPr>
              <a:xfrm>
                <a:off x="6071015" y="-1597387"/>
                <a:ext cx="223385" cy="91870"/>
              </a:xfrm>
              <a:custGeom>
                <a:avLst/>
                <a:gdLst>
                  <a:gd name="connsiteX0" fmla="*/ 223385 w 223385"/>
                  <a:gd name="connsiteY0" fmla="*/ 0 h 91870"/>
                  <a:gd name="connsiteX1" fmla="*/ 46926 w 223385"/>
                  <a:gd name="connsiteY1" fmla="*/ 69177 h 91870"/>
                  <a:gd name="connsiteX2" fmla="*/ 0 w 223385"/>
                  <a:gd name="connsiteY2" fmla="*/ 91870 h 91870"/>
                  <a:gd name="connsiteX3" fmla="*/ 5876 w 223385"/>
                  <a:gd name="connsiteY3" fmla="*/ 88525 h 91870"/>
                  <a:gd name="connsiteX4" fmla="*/ 179395 w 223385"/>
                  <a:gd name="connsiteY4" fmla="*/ 11399 h 91870"/>
                  <a:gd name="connsiteX5" fmla="*/ 207521 w 223385"/>
                  <a:gd name="connsiteY5" fmla="*/ 1138 h 91870"/>
                  <a:gd name="connsiteX6" fmla="*/ 208673 w 223385"/>
                  <a:gd name="connsiteY6" fmla="*/ 1041 h 91870"/>
                  <a:gd name="connsiteX7" fmla="*/ 223385 w 223385"/>
                  <a:gd name="connsiteY7" fmla="*/ 0 h 9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385" h="91870">
                    <a:moveTo>
                      <a:pt x="223385" y="0"/>
                    </a:moveTo>
                    <a:cubicBezTo>
                      <a:pt x="223385" y="0"/>
                      <a:pt x="151405" y="21196"/>
                      <a:pt x="46926" y="69177"/>
                    </a:cubicBezTo>
                    <a:lnTo>
                      <a:pt x="0" y="91870"/>
                    </a:lnTo>
                    <a:lnTo>
                      <a:pt x="5876" y="88525"/>
                    </a:lnTo>
                    <a:cubicBezTo>
                      <a:pt x="75416" y="53173"/>
                      <a:pt x="136098" y="27867"/>
                      <a:pt x="179395" y="11399"/>
                    </a:cubicBezTo>
                    <a:lnTo>
                      <a:pt x="207521" y="1138"/>
                    </a:lnTo>
                    <a:lnTo>
                      <a:pt x="208673" y="1041"/>
                    </a:lnTo>
                    <a:cubicBezTo>
                      <a:pt x="218095" y="330"/>
                      <a:pt x="223385" y="0"/>
                      <a:pt x="22338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2" name="任意多边形: 形状 181"/>
              <p:cNvSpPr/>
              <p:nvPr/>
            </p:nvSpPr>
            <p:spPr>
              <a:xfrm>
                <a:off x="7817409" y="-1588784"/>
                <a:ext cx="138834" cy="50271"/>
              </a:xfrm>
              <a:custGeom>
                <a:avLst/>
                <a:gdLst>
                  <a:gd name="connsiteX0" fmla="*/ 138834 w 138834"/>
                  <a:gd name="connsiteY0" fmla="*/ 0 h 50271"/>
                  <a:gd name="connsiteX1" fmla="*/ 131537 w 138834"/>
                  <a:gd name="connsiteY1" fmla="*/ 7607 h 50271"/>
                  <a:gd name="connsiteX2" fmla="*/ 24428 w 138834"/>
                  <a:gd name="connsiteY2" fmla="*/ 38040 h 50271"/>
                  <a:gd name="connsiteX3" fmla="*/ 0 w 138834"/>
                  <a:gd name="connsiteY3" fmla="*/ 50271 h 50271"/>
                  <a:gd name="connsiteX4" fmla="*/ 290 w 138834"/>
                  <a:gd name="connsiteY4" fmla="*/ 50054 h 50271"/>
                  <a:gd name="connsiteX5" fmla="*/ 49649 w 138834"/>
                  <a:gd name="connsiteY5" fmla="*/ 25340 h 50271"/>
                  <a:gd name="connsiteX6" fmla="*/ 138834 w 138834"/>
                  <a:gd name="connsiteY6" fmla="*/ 0 h 50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834" h="50271">
                    <a:moveTo>
                      <a:pt x="138834" y="0"/>
                    </a:moveTo>
                    <a:lnTo>
                      <a:pt x="131537" y="7607"/>
                    </a:lnTo>
                    <a:cubicBezTo>
                      <a:pt x="95246" y="14478"/>
                      <a:pt x="58692" y="23991"/>
                      <a:pt x="24428" y="38040"/>
                    </a:cubicBezTo>
                    <a:lnTo>
                      <a:pt x="0" y="50271"/>
                    </a:lnTo>
                    <a:lnTo>
                      <a:pt x="290" y="50054"/>
                    </a:lnTo>
                    <a:cubicBezTo>
                      <a:pt x="15958" y="40524"/>
                      <a:pt x="32517" y="32365"/>
                      <a:pt x="49649" y="25340"/>
                    </a:cubicBezTo>
                    <a:lnTo>
                      <a:pt x="1388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3" name="任意多边形: 形状 182"/>
              <p:cNvSpPr/>
              <p:nvPr/>
            </p:nvSpPr>
            <p:spPr>
              <a:xfrm>
                <a:off x="6661735" y="-1580039"/>
                <a:ext cx="846582" cy="624937"/>
              </a:xfrm>
              <a:custGeom>
                <a:avLst/>
                <a:gdLst>
                  <a:gd name="connsiteX0" fmla="*/ 846582 w 846582"/>
                  <a:gd name="connsiteY0" fmla="*/ 0 h 624937"/>
                  <a:gd name="connsiteX1" fmla="*/ 779481 w 846582"/>
                  <a:gd name="connsiteY1" fmla="*/ 44020 h 624937"/>
                  <a:gd name="connsiteX2" fmla="*/ 0 w 846582"/>
                  <a:gd name="connsiteY2" fmla="*/ 624937 h 624937"/>
                  <a:gd name="connsiteX3" fmla="*/ 15525 w 846582"/>
                  <a:gd name="connsiteY3" fmla="*/ 607728 h 624937"/>
                  <a:gd name="connsiteX4" fmla="*/ 36485 w 846582"/>
                  <a:gd name="connsiteY4" fmla="*/ 584966 h 624937"/>
                  <a:gd name="connsiteX5" fmla="*/ 82334 w 846582"/>
                  <a:gd name="connsiteY5" fmla="*/ 545829 h 624937"/>
                  <a:gd name="connsiteX6" fmla="*/ 838695 w 846582"/>
                  <a:gd name="connsiteY6" fmla="*/ 1329 h 624937"/>
                  <a:gd name="connsiteX7" fmla="*/ 846582 w 846582"/>
                  <a:gd name="connsiteY7" fmla="*/ 0 h 62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6582" h="624937">
                    <a:moveTo>
                      <a:pt x="846582" y="0"/>
                    </a:moveTo>
                    <a:lnTo>
                      <a:pt x="779481" y="44020"/>
                    </a:lnTo>
                    <a:cubicBezTo>
                      <a:pt x="565286" y="185934"/>
                      <a:pt x="240155" y="411909"/>
                      <a:pt x="0" y="624937"/>
                    </a:cubicBezTo>
                    <a:cubicBezTo>
                      <a:pt x="0" y="624937"/>
                      <a:pt x="5439" y="618826"/>
                      <a:pt x="15525" y="607728"/>
                    </a:cubicBezTo>
                    <a:lnTo>
                      <a:pt x="36485" y="584966"/>
                    </a:lnTo>
                    <a:lnTo>
                      <a:pt x="82334" y="545829"/>
                    </a:lnTo>
                    <a:cubicBezTo>
                      <a:pt x="342770" y="331082"/>
                      <a:pt x="660194" y="117246"/>
                      <a:pt x="838695" y="1329"/>
                    </a:cubicBezTo>
                    <a:lnTo>
                      <a:pt x="84658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7854182" y="-1554805"/>
                <a:ext cx="155014" cy="46596"/>
              </a:xfrm>
              <a:custGeom>
                <a:avLst/>
                <a:gdLst>
                  <a:gd name="connsiteX0" fmla="*/ 154484 w 155014"/>
                  <a:gd name="connsiteY0" fmla="*/ 0 h 46596"/>
                  <a:gd name="connsiteX1" fmla="*/ 155014 w 155014"/>
                  <a:gd name="connsiteY1" fmla="*/ 7100 h 46596"/>
                  <a:gd name="connsiteX2" fmla="*/ 46275 w 155014"/>
                  <a:gd name="connsiteY2" fmla="*/ 30749 h 46596"/>
                  <a:gd name="connsiteX3" fmla="*/ 0 w 155014"/>
                  <a:gd name="connsiteY3" fmla="*/ 46596 h 46596"/>
                  <a:gd name="connsiteX4" fmla="*/ 19752 w 155014"/>
                  <a:gd name="connsiteY4" fmla="*/ 35769 h 46596"/>
                  <a:gd name="connsiteX5" fmla="*/ 71496 w 155014"/>
                  <a:gd name="connsiteY5" fmla="*/ 18049 h 46596"/>
                  <a:gd name="connsiteX6" fmla="*/ 154484 w 155014"/>
                  <a:gd name="connsiteY6" fmla="*/ 0 h 4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014" h="46596">
                    <a:moveTo>
                      <a:pt x="154484" y="0"/>
                    </a:moveTo>
                    <a:lnTo>
                      <a:pt x="155014" y="7100"/>
                    </a:lnTo>
                    <a:cubicBezTo>
                      <a:pt x="117667" y="15203"/>
                      <a:pt x="81377" y="21192"/>
                      <a:pt x="46275" y="30749"/>
                    </a:cubicBezTo>
                    <a:lnTo>
                      <a:pt x="0" y="46596"/>
                    </a:lnTo>
                    <a:lnTo>
                      <a:pt x="19752" y="35769"/>
                    </a:lnTo>
                    <a:cubicBezTo>
                      <a:pt x="36692" y="28497"/>
                      <a:pt x="53946" y="22827"/>
                      <a:pt x="71496" y="18049"/>
                    </a:cubicBezTo>
                    <a:lnTo>
                      <a:pt x="15448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6636515" y="-1553359"/>
                <a:ext cx="663645" cy="610956"/>
              </a:xfrm>
              <a:custGeom>
                <a:avLst/>
                <a:gdLst>
                  <a:gd name="connsiteX0" fmla="*/ 663645 w 663645"/>
                  <a:gd name="connsiteY0" fmla="*/ 0 h 610956"/>
                  <a:gd name="connsiteX1" fmla="*/ 84148 w 663645"/>
                  <a:gd name="connsiteY1" fmla="*/ 533912 h 610956"/>
                  <a:gd name="connsiteX2" fmla="*/ 61706 w 663645"/>
                  <a:gd name="connsiteY2" fmla="*/ 558285 h 610956"/>
                  <a:gd name="connsiteX3" fmla="*/ 0 w 663645"/>
                  <a:gd name="connsiteY3" fmla="*/ 610956 h 610956"/>
                  <a:gd name="connsiteX4" fmla="*/ 638424 w 663645"/>
                  <a:gd name="connsiteY4" fmla="*/ 12700 h 610956"/>
                  <a:gd name="connsiteX5" fmla="*/ 183915 w 663645"/>
                  <a:gd name="connsiteY5" fmla="*/ 89862 h 610956"/>
                  <a:gd name="connsiteX6" fmla="*/ 166356 w 663645"/>
                  <a:gd name="connsiteY6" fmla="*/ 97723 h 610956"/>
                  <a:gd name="connsiteX7" fmla="*/ 182498 w 663645"/>
                  <a:gd name="connsiteY7" fmla="*/ 89087 h 610956"/>
                  <a:gd name="connsiteX8" fmla="*/ 209136 w 663645"/>
                  <a:gd name="connsiteY8" fmla="*/ 77162 h 610956"/>
                  <a:gd name="connsiteX9" fmla="*/ 663645 w 663645"/>
                  <a:gd name="connsiteY9" fmla="*/ 0 h 61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3645" h="610956">
                    <a:moveTo>
                      <a:pt x="663645" y="0"/>
                    </a:moveTo>
                    <a:cubicBezTo>
                      <a:pt x="445904" y="155378"/>
                      <a:pt x="195661" y="414208"/>
                      <a:pt x="84148" y="533912"/>
                    </a:cubicBezTo>
                    <a:lnTo>
                      <a:pt x="61706" y="558285"/>
                    </a:lnTo>
                    <a:lnTo>
                      <a:pt x="0" y="610956"/>
                    </a:lnTo>
                    <a:cubicBezTo>
                      <a:pt x="0" y="610956"/>
                      <a:pt x="348103" y="219871"/>
                      <a:pt x="638424" y="12700"/>
                    </a:cubicBezTo>
                    <a:cubicBezTo>
                      <a:pt x="403418" y="52513"/>
                      <a:pt x="183915" y="89862"/>
                      <a:pt x="183915" y="89862"/>
                    </a:cubicBezTo>
                    <a:lnTo>
                      <a:pt x="166356" y="97723"/>
                    </a:lnTo>
                    <a:lnTo>
                      <a:pt x="182498" y="89087"/>
                    </a:lnTo>
                    <a:cubicBezTo>
                      <a:pt x="192661" y="84052"/>
                      <a:pt x="201583" y="80069"/>
                      <a:pt x="209136" y="77162"/>
                    </a:cubicBezTo>
                    <a:cubicBezTo>
                      <a:pt x="209136" y="77162"/>
                      <a:pt x="428639" y="39813"/>
                      <a:pt x="66364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6" name="任意多边形: 形状 185"/>
              <p:cNvSpPr/>
              <p:nvPr/>
            </p:nvSpPr>
            <p:spPr>
              <a:xfrm>
                <a:off x="4794527" y="-1548113"/>
                <a:ext cx="540838" cy="744882"/>
              </a:xfrm>
              <a:custGeom>
                <a:avLst/>
                <a:gdLst>
                  <a:gd name="connsiteX0" fmla="*/ 540838 w 540838"/>
                  <a:gd name="connsiteY0" fmla="*/ 0 h 744882"/>
                  <a:gd name="connsiteX1" fmla="*/ 468063 w 540838"/>
                  <a:gd name="connsiteY1" fmla="*/ 38356 h 744882"/>
                  <a:gd name="connsiteX2" fmla="*/ 38066 w 540838"/>
                  <a:gd name="connsiteY2" fmla="*/ 667115 h 744882"/>
                  <a:gd name="connsiteX3" fmla="*/ 31726 w 540838"/>
                  <a:gd name="connsiteY3" fmla="*/ 696180 h 744882"/>
                  <a:gd name="connsiteX4" fmla="*/ 0 w 540838"/>
                  <a:gd name="connsiteY4" fmla="*/ 744882 h 744882"/>
                  <a:gd name="connsiteX5" fmla="*/ 536977 w 540838"/>
                  <a:gd name="connsiteY5" fmla="*/ 1442 h 744882"/>
                  <a:gd name="connsiteX6" fmla="*/ 540838 w 540838"/>
                  <a:gd name="connsiteY6" fmla="*/ 0 h 74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0838" h="744882">
                    <a:moveTo>
                      <a:pt x="540838" y="0"/>
                    </a:moveTo>
                    <a:lnTo>
                      <a:pt x="468063" y="38356"/>
                    </a:lnTo>
                    <a:cubicBezTo>
                      <a:pt x="173754" y="218167"/>
                      <a:pt x="70192" y="531894"/>
                      <a:pt x="38066" y="667115"/>
                    </a:cubicBezTo>
                    <a:lnTo>
                      <a:pt x="31726" y="696180"/>
                    </a:lnTo>
                    <a:lnTo>
                      <a:pt x="0" y="744882"/>
                    </a:lnTo>
                    <a:cubicBezTo>
                      <a:pt x="0" y="744882"/>
                      <a:pt x="69864" y="211308"/>
                      <a:pt x="536977" y="1442"/>
                    </a:cubicBezTo>
                    <a:lnTo>
                      <a:pt x="54083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7" name="任意多边形: 形状 186"/>
              <p:cNvSpPr/>
              <p:nvPr/>
            </p:nvSpPr>
            <p:spPr>
              <a:xfrm>
                <a:off x="7679437" y="-1538514"/>
                <a:ext cx="137973" cy="245896"/>
              </a:xfrm>
              <a:custGeom>
                <a:avLst/>
                <a:gdLst>
                  <a:gd name="connsiteX0" fmla="*/ 137973 w 137973"/>
                  <a:gd name="connsiteY0" fmla="*/ 0 h 245896"/>
                  <a:gd name="connsiteX1" fmla="*/ 94256 w 137973"/>
                  <a:gd name="connsiteY1" fmla="*/ 32721 h 245896"/>
                  <a:gd name="connsiteX2" fmla="*/ 34402 w 137973"/>
                  <a:gd name="connsiteY2" fmla="*/ 125690 h 245896"/>
                  <a:gd name="connsiteX3" fmla="*/ 26044 w 137973"/>
                  <a:gd name="connsiteY3" fmla="*/ 174869 h 245896"/>
                  <a:gd name="connsiteX4" fmla="*/ 18441 w 137973"/>
                  <a:gd name="connsiteY4" fmla="*/ 191257 h 245896"/>
                  <a:gd name="connsiteX5" fmla="*/ 8785 w 137973"/>
                  <a:gd name="connsiteY5" fmla="*/ 245896 h 245896"/>
                  <a:gd name="connsiteX6" fmla="*/ 69035 w 137973"/>
                  <a:gd name="connsiteY6" fmla="*/ 45421 h 245896"/>
                  <a:gd name="connsiteX7" fmla="*/ 113042 w 137973"/>
                  <a:gd name="connsiteY7" fmla="*/ 12483 h 245896"/>
                  <a:gd name="connsiteX8" fmla="*/ 137973 w 137973"/>
                  <a:gd name="connsiteY8" fmla="*/ 0 h 24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973" h="245896">
                    <a:moveTo>
                      <a:pt x="137973" y="0"/>
                    </a:moveTo>
                    <a:lnTo>
                      <a:pt x="94256" y="32721"/>
                    </a:lnTo>
                    <a:cubicBezTo>
                      <a:pt x="67126" y="57736"/>
                      <a:pt x="45809" y="90501"/>
                      <a:pt x="34402" y="125690"/>
                    </a:cubicBezTo>
                    <a:lnTo>
                      <a:pt x="26044" y="174869"/>
                    </a:lnTo>
                    <a:lnTo>
                      <a:pt x="18441" y="191257"/>
                    </a:lnTo>
                    <a:cubicBezTo>
                      <a:pt x="12771" y="208901"/>
                      <a:pt x="9402" y="227223"/>
                      <a:pt x="8785" y="245896"/>
                    </a:cubicBezTo>
                    <a:cubicBezTo>
                      <a:pt x="-16231" y="176484"/>
                      <a:pt x="14774" y="95450"/>
                      <a:pt x="69035" y="45421"/>
                    </a:cubicBezTo>
                    <a:cubicBezTo>
                      <a:pt x="82599" y="32913"/>
                      <a:pt x="97375" y="22012"/>
                      <a:pt x="113042" y="12483"/>
                    </a:cubicBezTo>
                    <a:lnTo>
                      <a:pt x="137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8" name="任意多边形: 形状 187"/>
              <p:cNvSpPr/>
              <p:nvPr/>
            </p:nvSpPr>
            <p:spPr>
              <a:xfrm>
                <a:off x="5861195" y="-1533572"/>
                <a:ext cx="58578" cy="31206"/>
              </a:xfrm>
              <a:custGeom>
                <a:avLst/>
                <a:gdLst>
                  <a:gd name="connsiteX0" fmla="*/ 58578 w 58578"/>
                  <a:gd name="connsiteY0" fmla="*/ 0 h 31206"/>
                  <a:gd name="connsiteX1" fmla="*/ 36331 w 58578"/>
                  <a:gd name="connsiteY1" fmla="*/ 12276 h 31206"/>
                  <a:gd name="connsiteX2" fmla="*/ 3773 w 58578"/>
                  <a:gd name="connsiteY2" fmla="*/ 30533 h 31206"/>
                  <a:gd name="connsiteX3" fmla="*/ 0 w 58578"/>
                  <a:gd name="connsiteY3" fmla="*/ 31206 h 31206"/>
                  <a:gd name="connsiteX4" fmla="*/ 11110 w 58578"/>
                  <a:gd name="connsiteY4" fmla="*/ 24976 h 31206"/>
                  <a:gd name="connsiteX5" fmla="*/ 53222 w 58578"/>
                  <a:gd name="connsiteY5" fmla="*/ 1739 h 31206"/>
                  <a:gd name="connsiteX6" fmla="*/ 58578 w 58578"/>
                  <a:gd name="connsiteY6" fmla="*/ 0 h 3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578" h="31206">
                    <a:moveTo>
                      <a:pt x="58578" y="0"/>
                    </a:moveTo>
                    <a:lnTo>
                      <a:pt x="36331" y="12276"/>
                    </a:lnTo>
                    <a:cubicBezTo>
                      <a:pt x="25893" y="20732"/>
                      <a:pt x="14944" y="26650"/>
                      <a:pt x="3773" y="30533"/>
                    </a:cubicBezTo>
                    <a:lnTo>
                      <a:pt x="0" y="31206"/>
                    </a:lnTo>
                    <a:lnTo>
                      <a:pt x="11110" y="24976"/>
                    </a:lnTo>
                    <a:cubicBezTo>
                      <a:pt x="21548" y="16520"/>
                      <a:pt x="35972" y="8791"/>
                      <a:pt x="53222" y="1739"/>
                    </a:cubicBezTo>
                    <a:lnTo>
                      <a:pt x="585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9" name="任意多边形: 形状 188"/>
              <p:cNvSpPr/>
              <p:nvPr/>
            </p:nvSpPr>
            <p:spPr>
              <a:xfrm>
                <a:off x="8792850" y="-1530107"/>
                <a:ext cx="610724" cy="551752"/>
              </a:xfrm>
              <a:custGeom>
                <a:avLst/>
                <a:gdLst>
                  <a:gd name="connsiteX0" fmla="*/ 37480 w 610724"/>
                  <a:gd name="connsiteY0" fmla="*/ 0 h 551752"/>
                  <a:gd name="connsiteX1" fmla="*/ 46994 w 610724"/>
                  <a:gd name="connsiteY1" fmla="*/ 107815 h 551752"/>
                  <a:gd name="connsiteX2" fmla="*/ 51222 w 610724"/>
                  <a:gd name="connsiteY2" fmla="*/ 229720 h 551752"/>
                  <a:gd name="connsiteX3" fmla="*/ 610724 w 610724"/>
                  <a:gd name="connsiteY3" fmla="*/ 551752 h 551752"/>
                  <a:gd name="connsiteX4" fmla="*/ 441875 w 610724"/>
                  <a:gd name="connsiteY4" fmla="*/ 306979 h 551752"/>
                  <a:gd name="connsiteX5" fmla="*/ 436291 w 610724"/>
                  <a:gd name="connsiteY5" fmla="*/ 304266 h 551752"/>
                  <a:gd name="connsiteX6" fmla="*/ 411591 w 610724"/>
                  <a:gd name="connsiteY6" fmla="*/ 280832 h 551752"/>
                  <a:gd name="connsiteX7" fmla="*/ 26000 w 610724"/>
                  <a:gd name="connsiteY7" fmla="*/ 242420 h 551752"/>
                  <a:gd name="connsiteX8" fmla="*/ 21772 w 610724"/>
                  <a:gd name="connsiteY8" fmla="*/ 120515 h 551752"/>
                  <a:gd name="connsiteX9" fmla="*/ 7751 w 610724"/>
                  <a:gd name="connsiteY9" fmla="*/ 21519 h 551752"/>
                  <a:gd name="connsiteX10" fmla="*/ 11338 w 610724"/>
                  <a:gd name="connsiteY10" fmla="*/ 14502 h 551752"/>
                  <a:gd name="connsiteX11" fmla="*/ 22127 w 610724"/>
                  <a:gd name="connsiteY11" fmla="*/ 7366 h 551752"/>
                  <a:gd name="connsiteX12" fmla="*/ 37480 w 610724"/>
                  <a:gd name="connsiteY12" fmla="*/ 0 h 55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0724" h="551752">
                    <a:moveTo>
                      <a:pt x="37480" y="0"/>
                    </a:moveTo>
                    <a:cubicBezTo>
                      <a:pt x="37480" y="0"/>
                      <a:pt x="4362" y="50736"/>
                      <a:pt x="46994" y="107815"/>
                    </a:cubicBezTo>
                    <a:cubicBezTo>
                      <a:pt x="89980" y="165246"/>
                      <a:pt x="51222" y="229720"/>
                      <a:pt x="51222" y="229720"/>
                    </a:cubicBezTo>
                    <a:cubicBezTo>
                      <a:pt x="525812" y="85266"/>
                      <a:pt x="610724" y="551752"/>
                      <a:pt x="610724" y="551752"/>
                    </a:cubicBezTo>
                    <a:cubicBezTo>
                      <a:pt x="582317" y="432444"/>
                      <a:pt x="517939" y="354854"/>
                      <a:pt x="441875" y="306979"/>
                    </a:cubicBezTo>
                    <a:lnTo>
                      <a:pt x="436291" y="304266"/>
                    </a:lnTo>
                    <a:lnTo>
                      <a:pt x="411591" y="280832"/>
                    </a:lnTo>
                    <a:cubicBezTo>
                      <a:pt x="327145" y="219993"/>
                      <a:pt x="203972" y="188250"/>
                      <a:pt x="26000" y="242420"/>
                    </a:cubicBezTo>
                    <a:cubicBezTo>
                      <a:pt x="26000" y="242420"/>
                      <a:pt x="64759" y="177946"/>
                      <a:pt x="21772" y="120515"/>
                    </a:cubicBezTo>
                    <a:cubicBezTo>
                      <a:pt x="-10200" y="77706"/>
                      <a:pt x="435" y="38465"/>
                      <a:pt x="7751" y="21519"/>
                    </a:cubicBezTo>
                    <a:lnTo>
                      <a:pt x="11338" y="14502"/>
                    </a:lnTo>
                    <a:lnTo>
                      <a:pt x="22127" y="7366"/>
                    </a:lnTo>
                    <a:cubicBezTo>
                      <a:pt x="31424" y="2378"/>
                      <a:pt x="37480" y="0"/>
                      <a:pt x="374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0" name="任意多边形: 形状 189"/>
              <p:cNvSpPr/>
              <p:nvPr/>
            </p:nvSpPr>
            <p:spPr>
              <a:xfrm>
                <a:off x="8694479" y="-1517406"/>
                <a:ext cx="110631" cy="168045"/>
              </a:xfrm>
              <a:custGeom>
                <a:avLst/>
                <a:gdLst>
                  <a:gd name="connsiteX0" fmla="*/ 110631 w 110631"/>
                  <a:gd name="connsiteY0" fmla="*/ 0 h 168045"/>
                  <a:gd name="connsiteX1" fmla="*/ 109710 w 110631"/>
                  <a:gd name="connsiteY1" fmla="*/ 1802 h 168045"/>
                  <a:gd name="connsiteX2" fmla="*/ 85690 w 110631"/>
                  <a:gd name="connsiteY2" fmla="*/ 17689 h 168045"/>
                  <a:gd name="connsiteX3" fmla="*/ 25222 w 110631"/>
                  <a:gd name="connsiteY3" fmla="*/ 116255 h 168045"/>
                  <a:gd name="connsiteX4" fmla="*/ 41782 w 110631"/>
                  <a:gd name="connsiteY4" fmla="*/ 104274 h 168045"/>
                  <a:gd name="connsiteX5" fmla="*/ 83707 w 110631"/>
                  <a:gd name="connsiteY5" fmla="*/ 126120 h 168045"/>
                  <a:gd name="connsiteX6" fmla="*/ 61864 w 110631"/>
                  <a:gd name="connsiteY6" fmla="*/ 168045 h 168045"/>
                  <a:gd name="connsiteX7" fmla="*/ 51834 w 110631"/>
                  <a:gd name="connsiteY7" fmla="*/ 167920 h 168045"/>
                  <a:gd name="connsiteX8" fmla="*/ 56152 w 110631"/>
                  <a:gd name="connsiteY8" fmla="*/ 164275 h 168045"/>
                  <a:gd name="connsiteX9" fmla="*/ 58486 w 110631"/>
                  <a:gd name="connsiteY9" fmla="*/ 138820 h 168045"/>
                  <a:gd name="connsiteX10" fmla="*/ 16561 w 110631"/>
                  <a:gd name="connsiteY10" fmla="*/ 116974 h 168045"/>
                  <a:gd name="connsiteX11" fmla="*/ 0 w 110631"/>
                  <a:gd name="connsiteY11" fmla="*/ 128955 h 168045"/>
                  <a:gd name="connsiteX12" fmla="*/ 110631 w 110631"/>
                  <a:gd name="connsiteY12" fmla="*/ 0 h 168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631" h="168045">
                    <a:moveTo>
                      <a:pt x="110631" y="0"/>
                    </a:moveTo>
                    <a:lnTo>
                      <a:pt x="109710" y="1802"/>
                    </a:lnTo>
                    <a:lnTo>
                      <a:pt x="85690" y="17689"/>
                    </a:lnTo>
                    <a:cubicBezTo>
                      <a:pt x="59750" y="38565"/>
                      <a:pt x="32093" y="70804"/>
                      <a:pt x="25222" y="116255"/>
                    </a:cubicBezTo>
                    <a:cubicBezTo>
                      <a:pt x="29098" y="110618"/>
                      <a:pt x="34736" y="106390"/>
                      <a:pt x="41782" y="104274"/>
                    </a:cubicBezTo>
                    <a:cubicBezTo>
                      <a:pt x="59397" y="98992"/>
                      <a:pt x="78070" y="108502"/>
                      <a:pt x="83707" y="126120"/>
                    </a:cubicBezTo>
                    <a:cubicBezTo>
                      <a:pt x="88992" y="143735"/>
                      <a:pt x="79479" y="162411"/>
                      <a:pt x="61864" y="168045"/>
                    </a:cubicBezTo>
                    <a:lnTo>
                      <a:pt x="51834" y="167920"/>
                    </a:lnTo>
                    <a:lnTo>
                      <a:pt x="56152" y="164275"/>
                    </a:lnTo>
                    <a:cubicBezTo>
                      <a:pt x="60072" y="156700"/>
                      <a:pt x="61129" y="147628"/>
                      <a:pt x="58486" y="138820"/>
                    </a:cubicBezTo>
                    <a:cubicBezTo>
                      <a:pt x="52848" y="121202"/>
                      <a:pt x="34176" y="111692"/>
                      <a:pt x="16561" y="116974"/>
                    </a:cubicBezTo>
                    <a:cubicBezTo>
                      <a:pt x="9514" y="119090"/>
                      <a:pt x="3878" y="123318"/>
                      <a:pt x="0" y="128955"/>
                    </a:cubicBezTo>
                    <a:cubicBezTo>
                      <a:pt x="13742" y="38052"/>
                      <a:pt x="110631" y="0"/>
                      <a:pt x="1106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1" name="任意多边形: 形状 190"/>
              <p:cNvSpPr/>
              <p:nvPr/>
            </p:nvSpPr>
            <p:spPr>
              <a:xfrm>
                <a:off x="8038938" y="-1514235"/>
                <a:ext cx="52189" cy="23496"/>
              </a:xfrm>
              <a:custGeom>
                <a:avLst/>
                <a:gdLst>
                  <a:gd name="connsiteX0" fmla="*/ 52189 w 52189"/>
                  <a:gd name="connsiteY0" fmla="*/ 0 h 23496"/>
                  <a:gd name="connsiteX1" fmla="*/ 51644 w 52189"/>
                  <a:gd name="connsiteY1" fmla="*/ 2821 h 23496"/>
                  <a:gd name="connsiteX2" fmla="*/ 0 w 52189"/>
                  <a:gd name="connsiteY2" fmla="*/ 23496 h 23496"/>
                  <a:gd name="connsiteX3" fmla="*/ 9142 w 52189"/>
                  <a:gd name="connsiteY3" fmla="*/ 17233 h 23496"/>
                  <a:gd name="connsiteX4" fmla="*/ 52189 w 52189"/>
                  <a:gd name="connsiteY4" fmla="*/ 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89" h="23496">
                    <a:moveTo>
                      <a:pt x="52189" y="0"/>
                    </a:moveTo>
                    <a:lnTo>
                      <a:pt x="51644" y="2821"/>
                    </a:lnTo>
                    <a:lnTo>
                      <a:pt x="0" y="23496"/>
                    </a:lnTo>
                    <a:lnTo>
                      <a:pt x="9142" y="17233"/>
                    </a:lnTo>
                    <a:lnTo>
                      <a:pt x="521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2" name="任意多边形: 形状 191"/>
              <p:cNvSpPr/>
              <p:nvPr/>
            </p:nvSpPr>
            <p:spPr>
              <a:xfrm>
                <a:off x="7704658" y="-1508208"/>
                <a:ext cx="149524" cy="202891"/>
              </a:xfrm>
              <a:custGeom>
                <a:avLst/>
                <a:gdLst>
                  <a:gd name="connsiteX0" fmla="*/ 149524 w 149524"/>
                  <a:gd name="connsiteY0" fmla="*/ 0 h 202891"/>
                  <a:gd name="connsiteX1" fmla="*/ 119414 w 149524"/>
                  <a:gd name="connsiteY1" fmla="*/ 16505 h 202891"/>
                  <a:gd name="connsiteX2" fmla="*/ 8784 w 149524"/>
                  <a:gd name="connsiteY2" fmla="*/ 202891 h 202891"/>
                  <a:gd name="connsiteX3" fmla="*/ 14 w 149524"/>
                  <a:gd name="connsiteY3" fmla="*/ 149319 h 202891"/>
                  <a:gd name="connsiteX4" fmla="*/ 822 w 149524"/>
                  <a:gd name="connsiteY4" fmla="*/ 144564 h 202891"/>
                  <a:gd name="connsiteX5" fmla="*/ 16683 w 149524"/>
                  <a:gd name="connsiteY5" fmla="*/ 110376 h 202891"/>
                  <a:gd name="connsiteX6" fmla="*/ 94193 w 149524"/>
                  <a:gd name="connsiteY6" fmla="*/ 29205 h 202891"/>
                  <a:gd name="connsiteX7" fmla="*/ 144055 w 149524"/>
                  <a:gd name="connsiteY7" fmla="*/ 1873 h 202891"/>
                  <a:gd name="connsiteX8" fmla="*/ 149524 w 149524"/>
                  <a:gd name="connsiteY8" fmla="*/ 0 h 202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524" h="202891">
                    <a:moveTo>
                      <a:pt x="149524" y="0"/>
                    </a:moveTo>
                    <a:lnTo>
                      <a:pt x="119414" y="16505"/>
                    </a:lnTo>
                    <a:cubicBezTo>
                      <a:pt x="57759" y="59140"/>
                      <a:pt x="11251" y="128197"/>
                      <a:pt x="8784" y="202891"/>
                    </a:cubicBezTo>
                    <a:cubicBezTo>
                      <a:pt x="2530" y="185538"/>
                      <a:pt x="-222" y="167459"/>
                      <a:pt x="14" y="149319"/>
                    </a:cubicBezTo>
                    <a:lnTo>
                      <a:pt x="822" y="144564"/>
                    </a:lnTo>
                    <a:lnTo>
                      <a:pt x="16683" y="110376"/>
                    </a:lnTo>
                    <a:cubicBezTo>
                      <a:pt x="36325" y="78446"/>
                      <a:pt x="63366" y="50523"/>
                      <a:pt x="94193" y="29205"/>
                    </a:cubicBezTo>
                    <a:cubicBezTo>
                      <a:pt x="110489" y="18019"/>
                      <a:pt x="127115" y="9145"/>
                      <a:pt x="144055" y="1873"/>
                    </a:cubicBezTo>
                    <a:lnTo>
                      <a:pt x="1495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3" name="任意多边形: 形状 192"/>
              <p:cNvSpPr/>
              <p:nvPr/>
            </p:nvSpPr>
            <p:spPr>
              <a:xfrm>
                <a:off x="5914640" y="-1505517"/>
                <a:ext cx="156374" cy="87360"/>
              </a:xfrm>
              <a:custGeom>
                <a:avLst/>
                <a:gdLst>
                  <a:gd name="connsiteX0" fmla="*/ 156374 w 156374"/>
                  <a:gd name="connsiteY0" fmla="*/ 0 h 87360"/>
                  <a:gd name="connsiteX1" fmla="*/ 13891 w 156374"/>
                  <a:gd name="connsiteY1" fmla="*/ 81109 h 87360"/>
                  <a:gd name="connsiteX2" fmla="*/ 0 w 156374"/>
                  <a:gd name="connsiteY2" fmla="*/ 87360 h 87360"/>
                  <a:gd name="connsiteX3" fmla="*/ 137029 w 156374"/>
                  <a:gd name="connsiteY3" fmla="*/ 9355 h 87360"/>
                  <a:gd name="connsiteX4" fmla="*/ 156374 w 156374"/>
                  <a:gd name="connsiteY4" fmla="*/ 0 h 8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74" h="87360">
                    <a:moveTo>
                      <a:pt x="156374" y="0"/>
                    </a:moveTo>
                    <a:lnTo>
                      <a:pt x="13891" y="81109"/>
                    </a:lnTo>
                    <a:lnTo>
                      <a:pt x="0" y="87360"/>
                    </a:lnTo>
                    <a:lnTo>
                      <a:pt x="137029" y="9355"/>
                    </a:lnTo>
                    <a:lnTo>
                      <a:pt x="15637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>
                <a:off x="7847417" y="-1490738"/>
                <a:ext cx="191520" cy="447571"/>
              </a:xfrm>
              <a:custGeom>
                <a:avLst/>
                <a:gdLst>
                  <a:gd name="connsiteX0" fmla="*/ 191520 w 191520"/>
                  <a:gd name="connsiteY0" fmla="*/ 0 h 447571"/>
                  <a:gd name="connsiteX1" fmla="*/ 140403 w 191520"/>
                  <a:gd name="connsiteY1" fmla="*/ 35019 h 447571"/>
                  <a:gd name="connsiteX2" fmla="*/ 53114 w 191520"/>
                  <a:gd name="connsiteY2" fmla="*/ 151242 h 447571"/>
                  <a:gd name="connsiteX3" fmla="*/ 25323 w 191520"/>
                  <a:gd name="connsiteY3" fmla="*/ 293718 h 447571"/>
                  <a:gd name="connsiteX4" fmla="*/ 33829 w 191520"/>
                  <a:gd name="connsiteY4" fmla="*/ 357925 h 447571"/>
                  <a:gd name="connsiteX5" fmla="*/ 32048 w 191520"/>
                  <a:gd name="connsiteY5" fmla="*/ 373107 h 447571"/>
                  <a:gd name="connsiteX6" fmla="*/ 34940 w 191520"/>
                  <a:gd name="connsiteY6" fmla="*/ 447571 h 447571"/>
                  <a:gd name="connsiteX7" fmla="*/ 27893 w 191520"/>
                  <a:gd name="connsiteY7" fmla="*/ 163942 h 447571"/>
                  <a:gd name="connsiteX8" fmla="*/ 175441 w 191520"/>
                  <a:gd name="connsiteY8" fmla="*/ 6437 h 447571"/>
                  <a:gd name="connsiteX9" fmla="*/ 191520 w 191520"/>
                  <a:gd name="connsiteY9" fmla="*/ 0 h 447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1520" h="447571">
                    <a:moveTo>
                      <a:pt x="191520" y="0"/>
                    </a:moveTo>
                    <a:lnTo>
                      <a:pt x="140403" y="35019"/>
                    </a:lnTo>
                    <a:cubicBezTo>
                      <a:pt x="103321" y="66773"/>
                      <a:pt x="73020" y="106497"/>
                      <a:pt x="53114" y="151242"/>
                    </a:cubicBezTo>
                    <a:cubicBezTo>
                      <a:pt x="33384" y="195814"/>
                      <a:pt x="24134" y="244876"/>
                      <a:pt x="25323" y="293718"/>
                    </a:cubicBezTo>
                    <a:lnTo>
                      <a:pt x="33829" y="357925"/>
                    </a:lnTo>
                    <a:lnTo>
                      <a:pt x="32048" y="373107"/>
                    </a:lnTo>
                    <a:cubicBezTo>
                      <a:pt x="30997" y="398750"/>
                      <a:pt x="31945" y="423876"/>
                      <a:pt x="34940" y="447571"/>
                    </a:cubicBezTo>
                    <a:cubicBezTo>
                      <a:pt x="-9105" y="360193"/>
                      <a:pt x="-11568" y="253085"/>
                      <a:pt x="27893" y="163942"/>
                    </a:cubicBezTo>
                    <a:cubicBezTo>
                      <a:pt x="57752" y="96825"/>
                      <a:pt x="110999" y="41003"/>
                      <a:pt x="175441" y="6437"/>
                    </a:cubicBezTo>
                    <a:lnTo>
                      <a:pt x="19152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5" name="任意多边形: 形状 194"/>
              <p:cNvSpPr/>
              <p:nvPr/>
            </p:nvSpPr>
            <p:spPr>
              <a:xfrm>
                <a:off x="8326498" y="-1485009"/>
                <a:ext cx="384892" cy="198028"/>
              </a:xfrm>
              <a:custGeom>
                <a:avLst/>
                <a:gdLst>
                  <a:gd name="connsiteX0" fmla="*/ 0 w 384892"/>
                  <a:gd name="connsiteY0" fmla="*/ 0 h 198028"/>
                  <a:gd name="connsiteX1" fmla="*/ 358666 w 384892"/>
                  <a:gd name="connsiteY1" fmla="*/ 130499 h 198028"/>
                  <a:gd name="connsiteX2" fmla="*/ 368467 w 384892"/>
                  <a:gd name="connsiteY2" fmla="*/ 139885 h 198028"/>
                  <a:gd name="connsiteX3" fmla="*/ 384892 w 384892"/>
                  <a:gd name="connsiteY3" fmla="*/ 198028 h 198028"/>
                  <a:gd name="connsiteX4" fmla="*/ 77677 w 384892"/>
                  <a:gd name="connsiteY4" fmla="*/ 24812 h 198028"/>
                  <a:gd name="connsiteX5" fmla="*/ 66079 w 384892"/>
                  <a:gd name="connsiteY5" fmla="*/ 23447 h 198028"/>
                  <a:gd name="connsiteX6" fmla="*/ 49635 w 384892"/>
                  <a:gd name="connsiteY6" fmla="*/ 17127 h 198028"/>
                  <a:gd name="connsiteX7" fmla="*/ 0 w 384892"/>
                  <a:gd name="connsiteY7" fmla="*/ 0 h 198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892" h="198028">
                    <a:moveTo>
                      <a:pt x="0" y="0"/>
                    </a:moveTo>
                    <a:cubicBezTo>
                      <a:pt x="185635" y="9031"/>
                      <a:pt x="299427" y="79167"/>
                      <a:pt x="358666" y="130499"/>
                    </a:cubicBezTo>
                    <a:lnTo>
                      <a:pt x="368467" y="139885"/>
                    </a:lnTo>
                    <a:lnTo>
                      <a:pt x="384892" y="198028"/>
                    </a:lnTo>
                    <a:cubicBezTo>
                      <a:pt x="384892" y="198028"/>
                      <a:pt x="298302" y="67199"/>
                      <a:pt x="77677" y="24812"/>
                    </a:cubicBezTo>
                    <a:lnTo>
                      <a:pt x="66079" y="23447"/>
                    </a:lnTo>
                    <a:lnTo>
                      <a:pt x="49635" y="17127"/>
                    </a:lnTo>
                    <a:cubicBezTo>
                      <a:pt x="19268" y="603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6" name="任意多边形: 形状 195"/>
              <p:cNvSpPr/>
              <p:nvPr/>
            </p:nvSpPr>
            <p:spPr>
              <a:xfrm>
                <a:off x="8301278" y="-1472309"/>
                <a:ext cx="1077075" cy="506654"/>
              </a:xfrm>
              <a:custGeom>
                <a:avLst/>
                <a:gdLst>
                  <a:gd name="connsiteX0" fmla="*/ 0 w 1077075"/>
                  <a:gd name="connsiteY0" fmla="*/ 0 h 506654"/>
                  <a:gd name="connsiteX1" fmla="*/ 91300 w 1077075"/>
                  <a:gd name="connsiteY1" fmla="*/ 10747 h 506654"/>
                  <a:gd name="connsiteX2" fmla="*/ 127708 w 1077075"/>
                  <a:gd name="connsiteY2" fmla="*/ 24739 h 506654"/>
                  <a:gd name="connsiteX3" fmla="*/ 427230 w 1077075"/>
                  <a:gd name="connsiteY3" fmla="*/ 214553 h 506654"/>
                  <a:gd name="connsiteX4" fmla="*/ 568163 w 1077075"/>
                  <a:gd name="connsiteY4" fmla="*/ 201869 h 506654"/>
                  <a:gd name="connsiteX5" fmla="*/ 854387 w 1077075"/>
                  <a:gd name="connsiteY5" fmla="*/ 210767 h 506654"/>
                  <a:gd name="connsiteX6" fmla="*/ 927864 w 1077075"/>
                  <a:gd name="connsiteY6" fmla="*/ 246468 h 506654"/>
                  <a:gd name="connsiteX7" fmla="*/ 975296 w 1077075"/>
                  <a:gd name="connsiteY7" fmla="*/ 291468 h 506654"/>
                  <a:gd name="connsiteX8" fmla="*/ 1077075 w 1077075"/>
                  <a:gd name="connsiteY8" fmla="*/ 506654 h 506654"/>
                  <a:gd name="connsiteX9" fmla="*/ 542941 w 1077075"/>
                  <a:gd name="connsiteY9" fmla="*/ 214569 h 506654"/>
                  <a:gd name="connsiteX10" fmla="*/ 402009 w 1077075"/>
                  <a:gd name="connsiteY10" fmla="*/ 227253 h 506654"/>
                  <a:gd name="connsiteX11" fmla="*/ 0 w 1077075"/>
                  <a:gd name="connsiteY11" fmla="*/ 0 h 50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77075" h="506654">
                    <a:moveTo>
                      <a:pt x="0" y="0"/>
                    </a:moveTo>
                    <a:lnTo>
                      <a:pt x="91300" y="10747"/>
                    </a:lnTo>
                    <a:lnTo>
                      <a:pt x="127708" y="24739"/>
                    </a:lnTo>
                    <a:cubicBezTo>
                      <a:pt x="226265" y="64511"/>
                      <a:pt x="368656" y="132858"/>
                      <a:pt x="427230" y="214553"/>
                    </a:cubicBezTo>
                    <a:cubicBezTo>
                      <a:pt x="427230" y="214553"/>
                      <a:pt x="441323" y="249435"/>
                      <a:pt x="568163" y="201869"/>
                    </a:cubicBezTo>
                    <a:cubicBezTo>
                      <a:pt x="631582" y="178088"/>
                      <a:pt x="746177" y="171570"/>
                      <a:pt x="854387" y="210767"/>
                    </a:cubicBezTo>
                    <a:lnTo>
                      <a:pt x="927864" y="246468"/>
                    </a:lnTo>
                    <a:lnTo>
                      <a:pt x="975296" y="291468"/>
                    </a:lnTo>
                    <a:cubicBezTo>
                      <a:pt x="1055847" y="390033"/>
                      <a:pt x="1077075" y="506654"/>
                      <a:pt x="1077075" y="506654"/>
                    </a:cubicBezTo>
                    <a:cubicBezTo>
                      <a:pt x="1001323" y="188498"/>
                      <a:pt x="669781" y="167007"/>
                      <a:pt x="542941" y="214569"/>
                    </a:cubicBezTo>
                    <a:cubicBezTo>
                      <a:pt x="416103" y="262135"/>
                      <a:pt x="402009" y="227253"/>
                      <a:pt x="402009" y="227253"/>
                    </a:cubicBezTo>
                    <a:cubicBezTo>
                      <a:pt x="308291" y="9654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7" name="任意多边形: 形状 196"/>
              <p:cNvSpPr/>
              <p:nvPr/>
            </p:nvSpPr>
            <p:spPr>
              <a:xfrm>
                <a:off x="8049619" y="-1461331"/>
                <a:ext cx="104383" cy="29114"/>
              </a:xfrm>
              <a:custGeom>
                <a:avLst/>
                <a:gdLst>
                  <a:gd name="connsiteX0" fmla="*/ 103244 w 104383"/>
                  <a:gd name="connsiteY0" fmla="*/ 0 h 29114"/>
                  <a:gd name="connsiteX1" fmla="*/ 104383 w 104383"/>
                  <a:gd name="connsiteY1" fmla="*/ 12278 h 29114"/>
                  <a:gd name="connsiteX2" fmla="*/ 42202 w 104383"/>
                  <a:gd name="connsiteY2" fmla="*/ 13274 h 29114"/>
                  <a:gd name="connsiteX3" fmla="*/ 0 w 104383"/>
                  <a:gd name="connsiteY3" fmla="*/ 29114 h 29114"/>
                  <a:gd name="connsiteX4" fmla="*/ 8711 w 104383"/>
                  <a:gd name="connsiteY4" fmla="*/ 22611 h 29114"/>
                  <a:gd name="connsiteX5" fmla="*/ 67423 w 104383"/>
                  <a:gd name="connsiteY5" fmla="*/ 574 h 29114"/>
                  <a:gd name="connsiteX6" fmla="*/ 103244 w 104383"/>
                  <a:gd name="connsiteY6" fmla="*/ 0 h 29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383" h="29114">
                    <a:moveTo>
                      <a:pt x="103244" y="0"/>
                    </a:moveTo>
                    <a:lnTo>
                      <a:pt x="104383" y="12278"/>
                    </a:lnTo>
                    <a:cubicBezTo>
                      <a:pt x="83508" y="8578"/>
                      <a:pt x="62566" y="9172"/>
                      <a:pt x="42202" y="13274"/>
                    </a:cubicBezTo>
                    <a:lnTo>
                      <a:pt x="0" y="29114"/>
                    </a:lnTo>
                    <a:lnTo>
                      <a:pt x="8711" y="22611"/>
                    </a:lnTo>
                    <a:cubicBezTo>
                      <a:pt x="27275" y="12284"/>
                      <a:pt x="47060" y="4675"/>
                      <a:pt x="67423" y="574"/>
                    </a:cubicBezTo>
                    <a:lnTo>
                      <a:pt x="10324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8" name="任意多边形: 形状 197"/>
              <p:cNvSpPr/>
              <p:nvPr/>
            </p:nvSpPr>
            <p:spPr>
              <a:xfrm>
                <a:off x="5685266" y="-1455636"/>
                <a:ext cx="1117605" cy="2725152"/>
              </a:xfrm>
              <a:custGeom>
                <a:avLst/>
                <a:gdLst>
                  <a:gd name="connsiteX0" fmla="*/ 1117605 w 1117605"/>
                  <a:gd name="connsiteY0" fmla="*/ 0 h 2725152"/>
                  <a:gd name="connsiteX1" fmla="*/ 1099665 w 1117605"/>
                  <a:gd name="connsiteY1" fmla="*/ 9597 h 2725152"/>
                  <a:gd name="connsiteX2" fmla="*/ 435992 w 1117605"/>
                  <a:gd name="connsiteY2" fmla="*/ 2725152 h 2725152"/>
                  <a:gd name="connsiteX3" fmla="*/ 284000 w 1117605"/>
                  <a:gd name="connsiteY3" fmla="*/ 2560801 h 2725152"/>
                  <a:gd name="connsiteX4" fmla="*/ 283129 w 1117605"/>
                  <a:gd name="connsiteY4" fmla="*/ 2559671 h 2725152"/>
                  <a:gd name="connsiteX5" fmla="*/ 224935 w 1117605"/>
                  <a:gd name="connsiteY5" fmla="*/ 2467950 h 2725152"/>
                  <a:gd name="connsiteX6" fmla="*/ 1108526 w 1117605"/>
                  <a:gd name="connsiteY6" fmla="*/ 4064 h 2725152"/>
                  <a:gd name="connsiteX7" fmla="*/ 1117605 w 1117605"/>
                  <a:gd name="connsiteY7" fmla="*/ 0 h 272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7605" h="2725152">
                    <a:moveTo>
                      <a:pt x="1117605" y="0"/>
                    </a:moveTo>
                    <a:lnTo>
                      <a:pt x="1099665" y="9597"/>
                    </a:lnTo>
                    <a:cubicBezTo>
                      <a:pt x="724189" y="222950"/>
                      <a:pt x="-652382" y="1359319"/>
                      <a:pt x="435992" y="2725152"/>
                    </a:cubicBezTo>
                    <a:cubicBezTo>
                      <a:pt x="435992" y="2725152"/>
                      <a:pt x="370481" y="2666819"/>
                      <a:pt x="284000" y="2560801"/>
                    </a:cubicBezTo>
                    <a:lnTo>
                      <a:pt x="283129" y="2559671"/>
                    </a:lnTo>
                    <a:lnTo>
                      <a:pt x="224935" y="2467950"/>
                    </a:lnTo>
                    <a:cubicBezTo>
                      <a:pt x="-524346" y="1180200"/>
                      <a:pt x="813804" y="150077"/>
                      <a:pt x="1108526" y="4064"/>
                    </a:cubicBezTo>
                    <a:lnTo>
                      <a:pt x="11176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9" name="任意多边形: 形状 198"/>
              <p:cNvSpPr/>
              <p:nvPr/>
            </p:nvSpPr>
            <p:spPr>
              <a:xfrm>
                <a:off x="7881246" y="-1432216"/>
                <a:ext cx="168372" cy="376349"/>
              </a:xfrm>
              <a:custGeom>
                <a:avLst/>
                <a:gdLst>
                  <a:gd name="connsiteX0" fmla="*/ 168372 w 168372"/>
                  <a:gd name="connsiteY0" fmla="*/ 0 h 376349"/>
                  <a:gd name="connsiteX1" fmla="*/ 125704 w 168372"/>
                  <a:gd name="connsiteY1" fmla="*/ 31853 h 376349"/>
                  <a:gd name="connsiteX2" fmla="*/ 85523 w 168372"/>
                  <a:gd name="connsiteY2" fmla="*/ 81801 h 376349"/>
                  <a:gd name="connsiteX3" fmla="*/ 26332 w 168372"/>
                  <a:gd name="connsiteY3" fmla="*/ 376349 h 376349"/>
                  <a:gd name="connsiteX4" fmla="*/ 1100 w 168372"/>
                  <a:gd name="connsiteY4" fmla="*/ 307705 h 376349"/>
                  <a:gd name="connsiteX5" fmla="*/ 0 w 168372"/>
                  <a:gd name="connsiteY5" fmla="*/ 299403 h 376349"/>
                  <a:gd name="connsiteX6" fmla="*/ 7319 w 168372"/>
                  <a:gd name="connsiteY6" fmla="*/ 237017 h 376349"/>
                  <a:gd name="connsiteX7" fmla="*/ 60302 w 168372"/>
                  <a:gd name="connsiteY7" fmla="*/ 94501 h 376349"/>
                  <a:gd name="connsiteX8" fmla="*/ 151862 w 168372"/>
                  <a:gd name="connsiteY8" fmla="*/ 6197 h 376349"/>
                  <a:gd name="connsiteX9" fmla="*/ 168372 w 168372"/>
                  <a:gd name="connsiteY9" fmla="*/ 0 h 37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372" h="376349">
                    <a:moveTo>
                      <a:pt x="168372" y="0"/>
                    </a:moveTo>
                    <a:lnTo>
                      <a:pt x="125704" y="31853"/>
                    </a:lnTo>
                    <a:cubicBezTo>
                      <a:pt x="110230" y="46832"/>
                      <a:pt x="96621" y="63744"/>
                      <a:pt x="85523" y="81801"/>
                    </a:cubicBezTo>
                    <a:cubicBezTo>
                      <a:pt x="35139" y="163893"/>
                      <a:pt x="14350" y="281570"/>
                      <a:pt x="26332" y="376349"/>
                    </a:cubicBezTo>
                    <a:cubicBezTo>
                      <a:pt x="15321" y="354505"/>
                      <a:pt x="6909" y="331427"/>
                      <a:pt x="1100" y="307705"/>
                    </a:cubicBezTo>
                    <a:lnTo>
                      <a:pt x="0" y="299403"/>
                    </a:lnTo>
                    <a:lnTo>
                      <a:pt x="7319" y="237017"/>
                    </a:lnTo>
                    <a:cubicBezTo>
                      <a:pt x="17317" y="185489"/>
                      <a:pt x="35110" y="135547"/>
                      <a:pt x="60302" y="94501"/>
                    </a:cubicBezTo>
                    <a:cubicBezTo>
                      <a:pt x="82498" y="58388"/>
                      <a:pt x="114736" y="26853"/>
                      <a:pt x="151862" y="6197"/>
                    </a:cubicBezTo>
                    <a:lnTo>
                      <a:pt x="1683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0" name="任意多边形: 形状 199"/>
              <p:cNvSpPr/>
              <p:nvPr/>
            </p:nvSpPr>
            <p:spPr>
              <a:xfrm>
                <a:off x="5355416" y="-1430563"/>
                <a:ext cx="559225" cy="50373"/>
              </a:xfrm>
              <a:custGeom>
                <a:avLst/>
                <a:gdLst>
                  <a:gd name="connsiteX0" fmla="*/ 230325 w 559225"/>
                  <a:gd name="connsiteY0" fmla="*/ 274 h 50373"/>
                  <a:gd name="connsiteX1" fmla="*/ 533077 w 559225"/>
                  <a:gd name="connsiteY1" fmla="*/ 24172 h 50373"/>
                  <a:gd name="connsiteX2" fmla="*/ 559225 w 559225"/>
                  <a:gd name="connsiteY2" fmla="*/ 12407 h 50373"/>
                  <a:gd name="connsiteX3" fmla="*/ 547895 w 559225"/>
                  <a:gd name="connsiteY3" fmla="*/ 18856 h 50373"/>
                  <a:gd name="connsiteX4" fmla="*/ 72977 w 559225"/>
                  <a:gd name="connsiteY4" fmla="*/ 26355 h 50373"/>
                  <a:gd name="connsiteX5" fmla="*/ 0 w 559225"/>
                  <a:gd name="connsiteY5" fmla="*/ 50373 h 50373"/>
                  <a:gd name="connsiteX6" fmla="*/ 24896 w 559225"/>
                  <a:gd name="connsiteY6" fmla="*/ 37780 h 50373"/>
                  <a:gd name="connsiteX7" fmla="*/ 230325 w 559225"/>
                  <a:gd name="connsiteY7" fmla="*/ 274 h 5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9225" h="50373">
                    <a:moveTo>
                      <a:pt x="230325" y="274"/>
                    </a:moveTo>
                    <a:cubicBezTo>
                      <a:pt x="353418" y="4168"/>
                      <a:pt x="450637" y="47950"/>
                      <a:pt x="533077" y="24172"/>
                    </a:cubicBezTo>
                    <a:lnTo>
                      <a:pt x="559225" y="12407"/>
                    </a:lnTo>
                    <a:lnTo>
                      <a:pt x="547895" y="18856"/>
                    </a:lnTo>
                    <a:cubicBezTo>
                      <a:pt x="431164" y="92779"/>
                      <a:pt x="285337" y="-25600"/>
                      <a:pt x="72977" y="26355"/>
                    </a:cubicBezTo>
                    <a:lnTo>
                      <a:pt x="0" y="50373"/>
                    </a:lnTo>
                    <a:lnTo>
                      <a:pt x="24896" y="37780"/>
                    </a:lnTo>
                    <a:cubicBezTo>
                      <a:pt x="100765" y="6352"/>
                      <a:pt x="168779" y="-1673"/>
                      <a:pt x="230325" y="2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1" name="任意多边形: 形状 200"/>
              <p:cNvSpPr/>
              <p:nvPr/>
            </p:nvSpPr>
            <p:spPr>
              <a:xfrm>
                <a:off x="4819749" y="-1380191"/>
                <a:ext cx="535667" cy="564260"/>
              </a:xfrm>
              <a:custGeom>
                <a:avLst/>
                <a:gdLst>
                  <a:gd name="connsiteX0" fmla="*/ 535667 w 535667"/>
                  <a:gd name="connsiteY0" fmla="*/ 0 h 564260"/>
                  <a:gd name="connsiteX1" fmla="*/ 482024 w 535667"/>
                  <a:gd name="connsiteY1" fmla="*/ 27134 h 564260"/>
                  <a:gd name="connsiteX2" fmla="*/ 0 w 535667"/>
                  <a:gd name="connsiteY2" fmla="*/ 564260 h 564260"/>
                  <a:gd name="connsiteX3" fmla="*/ 5232 w 535667"/>
                  <a:gd name="connsiteY3" fmla="*/ 534092 h 564260"/>
                  <a:gd name="connsiteX4" fmla="*/ 6505 w 535667"/>
                  <a:gd name="connsiteY4" fmla="*/ 528258 h 564260"/>
                  <a:gd name="connsiteX5" fmla="*/ 30317 w 535667"/>
                  <a:gd name="connsiteY5" fmla="*/ 491704 h 564260"/>
                  <a:gd name="connsiteX6" fmla="*/ 535342 w 535667"/>
                  <a:gd name="connsiteY6" fmla="*/ 107 h 564260"/>
                  <a:gd name="connsiteX7" fmla="*/ 535667 w 535667"/>
                  <a:gd name="connsiteY7" fmla="*/ 0 h 56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667" h="564260">
                    <a:moveTo>
                      <a:pt x="535667" y="0"/>
                    </a:moveTo>
                    <a:lnTo>
                      <a:pt x="482024" y="27134"/>
                    </a:lnTo>
                    <a:cubicBezTo>
                      <a:pt x="346592" y="108004"/>
                      <a:pt x="188057" y="266320"/>
                      <a:pt x="0" y="564260"/>
                    </a:cubicBezTo>
                    <a:cubicBezTo>
                      <a:pt x="0" y="564260"/>
                      <a:pt x="1426" y="553371"/>
                      <a:pt x="5232" y="534092"/>
                    </a:cubicBezTo>
                    <a:lnTo>
                      <a:pt x="6505" y="528258"/>
                    </a:lnTo>
                    <a:lnTo>
                      <a:pt x="30317" y="491704"/>
                    </a:lnTo>
                    <a:cubicBezTo>
                      <a:pt x="230755" y="194004"/>
                      <a:pt x="396249" y="57725"/>
                      <a:pt x="535342" y="107"/>
                    </a:cubicBezTo>
                    <a:lnTo>
                      <a:pt x="5356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2" name="任意多边形: 形状 201"/>
              <p:cNvSpPr/>
              <p:nvPr/>
            </p:nvSpPr>
            <p:spPr>
              <a:xfrm>
                <a:off x="8718994" y="-1362046"/>
                <a:ext cx="27319" cy="25384"/>
              </a:xfrm>
              <a:custGeom>
                <a:avLst/>
                <a:gdLst>
                  <a:gd name="connsiteX0" fmla="*/ 0 w 27319"/>
                  <a:gd name="connsiteY0" fmla="*/ 0 h 25384"/>
                  <a:gd name="connsiteX1" fmla="*/ 16297 w 27319"/>
                  <a:gd name="connsiteY1" fmla="*/ 12422 h 25384"/>
                  <a:gd name="connsiteX2" fmla="*/ 27319 w 27319"/>
                  <a:gd name="connsiteY2" fmla="*/ 12559 h 25384"/>
                  <a:gd name="connsiteX3" fmla="*/ 12128 w 27319"/>
                  <a:gd name="connsiteY3" fmla="*/ 25384 h 25384"/>
                  <a:gd name="connsiteX4" fmla="*/ 7154 w 27319"/>
                  <a:gd name="connsiteY4" fmla="*/ 25322 h 25384"/>
                  <a:gd name="connsiteX5" fmla="*/ 0 w 27319"/>
                  <a:gd name="connsiteY5" fmla="*/ 0 h 2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319" h="25384">
                    <a:moveTo>
                      <a:pt x="0" y="0"/>
                    </a:moveTo>
                    <a:cubicBezTo>
                      <a:pt x="4053" y="5815"/>
                      <a:pt x="9779" y="10132"/>
                      <a:pt x="16297" y="12422"/>
                    </a:cubicBezTo>
                    <a:lnTo>
                      <a:pt x="27319" y="12559"/>
                    </a:lnTo>
                    <a:lnTo>
                      <a:pt x="12128" y="25384"/>
                    </a:lnTo>
                    <a:lnTo>
                      <a:pt x="7154" y="253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3" name="任意多边形: 形状 202"/>
              <p:cNvSpPr/>
              <p:nvPr/>
            </p:nvSpPr>
            <p:spPr>
              <a:xfrm>
                <a:off x="8693772" y="-1349345"/>
                <a:ext cx="42840" cy="49665"/>
              </a:xfrm>
              <a:custGeom>
                <a:avLst/>
                <a:gdLst>
                  <a:gd name="connsiteX0" fmla="*/ 0 w 42840"/>
                  <a:gd name="connsiteY0" fmla="*/ 0 h 49665"/>
                  <a:gd name="connsiteX1" fmla="*/ 16297 w 42840"/>
                  <a:gd name="connsiteY1" fmla="*/ 12422 h 49665"/>
                  <a:gd name="connsiteX2" fmla="*/ 32375 w 42840"/>
                  <a:gd name="connsiteY2" fmla="*/ 12622 h 49665"/>
                  <a:gd name="connsiteX3" fmla="*/ 42840 w 42840"/>
                  <a:gd name="connsiteY3" fmla="*/ 49665 h 49665"/>
                  <a:gd name="connsiteX4" fmla="*/ 20528 w 42840"/>
                  <a:gd name="connsiteY4" fmla="*/ 22739 h 49665"/>
                  <a:gd name="connsiteX5" fmla="*/ 1193 w 42840"/>
                  <a:gd name="connsiteY5" fmla="*/ 4222 h 49665"/>
                  <a:gd name="connsiteX6" fmla="*/ 0 w 42840"/>
                  <a:gd name="connsiteY6" fmla="*/ 0 h 4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840" h="49665">
                    <a:moveTo>
                      <a:pt x="0" y="0"/>
                    </a:moveTo>
                    <a:cubicBezTo>
                      <a:pt x="4052" y="5815"/>
                      <a:pt x="9778" y="10132"/>
                      <a:pt x="16297" y="12422"/>
                    </a:cubicBezTo>
                    <a:lnTo>
                      <a:pt x="32375" y="12622"/>
                    </a:lnTo>
                    <a:lnTo>
                      <a:pt x="42840" y="49665"/>
                    </a:lnTo>
                    <a:cubicBezTo>
                      <a:pt x="42840" y="49665"/>
                      <a:pt x="35771" y="38985"/>
                      <a:pt x="20528" y="22739"/>
                    </a:cubicBezTo>
                    <a:lnTo>
                      <a:pt x="1193" y="42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4" name="任意多边形: 形状 203"/>
              <p:cNvSpPr/>
              <p:nvPr/>
            </p:nvSpPr>
            <p:spPr>
              <a:xfrm>
                <a:off x="5364255" y="-1292988"/>
                <a:ext cx="356754" cy="116089"/>
              </a:xfrm>
              <a:custGeom>
                <a:avLst/>
                <a:gdLst>
                  <a:gd name="connsiteX0" fmla="*/ 356754 w 356754"/>
                  <a:gd name="connsiteY0" fmla="*/ 0 h 116089"/>
                  <a:gd name="connsiteX1" fmla="*/ 330017 w 356754"/>
                  <a:gd name="connsiteY1" fmla="*/ 12856 h 116089"/>
                  <a:gd name="connsiteX2" fmla="*/ 319353 w 356754"/>
                  <a:gd name="connsiteY2" fmla="*/ 13955 h 116089"/>
                  <a:gd name="connsiteX3" fmla="*/ 77846 w 356754"/>
                  <a:gd name="connsiteY3" fmla="*/ 80361 h 116089"/>
                  <a:gd name="connsiteX4" fmla="*/ 0 w 356754"/>
                  <a:gd name="connsiteY4" fmla="*/ 116089 h 116089"/>
                  <a:gd name="connsiteX5" fmla="*/ 9736 w 356754"/>
                  <a:gd name="connsiteY5" fmla="*/ 110496 h 116089"/>
                  <a:gd name="connsiteX6" fmla="*/ 356754 w 356754"/>
                  <a:gd name="connsiteY6" fmla="*/ 0 h 116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754" h="116089">
                    <a:moveTo>
                      <a:pt x="356754" y="0"/>
                    </a:moveTo>
                    <a:lnTo>
                      <a:pt x="330017" y="12856"/>
                    </a:lnTo>
                    <a:lnTo>
                      <a:pt x="319353" y="13955"/>
                    </a:lnTo>
                    <a:cubicBezTo>
                      <a:pt x="287551" y="17785"/>
                      <a:pt x="196209" y="32178"/>
                      <a:pt x="77846" y="80361"/>
                    </a:cubicBezTo>
                    <a:lnTo>
                      <a:pt x="0" y="116089"/>
                    </a:lnTo>
                    <a:lnTo>
                      <a:pt x="9736" y="110496"/>
                    </a:lnTo>
                    <a:cubicBezTo>
                      <a:pt x="204498" y="10703"/>
                      <a:pt x="356754" y="0"/>
                      <a:pt x="35675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5" name="任意多边形: 形状 204"/>
              <p:cNvSpPr/>
              <p:nvPr/>
            </p:nvSpPr>
            <p:spPr>
              <a:xfrm>
                <a:off x="5543718" y="-1280288"/>
                <a:ext cx="152071" cy="73121"/>
              </a:xfrm>
              <a:custGeom>
                <a:avLst/>
                <a:gdLst>
                  <a:gd name="connsiteX0" fmla="*/ 152071 w 152071"/>
                  <a:gd name="connsiteY0" fmla="*/ 0 h 73121"/>
                  <a:gd name="connsiteX1" fmla="*/ 0 w 152071"/>
                  <a:gd name="connsiteY1" fmla="*/ 73121 h 73121"/>
                  <a:gd name="connsiteX2" fmla="*/ 4009 w 152071"/>
                  <a:gd name="connsiteY2" fmla="*/ 70620 h 73121"/>
                  <a:gd name="connsiteX3" fmla="*/ 150555 w 152071"/>
                  <a:gd name="connsiteY3" fmla="*/ 156 h 73121"/>
                  <a:gd name="connsiteX4" fmla="*/ 152071 w 152071"/>
                  <a:gd name="connsiteY4" fmla="*/ 0 h 7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071" h="73121">
                    <a:moveTo>
                      <a:pt x="152071" y="0"/>
                    </a:moveTo>
                    <a:lnTo>
                      <a:pt x="0" y="73121"/>
                    </a:lnTo>
                    <a:lnTo>
                      <a:pt x="4009" y="70620"/>
                    </a:lnTo>
                    <a:lnTo>
                      <a:pt x="150555" y="156"/>
                    </a:lnTo>
                    <a:lnTo>
                      <a:pt x="152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>
                <a:off x="7302374" y="-1263748"/>
                <a:ext cx="193326" cy="435852"/>
              </a:xfrm>
              <a:custGeom>
                <a:avLst/>
                <a:gdLst>
                  <a:gd name="connsiteX0" fmla="*/ 193326 w 193326"/>
                  <a:gd name="connsiteY0" fmla="*/ 3 h 435852"/>
                  <a:gd name="connsiteX1" fmla="*/ 69660 w 193326"/>
                  <a:gd name="connsiteY1" fmla="*/ 193436 h 435852"/>
                  <a:gd name="connsiteX2" fmla="*/ 25513 w 193326"/>
                  <a:gd name="connsiteY2" fmla="*/ 398951 h 435852"/>
                  <a:gd name="connsiteX3" fmla="*/ 25391 w 193326"/>
                  <a:gd name="connsiteY3" fmla="*/ 406383 h 435852"/>
                  <a:gd name="connsiteX4" fmla="*/ 44 w 193326"/>
                  <a:gd name="connsiteY4" fmla="*/ 435852 h 435852"/>
                  <a:gd name="connsiteX5" fmla="*/ 44439 w 193326"/>
                  <a:gd name="connsiteY5" fmla="*/ 206136 h 435852"/>
                  <a:gd name="connsiteX6" fmla="*/ 168105 w 193326"/>
                  <a:gd name="connsiteY6" fmla="*/ 12703 h 435852"/>
                  <a:gd name="connsiteX7" fmla="*/ 143674 w 193326"/>
                  <a:gd name="connsiteY7" fmla="*/ 19045 h 435852"/>
                  <a:gd name="connsiteX8" fmla="*/ 115701 w 193326"/>
                  <a:gd name="connsiteY8" fmla="*/ 32329 h 435852"/>
                  <a:gd name="connsiteX9" fmla="*/ 120482 w 193326"/>
                  <a:gd name="connsiteY9" fmla="*/ 29335 h 435852"/>
                  <a:gd name="connsiteX10" fmla="*/ 193326 w 193326"/>
                  <a:gd name="connsiteY10" fmla="*/ 3 h 43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3326" h="435852">
                    <a:moveTo>
                      <a:pt x="193326" y="3"/>
                    </a:moveTo>
                    <a:cubicBezTo>
                      <a:pt x="193326" y="3"/>
                      <a:pt x="117222" y="110286"/>
                      <a:pt x="69660" y="193436"/>
                    </a:cubicBezTo>
                    <a:cubicBezTo>
                      <a:pt x="33986" y="255796"/>
                      <a:pt x="26851" y="353831"/>
                      <a:pt x="25513" y="398951"/>
                    </a:cubicBezTo>
                    <a:lnTo>
                      <a:pt x="25391" y="406383"/>
                    </a:lnTo>
                    <a:lnTo>
                      <a:pt x="44" y="435852"/>
                    </a:lnTo>
                    <a:cubicBezTo>
                      <a:pt x="44" y="435852"/>
                      <a:pt x="-3126" y="289282"/>
                      <a:pt x="44439" y="206136"/>
                    </a:cubicBezTo>
                    <a:cubicBezTo>
                      <a:pt x="92001" y="122986"/>
                      <a:pt x="168105" y="12703"/>
                      <a:pt x="168105" y="12703"/>
                    </a:cubicBezTo>
                    <a:cubicBezTo>
                      <a:pt x="164054" y="12615"/>
                      <a:pt x="155862" y="14443"/>
                      <a:pt x="143674" y="19045"/>
                    </a:cubicBezTo>
                    <a:lnTo>
                      <a:pt x="115701" y="32329"/>
                    </a:lnTo>
                    <a:lnTo>
                      <a:pt x="120482" y="29335"/>
                    </a:lnTo>
                    <a:cubicBezTo>
                      <a:pt x="160560" y="7314"/>
                      <a:pt x="185223" y="-172"/>
                      <a:pt x="193326" y="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7" name="任意多边形: 形状 206"/>
              <p:cNvSpPr/>
              <p:nvPr/>
            </p:nvSpPr>
            <p:spPr>
              <a:xfrm>
                <a:off x="4905520" y="-1252469"/>
                <a:ext cx="1076920" cy="2562029"/>
              </a:xfrm>
              <a:custGeom>
                <a:avLst/>
                <a:gdLst>
                  <a:gd name="connsiteX0" fmla="*/ 1076920 w 1076920"/>
                  <a:gd name="connsiteY0" fmla="*/ 0 h 2562029"/>
                  <a:gd name="connsiteX1" fmla="*/ 57979 w 1076920"/>
                  <a:gd name="connsiteY1" fmla="*/ 2561799 h 2562029"/>
                  <a:gd name="connsiteX2" fmla="*/ 8342 w 1076920"/>
                  <a:gd name="connsiteY2" fmla="*/ 2238138 h 2562029"/>
                  <a:gd name="connsiteX3" fmla="*/ 313 w 1076920"/>
                  <a:gd name="connsiteY3" fmla="*/ 2142220 h 2562029"/>
                  <a:gd name="connsiteX4" fmla="*/ 0 w 1076920"/>
                  <a:gd name="connsiteY4" fmla="*/ 2126389 h 2562029"/>
                  <a:gd name="connsiteX5" fmla="*/ 1051699 w 1076920"/>
                  <a:gd name="connsiteY5" fmla="*/ 12700 h 2562029"/>
                  <a:gd name="connsiteX6" fmla="*/ 934523 w 1076920"/>
                  <a:gd name="connsiteY6" fmla="*/ 65222 h 2562029"/>
                  <a:gd name="connsiteX7" fmla="*/ 946495 w 1076920"/>
                  <a:gd name="connsiteY7" fmla="*/ 58461 h 2562029"/>
                  <a:gd name="connsiteX8" fmla="*/ 1076920 w 1076920"/>
                  <a:gd name="connsiteY8" fmla="*/ 0 h 256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6920" h="2562029">
                    <a:moveTo>
                      <a:pt x="1076920" y="0"/>
                    </a:moveTo>
                    <a:cubicBezTo>
                      <a:pt x="1076920" y="0"/>
                      <a:pt x="-192881" y="895978"/>
                      <a:pt x="57979" y="2561799"/>
                    </a:cubicBezTo>
                    <a:cubicBezTo>
                      <a:pt x="58859" y="2568317"/>
                      <a:pt x="29174" y="2435928"/>
                      <a:pt x="8342" y="2238138"/>
                    </a:cubicBezTo>
                    <a:lnTo>
                      <a:pt x="313" y="2142220"/>
                    </a:lnTo>
                    <a:lnTo>
                      <a:pt x="0" y="2126389"/>
                    </a:lnTo>
                    <a:cubicBezTo>
                      <a:pt x="8826" y="748557"/>
                      <a:pt x="1051699" y="12700"/>
                      <a:pt x="1051699" y="12700"/>
                    </a:cubicBezTo>
                    <a:lnTo>
                      <a:pt x="934523" y="65222"/>
                    </a:lnTo>
                    <a:lnTo>
                      <a:pt x="946495" y="58461"/>
                    </a:lnTo>
                    <a:cubicBezTo>
                      <a:pt x="988236" y="37356"/>
                      <a:pt x="1031690" y="17815"/>
                      <a:pt x="10769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8" name="任意多边形: 形状 207"/>
              <p:cNvSpPr/>
              <p:nvPr/>
            </p:nvSpPr>
            <p:spPr>
              <a:xfrm>
                <a:off x="7119765" y="-1231419"/>
                <a:ext cx="298310" cy="639570"/>
              </a:xfrm>
              <a:custGeom>
                <a:avLst/>
                <a:gdLst>
                  <a:gd name="connsiteX0" fmla="*/ 298310 w 298310"/>
                  <a:gd name="connsiteY0" fmla="*/ 0 h 639570"/>
                  <a:gd name="connsiteX1" fmla="*/ 231556 w 298310"/>
                  <a:gd name="connsiteY1" fmla="*/ 41796 h 639570"/>
                  <a:gd name="connsiteX2" fmla="*/ 137759 w 298310"/>
                  <a:gd name="connsiteY2" fmla="*/ 113541 h 639570"/>
                  <a:gd name="connsiteX3" fmla="*/ 137056 w 298310"/>
                  <a:gd name="connsiteY3" fmla="*/ 342554 h 639570"/>
                  <a:gd name="connsiteX4" fmla="*/ 0 w 298310"/>
                  <a:gd name="connsiteY4" fmla="*/ 639570 h 639570"/>
                  <a:gd name="connsiteX5" fmla="*/ 2269 w 298310"/>
                  <a:gd name="connsiteY5" fmla="*/ 629293 h 639570"/>
                  <a:gd name="connsiteX6" fmla="*/ 4562 w 298310"/>
                  <a:gd name="connsiteY6" fmla="*/ 617621 h 639570"/>
                  <a:gd name="connsiteX7" fmla="*/ 24740 w 298310"/>
                  <a:gd name="connsiteY7" fmla="*/ 591923 h 639570"/>
                  <a:gd name="connsiteX8" fmla="*/ 111835 w 298310"/>
                  <a:gd name="connsiteY8" fmla="*/ 355254 h 639570"/>
                  <a:gd name="connsiteX9" fmla="*/ 112538 w 298310"/>
                  <a:gd name="connsiteY9" fmla="*/ 126241 h 639570"/>
                  <a:gd name="connsiteX10" fmla="*/ 277870 w 298310"/>
                  <a:gd name="connsiteY10" fmla="*/ 9706 h 639570"/>
                  <a:gd name="connsiteX11" fmla="*/ 298310 w 298310"/>
                  <a:gd name="connsiteY11" fmla="*/ 0 h 63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8310" h="639570">
                    <a:moveTo>
                      <a:pt x="298310" y="0"/>
                    </a:moveTo>
                    <a:lnTo>
                      <a:pt x="231556" y="41796"/>
                    </a:lnTo>
                    <a:cubicBezTo>
                      <a:pt x="203953" y="60932"/>
                      <a:pt x="172640" y="84561"/>
                      <a:pt x="137759" y="113541"/>
                    </a:cubicBezTo>
                    <a:cubicBezTo>
                      <a:pt x="118383" y="187884"/>
                      <a:pt x="122256" y="267509"/>
                      <a:pt x="137056" y="342554"/>
                    </a:cubicBezTo>
                    <a:cubicBezTo>
                      <a:pt x="162072" y="470100"/>
                      <a:pt x="0" y="639570"/>
                      <a:pt x="0" y="639570"/>
                    </a:cubicBezTo>
                    <a:cubicBezTo>
                      <a:pt x="0" y="639570"/>
                      <a:pt x="865" y="635915"/>
                      <a:pt x="2269" y="629293"/>
                    </a:cubicBezTo>
                    <a:lnTo>
                      <a:pt x="4562" y="617621"/>
                    </a:lnTo>
                    <a:lnTo>
                      <a:pt x="24740" y="591923"/>
                    </a:lnTo>
                    <a:cubicBezTo>
                      <a:pt x="70024" y="531063"/>
                      <a:pt x="127470" y="434970"/>
                      <a:pt x="111835" y="355254"/>
                    </a:cubicBezTo>
                    <a:cubicBezTo>
                      <a:pt x="97035" y="280209"/>
                      <a:pt x="93162" y="200584"/>
                      <a:pt x="112538" y="126241"/>
                    </a:cubicBezTo>
                    <a:cubicBezTo>
                      <a:pt x="182300" y="68281"/>
                      <a:pt x="237792" y="31727"/>
                      <a:pt x="277870" y="9706"/>
                    </a:cubicBezTo>
                    <a:lnTo>
                      <a:pt x="29831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9" name="任意多边形: 形状 208"/>
              <p:cNvSpPr/>
              <p:nvPr/>
            </p:nvSpPr>
            <p:spPr>
              <a:xfrm>
                <a:off x="4624461" y="-1207167"/>
                <a:ext cx="2016632" cy="4387037"/>
              </a:xfrm>
              <a:custGeom>
                <a:avLst/>
                <a:gdLst>
                  <a:gd name="connsiteX0" fmla="*/ 919256 w 2016632"/>
                  <a:gd name="connsiteY0" fmla="*/ 0 h 4387037"/>
                  <a:gd name="connsiteX1" fmla="*/ 770544 w 2016632"/>
                  <a:gd name="connsiteY1" fmla="*/ 92755 h 4387037"/>
                  <a:gd name="connsiteX2" fmla="*/ 88881 w 2016632"/>
                  <a:gd name="connsiteY2" fmla="*/ 1914010 h 4387037"/>
                  <a:gd name="connsiteX3" fmla="*/ 101916 w 2016632"/>
                  <a:gd name="connsiteY3" fmla="*/ 2132103 h 4387037"/>
                  <a:gd name="connsiteX4" fmla="*/ 53296 w 2016632"/>
                  <a:gd name="connsiteY4" fmla="*/ 3339542 h 4387037"/>
                  <a:gd name="connsiteX5" fmla="*/ 242497 w 2016632"/>
                  <a:gd name="connsiteY5" fmla="*/ 4142856 h 4387037"/>
                  <a:gd name="connsiteX6" fmla="*/ 1119097 w 2016632"/>
                  <a:gd name="connsiteY6" fmla="*/ 4210152 h 4387037"/>
                  <a:gd name="connsiteX7" fmla="*/ 1957203 w 2016632"/>
                  <a:gd name="connsiteY7" fmla="*/ 4321227 h 4387037"/>
                  <a:gd name="connsiteX8" fmla="*/ 1994197 w 2016632"/>
                  <a:gd name="connsiteY8" fmla="*/ 4344437 h 4387037"/>
                  <a:gd name="connsiteX9" fmla="*/ 2016632 w 2016632"/>
                  <a:gd name="connsiteY9" fmla="*/ 4387037 h 4387037"/>
                  <a:gd name="connsiteX10" fmla="*/ 1093876 w 2016632"/>
                  <a:gd name="connsiteY10" fmla="*/ 4222852 h 4387037"/>
                  <a:gd name="connsiteX11" fmla="*/ 217276 w 2016632"/>
                  <a:gd name="connsiteY11" fmla="*/ 4155556 h 4387037"/>
                  <a:gd name="connsiteX12" fmla="*/ 28075 w 2016632"/>
                  <a:gd name="connsiteY12" fmla="*/ 3352242 h 4387037"/>
                  <a:gd name="connsiteX13" fmla="*/ 76695 w 2016632"/>
                  <a:gd name="connsiteY13" fmla="*/ 2144803 h 4387037"/>
                  <a:gd name="connsiteX14" fmla="*/ 63660 w 2016632"/>
                  <a:gd name="connsiteY14" fmla="*/ 1926710 h 4387037"/>
                  <a:gd name="connsiteX15" fmla="*/ 898044 w 2016632"/>
                  <a:gd name="connsiteY15" fmla="*/ 10199 h 4387037"/>
                  <a:gd name="connsiteX16" fmla="*/ 919256 w 2016632"/>
                  <a:gd name="connsiteY16" fmla="*/ 0 h 438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16632" h="4387037">
                    <a:moveTo>
                      <a:pt x="919256" y="0"/>
                    </a:moveTo>
                    <a:lnTo>
                      <a:pt x="770544" y="92755"/>
                    </a:lnTo>
                    <a:cubicBezTo>
                      <a:pt x="103873" y="563008"/>
                      <a:pt x="67917" y="1378512"/>
                      <a:pt x="88881" y="1914010"/>
                    </a:cubicBezTo>
                    <a:cubicBezTo>
                      <a:pt x="88881" y="1986943"/>
                      <a:pt x="94167" y="2060583"/>
                      <a:pt x="101916" y="2132103"/>
                    </a:cubicBezTo>
                    <a:cubicBezTo>
                      <a:pt x="148424" y="2558777"/>
                      <a:pt x="88529" y="2918154"/>
                      <a:pt x="53296" y="3339542"/>
                    </a:cubicBezTo>
                    <a:cubicBezTo>
                      <a:pt x="29338" y="3626693"/>
                      <a:pt x="-50291" y="3898692"/>
                      <a:pt x="242497" y="4142856"/>
                    </a:cubicBezTo>
                    <a:cubicBezTo>
                      <a:pt x="535285" y="4387021"/>
                      <a:pt x="561356" y="4370464"/>
                      <a:pt x="1119097" y="4210152"/>
                    </a:cubicBezTo>
                    <a:cubicBezTo>
                      <a:pt x="1473321" y="4108108"/>
                      <a:pt x="1749859" y="4200286"/>
                      <a:pt x="1957203" y="4321227"/>
                    </a:cubicBezTo>
                    <a:lnTo>
                      <a:pt x="1994197" y="4344437"/>
                    </a:lnTo>
                    <a:lnTo>
                      <a:pt x="2016632" y="4387037"/>
                    </a:lnTo>
                    <a:cubicBezTo>
                      <a:pt x="1802063" y="4243286"/>
                      <a:pt x="1498703" y="4106230"/>
                      <a:pt x="1093876" y="4222852"/>
                    </a:cubicBezTo>
                    <a:cubicBezTo>
                      <a:pt x="536135" y="4383164"/>
                      <a:pt x="510064" y="4399721"/>
                      <a:pt x="217276" y="4155556"/>
                    </a:cubicBezTo>
                    <a:cubicBezTo>
                      <a:pt x="-75512" y="3911392"/>
                      <a:pt x="4117" y="3639393"/>
                      <a:pt x="28075" y="3352242"/>
                    </a:cubicBezTo>
                    <a:cubicBezTo>
                      <a:pt x="63308" y="2930854"/>
                      <a:pt x="123203" y="2571477"/>
                      <a:pt x="76695" y="2144803"/>
                    </a:cubicBezTo>
                    <a:cubicBezTo>
                      <a:pt x="68946" y="2073283"/>
                      <a:pt x="63660" y="1999643"/>
                      <a:pt x="63660" y="1926710"/>
                    </a:cubicBezTo>
                    <a:cubicBezTo>
                      <a:pt x="41199" y="1352962"/>
                      <a:pt x="84079" y="457778"/>
                      <a:pt x="898044" y="10199"/>
                    </a:cubicBezTo>
                    <a:lnTo>
                      <a:pt x="91925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0" name="任意多边形: 形状 209"/>
              <p:cNvSpPr/>
              <p:nvPr/>
            </p:nvSpPr>
            <p:spPr>
              <a:xfrm>
                <a:off x="4868843" y="-1187247"/>
                <a:ext cx="971200" cy="2509507"/>
              </a:xfrm>
              <a:custGeom>
                <a:avLst/>
                <a:gdLst>
                  <a:gd name="connsiteX0" fmla="*/ 971200 w 971200"/>
                  <a:gd name="connsiteY0" fmla="*/ 0 h 2509507"/>
                  <a:gd name="connsiteX1" fmla="*/ 863030 w 971200"/>
                  <a:gd name="connsiteY1" fmla="*/ 61091 h 2509507"/>
                  <a:gd name="connsiteX2" fmla="*/ 48499 w 971200"/>
                  <a:gd name="connsiteY2" fmla="*/ 1456848 h 2509507"/>
                  <a:gd name="connsiteX3" fmla="*/ 31671 w 971200"/>
                  <a:gd name="connsiteY3" fmla="*/ 2013460 h 2509507"/>
                  <a:gd name="connsiteX4" fmla="*/ 36990 w 971200"/>
                  <a:gd name="connsiteY4" fmla="*/ 2076998 h 2509507"/>
                  <a:gd name="connsiteX5" fmla="*/ 39538 w 971200"/>
                  <a:gd name="connsiteY5" fmla="*/ 2205988 h 2509507"/>
                  <a:gd name="connsiteX6" fmla="*/ 69435 w 971200"/>
                  <a:gd name="connsiteY6" fmla="*/ 2509277 h 2509507"/>
                  <a:gd name="connsiteX7" fmla="*/ 23278 w 971200"/>
                  <a:gd name="connsiteY7" fmla="*/ 1469548 h 2509507"/>
                  <a:gd name="connsiteX8" fmla="*/ 957951 w 971200"/>
                  <a:gd name="connsiteY8" fmla="*/ 5939 h 2509507"/>
                  <a:gd name="connsiteX9" fmla="*/ 971200 w 971200"/>
                  <a:gd name="connsiteY9" fmla="*/ 0 h 25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1200" h="2509507">
                    <a:moveTo>
                      <a:pt x="971200" y="0"/>
                    </a:moveTo>
                    <a:lnTo>
                      <a:pt x="863030" y="61091"/>
                    </a:lnTo>
                    <a:cubicBezTo>
                      <a:pt x="325766" y="398144"/>
                      <a:pt x="112006" y="1010444"/>
                      <a:pt x="48499" y="1456848"/>
                    </a:cubicBezTo>
                    <a:cubicBezTo>
                      <a:pt x="21281" y="1648164"/>
                      <a:pt x="21215" y="1844038"/>
                      <a:pt x="31671" y="2013460"/>
                    </a:cubicBezTo>
                    <a:lnTo>
                      <a:pt x="36990" y="2076998"/>
                    </a:lnTo>
                    <a:lnTo>
                      <a:pt x="39538" y="2205988"/>
                    </a:lnTo>
                    <a:cubicBezTo>
                      <a:pt x="44018" y="2304057"/>
                      <a:pt x="53756" y="2405163"/>
                      <a:pt x="69435" y="2509277"/>
                    </a:cubicBezTo>
                    <a:cubicBezTo>
                      <a:pt x="71195" y="2522312"/>
                      <a:pt x="-49304" y="1979723"/>
                      <a:pt x="23278" y="1469548"/>
                    </a:cubicBezTo>
                    <a:cubicBezTo>
                      <a:pt x="91321" y="991258"/>
                      <a:pt x="331849" y="322527"/>
                      <a:pt x="957951" y="5939"/>
                    </a:cubicBezTo>
                    <a:lnTo>
                      <a:pt x="9712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1" name="任意多边形: 形状 210"/>
              <p:cNvSpPr/>
              <p:nvPr/>
            </p:nvSpPr>
            <p:spPr>
              <a:xfrm>
                <a:off x="4533251" y="-1176899"/>
                <a:ext cx="831004" cy="1598707"/>
              </a:xfrm>
              <a:custGeom>
                <a:avLst/>
                <a:gdLst>
                  <a:gd name="connsiteX0" fmla="*/ 831004 w 831004"/>
                  <a:gd name="connsiteY0" fmla="*/ 0 h 1598707"/>
                  <a:gd name="connsiteX1" fmla="*/ 740326 w 831004"/>
                  <a:gd name="connsiteY1" fmla="*/ 52091 h 1598707"/>
                  <a:gd name="connsiteX2" fmla="*/ 20837 w 831004"/>
                  <a:gd name="connsiteY2" fmla="*/ 1598707 h 1598707"/>
                  <a:gd name="connsiteX3" fmla="*/ 0 w 831004"/>
                  <a:gd name="connsiteY3" fmla="*/ 1550638 h 1598707"/>
                  <a:gd name="connsiteX4" fmla="*/ 6372 w 831004"/>
                  <a:gd name="connsiteY4" fmla="*/ 1462312 h 1598707"/>
                  <a:gd name="connsiteX5" fmla="*/ 815519 w 831004"/>
                  <a:gd name="connsiteY5" fmla="*/ 7107 h 1598707"/>
                  <a:gd name="connsiteX6" fmla="*/ 831004 w 831004"/>
                  <a:gd name="connsiteY6" fmla="*/ 0 h 159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1004" h="1598707">
                    <a:moveTo>
                      <a:pt x="831004" y="0"/>
                    </a:moveTo>
                    <a:lnTo>
                      <a:pt x="740326" y="52091"/>
                    </a:lnTo>
                    <a:cubicBezTo>
                      <a:pt x="431504" y="249593"/>
                      <a:pt x="68204" y="676944"/>
                      <a:pt x="20837" y="1598707"/>
                    </a:cubicBezTo>
                    <a:lnTo>
                      <a:pt x="0" y="1550638"/>
                    </a:lnTo>
                    <a:lnTo>
                      <a:pt x="6372" y="1462312"/>
                    </a:lnTo>
                    <a:cubicBezTo>
                      <a:pt x="92218" y="546465"/>
                      <a:pt x="507147" y="165113"/>
                      <a:pt x="815519" y="7107"/>
                    </a:cubicBezTo>
                    <a:lnTo>
                      <a:pt x="8310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2" name="任意多边形: 形状 211"/>
              <p:cNvSpPr/>
              <p:nvPr/>
            </p:nvSpPr>
            <p:spPr>
              <a:xfrm>
                <a:off x="8536579" y="-1081434"/>
                <a:ext cx="494230" cy="162974"/>
              </a:xfrm>
              <a:custGeom>
                <a:avLst/>
                <a:gdLst>
                  <a:gd name="connsiteX0" fmla="*/ 192568 w 494230"/>
                  <a:gd name="connsiteY0" fmla="*/ 129 h 162974"/>
                  <a:gd name="connsiteX1" fmla="*/ 494230 w 494230"/>
                  <a:gd name="connsiteY1" fmla="*/ 162974 h 162974"/>
                  <a:gd name="connsiteX2" fmla="*/ 331696 w 494230"/>
                  <a:gd name="connsiteY2" fmla="*/ 60221 h 162974"/>
                  <a:gd name="connsiteX3" fmla="*/ 330545 w 494230"/>
                  <a:gd name="connsiteY3" fmla="*/ 59962 h 162974"/>
                  <a:gd name="connsiteX4" fmla="*/ 304250 w 494230"/>
                  <a:gd name="connsiteY4" fmla="*/ 44784 h 162974"/>
                  <a:gd name="connsiteX5" fmla="*/ 56837 w 494230"/>
                  <a:gd name="connsiteY5" fmla="*/ 27020 h 162974"/>
                  <a:gd name="connsiteX6" fmla="*/ 0 w 494230"/>
                  <a:gd name="connsiteY6" fmla="*/ 47618 h 162974"/>
                  <a:gd name="connsiteX7" fmla="*/ 21519 w 494230"/>
                  <a:gd name="connsiteY7" fmla="*/ 36260 h 162974"/>
                  <a:gd name="connsiteX8" fmla="*/ 192568 w 494230"/>
                  <a:gd name="connsiteY8" fmla="*/ 129 h 162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4230" h="162974">
                    <a:moveTo>
                      <a:pt x="192568" y="129"/>
                    </a:moveTo>
                    <a:cubicBezTo>
                      <a:pt x="381655" y="5270"/>
                      <a:pt x="494230" y="162974"/>
                      <a:pt x="494230" y="162974"/>
                    </a:cubicBezTo>
                    <a:cubicBezTo>
                      <a:pt x="443847" y="111710"/>
                      <a:pt x="388090" y="79208"/>
                      <a:pt x="331696" y="60221"/>
                    </a:cubicBezTo>
                    <a:lnTo>
                      <a:pt x="330545" y="59962"/>
                    </a:lnTo>
                    <a:lnTo>
                      <a:pt x="304250" y="44784"/>
                    </a:lnTo>
                    <a:cubicBezTo>
                      <a:pt x="238490" y="15112"/>
                      <a:pt x="154890" y="-523"/>
                      <a:pt x="56837" y="27020"/>
                    </a:cubicBezTo>
                    <a:lnTo>
                      <a:pt x="0" y="47618"/>
                    </a:lnTo>
                    <a:lnTo>
                      <a:pt x="21519" y="36260"/>
                    </a:lnTo>
                    <a:cubicBezTo>
                      <a:pt x="83738" y="8672"/>
                      <a:pt x="140998" y="-1273"/>
                      <a:pt x="192568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3" name="任意多边形: 形状 212"/>
              <p:cNvSpPr/>
              <p:nvPr/>
            </p:nvSpPr>
            <p:spPr>
              <a:xfrm>
                <a:off x="8498868" y="-1043562"/>
                <a:ext cx="506720" cy="137803"/>
              </a:xfrm>
              <a:custGeom>
                <a:avLst/>
                <a:gdLst>
                  <a:gd name="connsiteX0" fmla="*/ 203040 w 506720"/>
                  <a:gd name="connsiteY0" fmla="*/ 686 h 137803"/>
                  <a:gd name="connsiteX1" fmla="*/ 284927 w 506720"/>
                  <a:gd name="connsiteY1" fmla="*/ 3349 h 137803"/>
                  <a:gd name="connsiteX2" fmla="*/ 368256 w 506720"/>
                  <a:gd name="connsiteY2" fmla="*/ 22091 h 137803"/>
                  <a:gd name="connsiteX3" fmla="*/ 412092 w 506720"/>
                  <a:gd name="connsiteY3" fmla="*/ 47394 h 137803"/>
                  <a:gd name="connsiteX4" fmla="*/ 506720 w 506720"/>
                  <a:gd name="connsiteY4" fmla="*/ 137803 h 137803"/>
                  <a:gd name="connsiteX5" fmla="*/ 36027 w 506720"/>
                  <a:gd name="connsiteY5" fmla="*/ 41335 h 137803"/>
                  <a:gd name="connsiteX6" fmla="*/ 0 w 506720"/>
                  <a:gd name="connsiteY6" fmla="*/ 56852 h 137803"/>
                  <a:gd name="connsiteX7" fmla="*/ 8446 w 506720"/>
                  <a:gd name="connsiteY7" fmla="*/ 51377 h 137803"/>
                  <a:gd name="connsiteX8" fmla="*/ 203040 w 506720"/>
                  <a:gd name="connsiteY8" fmla="*/ 686 h 137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6720" h="137803">
                    <a:moveTo>
                      <a:pt x="203040" y="686"/>
                    </a:moveTo>
                    <a:cubicBezTo>
                      <a:pt x="229509" y="-712"/>
                      <a:pt x="257002" y="-43"/>
                      <a:pt x="284927" y="3349"/>
                    </a:cubicBezTo>
                    <a:lnTo>
                      <a:pt x="368256" y="22091"/>
                    </a:lnTo>
                    <a:lnTo>
                      <a:pt x="412092" y="47394"/>
                    </a:lnTo>
                    <a:cubicBezTo>
                      <a:pt x="473226" y="90883"/>
                      <a:pt x="506720" y="137803"/>
                      <a:pt x="506720" y="137803"/>
                    </a:cubicBezTo>
                    <a:cubicBezTo>
                      <a:pt x="355570" y="-15988"/>
                      <a:pt x="156062" y="-927"/>
                      <a:pt x="36027" y="41335"/>
                    </a:cubicBezTo>
                    <a:lnTo>
                      <a:pt x="0" y="56852"/>
                    </a:lnTo>
                    <a:lnTo>
                      <a:pt x="8446" y="51377"/>
                    </a:lnTo>
                    <a:cubicBezTo>
                      <a:pt x="53443" y="27680"/>
                      <a:pt x="123634" y="4881"/>
                      <a:pt x="203040" y="6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4" name="任意多边形: 形状 213"/>
              <p:cNvSpPr/>
              <p:nvPr/>
            </p:nvSpPr>
            <p:spPr>
              <a:xfrm>
                <a:off x="8421245" y="-1033815"/>
                <a:ext cx="115335" cy="69203"/>
              </a:xfrm>
              <a:custGeom>
                <a:avLst/>
                <a:gdLst>
                  <a:gd name="connsiteX0" fmla="*/ 115335 w 115335"/>
                  <a:gd name="connsiteY0" fmla="*/ 0 h 69203"/>
                  <a:gd name="connsiteX1" fmla="*/ 73008 w 115335"/>
                  <a:gd name="connsiteY1" fmla="*/ 22342 h 69203"/>
                  <a:gd name="connsiteX2" fmla="*/ 6019 w 115335"/>
                  <a:gd name="connsiteY2" fmla="*/ 69203 h 69203"/>
                  <a:gd name="connsiteX3" fmla="*/ 0 w 115335"/>
                  <a:gd name="connsiteY3" fmla="*/ 68471 h 69203"/>
                  <a:gd name="connsiteX4" fmla="*/ 47787 w 115335"/>
                  <a:gd name="connsiteY4" fmla="*/ 35042 h 69203"/>
                  <a:gd name="connsiteX5" fmla="*/ 111633 w 115335"/>
                  <a:gd name="connsiteY5" fmla="*/ 1342 h 69203"/>
                  <a:gd name="connsiteX6" fmla="*/ 115335 w 115335"/>
                  <a:gd name="connsiteY6" fmla="*/ 0 h 69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335" h="69203">
                    <a:moveTo>
                      <a:pt x="115335" y="0"/>
                    </a:moveTo>
                    <a:lnTo>
                      <a:pt x="73008" y="22342"/>
                    </a:lnTo>
                    <a:cubicBezTo>
                      <a:pt x="51193" y="35692"/>
                      <a:pt x="28855" y="51234"/>
                      <a:pt x="6019" y="69203"/>
                    </a:cubicBezTo>
                    <a:lnTo>
                      <a:pt x="0" y="68471"/>
                    </a:lnTo>
                    <a:lnTo>
                      <a:pt x="47787" y="35042"/>
                    </a:lnTo>
                    <a:cubicBezTo>
                      <a:pt x="69602" y="21693"/>
                      <a:pt x="90893" y="10537"/>
                      <a:pt x="111633" y="1342"/>
                    </a:cubicBezTo>
                    <a:lnTo>
                      <a:pt x="1153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5" name="任意多边形: 形状 214"/>
              <p:cNvSpPr/>
              <p:nvPr/>
            </p:nvSpPr>
            <p:spPr>
              <a:xfrm>
                <a:off x="7078703" y="-987869"/>
                <a:ext cx="65751" cy="408720"/>
              </a:xfrm>
              <a:custGeom>
                <a:avLst/>
                <a:gdLst>
                  <a:gd name="connsiteX0" fmla="*/ 23796 w 65751"/>
                  <a:gd name="connsiteY0" fmla="*/ 0 h 408720"/>
                  <a:gd name="connsiteX1" fmla="*/ 41415 w 65751"/>
                  <a:gd name="connsiteY1" fmla="*/ 46859 h 408720"/>
                  <a:gd name="connsiteX2" fmla="*/ 48847 w 65751"/>
                  <a:gd name="connsiteY2" fmla="*/ 357666 h 408720"/>
                  <a:gd name="connsiteX3" fmla="*/ 45625 w 65751"/>
                  <a:gd name="connsiteY3" fmla="*/ 374071 h 408720"/>
                  <a:gd name="connsiteX4" fmla="*/ 40775 w 65751"/>
                  <a:gd name="connsiteY4" fmla="*/ 380247 h 408720"/>
                  <a:gd name="connsiteX5" fmla="*/ 15842 w 65751"/>
                  <a:gd name="connsiteY5" fmla="*/ 408720 h 408720"/>
                  <a:gd name="connsiteX6" fmla="*/ 16194 w 65751"/>
                  <a:gd name="connsiteY6" fmla="*/ 59559 h 408720"/>
                  <a:gd name="connsiteX7" fmla="*/ 0 w 65751"/>
                  <a:gd name="connsiteY7" fmla="*/ 16490 h 408720"/>
                  <a:gd name="connsiteX8" fmla="*/ 23796 w 65751"/>
                  <a:gd name="connsiteY8" fmla="*/ 0 h 40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751" h="408720">
                    <a:moveTo>
                      <a:pt x="23796" y="0"/>
                    </a:moveTo>
                    <a:cubicBezTo>
                      <a:pt x="28024" y="14800"/>
                      <a:pt x="33661" y="30303"/>
                      <a:pt x="41415" y="46859"/>
                    </a:cubicBezTo>
                    <a:cubicBezTo>
                      <a:pt x="82637" y="133270"/>
                      <a:pt x="61828" y="286467"/>
                      <a:pt x="48847" y="357666"/>
                    </a:cubicBezTo>
                    <a:lnTo>
                      <a:pt x="45625" y="374071"/>
                    </a:lnTo>
                    <a:lnTo>
                      <a:pt x="40775" y="380247"/>
                    </a:lnTo>
                    <a:cubicBezTo>
                      <a:pt x="25972" y="398128"/>
                      <a:pt x="15842" y="408720"/>
                      <a:pt x="15842" y="408720"/>
                    </a:cubicBezTo>
                    <a:cubicBezTo>
                      <a:pt x="15842" y="408720"/>
                      <a:pt x="71157" y="174773"/>
                      <a:pt x="16194" y="59559"/>
                    </a:cubicBezTo>
                    <a:lnTo>
                      <a:pt x="0" y="16490"/>
                    </a:lnTo>
                    <a:lnTo>
                      <a:pt x="2379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6" name="任意多边形: 形状 215"/>
              <p:cNvSpPr/>
              <p:nvPr/>
            </p:nvSpPr>
            <p:spPr>
              <a:xfrm>
                <a:off x="8275724" y="-986710"/>
                <a:ext cx="223145" cy="255135"/>
              </a:xfrm>
              <a:custGeom>
                <a:avLst/>
                <a:gdLst>
                  <a:gd name="connsiteX0" fmla="*/ 223145 w 223145"/>
                  <a:gd name="connsiteY0" fmla="*/ 0 h 255135"/>
                  <a:gd name="connsiteX1" fmla="*/ 195584 w 223145"/>
                  <a:gd name="connsiteY1" fmla="*/ 17866 h 255135"/>
                  <a:gd name="connsiteX2" fmla="*/ 145551 w 223145"/>
                  <a:gd name="connsiteY2" fmla="*/ 119693 h 255135"/>
                  <a:gd name="connsiteX3" fmla="*/ 6120 w 223145"/>
                  <a:gd name="connsiteY3" fmla="*/ 253471 h 255135"/>
                  <a:gd name="connsiteX4" fmla="*/ 0 w 223145"/>
                  <a:gd name="connsiteY4" fmla="*/ 255135 h 255135"/>
                  <a:gd name="connsiteX5" fmla="*/ 22560 w 223145"/>
                  <a:gd name="connsiteY5" fmla="*/ 242100 h 255135"/>
                  <a:gd name="connsiteX6" fmla="*/ 120331 w 223145"/>
                  <a:gd name="connsiteY6" fmla="*/ 132393 h 255135"/>
                  <a:gd name="connsiteX7" fmla="*/ 170363 w 223145"/>
                  <a:gd name="connsiteY7" fmla="*/ 30566 h 255135"/>
                  <a:gd name="connsiteX8" fmla="*/ 206370 w 223145"/>
                  <a:gd name="connsiteY8" fmla="*/ 7225 h 255135"/>
                  <a:gd name="connsiteX9" fmla="*/ 223145 w 223145"/>
                  <a:gd name="connsiteY9" fmla="*/ 0 h 255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145" h="255135">
                    <a:moveTo>
                      <a:pt x="223145" y="0"/>
                    </a:moveTo>
                    <a:lnTo>
                      <a:pt x="195584" y="17866"/>
                    </a:lnTo>
                    <a:cubicBezTo>
                      <a:pt x="195584" y="17866"/>
                      <a:pt x="174795" y="81641"/>
                      <a:pt x="145551" y="119693"/>
                    </a:cubicBezTo>
                    <a:cubicBezTo>
                      <a:pt x="127495" y="143475"/>
                      <a:pt x="81362" y="221070"/>
                      <a:pt x="6120" y="253471"/>
                    </a:cubicBezTo>
                    <a:lnTo>
                      <a:pt x="0" y="255135"/>
                    </a:lnTo>
                    <a:lnTo>
                      <a:pt x="22560" y="242100"/>
                    </a:lnTo>
                    <a:cubicBezTo>
                      <a:pt x="73472" y="204885"/>
                      <a:pt x="105886" y="151419"/>
                      <a:pt x="120331" y="132393"/>
                    </a:cubicBezTo>
                    <a:cubicBezTo>
                      <a:pt x="149575" y="94341"/>
                      <a:pt x="170363" y="30566"/>
                      <a:pt x="170363" y="30566"/>
                    </a:cubicBezTo>
                    <a:cubicBezTo>
                      <a:pt x="179171" y="23123"/>
                      <a:pt x="191371" y="15124"/>
                      <a:pt x="206370" y="7225"/>
                    </a:cubicBezTo>
                    <a:lnTo>
                      <a:pt x="2231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7" name="任意多边形: 形状 216"/>
              <p:cNvSpPr/>
              <p:nvPr/>
            </p:nvSpPr>
            <p:spPr>
              <a:xfrm>
                <a:off x="8271886" y="-981885"/>
                <a:ext cx="149358" cy="29973"/>
              </a:xfrm>
              <a:custGeom>
                <a:avLst/>
                <a:gdLst>
                  <a:gd name="connsiteX0" fmla="*/ 0 w 149358"/>
                  <a:gd name="connsiteY0" fmla="*/ 6 h 29973"/>
                  <a:gd name="connsiteX1" fmla="*/ 80068 w 149358"/>
                  <a:gd name="connsiteY1" fmla="*/ 8111 h 29973"/>
                  <a:gd name="connsiteX2" fmla="*/ 149358 w 149358"/>
                  <a:gd name="connsiteY2" fmla="*/ 16541 h 29973"/>
                  <a:gd name="connsiteX3" fmla="*/ 130156 w 149358"/>
                  <a:gd name="connsiteY3" fmla="*/ 29973 h 29973"/>
                  <a:gd name="connsiteX4" fmla="*/ 54847 w 149358"/>
                  <a:gd name="connsiteY4" fmla="*/ 20811 h 29973"/>
                  <a:gd name="connsiteX5" fmla="*/ 12037 w 149358"/>
                  <a:gd name="connsiteY5" fmla="*/ 16478 h 29973"/>
                  <a:gd name="connsiteX6" fmla="*/ 0 w 149358"/>
                  <a:gd name="connsiteY6" fmla="*/ 6 h 2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358" h="29973">
                    <a:moveTo>
                      <a:pt x="0" y="6"/>
                    </a:moveTo>
                    <a:cubicBezTo>
                      <a:pt x="27306" y="-169"/>
                      <a:pt x="54083" y="3883"/>
                      <a:pt x="80068" y="8111"/>
                    </a:cubicBezTo>
                    <a:lnTo>
                      <a:pt x="149358" y="16541"/>
                    </a:lnTo>
                    <a:lnTo>
                      <a:pt x="130156" y="29973"/>
                    </a:lnTo>
                    <a:cubicBezTo>
                      <a:pt x="106022" y="29444"/>
                      <a:pt x="80831" y="25040"/>
                      <a:pt x="54847" y="20811"/>
                    </a:cubicBezTo>
                    <a:lnTo>
                      <a:pt x="12037" y="16478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8" name="任意多边形: 形状 217"/>
              <p:cNvSpPr/>
              <p:nvPr/>
            </p:nvSpPr>
            <p:spPr>
              <a:xfrm>
                <a:off x="6854958" y="-975169"/>
                <a:ext cx="223745" cy="358292"/>
              </a:xfrm>
              <a:custGeom>
                <a:avLst/>
                <a:gdLst>
                  <a:gd name="connsiteX0" fmla="*/ 222320 w 223745"/>
                  <a:gd name="connsiteY0" fmla="*/ 0 h 358292"/>
                  <a:gd name="connsiteX1" fmla="*/ 223745 w 223745"/>
                  <a:gd name="connsiteY1" fmla="*/ 3790 h 358292"/>
                  <a:gd name="connsiteX2" fmla="*/ 162630 w 223745"/>
                  <a:gd name="connsiteY2" fmla="*/ 46140 h 358292"/>
                  <a:gd name="connsiteX3" fmla="*/ 112246 w 223745"/>
                  <a:gd name="connsiteY3" fmla="*/ 252253 h 358292"/>
                  <a:gd name="connsiteX4" fmla="*/ 12789 w 223745"/>
                  <a:gd name="connsiteY4" fmla="*/ 353260 h 358292"/>
                  <a:gd name="connsiteX5" fmla="*/ 0 w 223745"/>
                  <a:gd name="connsiteY5" fmla="*/ 358292 h 358292"/>
                  <a:gd name="connsiteX6" fmla="*/ 24702 w 223745"/>
                  <a:gd name="connsiteY6" fmla="*/ 343055 h 358292"/>
                  <a:gd name="connsiteX7" fmla="*/ 87025 w 223745"/>
                  <a:gd name="connsiteY7" fmla="*/ 264953 h 358292"/>
                  <a:gd name="connsiteX8" fmla="*/ 137409 w 223745"/>
                  <a:gd name="connsiteY8" fmla="*/ 58840 h 358292"/>
                  <a:gd name="connsiteX9" fmla="*/ 222320 w 223745"/>
                  <a:gd name="connsiteY9" fmla="*/ 0 h 35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745" h="358292">
                    <a:moveTo>
                      <a:pt x="222320" y="0"/>
                    </a:moveTo>
                    <a:lnTo>
                      <a:pt x="223745" y="3790"/>
                    </a:lnTo>
                    <a:lnTo>
                      <a:pt x="162630" y="46140"/>
                    </a:lnTo>
                    <a:cubicBezTo>
                      <a:pt x="158754" y="101807"/>
                      <a:pt x="146776" y="178617"/>
                      <a:pt x="112246" y="252253"/>
                    </a:cubicBezTo>
                    <a:cubicBezTo>
                      <a:pt x="88068" y="303914"/>
                      <a:pt x="50414" y="334814"/>
                      <a:pt x="12789" y="353260"/>
                    </a:cubicBezTo>
                    <a:lnTo>
                      <a:pt x="0" y="358292"/>
                    </a:lnTo>
                    <a:lnTo>
                      <a:pt x="24702" y="343055"/>
                    </a:lnTo>
                    <a:cubicBezTo>
                      <a:pt x="48798" y="324607"/>
                      <a:pt x="70907" y="299394"/>
                      <a:pt x="87025" y="264953"/>
                    </a:cubicBezTo>
                    <a:cubicBezTo>
                      <a:pt x="121555" y="191317"/>
                      <a:pt x="133533" y="114507"/>
                      <a:pt x="137409" y="58840"/>
                    </a:cubicBezTo>
                    <a:cubicBezTo>
                      <a:pt x="166654" y="40168"/>
                      <a:pt x="194840" y="20437"/>
                      <a:pt x="2223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9" name="任意多边形: 形状 218"/>
              <p:cNvSpPr/>
              <p:nvPr/>
            </p:nvSpPr>
            <p:spPr>
              <a:xfrm>
                <a:off x="8246666" y="-969179"/>
                <a:ext cx="55351" cy="115145"/>
              </a:xfrm>
              <a:custGeom>
                <a:avLst/>
                <a:gdLst>
                  <a:gd name="connsiteX0" fmla="*/ 0 w 55351"/>
                  <a:gd name="connsiteY0" fmla="*/ 0 h 115145"/>
                  <a:gd name="connsiteX1" fmla="*/ 37258 w 55351"/>
                  <a:gd name="connsiteY1" fmla="*/ 3772 h 115145"/>
                  <a:gd name="connsiteX2" fmla="*/ 51998 w 55351"/>
                  <a:gd name="connsiteY2" fmla="*/ 23942 h 115145"/>
                  <a:gd name="connsiteX3" fmla="*/ 4788 w 55351"/>
                  <a:gd name="connsiteY3" fmla="*/ 114846 h 115145"/>
                  <a:gd name="connsiteX4" fmla="*/ 1962 w 55351"/>
                  <a:gd name="connsiteY4" fmla="*/ 115145 h 115145"/>
                  <a:gd name="connsiteX5" fmla="*/ 4682 w 55351"/>
                  <a:gd name="connsiteY5" fmla="*/ 113639 h 115145"/>
                  <a:gd name="connsiteX6" fmla="*/ 26777 w 55351"/>
                  <a:gd name="connsiteY6" fmla="*/ 36642 h 115145"/>
                  <a:gd name="connsiteX7" fmla="*/ 0 w 55351"/>
                  <a:gd name="connsiteY7" fmla="*/ 0 h 11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351" h="115145">
                    <a:moveTo>
                      <a:pt x="0" y="0"/>
                    </a:moveTo>
                    <a:lnTo>
                      <a:pt x="37258" y="3772"/>
                    </a:lnTo>
                    <a:lnTo>
                      <a:pt x="51998" y="23942"/>
                    </a:lnTo>
                    <a:cubicBezTo>
                      <a:pt x="63979" y="61994"/>
                      <a:pt x="42840" y="102865"/>
                      <a:pt x="4788" y="114846"/>
                    </a:cubicBezTo>
                    <a:lnTo>
                      <a:pt x="1962" y="115145"/>
                    </a:lnTo>
                    <a:lnTo>
                      <a:pt x="4682" y="113639"/>
                    </a:lnTo>
                    <a:cubicBezTo>
                      <a:pt x="26119" y="95306"/>
                      <a:pt x="35763" y="65181"/>
                      <a:pt x="26777" y="36642"/>
                    </a:cubicBezTo>
                    <a:cubicBezTo>
                      <a:pt x="21847" y="21140"/>
                      <a:pt x="11981" y="881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0" name="任意多边形: 形状 219"/>
              <p:cNvSpPr/>
              <p:nvPr/>
            </p:nvSpPr>
            <p:spPr>
              <a:xfrm>
                <a:off x="8131931" y="-951577"/>
                <a:ext cx="116696" cy="113295"/>
              </a:xfrm>
              <a:custGeom>
                <a:avLst/>
                <a:gdLst>
                  <a:gd name="connsiteX0" fmla="*/ 31086 w 116696"/>
                  <a:gd name="connsiteY0" fmla="*/ 0 h 113295"/>
                  <a:gd name="connsiteX1" fmla="*/ 28619 w 116696"/>
                  <a:gd name="connsiteY1" fmla="*/ 50029 h 113295"/>
                  <a:gd name="connsiteX2" fmla="*/ 90950 w 116696"/>
                  <a:gd name="connsiteY2" fmla="*/ 100271 h 113295"/>
                  <a:gd name="connsiteX3" fmla="*/ 116696 w 116696"/>
                  <a:gd name="connsiteY3" fmla="*/ 97543 h 113295"/>
                  <a:gd name="connsiteX4" fmla="*/ 94301 w 116696"/>
                  <a:gd name="connsiteY4" fmla="*/ 109944 h 113295"/>
                  <a:gd name="connsiteX5" fmla="*/ 3398 w 116696"/>
                  <a:gd name="connsiteY5" fmla="*/ 62729 h 113295"/>
                  <a:gd name="connsiteX6" fmla="*/ 138 w 116696"/>
                  <a:gd name="connsiteY6" fmla="*/ 37055 h 113295"/>
                  <a:gd name="connsiteX7" fmla="*/ 3403 w 116696"/>
                  <a:gd name="connsiteY7" fmla="*/ 23169 h 113295"/>
                  <a:gd name="connsiteX8" fmla="*/ 31086 w 116696"/>
                  <a:gd name="connsiteY8" fmla="*/ 0 h 113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696" h="113295">
                    <a:moveTo>
                      <a:pt x="31086" y="0"/>
                    </a:moveTo>
                    <a:cubicBezTo>
                      <a:pt x="24742" y="15503"/>
                      <a:pt x="22981" y="32766"/>
                      <a:pt x="28619" y="50029"/>
                    </a:cubicBezTo>
                    <a:cubicBezTo>
                      <a:pt x="37605" y="78568"/>
                      <a:pt x="62841" y="97594"/>
                      <a:pt x="90950" y="100271"/>
                    </a:cubicBezTo>
                    <a:lnTo>
                      <a:pt x="116696" y="97543"/>
                    </a:lnTo>
                    <a:lnTo>
                      <a:pt x="94301" y="109944"/>
                    </a:lnTo>
                    <a:cubicBezTo>
                      <a:pt x="56249" y="121921"/>
                      <a:pt x="15379" y="100781"/>
                      <a:pt x="3398" y="62729"/>
                    </a:cubicBezTo>
                    <a:cubicBezTo>
                      <a:pt x="579" y="54098"/>
                      <a:pt x="-390" y="45466"/>
                      <a:pt x="138" y="37055"/>
                    </a:cubicBezTo>
                    <a:lnTo>
                      <a:pt x="3403" y="23169"/>
                    </a:lnTo>
                    <a:lnTo>
                      <a:pt x="310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1" name="任意多边形: 形状 220"/>
              <p:cNvSpPr/>
              <p:nvPr/>
            </p:nvSpPr>
            <p:spPr>
              <a:xfrm>
                <a:off x="9151101" y="-943925"/>
                <a:ext cx="331796" cy="390598"/>
              </a:xfrm>
              <a:custGeom>
                <a:avLst/>
                <a:gdLst>
                  <a:gd name="connsiteX0" fmla="*/ 228865 w 331796"/>
                  <a:gd name="connsiteY0" fmla="*/ 803 h 390598"/>
                  <a:gd name="connsiteX1" fmla="*/ 259519 w 331796"/>
                  <a:gd name="connsiteY1" fmla="*/ 98047 h 390598"/>
                  <a:gd name="connsiteX2" fmla="*/ 201385 w 331796"/>
                  <a:gd name="connsiteY2" fmla="*/ 277031 h 390598"/>
                  <a:gd name="connsiteX3" fmla="*/ 186234 w 331796"/>
                  <a:gd name="connsiteY3" fmla="*/ 291124 h 390598"/>
                  <a:gd name="connsiteX4" fmla="*/ 196099 w 331796"/>
                  <a:gd name="connsiteY4" fmla="*/ 339744 h 390598"/>
                  <a:gd name="connsiteX5" fmla="*/ 232391 w 331796"/>
                  <a:gd name="connsiteY5" fmla="*/ 376035 h 390598"/>
                  <a:gd name="connsiteX6" fmla="*/ 278237 w 331796"/>
                  <a:gd name="connsiteY6" fmla="*/ 377752 h 390598"/>
                  <a:gd name="connsiteX7" fmla="*/ 331796 w 331796"/>
                  <a:gd name="connsiteY7" fmla="*/ 375507 h 390598"/>
                  <a:gd name="connsiteX8" fmla="*/ 319209 w 331796"/>
                  <a:gd name="connsiteY8" fmla="*/ 387677 h 390598"/>
                  <a:gd name="connsiteX9" fmla="*/ 207169 w 331796"/>
                  <a:gd name="connsiteY9" fmla="*/ 388735 h 390598"/>
                  <a:gd name="connsiteX10" fmla="*/ 170879 w 331796"/>
                  <a:gd name="connsiteY10" fmla="*/ 352444 h 390598"/>
                  <a:gd name="connsiteX11" fmla="*/ 161013 w 331796"/>
                  <a:gd name="connsiteY11" fmla="*/ 303824 h 390598"/>
                  <a:gd name="connsiteX12" fmla="*/ 176165 w 331796"/>
                  <a:gd name="connsiteY12" fmla="*/ 289731 h 390598"/>
                  <a:gd name="connsiteX13" fmla="*/ 234298 w 331796"/>
                  <a:gd name="connsiteY13" fmla="*/ 110747 h 390598"/>
                  <a:gd name="connsiteX14" fmla="*/ 203645 w 331796"/>
                  <a:gd name="connsiteY14" fmla="*/ 13503 h 390598"/>
                  <a:gd name="connsiteX15" fmla="*/ 59718 w 331796"/>
                  <a:gd name="connsiteY15" fmla="*/ 50585 h 390598"/>
                  <a:gd name="connsiteX16" fmla="*/ 0 w 331796"/>
                  <a:gd name="connsiteY16" fmla="*/ 80339 h 390598"/>
                  <a:gd name="connsiteX17" fmla="*/ 1251 w 331796"/>
                  <a:gd name="connsiteY17" fmla="*/ 79581 h 390598"/>
                  <a:gd name="connsiteX18" fmla="*/ 228865 w 331796"/>
                  <a:gd name="connsiteY18" fmla="*/ 803 h 39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1796" h="390598">
                    <a:moveTo>
                      <a:pt x="228865" y="803"/>
                    </a:moveTo>
                    <a:cubicBezTo>
                      <a:pt x="289467" y="10313"/>
                      <a:pt x="279956" y="58586"/>
                      <a:pt x="259519" y="98047"/>
                    </a:cubicBezTo>
                    <a:cubicBezTo>
                      <a:pt x="239085" y="137508"/>
                      <a:pt x="278191" y="195641"/>
                      <a:pt x="201385" y="277031"/>
                    </a:cubicBezTo>
                    <a:cubicBezTo>
                      <a:pt x="196099" y="282313"/>
                      <a:pt x="191169" y="287247"/>
                      <a:pt x="186234" y="291124"/>
                    </a:cubicBezTo>
                    <a:cubicBezTo>
                      <a:pt x="191169" y="305920"/>
                      <a:pt x="195397" y="323538"/>
                      <a:pt x="196099" y="339744"/>
                    </a:cubicBezTo>
                    <a:cubicBezTo>
                      <a:pt x="197509" y="377795"/>
                      <a:pt x="204204" y="369691"/>
                      <a:pt x="232391" y="376035"/>
                    </a:cubicBezTo>
                    <a:cubicBezTo>
                      <a:pt x="240318" y="377796"/>
                      <a:pt x="257582" y="378148"/>
                      <a:pt x="278237" y="377752"/>
                    </a:cubicBezTo>
                    <a:lnTo>
                      <a:pt x="331796" y="375507"/>
                    </a:lnTo>
                    <a:lnTo>
                      <a:pt x="319209" y="387677"/>
                    </a:lnTo>
                    <a:cubicBezTo>
                      <a:pt x="276227" y="390144"/>
                      <a:pt x="223023" y="392256"/>
                      <a:pt x="207169" y="388735"/>
                    </a:cubicBezTo>
                    <a:cubicBezTo>
                      <a:pt x="178983" y="382391"/>
                      <a:pt x="172288" y="390495"/>
                      <a:pt x="170879" y="352444"/>
                    </a:cubicBezTo>
                    <a:cubicBezTo>
                      <a:pt x="170175" y="336238"/>
                      <a:pt x="165947" y="318620"/>
                      <a:pt x="161013" y="303824"/>
                    </a:cubicBezTo>
                    <a:cubicBezTo>
                      <a:pt x="165947" y="299947"/>
                      <a:pt x="170879" y="295013"/>
                      <a:pt x="176165" y="289731"/>
                    </a:cubicBezTo>
                    <a:cubicBezTo>
                      <a:pt x="252971" y="208341"/>
                      <a:pt x="213865" y="150208"/>
                      <a:pt x="234298" y="110747"/>
                    </a:cubicBezTo>
                    <a:cubicBezTo>
                      <a:pt x="254735" y="71286"/>
                      <a:pt x="264245" y="23013"/>
                      <a:pt x="203645" y="13503"/>
                    </a:cubicBezTo>
                    <a:cubicBezTo>
                      <a:pt x="173344" y="8746"/>
                      <a:pt x="117059" y="25658"/>
                      <a:pt x="59718" y="50585"/>
                    </a:cubicBezTo>
                    <a:lnTo>
                      <a:pt x="0" y="80339"/>
                    </a:lnTo>
                    <a:lnTo>
                      <a:pt x="1251" y="79581"/>
                    </a:lnTo>
                    <a:cubicBezTo>
                      <a:pt x="79501" y="35287"/>
                      <a:pt x="183415" y="-6332"/>
                      <a:pt x="228865" y="8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2" name="任意多边形: 形状 221"/>
              <p:cNvSpPr/>
              <p:nvPr/>
            </p:nvSpPr>
            <p:spPr>
              <a:xfrm>
                <a:off x="7948940" y="-938878"/>
                <a:ext cx="188857" cy="217990"/>
              </a:xfrm>
              <a:custGeom>
                <a:avLst/>
                <a:gdLst>
                  <a:gd name="connsiteX0" fmla="*/ 188857 w 188857"/>
                  <a:gd name="connsiteY0" fmla="*/ 0 h 217990"/>
                  <a:gd name="connsiteX1" fmla="*/ 186395 w 188857"/>
                  <a:gd name="connsiteY1" fmla="*/ 10469 h 217990"/>
                  <a:gd name="connsiteX2" fmla="*/ 182946 w 188857"/>
                  <a:gd name="connsiteY2" fmla="*/ 13356 h 217990"/>
                  <a:gd name="connsiteX3" fmla="*/ 108378 w 188857"/>
                  <a:gd name="connsiteY3" fmla="*/ 129642 h 217990"/>
                  <a:gd name="connsiteX4" fmla="*/ 18312 w 188857"/>
                  <a:gd name="connsiteY4" fmla="*/ 209884 h 217990"/>
                  <a:gd name="connsiteX5" fmla="*/ 0 w 188857"/>
                  <a:gd name="connsiteY5" fmla="*/ 217990 h 217990"/>
                  <a:gd name="connsiteX6" fmla="*/ 37876 w 188857"/>
                  <a:gd name="connsiteY6" fmla="*/ 192802 h 217990"/>
                  <a:gd name="connsiteX7" fmla="*/ 83157 w 188857"/>
                  <a:gd name="connsiteY7" fmla="*/ 142342 h 217990"/>
                  <a:gd name="connsiteX8" fmla="*/ 188857 w 188857"/>
                  <a:gd name="connsiteY8" fmla="*/ 0 h 217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857" h="217990">
                    <a:moveTo>
                      <a:pt x="188857" y="0"/>
                    </a:moveTo>
                    <a:lnTo>
                      <a:pt x="186395" y="10469"/>
                    </a:lnTo>
                    <a:lnTo>
                      <a:pt x="182946" y="13356"/>
                    </a:lnTo>
                    <a:cubicBezTo>
                      <a:pt x="156603" y="42307"/>
                      <a:pt x="141409" y="80227"/>
                      <a:pt x="108378" y="129642"/>
                    </a:cubicBezTo>
                    <a:cubicBezTo>
                      <a:pt x="80543" y="171393"/>
                      <a:pt x="45486" y="195703"/>
                      <a:pt x="18312" y="209884"/>
                    </a:cubicBezTo>
                    <a:lnTo>
                      <a:pt x="0" y="217990"/>
                    </a:lnTo>
                    <a:lnTo>
                      <a:pt x="37876" y="192802"/>
                    </a:lnTo>
                    <a:cubicBezTo>
                      <a:pt x="53517" y="179733"/>
                      <a:pt x="69240" y="163217"/>
                      <a:pt x="83157" y="142342"/>
                    </a:cubicBezTo>
                    <a:cubicBezTo>
                      <a:pt x="127198" y="76455"/>
                      <a:pt x="139530" y="31005"/>
                      <a:pt x="1888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3" name="任意多边形: 形状 222"/>
              <p:cNvSpPr/>
              <p:nvPr/>
            </p:nvSpPr>
            <p:spPr>
              <a:xfrm>
                <a:off x="7271061" y="-908595"/>
                <a:ext cx="115066" cy="312534"/>
              </a:xfrm>
              <a:custGeom>
                <a:avLst/>
                <a:gdLst>
                  <a:gd name="connsiteX0" fmla="*/ 115066 w 115066"/>
                  <a:gd name="connsiteY0" fmla="*/ 0 h 312534"/>
                  <a:gd name="connsiteX1" fmla="*/ 29082 w 115066"/>
                  <a:gd name="connsiteY1" fmla="*/ 291748 h 312534"/>
                  <a:gd name="connsiteX2" fmla="*/ 27543 w 115066"/>
                  <a:gd name="connsiteY2" fmla="*/ 294971 h 312534"/>
                  <a:gd name="connsiteX3" fmla="*/ 0 w 115066"/>
                  <a:gd name="connsiteY3" fmla="*/ 312534 h 312534"/>
                  <a:gd name="connsiteX4" fmla="*/ 85984 w 115066"/>
                  <a:gd name="connsiteY4" fmla="*/ 59168 h 312534"/>
                  <a:gd name="connsiteX5" fmla="*/ 88316 w 115066"/>
                  <a:gd name="connsiteY5" fmla="*/ 31100 h 312534"/>
                  <a:gd name="connsiteX6" fmla="*/ 115066 w 115066"/>
                  <a:gd name="connsiteY6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066" h="312534">
                    <a:moveTo>
                      <a:pt x="115066" y="0"/>
                    </a:moveTo>
                    <a:cubicBezTo>
                      <a:pt x="115066" y="102352"/>
                      <a:pt x="46279" y="255149"/>
                      <a:pt x="29082" y="291748"/>
                    </a:cubicBezTo>
                    <a:lnTo>
                      <a:pt x="27543" y="294971"/>
                    </a:lnTo>
                    <a:lnTo>
                      <a:pt x="0" y="312534"/>
                    </a:lnTo>
                    <a:cubicBezTo>
                      <a:pt x="0" y="312534"/>
                      <a:pt x="68788" y="172532"/>
                      <a:pt x="85984" y="59168"/>
                    </a:cubicBezTo>
                    <a:lnTo>
                      <a:pt x="88316" y="31100"/>
                    </a:lnTo>
                    <a:lnTo>
                      <a:pt x="1150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4" name="任意多边形: 形状 223"/>
              <p:cNvSpPr/>
              <p:nvPr/>
            </p:nvSpPr>
            <p:spPr>
              <a:xfrm>
                <a:off x="8533640" y="-906026"/>
                <a:ext cx="431635" cy="60431"/>
              </a:xfrm>
              <a:custGeom>
                <a:avLst/>
                <a:gdLst>
                  <a:gd name="connsiteX0" fmla="*/ 203280 w 431635"/>
                  <a:gd name="connsiteY0" fmla="*/ 735 h 60431"/>
                  <a:gd name="connsiteX1" fmla="*/ 431635 w 431635"/>
                  <a:gd name="connsiteY1" fmla="*/ 36893 h 60431"/>
                  <a:gd name="connsiteX2" fmla="*/ 227612 w 431635"/>
                  <a:gd name="connsiteY2" fmla="*/ 13056 h 60431"/>
                  <a:gd name="connsiteX3" fmla="*/ 216495 w 431635"/>
                  <a:gd name="connsiteY3" fmla="*/ 14624 h 60431"/>
                  <a:gd name="connsiteX4" fmla="*/ 178058 w 431635"/>
                  <a:gd name="connsiteY4" fmla="*/ 13435 h 60431"/>
                  <a:gd name="connsiteX5" fmla="*/ 26919 w 431635"/>
                  <a:gd name="connsiteY5" fmla="*/ 47022 h 60431"/>
                  <a:gd name="connsiteX6" fmla="*/ 0 w 431635"/>
                  <a:gd name="connsiteY6" fmla="*/ 60431 h 60431"/>
                  <a:gd name="connsiteX7" fmla="*/ 728 w 431635"/>
                  <a:gd name="connsiteY7" fmla="*/ 59932 h 60431"/>
                  <a:gd name="connsiteX8" fmla="*/ 203280 w 431635"/>
                  <a:gd name="connsiteY8" fmla="*/ 735 h 6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1635" h="60431">
                    <a:moveTo>
                      <a:pt x="203280" y="735"/>
                    </a:moveTo>
                    <a:cubicBezTo>
                      <a:pt x="330956" y="-6091"/>
                      <a:pt x="431635" y="36893"/>
                      <a:pt x="431635" y="36893"/>
                    </a:cubicBezTo>
                    <a:cubicBezTo>
                      <a:pt x="357447" y="14300"/>
                      <a:pt x="289329" y="8144"/>
                      <a:pt x="227612" y="13056"/>
                    </a:cubicBezTo>
                    <a:lnTo>
                      <a:pt x="216495" y="14624"/>
                    </a:lnTo>
                    <a:lnTo>
                      <a:pt x="178058" y="13435"/>
                    </a:lnTo>
                    <a:cubicBezTo>
                      <a:pt x="130180" y="15995"/>
                      <a:pt x="78505" y="25560"/>
                      <a:pt x="26919" y="47022"/>
                    </a:cubicBezTo>
                    <a:lnTo>
                      <a:pt x="0" y="60431"/>
                    </a:lnTo>
                    <a:lnTo>
                      <a:pt x="728" y="59932"/>
                    </a:lnTo>
                    <a:cubicBezTo>
                      <a:pt x="68854" y="20014"/>
                      <a:pt x="139442" y="4148"/>
                      <a:pt x="203280" y="7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>
                <a:off x="7327596" y="-895894"/>
                <a:ext cx="33311" cy="55299"/>
              </a:xfrm>
              <a:custGeom>
                <a:avLst/>
                <a:gdLst>
                  <a:gd name="connsiteX0" fmla="*/ 33311 w 33311"/>
                  <a:gd name="connsiteY0" fmla="*/ 0 h 55299"/>
                  <a:gd name="connsiteX1" fmla="*/ 31782 w 33311"/>
                  <a:gd name="connsiteY1" fmla="*/ 18400 h 55299"/>
                  <a:gd name="connsiteX2" fmla="*/ 44 w 33311"/>
                  <a:gd name="connsiteY2" fmla="*/ 55299 h 55299"/>
                  <a:gd name="connsiteX3" fmla="*/ 1 w 33311"/>
                  <a:gd name="connsiteY3" fmla="*/ 48839 h 55299"/>
                  <a:gd name="connsiteX4" fmla="*/ 170 w 33311"/>
                  <a:gd name="connsiteY4" fmla="*/ 38530 h 55299"/>
                  <a:gd name="connsiteX5" fmla="*/ 33311 w 33311"/>
                  <a:gd name="connsiteY5" fmla="*/ 0 h 5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311" h="55299">
                    <a:moveTo>
                      <a:pt x="33311" y="0"/>
                    </a:moveTo>
                    <a:lnTo>
                      <a:pt x="31782" y="18400"/>
                    </a:lnTo>
                    <a:lnTo>
                      <a:pt x="44" y="55299"/>
                    </a:lnTo>
                    <a:cubicBezTo>
                      <a:pt x="44" y="55299"/>
                      <a:pt x="-5" y="53009"/>
                      <a:pt x="1" y="48839"/>
                    </a:cubicBezTo>
                    <a:lnTo>
                      <a:pt x="170" y="38530"/>
                    </a:lnTo>
                    <a:lnTo>
                      <a:pt x="333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6" name="任意多边形: 形状 225"/>
              <p:cNvSpPr/>
              <p:nvPr/>
            </p:nvSpPr>
            <p:spPr>
              <a:xfrm>
                <a:off x="8576432" y="-891402"/>
                <a:ext cx="363621" cy="51761"/>
              </a:xfrm>
              <a:custGeom>
                <a:avLst/>
                <a:gdLst>
                  <a:gd name="connsiteX0" fmla="*/ 173703 w 363621"/>
                  <a:gd name="connsiteY0" fmla="*/ 0 h 51761"/>
                  <a:gd name="connsiteX1" fmla="*/ 224810 w 363621"/>
                  <a:gd name="connsiteY1" fmla="*/ 1581 h 51761"/>
                  <a:gd name="connsiteX2" fmla="*/ 363621 w 363621"/>
                  <a:gd name="connsiteY2" fmla="*/ 34969 h 51761"/>
                  <a:gd name="connsiteX3" fmla="*/ 100028 w 363621"/>
                  <a:gd name="connsiteY3" fmla="*/ 19534 h 51761"/>
                  <a:gd name="connsiteX4" fmla="*/ 0 w 363621"/>
                  <a:gd name="connsiteY4" fmla="*/ 51761 h 51761"/>
                  <a:gd name="connsiteX5" fmla="*/ 19206 w 363621"/>
                  <a:gd name="connsiteY5" fmla="*/ 40999 h 51761"/>
                  <a:gd name="connsiteX6" fmla="*/ 125249 w 363621"/>
                  <a:gd name="connsiteY6" fmla="*/ 6834 h 51761"/>
                  <a:gd name="connsiteX7" fmla="*/ 173703 w 363621"/>
                  <a:gd name="connsiteY7" fmla="*/ 0 h 5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621" h="51761">
                    <a:moveTo>
                      <a:pt x="173703" y="0"/>
                    </a:moveTo>
                    <a:lnTo>
                      <a:pt x="224810" y="1581"/>
                    </a:lnTo>
                    <a:cubicBezTo>
                      <a:pt x="306989" y="10790"/>
                      <a:pt x="363621" y="34969"/>
                      <a:pt x="363621" y="34969"/>
                    </a:cubicBezTo>
                    <a:cubicBezTo>
                      <a:pt x="264704" y="4845"/>
                      <a:pt x="176577" y="3943"/>
                      <a:pt x="100028" y="19534"/>
                    </a:cubicBezTo>
                    <a:lnTo>
                      <a:pt x="0" y="51761"/>
                    </a:lnTo>
                    <a:lnTo>
                      <a:pt x="19206" y="40999"/>
                    </a:lnTo>
                    <a:cubicBezTo>
                      <a:pt x="51594" y="26548"/>
                      <a:pt x="86974" y="14629"/>
                      <a:pt x="125249" y="6834"/>
                    </a:cubicBezTo>
                    <a:lnTo>
                      <a:pt x="1737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7" name="任意多边形: 形状 226"/>
              <p:cNvSpPr/>
              <p:nvPr/>
            </p:nvSpPr>
            <p:spPr>
              <a:xfrm>
                <a:off x="8995679" y="-863586"/>
                <a:ext cx="155423" cy="182492"/>
              </a:xfrm>
              <a:custGeom>
                <a:avLst/>
                <a:gdLst>
                  <a:gd name="connsiteX0" fmla="*/ 155423 w 155423"/>
                  <a:gd name="connsiteY0" fmla="*/ 0 h 182492"/>
                  <a:gd name="connsiteX1" fmla="*/ 120077 w 155423"/>
                  <a:gd name="connsiteY1" fmla="*/ 21398 h 182492"/>
                  <a:gd name="connsiteX2" fmla="*/ 90094 w 155423"/>
                  <a:gd name="connsiteY2" fmla="*/ 42720 h 182492"/>
                  <a:gd name="connsiteX3" fmla="*/ 24910 w 155423"/>
                  <a:gd name="connsiteY3" fmla="*/ 171324 h 182492"/>
                  <a:gd name="connsiteX4" fmla="*/ 11274 w 155423"/>
                  <a:gd name="connsiteY4" fmla="*/ 178084 h 182492"/>
                  <a:gd name="connsiteX5" fmla="*/ 0 w 155423"/>
                  <a:gd name="connsiteY5" fmla="*/ 182492 h 182492"/>
                  <a:gd name="connsiteX6" fmla="*/ 5812 w 155423"/>
                  <a:gd name="connsiteY6" fmla="*/ 153772 h 182492"/>
                  <a:gd name="connsiteX7" fmla="*/ 64874 w 155423"/>
                  <a:gd name="connsiteY7" fmla="*/ 55420 h 182492"/>
                  <a:gd name="connsiteX8" fmla="*/ 131453 w 155423"/>
                  <a:gd name="connsiteY8" fmla="*/ 11942 h 182492"/>
                  <a:gd name="connsiteX9" fmla="*/ 155423 w 155423"/>
                  <a:gd name="connsiteY9" fmla="*/ 0 h 18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23" h="182492">
                    <a:moveTo>
                      <a:pt x="155423" y="0"/>
                    </a:moveTo>
                    <a:lnTo>
                      <a:pt x="120077" y="21398"/>
                    </a:lnTo>
                    <a:cubicBezTo>
                      <a:pt x="108850" y="28716"/>
                      <a:pt x="98726" y="35894"/>
                      <a:pt x="90094" y="42720"/>
                    </a:cubicBezTo>
                    <a:cubicBezTo>
                      <a:pt x="45348" y="78308"/>
                      <a:pt x="30196" y="135384"/>
                      <a:pt x="24910" y="171324"/>
                    </a:cubicBezTo>
                    <a:cubicBezTo>
                      <a:pt x="24910" y="171324"/>
                      <a:pt x="19889" y="174121"/>
                      <a:pt x="11274" y="178084"/>
                    </a:cubicBezTo>
                    <a:lnTo>
                      <a:pt x="0" y="182492"/>
                    </a:lnTo>
                    <a:lnTo>
                      <a:pt x="5812" y="153772"/>
                    </a:lnTo>
                    <a:cubicBezTo>
                      <a:pt x="14401" y="120889"/>
                      <a:pt x="31313" y="82111"/>
                      <a:pt x="64874" y="55420"/>
                    </a:cubicBezTo>
                    <a:cubicBezTo>
                      <a:pt x="82138" y="41768"/>
                      <a:pt x="105370" y="26706"/>
                      <a:pt x="131453" y="11942"/>
                    </a:cubicBezTo>
                    <a:lnTo>
                      <a:pt x="1554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8" name="任意多边形: 形状 227"/>
              <p:cNvSpPr/>
              <p:nvPr/>
            </p:nvSpPr>
            <p:spPr>
              <a:xfrm>
                <a:off x="8321359" y="-845596"/>
                <a:ext cx="212280" cy="215712"/>
              </a:xfrm>
              <a:custGeom>
                <a:avLst/>
                <a:gdLst>
                  <a:gd name="connsiteX0" fmla="*/ 212280 w 212280"/>
                  <a:gd name="connsiteY0" fmla="*/ 0 h 215712"/>
                  <a:gd name="connsiteX1" fmla="*/ 162518 w 212280"/>
                  <a:gd name="connsiteY1" fmla="*/ 34131 h 215712"/>
                  <a:gd name="connsiteX2" fmla="*/ 67761 w 212280"/>
                  <a:gd name="connsiteY2" fmla="*/ 134799 h 215712"/>
                  <a:gd name="connsiteX3" fmla="*/ 65278 w 212280"/>
                  <a:gd name="connsiteY3" fmla="*/ 138780 h 215712"/>
                  <a:gd name="connsiteX4" fmla="*/ 41030 w 212280"/>
                  <a:gd name="connsiteY4" fmla="*/ 163369 h 215712"/>
                  <a:gd name="connsiteX5" fmla="*/ 0 w 212280"/>
                  <a:gd name="connsiteY5" fmla="*/ 215712 h 215712"/>
                  <a:gd name="connsiteX6" fmla="*/ 187787 w 212280"/>
                  <a:gd name="connsiteY6" fmla="*/ 12201 h 215712"/>
                  <a:gd name="connsiteX7" fmla="*/ 212280 w 212280"/>
                  <a:gd name="connsiteY7" fmla="*/ 0 h 21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280" h="215712">
                    <a:moveTo>
                      <a:pt x="212280" y="0"/>
                    </a:moveTo>
                    <a:lnTo>
                      <a:pt x="162518" y="34131"/>
                    </a:lnTo>
                    <a:cubicBezTo>
                      <a:pt x="129358" y="60466"/>
                      <a:pt x="97389" y="93538"/>
                      <a:pt x="67761" y="134799"/>
                    </a:cubicBezTo>
                    <a:lnTo>
                      <a:pt x="65278" y="138780"/>
                    </a:lnTo>
                    <a:lnTo>
                      <a:pt x="41030" y="163369"/>
                    </a:lnTo>
                    <a:cubicBezTo>
                      <a:pt x="13939" y="194022"/>
                      <a:pt x="0" y="215712"/>
                      <a:pt x="0" y="215712"/>
                    </a:cubicBezTo>
                    <a:cubicBezTo>
                      <a:pt x="53995" y="116090"/>
                      <a:pt x="119660" y="52120"/>
                      <a:pt x="187787" y="12201"/>
                    </a:cubicBezTo>
                    <a:lnTo>
                      <a:pt x="2122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9" name="任意多边形: 形状 228"/>
              <p:cNvSpPr/>
              <p:nvPr/>
            </p:nvSpPr>
            <p:spPr>
              <a:xfrm>
                <a:off x="8346581" y="-839642"/>
                <a:ext cx="229851" cy="197058"/>
              </a:xfrm>
              <a:custGeom>
                <a:avLst/>
                <a:gdLst>
                  <a:gd name="connsiteX0" fmla="*/ 229851 w 229851"/>
                  <a:gd name="connsiteY0" fmla="*/ 0 h 197058"/>
                  <a:gd name="connsiteX1" fmla="*/ 160971 w 229851"/>
                  <a:gd name="connsiteY1" fmla="*/ 38597 h 197058"/>
                  <a:gd name="connsiteX2" fmla="*/ 0 w 229851"/>
                  <a:gd name="connsiteY2" fmla="*/ 197058 h 197058"/>
                  <a:gd name="connsiteX3" fmla="*/ 40057 w 229851"/>
                  <a:gd name="connsiteY3" fmla="*/ 132826 h 197058"/>
                  <a:gd name="connsiteX4" fmla="*/ 66211 w 229851"/>
                  <a:gd name="connsiteY4" fmla="*/ 106305 h 197058"/>
                  <a:gd name="connsiteX5" fmla="*/ 223836 w 229851"/>
                  <a:gd name="connsiteY5" fmla="*/ 1938 h 197058"/>
                  <a:gd name="connsiteX6" fmla="*/ 229851 w 229851"/>
                  <a:gd name="connsiteY6" fmla="*/ 0 h 19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851" h="197058">
                    <a:moveTo>
                      <a:pt x="229851" y="0"/>
                    </a:moveTo>
                    <a:lnTo>
                      <a:pt x="160971" y="38597"/>
                    </a:lnTo>
                    <a:cubicBezTo>
                      <a:pt x="55756" y="110297"/>
                      <a:pt x="0" y="197058"/>
                      <a:pt x="0" y="197058"/>
                    </a:cubicBezTo>
                    <a:lnTo>
                      <a:pt x="40057" y="132826"/>
                    </a:lnTo>
                    <a:lnTo>
                      <a:pt x="66211" y="106305"/>
                    </a:lnTo>
                    <a:cubicBezTo>
                      <a:pt x="106257" y="69872"/>
                      <a:pt x="159061" y="30840"/>
                      <a:pt x="223836" y="1938"/>
                    </a:cubicBezTo>
                    <a:lnTo>
                      <a:pt x="2298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0" name="任意多边形: 形状 229"/>
              <p:cNvSpPr/>
              <p:nvPr/>
            </p:nvSpPr>
            <p:spPr>
              <a:xfrm>
                <a:off x="6405365" y="-828967"/>
                <a:ext cx="449592" cy="246802"/>
              </a:xfrm>
              <a:custGeom>
                <a:avLst/>
                <a:gdLst>
                  <a:gd name="connsiteX0" fmla="*/ 433589 w 449592"/>
                  <a:gd name="connsiteY0" fmla="*/ 0 h 246802"/>
                  <a:gd name="connsiteX1" fmla="*/ 426191 w 449592"/>
                  <a:gd name="connsiteY1" fmla="*/ 59543 h 246802"/>
                  <a:gd name="connsiteX2" fmla="*/ 337053 w 449592"/>
                  <a:gd name="connsiteY2" fmla="*/ 233948 h 246802"/>
                  <a:gd name="connsiteX3" fmla="*/ 425268 w 449592"/>
                  <a:gd name="connsiteY3" fmla="*/ 221660 h 246802"/>
                  <a:gd name="connsiteX4" fmla="*/ 449592 w 449592"/>
                  <a:gd name="connsiteY4" fmla="*/ 212090 h 246802"/>
                  <a:gd name="connsiteX5" fmla="*/ 437160 w 449592"/>
                  <a:gd name="connsiteY5" fmla="*/ 219758 h 246802"/>
                  <a:gd name="connsiteX6" fmla="*/ 311832 w 449592"/>
                  <a:gd name="connsiteY6" fmla="*/ 246648 h 246802"/>
                  <a:gd name="connsiteX7" fmla="*/ 400970 w 449592"/>
                  <a:gd name="connsiteY7" fmla="*/ 72243 h 246802"/>
                  <a:gd name="connsiteX8" fmla="*/ 408368 w 449592"/>
                  <a:gd name="connsiteY8" fmla="*/ 12700 h 246802"/>
                  <a:gd name="connsiteX9" fmla="*/ 174421 w 449592"/>
                  <a:gd name="connsiteY9" fmla="*/ 94793 h 246802"/>
                  <a:gd name="connsiteX10" fmla="*/ 27941 w 449592"/>
                  <a:gd name="connsiteY10" fmla="*/ 106508 h 246802"/>
                  <a:gd name="connsiteX11" fmla="*/ 0 w 449592"/>
                  <a:gd name="connsiteY11" fmla="*/ 113708 h 246802"/>
                  <a:gd name="connsiteX12" fmla="*/ 10178 w 449592"/>
                  <a:gd name="connsiteY12" fmla="*/ 104884 h 246802"/>
                  <a:gd name="connsiteX13" fmla="*/ 199642 w 449592"/>
                  <a:gd name="connsiteY13" fmla="*/ 82093 h 246802"/>
                  <a:gd name="connsiteX14" fmla="*/ 433589 w 449592"/>
                  <a:gd name="connsiteY14" fmla="*/ 0 h 246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9592" h="246802">
                    <a:moveTo>
                      <a:pt x="433589" y="0"/>
                    </a:moveTo>
                    <a:cubicBezTo>
                      <a:pt x="430068" y="21843"/>
                      <a:pt x="427249" y="42983"/>
                      <a:pt x="426191" y="59543"/>
                    </a:cubicBezTo>
                    <a:cubicBezTo>
                      <a:pt x="423021" y="115916"/>
                      <a:pt x="421612" y="189553"/>
                      <a:pt x="337053" y="233948"/>
                    </a:cubicBezTo>
                    <a:cubicBezTo>
                      <a:pt x="337053" y="233948"/>
                      <a:pt x="377131" y="236414"/>
                      <a:pt x="425268" y="221660"/>
                    </a:cubicBezTo>
                    <a:lnTo>
                      <a:pt x="449592" y="212090"/>
                    </a:lnTo>
                    <a:lnTo>
                      <a:pt x="437160" y="219758"/>
                    </a:lnTo>
                    <a:cubicBezTo>
                      <a:pt x="374454" y="250502"/>
                      <a:pt x="311832" y="246648"/>
                      <a:pt x="311832" y="246648"/>
                    </a:cubicBezTo>
                    <a:cubicBezTo>
                      <a:pt x="396391" y="202253"/>
                      <a:pt x="397800" y="128616"/>
                      <a:pt x="400970" y="72243"/>
                    </a:cubicBezTo>
                    <a:cubicBezTo>
                      <a:pt x="402028" y="55683"/>
                      <a:pt x="404847" y="34543"/>
                      <a:pt x="408368" y="12700"/>
                    </a:cubicBezTo>
                    <a:cubicBezTo>
                      <a:pt x="317117" y="57092"/>
                      <a:pt x="232909" y="87039"/>
                      <a:pt x="174421" y="94793"/>
                    </a:cubicBezTo>
                    <a:cubicBezTo>
                      <a:pt x="106422" y="103954"/>
                      <a:pt x="61412" y="102809"/>
                      <a:pt x="27941" y="106508"/>
                    </a:cubicBezTo>
                    <a:lnTo>
                      <a:pt x="0" y="113708"/>
                    </a:lnTo>
                    <a:lnTo>
                      <a:pt x="10178" y="104884"/>
                    </a:lnTo>
                    <a:cubicBezTo>
                      <a:pt x="47371" y="86387"/>
                      <a:pt x="97644" y="95834"/>
                      <a:pt x="199642" y="82093"/>
                    </a:cubicBezTo>
                    <a:cubicBezTo>
                      <a:pt x="258130" y="74339"/>
                      <a:pt x="342338" y="44392"/>
                      <a:pt x="43358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1" name="任意多边形: 形状 230"/>
              <p:cNvSpPr/>
              <p:nvPr/>
            </p:nvSpPr>
            <p:spPr>
              <a:xfrm>
                <a:off x="8998187" y="-759657"/>
                <a:ext cx="312547" cy="513460"/>
              </a:xfrm>
              <a:custGeom>
                <a:avLst/>
                <a:gdLst>
                  <a:gd name="connsiteX0" fmla="*/ 231338 w 312547"/>
                  <a:gd name="connsiteY0" fmla="*/ 1157 h 513460"/>
                  <a:gd name="connsiteX1" fmla="*/ 220414 w 312547"/>
                  <a:gd name="connsiteY1" fmla="*/ 85716 h 513460"/>
                  <a:gd name="connsiteX2" fmla="*/ 307792 w 312547"/>
                  <a:gd name="connsiteY2" fmla="*/ 125880 h 513460"/>
                  <a:gd name="connsiteX3" fmla="*/ 291584 w 312547"/>
                  <a:gd name="connsiteY3" fmla="*/ 232637 h 513460"/>
                  <a:gd name="connsiteX4" fmla="*/ 97331 w 312547"/>
                  <a:gd name="connsiteY4" fmla="*/ 431253 h 513460"/>
                  <a:gd name="connsiteX5" fmla="*/ 68486 w 312547"/>
                  <a:gd name="connsiteY5" fmla="*/ 459168 h 513460"/>
                  <a:gd name="connsiteX6" fmla="*/ 40006 w 312547"/>
                  <a:gd name="connsiteY6" fmla="*/ 481800 h 513460"/>
                  <a:gd name="connsiteX7" fmla="*/ 0 w 312547"/>
                  <a:gd name="connsiteY7" fmla="*/ 513460 h 513460"/>
                  <a:gd name="connsiteX8" fmla="*/ 266362 w 312547"/>
                  <a:gd name="connsiteY8" fmla="*/ 245337 h 513460"/>
                  <a:gd name="connsiteX9" fmla="*/ 282572 w 312547"/>
                  <a:gd name="connsiteY9" fmla="*/ 138580 h 513460"/>
                  <a:gd name="connsiteX10" fmla="*/ 195194 w 312547"/>
                  <a:gd name="connsiteY10" fmla="*/ 98416 h 513460"/>
                  <a:gd name="connsiteX11" fmla="*/ 206116 w 312547"/>
                  <a:gd name="connsiteY11" fmla="*/ 13857 h 513460"/>
                  <a:gd name="connsiteX12" fmla="*/ 183202 w 312547"/>
                  <a:gd name="connsiteY12" fmla="*/ 15719 h 513460"/>
                  <a:gd name="connsiteX13" fmla="*/ 201059 w 312547"/>
                  <a:gd name="connsiteY13" fmla="*/ 3617 h 513460"/>
                  <a:gd name="connsiteX14" fmla="*/ 231338 w 312547"/>
                  <a:gd name="connsiteY14" fmla="*/ 1157 h 51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2547" h="513460">
                    <a:moveTo>
                      <a:pt x="231338" y="1157"/>
                    </a:moveTo>
                    <a:cubicBezTo>
                      <a:pt x="271853" y="9964"/>
                      <a:pt x="211958" y="71974"/>
                      <a:pt x="220414" y="85716"/>
                    </a:cubicBezTo>
                    <a:cubicBezTo>
                      <a:pt x="226754" y="96284"/>
                      <a:pt x="258115" y="144201"/>
                      <a:pt x="307792" y="125880"/>
                    </a:cubicBezTo>
                    <a:cubicBezTo>
                      <a:pt x="314840" y="157592"/>
                      <a:pt x="317306" y="200574"/>
                      <a:pt x="291584" y="232637"/>
                    </a:cubicBezTo>
                    <a:cubicBezTo>
                      <a:pt x="262738" y="268971"/>
                      <a:pt x="165902" y="364623"/>
                      <a:pt x="97331" y="431253"/>
                    </a:cubicBezTo>
                    <a:lnTo>
                      <a:pt x="68486" y="459168"/>
                    </a:lnTo>
                    <a:lnTo>
                      <a:pt x="40006" y="481800"/>
                    </a:lnTo>
                    <a:cubicBezTo>
                      <a:pt x="15745" y="501040"/>
                      <a:pt x="0" y="513460"/>
                      <a:pt x="0" y="513460"/>
                    </a:cubicBezTo>
                    <a:cubicBezTo>
                      <a:pt x="0" y="513460"/>
                      <a:pt x="220210" y="303471"/>
                      <a:pt x="266362" y="245337"/>
                    </a:cubicBezTo>
                    <a:cubicBezTo>
                      <a:pt x="292086" y="213274"/>
                      <a:pt x="289618" y="170292"/>
                      <a:pt x="282572" y="138580"/>
                    </a:cubicBezTo>
                    <a:cubicBezTo>
                      <a:pt x="232894" y="156901"/>
                      <a:pt x="201534" y="108984"/>
                      <a:pt x="195194" y="98416"/>
                    </a:cubicBezTo>
                    <a:cubicBezTo>
                      <a:pt x="186738" y="84674"/>
                      <a:pt x="246632" y="22664"/>
                      <a:pt x="206116" y="13857"/>
                    </a:cubicBezTo>
                    <a:lnTo>
                      <a:pt x="183202" y="15719"/>
                    </a:lnTo>
                    <a:lnTo>
                      <a:pt x="201059" y="3617"/>
                    </a:lnTo>
                    <a:cubicBezTo>
                      <a:pt x="210858" y="-33"/>
                      <a:pt x="221208" y="-1046"/>
                      <a:pt x="231338" y="11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2" name="任意多边形: 形状 231"/>
              <p:cNvSpPr/>
              <p:nvPr/>
            </p:nvSpPr>
            <p:spPr>
              <a:xfrm>
                <a:off x="8092363" y="-745114"/>
                <a:ext cx="183361" cy="38992"/>
              </a:xfrm>
              <a:custGeom>
                <a:avLst/>
                <a:gdLst>
                  <a:gd name="connsiteX0" fmla="*/ 22386 w 183361"/>
                  <a:gd name="connsiteY0" fmla="*/ 0 h 38992"/>
                  <a:gd name="connsiteX1" fmla="*/ 140835 w 183361"/>
                  <a:gd name="connsiteY1" fmla="*/ 25099 h 38992"/>
                  <a:gd name="connsiteX2" fmla="*/ 183361 w 183361"/>
                  <a:gd name="connsiteY2" fmla="*/ 13538 h 38992"/>
                  <a:gd name="connsiteX3" fmla="*/ 164260 w 183361"/>
                  <a:gd name="connsiteY3" fmla="*/ 24574 h 38992"/>
                  <a:gd name="connsiteX4" fmla="*/ 59932 w 183361"/>
                  <a:gd name="connsiteY4" fmla="*/ 35425 h 38992"/>
                  <a:gd name="connsiteX5" fmla="*/ 0 w 183361"/>
                  <a:gd name="connsiteY5" fmla="*/ 13726 h 38992"/>
                  <a:gd name="connsiteX6" fmla="*/ 7423 w 183361"/>
                  <a:gd name="connsiteY6" fmla="*/ 10118 h 38992"/>
                  <a:gd name="connsiteX7" fmla="*/ 22386 w 183361"/>
                  <a:gd name="connsiteY7" fmla="*/ 0 h 38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361" h="38992">
                    <a:moveTo>
                      <a:pt x="22386" y="0"/>
                    </a:moveTo>
                    <a:cubicBezTo>
                      <a:pt x="66603" y="22990"/>
                      <a:pt x="106064" y="29245"/>
                      <a:pt x="140835" y="25099"/>
                    </a:cubicBezTo>
                    <a:lnTo>
                      <a:pt x="183361" y="13538"/>
                    </a:lnTo>
                    <a:lnTo>
                      <a:pt x="164260" y="24574"/>
                    </a:lnTo>
                    <a:cubicBezTo>
                      <a:pt x="134164" y="37535"/>
                      <a:pt x="99410" y="43264"/>
                      <a:pt x="59932" y="35425"/>
                    </a:cubicBezTo>
                    <a:lnTo>
                      <a:pt x="0" y="13726"/>
                    </a:lnTo>
                    <a:lnTo>
                      <a:pt x="7423" y="10118"/>
                    </a:lnTo>
                    <a:cubicBezTo>
                      <a:pt x="17057" y="4250"/>
                      <a:pt x="22386" y="0"/>
                      <a:pt x="2238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3" name="任意多边形: 形状 232"/>
              <p:cNvSpPr/>
              <p:nvPr/>
            </p:nvSpPr>
            <p:spPr>
              <a:xfrm>
                <a:off x="9116228" y="-743937"/>
                <a:ext cx="65160" cy="103115"/>
              </a:xfrm>
              <a:custGeom>
                <a:avLst/>
                <a:gdLst>
                  <a:gd name="connsiteX0" fmla="*/ 65160 w 65160"/>
                  <a:gd name="connsiteY0" fmla="*/ 0 h 103115"/>
                  <a:gd name="connsiteX1" fmla="*/ 56041 w 65160"/>
                  <a:gd name="connsiteY1" fmla="*/ 6180 h 103115"/>
                  <a:gd name="connsiteX2" fmla="*/ 30497 w 65160"/>
                  <a:gd name="connsiteY2" fmla="*/ 76337 h 103115"/>
                  <a:gd name="connsiteX3" fmla="*/ 4028 w 65160"/>
                  <a:gd name="connsiteY3" fmla="*/ 103115 h 103115"/>
                  <a:gd name="connsiteX4" fmla="*/ 0 w 65160"/>
                  <a:gd name="connsiteY4" fmla="*/ 103112 h 103115"/>
                  <a:gd name="connsiteX5" fmla="*/ 5276 w 65160"/>
                  <a:gd name="connsiteY5" fmla="*/ 89037 h 103115"/>
                  <a:gd name="connsiteX6" fmla="*/ 57796 w 65160"/>
                  <a:gd name="connsiteY6" fmla="*/ 598 h 103115"/>
                  <a:gd name="connsiteX7" fmla="*/ 65160 w 65160"/>
                  <a:gd name="connsiteY7" fmla="*/ 0 h 10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160" h="103115">
                    <a:moveTo>
                      <a:pt x="65160" y="0"/>
                    </a:moveTo>
                    <a:lnTo>
                      <a:pt x="56041" y="6180"/>
                    </a:lnTo>
                    <a:cubicBezTo>
                      <a:pt x="40186" y="22872"/>
                      <a:pt x="29616" y="47799"/>
                      <a:pt x="30497" y="76337"/>
                    </a:cubicBezTo>
                    <a:cubicBezTo>
                      <a:pt x="31026" y="93249"/>
                      <a:pt x="19927" y="100825"/>
                      <a:pt x="4028" y="103115"/>
                    </a:cubicBezTo>
                    <a:lnTo>
                      <a:pt x="0" y="103112"/>
                    </a:lnTo>
                    <a:lnTo>
                      <a:pt x="5276" y="89037"/>
                    </a:lnTo>
                    <a:cubicBezTo>
                      <a:pt x="3956" y="46230"/>
                      <a:pt x="28398" y="11547"/>
                      <a:pt x="57796" y="598"/>
                    </a:cubicBezTo>
                    <a:lnTo>
                      <a:pt x="651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4" name="任意多边形: 形状 233"/>
              <p:cNvSpPr/>
              <p:nvPr/>
            </p:nvSpPr>
            <p:spPr>
              <a:xfrm>
                <a:off x="8077180" y="-732414"/>
                <a:ext cx="15182" cy="8406"/>
              </a:xfrm>
              <a:custGeom>
                <a:avLst/>
                <a:gdLst>
                  <a:gd name="connsiteX0" fmla="*/ 12347 w 15182"/>
                  <a:gd name="connsiteY0" fmla="*/ 0 h 8406"/>
                  <a:gd name="connsiteX1" fmla="*/ 15182 w 15182"/>
                  <a:gd name="connsiteY1" fmla="*/ 1026 h 8406"/>
                  <a:gd name="connsiteX2" fmla="*/ 0 w 15182"/>
                  <a:gd name="connsiteY2" fmla="*/ 8406 h 8406"/>
                  <a:gd name="connsiteX3" fmla="*/ 8478 w 15182"/>
                  <a:gd name="connsiteY3" fmla="*/ 2859 h 8406"/>
                  <a:gd name="connsiteX4" fmla="*/ 12347 w 15182"/>
                  <a:gd name="connsiteY4" fmla="*/ 0 h 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82" h="8406">
                    <a:moveTo>
                      <a:pt x="12347" y="0"/>
                    </a:moveTo>
                    <a:lnTo>
                      <a:pt x="15182" y="1026"/>
                    </a:lnTo>
                    <a:lnTo>
                      <a:pt x="0" y="8406"/>
                    </a:lnTo>
                    <a:lnTo>
                      <a:pt x="8478" y="2859"/>
                    </a:lnTo>
                    <a:cubicBezTo>
                      <a:pt x="11015" y="1063"/>
                      <a:pt x="12347" y="0"/>
                      <a:pt x="123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5" name="任意多边形: 形状 234"/>
              <p:cNvSpPr/>
              <p:nvPr/>
            </p:nvSpPr>
            <p:spPr>
              <a:xfrm>
                <a:off x="7898814" y="-724008"/>
                <a:ext cx="178367" cy="35936"/>
              </a:xfrm>
              <a:custGeom>
                <a:avLst/>
                <a:gdLst>
                  <a:gd name="connsiteX0" fmla="*/ 178367 w 178367"/>
                  <a:gd name="connsiteY0" fmla="*/ 0 h 35936"/>
                  <a:gd name="connsiteX1" fmla="*/ 175751 w 178367"/>
                  <a:gd name="connsiteY1" fmla="*/ 1712 h 35936"/>
                  <a:gd name="connsiteX2" fmla="*/ 455 w 178367"/>
                  <a:gd name="connsiteY2" fmla="*/ 27179 h 35936"/>
                  <a:gd name="connsiteX3" fmla="*/ 10258 w 178367"/>
                  <a:gd name="connsiteY3" fmla="*/ 22303 h 35936"/>
                  <a:gd name="connsiteX4" fmla="*/ 27224 w 178367"/>
                  <a:gd name="connsiteY4" fmla="*/ 14793 h 35936"/>
                  <a:gd name="connsiteX5" fmla="*/ 63996 w 178367"/>
                  <a:gd name="connsiteY5" fmla="*/ 22256 h 35936"/>
                  <a:gd name="connsiteX6" fmla="*/ 160178 w 178367"/>
                  <a:gd name="connsiteY6" fmla="*/ 8842 h 35936"/>
                  <a:gd name="connsiteX7" fmla="*/ 178367 w 178367"/>
                  <a:gd name="connsiteY7" fmla="*/ 0 h 35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367" h="35936">
                    <a:moveTo>
                      <a:pt x="178367" y="0"/>
                    </a:moveTo>
                    <a:lnTo>
                      <a:pt x="175751" y="1712"/>
                    </a:lnTo>
                    <a:cubicBezTo>
                      <a:pt x="146848" y="19318"/>
                      <a:pt x="79200" y="51490"/>
                      <a:pt x="455" y="27179"/>
                    </a:cubicBezTo>
                    <a:cubicBezTo>
                      <a:pt x="-1395" y="26563"/>
                      <a:pt x="2502" y="25242"/>
                      <a:pt x="10258" y="22303"/>
                    </a:cubicBezTo>
                    <a:lnTo>
                      <a:pt x="27224" y="14793"/>
                    </a:lnTo>
                    <a:lnTo>
                      <a:pt x="63996" y="22256"/>
                    </a:lnTo>
                    <a:cubicBezTo>
                      <a:pt x="101135" y="25985"/>
                      <a:pt x="134348" y="18553"/>
                      <a:pt x="160178" y="8842"/>
                    </a:cubicBezTo>
                    <a:lnTo>
                      <a:pt x="1783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6" name="任意多边形: 形状 235"/>
              <p:cNvSpPr/>
              <p:nvPr/>
            </p:nvSpPr>
            <p:spPr>
              <a:xfrm>
                <a:off x="7924035" y="-720887"/>
                <a:ext cx="24905" cy="11673"/>
              </a:xfrm>
              <a:custGeom>
                <a:avLst/>
                <a:gdLst>
                  <a:gd name="connsiteX0" fmla="*/ 24905 w 24905"/>
                  <a:gd name="connsiteY0" fmla="*/ 0 h 11673"/>
                  <a:gd name="connsiteX1" fmla="*/ 17996 w 24905"/>
                  <a:gd name="connsiteY1" fmla="*/ 4594 h 11673"/>
                  <a:gd name="connsiteX2" fmla="*/ 2003 w 24905"/>
                  <a:gd name="connsiteY2" fmla="*/ 11673 h 11673"/>
                  <a:gd name="connsiteX3" fmla="*/ 455 w 24905"/>
                  <a:gd name="connsiteY3" fmla="*/ 11359 h 11673"/>
                  <a:gd name="connsiteX4" fmla="*/ 10258 w 24905"/>
                  <a:gd name="connsiteY4" fmla="*/ 6483 h 11673"/>
                  <a:gd name="connsiteX5" fmla="*/ 24905 w 24905"/>
                  <a:gd name="connsiteY5" fmla="*/ 0 h 1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905" h="11673">
                    <a:moveTo>
                      <a:pt x="24905" y="0"/>
                    </a:moveTo>
                    <a:lnTo>
                      <a:pt x="17996" y="4594"/>
                    </a:lnTo>
                    <a:lnTo>
                      <a:pt x="2003" y="11673"/>
                    </a:lnTo>
                    <a:lnTo>
                      <a:pt x="455" y="11359"/>
                    </a:lnTo>
                    <a:cubicBezTo>
                      <a:pt x="-1395" y="10743"/>
                      <a:pt x="2502" y="9422"/>
                      <a:pt x="10258" y="6483"/>
                    </a:cubicBezTo>
                    <a:lnTo>
                      <a:pt x="249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7" name="任意多边形: 形状 236"/>
              <p:cNvSpPr/>
              <p:nvPr/>
            </p:nvSpPr>
            <p:spPr>
              <a:xfrm>
                <a:off x="6352102" y="-715258"/>
                <a:ext cx="789386" cy="491073"/>
              </a:xfrm>
              <a:custGeom>
                <a:avLst/>
                <a:gdLst>
                  <a:gd name="connsiteX0" fmla="*/ 53263 w 789386"/>
                  <a:gd name="connsiteY0" fmla="*/ 0 h 491073"/>
                  <a:gd name="connsiteX1" fmla="*/ 29177 w 789386"/>
                  <a:gd name="connsiteY1" fmla="*/ 20881 h 491073"/>
                  <a:gd name="connsiteX2" fmla="*/ 29198 w 789386"/>
                  <a:gd name="connsiteY2" fmla="*/ 57814 h 491073"/>
                  <a:gd name="connsiteX3" fmla="*/ 39217 w 789386"/>
                  <a:gd name="connsiteY3" fmla="*/ 78913 h 491073"/>
                  <a:gd name="connsiteX4" fmla="*/ 41917 w 789386"/>
                  <a:gd name="connsiteY4" fmla="*/ 88677 h 491073"/>
                  <a:gd name="connsiteX5" fmla="*/ 49951 w 789386"/>
                  <a:gd name="connsiteY5" fmla="*/ 101518 h 491073"/>
                  <a:gd name="connsiteX6" fmla="*/ 58480 w 789386"/>
                  <a:gd name="connsiteY6" fmla="*/ 119479 h 491073"/>
                  <a:gd name="connsiteX7" fmla="*/ 572821 w 789386"/>
                  <a:gd name="connsiteY7" fmla="*/ 477502 h 491073"/>
                  <a:gd name="connsiteX8" fmla="*/ 744996 w 789386"/>
                  <a:gd name="connsiteY8" fmla="*/ 437232 h 491073"/>
                  <a:gd name="connsiteX9" fmla="*/ 789386 w 789386"/>
                  <a:gd name="connsiteY9" fmla="*/ 415901 h 491073"/>
                  <a:gd name="connsiteX10" fmla="*/ 785902 w 789386"/>
                  <a:gd name="connsiteY10" fmla="*/ 418155 h 491073"/>
                  <a:gd name="connsiteX11" fmla="*/ 547600 w 789386"/>
                  <a:gd name="connsiteY11" fmla="*/ 490202 h 491073"/>
                  <a:gd name="connsiteX12" fmla="*/ 3956 w 789386"/>
                  <a:gd name="connsiteY12" fmla="*/ 33581 h 491073"/>
                  <a:gd name="connsiteX13" fmla="*/ 38220 w 789386"/>
                  <a:gd name="connsiteY13" fmla="*/ 3876 h 491073"/>
                  <a:gd name="connsiteX14" fmla="*/ 53263 w 789386"/>
                  <a:gd name="connsiteY14" fmla="*/ 0 h 491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9386" h="491073">
                    <a:moveTo>
                      <a:pt x="53263" y="0"/>
                    </a:moveTo>
                    <a:lnTo>
                      <a:pt x="29177" y="20881"/>
                    </a:lnTo>
                    <a:cubicBezTo>
                      <a:pt x="23760" y="28016"/>
                      <a:pt x="24041" y="40854"/>
                      <a:pt x="29198" y="57814"/>
                    </a:cubicBezTo>
                    <a:lnTo>
                      <a:pt x="39217" y="78913"/>
                    </a:lnTo>
                    <a:lnTo>
                      <a:pt x="41917" y="88677"/>
                    </a:lnTo>
                    <a:lnTo>
                      <a:pt x="49951" y="101518"/>
                    </a:lnTo>
                    <a:lnTo>
                      <a:pt x="58480" y="119479"/>
                    </a:lnTo>
                    <a:cubicBezTo>
                      <a:pt x="143023" y="261216"/>
                      <a:pt x="373579" y="494414"/>
                      <a:pt x="572821" y="477502"/>
                    </a:cubicBezTo>
                    <a:cubicBezTo>
                      <a:pt x="639324" y="471777"/>
                      <a:pt x="696556" y="456671"/>
                      <a:pt x="744996" y="437232"/>
                    </a:cubicBezTo>
                    <a:lnTo>
                      <a:pt x="789386" y="415901"/>
                    </a:lnTo>
                    <a:lnTo>
                      <a:pt x="785902" y="418155"/>
                    </a:lnTo>
                    <a:cubicBezTo>
                      <a:pt x="726250" y="451919"/>
                      <a:pt x="647354" y="481614"/>
                      <a:pt x="547600" y="490202"/>
                    </a:cubicBezTo>
                    <a:cubicBezTo>
                      <a:pt x="281944" y="512751"/>
                      <a:pt x="-39382" y="90660"/>
                      <a:pt x="3956" y="33581"/>
                    </a:cubicBezTo>
                    <a:cubicBezTo>
                      <a:pt x="14878" y="19312"/>
                      <a:pt x="25823" y="10042"/>
                      <a:pt x="38220" y="3876"/>
                    </a:cubicBezTo>
                    <a:lnTo>
                      <a:pt x="532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8" name="任意多边形: 形状 237"/>
              <p:cNvSpPr/>
              <p:nvPr/>
            </p:nvSpPr>
            <p:spPr>
              <a:xfrm>
                <a:off x="6415047" y="-700015"/>
                <a:ext cx="845469" cy="291580"/>
              </a:xfrm>
              <a:custGeom>
                <a:avLst/>
                <a:gdLst>
                  <a:gd name="connsiteX0" fmla="*/ 41279 w 845469"/>
                  <a:gd name="connsiteY0" fmla="*/ 0 h 291580"/>
                  <a:gd name="connsiteX1" fmla="*/ 151557 w 845469"/>
                  <a:gd name="connsiteY1" fmla="*/ 143751 h 291580"/>
                  <a:gd name="connsiteX2" fmla="*/ 756390 w 845469"/>
                  <a:gd name="connsiteY2" fmla="*/ 257704 h 291580"/>
                  <a:gd name="connsiteX3" fmla="*/ 845469 w 845469"/>
                  <a:gd name="connsiteY3" fmla="*/ 226597 h 291580"/>
                  <a:gd name="connsiteX4" fmla="*/ 841570 w 845469"/>
                  <a:gd name="connsiteY4" fmla="*/ 231851 h 291580"/>
                  <a:gd name="connsiteX5" fmla="*/ 126336 w 845469"/>
                  <a:gd name="connsiteY5" fmla="*/ 156451 h 291580"/>
                  <a:gd name="connsiteX6" fmla="*/ 7988 w 845469"/>
                  <a:gd name="connsiteY6" fmla="*/ 65602 h 291580"/>
                  <a:gd name="connsiteX7" fmla="*/ 298 w 845469"/>
                  <a:gd name="connsiteY7" fmla="*/ 46642 h 291580"/>
                  <a:gd name="connsiteX8" fmla="*/ 0 w 845469"/>
                  <a:gd name="connsiteY8" fmla="*/ 45566 h 291580"/>
                  <a:gd name="connsiteX9" fmla="*/ 878 w 845469"/>
                  <a:gd name="connsiteY9" fmla="*/ 30964 h 291580"/>
                  <a:gd name="connsiteX10" fmla="*/ 16058 w 845469"/>
                  <a:gd name="connsiteY10" fmla="*/ 12700 h 291580"/>
                  <a:gd name="connsiteX11" fmla="*/ 10634 w 845469"/>
                  <a:gd name="connsiteY11" fmla="*/ 14799 h 291580"/>
                  <a:gd name="connsiteX12" fmla="*/ 14563 w 845469"/>
                  <a:gd name="connsiteY12" fmla="*/ 10338 h 291580"/>
                  <a:gd name="connsiteX13" fmla="*/ 41279 w 845469"/>
                  <a:gd name="connsiteY13" fmla="*/ 0 h 29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45469" h="291580">
                    <a:moveTo>
                      <a:pt x="41279" y="0"/>
                    </a:moveTo>
                    <a:cubicBezTo>
                      <a:pt x="41279" y="0"/>
                      <a:pt x="-38350" y="40519"/>
                      <a:pt x="151557" y="143751"/>
                    </a:cubicBezTo>
                    <a:cubicBezTo>
                      <a:pt x="299229" y="223906"/>
                      <a:pt x="505168" y="322946"/>
                      <a:pt x="756390" y="257704"/>
                    </a:cubicBezTo>
                    <a:lnTo>
                      <a:pt x="845469" y="226597"/>
                    </a:lnTo>
                    <a:lnTo>
                      <a:pt x="841570" y="231851"/>
                    </a:lnTo>
                    <a:cubicBezTo>
                      <a:pt x="539975" y="364328"/>
                      <a:pt x="295104" y="248057"/>
                      <a:pt x="126336" y="156451"/>
                    </a:cubicBezTo>
                    <a:cubicBezTo>
                      <a:pt x="55121" y="117739"/>
                      <a:pt x="21809" y="87846"/>
                      <a:pt x="7988" y="65602"/>
                    </a:cubicBezTo>
                    <a:lnTo>
                      <a:pt x="298" y="46642"/>
                    </a:lnTo>
                    <a:lnTo>
                      <a:pt x="0" y="45566"/>
                    </a:lnTo>
                    <a:lnTo>
                      <a:pt x="878" y="30964"/>
                    </a:lnTo>
                    <a:cubicBezTo>
                      <a:pt x="4860" y="18398"/>
                      <a:pt x="16058" y="12700"/>
                      <a:pt x="16058" y="12700"/>
                    </a:cubicBezTo>
                    <a:lnTo>
                      <a:pt x="10634" y="14799"/>
                    </a:lnTo>
                    <a:lnTo>
                      <a:pt x="14563" y="10338"/>
                    </a:lnTo>
                    <a:cubicBezTo>
                      <a:pt x="21009" y="6056"/>
                      <a:pt x="29740" y="2510"/>
                      <a:pt x="4127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9" name="任意多边形: 形状 238"/>
              <p:cNvSpPr/>
              <p:nvPr/>
            </p:nvSpPr>
            <p:spPr>
              <a:xfrm>
                <a:off x="6388757" y="-685216"/>
                <a:ext cx="919859" cy="385858"/>
              </a:xfrm>
              <a:custGeom>
                <a:avLst/>
                <a:gdLst>
                  <a:gd name="connsiteX0" fmla="*/ 36924 w 919859"/>
                  <a:gd name="connsiteY0" fmla="*/ 0 h 385858"/>
                  <a:gd name="connsiteX1" fmla="*/ 27853 w 919859"/>
                  <a:gd name="connsiteY1" fmla="*/ 10299 h 385858"/>
                  <a:gd name="connsiteX2" fmla="*/ 25440 w 919859"/>
                  <a:gd name="connsiteY2" fmla="*/ 27693 h 385858"/>
                  <a:gd name="connsiteX3" fmla="*/ 26290 w 919859"/>
                  <a:gd name="connsiteY3" fmla="*/ 30767 h 385858"/>
                  <a:gd name="connsiteX4" fmla="*/ 26272 w 919859"/>
                  <a:gd name="connsiteY4" fmla="*/ 31065 h 385858"/>
                  <a:gd name="connsiteX5" fmla="*/ 26588 w 919859"/>
                  <a:gd name="connsiteY5" fmla="*/ 31843 h 385858"/>
                  <a:gd name="connsiteX6" fmla="*/ 30484 w 919859"/>
                  <a:gd name="connsiteY6" fmla="*/ 45934 h 385858"/>
                  <a:gd name="connsiteX7" fmla="*/ 62634 w 919859"/>
                  <a:gd name="connsiteY7" fmla="*/ 91606 h 385858"/>
                  <a:gd name="connsiteX8" fmla="*/ 800417 w 919859"/>
                  <a:gd name="connsiteY8" fmla="*/ 283274 h 385858"/>
                  <a:gd name="connsiteX9" fmla="*/ 919859 w 919859"/>
                  <a:gd name="connsiteY9" fmla="*/ 251563 h 385858"/>
                  <a:gd name="connsiteX10" fmla="*/ 774469 w 919859"/>
                  <a:gd name="connsiteY10" fmla="*/ 375412 h 385858"/>
                  <a:gd name="connsiteX11" fmla="*/ 752732 w 919859"/>
                  <a:gd name="connsiteY11" fmla="*/ 385858 h 385858"/>
                  <a:gd name="connsiteX12" fmla="*/ 802546 w 919859"/>
                  <a:gd name="connsiteY12" fmla="*/ 353623 h 385858"/>
                  <a:gd name="connsiteX13" fmla="*/ 894638 w 919859"/>
                  <a:gd name="connsiteY13" fmla="*/ 264263 h 385858"/>
                  <a:gd name="connsiteX14" fmla="*/ 775196 w 919859"/>
                  <a:gd name="connsiteY14" fmla="*/ 295974 h 385858"/>
                  <a:gd name="connsiteX15" fmla="*/ 37413 w 919859"/>
                  <a:gd name="connsiteY15" fmla="*/ 104306 h 385858"/>
                  <a:gd name="connsiteX16" fmla="*/ 25203 w 919859"/>
                  <a:gd name="connsiteY16" fmla="*/ 90504 h 385858"/>
                  <a:gd name="connsiteX17" fmla="*/ 13297 w 919859"/>
                  <a:gd name="connsiteY17" fmla="*/ 71475 h 385858"/>
                  <a:gd name="connsiteX18" fmla="*/ 2563 w 919859"/>
                  <a:gd name="connsiteY18" fmla="*/ 48870 h 385858"/>
                  <a:gd name="connsiteX19" fmla="*/ 219 w 919859"/>
                  <a:gd name="connsiteY19" fmla="*/ 40393 h 385858"/>
                  <a:gd name="connsiteX20" fmla="*/ 15632 w 919859"/>
                  <a:gd name="connsiteY20" fmla="*/ 8239 h 385858"/>
                  <a:gd name="connsiteX21" fmla="*/ 36924 w 919859"/>
                  <a:gd name="connsiteY21" fmla="*/ 0 h 38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9859" h="385858">
                    <a:moveTo>
                      <a:pt x="36924" y="0"/>
                    </a:moveTo>
                    <a:lnTo>
                      <a:pt x="27853" y="10299"/>
                    </a:lnTo>
                    <a:cubicBezTo>
                      <a:pt x="25459" y="15757"/>
                      <a:pt x="24828" y="21655"/>
                      <a:pt x="25440" y="27693"/>
                    </a:cubicBezTo>
                    <a:lnTo>
                      <a:pt x="26290" y="30767"/>
                    </a:lnTo>
                    <a:lnTo>
                      <a:pt x="26272" y="31065"/>
                    </a:lnTo>
                    <a:lnTo>
                      <a:pt x="26588" y="31843"/>
                    </a:lnTo>
                    <a:lnTo>
                      <a:pt x="30484" y="45934"/>
                    </a:lnTo>
                    <a:cubicBezTo>
                      <a:pt x="40790" y="70025"/>
                      <a:pt x="62634" y="91606"/>
                      <a:pt x="62634" y="91606"/>
                    </a:cubicBezTo>
                    <a:cubicBezTo>
                      <a:pt x="338159" y="352683"/>
                      <a:pt x="650678" y="336829"/>
                      <a:pt x="800417" y="283274"/>
                    </a:cubicBezTo>
                    <a:lnTo>
                      <a:pt x="919859" y="251563"/>
                    </a:lnTo>
                    <a:cubicBezTo>
                      <a:pt x="919859" y="251563"/>
                      <a:pt x="873890" y="319139"/>
                      <a:pt x="774469" y="375412"/>
                    </a:cubicBezTo>
                    <a:lnTo>
                      <a:pt x="752732" y="385858"/>
                    </a:lnTo>
                    <a:lnTo>
                      <a:pt x="802546" y="353623"/>
                    </a:lnTo>
                    <a:cubicBezTo>
                      <a:pt x="865218" y="307512"/>
                      <a:pt x="894638" y="264263"/>
                      <a:pt x="894638" y="264263"/>
                    </a:cubicBezTo>
                    <a:lnTo>
                      <a:pt x="775196" y="295974"/>
                    </a:lnTo>
                    <a:cubicBezTo>
                      <a:pt x="625457" y="349529"/>
                      <a:pt x="312938" y="365383"/>
                      <a:pt x="37413" y="104306"/>
                    </a:cubicBezTo>
                    <a:cubicBezTo>
                      <a:pt x="37413" y="104306"/>
                      <a:pt x="31952" y="98911"/>
                      <a:pt x="25203" y="90504"/>
                    </a:cubicBezTo>
                    <a:lnTo>
                      <a:pt x="13297" y="71475"/>
                    </a:lnTo>
                    <a:lnTo>
                      <a:pt x="2563" y="48870"/>
                    </a:lnTo>
                    <a:lnTo>
                      <a:pt x="219" y="40393"/>
                    </a:lnTo>
                    <a:cubicBezTo>
                      <a:pt x="-1005" y="28316"/>
                      <a:pt x="2741" y="16803"/>
                      <a:pt x="15632" y="8239"/>
                    </a:cubicBezTo>
                    <a:lnTo>
                      <a:pt x="369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0" name="任意多边形: 形状 239"/>
              <p:cNvSpPr/>
              <p:nvPr/>
            </p:nvSpPr>
            <p:spPr>
              <a:xfrm>
                <a:off x="8870850" y="-681093"/>
                <a:ext cx="124829" cy="32027"/>
              </a:xfrm>
              <a:custGeom>
                <a:avLst/>
                <a:gdLst>
                  <a:gd name="connsiteX0" fmla="*/ 124829 w 124829"/>
                  <a:gd name="connsiteY0" fmla="*/ 0 h 32027"/>
                  <a:gd name="connsiteX1" fmla="*/ 124519 w 124829"/>
                  <a:gd name="connsiteY1" fmla="*/ 1532 h 32027"/>
                  <a:gd name="connsiteX2" fmla="*/ 75677 w 124829"/>
                  <a:gd name="connsiteY2" fmla="*/ 22056 h 32027"/>
                  <a:gd name="connsiteX3" fmla="*/ 31919 w 124829"/>
                  <a:gd name="connsiteY3" fmla="*/ 32027 h 32027"/>
                  <a:gd name="connsiteX4" fmla="*/ 13141 w 124829"/>
                  <a:gd name="connsiteY4" fmla="*/ 25677 h 32027"/>
                  <a:gd name="connsiteX5" fmla="*/ 0 w 124829"/>
                  <a:gd name="connsiteY5" fmla="*/ 18779 h 32027"/>
                  <a:gd name="connsiteX6" fmla="*/ 100898 w 124829"/>
                  <a:gd name="connsiteY6" fmla="*/ 9356 h 32027"/>
                  <a:gd name="connsiteX7" fmla="*/ 124829 w 124829"/>
                  <a:gd name="connsiteY7" fmla="*/ 0 h 3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829" h="32027">
                    <a:moveTo>
                      <a:pt x="124829" y="0"/>
                    </a:moveTo>
                    <a:lnTo>
                      <a:pt x="124519" y="1532"/>
                    </a:lnTo>
                    <a:cubicBezTo>
                      <a:pt x="124519" y="1532"/>
                      <a:pt x="104436" y="12719"/>
                      <a:pt x="75677" y="22056"/>
                    </a:cubicBezTo>
                    <a:lnTo>
                      <a:pt x="31919" y="32027"/>
                    </a:lnTo>
                    <a:lnTo>
                      <a:pt x="13141" y="25677"/>
                    </a:lnTo>
                    <a:cubicBezTo>
                      <a:pt x="4492" y="21730"/>
                      <a:pt x="0" y="18779"/>
                      <a:pt x="0" y="18779"/>
                    </a:cubicBezTo>
                    <a:cubicBezTo>
                      <a:pt x="34704" y="26179"/>
                      <a:pt x="72139" y="18692"/>
                      <a:pt x="100898" y="9356"/>
                    </a:cubicBezTo>
                    <a:lnTo>
                      <a:pt x="124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1" name="任意多边形: 形状 240"/>
              <p:cNvSpPr/>
              <p:nvPr/>
            </p:nvSpPr>
            <p:spPr>
              <a:xfrm>
                <a:off x="7260516" y="-657736"/>
                <a:ext cx="112573" cy="184318"/>
              </a:xfrm>
              <a:custGeom>
                <a:avLst/>
                <a:gdLst>
                  <a:gd name="connsiteX0" fmla="*/ 112573 w 112573"/>
                  <a:gd name="connsiteY0" fmla="*/ 0 h 184318"/>
                  <a:gd name="connsiteX1" fmla="*/ 21322 w 112573"/>
                  <a:gd name="connsiteY1" fmla="*/ 176872 h 184318"/>
                  <a:gd name="connsiteX2" fmla="*/ 0 w 112573"/>
                  <a:gd name="connsiteY2" fmla="*/ 184318 h 184318"/>
                  <a:gd name="connsiteX3" fmla="*/ 53882 w 112573"/>
                  <a:gd name="connsiteY3" fmla="*/ 111708 h 184318"/>
                  <a:gd name="connsiteX4" fmla="*/ 75175 w 112573"/>
                  <a:gd name="connsiteY4" fmla="*/ 64616 h 184318"/>
                  <a:gd name="connsiteX5" fmla="*/ 86419 w 112573"/>
                  <a:gd name="connsiteY5" fmla="*/ 16677 h 184318"/>
                  <a:gd name="connsiteX6" fmla="*/ 112573 w 112573"/>
                  <a:gd name="connsiteY6" fmla="*/ 0 h 184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73" h="184318">
                    <a:moveTo>
                      <a:pt x="112573" y="0"/>
                    </a:moveTo>
                    <a:cubicBezTo>
                      <a:pt x="103766" y="72231"/>
                      <a:pt x="62544" y="132832"/>
                      <a:pt x="21322" y="176872"/>
                    </a:cubicBezTo>
                    <a:lnTo>
                      <a:pt x="0" y="184318"/>
                    </a:lnTo>
                    <a:lnTo>
                      <a:pt x="53882" y="111708"/>
                    </a:lnTo>
                    <a:cubicBezTo>
                      <a:pt x="62162" y="96866"/>
                      <a:pt x="69429" y="81143"/>
                      <a:pt x="75175" y="64616"/>
                    </a:cubicBezTo>
                    <a:lnTo>
                      <a:pt x="86419" y="16677"/>
                    </a:lnTo>
                    <a:lnTo>
                      <a:pt x="1125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2" name="任意多边形: 形状 241"/>
              <p:cNvSpPr/>
              <p:nvPr/>
            </p:nvSpPr>
            <p:spPr>
              <a:xfrm>
                <a:off x="8845628" y="-649615"/>
                <a:ext cx="270600" cy="26908"/>
              </a:xfrm>
              <a:custGeom>
                <a:avLst/>
                <a:gdLst>
                  <a:gd name="connsiteX0" fmla="*/ 0 w 270600"/>
                  <a:gd name="connsiteY0" fmla="*/ 0 h 26908"/>
                  <a:gd name="connsiteX1" fmla="*/ 52678 w 270600"/>
                  <a:gd name="connsiteY1" fmla="*/ 1565 h 26908"/>
                  <a:gd name="connsiteX2" fmla="*/ 57140 w 270600"/>
                  <a:gd name="connsiteY2" fmla="*/ 548 h 26908"/>
                  <a:gd name="connsiteX3" fmla="*/ 76441 w 270600"/>
                  <a:gd name="connsiteY3" fmla="*/ 7075 h 26908"/>
                  <a:gd name="connsiteX4" fmla="*/ 219356 w 270600"/>
                  <a:gd name="connsiteY4" fmla="*/ 3861 h 26908"/>
                  <a:gd name="connsiteX5" fmla="*/ 248032 w 270600"/>
                  <a:gd name="connsiteY5" fmla="*/ 8771 h 26908"/>
                  <a:gd name="connsiteX6" fmla="*/ 270600 w 270600"/>
                  <a:gd name="connsiteY6" fmla="*/ 8789 h 26908"/>
                  <a:gd name="connsiteX7" fmla="*/ 268802 w 270600"/>
                  <a:gd name="connsiteY7" fmla="*/ 13586 h 26908"/>
                  <a:gd name="connsiteX8" fmla="*/ 194135 w 270600"/>
                  <a:gd name="connsiteY8" fmla="*/ 16561 h 26908"/>
                  <a:gd name="connsiteX9" fmla="*/ 0 w 270600"/>
                  <a:gd name="connsiteY9" fmla="*/ 0 h 2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0600" h="26908">
                    <a:moveTo>
                      <a:pt x="0" y="0"/>
                    </a:moveTo>
                    <a:cubicBezTo>
                      <a:pt x="17352" y="3700"/>
                      <a:pt x="35387" y="3678"/>
                      <a:pt x="52678" y="1565"/>
                    </a:cubicBezTo>
                    <a:lnTo>
                      <a:pt x="57140" y="548"/>
                    </a:lnTo>
                    <a:lnTo>
                      <a:pt x="76441" y="7075"/>
                    </a:lnTo>
                    <a:cubicBezTo>
                      <a:pt x="109692" y="15047"/>
                      <a:pt x="158226" y="19188"/>
                      <a:pt x="219356" y="3861"/>
                    </a:cubicBezTo>
                    <a:cubicBezTo>
                      <a:pt x="228692" y="5975"/>
                      <a:pt x="238536" y="7780"/>
                      <a:pt x="248032" y="8771"/>
                    </a:cubicBezTo>
                    <a:lnTo>
                      <a:pt x="270600" y="8789"/>
                    </a:lnTo>
                    <a:lnTo>
                      <a:pt x="268802" y="13586"/>
                    </a:lnTo>
                    <a:cubicBezTo>
                      <a:pt x="254714" y="26469"/>
                      <a:pt x="222144" y="22902"/>
                      <a:pt x="194135" y="16561"/>
                    </a:cubicBezTo>
                    <a:cubicBezTo>
                      <a:pt x="71876" y="4721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3" name="任意多边形: 形状 242"/>
              <p:cNvSpPr/>
              <p:nvPr/>
            </p:nvSpPr>
            <p:spPr>
              <a:xfrm>
                <a:off x="7296283" y="-645035"/>
                <a:ext cx="51585" cy="36275"/>
              </a:xfrm>
              <a:custGeom>
                <a:avLst/>
                <a:gdLst>
                  <a:gd name="connsiteX0" fmla="*/ 51585 w 51585"/>
                  <a:gd name="connsiteY0" fmla="*/ 0 h 36275"/>
                  <a:gd name="connsiteX1" fmla="*/ 50652 w 51585"/>
                  <a:gd name="connsiteY1" fmla="*/ 3977 h 36275"/>
                  <a:gd name="connsiteX2" fmla="*/ 0 w 51585"/>
                  <a:gd name="connsiteY2" fmla="*/ 36275 h 36275"/>
                  <a:gd name="connsiteX3" fmla="*/ 2322 w 51585"/>
                  <a:gd name="connsiteY3" fmla="*/ 31412 h 36275"/>
                  <a:gd name="connsiteX4" fmla="*/ 51585 w 51585"/>
                  <a:gd name="connsiteY4" fmla="*/ 0 h 3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85" h="36275">
                    <a:moveTo>
                      <a:pt x="51585" y="0"/>
                    </a:moveTo>
                    <a:lnTo>
                      <a:pt x="50652" y="3977"/>
                    </a:lnTo>
                    <a:lnTo>
                      <a:pt x="0" y="36275"/>
                    </a:lnTo>
                    <a:lnTo>
                      <a:pt x="2322" y="31412"/>
                    </a:lnTo>
                    <a:lnTo>
                      <a:pt x="5158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>
                <a:off x="7634872" y="-547452"/>
                <a:ext cx="962569" cy="394349"/>
              </a:xfrm>
              <a:custGeom>
                <a:avLst/>
                <a:gdLst>
                  <a:gd name="connsiteX0" fmla="*/ 0 w 962569"/>
                  <a:gd name="connsiteY0" fmla="*/ 0 h 394349"/>
                  <a:gd name="connsiteX1" fmla="*/ 962569 w 962569"/>
                  <a:gd name="connsiteY1" fmla="*/ 286795 h 394349"/>
                  <a:gd name="connsiteX2" fmla="*/ 844373 w 962569"/>
                  <a:gd name="connsiteY2" fmla="*/ 352621 h 394349"/>
                  <a:gd name="connsiteX3" fmla="*/ 842742 w 962569"/>
                  <a:gd name="connsiteY3" fmla="*/ 353344 h 394349"/>
                  <a:gd name="connsiteX4" fmla="*/ 868142 w 962569"/>
                  <a:gd name="connsiteY4" fmla="*/ 340448 h 394349"/>
                  <a:gd name="connsiteX5" fmla="*/ 937348 w 962569"/>
                  <a:gd name="connsiteY5" fmla="*/ 299495 h 394349"/>
                  <a:gd name="connsiteX6" fmla="*/ 85274 w 962569"/>
                  <a:gd name="connsiteY6" fmla="*/ 189066 h 394349"/>
                  <a:gd name="connsiteX7" fmla="*/ 67262 w 962569"/>
                  <a:gd name="connsiteY7" fmla="*/ 166528 h 394349"/>
                  <a:gd name="connsiteX8" fmla="*/ 48551 w 962569"/>
                  <a:gd name="connsiteY8" fmla="*/ 132874 h 394349"/>
                  <a:gd name="connsiteX9" fmla="*/ 0 w 962569"/>
                  <a:gd name="connsiteY9" fmla="*/ 0 h 394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2569" h="394349">
                    <a:moveTo>
                      <a:pt x="0" y="0"/>
                    </a:moveTo>
                    <a:cubicBezTo>
                      <a:pt x="0" y="351"/>
                      <a:pt x="226550" y="610940"/>
                      <a:pt x="962569" y="286795"/>
                    </a:cubicBezTo>
                    <a:cubicBezTo>
                      <a:pt x="962569" y="286795"/>
                      <a:pt x="916722" y="318042"/>
                      <a:pt x="844373" y="352621"/>
                    </a:cubicBezTo>
                    <a:lnTo>
                      <a:pt x="842742" y="353344"/>
                    </a:lnTo>
                    <a:lnTo>
                      <a:pt x="868142" y="340448"/>
                    </a:lnTo>
                    <a:cubicBezTo>
                      <a:pt x="911559" y="317072"/>
                      <a:pt x="937348" y="299495"/>
                      <a:pt x="937348" y="299495"/>
                    </a:cubicBezTo>
                    <a:cubicBezTo>
                      <a:pt x="477336" y="502086"/>
                      <a:pt x="216336" y="339546"/>
                      <a:pt x="85274" y="189066"/>
                    </a:cubicBezTo>
                    <a:lnTo>
                      <a:pt x="67262" y="166528"/>
                    </a:lnTo>
                    <a:lnTo>
                      <a:pt x="48551" y="132874"/>
                    </a:lnTo>
                    <a:cubicBezTo>
                      <a:pt x="30598" y="93318"/>
                      <a:pt x="14314" y="4917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>
                <a:off x="9344486" y="-547452"/>
                <a:ext cx="131087" cy="242131"/>
              </a:xfrm>
              <a:custGeom>
                <a:avLst/>
                <a:gdLst>
                  <a:gd name="connsiteX0" fmla="*/ 123566 w 131087"/>
                  <a:gd name="connsiteY0" fmla="*/ 0 h 242131"/>
                  <a:gd name="connsiteX1" fmla="*/ 32311 w 131087"/>
                  <a:gd name="connsiteY1" fmla="*/ 240990 h 242131"/>
                  <a:gd name="connsiteX2" fmla="*/ 25442 w 131087"/>
                  <a:gd name="connsiteY2" fmla="*/ 241125 h 242131"/>
                  <a:gd name="connsiteX3" fmla="*/ 24373 w 131087"/>
                  <a:gd name="connsiteY3" fmla="*/ 238508 h 242131"/>
                  <a:gd name="connsiteX4" fmla="*/ 41268 w 131087"/>
                  <a:gd name="connsiteY4" fmla="*/ 223666 h 242131"/>
                  <a:gd name="connsiteX5" fmla="*/ 98345 w 131087"/>
                  <a:gd name="connsiteY5" fmla="*/ 12700 h 242131"/>
                  <a:gd name="connsiteX6" fmla="*/ 0 w 131087"/>
                  <a:gd name="connsiteY6" fmla="*/ 26421 h 242131"/>
                  <a:gd name="connsiteX7" fmla="*/ 7869 w 131087"/>
                  <a:gd name="connsiteY7" fmla="*/ 20345 h 242131"/>
                  <a:gd name="connsiteX8" fmla="*/ 17515 w 131087"/>
                  <a:gd name="connsiteY8" fmla="*/ 14796 h 242131"/>
                  <a:gd name="connsiteX9" fmla="*/ 123566 w 131087"/>
                  <a:gd name="connsiteY9" fmla="*/ 0 h 242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087" h="242131">
                    <a:moveTo>
                      <a:pt x="123566" y="0"/>
                    </a:moveTo>
                    <a:cubicBezTo>
                      <a:pt x="157390" y="133530"/>
                      <a:pt x="68251" y="214568"/>
                      <a:pt x="32311" y="240990"/>
                    </a:cubicBezTo>
                    <a:cubicBezTo>
                      <a:pt x="30021" y="242577"/>
                      <a:pt x="27379" y="242402"/>
                      <a:pt x="25442" y="241125"/>
                    </a:cubicBezTo>
                    <a:lnTo>
                      <a:pt x="24373" y="238508"/>
                    </a:lnTo>
                    <a:lnTo>
                      <a:pt x="41268" y="223666"/>
                    </a:lnTo>
                    <a:cubicBezTo>
                      <a:pt x="79914" y="183468"/>
                      <a:pt x="123713" y="112848"/>
                      <a:pt x="98345" y="12700"/>
                    </a:cubicBezTo>
                    <a:lnTo>
                      <a:pt x="0" y="26421"/>
                    </a:lnTo>
                    <a:lnTo>
                      <a:pt x="7869" y="20345"/>
                    </a:lnTo>
                    <a:cubicBezTo>
                      <a:pt x="14872" y="15501"/>
                      <a:pt x="17515" y="14796"/>
                      <a:pt x="17515" y="14796"/>
                    </a:cubicBezTo>
                    <a:lnTo>
                      <a:pt x="12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6" name="任意多边形: 形状 245"/>
              <p:cNvSpPr/>
              <p:nvPr/>
            </p:nvSpPr>
            <p:spPr>
              <a:xfrm>
                <a:off x="8571703" y="-538646"/>
                <a:ext cx="189570" cy="127804"/>
              </a:xfrm>
              <a:custGeom>
                <a:avLst/>
                <a:gdLst>
                  <a:gd name="connsiteX0" fmla="*/ 189570 w 189570"/>
                  <a:gd name="connsiteY0" fmla="*/ 0 h 127804"/>
                  <a:gd name="connsiteX1" fmla="*/ 13842 w 189570"/>
                  <a:gd name="connsiteY1" fmla="*/ 121680 h 127804"/>
                  <a:gd name="connsiteX2" fmla="*/ 0 w 189570"/>
                  <a:gd name="connsiteY2" fmla="*/ 127804 h 127804"/>
                  <a:gd name="connsiteX3" fmla="*/ 38449 w 189570"/>
                  <a:gd name="connsiteY3" fmla="*/ 105584 h 127804"/>
                  <a:gd name="connsiteX4" fmla="*/ 158694 w 189570"/>
                  <a:gd name="connsiteY4" fmla="*/ 17757 h 127804"/>
                  <a:gd name="connsiteX5" fmla="*/ 160969 w 189570"/>
                  <a:gd name="connsiteY5" fmla="*/ 15723 h 127804"/>
                  <a:gd name="connsiteX6" fmla="*/ 189570 w 189570"/>
                  <a:gd name="connsiteY6" fmla="*/ 0 h 12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570" h="127804">
                    <a:moveTo>
                      <a:pt x="189570" y="0"/>
                    </a:moveTo>
                    <a:cubicBezTo>
                      <a:pt x="189570" y="0"/>
                      <a:pt x="119858" y="64707"/>
                      <a:pt x="13842" y="121680"/>
                    </a:cubicBezTo>
                    <a:lnTo>
                      <a:pt x="0" y="127804"/>
                    </a:lnTo>
                    <a:lnTo>
                      <a:pt x="38449" y="105584"/>
                    </a:lnTo>
                    <a:cubicBezTo>
                      <a:pt x="100440" y="67225"/>
                      <a:pt x="143822" y="30795"/>
                      <a:pt x="158694" y="17757"/>
                    </a:cubicBezTo>
                    <a:lnTo>
                      <a:pt x="160969" y="15723"/>
                    </a:lnTo>
                    <a:lnTo>
                      <a:pt x="18957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7" name="任意多边形: 形状 246"/>
              <p:cNvSpPr/>
              <p:nvPr/>
            </p:nvSpPr>
            <p:spPr>
              <a:xfrm>
                <a:off x="7609651" y="-534753"/>
                <a:ext cx="867963" cy="443388"/>
              </a:xfrm>
              <a:custGeom>
                <a:avLst/>
                <a:gdLst>
                  <a:gd name="connsiteX0" fmla="*/ 0 w 867963"/>
                  <a:gd name="connsiteY0" fmla="*/ 0 h 443388"/>
                  <a:gd name="connsiteX1" fmla="*/ 75006 w 867963"/>
                  <a:gd name="connsiteY1" fmla="*/ 131961 h 443388"/>
                  <a:gd name="connsiteX2" fmla="*/ 92483 w 867963"/>
                  <a:gd name="connsiteY2" fmla="*/ 153828 h 443388"/>
                  <a:gd name="connsiteX3" fmla="*/ 132334 w 867963"/>
                  <a:gd name="connsiteY3" fmla="*/ 225508 h 443388"/>
                  <a:gd name="connsiteX4" fmla="*/ 810666 w 867963"/>
                  <a:gd name="connsiteY4" fmla="*/ 366042 h 443388"/>
                  <a:gd name="connsiteX5" fmla="*/ 867963 w 867963"/>
                  <a:gd name="connsiteY5" fmla="*/ 340644 h 443388"/>
                  <a:gd name="connsiteX6" fmla="*/ 844373 w 867963"/>
                  <a:gd name="connsiteY6" fmla="*/ 352621 h 443388"/>
                  <a:gd name="connsiteX7" fmla="*/ 0 w 867963"/>
                  <a:gd name="connsiteY7" fmla="*/ 0 h 44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7963" h="443388">
                    <a:moveTo>
                      <a:pt x="0" y="0"/>
                    </a:moveTo>
                    <a:cubicBezTo>
                      <a:pt x="0" y="110"/>
                      <a:pt x="22124" y="59813"/>
                      <a:pt x="75006" y="131961"/>
                    </a:cubicBezTo>
                    <a:lnTo>
                      <a:pt x="92483" y="153828"/>
                    </a:lnTo>
                    <a:lnTo>
                      <a:pt x="132334" y="225508"/>
                    </a:lnTo>
                    <a:cubicBezTo>
                      <a:pt x="321225" y="502816"/>
                      <a:pt x="620787" y="443664"/>
                      <a:pt x="810666" y="366042"/>
                    </a:cubicBezTo>
                    <a:lnTo>
                      <a:pt x="867963" y="340644"/>
                    </a:lnTo>
                    <a:lnTo>
                      <a:pt x="844373" y="352621"/>
                    </a:lnTo>
                    <a:cubicBezTo>
                      <a:pt x="627327" y="456355"/>
                      <a:pt x="171763" y="59006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8" name="任意多边形: 形状 247"/>
              <p:cNvSpPr/>
              <p:nvPr/>
            </p:nvSpPr>
            <p:spPr>
              <a:xfrm>
                <a:off x="7907579" y="-531950"/>
                <a:ext cx="741665" cy="161647"/>
              </a:xfrm>
              <a:custGeom>
                <a:avLst/>
                <a:gdLst>
                  <a:gd name="connsiteX0" fmla="*/ 0 w 741665"/>
                  <a:gd name="connsiteY0" fmla="*/ 0 h 161647"/>
                  <a:gd name="connsiteX1" fmla="*/ 657791 w 741665"/>
                  <a:gd name="connsiteY1" fmla="*/ 90819 h 161647"/>
                  <a:gd name="connsiteX2" fmla="*/ 741665 w 741665"/>
                  <a:gd name="connsiteY2" fmla="*/ 53726 h 161647"/>
                  <a:gd name="connsiteX3" fmla="*/ 727280 w 741665"/>
                  <a:gd name="connsiteY3" fmla="*/ 61634 h 161647"/>
                  <a:gd name="connsiteX4" fmla="*/ 199212 w 741665"/>
                  <a:gd name="connsiteY4" fmla="*/ 142797 h 161647"/>
                  <a:gd name="connsiteX5" fmla="*/ 116479 w 741665"/>
                  <a:gd name="connsiteY5" fmla="*/ 111989 h 161647"/>
                  <a:gd name="connsiteX6" fmla="*/ 68579 w 741665"/>
                  <a:gd name="connsiteY6" fmla="*/ 74651 h 161647"/>
                  <a:gd name="connsiteX7" fmla="*/ 0 w 741665"/>
                  <a:gd name="connsiteY7" fmla="*/ 0 h 16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1665" h="161647">
                    <a:moveTo>
                      <a:pt x="0" y="0"/>
                    </a:moveTo>
                    <a:cubicBezTo>
                      <a:pt x="15105" y="17572"/>
                      <a:pt x="230908" y="256342"/>
                      <a:pt x="657791" y="90819"/>
                    </a:cubicBezTo>
                    <a:lnTo>
                      <a:pt x="741665" y="53726"/>
                    </a:lnTo>
                    <a:lnTo>
                      <a:pt x="727280" y="61634"/>
                    </a:lnTo>
                    <a:cubicBezTo>
                      <a:pt x="498734" y="174869"/>
                      <a:pt x="323145" y="175861"/>
                      <a:pt x="199212" y="142797"/>
                    </a:cubicBezTo>
                    <a:lnTo>
                      <a:pt x="116479" y="111989"/>
                    </a:lnTo>
                    <a:lnTo>
                      <a:pt x="68579" y="74651"/>
                    </a:lnTo>
                    <a:cubicBezTo>
                      <a:pt x="45284" y="53112"/>
                      <a:pt x="22373" y="283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>
                <a:off x="8649244" y="-525945"/>
                <a:ext cx="86809" cy="47721"/>
              </a:xfrm>
              <a:custGeom>
                <a:avLst/>
                <a:gdLst>
                  <a:gd name="connsiteX0" fmla="*/ 86809 w 86809"/>
                  <a:gd name="connsiteY0" fmla="*/ 0 h 47721"/>
                  <a:gd name="connsiteX1" fmla="*/ 83429 w 86809"/>
                  <a:gd name="connsiteY1" fmla="*/ 3023 h 47721"/>
                  <a:gd name="connsiteX2" fmla="*/ 10836 w 86809"/>
                  <a:gd name="connsiteY2" fmla="*/ 42929 h 47721"/>
                  <a:gd name="connsiteX3" fmla="*/ 0 w 86809"/>
                  <a:gd name="connsiteY3" fmla="*/ 47721 h 47721"/>
                  <a:gd name="connsiteX4" fmla="*/ 86809 w 86809"/>
                  <a:gd name="connsiteY4" fmla="*/ 0 h 4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809" h="47721">
                    <a:moveTo>
                      <a:pt x="86809" y="0"/>
                    </a:moveTo>
                    <a:lnTo>
                      <a:pt x="83429" y="3023"/>
                    </a:lnTo>
                    <a:lnTo>
                      <a:pt x="10836" y="42929"/>
                    </a:lnTo>
                    <a:lnTo>
                      <a:pt x="0" y="47721"/>
                    </a:lnTo>
                    <a:lnTo>
                      <a:pt x="868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>
                <a:off x="9023409" y="-521031"/>
                <a:ext cx="321077" cy="262135"/>
              </a:xfrm>
              <a:custGeom>
                <a:avLst/>
                <a:gdLst>
                  <a:gd name="connsiteX0" fmla="*/ 321077 w 321077"/>
                  <a:gd name="connsiteY0" fmla="*/ 0 h 262135"/>
                  <a:gd name="connsiteX1" fmla="*/ 314956 w 321077"/>
                  <a:gd name="connsiteY1" fmla="*/ 4726 h 262135"/>
                  <a:gd name="connsiteX2" fmla="*/ 293139 w 321077"/>
                  <a:gd name="connsiteY2" fmla="*/ 24314 h 262135"/>
                  <a:gd name="connsiteX3" fmla="*/ 0 w 321077"/>
                  <a:gd name="connsiteY3" fmla="*/ 262135 h 262135"/>
                  <a:gd name="connsiteX4" fmla="*/ 35129 w 321077"/>
                  <a:gd name="connsiteY4" fmla="*/ 228416 h 262135"/>
                  <a:gd name="connsiteX5" fmla="*/ 43264 w 321077"/>
                  <a:gd name="connsiteY5" fmla="*/ 220543 h 262135"/>
                  <a:gd name="connsiteX6" fmla="*/ 56660 w 321077"/>
                  <a:gd name="connsiteY6" fmla="*/ 209898 h 262135"/>
                  <a:gd name="connsiteX7" fmla="*/ 267918 w 321077"/>
                  <a:gd name="connsiteY7" fmla="*/ 37014 h 262135"/>
                  <a:gd name="connsiteX8" fmla="*/ 313371 w 321077"/>
                  <a:gd name="connsiteY8" fmla="*/ 1075 h 262135"/>
                  <a:gd name="connsiteX9" fmla="*/ 321077 w 321077"/>
                  <a:gd name="connsiteY9" fmla="*/ 0 h 26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077" h="262135">
                    <a:moveTo>
                      <a:pt x="321077" y="0"/>
                    </a:moveTo>
                    <a:lnTo>
                      <a:pt x="314956" y="4726"/>
                    </a:lnTo>
                    <a:cubicBezTo>
                      <a:pt x="309060" y="9647"/>
                      <a:pt x="301859" y="16034"/>
                      <a:pt x="293139" y="24314"/>
                    </a:cubicBezTo>
                    <a:cubicBezTo>
                      <a:pt x="251917" y="63420"/>
                      <a:pt x="0" y="262135"/>
                      <a:pt x="0" y="262135"/>
                    </a:cubicBezTo>
                    <a:cubicBezTo>
                      <a:pt x="0" y="262135"/>
                      <a:pt x="13763" y="249011"/>
                      <a:pt x="35129" y="228416"/>
                    </a:cubicBezTo>
                    <a:lnTo>
                      <a:pt x="43264" y="220543"/>
                    </a:lnTo>
                    <a:lnTo>
                      <a:pt x="56660" y="209898"/>
                    </a:lnTo>
                    <a:cubicBezTo>
                      <a:pt x="134087" y="148244"/>
                      <a:pt x="242154" y="61455"/>
                      <a:pt x="267918" y="37014"/>
                    </a:cubicBezTo>
                    <a:cubicBezTo>
                      <a:pt x="302800" y="3893"/>
                      <a:pt x="313371" y="1075"/>
                      <a:pt x="313371" y="1075"/>
                    </a:cubicBezTo>
                    <a:lnTo>
                      <a:pt x="32107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1" name="任意多边形: 形状 250"/>
              <p:cNvSpPr/>
              <p:nvPr/>
            </p:nvSpPr>
            <p:spPr>
              <a:xfrm>
                <a:off x="7882357" y="-519251"/>
                <a:ext cx="689346" cy="199810"/>
              </a:xfrm>
              <a:custGeom>
                <a:avLst/>
                <a:gdLst>
                  <a:gd name="connsiteX0" fmla="*/ 0 w 689346"/>
                  <a:gd name="connsiteY0" fmla="*/ 0 h 199810"/>
                  <a:gd name="connsiteX1" fmla="*/ 130827 w 689346"/>
                  <a:gd name="connsiteY1" fmla="*/ 95240 h 199810"/>
                  <a:gd name="connsiteX2" fmla="*/ 141700 w 689346"/>
                  <a:gd name="connsiteY2" fmla="*/ 99289 h 199810"/>
                  <a:gd name="connsiteX3" fmla="*/ 164679 w 689346"/>
                  <a:gd name="connsiteY3" fmla="*/ 117201 h 199810"/>
                  <a:gd name="connsiteX4" fmla="*/ 586307 w 689346"/>
                  <a:gd name="connsiteY4" fmla="*/ 153995 h 199810"/>
                  <a:gd name="connsiteX5" fmla="*/ 689346 w 689346"/>
                  <a:gd name="connsiteY5" fmla="*/ 108409 h 199810"/>
                  <a:gd name="connsiteX6" fmla="*/ 677967 w 689346"/>
                  <a:gd name="connsiteY6" fmla="*/ 114985 h 199810"/>
                  <a:gd name="connsiteX7" fmla="*/ 0 w 689346"/>
                  <a:gd name="connsiteY7" fmla="*/ 0 h 19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9346" h="199810">
                    <a:moveTo>
                      <a:pt x="0" y="0"/>
                    </a:moveTo>
                    <a:cubicBezTo>
                      <a:pt x="6474" y="7531"/>
                      <a:pt x="49810" y="55690"/>
                      <a:pt x="130827" y="95240"/>
                    </a:cubicBezTo>
                    <a:lnTo>
                      <a:pt x="141700" y="99289"/>
                    </a:lnTo>
                    <a:lnTo>
                      <a:pt x="164679" y="117201"/>
                    </a:lnTo>
                    <a:cubicBezTo>
                      <a:pt x="308120" y="209644"/>
                      <a:pt x="459798" y="197761"/>
                      <a:pt x="586307" y="153995"/>
                    </a:cubicBezTo>
                    <a:lnTo>
                      <a:pt x="689346" y="108409"/>
                    </a:lnTo>
                    <a:lnTo>
                      <a:pt x="677967" y="114985"/>
                    </a:lnTo>
                    <a:cubicBezTo>
                      <a:pt x="501272" y="209938"/>
                      <a:pt x="223730" y="28340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>
                <a:off x="9341939" y="-400180"/>
                <a:ext cx="28386" cy="107559"/>
              </a:xfrm>
              <a:custGeom>
                <a:avLst/>
                <a:gdLst>
                  <a:gd name="connsiteX0" fmla="*/ 24992 w 28386"/>
                  <a:gd name="connsiteY0" fmla="*/ 0 h 107559"/>
                  <a:gd name="connsiteX1" fmla="*/ 25343 w 28386"/>
                  <a:gd name="connsiteY1" fmla="*/ 87378 h 107559"/>
                  <a:gd name="connsiteX2" fmla="*/ 26919 w 28386"/>
                  <a:gd name="connsiteY2" fmla="*/ 91236 h 107559"/>
                  <a:gd name="connsiteX3" fmla="*/ 9637 w 28386"/>
                  <a:gd name="connsiteY3" fmla="*/ 106418 h 107559"/>
                  <a:gd name="connsiteX4" fmla="*/ 123 w 28386"/>
                  <a:gd name="connsiteY4" fmla="*/ 100078 h 107559"/>
                  <a:gd name="connsiteX5" fmla="*/ 817 w 28386"/>
                  <a:gd name="connsiteY5" fmla="*/ 21398 h 107559"/>
                  <a:gd name="connsiteX6" fmla="*/ 14 w 28386"/>
                  <a:gd name="connsiteY6" fmla="*/ 14717 h 107559"/>
                  <a:gd name="connsiteX7" fmla="*/ 12253 w 28386"/>
                  <a:gd name="connsiteY7" fmla="*/ 7080 h 107559"/>
                  <a:gd name="connsiteX8" fmla="*/ 24992 w 28386"/>
                  <a:gd name="connsiteY8" fmla="*/ 0 h 107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386" h="107559">
                    <a:moveTo>
                      <a:pt x="24992" y="0"/>
                    </a:moveTo>
                    <a:cubicBezTo>
                      <a:pt x="24992" y="0"/>
                      <a:pt x="32390" y="52145"/>
                      <a:pt x="25343" y="87378"/>
                    </a:cubicBezTo>
                    <a:lnTo>
                      <a:pt x="26919" y="91236"/>
                    </a:lnTo>
                    <a:lnTo>
                      <a:pt x="9637" y="106418"/>
                    </a:lnTo>
                    <a:cubicBezTo>
                      <a:pt x="5057" y="109592"/>
                      <a:pt x="-932" y="105716"/>
                      <a:pt x="123" y="100078"/>
                    </a:cubicBezTo>
                    <a:cubicBezTo>
                      <a:pt x="5407" y="73653"/>
                      <a:pt x="2567" y="37716"/>
                      <a:pt x="817" y="21398"/>
                    </a:cubicBezTo>
                    <a:lnTo>
                      <a:pt x="14" y="14717"/>
                    </a:lnTo>
                    <a:lnTo>
                      <a:pt x="12253" y="7080"/>
                    </a:lnTo>
                    <a:cubicBezTo>
                      <a:pt x="20192" y="2488"/>
                      <a:pt x="24992" y="0"/>
                      <a:pt x="249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3" name="任意多边形: 形状 252"/>
              <p:cNvSpPr/>
              <p:nvPr/>
            </p:nvSpPr>
            <p:spPr>
              <a:xfrm>
                <a:off x="9161663" y="-387481"/>
                <a:ext cx="180291" cy="141338"/>
              </a:xfrm>
              <a:custGeom>
                <a:avLst/>
                <a:gdLst>
                  <a:gd name="connsiteX0" fmla="*/ 180048 w 180291"/>
                  <a:gd name="connsiteY0" fmla="*/ 0 h 141338"/>
                  <a:gd name="connsiteX1" fmla="*/ 180291 w 180291"/>
                  <a:gd name="connsiteY1" fmla="*/ 2017 h 141338"/>
                  <a:gd name="connsiteX2" fmla="*/ 160964 w 180291"/>
                  <a:gd name="connsiteY2" fmla="*/ 14077 h 141338"/>
                  <a:gd name="connsiteX3" fmla="*/ 81248 w 180291"/>
                  <a:gd name="connsiteY3" fmla="*/ 82076 h 141338"/>
                  <a:gd name="connsiteX4" fmla="*/ 15276 w 180291"/>
                  <a:gd name="connsiteY4" fmla="*/ 134927 h 141338"/>
                  <a:gd name="connsiteX5" fmla="*/ 0 w 180291"/>
                  <a:gd name="connsiteY5" fmla="*/ 141338 h 141338"/>
                  <a:gd name="connsiteX6" fmla="*/ 21027 w 180291"/>
                  <a:gd name="connsiteY6" fmla="*/ 128039 h 141338"/>
                  <a:gd name="connsiteX7" fmla="*/ 56028 w 180291"/>
                  <a:gd name="connsiteY7" fmla="*/ 94776 h 141338"/>
                  <a:gd name="connsiteX8" fmla="*/ 180048 w 180291"/>
                  <a:gd name="connsiteY8" fmla="*/ 0 h 1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91" h="141338">
                    <a:moveTo>
                      <a:pt x="180048" y="0"/>
                    </a:moveTo>
                    <a:lnTo>
                      <a:pt x="180291" y="2017"/>
                    </a:lnTo>
                    <a:lnTo>
                      <a:pt x="160964" y="14077"/>
                    </a:lnTo>
                    <a:cubicBezTo>
                      <a:pt x="135860" y="30901"/>
                      <a:pt x="104855" y="54595"/>
                      <a:pt x="81248" y="82076"/>
                    </a:cubicBezTo>
                    <a:cubicBezTo>
                      <a:pt x="57643" y="109558"/>
                      <a:pt x="33509" y="125678"/>
                      <a:pt x="15276" y="134927"/>
                    </a:cubicBezTo>
                    <a:lnTo>
                      <a:pt x="0" y="141338"/>
                    </a:lnTo>
                    <a:lnTo>
                      <a:pt x="21027" y="128039"/>
                    </a:lnTo>
                    <a:cubicBezTo>
                      <a:pt x="32290" y="119417"/>
                      <a:pt x="44225" y="108517"/>
                      <a:pt x="56028" y="94776"/>
                    </a:cubicBezTo>
                    <a:cubicBezTo>
                      <a:pt x="103242" y="39813"/>
                      <a:pt x="180048" y="0"/>
                      <a:pt x="18004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4" name="任意多边形: 形状 253"/>
              <p:cNvSpPr/>
              <p:nvPr/>
            </p:nvSpPr>
            <p:spPr>
              <a:xfrm>
                <a:off x="7417134" y="-377983"/>
                <a:ext cx="956931" cy="689242"/>
              </a:xfrm>
              <a:custGeom>
                <a:avLst/>
                <a:gdLst>
                  <a:gd name="connsiteX0" fmla="*/ 0 w 956931"/>
                  <a:gd name="connsiteY0" fmla="*/ 0 h 689242"/>
                  <a:gd name="connsiteX1" fmla="*/ 956931 w 956931"/>
                  <a:gd name="connsiteY1" fmla="*/ 605658 h 689242"/>
                  <a:gd name="connsiteX2" fmla="*/ 875112 w 956931"/>
                  <a:gd name="connsiteY2" fmla="*/ 654623 h 689242"/>
                  <a:gd name="connsiteX3" fmla="*/ 851548 w 956931"/>
                  <a:gd name="connsiteY3" fmla="*/ 666385 h 689242"/>
                  <a:gd name="connsiteX4" fmla="*/ 893699 w 956931"/>
                  <a:gd name="connsiteY4" fmla="*/ 642522 h 689242"/>
                  <a:gd name="connsiteX5" fmla="*/ 931710 w 956931"/>
                  <a:gd name="connsiteY5" fmla="*/ 618358 h 689242"/>
                  <a:gd name="connsiteX6" fmla="*/ 45029 w 956931"/>
                  <a:gd name="connsiteY6" fmla="*/ 291660 h 689242"/>
                  <a:gd name="connsiteX7" fmla="*/ 33590 w 956931"/>
                  <a:gd name="connsiteY7" fmla="*/ 259995 h 689242"/>
                  <a:gd name="connsiteX8" fmla="*/ 23230 w 956931"/>
                  <a:gd name="connsiteY8" fmla="*/ 208452 h 689242"/>
                  <a:gd name="connsiteX9" fmla="*/ 0 w 956931"/>
                  <a:gd name="connsiteY9" fmla="*/ 0 h 68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6931" h="689242">
                    <a:moveTo>
                      <a:pt x="0" y="0"/>
                    </a:moveTo>
                    <a:cubicBezTo>
                      <a:pt x="0" y="0"/>
                      <a:pt x="75045" y="936849"/>
                      <a:pt x="956931" y="605658"/>
                    </a:cubicBezTo>
                    <a:cubicBezTo>
                      <a:pt x="956931" y="605658"/>
                      <a:pt x="925952" y="627384"/>
                      <a:pt x="875112" y="654623"/>
                    </a:cubicBezTo>
                    <a:lnTo>
                      <a:pt x="851548" y="666385"/>
                    </a:lnTo>
                    <a:lnTo>
                      <a:pt x="893699" y="642522"/>
                    </a:lnTo>
                    <a:cubicBezTo>
                      <a:pt x="917942" y="628014"/>
                      <a:pt x="931710" y="618358"/>
                      <a:pt x="931710" y="618358"/>
                    </a:cubicBezTo>
                    <a:cubicBezTo>
                      <a:pt x="380531" y="825352"/>
                      <a:pt x="144525" y="537019"/>
                      <a:pt x="45029" y="291660"/>
                    </a:cubicBezTo>
                    <a:lnTo>
                      <a:pt x="33590" y="259995"/>
                    </a:lnTo>
                    <a:lnTo>
                      <a:pt x="23230" y="208452"/>
                    </a:lnTo>
                    <a:cubicBezTo>
                      <a:pt x="12615" y="145762"/>
                      <a:pt x="4734" y="7647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5" name="任意多边形: 形状 254"/>
              <p:cNvSpPr/>
              <p:nvPr/>
            </p:nvSpPr>
            <p:spPr>
              <a:xfrm>
                <a:off x="7391913" y="-365282"/>
                <a:ext cx="876769" cy="761707"/>
              </a:xfrm>
              <a:custGeom>
                <a:avLst/>
                <a:gdLst>
                  <a:gd name="connsiteX0" fmla="*/ 0 w 876769"/>
                  <a:gd name="connsiteY0" fmla="*/ 0 h 761707"/>
                  <a:gd name="connsiteX1" fmla="*/ 44318 w 876769"/>
                  <a:gd name="connsiteY1" fmla="*/ 207180 h 761707"/>
                  <a:gd name="connsiteX2" fmla="*/ 58811 w 876769"/>
                  <a:gd name="connsiteY2" fmla="*/ 247295 h 761707"/>
                  <a:gd name="connsiteX3" fmla="*/ 66372 w 876769"/>
                  <a:gd name="connsiteY3" fmla="*/ 284918 h 761707"/>
                  <a:gd name="connsiteX4" fmla="*/ 843284 w 876769"/>
                  <a:gd name="connsiteY4" fmla="*/ 670399 h 761707"/>
                  <a:gd name="connsiteX5" fmla="*/ 876769 w 876769"/>
                  <a:gd name="connsiteY5" fmla="*/ 653685 h 761707"/>
                  <a:gd name="connsiteX6" fmla="*/ 875112 w 876769"/>
                  <a:gd name="connsiteY6" fmla="*/ 654623 h 761707"/>
                  <a:gd name="connsiteX7" fmla="*/ 0 w 876769"/>
                  <a:gd name="connsiteY7" fmla="*/ 0 h 76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6769" h="761707">
                    <a:moveTo>
                      <a:pt x="0" y="0"/>
                    </a:moveTo>
                    <a:cubicBezTo>
                      <a:pt x="0" y="0"/>
                      <a:pt x="7329" y="91489"/>
                      <a:pt x="44318" y="207180"/>
                    </a:cubicBezTo>
                    <a:lnTo>
                      <a:pt x="58811" y="247295"/>
                    </a:lnTo>
                    <a:lnTo>
                      <a:pt x="66372" y="284918"/>
                    </a:lnTo>
                    <a:cubicBezTo>
                      <a:pt x="205460" y="875515"/>
                      <a:pt x="623323" y="772293"/>
                      <a:pt x="843284" y="670399"/>
                    </a:cubicBezTo>
                    <a:lnTo>
                      <a:pt x="876769" y="653685"/>
                    </a:lnTo>
                    <a:lnTo>
                      <a:pt x="875112" y="654623"/>
                    </a:lnTo>
                    <a:cubicBezTo>
                      <a:pt x="654804" y="772658"/>
                      <a:pt x="61545" y="99421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6" name="任意多边形: 形状 255"/>
              <p:cNvSpPr/>
              <p:nvPr/>
            </p:nvSpPr>
            <p:spPr>
              <a:xfrm>
                <a:off x="8933561" y="-293779"/>
                <a:ext cx="90569" cy="346514"/>
              </a:xfrm>
              <a:custGeom>
                <a:avLst/>
                <a:gdLst>
                  <a:gd name="connsiteX0" fmla="*/ 23258 w 90569"/>
                  <a:gd name="connsiteY0" fmla="*/ 0 h 346514"/>
                  <a:gd name="connsiteX1" fmla="*/ 35238 w 90569"/>
                  <a:gd name="connsiteY1" fmla="*/ 77513 h 346514"/>
                  <a:gd name="connsiteX2" fmla="*/ 63070 w 90569"/>
                  <a:gd name="connsiteY2" fmla="*/ 115565 h 346514"/>
                  <a:gd name="connsiteX3" fmla="*/ 79279 w 90569"/>
                  <a:gd name="connsiteY3" fmla="*/ 325910 h 346514"/>
                  <a:gd name="connsiteX4" fmla="*/ 81146 w 90569"/>
                  <a:gd name="connsiteY4" fmla="*/ 332376 h 346514"/>
                  <a:gd name="connsiteX5" fmla="*/ 62866 w 90569"/>
                  <a:gd name="connsiteY5" fmla="*/ 345656 h 346514"/>
                  <a:gd name="connsiteX6" fmla="*/ 54058 w 90569"/>
                  <a:gd name="connsiteY6" fmla="*/ 338610 h 346514"/>
                  <a:gd name="connsiteX7" fmla="*/ 37849 w 90569"/>
                  <a:gd name="connsiteY7" fmla="*/ 128265 h 346514"/>
                  <a:gd name="connsiteX8" fmla="*/ 10018 w 90569"/>
                  <a:gd name="connsiteY8" fmla="*/ 90213 h 346514"/>
                  <a:gd name="connsiteX9" fmla="*/ 0 w 90569"/>
                  <a:gd name="connsiteY9" fmla="*/ 25407 h 346514"/>
                  <a:gd name="connsiteX10" fmla="*/ 23258 w 90569"/>
                  <a:gd name="connsiteY10" fmla="*/ 0 h 34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569" h="346514">
                    <a:moveTo>
                      <a:pt x="23258" y="0"/>
                    </a:moveTo>
                    <a:lnTo>
                      <a:pt x="35238" y="77513"/>
                    </a:lnTo>
                    <a:lnTo>
                      <a:pt x="63070" y="115565"/>
                    </a:lnTo>
                    <a:cubicBezTo>
                      <a:pt x="63070" y="115565"/>
                      <a:pt x="112045" y="235357"/>
                      <a:pt x="79279" y="325910"/>
                    </a:cubicBezTo>
                    <a:lnTo>
                      <a:pt x="81146" y="332376"/>
                    </a:lnTo>
                    <a:lnTo>
                      <a:pt x="62866" y="345656"/>
                    </a:lnTo>
                    <a:cubicBezTo>
                      <a:pt x="57934" y="348475"/>
                      <a:pt x="52298" y="343892"/>
                      <a:pt x="54058" y="338610"/>
                    </a:cubicBezTo>
                    <a:cubicBezTo>
                      <a:pt x="86824" y="248057"/>
                      <a:pt x="37849" y="128265"/>
                      <a:pt x="37849" y="128265"/>
                    </a:cubicBezTo>
                    <a:lnTo>
                      <a:pt x="10018" y="90213"/>
                    </a:lnTo>
                    <a:lnTo>
                      <a:pt x="0" y="25407"/>
                    </a:lnTo>
                    <a:lnTo>
                      <a:pt x="232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7" name="任意多边形: 形状 256"/>
              <p:cNvSpPr/>
              <p:nvPr/>
            </p:nvSpPr>
            <p:spPr>
              <a:xfrm>
                <a:off x="8801940" y="-281079"/>
                <a:ext cx="131621" cy="202224"/>
              </a:xfrm>
              <a:custGeom>
                <a:avLst/>
                <a:gdLst>
                  <a:gd name="connsiteX0" fmla="*/ 129657 w 131621"/>
                  <a:gd name="connsiteY0" fmla="*/ 0 h 202224"/>
                  <a:gd name="connsiteX1" fmla="*/ 131621 w 131621"/>
                  <a:gd name="connsiteY1" fmla="*/ 12707 h 202224"/>
                  <a:gd name="connsiteX2" fmla="*/ 25221 w 131621"/>
                  <a:gd name="connsiteY2" fmla="*/ 128939 h 202224"/>
                  <a:gd name="connsiteX3" fmla="*/ 43542 w 131621"/>
                  <a:gd name="connsiteY3" fmla="*/ 156423 h 202224"/>
                  <a:gd name="connsiteX4" fmla="*/ 10776 w 131621"/>
                  <a:gd name="connsiteY4" fmla="*/ 202224 h 202224"/>
                  <a:gd name="connsiteX5" fmla="*/ 2796 w 131621"/>
                  <a:gd name="connsiteY5" fmla="*/ 190824 h 202224"/>
                  <a:gd name="connsiteX6" fmla="*/ 18321 w 131621"/>
                  <a:gd name="connsiteY6" fmla="*/ 169123 h 202224"/>
                  <a:gd name="connsiteX7" fmla="*/ 0 w 131621"/>
                  <a:gd name="connsiteY7" fmla="*/ 141639 h 202224"/>
                  <a:gd name="connsiteX8" fmla="*/ 129657 w 131621"/>
                  <a:gd name="connsiteY8" fmla="*/ 0 h 202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621" h="202224">
                    <a:moveTo>
                      <a:pt x="129657" y="0"/>
                    </a:moveTo>
                    <a:lnTo>
                      <a:pt x="131621" y="12707"/>
                    </a:lnTo>
                    <a:lnTo>
                      <a:pt x="25221" y="128939"/>
                    </a:lnTo>
                    <a:cubicBezTo>
                      <a:pt x="31916" y="137747"/>
                      <a:pt x="37905" y="146909"/>
                      <a:pt x="43542" y="156423"/>
                    </a:cubicBezTo>
                    <a:cubicBezTo>
                      <a:pt x="31565" y="170867"/>
                      <a:pt x="20641" y="186015"/>
                      <a:pt x="10776" y="202224"/>
                    </a:cubicBezTo>
                    <a:lnTo>
                      <a:pt x="2796" y="190824"/>
                    </a:lnTo>
                    <a:lnTo>
                      <a:pt x="18321" y="169123"/>
                    </a:lnTo>
                    <a:cubicBezTo>
                      <a:pt x="12683" y="159609"/>
                      <a:pt x="6695" y="150447"/>
                      <a:pt x="0" y="141639"/>
                    </a:cubicBezTo>
                    <a:lnTo>
                      <a:pt x="1296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>
                <a:off x="9146374" y="-246142"/>
                <a:ext cx="15288" cy="8465"/>
              </a:xfrm>
              <a:custGeom>
                <a:avLst/>
                <a:gdLst>
                  <a:gd name="connsiteX0" fmla="*/ 15288 w 15288"/>
                  <a:gd name="connsiteY0" fmla="*/ 0 h 8465"/>
                  <a:gd name="connsiteX1" fmla="*/ 5343 w 15288"/>
                  <a:gd name="connsiteY1" fmla="*/ 6289 h 8465"/>
                  <a:gd name="connsiteX2" fmla="*/ 157 w 15288"/>
                  <a:gd name="connsiteY2" fmla="*/ 8465 h 8465"/>
                  <a:gd name="connsiteX3" fmla="*/ 0 w 15288"/>
                  <a:gd name="connsiteY3" fmla="*/ 5216 h 8465"/>
                  <a:gd name="connsiteX4" fmla="*/ 8445 w 15288"/>
                  <a:gd name="connsiteY4" fmla="*/ 2871 h 8465"/>
                  <a:gd name="connsiteX5" fmla="*/ 15288 w 15288"/>
                  <a:gd name="connsiteY5" fmla="*/ 0 h 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88" h="8465">
                    <a:moveTo>
                      <a:pt x="15288" y="0"/>
                    </a:moveTo>
                    <a:lnTo>
                      <a:pt x="5343" y="6289"/>
                    </a:lnTo>
                    <a:lnTo>
                      <a:pt x="157" y="8465"/>
                    </a:lnTo>
                    <a:lnTo>
                      <a:pt x="0" y="5216"/>
                    </a:lnTo>
                    <a:cubicBezTo>
                      <a:pt x="0" y="5216"/>
                      <a:pt x="3083" y="4621"/>
                      <a:pt x="8445" y="2871"/>
                    </a:cubicBezTo>
                    <a:lnTo>
                      <a:pt x="15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9014706" y="-237678"/>
                <a:ext cx="134646" cy="277714"/>
              </a:xfrm>
              <a:custGeom>
                <a:avLst/>
                <a:gdLst>
                  <a:gd name="connsiteX0" fmla="*/ 131825 w 134646"/>
                  <a:gd name="connsiteY0" fmla="*/ 0 h 277714"/>
                  <a:gd name="connsiteX1" fmla="*/ 134646 w 134646"/>
                  <a:gd name="connsiteY1" fmla="*/ 58397 h 277714"/>
                  <a:gd name="connsiteX2" fmla="*/ 6940 w 134646"/>
                  <a:gd name="connsiteY2" fmla="*/ 276855 h 277714"/>
                  <a:gd name="connsiteX3" fmla="*/ 27 w 134646"/>
                  <a:gd name="connsiteY3" fmla="*/ 276370 h 277714"/>
                  <a:gd name="connsiteX4" fmla="*/ 0 w 134646"/>
                  <a:gd name="connsiteY4" fmla="*/ 276275 h 277714"/>
                  <a:gd name="connsiteX5" fmla="*/ 21572 w 134646"/>
                  <a:gd name="connsiteY5" fmla="*/ 260603 h 277714"/>
                  <a:gd name="connsiteX6" fmla="*/ 106446 w 134646"/>
                  <a:gd name="connsiteY6" fmla="*/ 9451 h 277714"/>
                  <a:gd name="connsiteX7" fmla="*/ 114891 w 134646"/>
                  <a:gd name="connsiteY7" fmla="*/ 7106 h 277714"/>
                  <a:gd name="connsiteX8" fmla="*/ 131825 w 134646"/>
                  <a:gd name="connsiteY8" fmla="*/ 0 h 277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646" h="277714">
                    <a:moveTo>
                      <a:pt x="131825" y="0"/>
                    </a:moveTo>
                    <a:lnTo>
                      <a:pt x="134646" y="58397"/>
                    </a:lnTo>
                    <a:cubicBezTo>
                      <a:pt x="129101" y="192113"/>
                      <a:pt x="42395" y="256199"/>
                      <a:pt x="6940" y="276855"/>
                    </a:cubicBezTo>
                    <a:cubicBezTo>
                      <a:pt x="4475" y="278265"/>
                      <a:pt x="1833" y="277824"/>
                      <a:pt x="27" y="276370"/>
                    </a:cubicBezTo>
                    <a:lnTo>
                      <a:pt x="0" y="276275"/>
                    </a:lnTo>
                    <a:lnTo>
                      <a:pt x="21572" y="260603"/>
                    </a:lnTo>
                    <a:cubicBezTo>
                      <a:pt x="67798" y="219792"/>
                      <a:pt x="123885" y="141575"/>
                      <a:pt x="106446" y="9451"/>
                    </a:cubicBezTo>
                    <a:cubicBezTo>
                      <a:pt x="106446" y="9451"/>
                      <a:pt x="109529" y="8856"/>
                      <a:pt x="114891" y="7106"/>
                    </a:cubicBezTo>
                    <a:lnTo>
                      <a:pt x="13182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6413626" y="-192331"/>
                <a:ext cx="636024" cy="1641535"/>
              </a:xfrm>
              <a:custGeom>
                <a:avLst/>
                <a:gdLst>
                  <a:gd name="connsiteX0" fmla="*/ 165310 w 636024"/>
                  <a:gd name="connsiteY0" fmla="*/ 380 h 1641535"/>
                  <a:gd name="connsiteX1" fmla="*/ 636024 w 636024"/>
                  <a:gd name="connsiteY1" fmla="*/ 1641535 h 1641535"/>
                  <a:gd name="connsiteX2" fmla="*/ 526614 w 636024"/>
                  <a:gd name="connsiteY2" fmla="*/ 1580054 h 1641535"/>
                  <a:gd name="connsiteX3" fmla="*/ 457269 w 636024"/>
                  <a:gd name="connsiteY3" fmla="*/ 1534748 h 1641535"/>
                  <a:gd name="connsiteX4" fmla="*/ 438359 w 636024"/>
                  <a:gd name="connsiteY4" fmla="*/ 1518971 h 1641535"/>
                  <a:gd name="connsiteX5" fmla="*/ 102532 w 636024"/>
                  <a:gd name="connsiteY5" fmla="*/ 95665 h 1641535"/>
                  <a:gd name="connsiteX6" fmla="*/ 106764 w 636024"/>
                  <a:gd name="connsiteY6" fmla="*/ 86004 h 1641535"/>
                  <a:gd name="connsiteX7" fmla="*/ 165310 w 636024"/>
                  <a:gd name="connsiteY7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024" h="1641535">
                    <a:moveTo>
                      <a:pt x="165310" y="380"/>
                    </a:moveTo>
                    <a:cubicBezTo>
                      <a:pt x="181515" y="-21818"/>
                      <a:pt x="-379396" y="934055"/>
                      <a:pt x="636024" y="1641535"/>
                    </a:cubicBezTo>
                    <a:cubicBezTo>
                      <a:pt x="636024" y="1641535"/>
                      <a:pt x="592411" y="1620750"/>
                      <a:pt x="526614" y="1580054"/>
                    </a:cubicBezTo>
                    <a:lnTo>
                      <a:pt x="457269" y="1534748"/>
                    </a:lnTo>
                    <a:lnTo>
                      <a:pt x="438359" y="1518971"/>
                    </a:lnTo>
                    <a:cubicBezTo>
                      <a:pt x="-181734" y="968667"/>
                      <a:pt x="9152" y="321761"/>
                      <a:pt x="102532" y="95665"/>
                    </a:cubicBezTo>
                    <a:lnTo>
                      <a:pt x="106764" y="86004"/>
                    </a:lnTo>
                    <a:lnTo>
                      <a:pt x="165310" y="3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6301847" y="-179631"/>
                <a:ext cx="722583" cy="1641535"/>
              </a:xfrm>
              <a:custGeom>
                <a:avLst/>
                <a:gdLst>
                  <a:gd name="connsiteX0" fmla="*/ 251869 w 722583"/>
                  <a:gd name="connsiteY0" fmla="*/ 380 h 1641535"/>
                  <a:gd name="connsiteX1" fmla="*/ 235100 w 722583"/>
                  <a:gd name="connsiteY1" fmla="*/ 35507 h 1641535"/>
                  <a:gd name="connsiteX2" fmla="*/ 218544 w 722583"/>
                  <a:gd name="connsiteY2" fmla="*/ 73304 h 1641535"/>
                  <a:gd name="connsiteX3" fmla="*/ 210708 w 722583"/>
                  <a:gd name="connsiteY3" fmla="*/ 84764 h 1641535"/>
                  <a:gd name="connsiteX4" fmla="*/ 565996 w 722583"/>
                  <a:gd name="connsiteY4" fmla="*/ 1520053 h 1641535"/>
                  <a:gd name="connsiteX5" fmla="*/ 569049 w 722583"/>
                  <a:gd name="connsiteY5" fmla="*/ 1522048 h 1641535"/>
                  <a:gd name="connsiteX6" fmla="*/ 631940 w 722583"/>
                  <a:gd name="connsiteY6" fmla="*/ 1574518 h 1641535"/>
                  <a:gd name="connsiteX7" fmla="*/ 722583 w 722583"/>
                  <a:gd name="connsiteY7" fmla="*/ 1641535 h 1641535"/>
                  <a:gd name="connsiteX8" fmla="*/ 251869 w 722583"/>
                  <a:gd name="connsiteY8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2583" h="1641535">
                    <a:moveTo>
                      <a:pt x="251869" y="380"/>
                    </a:moveTo>
                    <a:cubicBezTo>
                      <a:pt x="253895" y="-2395"/>
                      <a:pt x="246903" y="10113"/>
                      <a:pt x="235100" y="35507"/>
                    </a:cubicBezTo>
                    <a:lnTo>
                      <a:pt x="218544" y="73304"/>
                    </a:lnTo>
                    <a:lnTo>
                      <a:pt x="210708" y="84764"/>
                    </a:lnTo>
                    <a:cubicBezTo>
                      <a:pt x="-254587" y="818713"/>
                      <a:pt x="266210" y="1313538"/>
                      <a:pt x="565996" y="1520053"/>
                    </a:cubicBezTo>
                    <a:lnTo>
                      <a:pt x="569049" y="1522048"/>
                    </a:lnTo>
                    <a:lnTo>
                      <a:pt x="631940" y="1574518"/>
                    </a:lnTo>
                    <a:cubicBezTo>
                      <a:pt x="660659" y="1597075"/>
                      <a:pt x="690851" y="1619426"/>
                      <a:pt x="722583" y="1641535"/>
                    </a:cubicBezTo>
                    <a:cubicBezTo>
                      <a:pt x="722583" y="1641535"/>
                      <a:pt x="-517974" y="1050326"/>
                      <a:pt x="251869" y="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4875063" y="-138397"/>
                <a:ext cx="582600" cy="2277467"/>
              </a:xfrm>
              <a:custGeom>
                <a:avLst/>
                <a:gdLst>
                  <a:gd name="connsiteX0" fmla="*/ 545057 w 582600"/>
                  <a:gd name="connsiteY0" fmla="*/ 0 h 2277467"/>
                  <a:gd name="connsiteX1" fmla="*/ 507357 w 582600"/>
                  <a:gd name="connsiteY1" fmla="*/ 1018941 h 2277467"/>
                  <a:gd name="connsiteX2" fmla="*/ 379811 w 582600"/>
                  <a:gd name="connsiteY2" fmla="*/ 1725364 h 2277467"/>
                  <a:gd name="connsiteX3" fmla="*/ 0 w 582600"/>
                  <a:gd name="connsiteY3" fmla="*/ 2277467 h 2277467"/>
                  <a:gd name="connsiteX4" fmla="*/ 2334 w 582600"/>
                  <a:gd name="connsiteY4" fmla="*/ 2199489 h 2277467"/>
                  <a:gd name="connsiteX5" fmla="*/ 11251 w 582600"/>
                  <a:gd name="connsiteY5" fmla="*/ 2174562 h 2277467"/>
                  <a:gd name="connsiteX6" fmla="*/ 354590 w 582600"/>
                  <a:gd name="connsiteY6" fmla="*/ 1738064 h 2277467"/>
                  <a:gd name="connsiteX7" fmla="*/ 482136 w 582600"/>
                  <a:gd name="connsiteY7" fmla="*/ 1031641 h 2277467"/>
                  <a:gd name="connsiteX8" fmla="*/ 497287 w 582600"/>
                  <a:gd name="connsiteY8" fmla="*/ 136215 h 2277467"/>
                  <a:gd name="connsiteX9" fmla="*/ 501891 w 582600"/>
                  <a:gd name="connsiteY9" fmla="*/ 110995 h 2277467"/>
                  <a:gd name="connsiteX10" fmla="*/ 517496 w 582600"/>
                  <a:gd name="connsiteY10" fmla="*/ 69099 h 2277467"/>
                  <a:gd name="connsiteX11" fmla="*/ 545057 w 582600"/>
                  <a:gd name="connsiteY11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600" h="2277467">
                    <a:moveTo>
                      <a:pt x="545057" y="0"/>
                    </a:moveTo>
                    <a:cubicBezTo>
                      <a:pt x="414341" y="691272"/>
                      <a:pt x="454154" y="850881"/>
                      <a:pt x="507357" y="1018941"/>
                    </a:cubicBezTo>
                    <a:cubicBezTo>
                      <a:pt x="560559" y="1187002"/>
                      <a:pt x="697264" y="1501281"/>
                      <a:pt x="379811" y="1725364"/>
                    </a:cubicBezTo>
                    <a:cubicBezTo>
                      <a:pt x="62361" y="1949446"/>
                      <a:pt x="0" y="2277467"/>
                      <a:pt x="0" y="2277467"/>
                    </a:cubicBezTo>
                    <a:lnTo>
                      <a:pt x="2334" y="2199489"/>
                    </a:lnTo>
                    <a:lnTo>
                      <a:pt x="11251" y="2174562"/>
                    </a:lnTo>
                    <a:cubicBezTo>
                      <a:pt x="57422" y="2058768"/>
                      <a:pt x="156184" y="1878115"/>
                      <a:pt x="354590" y="1738064"/>
                    </a:cubicBezTo>
                    <a:cubicBezTo>
                      <a:pt x="672043" y="1513981"/>
                      <a:pt x="535338" y="1199702"/>
                      <a:pt x="482136" y="1031641"/>
                    </a:cubicBezTo>
                    <a:cubicBezTo>
                      <a:pt x="432258" y="874085"/>
                      <a:pt x="394149" y="723956"/>
                      <a:pt x="497287" y="136215"/>
                    </a:cubicBezTo>
                    <a:lnTo>
                      <a:pt x="501891" y="110995"/>
                    </a:lnTo>
                    <a:lnTo>
                      <a:pt x="517496" y="69099"/>
                    </a:lnTo>
                    <a:cubicBezTo>
                      <a:pt x="534281" y="25157"/>
                      <a:pt x="545057" y="0"/>
                      <a:pt x="5450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4849643" y="-125697"/>
                <a:ext cx="545257" cy="2277467"/>
              </a:xfrm>
              <a:custGeom>
                <a:avLst/>
                <a:gdLst>
                  <a:gd name="connsiteX0" fmla="*/ 545257 w 545257"/>
                  <a:gd name="connsiteY0" fmla="*/ 0 h 2277467"/>
                  <a:gd name="connsiteX1" fmla="*/ 527312 w 545257"/>
                  <a:gd name="connsiteY1" fmla="*/ 98295 h 2277467"/>
                  <a:gd name="connsiteX2" fmla="*/ 524306 w 545257"/>
                  <a:gd name="connsiteY2" fmla="*/ 106366 h 2277467"/>
                  <a:gd name="connsiteX3" fmla="*/ 374227 w 545257"/>
                  <a:gd name="connsiteY3" fmla="*/ 1167255 h 2277467"/>
                  <a:gd name="connsiteX4" fmla="*/ 28692 w 545257"/>
                  <a:gd name="connsiteY4" fmla="*/ 2155473 h 2277467"/>
                  <a:gd name="connsiteX5" fmla="*/ 27755 w 545257"/>
                  <a:gd name="connsiteY5" fmla="*/ 2186789 h 2277467"/>
                  <a:gd name="connsiteX6" fmla="*/ 14904 w 545257"/>
                  <a:gd name="connsiteY6" fmla="*/ 2222712 h 2277467"/>
                  <a:gd name="connsiteX7" fmla="*/ 200 w 545257"/>
                  <a:gd name="connsiteY7" fmla="*/ 2277467 h 2277467"/>
                  <a:gd name="connsiteX8" fmla="*/ 349006 w 545257"/>
                  <a:gd name="connsiteY8" fmla="*/ 1179955 h 2277467"/>
                  <a:gd name="connsiteX9" fmla="*/ 545257 w 545257"/>
                  <a:gd name="connsiteY9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5257" h="2277467">
                    <a:moveTo>
                      <a:pt x="545257" y="0"/>
                    </a:moveTo>
                    <a:lnTo>
                      <a:pt x="527312" y="98295"/>
                    </a:lnTo>
                    <a:lnTo>
                      <a:pt x="524306" y="106366"/>
                    </a:lnTo>
                    <a:cubicBezTo>
                      <a:pt x="443264" y="329392"/>
                      <a:pt x="291518" y="818978"/>
                      <a:pt x="374227" y="1167255"/>
                    </a:cubicBezTo>
                    <a:cubicBezTo>
                      <a:pt x="477617" y="1602936"/>
                      <a:pt x="70673" y="1641932"/>
                      <a:pt x="28692" y="2155473"/>
                    </a:cubicBezTo>
                    <a:lnTo>
                      <a:pt x="27755" y="2186789"/>
                    </a:lnTo>
                    <a:lnTo>
                      <a:pt x="14904" y="2222712"/>
                    </a:lnTo>
                    <a:cubicBezTo>
                      <a:pt x="4098" y="2256966"/>
                      <a:pt x="200" y="2277467"/>
                      <a:pt x="200" y="2277467"/>
                    </a:cubicBezTo>
                    <a:cubicBezTo>
                      <a:pt x="-11075" y="1658068"/>
                      <a:pt x="459288" y="1644681"/>
                      <a:pt x="349006" y="1179955"/>
                    </a:cubicBezTo>
                    <a:cubicBezTo>
                      <a:pt x="238727" y="715585"/>
                      <a:pt x="545257" y="0"/>
                      <a:pt x="5452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8793625" y="-99995"/>
                <a:ext cx="11110" cy="25270"/>
              </a:xfrm>
              <a:custGeom>
                <a:avLst/>
                <a:gdLst>
                  <a:gd name="connsiteX0" fmla="*/ 4291 w 11110"/>
                  <a:gd name="connsiteY0" fmla="*/ 0 h 25270"/>
                  <a:gd name="connsiteX1" fmla="*/ 11110 w 11110"/>
                  <a:gd name="connsiteY1" fmla="*/ 9740 h 25270"/>
                  <a:gd name="connsiteX2" fmla="*/ 0 w 11110"/>
                  <a:gd name="connsiteY2" fmla="*/ 25270 h 25270"/>
                  <a:gd name="connsiteX3" fmla="*/ 4291 w 11110"/>
                  <a:gd name="connsiteY3" fmla="*/ 0 h 2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10" h="25270">
                    <a:moveTo>
                      <a:pt x="4291" y="0"/>
                    </a:moveTo>
                    <a:lnTo>
                      <a:pt x="11110" y="9740"/>
                    </a:lnTo>
                    <a:lnTo>
                      <a:pt x="0" y="25270"/>
                    </a:lnTo>
                    <a:lnTo>
                      <a:pt x="429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>
                <a:off x="8722596" y="-87294"/>
                <a:ext cx="264847" cy="612705"/>
              </a:xfrm>
              <a:custGeom>
                <a:avLst/>
                <a:gdLst>
                  <a:gd name="connsiteX0" fmla="*/ 50099 w 264847"/>
                  <a:gd name="connsiteY0" fmla="*/ 0 h 612705"/>
                  <a:gd name="connsiteX1" fmla="*/ 64899 w 264847"/>
                  <a:gd name="connsiteY1" fmla="*/ 21140 h 612705"/>
                  <a:gd name="connsiteX2" fmla="*/ 71030 w 264847"/>
                  <a:gd name="connsiteY2" fmla="*/ 12570 h 612705"/>
                  <a:gd name="connsiteX3" fmla="*/ 62637 w 264847"/>
                  <a:gd name="connsiteY3" fmla="*/ 61994 h 612705"/>
                  <a:gd name="connsiteX4" fmla="*/ 72857 w 264847"/>
                  <a:gd name="connsiteY4" fmla="*/ 451671 h 612705"/>
                  <a:gd name="connsiteX5" fmla="*/ 216689 w 264847"/>
                  <a:gd name="connsiteY5" fmla="*/ 580049 h 612705"/>
                  <a:gd name="connsiteX6" fmla="*/ 264847 w 264847"/>
                  <a:gd name="connsiteY6" fmla="*/ 595929 h 612705"/>
                  <a:gd name="connsiteX7" fmla="*/ 251988 w 264847"/>
                  <a:gd name="connsiteY7" fmla="*/ 612705 h 612705"/>
                  <a:gd name="connsiteX8" fmla="*/ 47636 w 264847"/>
                  <a:gd name="connsiteY8" fmla="*/ 464371 h 612705"/>
                  <a:gd name="connsiteX9" fmla="*/ 37415 w 264847"/>
                  <a:gd name="connsiteY9" fmla="*/ 74694 h 612705"/>
                  <a:gd name="connsiteX10" fmla="*/ 50099 w 264847"/>
                  <a:gd name="connsiteY10" fmla="*/ 0 h 61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4847" h="612705">
                    <a:moveTo>
                      <a:pt x="50099" y="0"/>
                    </a:moveTo>
                    <a:cubicBezTo>
                      <a:pt x="55034" y="6340"/>
                      <a:pt x="59965" y="13391"/>
                      <a:pt x="64899" y="21140"/>
                    </a:cubicBezTo>
                    <a:lnTo>
                      <a:pt x="71030" y="12570"/>
                    </a:lnTo>
                    <a:lnTo>
                      <a:pt x="62637" y="61994"/>
                    </a:lnTo>
                    <a:cubicBezTo>
                      <a:pt x="10491" y="184255"/>
                      <a:pt x="11901" y="335755"/>
                      <a:pt x="72857" y="451671"/>
                    </a:cubicBezTo>
                    <a:cubicBezTo>
                      <a:pt x="105093" y="513243"/>
                      <a:pt x="157744" y="554796"/>
                      <a:pt x="216689" y="580049"/>
                    </a:cubicBezTo>
                    <a:lnTo>
                      <a:pt x="264847" y="595929"/>
                    </a:lnTo>
                    <a:lnTo>
                      <a:pt x="251988" y="612705"/>
                    </a:lnTo>
                    <a:cubicBezTo>
                      <a:pt x="169892" y="592974"/>
                      <a:pt x="90619" y="546467"/>
                      <a:pt x="47636" y="464371"/>
                    </a:cubicBezTo>
                    <a:cubicBezTo>
                      <a:pt x="-13321" y="348455"/>
                      <a:pt x="-14729" y="196955"/>
                      <a:pt x="37415" y="74694"/>
                    </a:cubicBezTo>
                    <a:cubicBezTo>
                      <a:pt x="40589" y="50736"/>
                      <a:pt x="44462" y="26074"/>
                      <a:pt x="5009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>
                <a:off x="7712033" y="-78504"/>
                <a:ext cx="635254" cy="193794"/>
              </a:xfrm>
              <a:custGeom>
                <a:avLst/>
                <a:gdLst>
                  <a:gd name="connsiteX0" fmla="*/ 0 w 635254"/>
                  <a:gd name="connsiteY0" fmla="*/ 0 h 193794"/>
                  <a:gd name="connsiteX1" fmla="*/ 635254 w 635254"/>
                  <a:gd name="connsiteY1" fmla="*/ 119091 h 193794"/>
                  <a:gd name="connsiteX2" fmla="*/ 567804 w 635254"/>
                  <a:gd name="connsiteY2" fmla="*/ 162714 h 193794"/>
                  <a:gd name="connsiteX3" fmla="*/ 548312 w 635254"/>
                  <a:gd name="connsiteY3" fmla="*/ 172029 h 193794"/>
                  <a:gd name="connsiteX4" fmla="*/ 570832 w 635254"/>
                  <a:gd name="connsiteY4" fmla="*/ 158722 h 193794"/>
                  <a:gd name="connsiteX5" fmla="*/ 610033 w 635254"/>
                  <a:gd name="connsiteY5" fmla="*/ 131791 h 193794"/>
                  <a:gd name="connsiteX6" fmla="*/ 130157 w 635254"/>
                  <a:gd name="connsiteY6" fmla="*/ 143724 h 193794"/>
                  <a:gd name="connsiteX7" fmla="*/ 70576 w 635254"/>
                  <a:gd name="connsiteY7" fmla="*/ 106228 h 193794"/>
                  <a:gd name="connsiteX8" fmla="*/ 44240 w 635254"/>
                  <a:gd name="connsiteY8" fmla="*/ 74264 h 193794"/>
                  <a:gd name="connsiteX9" fmla="*/ 0 w 635254"/>
                  <a:gd name="connsiteY9" fmla="*/ 0 h 1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5254" h="193794">
                    <a:moveTo>
                      <a:pt x="0" y="0"/>
                    </a:moveTo>
                    <a:cubicBezTo>
                      <a:pt x="0" y="0"/>
                      <a:pt x="202591" y="309701"/>
                      <a:pt x="635254" y="119091"/>
                    </a:cubicBezTo>
                    <a:cubicBezTo>
                      <a:pt x="635342" y="119091"/>
                      <a:pt x="609754" y="139306"/>
                      <a:pt x="567804" y="162714"/>
                    </a:cubicBezTo>
                    <a:lnTo>
                      <a:pt x="548312" y="172029"/>
                    </a:lnTo>
                    <a:lnTo>
                      <a:pt x="570832" y="158722"/>
                    </a:lnTo>
                    <a:cubicBezTo>
                      <a:pt x="595722" y="143162"/>
                      <a:pt x="610099" y="131791"/>
                      <a:pt x="610033" y="131791"/>
                    </a:cubicBezTo>
                    <a:cubicBezTo>
                      <a:pt x="393702" y="227096"/>
                      <a:pt x="234888" y="197323"/>
                      <a:pt x="130157" y="143724"/>
                    </a:cubicBezTo>
                    <a:lnTo>
                      <a:pt x="70576" y="106228"/>
                    </a:lnTo>
                    <a:lnTo>
                      <a:pt x="44240" y="74264"/>
                    </a:lnTo>
                    <a:cubicBezTo>
                      <a:pt x="28867" y="52324"/>
                      <a:pt x="14071" y="2765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7686813" y="-65804"/>
                <a:ext cx="573533" cy="233130"/>
              </a:xfrm>
              <a:custGeom>
                <a:avLst/>
                <a:gdLst>
                  <a:gd name="connsiteX0" fmla="*/ 0 w 573533"/>
                  <a:gd name="connsiteY0" fmla="*/ 0 h 233130"/>
                  <a:gd name="connsiteX1" fmla="*/ 86917 w 573533"/>
                  <a:gd name="connsiteY1" fmla="*/ 87940 h 233130"/>
                  <a:gd name="connsiteX2" fmla="*/ 95797 w 573533"/>
                  <a:gd name="connsiteY2" fmla="*/ 93528 h 233130"/>
                  <a:gd name="connsiteX3" fmla="*/ 117171 w 573533"/>
                  <a:gd name="connsiteY3" fmla="*/ 119471 h 233130"/>
                  <a:gd name="connsiteX4" fmla="*/ 518994 w 573533"/>
                  <a:gd name="connsiteY4" fmla="*/ 185392 h 233130"/>
                  <a:gd name="connsiteX5" fmla="*/ 573533 w 573533"/>
                  <a:gd name="connsiteY5" fmla="*/ 159329 h 233130"/>
                  <a:gd name="connsiteX6" fmla="*/ 567804 w 573533"/>
                  <a:gd name="connsiteY6" fmla="*/ 162714 h 233130"/>
                  <a:gd name="connsiteX7" fmla="*/ 0 w 573533"/>
                  <a:gd name="connsiteY7" fmla="*/ 0 h 233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3533" h="233130">
                    <a:moveTo>
                      <a:pt x="0" y="0"/>
                    </a:moveTo>
                    <a:cubicBezTo>
                      <a:pt x="0" y="0"/>
                      <a:pt x="28490" y="43552"/>
                      <a:pt x="86917" y="87940"/>
                    </a:cubicBezTo>
                    <a:lnTo>
                      <a:pt x="95797" y="93528"/>
                    </a:lnTo>
                    <a:lnTo>
                      <a:pt x="117171" y="119471"/>
                    </a:lnTo>
                    <a:cubicBezTo>
                      <a:pt x="248250" y="253500"/>
                      <a:pt x="407030" y="230082"/>
                      <a:pt x="518994" y="185392"/>
                    </a:cubicBezTo>
                    <a:lnTo>
                      <a:pt x="573533" y="159329"/>
                    </a:lnTo>
                    <a:lnTo>
                      <a:pt x="567804" y="162714"/>
                    </a:lnTo>
                    <a:cubicBezTo>
                      <a:pt x="441956" y="232937"/>
                      <a:pt x="168855" y="33189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7076076" y="-4160"/>
                <a:ext cx="963146" cy="911935"/>
              </a:xfrm>
              <a:custGeom>
                <a:avLst/>
                <a:gdLst>
                  <a:gd name="connsiteX0" fmla="*/ 0 w 963146"/>
                  <a:gd name="connsiteY0" fmla="*/ 0 h 911935"/>
                  <a:gd name="connsiteX1" fmla="*/ 914783 w 963146"/>
                  <a:gd name="connsiteY1" fmla="*/ 878740 h 911935"/>
                  <a:gd name="connsiteX2" fmla="*/ 963146 w 963146"/>
                  <a:gd name="connsiteY2" fmla="*/ 859203 h 911935"/>
                  <a:gd name="connsiteX3" fmla="*/ 946684 w 963146"/>
                  <a:gd name="connsiteY3" fmla="*/ 868365 h 911935"/>
                  <a:gd name="connsiteX4" fmla="*/ 98445 w 963146"/>
                  <a:gd name="connsiteY4" fmla="*/ 296047 h 911935"/>
                  <a:gd name="connsiteX5" fmla="*/ 93728 w 963146"/>
                  <a:gd name="connsiteY5" fmla="*/ 286295 h 911935"/>
                  <a:gd name="connsiteX6" fmla="*/ 48353 w 963146"/>
                  <a:gd name="connsiteY6" fmla="*/ 155374 h 911935"/>
                  <a:gd name="connsiteX7" fmla="*/ 0 w 963146"/>
                  <a:gd name="connsiteY7" fmla="*/ 0 h 911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3146" h="911935">
                    <a:moveTo>
                      <a:pt x="0" y="0"/>
                    </a:moveTo>
                    <a:cubicBezTo>
                      <a:pt x="0" y="0"/>
                      <a:pt x="368651" y="1058210"/>
                      <a:pt x="914783" y="878740"/>
                    </a:cubicBezTo>
                    <a:lnTo>
                      <a:pt x="963146" y="859203"/>
                    </a:lnTo>
                    <a:lnTo>
                      <a:pt x="946684" y="868365"/>
                    </a:lnTo>
                    <a:cubicBezTo>
                      <a:pt x="561756" y="1052887"/>
                      <a:pt x="258108" y="611085"/>
                      <a:pt x="98445" y="296047"/>
                    </a:cubicBezTo>
                    <a:lnTo>
                      <a:pt x="93728" y="286295"/>
                    </a:lnTo>
                    <a:lnTo>
                      <a:pt x="48353" y="155374"/>
                    </a:lnTo>
                    <a:cubicBezTo>
                      <a:pt x="32188" y="106145"/>
                      <a:pt x="16064" y="5439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9422320" y="-4008"/>
                <a:ext cx="252034" cy="771455"/>
              </a:xfrm>
              <a:custGeom>
                <a:avLst/>
                <a:gdLst>
                  <a:gd name="connsiteX0" fmla="*/ 3318 w 252034"/>
                  <a:gd name="connsiteY0" fmla="*/ 1345 h 771455"/>
                  <a:gd name="connsiteX1" fmla="*/ 12610 w 252034"/>
                  <a:gd name="connsiteY1" fmla="*/ 2315 h 771455"/>
                  <a:gd name="connsiteX2" fmla="*/ 140858 w 252034"/>
                  <a:gd name="connsiteY2" fmla="*/ 231684 h 771455"/>
                  <a:gd name="connsiteX3" fmla="*/ 251844 w 252034"/>
                  <a:gd name="connsiteY3" fmla="*/ 468095 h 771455"/>
                  <a:gd name="connsiteX4" fmla="*/ 150724 w 252034"/>
                  <a:gd name="connsiteY4" fmla="*/ 771455 h 771455"/>
                  <a:gd name="connsiteX5" fmla="*/ 148287 w 252034"/>
                  <a:gd name="connsiteY5" fmla="*/ 741399 h 771455"/>
                  <a:gd name="connsiteX6" fmla="*/ 156291 w 252034"/>
                  <a:gd name="connsiteY6" fmla="*/ 725424 h 771455"/>
                  <a:gd name="connsiteX7" fmla="*/ 226623 w 252034"/>
                  <a:gd name="connsiteY7" fmla="*/ 480795 h 771455"/>
                  <a:gd name="connsiteX8" fmla="*/ 115638 w 252034"/>
                  <a:gd name="connsiteY8" fmla="*/ 244384 h 771455"/>
                  <a:gd name="connsiteX9" fmla="*/ 20410 w 252034"/>
                  <a:gd name="connsiteY9" fmla="*/ 52439 h 771455"/>
                  <a:gd name="connsiteX10" fmla="*/ 10770 w 252034"/>
                  <a:gd name="connsiteY10" fmla="*/ 41514 h 771455"/>
                  <a:gd name="connsiteX11" fmla="*/ 632 w 252034"/>
                  <a:gd name="connsiteY11" fmla="*/ 10420 h 771455"/>
                  <a:gd name="connsiteX12" fmla="*/ 3318 w 252034"/>
                  <a:gd name="connsiteY12" fmla="*/ 1345 h 77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2034" h="771455">
                    <a:moveTo>
                      <a:pt x="3318" y="1345"/>
                    </a:moveTo>
                    <a:cubicBezTo>
                      <a:pt x="6004" y="-505"/>
                      <a:pt x="9791" y="-681"/>
                      <a:pt x="12610" y="2315"/>
                    </a:cubicBezTo>
                    <a:cubicBezTo>
                      <a:pt x="51720" y="42480"/>
                      <a:pt x="115846" y="122460"/>
                      <a:pt x="140858" y="231684"/>
                    </a:cubicBezTo>
                    <a:cubicBezTo>
                      <a:pt x="209564" y="252118"/>
                      <a:pt x="255369" y="354647"/>
                      <a:pt x="251844" y="468095"/>
                    </a:cubicBezTo>
                    <a:cubicBezTo>
                      <a:pt x="247264" y="609383"/>
                      <a:pt x="150724" y="771455"/>
                      <a:pt x="150724" y="771455"/>
                    </a:cubicBezTo>
                    <a:lnTo>
                      <a:pt x="148287" y="741399"/>
                    </a:lnTo>
                    <a:lnTo>
                      <a:pt x="156291" y="725424"/>
                    </a:lnTo>
                    <a:cubicBezTo>
                      <a:pt x="184977" y="665524"/>
                      <a:pt x="223761" y="569100"/>
                      <a:pt x="226623" y="480795"/>
                    </a:cubicBezTo>
                    <a:cubicBezTo>
                      <a:pt x="230148" y="367347"/>
                      <a:pt x="184343" y="264818"/>
                      <a:pt x="115638" y="244384"/>
                    </a:cubicBezTo>
                    <a:cubicBezTo>
                      <a:pt x="96878" y="162466"/>
                      <a:pt x="56117" y="96998"/>
                      <a:pt x="20410" y="52439"/>
                    </a:cubicBezTo>
                    <a:lnTo>
                      <a:pt x="10770" y="41514"/>
                    </a:lnTo>
                    <a:lnTo>
                      <a:pt x="632" y="10420"/>
                    </a:lnTo>
                    <a:cubicBezTo>
                      <a:pt x="-953" y="6719"/>
                      <a:pt x="632" y="3195"/>
                      <a:pt x="3318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7050856" y="8541"/>
                <a:ext cx="882945" cy="1044743"/>
              </a:xfrm>
              <a:custGeom>
                <a:avLst/>
                <a:gdLst>
                  <a:gd name="connsiteX0" fmla="*/ 0 w 882945"/>
                  <a:gd name="connsiteY0" fmla="*/ 0 h 1044743"/>
                  <a:gd name="connsiteX1" fmla="*/ 80150 w 882945"/>
                  <a:gd name="connsiteY1" fmla="*/ 193391 h 1044743"/>
                  <a:gd name="connsiteX2" fmla="*/ 118949 w 882945"/>
                  <a:gd name="connsiteY2" fmla="*/ 273594 h 1044743"/>
                  <a:gd name="connsiteX3" fmla="*/ 122172 w 882945"/>
                  <a:gd name="connsiteY3" fmla="*/ 282895 h 1044743"/>
                  <a:gd name="connsiteX4" fmla="*/ 837770 w 882945"/>
                  <a:gd name="connsiteY4" fmla="*/ 1012681 h 1044743"/>
                  <a:gd name="connsiteX5" fmla="*/ 882945 w 882945"/>
                  <a:gd name="connsiteY5" fmla="*/ 990919 h 1044743"/>
                  <a:gd name="connsiteX6" fmla="*/ 880492 w 882945"/>
                  <a:gd name="connsiteY6" fmla="*/ 992651 h 1044743"/>
                  <a:gd name="connsiteX7" fmla="*/ 0 w 882945"/>
                  <a:gd name="connsiteY7" fmla="*/ 0 h 104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945" h="1044743">
                    <a:moveTo>
                      <a:pt x="0" y="0"/>
                    </a:moveTo>
                    <a:cubicBezTo>
                      <a:pt x="0" y="0"/>
                      <a:pt x="28054" y="80530"/>
                      <a:pt x="80150" y="193391"/>
                    </a:cubicBezTo>
                    <a:lnTo>
                      <a:pt x="118949" y="273594"/>
                    </a:lnTo>
                    <a:lnTo>
                      <a:pt x="122172" y="282895"/>
                    </a:lnTo>
                    <a:cubicBezTo>
                      <a:pt x="381805" y="991535"/>
                      <a:pt x="646895" y="1082296"/>
                      <a:pt x="837770" y="1012681"/>
                    </a:cubicBezTo>
                    <a:lnTo>
                      <a:pt x="882945" y="990919"/>
                    </a:lnTo>
                    <a:lnTo>
                      <a:pt x="880492" y="992651"/>
                    </a:lnTo>
                    <a:cubicBezTo>
                      <a:pt x="666647" y="1120852"/>
                      <a:pt x="321280" y="108782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>
                <a:off x="9217557" y="8692"/>
                <a:ext cx="227034" cy="490511"/>
              </a:xfrm>
              <a:custGeom>
                <a:avLst/>
                <a:gdLst>
                  <a:gd name="connsiteX0" fmla="*/ 182861 w 227034"/>
                  <a:gd name="connsiteY0" fmla="*/ 1345 h 490511"/>
                  <a:gd name="connsiteX1" fmla="*/ 192152 w 227034"/>
                  <a:gd name="connsiteY1" fmla="*/ 2316 h 490511"/>
                  <a:gd name="connsiteX2" fmla="*/ 215533 w 227034"/>
                  <a:gd name="connsiteY2" fmla="*/ 28814 h 490511"/>
                  <a:gd name="connsiteX3" fmla="*/ 219704 w 227034"/>
                  <a:gd name="connsiteY3" fmla="*/ 41607 h 490511"/>
                  <a:gd name="connsiteX4" fmla="*/ 176857 w 227034"/>
                  <a:gd name="connsiteY4" fmla="*/ 293678 h 490511"/>
                  <a:gd name="connsiteX5" fmla="*/ 52482 w 227034"/>
                  <a:gd name="connsiteY5" fmla="*/ 451874 h 490511"/>
                  <a:gd name="connsiteX6" fmla="*/ 22579 w 227034"/>
                  <a:gd name="connsiteY6" fmla="*/ 480325 h 490511"/>
                  <a:gd name="connsiteX7" fmla="*/ 0 w 227034"/>
                  <a:gd name="connsiteY7" fmla="*/ 490511 h 490511"/>
                  <a:gd name="connsiteX8" fmla="*/ 27261 w 227034"/>
                  <a:gd name="connsiteY8" fmla="*/ 464574 h 490511"/>
                  <a:gd name="connsiteX9" fmla="*/ 151637 w 227034"/>
                  <a:gd name="connsiteY9" fmla="*/ 306378 h 490511"/>
                  <a:gd name="connsiteX10" fmla="*/ 180175 w 227034"/>
                  <a:gd name="connsiteY10" fmla="*/ 10420 h 490511"/>
                  <a:gd name="connsiteX11" fmla="*/ 182861 w 227034"/>
                  <a:gd name="connsiteY11" fmla="*/ 1345 h 490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7034" h="490511">
                    <a:moveTo>
                      <a:pt x="182861" y="1345"/>
                    </a:moveTo>
                    <a:cubicBezTo>
                      <a:pt x="185547" y="-505"/>
                      <a:pt x="189333" y="-680"/>
                      <a:pt x="192152" y="2316"/>
                    </a:cubicBezTo>
                    <a:lnTo>
                      <a:pt x="215533" y="28814"/>
                    </a:lnTo>
                    <a:lnTo>
                      <a:pt x="219704" y="41607"/>
                    </a:lnTo>
                    <a:cubicBezTo>
                      <a:pt x="243524" y="143770"/>
                      <a:pt x="203987" y="242193"/>
                      <a:pt x="176857" y="293678"/>
                    </a:cubicBezTo>
                    <a:cubicBezTo>
                      <a:pt x="129292" y="339480"/>
                      <a:pt x="87364" y="397968"/>
                      <a:pt x="52482" y="451874"/>
                    </a:cubicBezTo>
                    <a:cubicBezTo>
                      <a:pt x="45613" y="462620"/>
                      <a:pt x="35395" y="472133"/>
                      <a:pt x="22579" y="480325"/>
                    </a:cubicBezTo>
                    <a:lnTo>
                      <a:pt x="0" y="490511"/>
                    </a:lnTo>
                    <a:lnTo>
                      <a:pt x="27261" y="464574"/>
                    </a:lnTo>
                    <a:cubicBezTo>
                      <a:pt x="62143" y="410668"/>
                      <a:pt x="104071" y="352180"/>
                      <a:pt x="151637" y="306378"/>
                    </a:cubicBezTo>
                    <a:cubicBezTo>
                      <a:pt x="182642" y="247538"/>
                      <a:pt x="229853" y="127391"/>
                      <a:pt x="180175" y="10420"/>
                    </a:cubicBezTo>
                    <a:cubicBezTo>
                      <a:pt x="178590" y="6720"/>
                      <a:pt x="180175" y="3195"/>
                      <a:pt x="182861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6762851" y="22265"/>
                <a:ext cx="1055942" cy="1567974"/>
              </a:xfrm>
              <a:custGeom>
                <a:avLst/>
                <a:gdLst>
                  <a:gd name="connsiteX0" fmla="*/ 0 w 1055942"/>
                  <a:gd name="connsiteY0" fmla="*/ 0 h 1567974"/>
                  <a:gd name="connsiteX1" fmla="*/ 994617 w 1055942"/>
                  <a:gd name="connsiteY1" fmla="*/ 1542751 h 1567974"/>
                  <a:gd name="connsiteX2" fmla="*/ 1055942 w 1055942"/>
                  <a:gd name="connsiteY2" fmla="*/ 1519899 h 1567974"/>
                  <a:gd name="connsiteX3" fmla="*/ 1039601 w 1055942"/>
                  <a:gd name="connsiteY3" fmla="*/ 1529290 h 1567974"/>
                  <a:gd name="connsiteX4" fmla="*/ 59179 w 1055942"/>
                  <a:gd name="connsiteY4" fmla="*/ 349170 h 1567974"/>
                  <a:gd name="connsiteX5" fmla="*/ 44244 w 1055942"/>
                  <a:gd name="connsiteY5" fmla="*/ 294148 h 1567974"/>
                  <a:gd name="connsiteX6" fmla="*/ 36959 w 1055942"/>
                  <a:gd name="connsiteY6" fmla="*/ 252397 h 1567974"/>
                  <a:gd name="connsiteX7" fmla="*/ 0 w 1055942"/>
                  <a:gd name="connsiteY7" fmla="*/ 0 h 156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5942" h="1567974">
                    <a:moveTo>
                      <a:pt x="0" y="0"/>
                    </a:moveTo>
                    <a:cubicBezTo>
                      <a:pt x="0" y="0"/>
                      <a:pt x="349872" y="1717789"/>
                      <a:pt x="994617" y="1542751"/>
                    </a:cubicBezTo>
                    <a:lnTo>
                      <a:pt x="1055942" y="1519899"/>
                    </a:lnTo>
                    <a:lnTo>
                      <a:pt x="1039601" y="1529290"/>
                    </a:lnTo>
                    <a:cubicBezTo>
                      <a:pt x="540299" y="1765424"/>
                      <a:pt x="205757" y="864308"/>
                      <a:pt x="59179" y="349170"/>
                    </a:cubicBezTo>
                    <a:lnTo>
                      <a:pt x="44244" y="294148"/>
                    </a:lnTo>
                    <a:lnTo>
                      <a:pt x="36959" y="252397"/>
                    </a:lnTo>
                    <a:cubicBezTo>
                      <a:pt x="24149" y="172354"/>
                      <a:pt x="11814" y="882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>
                <a:off x="6737630" y="34966"/>
                <a:ext cx="981736" cy="1730821"/>
              </a:xfrm>
              <a:custGeom>
                <a:avLst/>
                <a:gdLst>
                  <a:gd name="connsiteX0" fmla="*/ 0 w 981736"/>
                  <a:gd name="connsiteY0" fmla="*/ 0 h 1730821"/>
                  <a:gd name="connsiteX1" fmla="*/ 47656 w 981736"/>
                  <a:gd name="connsiteY1" fmla="*/ 201107 h 1730821"/>
                  <a:gd name="connsiteX2" fmla="*/ 69465 w 981736"/>
                  <a:gd name="connsiteY2" fmla="*/ 281448 h 1730821"/>
                  <a:gd name="connsiteX3" fmla="*/ 101997 w 981736"/>
                  <a:gd name="connsiteY3" fmla="*/ 467911 h 1730821"/>
                  <a:gd name="connsiteX4" fmla="*/ 911945 w 981736"/>
                  <a:gd name="connsiteY4" fmla="*/ 1695667 h 1730821"/>
                  <a:gd name="connsiteX5" fmla="*/ 981736 w 981736"/>
                  <a:gd name="connsiteY5" fmla="*/ 1661198 h 1730821"/>
                  <a:gd name="connsiteX6" fmla="*/ 980718 w 981736"/>
                  <a:gd name="connsiteY6" fmla="*/ 1661944 h 1730821"/>
                  <a:gd name="connsiteX7" fmla="*/ 0 w 981736"/>
                  <a:gd name="connsiteY7" fmla="*/ 0 h 1730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1736" h="1730821">
                    <a:moveTo>
                      <a:pt x="0" y="0"/>
                    </a:moveTo>
                    <a:cubicBezTo>
                      <a:pt x="0" y="0"/>
                      <a:pt x="16066" y="78878"/>
                      <a:pt x="47656" y="201107"/>
                    </a:cubicBezTo>
                    <a:lnTo>
                      <a:pt x="69465" y="281448"/>
                    </a:lnTo>
                    <a:lnTo>
                      <a:pt x="101997" y="467911"/>
                    </a:lnTo>
                    <a:cubicBezTo>
                      <a:pt x="321500" y="1622447"/>
                      <a:pt x="651628" y="1790397"/>
                      <a:pt x="911945" y="1695667"/>
                    </a:cubicBezTo>
                    <a:lnTo>
                      <a:pt x="981736" y="1661198"/>
                    </a:lnTo>
                    <a:lnTo>
                      <a:pt x="980718" y="1661944"/>
                    </a:lnTo>
                    <a:cubicBezTo>
                      <a:pt x="680662" y="1848305"/>
                      <a:pt x="236284" y="1765617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6099520" y="110199"/>
                <a:ext cx="870503" cy="1498258"/>
              </a:xfrm>
              <a:custGeom>
                <a:avLst/>
                <a:gdLst>
                  <a:gd name="connsiteX0" fmla="*/ 71771 w 870503"/>
                  <a:gd name="connsiteY0" fmla="*/ 147 h 1498258"/>
                  <a:gd name="connsiteX1" fmla="*/ 870503 w 870503"/>
                  <a:gd name="connsiteY1" fmla="*/ 1498258 h 1498258"/>
                  <a:gd name="connsiteX2" fmla="*/ 750809 w 870503"/>
                  <a:gd name="connsiteY2" fmla="*/ 1451237 h 1498258"/>
                  <a:gd name="connsiteX3" fmla="*/ 705362 w 870503"/>
                  <a:gd name="connsiteY3" fmla="*/ 1430208 h 1498258"/>
                  <a:gd name="connsiteX4" fmla="*/ 647508 w 870503"/>
                  <a:gd name="connsiteY4" fmla="*/ 1394003 h 1498258"/>
                  <a:gd name="connsiteX5" fmla="*/ 13000 w 870503"/>
                  <a:gd name="connsiteY5" fmla="*/ 155961 h 1498258"/>
                  <a:gd name="connsiteX6" fmla="*/ 20553 w 870503"/>
                  <a:gd name="connsiteY6" fmla="*/ 115463 h 1498258"/>
                  <a:gd name="connsiteX7" fmla="*/ 26851 w 870503"/>
                  <a:gd name="connsiteY7" fmla="*/ 98246 h 1498258"/>
                  <a:gd name="connsiteX8" fmla="*/ 71771 w 870503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0503" h="1498258">
                    <a:moveTo>
                      <a:pt x="71771" y="147"/>
                    </a:moveTo>
                    <a:cubicBezTo>
                      <a:pt x="78462" y="-13239"/>
                      <a:pt x="-275630" y="891546"/>
                      <a:pt x="870503" y="1498258"/>
                    </a:cubicBezTo>
                    <a:cubicBezTo>
                      <a:pt x="870503" y="1498192"/>
                      <a:pt x="823558" y="1482965"/>
                      <a:pt x="750809" y="1451237"/>
                    </a:cubicBezTo>
                    <a:lnTo>
                      <a:pt x="705362" y="1430208"/>
                    </a:lnTo>
                    <a:lnTo>
                      <a:pt x="647508" y="1394003"/>
                    </a:lnTo>
                    <a:cubicBezTo>
                      <a:pt x="-16530" y="954540"/>
                      <a:pt x="-26454" y="410119"/>
                      <a:pt x="13000" y="155961"/>
                    </a:cubicBezTo>
                    <a:lnTo>
                      <a:pt x="20553" y="115463"/>
                    </a:lnTo>
                    <a:lnTo>
                      <a:pt x="26851" y="98246"/>
                    </a:lnTo>
                    <a:cubicBezTo>
                      <a:pt x="40062" y="66162"/>
                      <a:pt x="55002" y="33464"/>
                      <a:pt x="71771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>
                <a:off x="6018913" y="122899"/>
                <a:ext cx="925889" cy="1498258"/>
              </a:xfrm>
              <a:custGeom>
                <a:avLst/>
                <a:gdLst>
                  <a:gd name="connsiteX0" fmla="*/ 127157 w 925889"/>
                  <a:gd name="connsiteY0" fmla="*/ 147 h 1498258"/>
                  <a:gd name="connsiteX1" fmla="*/ 105137 w 925889"/>
                  <a:gd name="connsiteY1" fmla="*/ 81438 h 1498258"/>
                  <a:gd name="connsiteX2" fmla="*/ 101160 w 925889"/>
                  <a:gd name="connsiteY2" fmla="*/ 102763 h 1498258"/>
                  <a:gd name="connsiteX3" fmla="*/ 72919 w 925889"/>
                  <a:gd name="connsiteY3" fmla="*/ 179965 h 1498258"/>
                  <a:gd name="connsiteX4" fmla="*/ 750849 w 925889"/>
                  <a:gd name="connsiteY4" fmla="*/ 1401258 h 1498258"/>
                  <a:gd name="connsiteX5" fmla="*/ 785969 w 925889"/>
                  <a:gd name="connsiteY5" fmla="*/ 1417508 h 1498258"/>
                  <a:gd name="connsiteX6" fmla="*/ 822777 w 925889"/>
                  <a:gd name="connsiteY6" fmla="*/ 1440543 h 1498258"/>
                  <a:gd name="connsiteX7" fmla="*/ 925889 w 925889"/>
                  <a:gd name="connsiteY7" fmla="*/ 1498258 h 1498258"/>
                  <a:gd name="connsiteX8" fmla="*/ 127157 w 925889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5889" h="1498258">
                    <a:moveTo>
                      <a:pt x="127157" y="147"/>
                    </a:moveTo>
                    <a:cubicBezTo>
                      <a:pt x="128412" y="-2363"/>
                      <a:pt x="116983" y="27407"/>
                      <a:pt x="105137" y="81438"/>
                    </a:cubicBezTo>
                    <a:lnTo>
                      <a:pt x="101160" y="102763"/>
                    </a:lnTo>
                    <a:lnTo>
                      <a:pt x="72919" y="179965"/>
                    </a:lnTo>
                    <a:cubicBezTo>
                      <a:pt x="-143738" y="858960"/>
                      <a:pt x="429640" y="1244038"/>
                      <a:pt x="750849" y="1401258"/>
                    </a:cubicBezTo>
                    <a:lnTo>
                      <a:pt x="785969" y="1417508"/>
                    </a:lnTo>
                    <a:lnTo>
                      <a:pt x="822777" y="1440543"/>
                    </a:lnTo>
                    <a:cubicBezTo>
                      <a:pt x="855721" y="1460047"/>
                      <a:pt x="890073" y="1479298"/>
                      <a:pt x="925889" y="1498258"/>
                    </a:cubicBezTo>
                    <a:cubicBezTo>
                      <a:pt x="925889" y="1497907"/>
                      <a:pt x="-409444" y="1066302"/>
                      <a:pt x="127157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>
                <a:off x="9103621" y="199056"/>
                <a:ext cx="113936" cy="323185"/>
              </a:xfrm>
              <a:custGeom>
                <a:avLst/>
                <a:gdLst>
                  <a:gd name="connsiteX0" fmla="*/ 5272 w 113936"/>
                  <a:gd name="connsiteY0" fmla="*/ 565 h 323185"/>
                  <a:gd name="connsiteX1" fmla="*/ 14917 w 113936"/>
                  <a:gd name="connsiteY1" fmla="*/ 3955 h 323185"/>
                  <a:gd name="connsiteX2" fmla="*/ 91021 w 113936"/>
                  <a:gd name="connsiteY2" fmla="*/ 310485 h 323185"/>
                  <a:gd name="connsiteX3" fmla="*/ 113936 w 113936"/>
                  <a:gd name="connsiteY3" fmla="*/ 300147 h 323185"/>
                  <a:gd name="connsiteX4" fmla="*/ 111294 w 113936"/>
                  <a:gd name="connsiteY4" fmla="*/ 302661 h 323185"/>
                  <a:gd name="connsiteX5" fmla="*/ 65800 w 113936"/>
                  <a:gd name="connsiteY5" fmla="*/ 323185 h 323185"/>
                  <a:gd name="connsiteX6" fmla="*/ 17443 w 113936"/>
                  <a:gd name="connsiteY6" fmla="*/ 69356 h 323185"/>
                  <a:gd name="connsiteX7" fmla="*/ 2705 w 113936"/>
                  <a:gd name="connsiteY7" fmla="*/ 41363 h 323185"/>
                  <a:gd name="connsiteX8" fmla="*/ 118 w 113936"/>
                  <a:gd name="connsiteY8" fmla="*/ 9593 h 323185"/>
                  <a:gd name="connsiteX9" fmla="*/ 5272 w 113936"/>
                  <a:gd name="connsiteY9" fmla="*/ 565 h 32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936" h="323185">
                    <a:moveTo>
                      <a:pt x="5272" y="565"/>
                    </a:moveTo>
                    <a:cubicBezTo>
                      <a:pt x="8575" y="-712"/>
                      <a:pt x="12627" y="81"/>
                      <a:pt x="14917" y="3955"/>
                    </a:cubicBezTo>
                    <a:cubicBezTo>
                      <a:pt x="48741" y="60680"/>
                      <a:pt x="102295" y="174483"/>
                      <a:pt x="91021" y="310485"/>
                    </a:cubicBezTo>
                    <a:lnTo>
                      <a:pt x="113936" y="300147"/>
                    </a:lnTo>
                    <a:lnTo>
                      <a:pt x="111294" y="302661"/>
                    </a:lnTo>
                    <a:cubicBezTo>
                      <a:pt x="98478" y="310853"/>
                      <a:pt x="83063" y="317724"/>
                      <a:pt x="65800" y="323185"/>
                    </a:cubicBezTo>
                    <a:cubicBezTo>
                      <a:pt x="74256" y="221184"/>
                      <a:pt x="46246" y="131669"/>
                      <a:pt x="17443" y="69356"/>
                    </a:cubicBezTo>
                    <a:lnTo>
                      <a:pt x="2705" y="41363"/>
                    </a:lnTo>
                    <a:lnTo>
                      <a:pt x="118" y="9593"/>
                    </a:lnTo>
                    <a:cubicBezTo>
                      <a:pt x="-587" y="5189"/>
                      <a:pt x="1969" y="1842"/>
                      <a:pt x="5272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>
                <a:off x="8987443" y="211756"/>
                <a:ext cx="120343" cy="300955"/>
              </a:xfrm>
              <a:custGeom>
                <a:avLst/>
                <a:gdLst>
                  <a:gd name="connsiteX0" fmla="*/ 96230 w 120343"/>
                  <a:gd name="connsiteY0" fmla="*/ 565 h 300955"/>
                  <a:gd name="connsiteX1" fmla="*/ 105876 w 120343"/>
                  <a:gd name="connsiteY1" fmla="*/ 3955 h 300955"/>
                  <a:gd name="connsiteX2" fmla="*/ 118884 w 120343"/>
                  <a:gd name="connsiteY2" fmla="*/ 28663 h 300955"/>
                  <a:gd name="connsiteX3" fmla="*/ 120343 w 120343"/>
                  <a:gd name="connsiteY3" fmla="*/ 46577 h 300955"/>
                  <a:gd name="connsiteX4" fmla="*/ 12362 w 120343"/>
                  <a:gd name="connsiteY4" fmla="*/ 300955 h 300955"/>
                  <a:gd name="connsiteX5" fmla="*/ 0 w 120343"/>
                  <a:gd name="connsiteY5" fmla="*/ 296879 h 300955"/>
                  <a:gd name="connsiteX6" fmla="*/ 26519 w 120343"/>
                  <a:gd name="connsiteY6" fmla="*/ 262280 h 300955"/>
                  <a:gd name="connsiteX7" fmla="*/ 91076 w 120343"/>
                  <a:gd name="connsiteY7" fmla="*/ 9593 h 300955"/>
                  <a:gd name="connsiteX8" fmla="*/ 96230 w 120343"/>
                  <a:gd name="connsiteY8" fmla="*/ 565 h 30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343" h="300955">
                    <a:moveTo>
                      <a:pt x="96230" y="565"/>
                    </a:moveTo>
                    <a:cubicBezTo>
                      <a:pt x="99534" y="-712"/>
                      <a:pt x="103586" y="81"/>
                      <a:pt x="105876" y="3955"/>
                    </a:cubicBezTo>
                    <a:lnTo>
                      <a:pt x="118884" y="28663"/>
                    </a:lnTo>
                    <a:lnTo>
                      <a:pt x="120343" y="46577"/>
                    </a:lnTo>
                    <a:cubicBezTo>
                      <a:pt x="119800" y="159873"/>
                      <a:pt x="53671" y="253477"/>
                      <a:pt x="12362" y="300955"/>
                    </a:cubicBezTo>
                    <a:lnTo>
                      <a:pt x="0" y="296879"/>
                    </a:lnTo>
                    <a:lnTo>
                      <a:pt x="26519" y="262280"/>
                    </a:lnTo>
                    <a:cubicBezTo>
                      <a:pt x="67758" y="200842"/>
                      <a:pt x="108254" y="111064"/>
                      <a:pt x="91076" y="9593"/>
                    </a:cubicBezTo>
                    <a:cubicBezTo>
                      <a:pt x="90371" y="5189"/>
                      <a:pt x="92926" y="1842"/>
                      <a:pt x="96230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>
                <a:off x="8431213" y="551647"/>
                <a:ext cx="804024" cy="465407"/>
              </a:xfrm>
              <a:custGeom>
                <a:avLst/>
                <a:gdLst>
                  <a:gd name="connsiteX0" fmla="*/ 57694 w 804024"/>
                  <a:gd name="connsiteY0" fmla="*/ 1500 h 465407"/>
                  <a:gd name="connsiteX1" fmla="*/ 315264 w 804024"/>
                  <a:gd name="connsiteY1" fmla="*/ 280274 h 465407"/>
                  <a:gd name="connsiteX2" fmla="*/ 633420 w 804024"/>
                  <a:gd name="connsiteY2" fmla="*/ 401475 h 465407"/>
                  <a:gd name="connsiteX3" fmla="*/ 558371 w 804024"/>
                  <a:gd name="connsiteY3" fmla="*/ 450099 h 465407"/>
                  <a:gd name="connsiteX4" fmla="*/ 759204 w 804024"/>
                  <a:gd name="connsiteY4" fmla="*/ 417392 h 465407"/>
                  <a:gd name="connsiteX5" fmla="*/ 804024 w 804024"/>
                  <a:gd name="connsiteY5" fmla="*/ 396833 h 465407"/>
                  <a:gd name="connsiteX6" fmla="*/ 792776 w 804024"/>
                  <a:gd name="connsiteY6" fmla="*/ 403123 h 465407"/>
                  <a:gd name="connsiteX7" fmla="*/ 533149 w 804024"/>
                  <a:gd name="connsiteY7" fmla="*/ 462799 h 465407"/>
                  <a:gd name="connsiteX8" fmla="*/ 608199 w 804024"/>
                  <a:gd name="connsiteY8" fmla="*/ 414175 h 465407"/>
                  <a:gd name="connsiteX9" fmla="*/ 290043 w 804024"/>
                  <a:gd name="connsiteY9" fmla="*/ 292974 h 465407"/>
                  <a:gd name="connsiteX10" fmla="*/ 32472 w 804024"/>
                  <a:gd name="connsiteY10" fmla="*/ 14200 h 465407"/>
                  <a:gd name="connsiteX11" fmla="*/ 0 w 804024"/>
                  <a:gd name="connsiteY11" fmla="*/ 15867 h 465407"/>
                  <a:gd name="connsiteX12" fmla="*/ 13599 w 804024"/>
                  <a:gd name="connsiteY12" fmla="*/ 6539 h 465407"/>
                  <a:gd name="connsiteX13" fmla="*/ 21773 w 804024"/>
                  <a:gd name="connsiteY13" fmla="*/ 3344 h 465407"/>
                  <a:gd name="connsiteX14" fmla="*/ 57694 w 804024"/>
                  <a:gd name="connsiteY14" fmla="*/ 1500 h 465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4024" h="465407">
                    <a:moveTo>
                      <a:pt x="57694" y="1500"/>
                    </a:moveTo>
                    <a:cubicBezTo>
                      <a:pt x="140426" y="18422"/>
                      <a:pt x="216918" y="174841"/>
                      <a:pt x="315264" y="280274"/>
                    </a:cubicBezTo>
                    <a:cubicBezTo>
                      <a:pt x="427659" y="400773"/>
                      <a:pt x="633420" y="401475"/>
                      <a:pt x="633420" y="401475"/>
                    </a:cubicBezTo>
                    <a:lnTo>
                      <a:pt x="558371" y="450099"/>
                    </a:lnTo>
                    <a:cubicBezTo>
                      <a:pt x="626151" y="459480"/>
                      <a:pt x="697053" y="442403"/>
                      <a:pt x="759204" y="417392"/>
                    </a:cubicBezTo>
                    <a:lnTo>
                      <a:pt x="804024" y="396833"/>
                    </a:lnTo>
                    <a:lnTo>
                      <a:pt x="792776" y="403123"/>
                    </a:lnTo>
                    <a:cubicBezTo>
                      <a:pt x="719447" y="440779"/>
                      <a:pt x="623523" y="475307"/>
                      <a:pt x="533149" y="462799"/>
                    </a:cubicBezTo>
                    <a:lnTo>
                      <a:pt x="608199" y="414175"/>
                    </a:lnTo>
                    <a:cubicBezTo>
                      <a:pt x="608199" y="414175"/>
                      <a:pt x="402437" y="413473"/>
                      <a:pt x="290043" y="292974"/>
                    </a:cubicBezTo>
                    <a:cubicBezTo>
                      <a:pt x="191698" y="187541"/>
                      <a:pt x="115204" y="31122"/>
                      <a:pt x="32472" y="14200"/>
                    </a:cubicBezTo>
                    <a:lnTo>
                      <a:pt x="0" y="15867"/>
                    </a:lnTo>
                    <a:lnTo>
                      <a:pt x="13599" y="6539"/>
                    </a:lnTo>
                    <a:cubicBezTo>
                      <a:pt x="18663" y="4071"/>
                      <a:pt x="21773" y="3344"/>
                      <a:pt x="21773" y="3344"/>
                    </a:cubicBezTo>
                    <a:cubicBezTo>
                      <a:pt x="33929" y="-488"/>
                      <a:pt x="45875" y="-917"/>
                      <a:pt x="57694" y="1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8337916" y="567514"/>
                <a:ext cx="216907" cy="1713387"/>
              </a:xfrm>
              <a:custGeom>
                <a:avLst/>
                <a:gdLst>
                  <a:gd name="connsiteX0" fmla="*/ 93298 w 216907"/>
                  <a:gd name="connsiteY0" fmla="*/ 0 h 1713387"/>
                  <a:gd name="connsiteX1" fmla="*/ 87005 w 216907"/>
                  <a:gd name="connsiteY1" fmla="*/ 4317 h 1713387"/>
                  <a:gd name="connsiteX2" fmla="*/ 110488 w 216907"/>
                  <a:gd name="connsiteY2" fmla="*/ 646688 h 1713387"/>
                  <a:gd name="connsiteX3" fmla="*/ 31356 w 216907"/>
                  <a:gd name="connsiteY3" fmla="*/ 1702612 h 1713387"/>
                  <a:gd name="connsiteX4" fmla="*/ 8773 w 216907"/>
                  <a:gd name="connsiteY4" fmla="*/ 1713387 h 1713387"/>
                  <a:gd name="connsiteX5" fmla="*/ 48569 w 216907"/>
                  <a:gd name="connsiteY5" fmla="*/ 1684335 h 1713387"/>
                  <a:gd name="connsiteX6" fmla="*/ 85267 w 216907"/>
                  <a:gd name="connsiteY6" fmla="*/ 659388 h 1713387"/>
                  <a:gd name="connsiteX7" fmla="*/ 89850 w 216907"/>
                  <a:gd name="connsiteY7" fmla="*/ 177 h 1713387"/>
                  <a:gd name="connsiteX8" fmla="*/ 93298 w 216907"/>
                  <a:gd name="connsiteY8" fmla="*/ 0 h 171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907" h="1713387">
                    <a:moveTo>
                      <a:pt x="93298" y="0"/>
                    </a:moveTo>
                    <a:lnTo>
                      <a:pt x="87005" y="4317"/>
                    </a:lnTo>
                    <a:cubicBezTo>
                      <a:pt x="40134" y="46118"/>
                      <a:pt x="-35377" y="187160"/>
                      <a:pt x="110488" y="646688"/>
                    </a:cubicBezTo>
                    <a:cubicBezTo>
                      <a:pt x="280356" y="1182801"/>
                      <a:pt x="241706" y="1577026"/>
                      <a:pt x="31356" y="1702612"/>
                    </a:cubicBezTo>
                    <a:lnTo>
                      <a:pt x="8773" y="1713387"/>
                    </a:lnTo>
                    <a:lnTo>
                      <a:pt x="48569" y="1684335"/>
                    </a:lnTo>
                    <a:cubicBezTo>
                      <a:pt x="220943" y="1532684"/>
                      <a:pt x="243002" y="1157208"/>
                      <a:pt x="85267" y="659388"/>
                    </a:cubicBezTo>
                    <a:cubicBezTo>
                      <a:pt x="-109220" y="46684"/>
                      <a:pt x="89850" y="177"/>
                      <a:pt x="89850" y="177"/>
                    </a:cubicBezTo>
                    <a:lnTo>
                      <a:pt x="9329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>
                <a:off x="9542461" y="663156"/>
                <a:ext cx="28146" cy="116990"/>
              </a:xfrm>
              <a:custGeom>
                <a:avLst/>
                <a:gdLst>
                  <a:gd name="connsiteX0" fmla="*/ 22127 w 28146"/>
                  <a:gd name="connsiteY0" fmla="*/ 0 h 116990"/>
                  <a:gd name="connsiteX1" fmla="*/ 28146 w 28146"/>
                  <a:gd name="connsiteY1" fmla="*/ 74234 h 116990"/>
                  <a:gd name="connsiteX2" fmla="*/ 20518 w 28146"/>
                  <a:gd name="connsiteY2" fmla="*/ 89459 h 116990"/>
                  <a:gd name="connsiteX3" fmla="*/ 5362 w 28146"/>
                  <a:gd name="connsiteY3" fmla="*/ 116990 h 116990"/>
                  <a:gd name="connsiteX4" fmla="*/ 0 w 28146"/>
                  <a:gd name="connsiteY4" fmla="*/ 50861 h 116990"/>
                  <a:gd name="connsiteX5" fmla="*/ 9372 w 28146"/>
                  <a:gd name="connsiteY5" fmla="*/ 31148 h 116990"/>
                  <a:gd name="connsiteX6" fmla="*/ 22127 w 28146"/>
                  <a:gd name="connsiteY6" fmla="*/ 0 h 11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146" h="116990">
                    <a:moveTo>
                      <a:pt x="22127" y="0"/>
                    </a:moveTo>
                    <a:lnTo>
                      <a:pt x="28146" y="74234"/>
                    </a:lnTo>
                    <a:lnTo>
                      <a:pt x="20518" y="89459"/>
                    </a:lnTo>
                    <a:cubicBezTo>
                      <a:pt x="11396" y="106861"/>
                      <a:pt x="5362" y="116990"/>
                      <a:pt x="5362" y="116990"/>
                    </a:cubicBezTo>
                    <a:lnTo>
                      <a:pt x="0" y="50861"/>
                    </a:lnTo>
                    <a:lnTo>
                      <a:pt x="9372" y="31148"/>
                    </a:lnTo>
                    <a:cubicBezTo>
                      <a:pt x="18075" y="11561"/>
                      <a:pt x="22127" y="0"/>
                      <a:pt x="2212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1" name="任意多边形: 形状 280"/>
              <p:cNvSpPr/>
              <p:nvPr/>
            </p:nvSpPr>
            <p:spPr>
              <a:xfrm>
                <a:off x="9331699" y="675856"/>
                <a:ext cx="210763" cy="316024"/>
              </a:xfrm>
              <a:custGeom>
                <a:avLst/>
                <a:gdLst>
                  <a:gd name="connsiteX0" fmla="*/ 207669 w 210763"/>
                  <a:gd name="connsiteY0" fmla="*/ 0 h 316024"/>
                  <a:gd name="connsiteX1" fmla="*/ 210763 w 210763"/>
                  <a:gd name="connsiteY1" fmla="*/ 38161 h 316024"/>
                  <a:gd name="connsiteX2" fmla="*/ 203515 w 210763"/>
                  <a:gd name="connsiteY2" fmla="*/ 53407 h 316024"/>
                  <a:gd name="connsiteX3" fmla="*/ 0 w 210763"/>
                  <a:gd name="connsiteY3" fmla="*/ 316024 h 316024"/>
                  <a:gd name="connsiteX4" fmla="*/ 5287 w 210763"/>
                  <a:gd name="connsiteY4" fmla="*/ 299714 h 316024"/>
                  <a:gd name="connsiteX5" fmla="*/ 33038 w 210763"/>
                  <a:gd name="connsiteY5" fmla="*/ 273327 h 316024"/>
                  <a:gd name="connsiteX6" fmla="*/ 207669 w 210763"/>
                  <a:gd name="connsiteY6" fmla="*/ 0 h 3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763" h="316024">
                    <a:moveTo>
                      <a:pt x="207669" y="0"/>
                    </a:moveTo>
                    <a:lnTo>
                      <a:pt x="210763" y="38161"/>
                    </a:lnTo>
                    <a:lnTo>
                      <a:pt x="203515" y="53407"/>
                    </a:lnTo>
                    <a:cubicBezTo>
                      <a:pt x="169751" y="120233"/>
                      <a:pt x="105038" y="226180"/>
                      <a:pt x="0" y="316024"/>
                    </a:cubicBezTo>
                    <a:lnTo>
                      <a:pt x="5287" y="299714"/>
                    </a:lnTo>
                    <a:lnTo>
                      <a:pt x="33038" y="273327"/>
                    </a:lnTo>
                    <a:cubicBezTo>
                      <a:pt x="158034" y="141620"/>
                      <a:pt x="207669" y="0"/>
                      <a:pt x="20766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2" name="任意多边形: 形状 281"/>
              <p:cNvSpPr/>
              <p:nvPr/>
            </p:nvSpPr>
            <p:spPr>
              <a:xfrm>
                <a:off x="7933801" y="776605"/>
                <a:ext cx="232035" cy="222854"/>
              </a:xfrm>
              <a:custGeom>
                <a:avLst/>
                <a:gdLst>
                  <a:gd name="connsiteX0" fmla="*/ 232035 w 232035"/>
                  <a:gd name="connsiteY0" fmla="*/ 0 h 222854"/>
                  <a:gd name="connsiteX1" fmla="*/ 22768 w 232035"/>
                  <a:gd name="connsiteY1" fmla="*/ 211886 h 222854"/>
                  <a:gd name="connsiteX2" fmla="*/ 0 w 232035"/>
                  <a:gd name="connsiteY2" fmla="*/ 222854 h 222854"/>
                  <a:gd name="connsiteX3" fmla="*/ 57600 w 232035"/>
                  <a:gd name="connsiteY3" fmla="*/ 182182 h 222854"/>
                  <a:gd name="connsiteX4" fmla="*/ 200223 w 232035"/>
                  <a:gd name="connsiteY4" fmla="*/ 23054 h 222854"/>
                  <a:gd name="connsiteX5" fmla="*/ 200659 w 232035"/>
                  <a:gd name="connsiteY5" fmla="*/ 22370 h 222854"/>
                  <a:gd name="connsiteX6" fmla="*/ 232035 w 232035"/>
                  <a:gd name="connsiteY6" fmla="*/ 0 h 222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035" h="222854">
                    <a:moveTo>
                      <a:pt x="232035" y="0"/>
                    </a:moveTo>
                    <a:cubicBezTo>
                      <a:pt x="232035" y="0"/>
                      <a:pt x="151076" y="134965"/>
                      <a:pt x="22768" y="211886"/>
                    </a:cubicBezTo>
                    <a:lnTo>
                      <a:pt x="0" y="222854"/>
                    </a:lnTo>
                    <a:lnTo>
                      <a:pt x="57600" y="182182"/>
                    </a:lnTo>
                    <a:cubicBezTo>
                      <a:pt x="131994" y="121577"/>
                      <a:pt x="182855" y="49471"/>
                      <a:pt x="200223" y="23054"/>
                    </a:cubicBezTo>
                    <a:lnTo>
                      <a:pt x="200659" y="22370"/>
                    </a:lnTo>
                    <a:lnTo>
                      <a:pt x="2320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>
                <a:off x="8039222" y="789306"/>
                <a:ext cx="101392" cy="65737"/>
              </a:xfrm>
              <a:custGeom>
                <a:avLst/>
                <a:gdLst>
                  <a:gd name="connsiteX0" fmla="*/ 101392 w 101392"/>
                  <a:gd name="connsiteY0" fmla="*/ 0 h 65737"/>
                  <a:gd name="connsiteX1" fmla="*/ 95237 w 101392"/>
                  <a:gd name="connsiteY1" fmla="*/ 9670 h 65737"/>
                  <a:gd name="connsiteX2" fmla="*/ 67100 w 101392"/>
                  <a:gd name="connsiteY2" fmla="*/ 29730 h 65737"/>
                  <a:gd name="connsiteX3" fmla="*/ 8759 w 101392"/>
                  <a:gd name="connsiteY3" fmla="*/ 62199 h 65737"/>
                  <a:gd name="connsiteX4" fmla="*/ 0 w 101392"/>
                  <a:gd name="connsiteY4" fmla="*/ 65737 h 65737"/>
                  <a:gd name="connsiteX5" fmla="*/ 41879 w 101392"/>
                  <a:gd name="connsiteY5" fmla="*/ 42430 h 65737"/>
                  <a:gd name="connsiteX6" fmla="*/ 101392 w 101392"/>
                  <a:gd name="connsiteY6" fmla="*/ 0 h 6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92" h="65737">
                    <a:moveTo>
                      <a:pt x="101392" y="0"/>
                    </a:moveTo>
                    <a:lnTo>
                      <a:pt x="95237" y="9670"/>
                    </a:lnTo>
                    <a:lnTo>
                      <a:pt x="67100" y="29730"/>
                    </a:lnTo>
                    <a:cubicBezTo>
                      <a:pt x="47455" y="42181"/>
                      <a:pt x="28006" y="52973"/>
                      <a:pt x="8759" y="62199"/>
                    </a:cubicBezTo>
                    <a:lnTo>
                      <a:pt x="0" y="65737"/>
                    </a:lnTo>
                    <a:lnTo>
                      <a:pt x="41879" y="42430"/>
                    </a:lnTo>
                    <a:cubicBezTo>
                      <a:pt x="61524" y="29978"/>
                      <a:pt x="81364" y="15866"/>
                      <a:pt x="1013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>
                <a:off x="8495872" y="805144"/>
                <a:ext cx="1032780" cy="933327"/>
              </a:xfrm>
              <a:custGeom>
                <a:avLst/>
                <a:gdLst>
                  <a:gd name="connsiteX0" fmla="*/ 1506 w 1032780"/>
                  <a:gd name="connsiteY0" fmla="*/ 0 h 933327"/>
                  <a:gd name="connsiteX1" fmla="*/ 71269 w 1032780"/>
                  <a:gd name="connsiteY1" fmla="*/ 58488 h 933327"/>
                  <a:gd name="connsiteX2" fmla="*/ 1027846 w 1032780"/>
                  <a:gd name="connsiteY2" fmla="*/ 922755 h 933327"/>
                  <a:gd name="connsiteX3" fmla="*/ 1032780 w 1032780"/>
                  <a:gd name="connsiteY3" fmla="*/ 933327 h 933327"/>
                  <a:gd name="connsiteX4" fmla="*/ 986944 w 1032780"/>
                  <a:gd name="connsiteY4" fmla="*/ 908606 h 933327"/>
                  <a:gd name="connsiteX5" fmla="*/ 908255 w 1032780"/>
                  <a:gd name="connsiteY5" fmla="*/ 773866 h 933327"/>
                  <a:gd name="connsiteX6" fmla="*/ 46048 w 1032780"/>
                  <a:gd name="connsiteY6" fmla="*/ 71188 h 933327"/>
                  <a:gd name="connsiteX7" fmla="*/ 7599 w 1032780"/>
                  <a:gd name="connsiteY7" fmla="*/ 41680 h 933327"/>
                  <a:gd name="connsiteX8" fmla="*/ 0 w 1032780"/>
                  <a:gd name="connsiteY8" fmla="*/ 34647 h 933327"/>
                  <a:gd name="connsiteX9" fmla="*/ 1506 w 1032780"/>
                  <a:gd name="connsiteY9" fmla="*/ 0 h 933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2780" h="933327">
                    <a:moveTo>
                      <a:pt x="1506" y="0"/>
                    </a:moveTo>
                    <a:cubicBezTo>
                      <a:pt x="20178" y="19027"/>
                      <a:pt x="43083" y="38758"/>
                      <a:pt x="71269" y="58488"/>
                    </a:cubicBezTo>
                    <a:cubicBezTo>
                      <a:pt x="304159" y="223028"/>
                      <a:pt x="809049" y="465783"/>
                      <a:pt x="1027846" y="922755"/>
                    </a:cubicBezTo>
                    <a:cubicBezTo>
                      <a:pt x="1029255" y="926280"/>
                      <a:pt x="1031019" y="929802"/>
                      <a:pt x="1032780" y="933327"/>
                    </a:cubicBezTo>
                    <a:lnTo>
                      <a:pt x="986944" y="908606"/>
                    </a:lnTo>
                    <a:lnTo>
                      <a:pt x="908255" y="773866"/>
                    </a:lnTo>
                    <a:cubicBezTo>
                      <a:pt x="661856" y="419016"/>
                      <a:pt x="249827" y="215161"/>
                      <a:pt x="46048" y="71188"/>
                    </a:cubicBezTo>
                    <a:cubicBezTo>
                      <a:pt x="31955" y="61323"/>
                      <a:pt x="19182" y="51458"/>
                      <a:pt x="7599" y="41680"/>
                    </a:cubicBezTo>
                    <a:lnTo>
                      <a:pt x="0" y="34647"/>
                    </a:lnTo>
                    <a:lnTo>
                      <a:pt x="150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5" name="任意多边形: 形状 284"/>
              <p:cNvSpPr/>
              <p:nvPr/>
            </p:nvSpPr>
            <p:spPr>
              <a:xfrm>
                <a:off x="8465749" y="817843"/>
                <a:ext cx="218621" cy="1460554"/>
              </a:xfrm>
              <a:custGeom>
                <a:avLst/>
                <a:gdLst>
                  <a:gd name="connsiteX0" fmla="*/ 6409 w 218621"/>
                  <a:gd name="connsiteY0" fmla="*/ 0 h 1460554"/>
                  <a:gd name="connsiteX1" fmla="*/ 30124 w 218621"/>
                  <a:gd name="connsiteY1" fmla="*/ 21947 h 1460554"/>
                  <a:gd name="connsiteX2" fmla="*/ 28151 w 218621"/>
                  <a:gd name="connsiteY2" fmla="*/ 67324 h 1460554"/>
                  <a:gd name="connsiteX3" fmla="*/ 34448 w 218621"/>
                  <a:gd name="connsiteY3" fmla="*/ 171921 h 1460554"/>
                  <a:gd name="connsiteX4" fmla="*/ 216958 w 218621"/>
                  <a:gd name="connsiteY4" fmla="*/ 1135898 h 1460554"/>
                  <a:gd name="connsiteX5" fmla="*/ 2696 w 218621"/>
                  <a:gd name="connsiteY5" fmla="*/ 1459780 h 1460554"/>
                  <a:gd name="connsiteX6" fmla="*/ 0 w 218621"/>
                  <a:gd name="connsiteY6" fmla="*/ 1460554 h 1460554"/>
                  <a:gd name="connsiteX7" fmla="*/ 52232 w 218621"/>
                  <a:gd name="connsiteY7" fmla="*/ 1432897 h 1460554"/>
                  <a:gd name="connsiteX8" fmla="*/ 191737 w 218621"/>
                  <a:gd name="connsiteY8" fmla="*/ 1148598 h 1460554"/>
                  <a:gd name="connsiteX9" fmla="*/ 9228 w 218621"/>
                  <a:gd name="connsiteY9" fmla="*/ 184621 h 1460554"/>
                  <a:gd name="connsiteX10" fmla="*/ 6409 w 218621"/>
                  <a:gd name="connsiteY10" fmla="*/ 0 h 1460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621" h="1460554">
                    <a:moveTo>
                      <a:pt x="6409" y="0"/>
                    </a:moveTo>
                    <a:lnTo>
                      <a:pt x="30124" y="21947"/>
                    </a:lnTo>
                    <a:lnTo>
                      <a:pt x="28151" y="67324"/>
                    </a:lnTo>
                    <a:cubicBezTo>
                      <a:pt x="28370" y="98021"/>
                      <a:pt x="30220" y="132813"/>
                      <a:pt x="34448" y="171921"/>
                    </a:cubicBezTo>
                    <a:cubicBezTo>
                      <a:pt x="57349" y="378740"/>
                      <a:pt x="237742" y="712043"/>
                      <a:pt x="216958" y="1135898"/>
                    </a:cubicBezTo>
                    <a:cubicBezTo>
                      <a:pt x="207268" y="1332148"/>
                      <a:pt x="103770" y="1420495"/>
                      <a:pt x="2696" y="1459780"/>
                    </a:cubicBezTo>
                    <a:lnTo>
                      <a:pt x="0" y="1460554"/>
                    </a:lnTo>
                    <a:lnTo>
                      <a:pt x="52232" y="1432897"/>
                    </a:lnTo>
                    <a:cubicBezTo>
                      <a:pt x="124436" y="1382277"/>
                      <a:pt x="184470" y="1295785"/>
                      <a:pt x="191737" y="1148598"/>
                    </a:cubicBezTo>
                    <a:cubicBezTo>
                      <a:pt x="212522" y="724743"/>
                      <a:pt x="32128" y="391440"/>
                      <a:pt x="9228" y="184621"/>
                    </a:cubicBezTo>
                    <a:cubicBezTo>
                      <a:pt x="772" y="106405"/>
                      <a:pt x="1830" y="45453"/>
                      <a:pt x="640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6" name="任意多边形: 形状 285"/>
              <p:cNvSpPr/>
              <p:nvPr/>
            </p:nvSpPr>
            <p:spPr>
              <a:xfrm>
                <a:off x="9306477" y="863632"/>
                <a:ext cx="66798" cy="140949"/>
              </a:xfrm>
              <a:custGeom>
                <a:avLst/>
                <a:gdLst>
                  <a:gd name="connsiteX0" fmla="*/ 66798 w 66798"/>
                  <a:gd name="connsiteY0" fmla="*/ 0 h 140949"/>
                  <a:gd name="connsiteX1" fmla="*/ 30508 w 66798"/>
                  <a:gd name="connsiteY1" fmla="*/ 111939 h 140949"/>
                  <a:gd name="connsiteX2" fmla="*/ 0 w 66798"/>
                  <a:gd name="connsiteY2" fmla="*/ 140949 h 140949"/>
                  <a:gd name="connsiteX3" fmla="*/ 39147 w 66798"/>
                  <a:gd name="connsiteY3" fmla="*/ 20195 h 140949"/>
                  <a:gd name="connsiteX4" fmla="*/ 57725 w 66798"/>
                  <a:gd name="connsiteY4" fmla="*/ 6961 h 140949"/>
                  <a:gd name="connsiteX5" fmla="*/ 66798 w 66798"/>
                  <a:gd name="connsiteY5" fmla="*/ 0 h 14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98" h="140949">
                    <a:moveTo>
                      <a:pt x="66798" y="0"/>
                    </a:moveTo>
                    <a:lnTo>
                      <a:pt x="30508" y="111939"/>
                    </a:lnTo>
                    <a:lnTo>
                      <a:pt x="0" y="140949"/>
                    </a:lnTo>
                    <a:lnTo>
                      <a:pt x="39147" y="20195"/>
                    </a:lnTo>
                    <a:lnTo>
                      <a:pt x="57725" y="6961"/>
                    </a:lnTo>
                    <a:cubicBezTo>
                      <a:pt x="63627" y="2549"/>
                      <a:pt x="66798" y="0"/>
                      <a:pt x="6679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7" name="任意多边形: 形状 286"/>
              <p:cNvSpPr/>
              <p:nvPr/>
            </p:nvSpPr>
            <p:spPr>
              <a:xfrm>
                <a:off x="9235238" y="876331"/>
                <a:ext cx="112817" cy="72148"/>
              </a:xfrm>
              <a:custGeom>
                <a:avLst/>
                <a:gdLst>
                  <a:gd name="connsiteX0" fmla="*/ 112817 w 112817"/>
                  <a:gd name="connsiteY0" fmla="*/ 0 h 72148"/>
                  <a:gd name="connsiteX1" fmla="*/ 110387 w 112817"/>
                  <a:gd name="connsiteY1" fmla="*/ 7495 h 72148"/>
                  <a:gd name="connsiteX2" fmla="*/ 103504 w 112817"/>
                  <a:gd name="connsiteY2" fmla="*/ 12398 h 72148"/>
                  <a:gd name="connsiteX3" fmla="*/ 13973 w 112817"/>
                  <a:gd name="connsiteY3" fmla="*/ 65738 h 72148"/>
                  <a:gd name="connsiteX4" fmla="*/ 0 w 112817"/>
                  <a:gd name="connsiteY4" fmla="*/ 72148 h 72148"/>
                  <a:gd name="connsiteX5" fmla="*/ 39073 w 112817"/>
                  <a:gd name="connsiteY5" fmla="*/ 50296 h 72148"/>
                  <a:gd name="connsiteX6" fmla="*/ 112817 w 112817"/>
                  <a:gd name="connsiteY6" fmla="*/ 0 h 7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817" h="72148">
                    <a:moveTo>
                      <a:pt x="112817" y="0"/>
                    </a:moveTo>
                    <a:lnTo>
                      <a:pt x="110387" y="7495"/>
                    </a:lnTo>
                    <a:lnTo>
                      <a:pt x="103504" y="12398"/>
                    </a:lnTo>
                    <a:cubicBezTo>
                      <a:pt x="81654" y="27301"/>
                      <a:pt x="50638" y="46910"/>
                      <a:pt x="13973" y="65738"/>
                    </a:cubicBezTo>
                    <a:lnTo>
                      <a:pt x="0" y="72148"/>
                    </a:lnTo>
                    <a:lnTo>
                      <a:pt x="39073" y="50296"/>
                    </a:lnTo>
                    <a:cubicBezTo>
                      <a:pt x="84278" y="22940"/>
                      <a:pt x="112817" y="0"/>
                      <a:pt x="11281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8" name="任意多边形: 形状 287"/>
              <p:cNvSpPr/>
              <p:nvPr/>
            </p:nvSpPr>
            <p:spPr>
              <a:xfrm>
                <a:off x="5801693" y="1065868"/>
                <a:ext cx="2090881" cy="1133819"/>
              </a:xfrm>
              <a:custGeom>
                <a:avLst/>
                <a:gdLst>
                  <a:gd name="connsiteX0" fmla="*/ 0 w 2090881"/>
                  <a:gd name="connsiteY0" fmla="*/ 0 h 1133819"/>
                  <a:gd name="connsiteX1" fmla="*/ 291730 w 2090881"/>
                  <a:gd name="connsiteY1" fmla="*/ 536601 h 1133819"/>
                  <a:gd name="connsiteX2" fmla="*/ 340002 w 2090881"/>
                  <a:gd name="connsiteY2" fmla="*/ 543999 h 1133819"/>
                  <a:gd name="connsiteX3" fmla="*/ 1389594 w 2090881"/>
                  <a:gd name="connsiteY3" fmla="*/ 800848 h 1133819"/>
                  <a:gd name="connsiteX4" fmla="*/ 1743689 w 2090881"/>
                  <a:gd name="connsiteY4" fmla="*/ 984415 h 1133819"/>
                  <a:gd name="connsiteX5" fmla="*/ 2076591 w 2090881"/>
                  <a:gd name="connsiteY5" fmla="*/ 1111204 h 1133819"/>
                  <a:gd name="connsiteX6" fmla="*/ 2084341 w 2090881"/>
                  <a:gd name="connsiteY6" fmla="*/ 1113179 h 1133819"/>
                  <a:gd name="connsiteX7" fmla="*/ 2090881 w 2090881"/>
                  <a:gd name="connsiteY7" fmla="*/ 1133819 h 1133819"/>
                  <a:gd name="connsiteX8" fmla="*/ 1718468 w 2090881"/>
                  <a:gd name="connsiteY8" fmla="*/ 997115 h 1133819"/>
                  <a:gd name="connsiteX9" fmla="*/ 1364373 w 2090881"/>
                  <a:gd name="connsiteY9" fmla="*/ 813548 h 1133819"/>
                  <a:gd name="connsiteX10" fmla="*/ 314781 w 2090881"/>
                  <a:gd name="connsiteY10" fmla="*/ 556699 h 1133819"/>
                  <a:gd name="connsiteX11" fmla="*/ 266509 w 2090881"/>
                  <a:gd name="connsiteY11" fmla="*/ 549301 h 1133819"/>
                  <a:gd name="connsiteX12" fmla="*/ 61046 w 2090881"/>
                  <a:gd name="connsiteY12" fmla="*/ 90699 h 1133819"/>
                  <a:gd name="connsiteX13" fmla="*/ 48639 w 2090881"/>
                  <a:gd name="connsiteY13" fmla="*/ 78517 h 1133819"/>
                  <a:gd name="connsiteX14" fmla="*/ 0 w 2090881"/>
                  <a:gd name="connsiteY14" fmla="*/ 0 h 113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90881" h="1133819">
                    <a:moveTo>
                      <a:pt x="0" y="0"/>
                    </a:moveTo>
                    <a:cubicBezTo>
                      <a:pt x="0" y="0"/>
                      <a:pt x="268829" y="188498"/>
                      <a:pt x="291730" y="536601"/>
                    </a:cubicBezTo>
                    <a:lnTo>
                      <a:pt x="340002" y="543999"/>
                    </a:lnTo>
                    <a:cubicBezTo>
                      <a:pt x="831856" y="649699"/>
                      <a:pt x="1389594" y="800848"/>
                      <a:pt x="1389594" y="800848"/>
                    </a:cubicBezTo>
                    <a:cubicBezTo>
                      <a:pt x="1524889" y="864974"/>
                      <a:pt x="1611213" y="903377"/>
                      <a:pt x="1743689" y="984415"/>
                    </a:cubicBezTo>
                    <a:cubicBezTo>
                      <a:pt x="1843310" y="1045457"/>
                      <a:pt x="2002982" y="1091832"/>
                      <a:pt x="2076591" y="1111204"/>
                    </a:cubicBezTo>
                    <a:lnTo>
                      <a:pt x="2084341" y="1113179"/>
                    </a:lnTo>
                    <a:lnTo>
                      <a:pt x="2090881" y="1133819"/>
                    </a:lnTo>
                    <a:cubicBezTo>
                      <a:pt x="2090881" y="1133819"/>
                      <a:pt x="1851296" y="1078504"/>
                      <a:pt x="1718468" y="997115"/>
                    </a:cubicBezTo>
                    <a:cubicBezTo>
                      <a:pt x="1585992" y="916077"/>
                      <a:pt x="1499668" y="877674"/>
                      <a:pt x="1364373" y="813548"/>
                    </a:cubicBezTo>
                    <a:cubicBezTo>
                      <a:pt x="1364373" y="813548"/>
                      <a:pt x="806635" y="662399"/>
                      <a:pt x="314781" y="556699"/>
                    </a:cubicBezTo>
                    <a:lnTo>
                      <a:pt x="266509" y="549301"/>
                    </a:lnTo>
                    <a:cubicBezTo>
                      <a:pt x="252196" y="331737"/>
                      <a:pt x="141817" y="176518"/>
                      <a:pt x="61046" y="90699"/>
                    </a:cubicBezTo>
                    <a:lnTo>
                      <a:pt x="48639" y="785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9" name="任意多边形: 形状 288"/>
              <p:cNvSpPr/>
              <p:nvPr/>
            </p:nvSpPr>
            <p:spPr>
              <a:xfrm>
                <a:off x="5776472" y="1078568"/>
                <a:ext cx="1657925" cy="2106939"/>
              </a:xfrm>
              <a:custGeom>
                <a:avLst/>
                <a:gdLst>
                  <a:gd name="connsiteX0" fmla="*/ 0 w 1657925"/>
                  <a:gd name="connsiteY0" fmla="*/ 0 h 2106939"/>
                  <a:gd name="connsiteX1" fmla="*/ 42362 w 1657925"/>
                  <a:gd name="connsiteY1" fmla="*/ 34892 h 2106939"/>
                  <a:gd name="connsiteX2" fmla="*/ 73860 w 1657925"/>
                  <a:gd name="connsiteY2" fmla="*/ 65817 h 2106939"/>
                  <a:gd name="connsiteX3" fmla="*/ 98904 w 1657925"/>
                  <a:gd name="connsiteY3" fmla="*/ 106246 h 2106939"/>
                  <a:gd name="connsiteX4" fmla="*/ 238029 w 1657925"/>
                  <a:gd name="connsiteY4" fmla="*/ 511924 h 2106939"/>
                  <a:gd name="connsiteX5" fmla="*/ 241905 w 1657925"/>
                  <a:gd name="connsiteY5" fmla="*/ 541165 h 2106939"/>
                  <a:gd name="connsiteX6" fmla="*/ 156994 w 1657925"/>
                  <a:gd name="connsiteY6" fmla="*/ 761726 h 2106939"/>
                  <a:gd name="connsiteX7" fmla="*/ 220765 w 1657925"/>
                  <a:gd name="connsiteY7" fmla="*/ 767714 h 2106939"/>
                  <a:gd name="connsiteX8" fmla="*/ 1317926 w 1657925"/>
                  <a:gd name="connsiteY8" fmla="*/ 1207423 h 2106939"/>
                  <a:gd name="connsiteX9" fmla="*/ 1657925 w 1657925"/>
                  <a:gd name="connsiteY9" fmla="*/ 1538966 h 2106939"/>
                  <a:gd name="connsiteX10" fmla="*/ 1294157 w 1657925"/>
                  <a:gd name="connsiteY10" fmla="*/ 1976888 h 2106939"/>
                  <a:gd name="connsiteX11" fmla="*/ 1293293 w 1657925"/>
                  <a:gd name="connsiteY11" fmla="*/ 2025669 h 2106939"/>
                  <a:gd name="connsiteX12" fmla="*/ 1276145 w 1657925"/>
                  <a:gd name="connsiteY12" fmla="*/ 2106939 h 2106939"/>
                  <a:gd name="connsiteX13" fmla="*/ 1632704 w 1657925"/>
                  <a:gd name="connsiteY13" fmla="*/ 1551666 h 2106939"/>
                  <a:gd name="connsiteX14" fmla="*/ 1292705 w 1657925"/>
                  <a:gd name="connsiteY14" fmla="*/ 1220123 h 2106939"/>
                  <a:gd name="connsiteX15" fmla="*/ 195544 w 1657925"/>
                  <a:gd name="connsiteY15" fmla="*/ 780414 h 2106939"/>
                  <a:gd name="connsiteX16" fmla="*/ 131773 w 1657925"/>
                  <a:gd name="connsiteY16" fmla="*/ 774426 h 2106939"/>
                  <a:gd name="connsiteX17" fmla="*/ 216684 w 1657925"/>
                  <a:gd name="connsiteY17" fmla="*/ 553865 h 2106939"/>
                  <a:gd name="connsiteX18" fmla="*/ 212808 w 1657925"/>
                  <a:gd name="connsiteY18" fmla="*/ 524624 h 2106939"/>
                  <a:gd name="connsiteX19" fmla="*/ 0 w 1657925"/>
                  <a:gd name="connsiteY19" fmla="*/ 0 h 2106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7925" h="2106939">
                    <a:moveTo>
                      <a:pt x="0" y="0"/>
                    </a:moveTo>
                    <a:cubicBezTo>
                      <a:pt x="0" y="0"/>
                      <a:pt x="16802" y="11781"/>
                      <a:pt x="42362" y="34892"/>
                    </a:cubicBezTo>
                    <a:lnTo>
                      <a:pt x="73860" y="65817"/>
                    </a:lnTo>
                    <a:lnTo>
                      <a:pt x="98904" y="106246"/>
                    </a:lnTo>
                    <a:cubicBezTo>
                      <a:pt x="247202" y="367336"/>
                      <a:pt x="238029" y="511924"/>
                      <a:pt x="238029" y="511924"/>
                    </a:cubicBezTo>
                    <a:cubicBezTo>
                      <a:pt x="238029" y="511924"/>
                      <a:pt x="239793" y="523550"/>
                      <a:pt x="241905" y="541165"/>
                    </a:cubicBezTo>
                    <a:cubicBezTo>
                      <a:pt x="252828" y="678927"/>
                      <a:pt x="156994" y="761726"/>
                      <a:pt x="156994" y="761726"/>
                    </a:cubicBezTo>
                    <a:cubicBezTo>
                      <a:pt x="179192" y="765602"/>
                      <a:pt x="200683" y="767363"/>
                      <a:pt x="220765" y="767714"/>
                    </a:cubicBezTo>
                    <a:cubicBezTo>
                      <a:pt x="414549" y="788854"/>
                      <a:pt x="1002589" y="878699"/>
                      <a:pt x="1317926" y="1207423"/>
                    </a:cubicBezTo>
                    <a:cubicBezTo>
                      <a:pt x="1478589" y="1374781"/>
                      <a:pt x="1582173" y="1478013"/>
                      <a:pt x="1657925" y="1538966"/>
                    </a:cubicBezTo>
                    <a:cubicBezTo>
                      <a:pt x="1373418" y="1677256"/>
                      <a:pt x="1305264" y="1859587"/>
                      <a:pt x="1294157" y="1976888"/>
                    </a:cubicBezTo>
                    <a:lnTo>
                      <a:pt x="1293293" y="2025669"/>
                    </a:lnTo>
                    <a:lnTo>
                      <a:pt x="1276145" y="2106939"/>
                    </a:lnTo>
                    <a:cubicBezTo>
                      <a:pt x="1276145" y="2106939"/>
                      <a:pt x="1177492" y="1772929"/>
                      <a:pt x="1632704" y="1551666"/>
                    </a:cubicBezTo>
                    <a:cubicBezTo>
                      <a:pt x="1556952" y="1490713"/>
                      <a:pt x="1453368" y="1387481"/>
                      <a:pt x="1292705" y="1220123"/>
                    </a:cubicBezTo>
                    <a:cubicBezTo>
                      <a:pt x="977368" y="891399"/>
                      <a:pt x="389328" y="801554"/>
                      <a:pt x="195544" y="780414"/>
                    </a:cubicBezTo>
                    <a:cubicBezTo>
                      <a:pt x="175462" y="780063"/>
                      <a:pt x="153971" y="778302"/>
                      <a:pt x="131773" y="774426"/>
                    </a:cubicBezTo>
                    <a:cubicBezTo>
                      <a:pt x="131773" y="774426"/>
                      <a:pt x="227607" y="691627"/>
                      <a:pt x="216684" y="553865"/>
                    </a:cubicBezTo>
                    <a:cubicBezTo>
                      <a:pt x="214572" y="536250"/>
                      <a:pt x="212808" y="524624"/>
                      <a:pt x="212808" y="524624"/>
                    </a:cubicBezTo>
                    <a:cubicBezTo>
                      <a:pt x="212808" y="524624"/>
                      <a:pt x="224789" y="33577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0" name="任意多边形: 形状 289"/>
              <p:cNvSpPr/>
              <p:nvPr/>
            </p:nvSpPr>
            <p:spPr>
              <a:xfrm>
                <a:off x="7719366" y="1363587"/>
                <a:ext cx="332314" cy="332577"/>
              </a:xfrm>
              <a:custGeom>
                <a:avLst/>
                <a:gdLst>
                  <a:gd name="connsiteX0" fmla="*/ 332314 w 332314"/>
                  <a:gd name="connsiteY0" fmla="*/ 0 h 332577"/>
                  <a:gd name="connsiteX1" fmla="*/ 24203 w 332314"/>
                  <a:gd name="connsiteY1" fmla="*/ 320623 h 332577"/>
                  <a:gd name="connsiteX2" fmla="*/ 0 w 332314"/>
                  <a:gd name="connsiteY2" fmla="*/ 332577 h 332577"/>
                  <a:gd name="connsiteX3" fmla="*/ 84316 w 332314"/>
                  <a:gd name="connsiteY3" fmla="*/ 270758 h 332577"/>
                  <a:gd name="connsiteX4" fmla="*/ 267220 w 332314"/>
                  <a:gd name="connsiteY4" fmla="*/ 71036 h 332577"/>
                  <a:gd name="connsiteX5" fmla="*/ 282989 w 332314"/>
                  <a:gd name="connsiteY5" fmla="*/ 48463 h 332577"/>
                  <a:gd name="connsiteX6" fmla="*/ 332314 w 332314"/>
                  <a:gd name="connsiteY6" fmla="*/ 0 h 332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314" h="332577">
                    <a:moveTo>
                      <a:pt x="332314" y="0"/>
                    </a:moveTo>
                    <a:cubicBezTo>
                      <a:pt x="332314" y="133"/>
                      <a:pt x="204237" y="208807"/>
                      <a:pt x="24203" y="320623"/>
                    </a:cubicBezTo>
                    <a:lnTo>
                      <a:pt x="0" y="332577"/>
                    </a:lnTo>
                    <a:lnTo>
                      <a:pt x="84316" y="270758"/>
                    </a:lnTo>
                    <a:cubicBezTo>
                      <a:pt x="164617" y="202948"/>
                      <a:pt x="228756" y="123649"/>
                      <a:pt x="267220" y="71036"/>
                    </a:cubicBezTo>
                    <a:lnTo>
                      <a:pt x="282989" y="48463"/>
                    </a:lnTo>
                    <a:lnTo>
                      <a:pt x="33231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1" name="任意多边形: 形状 290"/>
              <p:cNvSpPr/>
              <p:nvPr/>
            </p:nvSpPr>
            <p:spPr>
              <a:xfrm>
                <a:off x="7818793" y="1376286"/>
                <a:ext cx="207666" cy="165878"/>
              </a:xfrm>
              <a:custGeom>
                <a:avLst/>
                <a:gdLst>
                  <a:gd name="connsiteX0" fmla="*/ 207666 w 207666"/>
                  <a:gd name="connsiteY0" fmla="*/ 0 h 165878"/>
                  <a:gd name="connsiteX1" fmla="*/ 197345 w 207666"/>
                  <a:gd name="connsiteY1" fmla="*/ 16031 h 165878"/>
                  <a:gd name="connsiteX2" fmla="*/ 183562 w 207666"/>
                  <a:gd name="connsiteY2" fmla="*/ 35763 h 165878"/>
                  <a:gd name="connsiteX3" fmla="*/ 156002 w 207666"/>
                  <a:gd name="connsiteY3" fmla="*/ 62840 h 165878"/>
                  <a:gd name="connsiteX4" fmla="*/ 8880 w 207666"/>
                  <a:gd name="connsiteY4" fmla="*/ 162569 h 165878"/>
                  <a:gd name="connsiteX5" fmla="*/ 0 w 207666"/>
                  <a:gd name="connsiteY5" fmla="*/ 165878 h 165878"/>
                  <a:gd name="connsiteX6" fmla="*/ 56107 w 207666"/>
                  <a:gd name="connsiteY6" fmla="*/ 133634 h 165878"/>
                  <a:gd name="connsiteX7" fmla="*/ 207666 w 207666"/>
                  <a:gd name="connsiteY7" fmla="*/ 0 h 165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7666" h="165878">
                    <a:moveTo>
                      <a:pt x="207666" y="0"/>
                    </a:moveTo>
                    <a:cubicBezTo>
                      <a:pt x="207666" y="22"/>
                      <a:pt x="204109" y="5837"/>
                      <a:pt x="197345" y="16031"/>
                    </a:cubicBezTo>
                    <a:lnTo>
                      <a:pt x="183562" y="35763"/>
                    </a:lnTo>
                    <a:lnTo>
                      <a:pt x="156002" y="62840"/>
                    </a:lnTo>
                    <a:cubicBezTo>
                      <a:pt x="105480" y="107276"/>
                      <a:pt x="56433" y="140080"/>
                      <a:pt x="8880" y="162569"/>
                    </a:cubicBezTo>
                    <a:lnTo>
                      <a:pt x="0" y="165878"/>
                    </a:lnTo>
                    <a:lnTo>
                      <a:pt x="56107" y="133634"/>
                    </a:lnTo>
                    <a:cubicBezTo>
                      <a:pt x="105149" y="100501"/>
                      <a:pt x="155675" y="56395"/>
                      <a:pt x="20766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2" name="任意多边形: 形状 291"/>
              <p:cNvSpPr/>
              <p:nvPr/>
            </p:nvSpPr>
            <p:spPr>
              <a:xfrm>
                <a:off x="9052149" y="1611174"/>
                <a:ext cx="451282" cy="139997"/>
              </a:xfrm>
              <a:custGeom>
                <a:avLst/>
                <a:gdLst>
                  <a:gd name="connsiteX0" fmla="*/ 138302 w 451282"/>
                  <a:gd name="connsiteY0" fmla="*/ 949 h 139997"/>
                  <a:gd name="connsiteX1" fmla="*/ 396860 w 451282"/>
                  <a:gd name="connsiteY1" fmla="*/ 84343 h 139997"/>
                  <a:gd name="connsiteX2" fmla="*/ 430667 w 451282"/>
                  <a:gd name="connsiteY2" fmla="*/ 102576 h 139997"/>
                  <a:gd name="connsiteX3" fmla="*/ 446347 w 451282"/>
                  <a:gd name="connsiteY3" fmla="*/ 129425 h 139997"/>
                  <a:gd name="connsiteX4" fmla="*/ 451282 w 451282"/>
                  <a:gd name="connsiteY4" fmla="*/ 139997 h 139997"/>
                  <a:gd name="connsiteX5" fmla="*/ 18697 w 451282"/>
                  <a:gd name="connsiteY5" fmla="*/ 21809 h 139997"/>
                  <a:gd name="connsiteX6" fmla="*/ 0 w 451282"/>
                  <a:gd name="connsiteY6" fmla="*/ 29407 h 139997"/>
                  <a:gd name="connsiteX7" fmla="*/ 5172 w 451282"/>
                  <a:gd name="connsiteY7" fmla="*/ 24856 h 139997"/>
                  <a:gd name="connsiteX8" fmla="*/ 138302 w 451282"/>
                  <a:gd name="connsiteY8" fmla="*/ 949 h 13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1282" h="139997">
                    <a:moveTo>
                      <a:pt x="138302" y="949"/>
                    </a:moveTo>
                    <a:cubicBezTo>
                      <a:pt x="208838" y="6182"/>
                      <a:pt x="294741" y="33169"/>
                      <a:pt x="396860" y="84343"/>
                    </a:cubicBezTo>
                    <a:lnTo>
                      <a:pt x="430667" y="102576"/>
                    </a:lnTo>
                    <a:lnTo>
                      <a:pt x="446347" y="129425"/>
                    </a:lnTo>
                    <a:cubicBezTo>
                      <a:pt x="447757" y="132950"/>
                      <a:pt x="449521" y="136472"/>
                      <a:pt x="451282" y="139997"/>
                    </a:cubicBezTo>
                    <a:cubicBezTo>
                      <a:pt x="258292" y="29013"/>
                      <a:pt x="115612" y="-6036"/>
                      <a:pt x="18697" y="21809"/>
                    </a:cubicBezTo>
                    <a:lnTo>
                      <a:pt x="0" y="29407"/>
                    </a:lnTo>
                    <a:lnTo>
                      <a:pt x="5172" y="24856"/>
                    </a:lnTo>
                    <a:cubicBezTo>
                      <a:pt x="41142" y="5335"/>
                      <a:pt x="85400" y="-2977"/>
                      <a:pt x="138302" y="9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3" name="任意多边形: 形状 292"/>
              <p:cNvSpPr/>
              <p:nvPr/>
            </p:nvSpPr>
            <p:spPr>
              <a:xfrm>
                <a:off x="8630969" y="1640580"/>
                <a:ext cx="421180" cy="945132"/>
              </a:xfrm>
              <a:custGeom>
                <a:avLst/>
                <a:gdLst>
                  <a:gd name="connsiteX0" fmla="*/ 421180 w 421180"/>
                  <a:gd name="connsiteY0" fmla="*/ 0 h 945132"/>
                  <a:gd name="connsiteX1" fmla="*/ 365353 w 421180"/>
                  <a:gd name="connsiteY1" fmla="*/ 49133 h 945132"/>
                  <a:gd name="connsiteX2" fmla="*/ 308585 w 421180"/>
                  <a:gd name="connsiteY2" fmla="*/ 371295 h 945132"/>
                  <a:gd name="connsiteX3" fmla="*/ 5559 w 421180"/>
                  <a:gd name="connsiteY3" fmla="*/ 942718 h 945132"/>
                  <a:gd name="connsiteX4" fmla="*/ 0 w 421180"/>
                  <a:gd name="connsiteY4" fmla="*/ 945132 h 945132"/>
                  <a:gd name="connsiteX5" fmla="*/ 19925 w 421180"/>
                  <a:gd name="connsiteY5" fmla="*/ 934708 h 945132"/>
                  <a:gd name="connsiteX6" fmla="*/ 283365 w 421180"/>
                  <a:gd name="connsiteY6" fmla="*/ 383995 h 945132"/>
                  <a:gd name="connsiteX7" fmla="*/ 401130 w 421180"/>
                  <a:gd name="connsiteY7" fmla="*/ 8149 h 945132"/>
                  <a:gd name="connsiteX8" fmla="*/ 421180 w 421180"/>
                  <a:gd name="connsiteY8" fmla="*/ 0 h 94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180" h="945132">
                    <a:moveTo>
                      <a:pt x="421180" y="0"/>
                    </a:moveTo>
                    <a:lnTo>
                      <a:pt x="365353" y="49133"/>
                    </a:lnTo>
                    <a:cubicBezTo>
                      <a:pt x="315191" y="117156"/>
                      <a:pt x="297222" y="227280"/>
                      <a:pt x="308585" y="371295"/>
                    </a:cubicBezTo>
                    <a:cubicBezTo>
                      <a:pt x="339722" y="764365"/>
                      <a:pt x="72781" y="911961"/>
                      <a:pt x="5559" y="942718"/>
                    </a:cubicBezTo>
                    <a:lnTo>
                      <a:pt x="0" y="945132"/>
                    </a:lnTo>
                    <a:lnTo>
                      <a:pt x="19925" y="934708"/>
                    </a:lnTo>
                    <a:cubicBezTo>
                      <a:pt x="117746" y="877481"/>
                      <a:pt x="310053" y="720912"/>
                      <a:pt x="283365" y="383995"/>
                    </a:cubicBezTo>
                    <a:cubicBezTo>
                      <a:pt x="268213" y="191976"/>
                      <a:pt x="305208" y="60205"/>
                      <a:pt x="401130" y="8149"/>
                    </a:cubicBezTo>
                    <a:lnTo>
                      <a:pt x="4211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4" name="任意多边形: 形状 293"/>
              <p:cNvSpPr/>
              <p:nvPr/>
            </p:nvSpPr>
            <p:spPr>
              <a:xfrm>
                <a:off x="9151715" y="1736197"/>
                <a:ext cx="1238034" cy="1260346"/>
              </a:xfrm>
              <a:custGeom>
                <a:avLst/>
                <a:gdLst>
                  <a:gd name="connsiteX0" fmla="*/ 120742 w 1238034"/>
                  <a:gd name="connsiteY0" fmla="*/ 74 h 1260346"/>
                  <a:gd name="connsiteX1" fmla="*/ 406181 w 1238034"/>
                  <a:gd name="connsiteY1" fmla="*/ 62519 h 1260346"/>
                  <a:gd name="connsiteX2" fmla="*/ 1030157 w 1238034"/>
                  <a:gd name="connsiteY2" fmla="*/ 1106827 h 1260346"/>
                  <a:gd name="connsiteX3" fmla="*/ 1238034 w 1238034"/>
                  <a:gd name="connsiteY3" fmla="*/ 1226620 h 1260346"/>
                  <a:gd name="connsiteX4" fmla="*/ 1196303 w 1238034"/>
                  <a:gd name="connsiteY4" fmla="*/ 1254088 h 1260346"/>
                  <a:gd name="connsiteX5" fmla="*/ 1180869 w 1238034"/>
                  <a:gd name="connsiteY5" fmla="*/ 1260346 h 1260346"/>
                  <a:gd name="connsiteX6" fmla="*/ 1212813 w 1238034"/>
                  <a:gd name="connsiteY6" fmla="*/ 1239320 h 1260346"/>
                  <a:gd name="connsiteX7" fmla="*/ 1004936 w 1238034"/>
                  <a:gd name="connsiteY7" fmla="*/ 1119527 h 1260346"/>
                  <a:gd name="connsiteX8" fmla="*/ 380961 w 1238034"/>
                  <a:gd name="connsiteY8" fmla="*/ 75219 h 1260346"/>
                  <a:gd name="connsiteX9" fmla="*/ 42753 w 1238034"/>
                  <a:gd name="connsiteY9" fmla="*/ 17795 h 1260346"/>
                  <a:gd name="connsiteX10" fmla="*/ 0 w 1238034"/>
                  <a:gd name="connsiteY10" fmla="*/ 30042 h 1260346"/>
                  <a:gd name="connsiteX11" fmla="*/ 19747 w 1238034"/>
                  <a:gd name="connsiteY11" fmla="*/ 18910 h 1260346"/>
                  <a:gd name="connsiteX12" fmla="*/ 120742 w 1238034"/>
                  <a:gd name="connsiteY12" fmla="*/ 74 h 126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8034" h="1260346">
                    <a:moveTo>
                      <a:pt x="120742" y="74"/>
                    </a:moveTo>
                    <a:cubicBezTo>
                      <a:pt x="211736" y="-1670"/>
                      <a:pt x="316115" y="27947"/>
                      <a:pt x="406181" y="62519"/>
                    </a:cubicBezTo>
                    <a:cubicBezTo>
                      <a:pt x="614055" y="498706"/>
                      <a:pt x="825453" y="953211"/>
                      <a:pt x="1030157" y="1106827"/>
                    </a:cubicBezTo>
                    <a:cubicBezTo>
                      <a:pt x="1114013" y="1169544"/>
                      <a:pt x="1182719" y="1208299"/>
                      <a:pt x="1238034" y="1226620"/>
                    </a:cubicBezTo>
                    <a:cubicBezTo>
                      <a:pt x="1224910" y="1237366"/>
                      <a:pt x="1210947" y="1246468"/>
                      <a:pt x="1196303" y="1254088"/>
                    </a:cubicBezTo>
                    <a:lnTo>
                      <a:pt x="1180869" y="1260346"/>
                    </a:lnTo>
                    <a:lnTo>
                      <a:pt x="1212813" y="1239320"/>
                    </a:lnTo>
                    <a:cubicBezTo>
                      <a:pt x="1157498" y="1220999"/>
                      <a:pt x="1088793" y="1182244"/>
                      <a:pt x="1004936" y="1119527"/>
                    </a:cubicBezTo>
                    <a:cubicBezTo>
                      <a:pt x="800233" y="965911"/>
                      <a:pt x="588834" y="511406"/>
                      <a:pt x="380961" y="75219"/>
                    </a:cubicBezTo>
                    <a:cubicBezTo>
                      <a:pt x="272881" y="33733"/>
                      <a:pt x="144192" y="-619"/>
                      <a:pt x="42753" y="17795"/>
                    </a:cubicBezTo>
                    <a:lnTo>
                      <a:pt x="0" y="30042"/>
                    </a:lnTo>
                    <a:lnTo>
                      <a:pt x="19747" y="18910"/>
                    </a:lnTo>
                    <a:cubicBezTo>
                      <a:pt x="50089" y="6487"/>
                      <a:pt x="84345" y="771"/>
                      <a:pt x="120742" y="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5" name="任意多边形: 形状 294"/>
              <p:cNvSpPr/>
              <p:nvPr/>
            </p:nvSpPr>
            <p:spPr>
              <a:xfrm>
                <a:off x="8811067" y="1766239"/>
                <a:ext cx="340648" cy="763590"/>
              </a:xfrm>
              <a:custGeom>
                <a:avLst/>
                <a:gdLst>
                  <a:gd name="connsiteX0" fmla="*/ 340648 w 340648"/>
                  <a:gd name="connsiteY0" fmla="*/ 0 h 763590"/>
                  <a:gd name="connsiteX1" fmla="*/ 318039 w 340648"/>
                  <a:gd name="connsiteY1" fmla="*/ 12746 h 763590"/>
                  <a:gd name="connsiteX2" fmla="*/ 13407 w 340648"/>
                  <a:gd name="connsiteY2" fmla="*/ 758149 h 763590"/>
                  <a:gd name="connsiteX3" fmla="*/ 0 w 340648"/>
                  <a:gd name="connsiteY3" fmla="*/ 763590 h 763590"/>
                  <a:gd name="connsiteX4" fmla="*/ 60110 w 340648"/>
                  <a:gd name="connsiteY4" fmla="*/ 726654 h 763590"/>
                  <a:gd name="connsiteX5" fmla="*/ 292819 w 340648"/>
                  <a:gd name="connsiteY5" fmla="*/ 25446 h 763590"/>
                  <a:gd name="connsiteX6" fmla="*/ 335175 w 340648"/>
                  <a:gd name="connsiteY6" fmla="*/ 1568 h 763590"/>
                  <a:gd name="connsiteX7" fmla="*/ 340648 w 340648"/>
                  <a:gd name="connsiteY7" fmla="*/ 0 h 763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648" h="763590">
                    <a:moveTo>
                      <a:pt x="340648" y="0"/>
                    </a:moveTo>
                    <a:lnTo>
                      <a:pt x="318039" y="12746"/>
                    </a:lnTo>
                    <a:cubicBezTo>
                      <a:pt x="149407" y="139454"/>
                      <a:pt x="391608" y="568016"/>
                      <a:pt x="13407" y="758149"/>
                    </a:cubicBezTo>
                    <a:lnTo>
                      <a:pt x="0" y="763590"/>
                    </a:lnTo>
                    <a:lnTo>
                      <a:pt x="60110" y="726654"/>
                    </a:lnTo>
                    <a:cubicBezTo>
                      <a:pt x="333883" y="521033"/>
                      <a:pt x="136232" y="143103"/>
                      <a:pt x="292819" y="25446"/>
                    </a:cubicBezTo>
                    <a:cubicBezTo>
                      <a:pt x="305811" y="15669"/>
                      <a:pt x="320004" y="7780"/>
                      <a:pt x="335175" y="1568"/>
                    </a:cubicBezTo>
                    <a:lnTo>
                      <a:pt x="34064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6" name="任意多边形: 形状 295"/>
              <p:cNvSpPr/>
              <p:nvPr/>
            </p:nvSpPr>
            <p:spPr>
              <a:xfrm>
                <a:off x="7868116" y="2030201"/>
                <a:ext cx="2260348" cy="2105897"/>
              </a:xfrm>
              <a:custGeom>
                <a:avLst/>
                <a:gdLst>
                  <a:gd name="connsiteX0" fmla="*/ 0 w 2260348"/>
                  <a:gd name="connsiteY0" fmla="*/ 0 h 2105897"/>
                  <a:gd name="connsiteX1" fmla="*/ 1238796 w 2260348"/>
                  <a:gd name="connsiteY1" fmla="*/ 1054170 h 2105897"/>
                  <a:gd name="connsiteX2" fmla="*/ 1837760 w 2260348"/>
                  <a:gd name="connsiteY2" fmla="*/ 1801467 h 2105897"/>
                  <a:gd name="connsiteX3" fmla="*/ 2107994 w 2260348"/>
                  <a:gd name="connsiteY3" fmla="*/ 1979041 h 2105897"/>
                  <a:gd name="connsiteX4" fmla="*/ 2207732 w 2260348"/>
                  <a:gd name="connsiteY4" fmla="*/ 2056334 h 2105897"/>
                  <a:gd name="connsiteX5" fmla="*/ 2249407 w 2260348"/>
                  <a:gd name="connsiteY5" fmla="*/ 2076071 h 2105897"/>
                  <a:gd name="connsiteX6" fmla="*/ 2260348 w 2260348"/>
                  <a:gd name="connsiteY6" fmla="*/ 2105897 h 2105897"/>
                  <a:gd name="connsiteX7" fmla="*/ 2082774 w 2260348"/>
                  <a:gd name="connsiteY7" fmla="*/ 1991741 h 2105897"/>
                  <a:gd name="connsiteX8" fmla="*/ 1812538 w 2260348"/>
                  <a:gd name="connsiteY8" fmla="*/ 1814167 h 2105897"/>
                  <a:gd name="connsiteX9" fmla="*/ 1213576 w 2260348"/>
                  <a:gd name="connsiteY9" fmla="*/ 1066870 h 2105897"/>
                  <a:gd name="connsiteX10" fmla="*/ 47442 w 2260348"/>
                  <a:gd name="connsiteY10" fmla="*/ 115770 h 2105897"/>
                  <a:gd name="connsiteX11" fmla="*/ 27898 w 2260348"/>
                  <a:gd name="connsiteY11" fmla="*/ 88048 h 2105897"/>
                  <a:gd name="connsiteX12" fmla="*/ 0 w 2260348"/>
                  <a:gd name="connsiteY12" fmla="*/ 0 h 210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0348" h="2105897">
                    <a:moveTo>
                      <a:pt x="0" y="0"/>
                    </a:moveTo>
                    <a:cubicBezTo>
                      <a:pt x="378402" y="570772"/>
                      <a:pt x="910424" y="796619"/>
                      <a:pt x="1238796" y="1054170"/>
                    </a:cubicBezTo>
                    <a:cubicBezTo>
                      <a:pt x="1567169" y="1311725"/>
                      <a:pt x="1722546" y="1542151"/>
                      <a:pt x="1837760" y="1801467"/>
                    </a:cubicBezTo>
                    <a:cubicBezTo>
                      <a:pt x="1952969" y="2060782"/>
                      <a:pt x="2107994" y="1979041"/>
                      <a:pt x="2107994" y="1979041"/>
                    </a:cubicBezTo>
                    <a:cubicBezTo>
                      <a:pt x="2107994" y="1979041"/>
                      <a:pt x="2141092" y="2017886"/>
                      <a:pt x="2207732" y="2056334"/>
                    </a:cubicBezTo>
                    <a:lnTo>
                      <a:pt x="2249407" y="2076071"/>
                    </a:lnTo>
                    <a:lnTo>
                      <a:pt x="2260348" y="2105897"/>
                    </a:lnTo>
                    <a:cubicBezTo>
                      <a:pt x="2141614" y="2060798"/>
                      <a:pt x="2082774" y="1991741"/>
                      <a:pt x="2082774" y="1991741"/>
                    </a:cubicBezTo>
                    <a:cubicBezTo>
                      <a:pt x="2082774" y="1991741"/>
                      <a:pt x="1927748" y="2073482"/>
                      <a:pt x="1812538" y="1814167"/>
                    </a:cubicBezTo>
                    <a:cubicBezTo>
                      <a:pt x="1697325" y="1554851"/>
                      <a:pt x="1541948" y="1324425"/>
                      <a:pt x="1213576" y="1066870"/>
                    </a:cubicBezTo>
                    <a:cubicBezTo>
                      <a:pt x="905726" y="825416"/>
                      <a:pt x="418888" y="611827"/>
                      <a:pt x="47442" y="115770"/>
                    </a:cubicBezTo>
                    <a:lnTo>
                      <a:pt x="27898" y="880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7" name="任意多边形: 形状 296"/>
              <p:cNvSpPr/>
              <p:nvPr/>
            </p:nvSpPr>
            <p:spPr>
              <a:xfrm>
                <a:off x="7842896" y="2042900"/>
                <a:ext cx="74899" cy="144086"/>
              </a:xfrm>
              <a:custGeom>
                <a:avLst/>
                <a:gdLst>
                  <a:gd name="connsiteX0" fmla="*/ 0 w 74899"/>
                  <a:gd name="connsiteY0" fmla="*/ 0 h 144086"/>
                  <a:gd name="connsiteX1" fmla="*/ 53119 w 74899"/>
                  <a:gd name="connsiteY1" fmla="*/ 75348 h 144086"/>
                  <a:gd name="connsiteX2" fmla="*/ 74899 w 74899"/>
                  <a:gd name="connsiteY2" fmla="*/ 144086 h 144086"/>
                  <a:gd name="connsiteX3" fmla="*/ 64345 w 74899"/>
                  <a:gd name="connsiteY3" fmla="*/ 141550 h 144086"/>
                  <a:gd name="connsiteX4" fmla="*/ 43138 w 74899"/>
                  <a:gd name="connsiteY4" fmla="*/ 136146 h 144086"/>
                  <a:gd name="connsiteX5" fmla="*/ 0 w 74899"/>
                  <a:gd name="connsiteY5" fmla="*/ 0 h 14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899" h="144086">
                    <a:moveTo>
                      <a:pt x="0" y="0"/>
                    </a:moveTo>
                    <a:lnTo>
                      <a:pt x="53119" y="75348"/>
                    </a:lnTo>
                    <a:lnTo>
                      <a:pt x="74899" y="144086"/>
                    </a:lnTo>
                    <a:cubicBezTo>
                      <a:pt x="74899" y="144086"/>
                      <a:pt x="71156" y="143222"/>
                      <a:pt x="64345" y="141550"/>
                    </a:cubicBezTo>
                    <a:lnTo>
                      <a:pt x="43138" y="1361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8" name="任意多边形: 形状 297"/>
              <p:cNvSpPr/>
              <p:nvPr/>
            </p:nvSpPr>
            <p:spPr>
              <a:xfrm>
                <a:off x="5167453" y="2046054"/>
                <a:ext cx="975650" cy="769240"/>
              </a:xfrm>
              <a:custGeom>
                <a:avLst/>
                <a:gdLst>
                  <a:gd name="connsiteX0" fmla="*/ 749 w 975650"/>
                  <a:gd name="connsiteY0" fmla="*/ 0 h 769240"/>
                  <a:gd name="connsiteX1" fmla="*/ 975650 w 975650"/>
                  <a:gd name="connsiteY1" fmla="*/ 765965 h 769240"/>
                  <a:gd name="connsiteX2" fmla="*/ 930797 w 975650"/>
                  <a:gd name="connsiteY2" fmla="*/ 768616 h 769240"/>
                  <a:gd name="connsiteX3" fmla="*/ 897607 w 975650"/>
                  <a:gd name="connsiteY3" fmla="*/ 769240 h 769240"/>
                  <a:gd name="connsiteX4" fmla="*/ 787995 w 975650"/>
                  <a:gd name="connsiteY4" fmla="*/ 749683 h 769240"/>
                  <a:gd name="connsiteX5" fmla="*/ 16492 w 975650"/>
                  <a:gd name="connsiteY5" fmla="*/ 165445 h 769240"/>
                  <a:gd name="connsiteX6" fmla="*/ 0 w 975650"/>
                  <a:gd name="connsiteY6" fmla="*/ 118968 h 769240"/>
                  <a:gd name="connsiteX7" fmla="*/ 749 w 975650"/>
                  <a:gd name="connsiteY7" fmla="*/ 0 h 76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5650" h="769240">
                    <a:moveTo>
                      <a:pt x="749" y="0"/>
                    </a:moveTo>
                    <a:cubicBezTo>
                      <a:pt x="749" y="0"/>
                      <a:pt x="56416" y="642300"/>
                      <a:pt x="975650" y="765965"/>
                    </a:cubicBezTo>
                    <a:cubicBezTo>
                      <a:pt x="975650" y="765965"/>
                      <a:pt x="959289" y="767545"/>
                      <a:pt x="930797" y="768616"/>
                    </a:cubicBezTo>
                    <a:lnTo>
                      <a:pt x="897607" y="769240"/>
                    </a:lnTo>
                    <a:lnTo>
                      <a:pt x="787995" y="749683"/>
                    </a:lnTo>
                    <a:cubicBezTo>
                      <a:pt x="278968" y="634709"/>
                      <a:pt x="87547" y="345486"/>
                      <a:pt x="16492" y="165445"/>
                    </a:cubicBezTo>
                    <a:lnTo>
                      <a:pt x="0" y="118968"/>
                    </a:lnTo>
                    <a:lnTo>
                      <a:pt x="74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5139410" y="2058754"/>
                <a:ext cx="978473" cy="769582"/>
              </a:xfrm>
              <a:custGeom>
                <a:avLst/>
                <a:gdLst>
                  <a:gd name="connsiteX0" fmla="*/ 3572 w 978473"/>
                  <a:gd name="connsiteY0" fmla="*/ 0 h 769582"/>
                  <a:gd name="connsiteX1" fmla="*/ 26633 w 978473"/>
                  <a:gd name="connsiteY1" fmla="*/ 102292 h 769582"/>
                  <a:gd name="connsiteX2" fmla="*/ 28044 w 978473"/>
                  <a:gd name="connsiteY2" fmla="*/ 106268 h 769582"/>
                  <a:gd name="connsiteX3" fmla="*/ 27839 w 978473"/>
                  <a:gd name="connsiteY3" fmla="*/ 138793 h 769582"/>
                  <a:gd name="connsiteX4" fmla="*/ 907536 w 978473"/>
                  <a:gd name="connsiteY4" fmla="*/ 756881 h 769582"/>
                  <a:gd name="connsiteX5" fmla="*/ 925651 w 978473"/>
                  <a:gd name="connsiteY5" fmla="*/ 756540 h 769582"/>
                  <a:gd name="connsiteX6" fmla="*/ 978473 w 978473"/>
                  <a:gd name="connsiteY6" fmla="*/ 765965 h 769582"/>
                  <a:gd name="connsiteX7" fmla="*/ 3572 w 978473"/>
                  <a:gd name="connsiteY7" fmla="*/ 0 h 76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8473" h="769582">
                    <a:moveTo>
                      <a:pt x="3572" y="0"/>
                    </a:moveTo>
                    <a:cubicBezTo>
                      <a:pt x="3572" y="0"/>
                      <a:pt x="7051" y="40144"/>
                      <a:pt x="26633" y="102292"/>
                    </a:cubicBezTo>
                    <a:lnTo>
                      <a:pt x="28044" y="106268"/>
                    </a:lnTo>
                    <a:lnTo>
                      <a:pt x="27839" y="138793"/>
                    </a:lnTo>
                    <a:cubicBezTo>
                      <a:pt x="72261" y="701471"/>
                      <a:pt x="670155" y="757126"/>
                      <a:pt x="907536" y="756881"/>
                    </a:cubicBezTo>
                    <a:lnTo>
                      <a:pt x="925651" y="756540"/>
                    </a:lnTo>
                    <a:lnTo>
                      <a:pt x="978473" y="765965"/>
                    </a:lnTo>
                    <a:cubicBezTo>
                      <a:pt x="978473" y="765965"/>
                      <a:pt x="-68655" y="867085"/>
                      <a:pt x="357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5718541" y="2145409"/>
                <a:ext cx="1789639" cy="1831434"/>
              </a:xfrm>
              <a:custGeom>
                <a:avLst/>
                <a:gdLst>
                  <a:gd name="connsiteX0" fmla="*/ 2 w 1789639"/>
                  <a:gd name="connsiteY0" fmla="*/ 0 h 1831434"/>
                  <a:gd name="connsiteX1" fmla="*/ 459090 w 1789639"/>
                  <a:gd name="connsiteY1" fmla="*/ 355856 h 1831434"/>
                  <a:gd name="connsiteX2" fmla="*/ 949535 w 1789639"/>
                  <a:gd name="connsiteY2" fmla="*/ 841721 h 1831434"/>
                  <a:gd name="connsiteX3" fmla="*/ 1037264 w 1789639"/>
                  <a:gd name="connsiteY3" fmla="*/ 1085179 h 1831434"/>
                  <a:gd name="connsiteX4" fmla="*/ 1153535 w 1789639"/>
                  <a:gd name="connsiteY4" fmla="*/ 1173967 h 1831434"/>
                  <a:gd name="connsiteX5" fmla="*/ 1455482 w 1789639"/>
                  <a:gd name="connsiteY5" fmla="*/ 1711274 h 1831434"/>
                  <a:gd name="connsiteX6" fmla="*/ 1737636 w 1789639"/>
                  <a:gd name="connsiteY6" fmla="*/ 1811687 h 1831434"/>
                  <a:gd name="connsiteX7" fmla="*/ 1784938 w 1789639"/>
                  <a:gd name="connsiteY7" fmla="*/ 1816770 h 1831434"/>
                  <a:gd name="connsiteX8" fmla="*/ 1789639 w 1789639"/>
                  <a:gd name="connsiteY8" fmla="*/ 1831434 h 1831434"/>
                  <a:gd name="connsiteX9" fmla="*/ 1768148 w 1789639"/>
                  <a:gd name="connsiteY9" fmla="*/ 1830376 h 1831434"/>
                  <a:gd name="connsiteX10" fmla="*/ 1430261 w 1789639"/>
                  <a:gd name="connsiteY10" fmla="*/ 1723974 h 1831434"/>
                  <a:gd name="connsiteX11" fmla="*/ 1128314 w 1789639"/>
                  <a:gd name="connsiteY11" fmla="*/ 1186667 h 1831434"/>
                  <a:gd name="connsiteX12" fmla="*/ 1012043 w 1789639"/>
                  <a:gd name="connsiteY12" fmla="*/ 1097879 h 1831434"/>
                  <a:gd name="connsiteX13" fmla="*/ 924314 w 1789639"/>
                  <a:gd name="connsiteY13" fmla="*/ 854421 h 1831434"/>
                  <a:gd name="connsiteX14" fmla="*/ 433869 w 1789639"/>
                  <a:gd name="connsiteY14" fmla="*/ 368556 h 1831434"/>
                  <a:gd name="connsiteX15" fmla="*/ 33843 w 1789639"/>
                  <a:gd name="connsiteY15" fmla="*/ 88338 h 1831434"/>
                  <a:gd name="connsiteX16" fmla="*/ 8825 w 1789639"/>
                  <a:gd name="connsiteY16" fmla="*/ 56298 h 1831434"/>
                  <a:gd name="connsiteX17" fmla="*/ 6916 w 1789639"/>
                  <a:gd name="connsiteY17" fmla="*/ 50097 h 1831434"/>
                  <a:gd name="connsiteX18" fmla="*/ 2 w 1789639"/>
                  <a:gd name="connsiteY18" fmla="*/ 0 h 183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89639" h="1831434">
                    <a:moveTo>
                      <a:pt x="2" y="0"/>
                    </a:moveTo>
                    <a:cubicBezTo>
                      <a:pt x="170178" y="225492"/>
                      <a:pt x="226903" y="248748"/>
                      <a:pt x="459090" y="355856"/>
                    </a:cubicBezTo>
                    <a:cubicBezTo>
                      <a:pt x="691277" y="462965"/>
                      <a:pt x="813888" y="621512"/>
                      <a:pt x="949535" y="841721"/>
                    </a:cubicBezTo>
                    <a:cubicBezTo>
                      <a:pt x="1003441" y="929096"/>
                      <a:pt x="1027754" y="1014010"/>
                      <a:pt x="1037264" y="1085179"/>
                    </a:cubicBezTo>
                    <a:cubicBezTo>
                      <a:pt x="1080602" y="1117242"/>
                      <a:pt x="1119005" y="1147896"/>
                      <a:pt x="1153535" y="1173967"/>
                    </a:cubicBezTo>
                    <a:cubicBezTo>
                      <a:pt x="1359297" y="1330753"/>
                      <a:pt x="1318426" y="1590424"/>
                      <a:pt x="1455482" y="1711274"/>
                    </a:cubicBezTo>
                    <a:cubicBezTo>
                      <a:pt x="1575406" y="1817015"/>
                      <a:pt x="1619262" y="1802178"/>
                      <a:pt x="1737636" y="1811687"/>
                    </a:cubicBezTo>
                    <a:lnTo>
                      <a:pt x="1784938" y="1816770"/>
                    </a:lnTo>
                    <a:lnTo>
                      <a:pt x="1789639" y="1831434"/>
                    </a:lnTo>
                    <a:cubicBezTo>
                      <a:pt x="1782241" y="1831434"/>
                      <a:pt x="1775194" y="1831434"/>
                      <a:pt x="1768148" y="1830376"/>
                    </a:cubicBezTo>
                    <a:cubicBezTo>
                      <a:pt x="1605018" y="1808178"/>
                      <a:pt x="1567317" y="1844821"/>
                      <a:pt x="1430261" y="1723974"/>
                    </a:cubicBezTo>
                    <a:cubicBezTo>
                      <a:pt x="1293205" y="1603124"/>
                      <a:pt x="1334076" y="1343453"/>
                      <a:pt x="1128314" y="1186667"/>
                    </a:cubicBezTo>
                    <a:cubicBezTo>
                      <a:pt x="1093784" y="1160596"/>
                      <a:pt x="1055381" y="1129942"/>
                      <a:pt x="1012043" y="1097879"/>
                    </a:cubicBezTo>
                    <a:cubicBezTo>
                      <a:pt x="1002533" y="1026710"/>
                      <a:pt x="978220" y="941796"/>
                      <a:pt x="924314" y="854421"/>
                    </a:cubicBezTo>
                    <a:cubicBezTo>
                      <a:pt x="788667" y="634212"/>
                      <a:pt x="666056" y="475665"/>
                      <a:pt x="433869" y="368556"/>
                    </a:cubicBezTo>
                    <a:cubicBezTo>
                      <a:pt x="230706" y="274837"/>
                      <a:pt x="161880" y="245316"/>
                      <a:pt x="33843" y="88338"/>
                    </a:cubicBezTo>
                    <a:lnTo>
                      <a:pt x="8825" y="56298"/>
                    </a:lnTo>
                    <a:lnTo>
                      <a:pt x="6916" y="50097"/>
                    </a:lnTo>
                    <a:cubicBezTo>
                      <a:pt x="-262" y="18586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5693320" y="2158109"/>
                <a:ext cx="972995" cy="1009060"/>
              </a:xfrm>
              <a:custGeom>
                <a:avLst/>
                <a:gdLst>
                  <a:gd name="connsiteX0" fmla="*/ 2 w 972995"/>
                  <a:gd name="connsiteY0" fmla="*/ 0 h 1009060"/>
                  <a:gd name="connsiteX1" fmla="*/ 34046 w 972995"/>
                  <a:gd name="connsiteY1" fmla="*/ 43598 h 1009060"/>
                  <a:gd name="connsiteX2" fmla="*/ 49451 w 972995"/>
                  <a:gd name="connsiteY2" fmla="*/ 93652 h 1009060"/>
                  <a:gd name="connsiteX3" fmla="*/ 505802 w 972995"/>
                  <a:gd name="connsiteY3" fmla="*/ 517206 h 1009060"/>
                  <a:gd name="connsiteX4" fmla="*/ 972995 w 972995"/>
                  <a:gd name="connsiteY4" fmla="*/ 1009060 h 1009060"/>
                  <a:gd name="connsiteX5" fmla="*/ 925339 w 972995"/>
                  <a:gd name="connsiteY5" fmla="*/ 979160 h 1009060"/>
                  <a:gd name="connsiteX6" fmla="*/ 879928 w 972995"/>
                  <a:gd name="connsiteY6" fmla="*/ 892934 h 1009060"/>
                  <a:gd name="connsiteX7" fmla="*/ 480581 w 972995"/>
                  <a:gd name="connsiteY7" fmla="*/ 529906 h 1009060"/>
                  <a:gd name="connsiteX8" fmla="*/ 2 w 972995"/>
                  <a:gd name="connsiteY8" fmla="*/ 0 h 100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2995" h="1009060">
                    <a:moveTo>
                      <a:pt x="2" y="0"/>
                    </a:moveTo>
                    <a:lnTo>
                      <a:pt x="34046" y="43598"/>
                    </a:lnTo>
                    <a:lnTo>
                      <a:pt x="49451" y="93652"/>
                    </a:lnTo>
                    <a:cubicBezTo>
                      <a:pt x="90823" y="201209"/>
                      <a:pt x="202798" y="371869"/>
                      <a:pt x="505802" y="517206"/>
                    </a:cubicBezTo>
                    <a:cubicBezTo>
                      <a:pt x="762299" y="640168"/>
                      <a:pt x="899710" y="844875"/>
                      <a:pt x="972995" y="1009060"/>
                    </a:cubicBezTo>
                    <a:lnTo>
                      <a:pt x="925339" y="979160"/>
                    </a:lnTo>
                    <a:lnTo>
                      <a:pt x="879928" y="892934"/>
                    </a:lnTo>
                    <a:cubicBezTo>
                      <a:pt x="798341" y="760331"/>
                      <a:pt x="672954" y="622128"/>
                      <a:pt x="480581" y="529906"/>
                    </a:cubicBezTo>
                    <a:cubicBezTo>
                      <a:pt x="-4226" y="297367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8243496" y="2278398"/>
                <a:ext cx="222253" cy="42513"/>
              </a:xfrm>
              <a:custGeom>
                <a:avLst/>
                <a:gdLst>
                  <a:gd name="connsiteX0" fmla="*/ 222253 w 222253"/>
                  <a:gd name="connsiteY0" fmla="*/ 0 h 42513"/>
                  <a:gd name="connsiteX1" fmla="*/ 199728 w 222253"/>
                  <a:gd name="connsiteY1" fmla="*/ 11926 h 42513"/>
                  <a:gd name="connsiteX2" fmla="*/ 0 w 222253"/>
                  <a:gd name="connsiteY2" fmla="*/ 41433 h 42513"/>
                  <a:gd name="connsiteX3" fmla="*/ 43844 w 222253"/>
                  <a:gd name="connsiteY3" fmla="*/ 29613 h 42513"/>
                  <a:gd name="connsiteX4" fmla="*/ 87182 w 222253"/>
                  <a:gd name="connsiteY4" fmla="*/ 28711 h 42513"/>
                  <a:gd name="connsiteX5" fmla="*/ 151100 w 222253"/>
                  <a:gd name="connsiteY5" fmla="*/ 20409 h 42513"/>
                  <a:gd name="connsiteX6" fmla="*/ 222253 w 222253"/>
                  <a:gd name="connsiteY6" fmla="*/ 0 h 4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253" h="42513">
                    <a:moveTo>
                      <a:pt x="222253" y="0"/>
                    </a:moveTo>
                    <a:lnTo>
                      <a:pt x="199728" y="11926"/>
                    </a:lnTo>
                    <a:cubicBezTo>
                      <a:pt x="98653" y="51211"/>
                      <a:pt x="0" y="41433"/>
                      <a:pt x="0" y="41433"/>
                    </a:cubicBezTo>
                    <a:lnTo>
                      <a:pt x="43844" y="29613"/>
                    </a:lnTo>
                    <a:lnTo>
                      <a:pt x="87182" y="28711"/>
                    </a:lnTo>
                    <a:cubicBezTo>
                      <a:pt x="105831" y="27478"/>
                      <a:pt x="127638" y="25017"/>
                      <a:pt x="151100" y="20409"/>
                    </a:cubicBezTo>
                    <a:lnTo>
                      <a:pt x="222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8268716" y="2280900"/>
                <a:ext cx="77972" cy="27144"/>
              </a:xfrm>
              <a:custGeom>
                <a:avLst/>
                <a:gdLst>
                  <a:gd name="connsiteX0" fmla="*/ 77972 w 77972"/>
                  <a:gd name="connsiteY0" fmla="*/ 0 h 27144"/>
                  <a:gd name="connsiteX1" fmla="*/ 75334 w 77972"/>
                  <a:gd name="connsiteY1" fmla="*/ 1925 h 27144"/>
                  <a:gd name="connsiteX2" fmla="*/ 27644 w 77972"/>
                  <a:gd name="connsiteY2" fmla="*/ 24678 h 27144"/>
                  <a:gd name="connsiteX3" fmla="*/ 18623 w 77972"/>
                  <a:gd name="connsiteY3" fmla="*/ 27110 h 27144"/>
                  <a:gd name="connsiteX4" fmla="*/ 16994 w 77972"/>
                  <a:gd name="connsiteY4" fmla="*/ 27144 h 27144"/>
                  <a:gd name="connsiteX5" fmla="*/ 0 w 77972"/>
                  <a:gd name="connsiteY5" fmla="*/ 26230 h 27144"/>
                  <a:gd name="connsiteX6" fmla="*/ 52865 w 77972"/>
                  <a:gd name="connsiteY6" fmla="*/ 11978 h 27144"/>
                  <a:gd name="connsiteX7" fmla="*/ 77972 w 77972"/>
                  <a:gd name="connsiteY7" fmla="*/ 0 h 2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972" h="27144">
                    <a:moveTo>
                      <a:pt x="77972" y="0"/>
                    </a:moveTo>
                    <a:lnTo>
                      <a:pt x="75334" y="1925"/>
                    </a:lnTo>
                    <a:cubicBezTo>
                      <a:pt x="60309" y="10895"/>
                      <a:pt x="44408" y="18495"/>
                      <a:pt x="27644" y="24678"/>
                    </a:cubicBezTo>
                    <a:lnTo>
                      <a:pt x="18623" y="27110"/>
                    </a:lnTo>
                    <a:lnTo>
                      <a:pt x="16994" y="27144"/>
                    </a:lnTo>
                    <a:cubicBezTo>
                      <a:pt x="6166" y="26841"/>
                      <a:pt x="0" y="26230"/>
                      <a:pt x="0" y="26230"/>
                    </a:cubicBezTo>
                    <a:cubicBezTo>
                      <a:pt x="18476" y="22927"/>
                      <a:pt x="36102" y="18161"/>
                      <a:pt x="52865" y="11978"/>
                    </a:cubicBezTo>
                    <a:lnTo>
                      <a:pt x="779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8596179" y="2529829"/>
                <a:ext cx="214889" cy="72572"/>
              </a:xfrm>
              <a:custGeom>
                <a:avLst/>
                <a:gdLst>
                  <a:gd name="connsiteX0" fmla="*/ 214889 w 214889"/>
                  <a:gd name="connsiteY0" fmla="*/ 0 h 72572"/>
                  <a:gd name="connsiteX1" fmla="*/ 203076 w 214889"/>
                  <a:gd name="connsiteY1" fmla="*/ 7259 h 72572"/>
                  <a:gd name="connsiteX2" fmla="*/ 0 w 214889"/>
                  <a:gd name="connsiteY2" fmla="*/ 72572 h 72572"/>
                  <a:gd name="connsiteX3" fmla="*/ 15130 w 214889"/>
                  <a:gd name="connsiteY3" fmla="*/ 66169 h 72572"/>
                  <a:gd name="connsiteX4" fmla="*/ 28994 w 214889"/>
                  <a:gd name="connsiteY4" fmla="*/ 58916 h 72572"/>
                  <a:gd name="connsiteX5" fmla="*/ 137382 w 214889"/>
                  <a:gd name="connsiteY5" fmla="*/ 31456 h 72572"/>
                  <a:gd name="connsiteX6" fmla="*/ 214889 w 214889"/>
                  <a:gd name="connsiteY6" fmla="*/ 0 h 7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889" h="72572">
                    <a:moveTo>
                      <a:pt x="214889" y="0"/>
                    </a:moveTo>
                    <a:lnTo>
                      <a:pt x="203076" y="7259"/>
                    </a:lnTo>
                    <a:cubicBezTo>
                      <a:pt x="149047" y="34421"/>
                      <a:pt x="82358" y="56717"/>
                      <a:pt x="0" y="72572"/>
                    </a:cubicBezTo>
                    <a:cubicBezTo>
                      <a:pt x="0" y="72572"/>
                      <a:pt x="5527" y="70563"/>
                      <a:pt x="15130" y="66169"/>
                    </a:cubicBezTo>
                    <a:lnTo>
                      <a:pt x="28994" y="58916"/>
                    </a:lnTo>
                    <a:lnTo>
                      <a:pt x="137382" y="31456"/>
                    </a:lnTo>
                    <a:lnTo>
                      <a:pt x="2148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8621399" y="2585713"/>
                <a:ext cx="9571" cy="3989"/>
              </a:xfrm>
              <a:custGeom>
                <a:avLst/>
                <a:gdLst>
                  <a:gd name="connsiteX0" fmla="*/ 9571 w 9571"/>
                  <a:gd name="connsiteY0" fmla="*/ 0 h 3989"/>
                  <a:gd name="connsiteX1" fmla="*/ 3774 w 9571"/>
                  <a:gd name="connsiteY1" fmla="*/ 3033 h 3989"/>
                  <a:gd name="connsiteX2" fmla="*/ 0 w 9571"/>
                  <a:gd name="connsiteY2" fmla="*/ 3989 h 3989"/>
                  <a:gd name="connsiteX3" fmla="*/ 3964 w 9571"/>
                  <a:gd name="connsiteY3" fmla="*/ 2435 h 3989"/>
                  <a:gd name="connsiteX4" fmla="*/ 9571 w 9571"/>
                  <a:gd name="connsiteY4" fmla="*/ 0 h 3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71" h="3989">
                    <a:moveTo>
                      <a:pt x="9571" y="0"/>
                    </a:moveTo>
                    <a:lnTo>
                      <a:pt x="3774" y="3033"/>
                    </a:lnTo>
                    <a:lnTo>
                      <a:pt x="0" y="3989"/>
                    </a:lnTo>
                    <a:cubicBezTo>
                      <a:pt x="0" y="3989"/>
                      <a:pt x="1382" y="3487"/>
                      <a:pt x="3964" y="2435"/>
                    </a:cubicBezTo>
                    <a:lnTo>
                      <a:pt x="95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>
                <a:off x="7388644" y="2622161"/>
                <a:ext cx="971328" cy="471373"/>
              </a:xfrm>
              <a:custGeom>
                <a:avLst/>
                <a:gdLst>
                  <a:gd name="connsiteX0" fmla="*/ 521266 w 971328"/>
                  <a:gd name="connsiteY0" fmla="*/ 571 h 471373"/>
                  <a:gd name="connsiteX1" fmla="*/ 827576 w 971328"/>
                  <a:gd name="connsiteY1" fmla="*/ 114107 h 471373"/>
                  <a:gd name="connsiteX2" fmla="*/ 920591 w 971328"/>
                  <a:gd name="connsiteY2" fmla="*/ 471373 h 471373"/>
                  <a:gd name="connsiteX3" fmla="*/ 908049 w 971328"/>
                  <a:gd name="connsiteY3" fmla="*/ 461174 h 471373"/>
                  <a:gd name="connsiteX4" fmla="*/ 920665 w 971328"/>
                  <a:gd name="connsiteY4" fmla="*/ 438389 h 471373"/>
                  <a:gd name="connsiteX5" fmla="*/ 802355 w 971328"/>
                  <a:gd name="connsiteY5" fmla="*/ 126807 h 471373"/>
                  <a:gd name="connsiteX6" fmla="*/ 250251 w 971328"/>
                  <a:gd name="connsiteY6" fmla="*/ 71492 h 471373"/>
                  <a:gd name="connsiteX7" fmla="*/ 173089 w 971328"/>
                  <a:gd name="connsiteY7" fmla="*/ 83825 h 471373"/>
                  <a:gd name="connsiteX8" fmla="*/ 82354 w 971328"/>
                  <a:gd name="connsiteY8" fmla="*/ 107623 h 471373"/>
                  <a:gd name="connsiteX9" fmla="*/ 0 w 971328"/>
                  <a:gd name="connsiteY9" fmla="*/ 139354 h 471373"/>
                  <a:gd name="connsiteX10" fmla="*/ 20014 w 971328"/>
                  <a:gd name="connsiteY10" fmla="*/ 128660 h 471373"/>
                  <a:gd name="connsiteX11" fmla="*/ 198310 w 971328"/>
                  <a:gd name="connsiteY11" fmla="*/ 71125 h 471373"/>
                  <a:gd name="connsiteX12" fmla="*/ 275472 w 971328"/>
                  <a:gd name="connsiteY12" fmla="*/ 58792 h 471373"/>
                  <a:gd name="connsiteX13" fmla="*/ 521266 w 971328"/>
                  <a:gd name="connsiteY13" fmla="*/ 571 h 47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1328" h="471373">
                    <a:moveTo>
                      <a:pt x="521266" y="571"/>
                    </a:moveTo>
                    <a:cubicBezTo>
                      <a:pt x="617409" y="-4185"/>
                      <a:pt x="723637" y="19685"/>
                      <a:pt x="827576" y="114107"/>
                    </a:cubicBezTo>
                    <a:cubicBezTo>
                      <a:pt x="1001625" y="272307"/>
                      <a:pt x="997749" y="343124"/>
                      <a:pt x="920591" y="471373"/>
                    </a:cubicBezTo>
                    <a:lnTo>
                      <a:pt x="908049" y="461174"/>
                    </a:lnTo>
                    <a:lnTo>
                      <a:pt x="920665" y="438389"/>
                    </a:lnTo>
                    <a:cubicBezTo>
                      <a:pt x="970717" y="336755"/>
                      <a:pt x="954648" y="265232"/>
                      <a:pt x="802355" y="126807"/>
                    </a:cubicBezTo>
                    <a:cubicBezTo>
                      <a:pt x="594477" y="-62038"/>
                      <a:pt x="377441" y="31328"/>
                      <a:pt x="250251" y="71492"/>
                    </a:cubicBezTo>
                    <a:cubicBezTo>
                      <a:pt x="222767" y="80303"/>
                      <a:pt x="198457" y="85234"/>
                      <a:pt x="173089" y="83825"/>
                    </a:cubicBezTo>
                    <a:cubicBezTo>
                      <a:pt x="142569" y="90123"/>
                      <a:pt x="112197" y="98045"/>
                      <a:pt x="82354" y="107623"/>
                    </a:cubicBezTo>
                    <a:lnTo>
                      <a:pt x="0" y="139354"/>
                    </a:lnTo>
                    <a:lnTo>
                      <a:pt x="20014" y="128660"/>
                    </a:lnTo>
                    <a:cubicBezTo>
                      <a:pt x="76823" y="102813"/>
                      <a:pt x="137269" y="83721"/>
                      <a:pt x="198310" y="71125"/>
                    </a:cubicBezTo>
                    <a:cubicBezTo>
                      <a:pt x="223678" y="72534"/>
                      <a:pt x="247988" y="67603"/>
                      <a:pt x="275472" y="58792"/>
                    </a:cubicBezTo>
                    <a:cubicBezTo>
                      <a:pt x="339067" y="38710"/>
                      <a:pt x="425124" y="5328"/>
                      <a:pt x="521266" y="5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7" name="任意多边形: 形状 306"/>
              <p:cNvSpPr/>
              <p:nvPr/>
            </p:nvSpPr>
            <p:spPr>
              <a:xfrm>
                <a:off x="7069536" y="2761514"/>
                <a:ext cx="319109" cy="411292"/>
              </a:xfrm>
              <a:custGeom>
                <a:avLst/>
                <a:gdLst>
                  <a:gd name="connsiteX0" fmla="*/ 319109 w 319109"/>
                  <a:gd name="connsiteY0" fmla="*/ 0 h 411292"/>
                  <a:gd name="connsiteX1" fmla="*/ 257021 w 319109"/>
                  <a:gd name="connsiteY1" fmla="*/ 33174 h 411292"/>
                  <a:gd name="connsiteX2" fmla="*/ 8302 w 319109"/>
                  <a:gd name="connsiteY2" fmla="*/ 411292 h 411292"/>
                  <a:gd name="connsiteX3" fmla="*/ 0 w 319109"/>
                  <a:gd name="connsiteY3" fmla="*/ 355646 h 411292"/>
                  <a:gd name="connsiteX4" fmla="*/ 229 w 319109"/>
                  <a:gd name="connsiteY4" fmla="*/ 342722 h 411292"/>
                  <a:gd name="connsiteX5" fmla="*/ 3641 w 319109"/>
                  <a:gd name="connsiteY5" fmla="*/ 326551 h 411292"/>
                  <a:gd name="connsiteX6" fmla="*/ 313902 w 319109"/>
                  <a:gd name="connsiteY6" fmla="*/ 2006 h 411292"/>
                  <a:gd name="connsiteX7" fmla="*/ 319109 w 319109"/>
                  <a:gd name="connsiteY7" fmla="*/ 0 h 411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109" h="411292">
                    <a:moveTo>
                      <a:pt x="319109" y="0"/>
                    </a:moveTo>
                    <a:lnTo>
                      <a:pt x="257021" y="33174"/>
                    </a:lnTo>
                    <a:cubicBezTo>
                      <a:pt x="126002" y="114840"/>
                      <a:pt x="27238" y="239531"/>
                      <a:pt x="8302" y="411292"/>
                    </a:cubicBezTo>
                    <a:cubicBezTo>
                      <a:pt x="8302" y="411292"/>
                      <a:pt x="2136" y="390417"/>
                      <a:pt x="0" y="355646"/>
                    </a:cubicBezTo>
                    <a:lnTo>
                      <a:pt x="229" y="342722"/>
                    </a:lnTo>
                    <a:lnTo>
                      <a:pt x="3641" y="326551"/>
                    </a:lnTo>
                    <a:cubicBezTo>
                      <a:pt x="52606" y="173456"/>
                      <a:pt x="171883" y="66622"/>
                      <a:pt x="313902" y="2006"/>
                    </a:cubicBezTo>
                    <a:lnTo>
                      <a:pt x="3191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8" name="任意多边形: 形状 307"/>
              <p:cNvSpPr/>
              <p:nvPr/>
            </p:nvSpPr>
            <p:spPr>
              <a:xfrm>
                <a:off x="10622494" y="2799798"/>
                <a:ext cx="520851" cy="539309"/>
              </a:xfrm>
              <a:custGeom>
                <a:avLst/>
                <a:gdLst>
                  <a:gd name="connsiteX0" fmla="*/ 163628 w 520851"/>
                  <a:gd name="connsiteY0" fmla="*/ 68 h 539309"/>
                  <a:gd name="connsiteX1" fmla="*/ 493761 w 520851"/>
                  <a:gd name="connsiteY1" fmla="*/ 189797 h 539309"/>
                  <a:gd name="connsiteX2" fmla="*/ 455007 w 520851"/>
                  <a:gd name="connsiteY2" fmla="*/ 539309 h 539309"/>
                  <a:gd name="connsiteX3" fmla="*/ 441700 w 520851"/>
                  <a:gd name="connsiteY3" fmla="*/ 529192 h 539309"/>
                  <a:gd name="connsiteX4" fmla="*/ 466046 w 520851"/>
                  <a:gd name="connsiteY4" fmla="*/ 482569 h 539309"/>
                  <a:gd name="connsiteX5" fmla="*/ 468540 w 520851"/>
                  <a:gd name="connsiteY5" fmla="*/ 202497 h 539309"/>
                  <a:gd name="connsiteX6" fmla="*/ 57422 w 520851"/>
                  <a:gd name="connsiteY6" fmla="*/ 22810 h 539309"/>
                  <a:gd name="connsiteX7" fmla="*/ 0 w 520851"/>
                  <a:gd name="connsiteY7" fmla="*/ 42658 h 539309"/>
                  <a:gd name="connsiteX8" fmla="*/ 13458 w 520851"/>
                  <a:gd name="connsiteY8" fmla="*/ 34024 h 539309"/>
                  <a:gd name="connsiteX9" fmla="*/ 163628 w 520851"/>
                  <a:gd name="connsiteY9" fmla="*/ 68 h 539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851" h="539309">
                    <a:moveTo>
                      <a:pt x="163628" y="68"/>
                    </a:moveTo>
                    <a:cubicBezTo>
                      <a:pt x="276991" y="-2046"/>
                      <a:pt x="406912" y="44990"/>
                      <a:pt x="493761" y="189797"/>
                    </a:cubicBezTo>
                    <a:cubicBezTo>
                      <a:pt x="493761" y="189797"/>
                      <a:pt x="575502" y="349757"/>
                      <a:pt x="455007" y="539309"/>
                    </a:cubicBezTo>
                    <a:lnTo>
                      <a:pt x="441700" y="529192"/>
                    </a:lnTo>
                    <a:lnTo>
                      <a:pt x="466046" y="482569"/>
                    </a:lnTo>
                    <a:cubicBezTo>
                      <a:pt x="531123" y="324967"/>
                      <a:pt x="468540" y="202497"/>
                      <a:pt x="468540" y="202497"/>
                    </a:cubicBezTo>
                    <a:cubicBezTo>
                      <a:pt x="359979" y="21488"/>
                      <a:pt x="184117" y="-6753"/>
                      <a:pt x="57422" y="22810"/>
                    </a:cubicBezTo>
                    <a:lnTo>
                      <a:pt x="0" y="42658"/>
                    </a:lnTo>
                    <a:lnTo>
                      <a:pt x="13458" y="34024"/>
                    </a:lnTo>
                    <a:cubicBezTo>
                      <a:pt x="54406" y="14470"/>
                      <a:pt x="106947" y="1125"/>
                      <a:pt x="163628" y="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9" name="任意多边形: 形状 308"/>
              <p:cNvSpPr/>
              <p:nvPr/>
            </p:nvSpPr>
            <p:spPr>
              <a:xfrm>
                <a:off x="10338757" y="2842455"/>
                <a:ext cx="283736" cy="249994"/>
              </a:xfrm>
              <a:custGeom>
                <a:avLst/>
                <a:gdLst>
                  <a:gd name="connsiteX0" fmla="*/ 283736 w 283736"/>
                  <a:gd name="connsiteY0" fmla="*/ 0 h 249994"/>
                  <a:gd name="connsiteX1" fmla="*/ 245399 w 283736"/>
                  <a:gd name="connsiteY1" fmla="*/ 24595 h 249994"/>
                  <a:gd name="connsiteX2" fmla="*/ 216586 w 283736"/>
                  <a:gd name="connsiteY2" fmla="*/ 62580 h 249994"/>
                  <a:gd name="connsiteX3" fmla="*/ 171843 w 283736"/>
                  <a:gd name="connsiteY3" fmla="*/ 118953 h 249994"/>
                  <a:gd name="connsiteX4" fmla="*/ 5455 w 283736"/>
                  <a:gd name="connsiteY4" fmla="*/ 248671 h 249994"/>
                  <a:gd name="connsiteX5" fmla="*/ 0 w 283736"/>
                  <a:gd name="connsiteY5" fmla="*/ 249994 h 249994"/>
                  <a:gd name="connsiteX6" fmla="*/ 67225 w 283736"/>
                  <a:gd name="connsiteY6" fmla="*/ 211304 h 249994"/>
                  <a:gd name="connsiteX7" fmla="*/ 146621 w 283736"/>
                  <a:gd name="connsiteY7" fmla="*/ 131653 h 249994"/>
                  <a:gd name="connsiteX8" fmla="*/ 191365 w 283736"/>
                  <a:gd name="connsiteY8" fmla="*/ 75280 h 249994"/>
                  <a:gd name="connsiteX9" fmla="*/ 271973 w 283736"/>
                  <a:gd name="connsiteY9" fmla="*/ 4066 h 249994"/>
                  <a:gd name="connsiteX10" fmla="*/ 283736 w 283736"/>
                  <a:gd name="connsiteY10" fmla="*/ 0 h 24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3736" h="249994">
                    <a:moveTo>
                      <a:pt x="283736" y="0"/>
                    </a:moveTo>
                    <a:lnTo>
                      <a:pt x="245399" y="24595"/>
                    </a:lnTo>
                    <a:cubicBezTo>
                      <a:pt x="231654" y="36717"/>
                      <a:pt x="221739" y="49632"/>
                      <a:pt x="216586" y="62580"/>
                    </a:cubicBezTo>
                    <a:cubicBezTo>
                      <a:pt x="206369" y="88303"/>
                      <a:pt x="191573" y="107327"/>
                      <a:pt x="171843" y="118953"/>
                    </a:cubicBezTo>
                    <a:cubicBezTo>
                      <a:pt x="121812" y="182373"/>
                      <a:pt x="65615" y="224696"/>
                      <a:pt x="5455" y="248671"/>
                    </a:cubicBezTo>
                    <a:lnTo>
                      <a:pt x="0" y="249994"/>
                    </a:lnTo>
                    <a:lnTo>
                      <a:pt x="67225" y="211304"/>
                    </a:lnTo>
                    <a:cubicBezTo>
                      <a:pt x="95049" y="189799"/>
                      <a:pt x="121605" y="163363"/>
                      <a:pt x="146621" y="131653"/>
                    </a:cubicBezTo>
                    <a:cubicBezTo>
                      <a:pt x="166352" y="120027"/>
                      <a:pt x="181149" y="101003"/>
                      <a:pt x="191365" y="75280"/>
                    </a:cubicBezTo>
                    <a:cubicBezTo>
                      <a:pt x="201671" y="49384"/>
                      <a:pt x="231026" y="23620"/>
                      <a:pt x="271973" y="4066"/>
                    </a:cubicBezTo>
                    <a:lnTo>
                      <a:pt x="28373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0" name="任意多边形: 形状 309"/>
              <p:cNvSpPr/>
              <p:nvPr/>
            </p:nvSpPr>
            <p:spPr>
              <a:xfrm>
                <a:off x="7749733" y="2868759"/>
                <a:ext cx="546960" cy="237474"/>
              </a:xfrm>
              <a:custGeom>
                <a:avLst/>
                <a:gdLst>
                  <a:gd name="connsiteX0" fmla="*/ 81007 w 546960"/>
                  <a:gd name="connsiteY0" fmla="*/ 203 h 237474"/>
                  <a:gd name="connsiteX1" fmla="*/ 439676 w 546960"/>
                  <a:gd name="connsiteY1" fmla="*/ 127332 h 237474"/>
                  <a:gd name="connsiteX2" fmla="*/ 546960 w 546960"/>
                  <a:gd name="connsiteY2" fmla="*/ 214575 h 237474"/>
                  <a:gd name="connsiteX3" fmla="*/ 534281 w 546960"/>
                  <a:gd name="connsiteY3" fmla="*/ 237474 h 237474"/>
                  <a:gd name="connsiteX4" fmla="*/ 133845 w 546960"/>
                  <a:gd name="connsiteY4" fmla="*/ 20459 h 237474"/>
                  <a:gd name="connsiteX5" fmla="*/ 57165 w 546960"/>
                  <a:gd name="connsiteY5" fmla="*/ 13037 h 237474"/>
                  <a:gd name="connsiteX6" fmla="*/ 44988 w 546960"/>
                  <a:gd name="connsiteY6" fmla="*/ 10054 h 237474"/>
                  <a:gd name="connsiteX7" fmla="*/ 0 w 546960"/>
                  <a:gd name="connsiteY7" fmla="*/ 3861 h 237474"/>
                  <a:gd name="connsiteX8" fmla="*/ 81007 w 546960"/>
                  <a:gd name="connsiteY8" fmla="*/ 203 h 23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960" h="237474">
                    <a:moveTo>
                      <a:pt x="81007" y="203"/>
                    </a:moveTo>
                    <a:cubicBezTo>
                      <a:pt x="213593" y="3768"/>
                      <a:pt x="333894" y="54058"/>
                      <a:pt x="439676" y="127332"/>
                    </a:cubicBezTo>
                    <a:lnTo>
                      <a:pt x="546960" y="214575"/>
                    </a:lnTo>
                    <a:lnTo>
                      <a:pt x="534281" y="237474"/>
                    </a:lnTo>
                    <a:cubicBezTo>
                      <a:pt x="421710" y="132038"/>
                      <a:pt x="286944" y="46026"/>
                      <a:pt x="133845" y="20459"/>
                    </a:cubicBezTo>
                    <a:lnTo>
                      <a:pt x="57165" y="13037"/>
                    </a:lnTo>
                    <a:lnTo>
                      <a:pt x="44988" y="10054"/>
                    </a:lnTo>
                    <a:cubicBezTo>
                      <a:pt x="16472" y="4500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1" name="任意多边形: 形状 310"/>
              <p:cNvSpPr/>
              <p:nvPr/>
            </p:nvSpPr>
            <p:spPr>
              <a:xfrm>
                <a:off x="7724513" y="2881459"/>
                <a:ext cx="533127" cy="756424"/>
              </a:xfrm>
              <a:custGeom>
                <a:avLst/>
                <a:gdLst>
                  <a:gd name="connsiteX0" fmla="*/ 81007 w 533127"/>
                  <a:gd name="connsiteY0" fmla="*/ 203 h 756424"/>
                  <a:gd name="connsiteX1" fmla="*/ 82386 w 533127"/>
                  <a:gd name="connsiteY1" fmla="*/ 337 h 756424"/>
                  <a:gd name="connsiteX2" fmla="*/ 121465 w 533127"/>
                  <a:gd name="connsiteY2" fmla="*/ 9908 h 756424"/>
                  <a:gd name="connsiteX3" fmla="*/ 532578 w 533127"/>
                  <a:gd name="connsiteY3" fmla="*/ 295575 h 756424"/>
                  <a:gd name="connsiteX4" fmla="*/ 407500 w 533127"/>
                  <a:gd name="connsiteY4" fmla="*/ 621480 h 756424"/>
                  <a:gd name="connsiteX5" fmla="*/ 285591 w 533127"/>
                  <a:gd name="connsiteY5" fmla="*/ 756424 h 756424"/>
                  <a:gd name="connsiteX6" fmla="*/ 282841 w 533127"/>
                  <a:gd name="connsiteY6" fmla="*/ 749770 h 756424"/>
                  <a:gd name="connsiteX7" fmla="*/ 316431 w 533127"/>
                  <a:gd name="connsiteY7" fmla="*/ 720837 h 756424"/>
                  <a:gd name="connsiteX8" fmla="*/ 382279 w 533127"/>
                  <a:gd name="connsiteY8" fmla="*/ 634180 h 756424"/>
                  <a:gd name="connsiteX9" fmla="*/ 507357 w 533127"/>
                  <a:gd name="connsiteY9" fmla="*/ 308275 h 756424"/>
                  <a:gd name="connsiteX10" fmla="*/ 0 w 533127"/>
                  <a:gd name="connsiteY10" fmla="*/ 3861 h 756424"/>
                  <a:gd name="connsiteX11" fmla="*/ 81007 w 533127"/>
                  <a:gd name="connsiteY11" fmla="*/ 203 h 75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3127" h="756424">
                    <a:moveTo>
                      <a:pt x="81007" y="203"/>
                    </a:moveTo>
                    <a:lnTo>
                      <a:pt x="82386" y="337"/>
                    </a:lnTo>
                    <a:lnTo>
                      <a:pt x="121465" y="9908"/>
                    </a:lnTo>
                    <a:cubicBezTo>
                      <a:pt x="220105" y="38759"/>
                      <a:pt x="380195" y="111702"/>
                      <a:pt x="532578" y="295575"/>
                    </a:cubicBezTo>
                    <a:cubicBezTo>
                      <a:pt x="533632" y="310023"/>
                      <a:pt x="543498" y="476324"/>
                      <a:pt x="407500" y="621480"/>
                    </a:cubicBezTo>
                    <a:cubicBezTo>
                      <a:pt x="407500" y="621480"/>
                      <a:pt x="373324" y="691946"/>
                      <a:pt x="285591" y="756424"/>
                    </a:cubicBezTo>
                    <a:lnTo>
                      <a:pt x="282841" y="749770"/>
                    </a:lnTo>
                    <a:lnTo>
                      <a:pt x="316431" y="720837"/>
                    </a:lnTo>
                    <a:cubicBezTo>
                      <a:pt x="363055" y="673817"/>
                      <a:pt x="382279" y="634180"/>
                      <a:pt x="382279" y="634180"/>
                    </a:cubicBezTo>
                    <a:cubicBezTo>
                      <a:pt x="518277" y="489024"/>
                      <a:pt x="508411" y="322723"/>
                      <a:pt x="507357" y="308275"/>
                    </a:cubicBezTo>
                    <a:cubicBezTo>
                      <a:pt x="263544" y="14078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2" name="任意多边形: 形状 311"/>
              <p:cNvSpPr/>
              <p:nvPr/>
            </p:nvSpPr>
            <p:spPr>
              <a:xfrm>
                <a:off x="9755202" y="2885659"/>
                <a:ext cx="577382" cy="150370"/>
              </a:xfrm>
              <a:custGeom>
                <a:avLst/>
                <a:gdLst>
                  <a:gd name="connsiteX0" fmla="*/ 0 w 577382"/>
                  <a:gd name="connsiteY0" fmla="*/ 0 h 150370"/>
                  <a:gd name="connsiteX1" fmla="*/ 546991 w 577382"/>
                  <a:gd name="connsiteY1" fmla="*/ 123207 h 150370"/>
                  <a:gd name="connsiteX2" fmla="*/ 577382 w 577382"/>
                  <a:gd name="connsiteY2" fmla="*/ 110884 h 150370"/>
                  <a:gd name="connsiteX3" fmla="*/ 567595 w 577382"/>
                  <a:gd name="connsiteY3" fmla="*/ 117326 h 150370"/>
                  <a:gd name="connsiteX4" fmla="*/ 120185 w 577382"/>
                  <a:gd name="connsiteY4" fmla="*/ 82448 h 150370"/>
                  <a:gd name="connsiteX5" fmla="*/ 70173 w 577382"/>
                  <a:gd name="connsiteY5" fmla="*/ 60333 h 150370"/>
                  <a:gd name="connsiteX6" fmla="*/ 0 w 577382"/>
                  <a:gd name="connsiteY6" fmla="*/ 0 h 15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382" h="150370">
                    <a:moveTo>
                      <a:pt x="0" y="0"/>
                    </a:moveTo>
                    <a:cubicBezTo>
                      <a:pt x="0" y="0"/>
                      <a:pt x="325052" y="190713"/>
                      <a:pt x="546991" y="123207"/>
                    </a:cubicBezTo>
                    <a:lnTo>
                      <a:pt x="577382" y="110884"/>
                    </a:lnTo>
                    <a:lnTo>
                      <a:pt x="567595" y="117326"/>
                    </a:lnTo>
                    <a:cubicBezTo>
                      <a:pt x="435793" y="185909"/>
                      <a:pt x="248740" y="134527"/>
                      <a:pt x="120185" y="82448"/>
                    </a:cubicBezTo>
                    <a:lnTo>
                      <a:pt x="70173" y="603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3" name="任意多边形: 形状 312"/>
              <p:cNvSpPr/>
              <p:nvPr/>
            </p:nvSpPr>
            <p:spPr>
              <a:xfrm>
                <a:off x="9729981" y="2898360"/>
                <a:ext cx="608776" cy="229791"/>
              </a:xfrm>
              <a:custGeom>
                <a:avLst/>
                <a:gdLst>
                  <a:gd name="connsiteX0" fmla="*/ 0 w 608776"/>
                  <a:gd name="connsiteY0" fmla="*/ 0 h 229791"/>
                  <a:gd name="connsiteX1" fmla="*/ 69618 w 608776"/>
                  <a:gd name="connsiteY1" fmla="*/ 36235 h 229791"/>
                  <a:gd name="connsiteX2" fmla="*/ 95394 w 608776"/>
                  <a:gd name="connsiteY2" fmla="*/ 47633 h 229791"/>
                  <a:gd name="connsiteX3" fmla="*/ 123114 w 608776"/>
                  <a:gd name="connsiteY3" fmla="*/ 71466 h 229791"/>
                  <a:gd name="connsiteX4" fmla="*/ 521292 w 608776"/>
                  <a:gd name="connsiteY4" fmla="*/ 215312 h 229791"/>
                  <a:gd name="connsiteX5" fmla="*/ 608776 w 608776"/>
                  <a:gd name="connsiteY5" fmla="*/ 194090 h 229791"/>
                  <a:gd name="connsiteX6" fmla="*/ 589009 w 608776"/>
                  <a:gd name="connsiteY6" fmla="*/ 205467 h 229791"/>
                  <a:gd name="connsiteX7" fmla="*/ 0 w 608776"/>
                  <a:gd name="connsiteY7" fmla="*/ 0 h 22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8776" h="229791">
                    <a:moveTo>
                      <a:pt x="0" y="0"/>
                    </a:moveTo>
                    <a:cubicBezTo>
                      <a:pt x="0" y="0"/>
                      <a:pt x="26535" y="15569"/>
                      <a:pt x="69618" y="36235"/>
                    </a:cubicBezTo>
                    <a:lnTo>
                      <a:pt x="95394" y="47633"/>
                    </a:lnTo>
                    <a:lnTo>
                      <a:pt x="123114" y="71466"/>
                    </a:lnTo>
                    <a:cubicBezTo>
                      <a:pt x="255546" y="172665"/>
                      <a:pt x="394145" y="227939"/>
                      <a:pt x="521292" y="215312"/>
                    </a:cubicBezTo>
                    <a:lnTo>
                      <a:pt x="608776" y="194090"/>
                    </a:lnTo>
                    <a:lnTo>
                      <a:pt x="589009" y="205467"/>
                    </a:lnTo>
                    <a:cubicBezTo>
                      <a:pt x="408527" y="277393"/>
                      <a:pt x="192373" y="1841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4" name="任意多边形: 形状 313"/>
              <p:cNvSpPr/>
              <p:nvPr/>
            </p:nvSpPr>
            <p:spPr>
              <a:xfrm>
                <a:off x="7510851" y="3130175"/>
                <a:ext cx="496502" cy="520408"/>
              </a:xfrm>
              <a:custGeom>
                <a:avLst/>
                <a:gdLst>
                  <a:gd name="connsiteX0" fmla="*/ 0 w 496502"/>
                  <a:gd name="connsiteY0" fmla="*/ 0 h 520408"/>
                  <a:gd name="connsiteX1" fmla="*/ 467756 w 496502"/>
                  <a:gd name="connsiteY1" fmla="*/ 431513 h 520408"/>
                  <a:gd name="connsiteX2" fmla="*/ 496502 w 496502"/>
                  <a:gd name="connsiteY2" fmla="*/ 501054 h 520408"/>
                  <a:gd name="connsiteX3" fmla="*/ 474031 w 496502"/>
                  <a:gd name="connsiteY3" fmla="*/ 520408 h 520408"/>
                  <a:gd name="connsiteX4" fmla="*/ 72981 w 496502"/>
                  <a:gd name="connsiteY4" fmla="*/ 56872 h 520408"/>
                  <a:gd name="connsiteX5" fmla="*/ 49287 w 496502"/>
                  <a:gd name="connsiteY5" fmla="*/ 46214 h 520408"/>
                  <a:gd name="connsiteX6" fmla="*/ 44129 w 496502"/>
                  <a:gd name="connsiteY6" fmla="*/ 40865 h 520408"/>
                  <a:gd name="connsiteX7" fmla="*/ 0 w 496502"/>
                  <a:gd name="connsiteY7" fmla="*/ 0 h 520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6502" h="520408">
                    <a:moveTo>
                      <a:pt x="0" y="0"/>
                    </a:moveTo>
                    <a:cubicBezTo>
                      <a:pt x="243240" y="93721"/>
                      <a:pt x="385862" y="255418"/>
                      <a:pt x="467756" y="431513"/>
                    </a:cubicBezTo>
                    <a:lnTo>
                      <a:pt x="496502" y="501054"/>
                    </a:lnTo>
                    <a:lnTo>
                      <a:pt x="474031" y="520408"/>
                    </a:lnTo>
                    <a:cubicBezTo>
                      <a:pt x="408674" y="341293"/>
                      <a:pt x="288287" y="168921"/>
                      <a:pt x="72981" y="56872"/>
                    </a:cubicBezTo>
                    <a:lnTo>
                      <a:pt x="49287" y="46214"/>
                    </a:lnTo>
                    <a:lnTo>
                      <a:pt x="44129" y="40865"/>
                    </a:lnTo>
                    <a:cubicBezTo>
                      <a:pt x="17000" y="1418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5" name="任意多边形: 形状 314"/>
              <p:cNvSpPr/>
              <p:nvPr/>
            </p:nvSpPr>
            <p:spPr>
              <a:xfrm>
                <a:off x="7485630" y="3142875"/>
                <a:ext cx="401510" cy="787796"/>
              </a:xfrm>
              <a:custGeom>
                <a:avLst/>
                <a:gdLst>
                  <a:gd name="connsiteX0" fmla="*/ 0 w 401510"/>
                  <a:gd name="connsiteY0" fmla="*/ 0 h 787796"/>
                  <a:gd name="connsiteX1" fmla="*/ 74508 w 401510"/>
                  <a:gd name="connsiteY1" fmla="*/ 33514 h 787796"/>
                  <a:gd name="connsiteX2" fmla="*/ 116783 w 401510"/>
                  <a:gd name="connsiteY2" fmla="*/ 77357 h 787796"/>
                  <a:gd name="connsiteX3" fmla="*/ 401510 w 401510"/>
                  <a:gd name="connsiteY3" fmla="*/ 560543 h 787796"/>
                  <a:gd name="connsiteX4" fmla="*/ 396580 w 401510"/>
                  <a:gd name="connsiteY4" fmla="*/ 562655 h 787796"/>
                  <a:gd name="connsiteX5" fmla="*/ 155230 w 401510"/>
                  <a:gd name="connsiteY5" fmla="*/ 787796 h 787796"/>
                  <a:gd name="connsiteX6" fmla="*/ 154087 w 401510"/>
                  <a:gd name="connsiteY6" fmla="*/ 785144 h 787796"/>
                  <a:gd name="connsiteX7" fmla="*/ 176594 w 401510"/>
                  <a:gd name="connsiteY7" fmla="*/ 770793 h 787796"/>
                  <a:gd name="connsiteX8" fmla="*/ 371359 w 401510"/>
                  <a:gd name="connsiteY8" fmla="*/ 575355 h 787796"/>
                  <a:gd name="connsiteX9" fmla="*/ 376289 w 401510"/>
                  <a:gd name="connsiteY9" fmla="*/ 573243 h 787796"/>
                  <a:gd name="connsiteX10" fmla="*/ 0 w 401510"/>
                  <a:gd name="connsiteY10" fmla="*/ 0 h 787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510" h="787796">
                    <a:moveTo>
                      <a:pt x="0" y="0"/>
                    </a:moveTo>
                    <a:lnTo>
                      <a:pt x="74508" y="33514"/>
                    </a:lnTo>
                    <a:lnTo>
                      <a:pt x="116783" y="77357"/>
                    </a:lnTo>
                    <a:cubicBezTo>
                      <a:pt x="205636" y="174272"/>
                      <a:pt x="336329" y="344079"/>
                      <a:pt x="401510" y="560543"/>
                    </a:cubicBezTo>
                    <a:cubicBezTo>
                      <a:pt x="399750" y="561246"/>
                      <a:pt x="398340" y="561953"/>
                      <a:pt x="396580" y="562655"/>
                    </a:cubicBezTo>
                    <a:cubicBezTo>
                      <a:pt x="396580" y="562655"/>
                      <a:pt x="281366" y="718036"/>
                      <a:pt x="155230" y="787796"/>
                    </a:cubicBezTo>
                    <a:lnTo>
                      <a:pt x="154087" y="785144"/>
                    </a:lnTo>
                    <a:lnTo>
                      <a:pt x="176594" y="770793"/>
                    </a:lnTo>
                    <a:cubicBezTo>
                      <a:pt x="283149" y="694319"/>
                      <a:pt x="371359" y="575355"/>
                      <a:pt x="371359" y="575355"/>
                    </a:cubicBezTo>
                    <a:cubicBezTo>
                      <a:pt x="373119" y="574653"/>
                      <a:pt x="374529" y="573946"/>
                      <a:pt x="376289" y="573243"/>
                    </a:cubicBezTo>
                    <a:cubicBezTo>
                      <a:pt x="271999" y="22690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6" name="任意多边形: 形状 315"/>
              <p:cNvSpPr/>
              <p:nvPr/>
            </p:nvSpPr>
            <p:spPr>
              <a:xfrm>
                <a:off x="10535613" y="3148848"/>
                <a:ext cx="528581" cy="202958"/>
              </a:xfrm>
              <a:custGeom>
                <a:avLst/>
                <a:gdLst>
                  <a:gd name="connsiteX0" fmla="*/ 0 w 528581"/>
                  <a:gd name="connsiteY0" fmla="*/ 0 h 202958"/>
                  <a:gd name="connsiteX1" fmla="*/ 446416 w 528581"/>
                  <a:gd name="connsiteY1" fmla="*/ 117673 h 202958"/>
                  <a:gd name="connsiteX2" fmla="*/ 528581 w 528581"/>
                  <a:gd name="connsiteY2" fmla="*/ 180141 h 202958"/>
                  <a:gd name="connsiteX3" fmla="*/ 516666 w 528581"/>
                  <a:gd name="connsiteY3" fmla="*/ 202958 h 202958"/>
                  <a:gd name="connsiteX4" fmla="*/ 153092 w 528581"/>
                  <a:gd name="connsiteY4" fmla="*/ 29596 h 202958"/>
                  <a:gd name="connsiteX5" fmla="*/ 88663 w 528581"/>
                  <a:gd name="connsiteY5" fmla="*/ 20649 h 202958"/>
                  <a:gd name="connsiteX6" fmla="*/ 46332 w 528581"/>
                  <a:gd name="connsiteY6" fmla="*/ 8742 h 202958"/>
                  <a:gd name="connsiteX7" fmla="*/ 0 w 528581"/>
                  <a:gd name="connsiteY7" fmla="*/ 0 h 20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8581" h="202958">
                    <a:moveTo>
                      <a:pt x="0" y="0"/>
                    </a:moveTo>
                    <a:cubicBezTo>
                      <a:pt x="194487" y="2907"/>
                      <a:pt x="339031" y="50604"/>
                      <a:pt x="446416" y="117673"/>
                    </a:cubicBezTo>
                    <a:lnTo>
                      <a:pt x="528581" y="180141"/>
                    </a:lnTo>
                    <a:lnTo>
                      <a:pt x="516666" y="202958"/>
                    </a:lnTo>
                    <a:cubicBezTo>
                      <a:pt x="432634" y="125798"/>
                      <a:pt x="315704" y="59538"/>
                      <a:pt x="153092" y="29596"/>
                    </a:cubicBezTo>
                    <a:lnTo>
                      <a:pt x="88663" y="20649"/>
                    </a:lnTo>
                    <a:lnTo>
                      <a:pt x="46332" y="8742"/>
                    </a:lnTo>
                    <a:cubicBezTo>
                      <a:pt x="17308" y="185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7" name="任意多边形: 形状 316"/>
              <p:cNvSpPr/>
              <p:nvPr/>
            </p:nvSpPr>
            <p:spPr>
              <a:xfrm>
                <a:off x="10510392" y="3161549"/>
                <a:ext cx="498050" cy="601765"/>
              </a:xfrm>
              <a:custGeom>
                <a:avLst/>
                <a:gdLst>
                  <a:gd name="connsiteX0" fmla="*/ 0 w 498050"/>
                  <a:gd name="connsiteY0" fmla="*/ 0 h 601765"/>
                  <a:gd name="connsiteX1" fmla="*/ 93140 w 498050"/>
                  <a:gd name="connsiteY1" fmla="*/ 5068 h 601765"/>
                  <a:gd name="connsiteX2" fmla="*/ 113883 w 498050"/>
                  <a:gd name="connsiteY2" fmla="*/ 7949 h 601765"/>
                  <a:gd name="connsiteX3" fmla="*/ 123174 w 498050"/>
                  <a:gd name="connsiteY3" fmla="*/ 10562 h 601765"/>
                  <a:gd name="connsiteX4" fmla="*/ 498050 w 498050"/>
                  <a:gd name="connsiteY4" fmla="*/ 280439 h 601765"/>
                  <a:gd name="connsiteX5" fmla="*/ 320124 w 498050"/>
                  <a:gd name="connsiteY5" fmla="*/ 601765 h 601765"/>
                  <a:gd name="connsiteX6" fmla="*/ 314744 w 498050"/>
                  <a:gd name="connsiteY6" fmla="*/ 591733 h 601765"/>
                  <a:gd name="connsiteX7" fmla="*/ 347289 w 498050"/>
                  <a:gd name="connsiteY7" fmla="*/ 554444 h 601765"/>
                  <a:gd name="connsiteX8" fmla="*/ 472830 w 498050"/>
                  <a:gd name="connsiteY8" fmla="*/ 293139 h 601765"/>
                  <a:gd name="connsiteX9" fmla="*/ 0 w 498050"/>
                  <a:gd name="connsiteY9" fmla="*/ 0 h 60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8050" h="601765">
                    <a:moveTo>
                      <a:pt x="0" y="0"/>
                    </a:moveTo>
                    <a:cubicBezTo>
                      <a:pt x="32414" y="485"/>
                      <a:pt x="63441" y="2213"/>
                      <a:pt x="93140" y="5068"/>
                    </a:cubicBezTo>
                    <a:lnTo>
                      <a:pt x="113883" y="7949"/>
                    </a:lnTo>
                    <a:lnTo>
                      <a:pt x="123174" y="10562"/>
                    </a:lnTo>
                    <a:cubicBezTo>
                      <a:pt x="221525" y="42395"/>
                      <a:pt x="375615" y="115724"/>
                      <a:pt x="498050" y="280439"/>
                    </a:cubicBezTo>
                    <a:cubicBezTo>
                      <a:pt x="496290" y="320251"/>
                      <a:pt x="476204" y="435113"/>
                      <a:pt x="320124" y="601765"/>
                    </a:cubicBezTo>
                    <a:lnTo>
                      <a:pt x="314744" y="591733"/>
                    </a:lnTo>
                    <a:lnTo>
                      <a:pt x="347289" y="554444"/>
                    </a:lnTo>
                    <a:cubicBezTo>
                      <a:pt x="455719" y="420270"/>
                      <a:pt x="471289" y="327975"/>
                      <a:pt x="472830" y="293139"/>
                    </a:cubicBezTo>
                    <a:cubicBezTo>
                      <a:pt x="276934" y="29595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8" name="任意多边形: 形状 317"/>
              <p:cNvSpPr/>
              <p:nvPr/>
            </p:nvSpPr>
            <p:spPr>
              <a:xfrm>
                <a:off x="10298144" y="3372579"/>
                <a:ext cx="526993" cy="403434"/>
              </a:xfrm>
              <a:custGeom>
                <a:avLst/>
                <a:gdLst>
                  <a:gd name="connsiteX0" fmla="*/ 0 w 526993"/>
                  <a:gd name="connsiteY0" fmla="*/ 0 h 403434"/>
                  <a:gd name="connsiteX1" fmla="*/ 496116 w 526993"/>
                  <a:gd name="connsiteY1" fmla="*/ 323121 h 403434"/>
                  <a:gd name="connsiteX2" fmla="*/ 526993 w 526993"/>
                  <a:gd name="connsiteY2" fmla="*/ 380702 h 403434"/>
                  <a:gd name="connsiteX3" fmla="*/ 507153 w 526993"/>
                  <a:gd name="connsiteY3" fmla="*/ 403434 h 403434"/>
                  <a:gd name="connsiteX4" fmla="*/ 76008 w 526993"/>
                  <a:gd name="connsiteY4" fmla="*/ 27480 h 403434"/>
                  <a:gd name="connsiteX5" fmla="*/ 54626 w 526993"/>
                  <a:gd name="connsiteY5" fmla="*/ 24358 h 403434"/>
                  <a:gd name="connsiteX6" fmla="*/ 52591 w 526993"/>
                  <a:gd name="connsiteY6" fmla="*/ 23199 h 403434"/>
                  <a:gd name="connsiteX7" fmla="*/ 0 w 526993"/>
                  <a:gd name="connsiteY7" fmla="*/ 0 h 403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6993" h="403434">
                    <a:moveTo>
                      <a:pt x="0" y="0"/>
                    </a:moveTo>
                    <a:cubicBezTo>
                      <a:pt x="249714" y="16338"/>
                      <a:pt x="403128" y="165667"/>
                      <a:pt x="496116" y="323121"/>
                    </a:cubicBezTo>
                    <a:lnTo>
                      <a:pt x="526993" y="380702"/>
                    </a:lnTo>
                    <a:lnTo>
                      <a:pt x="507153" y="403434"/>
                    </a:lnTo>
                    <a:cubicBezTo>
                      <a:pt x="430696" y="246208"/>
                      <a:pt x="298939" y="79268"/>
                      <a:pt x="76008" y="27480"/>
                    </a:cubicBezTo>
                    <a:lnTo>
                      <a:pt x="54626" y="24358"/>
                    </a:lnTo>
                    <a:lnTo>
                      <a:pt x="52591" y="23199"/>
                    </a:lnTo>
                    <a:cubicBezTo>
                      <a:pt x="20215" y="676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9" name="任意多边形: 形状 318"/>
              <p:cNvSpPr/>
              <p:nvPr/>
            </p:nvSpPr>
            <p:spPr>
              <a:xfrm>
                <a:off x="10272922" y="3385280"/>
                <a:ext cx="480082" cy="749179"/>
              </a:xfrm>
              <a:custGeom>
                <a:avLst/>
                <a:gdLst>
                  <a:gd name="connsiteX0" fmla="*/ 0 w 480082"/>
                  <a:gd name="connsiteY0" fmla="*/ 0 h 749179"/>
                  <a:gd name="connsiteX1" fmla="*/ 79847 w 480082"/>
                  <a:gd name="connsiteY1" fmla="*/ 11658 h 749179"/>
                  <a:gd name="connsiteX2" fmla="*/ 134489 w 480082"/>
                  <a:gd name="connsiteY2" fmla="*/ 42780 h 749179"/>
                  <a:gd name="connsiteX3" fmla="*/ 480082 w 480082"/>
                  <a:gd name="connsiteY3" fmla="*/ 498533 h 749179"/>
                  <a:gd name="connsiteX4" fmla="*/ 232544 w 480082"/>
                  <a:gd name="connsiteY4" fmla="*/ 746760 h 749179"/>
                  <a:gd name="connsiteX5" fmla="*/ 225552 w 480082"/>
                  <a:gd name="connsiteY5" fmla="*/ 749179 h 749179"/>
                  <a:gd name="connsiteX6" fmla="*/ 262948 w 480082"/>
                  <a:gd name="connsiteY6" fmla="*/ 728087 h 749179"/>
                  <a:gd name="connsiteX7" fmla="*/ 454860 w 480082"/>
                  <a:gd name="connsiteY7" fmla="*/ 511233 h 749179"/>
                  <a:gd name="connsiteX8" fmla="*/ 0 w 480082"/>
                  <a:gd name="connsiteY8" fmla="*/ 0 h 74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0082" h="749179">
                    <a:moveTo>
                      <a:pt x="0" y="0"/>
                    </a:moveTo>
                    <a:lnTo>
                      <a:pt x="79847" y="11658"/>
                    </a:lnTo>
                    <a:lnTo>
                      <a:pt x="134489" y="42780"/>
                    </a:lnTo>
                    <a:cubicBezTo>
                      <a:pt x="240797" y="109895"/>
                      <a:pt x="397943" y="246616"/>
                      <a:pt x="480082" y="498533"/>
                    </a:cubicBezTo>
                    <a:cubicBezTo>
                      <a:pt x="433044" y="578598"/>
                      <a:pt x="349342" y="693348"/>
                      <a:pt x="232544" y="746760"/>
                    </a:cubicBezTo>
                    <a:lnTo>
                      <a:pt x="225552" y="749179"/>
                    </a:lnTo>
                    <a:lnTo>
                      <a:pt x="262948" y="728087"/>
                    </a:lnTo>
                    <a:cubicBezTo>
                      <a:pt x="351003" y="668761"/>
                      <a:pt x="415662" y="577954"/>
                      <a:pt x="454860" y="511233"/>
                    </a:cubicBezTo>
                    <a:cubicBezTo>
                      <a:pt x="323438" y="10816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0" name="任意多边形: 形状 319"/>
              <p:cNvSpPr/>
              <p:nvPr/>
            </p:nvSpPr>
            <p:spPr>
              <a:xfrm>
                <a:off x="7233215" y="3473347"/>
                <a:ext cx="406503" cy="470024"/>
              </a:xfrm>
              <a:custGeom>
                <a:avLst/>
                <a:gdLst>
                  <a:gd name="connsiteX0" fmla="*/ 0 w 406503"/>
                  <a:gd name="connsiteY0" fmla="*/ 0 h 470024"/>
                  <a:gd name="connsiteX1" fmla="*/ 355893 w 406503"/>
                  <a:gd name="connsiteY1" fmla="*/ 337261 h 470024"/>
                  <a:gd name="connsiteX2" fmla="*/ 406503 w 406503"/>
                  <a:gd name="connsiteY2" fmla="*/ 454672 h 470024"/>
                  <a:gd name="connsiteX3" fmla="*/ 382425 w 406503"/>
                  <a:gd name="connsiteY3" fmla="*/ 470024 h 470024"/>
                  <a:gd name="connsiteX4" fmla="*/ 132167 w 406503"/>
                  <a:gd name="connsiteY4" fmla="*/ 117500 h 470024"/>
                  <a:gd name="connsiteX5" fmla="*/ 67799 w 406503"/>
                  <a:gd name="connsiteY5" fmla="*/ 70298 h 470024"/>
                  <a:gd name="connsiteX6" fmla="*/ 36995 w 406503"/>
                  <a:gd name="connsiteY6" fmla="*/ 36405 h 470024"/>
                  <a:gd name="connsiteX7" fmla="*/ 0 w 406503"/>
                  <a:gd name="connsiteY7" fmla="*/ 0 h 47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03" h="470024">
                    <a:moveTo>
                      <a:pt x="0" y="0"/>
                    </a:moveTo>
                    <a:cubicBezTo>
                      <a:pt x="179426" y="99091"/>
                      <a:pt x="290080" y="217210"/>
                      <a:pt x="355893" y="337261"/>
                    </a:cubicBezTo>
                    <a:lnTo>
                      <a:pt x="406503" y="454672"/>
                    </a:lnTo>
                    <a:lnTo>
                      <a:pt x="382425" y="470024"/>
                    </a:lnTo>
                    <a:cubicBezTo>
                      <a:pt x="343847" y="350584"/>
                      <a:pt x="268404" y="227377"/>
                      <a:pt x="132167" y="117500"/>
                    </a:cubicBezTo>
                    <a:lnTo>
                      <a:pt x="67799" y="70298"/>
                    </a:lnTo>
                    <a:lnTo>
                      <a:pt x="36995" y="36405"/>
                    </a:lnTo>
                    <a:cubicBezTo>
                      <a:pt x="14358" y="1277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1" name="任意多边形: 形状 320"/>
              <p:cNvSpPr/>
              <p:nvPr/>
            </p:nvSpPr>
            <p:spPr>
              <a:xfrm>
                <a:off x="7207994" y="3486047"/>
                <a:ext cx="325407" cy="478096"/>
              </a:xfrm>
              <a:custGeom>
                <a:avLst/>
                <a:gdLst>
                  <a:gd name="connsiteX0" fmla="*/ 0 w 325407"/>
                  <a:gd name="connsiteY0" fmla="*/ 0 h 478096"/>
                  <a:gd name="connsiteX1" fmla="*/ 84093 w 325407"/>
                  <a:gd name="connsiteY1" fmla="*/ 51052 h 478096"/>
                  <a:gd name="connsiteX2" fmla="*/ 93020 w 325407"/>
                  <a:gd name="connsiteY2" fmla="*/ 57598 h 478096"/>
                  <a:gd name="connsiteX3" fmla="*/ 101622 w 325407"/>
                  <a:gd name="connsiteY3" fmla="*/ 67063 h 478096"/>
                  <a:gd name="connsiteX4" fmla="*/ 325407 w 325407"/>
                  <a:gd name="connsiteY4" fmla="*/ 478096 h 478096"/>
                  <a:gd name="connsiteX5" fmla="*/ 303916 w 325407"/>
                  <a:gd name="connsiteY5" fmla="*/ 477038 h 478096"/>
                  <a:gd name="connsiteX6" fmla="*/ 295485 w 325407"/>
                  <a:gd name="connsiteY6" fmla="*/ 476132 h 478096"/>
                  <a:gd name="connsiteX7" fmla="*/ 267056 w 325407"/>
                  <a:gd name="connsiteY7" fmla="*/ 387465 h 478096"/>
                  <a:gd name="connsiteX8" fmla="*/ 0 w 325407"/>
                  <a:gd name="connsiteY8" fmla="*/ 0 h 47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407" h="478096">
                    <a:moveTo>
                      <a:pt x="0" y="0"/>
                    </a:moveTo>
                    <a:cubicBezTo>
                      <a:pt x="29904" y="16515"/>
                      <a:pt x="57898" y="33559"/>
                      <a:pt x="84093" y="51052"/>
                    </a:cubicBezTo>
                    <a:lnTo>
                      <a:pt x="93020" y="57598"/>
                    </a:lnTo>
                    <a:lnTo>
                      <a:pt x="101622" y="67063"/>
                    </a:lnTo>
                    <a:cubicBezTo>
                      <a:pt x="175116" y="152106"/>
                      <a:pt x="281366" y="299066"/>
                      <a:pt x="325407" y="478096"/>
                    </a:cubicBezTo>
                    <a:cubicBezTo>
                      <a:pt x="318009" y="478096"/>
                      <a:pt x="310962" y="478096"/>
                      <a:pt x="303916" y="477038"/>
                    </a:cubicBezTo>
                    <a:lnTo>
                      <a:pt x="295485" y="476132"/>
                    </a:lnTo>
                    <a:lnTo>
                      <a:pt x="267056" y="387465"/>
                    </a:lnTo>
                    <a:cubicBezTo>
                      <a:pt x="175880" y="15645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2" name="任意多边形: 形状 321"/>
              <p:cNvSpPr/>
              <p:nvPr/>
            </p:nvSpPr>
            <p:spPr>
              <a:xfrm>
                <a:off x="10111326" y="3613924"/>
                <a:ext cx="387149" cy="560330"/>
              </a:xfrm>
              <a:custGeom>
                <a:avLst/>
                <a:gdLst>
                  <a:gd name="connsiteX0" fmla="*/ 28974 w 387149"/>
                  <a:gd name="connsiteY0" fmla="*/ 0 h 560330"/>
                  <a:gd name="connsiteX1" fmla="*/ 162153 w 387149"/>
                  <a:gd name="connsiteY1" fmla="*/ 540478 h 560330"/>
                  <a:gd name="connsiteX2" fmla="*/ 266443 w 387149"/>
                  <a:gd name="connsiteY2" fmla="*/ 547524 h 560330"/>
                  <a:gd name="connsiteX3" fmla="*/ 333001 w 387149"/>
                  <a:gd name="connsiteY3" fmla="*/ 539265 h 560330"/>
                  <a:gd name="connsiteX4" fmla="*/ 387149 w 387149"/>
                  <a:gd name="connsiteY4" fmla="*/ 520534 h 560330"/>
                  <a:gd name="connsiteX5" fmla="*/ 368920 w 387149"/>
                  <a:gd name="connsiteY5" fmla="*/ 530815 h 560330"/>
                  <a:gd name="connsiteX6" fmla="*/ 241222 w 387149"/>
                  <a:gd name="connsiteY6" fmla="*/ 560224 h 560330"/>
                  <a:gd name="connsiteX7" fmla="*/ 136932 w 387149"/>
                  <a:gd name="connsiteY7" fmla="*/ 553178 h 560330"/>
                  <a:gd name="connsiteX8" fmla="*/ 0 w 387149"/>
                  <a:gd name="connsiteY8" fmla="*/ 115429 h 560330"/>
                  <a:gd name="connsiteX9" fmla="*/ 72 w 387149"/>
                  <a:gd name="connsiteY9" fmla="*/ 70219 h 560330"/>
                  <a:gd name="connsiteX10" fmla="*/ 922 w 387149"/>
                  <a:gd name="connsiteY10" fmla="*/ 66922 h 560330"/>
                  <a:gd name="connsiteX11" fmla="*/ 28974 w 387149"/>
                  <a:gd name="connsiteY11" fmla="*/ 0 h 560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149" h="560330">
                    <a:moveTo>
                      <a:pt x="28974" y="0"/>
                    </a:moveTo>
                    <a:cubicBezTo>
                      <a:pt x="28974" y="0"/>
                      <a:pt x="-11897" y="281514"/>
                      <a:pt x="162153" y="540478"/>
                    </a:cubicBezTo>
                    <a:cubicBezTo>
                      <a:pt x="194216" y="545409"/>
                      <a:pt x="228747" y="548227"/>
                      <a:pt x="266443" y="547524"/>
                    </a:cubicBezTo>
                    <a:cubicBezTo>
                      <a:pt x="289521" y="547216"/>
                      <a:pt x="311712" y="544314"/>
                      <a:pt x="333001" y="539265"/>
                    </a:cubicBezTo>
                    <a:lnTo>
                      <a:pt x="387149" y="520534"/>
                    </a:lnTo>
                    <a:lnTo>
                      <a:pt x="368920" y="530815"/>
                    </a:lnTo>
                    <a:cubicBezTo>
                      <a:pt x="329987" y="548619"/>
                      <a:pt x="287377" y="559607"/>
                      <a:pt x="241222" y="560224"/>
                    </a:cubicBezTo>
                    <a:cubicBezTo>
                      <a:pt x="203525" y="560927"/>
                      <a:pt x="168995" y="558109"/>
                      <a:pt x="136932" y="553178"/>
                    </a:cubicBezTo>
                    <a:cubicBezTo>
                      <a:pt x="28151" y="391326"/>
                      <a:pt x="3323" y="220665"/>
                      <a:pt x="0" y="115429"/>
                    </a:cubicBezTo>
                    <a:lnTo>
                      <a:pt x="72" y="70219"/>
                    </a:lnTo>
                    <a:lnTo>
                      <a:pt x="922" y="66922"/>
                    </a:lnTo>
                    <a:cubicBezTo>
                      <a:pt x="8412" y="44576"/>
                      <a:pt x="17699" y="22241"/>
                      <a:pt x="2897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3" name="任意多边形: 形状 322"/>
              <p:cNvSpPr/>
              <p:nvPr/>
            </p:nvSpPr>
            <p:spPr>
              <a:xfrm>
                <a:off x="10061506" y="3626625"/>
                <a:ext cx="92181" cy="496773"/>
              </a:xfrm>
              <a:custGeom>
                <a:avLst/>
                <a:gdLst>
                  <a:gd name="connsiteX0" fmla="*/ 53573 w 92181"/>
                  <a:gd name="connsiteY0" fmla="*/ 0 h 496773"/>
                  <a:gd name="connsiteX1" fmla="*/ 49907 w 92181"/>
                  <a:gd name="connsiteY1" fmla="*/ 48033 h 496773"/>
                  <a:gd name="connsiteX2" fmla="*/ 49892 w 92181"/>
                  <a:gd name="connsiteY2" fmla="*/ 57519 h 496773"/>
                  <a:gd name="connsiteX3" fmla="*/ 33470 w 92181"/>
                  <a:gd name="connsiteY3" fmla="*/ 121209 h 496773"/>
                  <a:gd name="connsiteX4" fmla="*/ 92181 w 92181"/>
                  <a:gd name="connsiteY4" fmla="*/ 496773 h 496773"/>
                  <a:gd name="connsiteX5" fmla="*/ 56018 w 92181"/>
                  <a:gd name="connsiteY5" fmla="*/ 479647 h 496773"/>
                  <a:gd name="connsiteX6" fmla="*/ 24091 w 92181"/>
                  <a:gd name="connsiteY6" fmla="*/ 392609 h 496773"/>
                  <a:gd name="connsiteX7" fmla="*/ 53573 w 92181"/>
                  <a:gd name="connsiteY7" fmla="*/ 0 h 496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181" h="496773">
                    <a:moveTo>
                      <a:pt x="53573" y="0"/>
                    </a:moveTo>
                    <a:cubicBezTo>
                      <a:pt x="53573" y="0"/>
                      <a:pt x="51019" y="17595"/>
                      <a:pt x="49907" y="48033"/>
                    </a:cubicBezTo>
                    <a:lnTo>
                      <a:pt x="49892" y="57519"/>
                    </a:lnTo>
                    <a:lnTo>
                      <a:pt x="33470" y="121209"/>
                    </a:lnTo>
                    <a:cubicBezTo>
                      <a:pt x="8944" y="254920"/>
                      <a:pt x="42239" y="386052"/>
                      <a:pt x="92181" y="496773"/>
                    </a:cubicBezTo>
                    <a:lnTo>
                      <a:pt x="56018" y="479647"/>
                    </a:lnTo>
                    <a:lnTo>
                      <a:pt x="24091" y="392609"/>
                    </a:lnTo>
                    <a:cubicBezTo>
                      <a:pt x="-10178" y="270262"/>
                      <a:pt x="-14075" y="133448"/>
                      <a:pt x="5357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324" name="文本框 323"/>
          <p:cNvSpPr txBox="1"/>
          <p:nvPr/>
        </p:nvSpPr>
        <p:spPr>
          <a:xfrm>
            <a:off x="4906964" y="635464"/>
            <a:ext cx="276278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01</a:t>
            </a:r>
            <a:endParaRPr kumimoji="1" lang="zh-CN" altLang="en-US" sz="1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4949703" y="3833524"/>
            <a:ext cx="53433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  <a:endParaRPr lang="zh-CN" altLang="en-US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pic>
        <p:nvPicPr>
          <p:cNvPr id="328" name="图片 3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483" y="-2751956"/>
            <a:ext cx="4254799" cy="4254799"/>
          </a:xfrm>
          <a:prstGeom prst="rect">
            <a:avLst/>
          </a:prstGeom>
        </p:spPr>
      </p:pic>
      <p:sp>
        <p:nvSpPr>
          <p:cNvPr id="329" name="任意多边形: 形状 328"/>
          <p:cNvSpPr/>
          <p:nvPr/>
        </p:nvSpPr>
        <p:spPr>
          <a:xfrm rot="10800000">
            <a:off x="4223177" y="2101786"/>
            <a:ext cx="2019110" cy="938674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0" name="任意多边形: 形状 329"/>
          <p:cNvSpPr/>
          <p:nvPr/>
        </p:nvSpPr>
        <p:spPr>
          <a:xfrm>
            <a:off x="6421220" y="2415625"/>
            <a:ext cx="1258928" cy="58526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/>
          <p:cNvSpPr txBox="1"/>
          <p:nvPr/>
        </p:nvSpPr>
        <p:spPr>
          <a:xfrm>
            <a:off x="2548347" y="239944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新年工作概述</a:t>
            </a:r>
            <a:endParaRPr kumimoji="1" lang="en-US" altLang="zh-CN" sz="28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1357020" y="-52444"/>
            <a:ext cx="132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01</a:t>
            </a:r>
            <a:endParaRPr kumimoji="1" lang="zh-CN" altLang="en-US" sz="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28" name="矩形 327"/>
          <p:cNvSpPr/>
          <p:nvPr/>
        </p:nvSpPr>
        <p:spPr>
          <a:xfrm>
            <a:off x="1155700" y="1766142"/>
            <a:ext cx="3124200" cy="18161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9" name="矩形 328"/>
          <p:cNvSpPr/>
          <p:nvPr/>
        </p:nvSpPr>
        <p:spPr>
          <a:xfrm>
            <a:off x="4544879" y="1766142"/>
            <a:ext cx="3124200" cy="18161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0" name="矩形 329"/>
          <p:cNvSpPr/>
          <p:nvPr/>
        </p:nvSpPr>
        <p:spPr>
          <a:xfrm>
            <a:off x="7931149" y="1766142"/>
            <a:ext cx="3124200" cy="18161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0" name="矩形 629"/>
          <p:cNvSpPr/>
          <p:nvPr/>
        </p:nvSpPr>
        <p:spPr>
          <a:xfrm>
            <a:off x="1905872" y="3857992"/>
            <a:ext cx="1694677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 flip="none" rotWithShape="1">
                  <a:gsLst>
                    <a:gs pos="0">
                      <a:srgbClr val="FFF4B7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cs typeface="+mn-ea"/>
                <a:sym typeface="+mn-lt"/>
              </a:rPr>
              <a:t>添加标题文本</a:t>
            </a:r>
            <a:endParaRPr lang="en-US" altLang="zh-CN" sz="2000" b="1" dirty="0">
              <a:gradFill flip="none" rotWithShape="1">
                <a:gsLst>
                  <a:gs pos="0">
                    <a:srgbClr val="FFF4B7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631" name="矩形 47"/>
          <p:cNvSpPr>
            <a:spLocks noChangeArrowheads="1"/>
          </p:cNvSpPr>
          <p:nvPr/>
        </p:nvSpPr>
        <p:spPr bwMode="auto">
          <a:xfrm>
            <a:off x="1480514" y="4276945"/>
            <a:ext cx="2545386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4B7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FFF4B7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FFF4B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2" name="矩形 631"/>
          <p:cNvSpPr/>
          <p:nvPr/>
        </p:nvSpPr>
        <p:spPr>
          <a:xfrm>
            <a:off x="5303369" y="3857992"/>
            <a:ext cx="1694677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4B7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cs typeface="+mn-ea"/>
                <a:sym typeface="+mn-lt"/>
              </a:rPr>
              <a:t>添加标题文本</a:t>
            </a:r>
            <a:endParaRPr lang="en-US" altLang="zh-CN" sz="2000" b="1" dirty="0">
              <a:gradFill>
                <a:gsLst>
                  <a:gs pos="0">
                    <a:srgbClr val="FFF4B7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634" name="矩形 633"/>
          <p:cNvSpPr/>
          <p:nvPr/>
        </p:nvSpPr>
        <p:spPr>
          <a:xfrm>
            <a:off x="8660103" y="3857992"/>
            <a:ext cx="1694677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FF4B7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cs typeface="+mn-ea"/>
                <a:sym typeface="+mn-lt"/>
              </a:rPr>
              <a:t>添加标题文本</a:t>
            </a:r>
            <a:endParaRPr lang="en-US" altLang="zh-CN" sz="2000" b="1" dirty="0">
              <a:gradFill>
                <a:gsLst>
                  <a:gs pos="0">
                    <a:srgbClr val="FFF4B7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636" name="矩形 47"/>
          <p:cNvSpPr>
            <a:spLocks noChangeArrowheads="1"/>
          </p:cNvSpPr>
          <p:nvPr/>
        </p:nvSpPr>
        <p:spPr bwMode="auto">
          <a:xfrm>
            <a:off x="4823307" y="4276945"/>
            <a:ext cx="2545386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4B7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FFF4B7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FFF4B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7" name="矩形 47"/>
          <p:cNvSpPr>
            <a:spLocks noChangeArrowheads="1"/>
          </p:cNvSpPr>
          <p:nvPr/>
        </p:nvSpPr>
        <p:spPr bwMode="auto">
          <a:xfrm>
            <a:off x="8220556" y="4276945"/>
            <a:ext cx="2545386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FFF4B7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FFF4B7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FFF4B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/>
          <p:cNvSpPr txBox="1"/>
          <p:nvPr/>
        </p:nvSpPr>
        <p:spPr>
          <a:xfrm>
            <a:off x="2548347" y="239944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新年工作概述</a:t>
            </a:r>
            <a:endParaRPr kumimoji="1" lang="en-US" altLang="zh-CN" sz="28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1357020" y="-52444"/>
            <a:ext cx="132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01</a:t>
            </a:r>
            <a:endParaRPr kumimoji="1" lang="zh-CN" altLang="en-US" sz="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25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/>
          <p:nvPr/>
        </p:nvSpPr>
        <p:spPr bwMode="auto">
          <a:xfrm>
            <a:off x="5954920" y="1078364"/>
            <a:ext cx="1399306" cy="12401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00000"/>
          </a:solidFill>
          <a:ln w="38100">
            <a:solidFill>
              <a:srgbClr val="FFF4B7"/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18924" y="1495177"/>
            <a:ext cx="621763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n w="15875">
                  <a:noFill/>
                </a:ln>
                <a:solidFill>
                  <a:srgbClr val="FFF4B7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ln w="15875">
                <a:noFill/>
              </a:ln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50296" y="1504372"/>
            <a:ext cx="776055" cy="21544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/>
          <p:nvPr/>
        </p:nvSpPr>
        <p:spPr bwMode="auto">
          <a:xfrm>
            <a:off x="5954920" y="3064014"/>
            <a:ext cx="1399306" cy="12401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00000"/>
          </a:solidFill>
          <a:ln w="38100">
            <a:solidFill>
              <a:srgbClr val="FFF4B7"/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318924" y="3465585"/>
            <a:ext cx="621763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n w="15875">
                  <a:noFill/>
                </a:ln>
                <a:solidFill>
                  <a:srgbClr val="FFF4B7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ln w="15875">
                <a:noFill/>
              </a:ln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30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/>
          <p:nvPr/>
        </p:nvSpPr>
        <p:spPr bwMode="auto">
          <a:xfrm>
            <a:off x="4723175" y="2149412"/>
            <a:ext cx="1399306" cy="12401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00000"/>
          </a:solidFill>
          <a:ln w="38100">
            <a:solidFill>
              <a:srgbClr val="FFF4B7"/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093403" y="2548629"/>
            <a:ext cx="621763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n w="15875">
                  <a:noFill/>
                </a:ln>
                <a:solidFill>
                  <a:srgbClr val="FFF4B7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ln w="15875">
                <a:noFill/>
              </a:ln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32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/>
          <p:nvPr/>
        </p:nvSpPr>
        <p:spPr bwMode="auto">
          <a:xfrm>
            <a:off x="4723175" y="4135063"/>
            <a:ext cx="1399306" cy="12401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00000"/>
          </a:solidFill>
          <a:ln w="38100">
            <a:solidFill>
              <a:srgbClr val="FFF4B7"/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093403" y="4496503"/>
            <a:ext cx="621763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n w="15875">
                  <a:noFill/>
                </a:ln>
                <a:solidFill>
                  <a:srgbClr val="FFF4B7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ln w="15875">
                <a:noFill/>
              </a:ln>
              <a:solidFill>
                <a:srgbClr val="FFF4B7"/>
              </a:solidFill>
              <a:cs typeface="+mn-ea"/>
              <a:sym typeface="+mn-lt"/>
            </a:endParaRPr>
          </a:p>
        </p:txBody>
      </p:sp>
      <p:sp>
        <p:nvSpPr>
          <p:cNvPr id="34" name="任意多边形 30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/>
          <p:nvPr/>
        </p:nvSpPr>
        <p:spPr bwMode="auto">
          <a:xfrm>
            <a:off x="1062511" y="2258910"/>
            <a:ext cx="3470644" cy="901875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solidFill>
            <a:srgbClr val="FFF4B7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5" name="组合 34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GrpSpPr/>
          <p:nvPr/>
        </p:nvGrpSpPr>
        <p:grpSpPr>
          <a:xfrm>
            <a:off x="3878152" y="2489474"/>
            <a:ext cx="462816" cy="465945"/>
            <a:chOff x="5042691" y="2273920"/>
            <a:chExt cx="702937" cy="707692"/>
          </a:xfrm>
          <a:solidFill>
            <a:srgbClr val="C00000"/>
          </a:solidFill>
          <a:effectLst/>
        </p:grpSpPr>
        <p:sp>
          <p:nvSpPr>
            <p:cNvPr id="36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8" name="任意多边形 3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/>
          <p:nvPr/>
        </p:nvSpPr>
        <p:spPr bwMode="auto">
          <a:xfrm>
            <a:off x="1062511" y="4244561"/>
            <a:ext cx="3470644" cy="901875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solidFill>
            <a:srgbClr val="FFF4B7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GrpSpPr/>
          <p:nvPr/>
        </p:nvGrpSpPr>
        <p:grpSpPr>
          <a:xfrm>
            <a:off x="3849083" y="4474849"/>
            <a:ext cx="491883" cy="483328"/>
            <a:chOff x="5037571" y="856343"/>
            <a:chExt cx="715006" cy="702571"/>
          </a:xfrm>
          <a:solidFill>
            <a:srgbClr val="C00000"/>
          </a:solidFill>
          <a:effectLst/>
        </p:grpSpPr>
        <p:sp>
          <p:nvSpPr>
            <p:cNvPr id="40" name="Freeform 39"/>
            <p:cNvSpPr/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3" name="任意多边形 4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/>
          <p:nvPr/>
        </p:nvSpPr>
        <p:spPr bwMode="auto">
          <a:xfrm>
            <a:off x="7527303" y="1247511"/>
            <a:ext cx="3470644" cy="901875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solidFill>
            <a:srgbClr val="FFF4B7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GrpSpPr/>
          <p:nvPr/>
        </p:nvGrpSpPr>
        <p:grpSpPr>
          <a:xfrm>
            <a:off x="7733477" y="1494973"/>
            <a:ext cx="409704" cy="406952"/>
            <a:chOff x="6463926" y="2278309"/>
            <a:chExt cx="708057" cy="703302"/>
          </a:xfrm>
          <a:solidFill>
            <a:srgbClr val="C00000"/>
          </a:solidFill>
          <a:effectLst/>
        </p:grpSpPr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2"/>
            <p:cNvSpPr/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任意多边形 53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/>
          <p:nvPr/>
        </p:nvSpPr>
        <p:spPr bwMode="auto">
          <a:xfrm>
            <a:off x="7527303" y="3233161"/>
            <a:ext cx="3470644" cy="901875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solidFill>
            <a:srgbClr val="FFF4B7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GrpSpPr/>
          <p:nvPr/>
        </p:nvGrpSpPr>
        <p:grpSpPr>
          <a:xfrm>
            <a:off x="7748749" y="3453301"/>
            <a:ext cx="488822" cy="461595"/>
            <a:chOff x="6460269" y="872801"/>
            <a:chExt cx="709154" cy="669655"/>
          </a:xfrm>
          <a:solidFill>
            <a:srgbClr val="C00000"/>
          </a:solidFill>
          <a:effectLst/>
        </p:grpSpPr>
        <p:sp>
          <p:nvSpPr>
            <p:cNvPr id="51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653558" y="2496534"/>
            <a:ext cx="1980011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333758" y="1518634"/>
            <a:ext cx="1980011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640858" y="4490434"/>
            <a:ext cx="1980011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333757" y="3484047"/>
            <a:ext cx="1980011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1360167" y="3233161"/>
            <a:ext cx="3043118" cy="59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7901396" y="2212960"/>
            <a:ext cx="3043118" cy="59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7901396" y="4270052"/>
            <a:ext cx="3043118" cy="59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1360167" y="5216503"/>
            <a:ext cx="3043118" cy="59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FF4B7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rgbClr val="FFF4B7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F4B7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文本框 307"/>
          <p:cNvSpPr txBox="1"/>
          <p:nvPr/>
        </p:nvSpPr>
        <p:spPr>
          <a:xfrm>
            <a:off x="2548347" y="239944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新年工作概述</a:t>
            </a:r>
            <a:endParaRPr kumimoji="1" lang="en-US" altLang="zh-CN" sz="28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1357020" y="-52444"/>
            <a:ext cx="132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01</a:t>
            </a:r>
            <a:endParaRPr kumimoji="1" lang="zh-CN" altLang="en-US" sz="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755576" y="3043234"/>
            <a:ext cx="8636201" cy="540000"/>
            <a:chOff x="1774625" y="3398262"/>
            <a:chExt cx="8636201" cy="540000"/>
          </a:xfrm>
          <a:effectLst/>
        </p:grpSpPr>
        <p:cxnSp>
          <p:nvCxnSpPr>
            <p:cNvPr id="59" name="直接连接符 32"/>
            <p:cNvCxnSpPr/>
            <p:nvPr/>
          </p:nvCxnSpPr>
          <p:spPr>
            <a:xfrm>
              <a:off x="1774625" y="3398262"/>
              <a:ext cx="0" cy="540000"/>
            </a:xfrm>
            <a:prstGeom prst="line">
              <a:avLst/>
            </a:prstGeom>
            <a:ln w="12700">
              <a:solidFill>
                <a:srgbClr val="FFF4B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35"/>
            <p:cNvCxnSpPr/>
            <p:nvPr/>
          </p:nvCxnSpPr>
          <p:spPr>
            <a:xfrm>
              <a:off x="1774625" y="3668262"/>
              <a:ext cx="8636201" cy="0"/>
            </a:xfrm>
            <a:prstGeom prst="line">
              <a:avLst/>
            </a:prstGeom>
            <a:ln w="12700">
              <a:solidFill>
                <a:srgbClr val="FFF4B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33"/>
            <p:cNvCxnSpPr/>
            <p:nvPr/>
          </p:nvCxnSpPr>
          <p:spPr>
            <a:xfrm>
              <a:off x="10410826" y="3398262"/>
              <a:ext cx="0" cy="540000"/>
            </a:xfrm>
            <a:prstGeom prst="line">
              <a:avLst/>
            </a:prstGeom>
            <a:ln w="12700">
              <a:solidFill>
                <a:srgbClr val="FFF4B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任意多边形: 形状 29"/>
          <p:cNvSpPr/>
          <p:nvPr/>
        </p:nvSpPr>
        <p:spPr>
          <a:xfrm>
            <a:off x="5360835" y="2460441"/>
            <a:ext cx="1470330" cy="1705586"/>
          </a:xfrm>
          <a:custGeom>
            <a:avLst/>
            <a:gdLst>
              <a:gd name="connsiteX0" fmla="*/ 735165 w 1470330"/>
              <a:gd name="connsiteY0" fmla="*/ 0 h 1705586"/>
              <a:gd name="connsiteX1" fmla="*/ 1470330 w 1470330"/>
              <a:gd name="connsiteY1" fmla="*/ 367583 h 1705586"/>
              <a:gd name="connsiteX2" fmla="*/ 1470330 w 1470330"/>
              <a:gd name="connsiteY2" fmla="*/ 1338004 h 1705586"/>
              <a:gd name="connsiteX3" fmla="*/ 735165 w 1470330"/>
              <a:gd name="connsiteY3" fmla="*/ 1705586 h 1705586"/>
              <a:gd name="connsiteX4" fmla="*/ 0 w 1470330"/>
              <a:gd name="connsiteY4" fmla="*/ 1338004 h 1705586"/>
              <a:gd name="connsiteX5" fmla="*/ 0 w 1470330"/>
              <a:gd name="connsiteY5" fmla="*/ 367583 h 1705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0330" h="1705586">
                <a:moveTo>
                  <a:pt x="735165" y="0"/>
                </a:moveTo>
                <a:lnTo>
                  <a:pt x="1470330" y="367583"/>
                </a:lnTo>
                <a:lnTo>
                  <a:pt x="1470330" y="1338004"/>
                </a:lnTo>
                <a:lnTo>
                  <a:pt x="735165" y="1705586"/>
                </a:lnTo>
                <a:lnTo>
                  <a:pt x="0" y="1338004"/>
                </a:lnTo>
                <a:lnTo>
                  <a:pt x="0" y="367583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六边形 65"/>
          <p:cNvSpPr/>
          <p:nvPr/>
        </p:nvSpPr>
        <p:spPr>
          <a:xfrm rot="5400000">
            <a:off x="1305371" y="1978977"/>
            <a:ext cx="900410" cy="776214"/>
          </a:xfrm>
          <a:prstGeom prst="hexagon">
            <a:avLst/>
          </a:pr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Oval 7"/>
          <p:cNvSpPr/>
          <p:nvPr/>
        </p:nvSpPr>
        <p:spPr>
          <a:xfrm>
            <a:off x="1564459" y="2177155"/>
            <a:ext cx="382235" cy="379856"/>
          </a:xfrm>
          <a:custGeom>
            <a:avLst/>
            <a:gdLst>
              <a:gd name="connsiteX0" fmla="*/ 486711 w 593106"/>
              <a:gd name="connsiteY0" fmla="*/ 490288 h 589414"/>
              <a:gd name="connsiteX1" fmla="*/ 489292 w 593106"/>
              <a:gd name="connsiteY1" fmla="*/ 522070 h 589414"/>
              <a:gd name="connsiteX2" fmla="*/ 472086 w 593106"/>
              <a:gd name="connsiteY2" fmla="*/ 534955 h 589414"/>
              <a:gd name="connsiteX3" fmla="*/ 451438 w 593106"/>
              <a:gd name="connsiteY3" fmla="*/ 520352 h 589414"/>
              <a:gd name="connsiteX4" fmla="*/ 451438 w 593106"/>
              <a:gd name="connsiteY4" fmla="*/ 517775 h 589414"/>
              <a:gd name="connsiteX5" fmla="*/ 486711 w 593106"/>
              <a:gd name="connsiteY5" fmla="*/ 490288 h 589414"/>
              <a:gd name="connsiteX6" fmla="*/ 96792 w 593106"/>
              <a:gd name="connsiteY6" fmla="*/ 487634 h 589414"/>
              <a:gd name="connsiteX7" fmla="*/ 123450 w 593106"/>
              <a:gd name="connsiteY7" fmla="*/ 511688 h 589414"/>
              <a:gd name="connsiteX8" fmla="*/ 102811 w 593106"/>
              <a:gd name="connsiteY8" fmla="*/ 520279 h 589414"/>
              <a:gd name="connsiteX9" fmla="*/ 100231 w 593106"/>
              <a:gd name="connsiteY9" fmla="*/ 517702 h 589414"/>
              <a:gd name="connsiteX10" fmla="*/ 96792 w 593106"/>
              <a:gd name="connsiteY10" fmla="*/ 487634 h 589414"/>
              <a:gd name="connsiteX11" fmla="*/ 334303 w 593106"/>
              <a:gd name="connsiteY11" fmla="*/ 470443 h 589414"/>
              <a:gd name="connsiteX12" fmla="*/ 390271 w 593106"/>
              <a:gd name="connsiteY12" fmla="*/ 474744 h 589414"/>
              <a:gd name="connsiteX13" fmla="*/ 417825 w 593106"/>
              <a:gd name="connsiteY13" fmla="*/ 512587 h 589414"/>
              <a:gd name="connsiteX14" fmla="*/ 410936 w 593106"/>
              <a:gd name="connsiteY14" fmla="*/ 539249 h 589414"/>
              <a:gd name="connsiteX15" fmla="*/ 368745 w 593106"/>
              <a:gd name="connsiteY15" fmla="*/ 582252 h 589414"/>
              <a:gd name="connsiteX16" fmla="*/ 334303 w 593106"/>
              <a:gd name="connsiteY16" fmla="*/ 589133 h 589414"/>
              <a:gd name="connsiteX17" fmla="*/ 299861 w 593106"/>
              <a:gd name="connsiteY17" fmla="*/ 556450 h 589414"/>
              <a:gd name="connsiteX18" fmla="*/ 299861 w 593106"/>
              <a:gd name="connsiteY18" fmla="*/ 503986 h 589414"/>
              <a:gd name="connsiteX19" fmla="*/ 334303 w 593106"/>
              <a:gd name="connsiteY19" fmla="*/ 470443 h 589414"/>
              <a:gd name="connsiteX20" fmla="*/ 231018 w 593106"/>
              <a:gd name="connsiteY20" fmla="*/ 470443 h 589414"/>
              <a:gd name="connsiteX21" fmla="*/ 265461 w 593106"/>
              <a:gd name="connsiteY21" fmla="*/ 503982 h 589414"/>
              <a:gd name="connsiteX22" fmla="*/ 265461 w 593106"/>
              <a:gd name="connsiteY22" fmla="*/ 555580 h 589414"/>
              <a:gd name="connsiteX23" fmla="*/ 231018 w 593106"/>
              <a:gd name="connsiteY23" fmla="*/ 583959 h 589414"/>
              <a:gd name="connsiteX24" fmla="*/ 204325 w 593106"/>
              <a:gd name="connsiteY24" fmla="*/ 577080 h 589414"/>
              <a:gd name="connsiteX25" fmla="*/ 162994 w 593106"/>
              <a:gd name="connsiteY25" fmla="*/ 531501 h 589414"/>
              <a:gd name="connsiteX26" fmla="*/ 158688 w 593106"/>
              <a:gd name="connsiteY26" fmla="*/ 510862 h 589414"/>
              <a:gd name="connsiteX27" fmla="*/ 185382 w 593106"/>
              <a:gd name="connsiteY27" fmla="*/ 473883 h 589414"/>
              <a:gd name="connsiteX28" fmla="*/ 231018 w 593106"/>
              <a:gd name="connsiteY28" fmla="*/ 470443 h 589414"/>
              <a:gd name="connsiteX29" fmla="*/ 503923 w 593106"/>
              <a:gd name="connsiteY29" fmla="*/ 304486 h 589414"/>
              <a:gd name="connsiteX30" fmla="*/ 561622 w 593106"/>
              <a:gd name="connsiteY30" fmla="*/ 304486 h 589414"/>
              <a:gd name="connsiteX31" fmla="*/ 592624 w 593106"/>
              <a:gd name="connsiteY31" fmla="*/ 338891 h 589414"/>
              <a:gd name="connsiteX32" fmla="*/ 556455 w 593106"/>
              <a:gd name="connsiteY32" fmla="*/ 441247 h 589414"/>
              <a:gd name="connsiteX33" fmla="*/ 504785 w 593106"/>
              <a:gd name="connsiteY33" fmla="*/ 459310 h 589414"/>
              <a:gd name="connsiteX34" fmla="*/ 497895 w 593106"/>
              <a:gd name="connsiteY34" fmla="*/ 457590 h 589414"/>
              <a:gd name="connsiteX35" fmla="*/ 468615 w 593106"/>
              <a:gd name="connsiteY35" fmla="*/ 416303 h 589414"/>
              <a:gd name="connsiteX36" fmla="*/ 471199 w 593106"/>
              <a:gd name="connsiteY36" fmla="*/ 338891 h 589414"/>
              <a:gd name="connsiteX37" fmla="*/ 503923 w 593106"/>
              <a:gd name="connsiteY37" fmla="*/ 304486 h 589414"/>
              <a:gd name="connsiteX38" fmla="*/ 334297 w 593106"/>
              <a:gd name="connsiteY38" fmla="*/ 304486 h 589414"/>
              <a:gd name="connsiteX39" fmla="*/ 400585 w 593106"/>
              <a:gd name="connsiteY39" fmla="*/ 304486 h 589414"/>
              <a:gd name="connsiteX40" fmla="*/ 436742 w 593106"/>
              <a:gd name="connsiteY40" fmla="*/ 338887 h 589414"/>
              <a:gd name="connsiteX41" fmla="*/ 434159 w 593106"/>
              <a:gd name="connsiteY41" fmla="*/ 410269 h 589414"/>
              <a:gd name="connsiteX42" fmla="*/ 396280 w 593106"/>
              <a:gd name="connsiteY42" fmla="*/ 440370 h 589414"/>
              <a:gd name="connsiteX43" fmla="*/ 334297 w 593106"/>
              <a:gd name="connsiteY43" fmla="*/ 436070 h 589414"/>
              <a:gd name="connsiteX44" fmla="*/ 299861 w 593106"/>
              <a:gd name="connsiteY44" fmla="*/ 400809 h 589414"/>
              <a:gd name="connsiteX45" fmla="*/ 299861 w 593106"/>
              <a:gd name="connsiteY45" fmla="*/ 338887 h 589414"/>
              <a:gd name="connsiteX46" fmla="*/ 334297 w 593106"/>
              <a:gd name="connsiteY46" fmla="*/ 304486 h 589414"/>
              <a:gd name="connsiteX47" fmla="*/ 175089 w 593106"/>
              <a:gd name="connsiteY47" fmla="*/ 304486 h 589414"/>
              <a:gd name="connsiteX48" fmla="*/ 231033 w 593106"/>
              <a:gd name="connsiteY48" fmla="*/ 304486 h 589414"/>
              <a:gd name="connsiteX49" fmla="*/ 265460 w 593106"/>
              <a:gd name="connsiteY49" fmla="*/ 338895 h 589414"/>
              <a:gd name="connsiteX50" fmla="*/ 265460 w 593106"/>
              <a:gd name="connsiteY50" fmla="*/ 400830 h 589414"/>
              <a:gd name="connsiteX51" fmla="*/ 231033 w 593106"/>
              <a:gd name="connsiteY51" fmla="*/ 436099 h 589414"/>
              <a:gd name="connsiteX52" fmla="*/ 179393 w 593106"/>
              <a:gd name="connsiteY52" fmla="*/ 439540 h 589414"/>
              <a:gd name="connsiteX53" fmla="*/ 141523 w 593106"/>
              <a:gd name="connsiteY53" fmla="*/ 409433 h 589414"/>
              <a:gd name="connsiteX54" fmla="*/ 138941 w 593106"/>
              <a:gd name="connsiteY54" fmla="*/ 338895 h 589414"/>
              <a:gd name="connsiteX55" fmla="*/ 175089 w 593106"/>
              <a:gd name="connsiteY55" fmla="*/ 304486 h 589414"/>
              <a:gd name="connsiteX56" fmla="*/ 31285 w 593106"/>
              <a:gd name="connsiteY56" fmla="*/ 304486 h 589414"/>
              <a:gd name="connsiteX57" fmla="*/ 72605 w 593106"/>
              <a:gd name="connsiteY57" fmla="*/ 304486 h 589414"/>
              <a:gd name="connsiteX58" fmla="*/ 105316 w 593106"/>
              <a:gd name="connsiteY58" fmla="*/ 338895 h 589414"/>
              <a:gd name="connsiteX59" fmla="*/ 107898 w 593106"/>
              <a:gd name="connsiteY59" fmla="*/ 414595 h 589414"/>
              <a:gd name="connsiteX60" fmla="*/ 82074 w 593106"/>
              <a:gd name="connsiteY60" fmla="*/ 455887 h 589414"/>
              <a:gd name="connsiteX61" fmla="*/ 33868 w 593106"/>
              <a:gd name="connsiteY61" fmla="*/ 436101 h 589414"/>
              <a:gd name="connsiteX62" fmla="*/ 296 w 593106"/>
              <a:gd name="connsiteY62" fmla="*/ 338895 h 589414"/>
              <a:gd name="connsiteX63" fmla="*/ 31285 w 593106"/>
              <a:gd name="connsiteY63" fmla="*/ 304486 h 589414"/>
              <a:gd name="connsiteX64" fmla="*/ 220702 w 593106"/>
              <a:gd name="connsiteY64" fmla="*/ 131682 h 589414"/>
              <a:gd name="connsiteX65" fmla="*/ 231031 w 593106"/>
              <a:gd name="connsiteY65" fmla="*/ 132542 h 589414"/>
              <a:gd name="connsiteX66" fmla="*/ 265461 w 593106"/>
              <a:gd name="connsiteY66" fmla="*/ 167787 h 589414"/>
              <a:gd name="connsiteX67" fmla="*/ 265461 w 593106"/>
              <a:gd name="connsiteY67" fmla="*/ 235699 h 589414"/>
              <a:gd name="connsiteX68" fmla="*/ 231031 w 593106"/>
              <a:gd name="connsiteY68" fmla="*/ 270085 h 589414"/>
              <a:gd name="connsiteX69" fmla="*/ 178525 w 593106"/>
              <a:gd name="connsiteY69" fmla="*/ 270085 h 589414"/>
              <a:gd name="connsiteX70" fmla="*/ 150121 w 593106"/>
              <a:gd name="connsiteY70" fmla="*/ 236559 h 589414"/>
              <a:gd name="connsiteX71" fmla="*/ 172500 w 593106"/>
              <a:gd name="connsiteY71" fmla="*/ 160910 h 589414"/>
              <a:gd name="connsiteX72" fmla="*/ 220702 w 593106"/>
              <a:gd name="connsiteY72" fmla="*/ 131682 h 589414"/>
              <a:gd name="connsiteX73" fmla="*/ 353254 w 593106"/>
              <a:gd name="connsiteY73" fmla="*/ 130853 h 589414"/>
              <a:gd name="connsiteX74" fmla="*/ 401479 w 593106"/>
              <a:gd name="connsiteY74" fmla="*/ 160075 h 589414"/>
              <a:gd name="connsiteX75" fmla="*/ 424731 w 593106"/>
              <a:gd name="connsiteY75" fmla="*/ 236566 h 589414"/>
              <a:gd name="connsiteX76" fmla="*/ 396312 w 593106"/>
              <a:gd name="connsiteY76" fmla="*/ 270085 h 589414"/>
              <a:gd name="connsiteX77" fmla="*/ 334308 w 593106"/>
              <a:gd name="connsiteY77" fmla="*/ 270085 h 589414"/>
              <a:gd name="connsiteX78" fmla="*/ 299861 w 593106"/>
              <a:gd name="connsiteY78" fmla="*/ 235707 h 589414"/>
              <a:gd name="connsiteX79" fmla="*/ 299861 w 593106"/>
              <a:gd name="connsiteY79" fmla="*/ 167810 h 589414"/>
              <a:gd name="connsiteX80" fmla="*/ 334308 w 593106"/>
              <a:gd name="connsiteY80" fmla="*/ 132572 h 589414"/>
              <a:gd name="connsiteX81" fmla="*/ 353254 w 593106"/>
              <a:gd name="connsiteY81" fmla="*/ 130853 h 589414"/>
              <a:gd name="connsiteX82" fmla="*/ 95050 w 593106"/>
              <a:gd name="connsiteY82" fmla="*/ 115364 h 589414"/>
              <a:gd name="connsiteX83" fmla="*/ 118283 w 593106"/>
              <a:gd name="connsiteY83" fmla="*/ 120521 h 589414"/>
              <a:gd name="connsiteX84" fmla="*/ 138933 w 593106"/>
              <a:gd name="connsiteY84" fmla="*/ 157482 h 589414"/>
              <a:gd name="connsiteX85" fmla="*/ 116562 w 593106"/>
              <a:gd name="connsiteY85" fmla="*/ 236561 h 589414"/>
              <a:gd name="connsiteX86" fmla="*/ 76121 w 593106"/>
              <a:gd name="connsiteY86" fmla="*/ 270084 h 589414"/>
              <a:gd name="connsiteX87" fmla="*/ 32238 w 593106"/>
              <a:gd name="connsiteY87" fmla="*/ 270084 h 589414"/>
              <a:gd name="connsiteX88" fmla="*/ 2122 w 593106"/>
              <a:gd name="connsiteY88" fmla="*/ 236561 h 589414"/>
              <a:gd name="connsiteX89" fmla="*/ 41703 w 593106"/>
              <a:gd name="connsiteY89" fmla="*/ 134274 h 589414"/>
              <a:gd name="connsiteX90" fmla="*/ 95050 w 593106"/>
              <a:gd name="connsiteY90" fmla="*/ 115364 h 589414"/>
              <a:gd name="connsiteX91" fmla="*/ 495327 w 593106"/>
              <a:gd name="connsiteY91" fmla="*/ 111081 h 589414"/>
              <a:gd name="connsiteX92" fmla="*/ 548729 w 593106"/>
              <a:gd name="connsiteY92" fmla="*/ 129130 h 589414"/>
              <a:gd name="connsiteX93" fmla="*/ 591795 w 593106"/>
              <a:gd name="connsiteY93" fmla="*/ 236565 h 589414"/>
              <a:gd name="connsiteX94" fmla="*/ 561649 w 593106"/>
              <a:gd name="connsiteY94" fmla="*/ 270085 h 589414"/>
              <a:gd name="connsiteX95" fmla="*/ 500495 w 593106"/>
              <a:gd name="connsiteY95" fmla="*/ 270085 h 589414"/>
              <a:gd name="connsiteX96" fmla="*/ 460013 w 593106"/>
              <a:gd name="connsiteY96" fmla="*/ 236565 h 589414"/>
              <a:gd name="connsiteX97" fmla="*/ 436758 w 593106"/>
              <a:gd name="connsiteY97" fmla="*/ 156634 h 589414"/>
              <a:gd name="connsiteX98" fmla="*/ 457429 w 593106"/>
              <a:gd name="connsiteY98" fmla="*/ 119676 h 589414"/>
              <a:gd name="connsiteX99" fmla="*/ 495327 w 593106"/>
              <a:gd name="connsiteY99" fmla="*/ 111081 h 589414"/>
              <a:gd name="connsiteX100" fmla="*/ 258364 w 593106"/>
              <a:gd name="connsiteY100" fmla="*/ 35758 h 589414"/>
              <a:gd name="connsiteX101" fmla="*/ 265460 w 593106"/>
              <a:gd name="connsiteY101" fmla="*/ 52636 h 589414"/>
              <a:gd name="connsiteX102" fmla="*/ 265460 w 593106"/>
              <a:gd name="connsiteY102" fmla="*/ 64677 h 589414"/>
              <a:gd name="connsiteX103" fmla="*/ 234495 w 593106"/>
              <a:gd name="connsiteY103" fmla="*/ 98218 h 589414"/>
              <a:gd name="connsiteX104" fmla="*/ 223314 w 593106"/>
              <a:gd name="connsiteY104" fmla="*/ 67257 h 589414"/>
              <a:gd name="connsiteX105" fmla="*/ 242237 w 593106"/>
              <a:gd name="connsiteY105" fmla="*/ 44036 h 589414"/>
              <a:gd name="connsiteX106" fmla="*/ 258364 w 593106"/>
              <a:gd name="connsiteY106" fmla="*/ 35758 h 589414"/>
              <a:gd name="connsiteX107" fmla="*/ 307077 w 593106"/>
              <a:gd name="connsiteY107" fmla="*/ 24998 h 589414"/>
              <a:gd name="connsiteX108" fmla="*/ 323985 w 593106"/>
              <a:gd name="connsiteY108" fmla="*/ 32847 h 589414"/>
              <a:gd name="connsiteX109" fmla="*/ 350693 w 593106"/>
              <a:gd name="connsiteY109" fmla="*/ 67253 h 589414"/>
              <a:gd name="connsiteX110" fmla="*/ 335185 w 593106"/>
              <a:gd name="connsiteY110" fmla="*/ 97358 h 589414"/>
              <a:gd name="connsiteX111" fmla="*/ 334323 w 593106"/>
              <a:gd name="connsiteY111" fmla="*/ 98218 h 589414"/>
              <a:gd name="connsiteX112" fmla="*/ 299861 w 593106"/>
              <a:gd name="connsiteY112" fmla="*/ 64672 h 589414"/>
              <a:gd name="connsiteX113" fmla="*/ 299861 w 593106"/>
              <a:gd name="connsiteY113" fmla="*/ 42309 h 589414"/>
              <a:gd name="connsiteX114" fmla="*/ 307077 w 593106"/>
              <a:gd name="connsiteY114" fmla="*/ 24998 h 589414"/>
              <a:gd name="connsiteX115" fmla="*/ 204359 w 593106"/>
              <a:gd name="connsiteY115" fmla="*/ 7108 h 589414"/>
              <a:gd name="connsiteX116" fmla="*/ 215552 w 593106"/>
              <a:gd name="connsiteY116" fmla="*/ 24292 h 589414"/>
              <a:gd name="connsiteX117" fmla="*/ 186279 w 593106"/>
              <a:gd name="connsiteY117" fmla="*/ 63815 h 589414"/>
              <a:gd name="connsiteX118" fmla="*/ 134621 w 593106"/>
              <a:gd name="connsiteY118" fmla="*/ 88732 h 589414"/>
              <a:gd name="connsiteX119" fmla="*/ 120846 w 593106"/>
              <a:gd name="connsiteY119" fmla="*/ 86155 h 589414"/>
              <a:gd name="connsiteX120" fmla="*/ 113097 w 593106"/>
              <a:gd name="connsiteY120" fmla="*/ 55223 h 589414"/>
              <a:gd name="connsiteX121" fmla="*/ 204359 w 593106"/>
              <a:gd name="connsiteY121" fmla="*/ 7108 h 589414"/>
              <a:gd name="connsiteX122" fmla="*/ 368806 w 593106"/>
              <a:gd name="connsiteY122" fmla="*/ 1108 h 589414"/>
              <a:gd name="connsiteX123" fmla="*/ 475572 w 593106"/>
              <a:gd name="connsiteY123" fmla="*/ 51810 h 589414"/>
              <a:gd name="connsiteX124" fmla="*/ 468684 w 593106"/>
              <a:gd name="connsiteY124" fmla="*/ 81887 h 589414"/>
              <a:gd name="connsiteX125" fmla="*/ 441131 w 593106"/>
              <a:gd name="connsiteY125" fmla="*/ 87043 h 589414"/>
              <a:gd name="connsiteX126" fmla="*/ 389471 w 593106"/>
              <a:gd name="connsiteY126" fmla="*/ 62981 h 589414"/>
              <a:gd name="connsiteX127" fmla="*/ 358474 w 593106"/>
              <a:gd name="connsiteY127" fmla="*/ 20013 h 589414"/>
              <a:gd name="connsiteX128" fmla="*/ 368806 w 593106"/>
              <a:gd name="connsiteY128" fmla="*/ 1108 h 58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93106" h="589414">
                <a:moveTo>
                  <a:pt x="486711" y="490288"/>
                </a:moveTo>
                <a:cubicBezTo>
                  <a:pt x="502197" y="494583"/>
                  <a:pt x="503918" y="509185"/>
                  <a:pt x="489292" y="522070"/>
                </a:cubicBezTo>
                <a:cubicBezTo>
                  <a:pt x="483270" y="526365"/>
                  <a:pt x="477248" y="530660"/>
                  <a:pt x="472086" y="534955"/>
                </a:cubicBezTo>
                <a:cubicBezTo>
                  <a:pt x="456600" y="546121"/>
                  <a:pt x="447136" y="538391"/>
                  <a:pt x="451438" y="520352"/>
                </a:cubicBezTo>
                <a:cubicBezTo>
                  <a:pt x="451438" y="519493"/>
                  <a:pt x="451438" y="518634"/>
                  <a:pt x="451438" y="517775"/>
                </a:cubicBezTo>
                <a:cubicBezTo>
                  <a:pt x="455739" y="499737"/>
                  <a:pt x="471225" y="486852"/>
                  <a:pt x="486711" y="490288"/>
                </a:cubicBezTo>
                <a:close/>
                <a:moveTo>
                  <a:pt x="96792" y="487634"/>
                </a:moveTo>
                <a:cubicBezTo>
                  <a:pt x="107971" y="485056"/>
                  <a:pt x="120010" y="496224"/>
                  <a:pt x="123450" y="511688"/>
                </a:cubicBezTo>
                <a:cubicBezTo>
                  <a:pt x="126890" y="528011"/>
                  <a:pt x="117431" y="532306"/>
                  <a:pt x="102811" y="520279"/>
                </a:cubicBezTo>
                <a:cubicBezTo>
                  <a:pt x="101951" y="519420"/>
                  <a:pt x="101091" y="518561"/>
                  <a:pt x="100231" y="517702"/>
                </a:cubicBezTo>
                <a:cubicBezTo>
                  <a:pt x="85612" y="505674"/>
                  <a:pt x="84752" y="491070"/>
                  <a:pt x="96792" y="487634"/>
                </a:cubicBezTo>
                <a:close/>
                <a:moveTo>
                  <a:pt x="334303" y="470443"/>
                </a:moveTo>
                <a:cubicBezTo>
                  <a:pt x="354107" y="471303"/>
                  <a:pt x="373050" y="473024"/>
                  <a:pt x="390271" y="474744"/>
                </a:cubicBezTo>
                <a:cubicBezTo>
                  <a:pt x="409214" y="476464"/>
                  <a:pt x="422130" y="493665"/>
                  <a:pt x="417825" y="512587"/>
                </a:cubicBezTo>
                <a:cubicBezTo>
                  <a:pt x="415242" y="521187"/>
                  <a:pt x="413520" y="530648"/>
                  <a:pt x="410936" y="539249"/>
                </a:cubicBezTo>
                <a:cubicBezTo>
                  <a:pt x="405770" y="558170"/>
                  <a:pt x="386827" y="577952"/>
                  <a:pt x="368745" y="582252"/>
                </a:cubicBezTo>
                <a:cubicBezTo>
                  <a:pt x="357551" y="585693"/>
                  <a:pt x="345497" y="587413"/>
                  <a:pt x="334303" y="589133"/>
                </a:cubicBezTo>
                <a:cubicBezTo>
                  <a:pt x="315360" y="591713"/>
                  <a:pt x="299861" y="576232"/>
                  <a:pt x="299861" y="556450"/>
                </a:cubicBezTo>
                <a:lnTo>
                  <a:pt x="299861" y="503986"/>
                </a:lnTo>
                <a:cubicBezTo>
                  <a:pt x="299861" y="485065"/>
                  <a:pt x="315360" y="469583"/>
                  <a:pt x="334303" y="470443"/>
                </a:cubicBezTo>
                <a:close/>
                <a:moveTo>
                  <a:pt x="231018" y="470443"/>
                </a:moveTo>
                <a:cubicBezTo>
                  <a:pt x="249962" y="469583"/>
                  <a:pt x="265461" y="485063"/>
                  <a:pt x="265461" y="503982"/>
                </a:cubicBezTo>
                <a:lnTo>
                  <a:pt x="265461" y="555580"/>
                </a:lnTo>
                <a:cubicBezTo>
                  <a:pt x="265461" y="574500"/>
                  <a:pt x="249962" y="588259"/>
                  <a:pt x="231018" y="583959"/>
                </a:cubicBezTo>
                <a:cubicBezTo>
                  <a:pt x="222408" y="582239"/>
                  <a:pt x="212936" y="579660"/>
                  <a:pt x="204325" y="577080"/>
                </a:cubicBezTo>
                <a:cubicBezTo>
                  <a:pt x="186243" y="571060"/>
                  <a:pt x="168160" y="549561"/>
                  <a:pt x="162994" y="531501"/>
                </a:cubicBezTo>
                <a:cubicBezTo>
                  <a:pt x="161272" y="524621"/>
                  <a:pt x="159550" y="517742"/>
                  <a:pt x="158688" y="510862"/>
                </a:cubicBezTo>
                <a:cubicBezTo>
                  <a:pt x="154383" y="492802"/>
                  <a:pt x="166438" y="475603"/>
                  <a:pt x="185382" y="473883"/>
                </a:cubicBezTo>
                <a:cubicBezTo>
                  <a:pt x="199159" y="472163"/>
                  <a:pt x="214658" y="471303"/>
                  <a:pt x="231018" y="470443"/>
                </a:cubicBezTo>
                <a:close/>
                <a:moveTo>
                  <a:pt x="503923" y="304486"/>
                </a:moveTo>
                <a:lnTo>
                  <a:pt x="561622" y="304486"/>
                </a:lnTo>
                <a:cubicBezTo>
                  <a:pt x="580568" y="304486"/>
                  <a:pt x="596069" y="319968"/>
                  <a:pt x="592624" y="338891"/>
                </a:cubicBezTo>
                <a:cubicBezTo>
                  <a:pt x="587457" y="375877"/>
                  <a:pt x="574540" y="410282"/>
                  <a:pt x="556455" y="441247"/>
                </a:cubicBezTo>
                <a:cubicBezTo>
                  <a:pt x="546982" y="457590"/>
                  <a:pt x="523730" y="464471"/>
                  <a:pt x="504785" y="459310"/>
                </a:cubicBezTo>
                <a:cubicBezTo>
                  <a:pt x="503062" y="459310"/>
                  <a:pt x="500479" y="458450"/>
                  <a:pt x="497895" y="457590"/>
                </a:cubicBezTo>
                <a:cubicBezTo>
                  <a:pt x="479811" y="453289"/>
                  <a:pt x="466893" y="435226"/>
                  <a:pt x="468615" y="416303"/>
                </a:cubicBezTo>
                <a:cubicBezTo>
                  <a:pt x="471199" y="388779"/>
                  <a:pt x="472060" y="363835"/>
                  <a:pt x="471199" y="338891"/>
                </a:cubicBezTo>
                <a:cubicBezTo>
                  <a:pt x="471199" y="319968"/>
                  <a:pt x="484978" y="304486"/>
                  <a:pt x="503923" y="304486"/>
                </a:cubicBezTo>
                <a:close/>
                <a:moveTo>
                  <a:pt x="334297" y="304486"/>
                </a:moveTo>
                <a:lnTo>
                  <a:pt x="400585" y="304486"/>
                </a:lnTo>
                <a:cubicBezTo>
                  <a:pt x="419524" y="304486"/>
                  <a:pt x="436742" y="319966"/>
                  <a:pt x="436742" y="338887"/>
                </a:cubicBezTo>
                <a:cubicBezTo>
                  <a:pt x="437603" y="362107"/>
                  <a:pt x="436742" y="385328"/>
                  <a:pt x="434159" y="410269"/>
                </a:cubicBezTo>
                <a:cubicBezTo>
                  <a:pt x="432438" y="429189"/>
                  <a:pt x="415220" y="442090"/>
                  <a:pt x="396280" y="440370"/>
                </a:cubicBezTo>
                <a:cubicBezTo>
                  <a:pt x="377341" y="438650"/>
                  <a:pt x="356680" y="436930"/>
                  <a:pt x="334297" y="436070"/>
                </a:cubicBezTo>
                <a:cubicBezTo>
                  <a:pt x="315357" y="435210"/>
                  <a:pt x="299861" y="419729"/>
                  <a:pt x="299861" y="400809"/>
                </a:cubicBezTo>
                <a:lnTo>
                  <a:pt x="299861" y="338887"/>
                </a:lnTo>
                <a:cubicBezTo>
                  <a:pt x="299861" y="319966"/>
                  <a:pt x="315357" y="304486"/>
                  <a:pt x="334297" y="304486"/>
                </a:cubicBezTo>
                <a:close/>
                <a:moveTo>
                  <a:pt x="175089" y="304486"/>
                </a:moveTo>
                <a:lnTo>
                  <a:pt x="231033" y="304486"/>
                </a:lnTo>
                <a:cubicBezTo>
                  <a:pt x="249968" y="304486"/>
                  <a:pt x="265460" y="319970"/>
                  <a:pt x="265460" y="338895"/>
                </a:cubicBezTo>
                <a:lnTo>
                  <a:pt x="265460" y="400830"/>
                </a:lnTo>
                <a:cubicBezTo>
                  <a:pt x="265460" y="419755"/>
                  <a:pt x="249968" y="435239"/>
                  <a:pt x="231033" y="436099"/>
                </a:cubicBezTo>
                <a:cubicBezTo>
                  <a:pt x="212098" y="436960"/>
                  <a:pt x="195745" y="437820"/>
                  <a:pt x="179393" y="439540"/>
                </a:cubicBezTo>
                <a:cubicBezTo>
                  <a:pt x="160458" y="441261"/>
                  <a:pt x="143244" y="428357"/>
                  <a:pt x="141523" y="409433"/>
                </a:cubicBezTo>
                <a:cubicBezTo>
                  <a:pt x="138941" y="384486"/>
                  <a:pt x="138080" y="361260"/>
                  <a:pt x="138941" y="338895"/>
                </a:cubicBezTo>
                <a:cubicBezTo>
                  <a:pt x="138941" y="319970"/>
                  <a:pt x="156154" y="304486"/>
                  <a:pt x="175089" y="304486"/>
                </a:cubicBezTo>
                <a:close/>
                <a:moveTo>
                  <a:pt x="31285" y="304486"/>
                </a:moveTo>
                <a:lnTo>
                  <a:pt x="72605" y="304486"/>
                </a:lnTo>
                <a:cubicBezTo>
                  <a:pt x="91543" y="304486"/>
                  <a:pt x="105316" y="319970"/>
                  <a:pt x="105316" y="338895"/>
                </a:cubicBezTo>
                <a:cubicBezTo>
                  <a:pt x="104455" y="362982"/>
                  <a:pt x="105316" y="388788"/>
                  <a:pt x="107898" y="414595"/>
                </a:cubicBezTo>
                <a:cubicBezTo>
                  <a:pt x="109620" y="433521"/>
                  <a:pt x="98429" y="451585"/>
                  <a:pt x="82074" y="455887"/>
                </a:cubicBezTo>
                <a:cubicBezTo>
                  <a:pt x="65718" y="460188"/>
                  <a:pt x="43337" y="453306"/>
                  <a:pt x="33868" y="436101"/>
                </a:cubicBezTo>
                <a:cubicBezTo>
                  <a:pt x="17512" y="406853"/>
                  <a:pt x="6321" y="374165"/>
                  <a:pt x="296" y="338895"/>
                </a:cubicBezTo>
                <a:cubicBezTo>
                  <a:pt x="-2287" y="319970"/>
                  <a:pt x="12347" y="304486"/>
                  <a:pt x="31285" y="304486"/>
                </a:cubicBezTo>
                <a:close/>
                <a:moveTo>
                  <a:pt x="220702" y="131682"/>
                </a:moveTo>
                <a:cubicBezTo>
                  <a:pt x="224145" y="131682"/>
                  <a:pt x="227588" y="131682"/>
                  <a:pt x="231031" y="132542"/>
                </a:cubicBezTo>
                <a:cubicBezTo>
                  <a:pt x="249968" y="132542"/>
                  <a:pt x="265461" y="148016"/>
                  <a:pt x="265461" y="167787"/>
                </a:cubicBezTo>
                <a:lnTo>
                  <a:pt x="265461" y="235699"/>
                </a:lnTo>
                <a:cubicBezTo>
                  <a:pt x="265461" y="255471"/>
                  <a:pt x="249968" y="270085"/>
                  <a:pt x="231031" y="270085"/>
                </a:cubicBezTo>
                <a:lnTo>
                  <a:pt x="178525" y="270085"/>
                </a:lnTo>
                <a:cubicBezTo>
                  <a:pt x="159589" y="270085"/>
                  <a:pt x="145817" y="255471"/>
                  <a:pt x="150121" y="236559"/>
                </a:cubicBezTo>
                <a:cubicBezTo>
                  <a:pt x="156146" y="209050"/>
                  <a:pt x="163893" y="183261"/>
                  <a:pt x="172500" y="160910"/>
                </a:cubicBezTo>
                <a:cubicBezTo>
                  <a:pt x="179386" y="142858"/>
                  <a:pt x="201766" y="130823"/>
                  <a:pt x="220702" y="131682"/>
                </a:cubicBezTo>
                <a:close/>
                <a:moveTo>
                  <a:pt x="353254" y="130853"/>
                </a:moveTo>
                <a:cubicBezTo>
                  <a:pt x="372200" y="129994"/>
                  <a:pt x="394590" y="142886"/>
                  <a:pt x="401479" y="160075"/>
                </a:cubicBezTo>
                <a:cubicBezTo>
                  <a:pt x="410952" y="183280"/>
                  <a:pt x="418703" y="208204"/>
                  <a:pt x="424731" y="236566"/>
                </a:cubicBezTo>
                <a:cubicBezTo>
                  <a:pt x="429037" y="255474"/>
                  <a:pt x="416119" y="270085"/>
                  <a:pt x="396312" y="270085"/>
                </a:cubicBezTo>
                <a:lnTo>
                  <a:pt x="334308" y="270085"/>
                </a:lnTo>
                <a:cubicBezTo>
                  <a:pt x="315362" y="270085"/>
                  <a:pt x="299861" y="255474"/>
                  <a:pt x="299861" y="235707"/>
                </a:cubicBezTo>
                <a:lnTo>
                  <a:pt x="299861" y="167810"/>
                </a:lnTo>
                <a:cubicBezTo>
                  <a:pt x="299861" y="148902"/>
                  <a:pt x="315362" y="132572"/>
                  <a:pt x="334308" y="132572"/>
                </a:cubicBezTo>
                <a:cubicBezTo>
                  <a:pt x="340336" y="131713"/>
                  <a:pt x="347226" y="131713"/>
                  <a:pt x="353254" y="130853"/>
                </a:cubicBezTo>
                <a:close/>
                <a:moveTo>
                  <a:pt x="95050" y="115364"/>
                </a:moveTo>
                <a:cubicBezTo>
                  <a:pt x="101934" y="117083"/>
                  <a:pt x="109678" y="118802"/>
                  <a:pt x="118283" y="120521"/>
                </a:cubicBezTo>
                <a:cubicBezTo>
                  <a:pt x="137213" y="123959"/>
                  <a:pt x="145817" y="139431"/>
                  <a:pt x="138933" y="157482"/>
                </a:cubicBezTo>
                <a:cubicBezTo>
                  <a:pt x="130329" y="181549"/>
                  <a:pt x="122585" y="208196"/>
                  <a:pt x="116562" y="236561"/>
                </a:cubicBezTo>
                <a:cubicBezTo>
                  <a:pt x="112260" y="255471"/>
                  <a:pt x="95050" y="270084"/>
                  <a:pt x="76121" y="270084"/>
                </a:cubicBezTo>
                <a:lnTo>
                  <a:pt x="32238" y="270084"/>
                </a:lnTo>
                <a:cubicBezTo>
                  <a:pt x="13308" y="270084"/>
                  <a:pt x="-1320" y="255471"/>
                  <a:pt x="2122" y="236561"/>
                </a:cubicBezTo>
                <a:cubicBezTo>
                  <a:pt x="9005" y="199600"/>
                  <a:pt x="22773" y="165218"/>
                  <a:pt x="41703" y="134274"/>
                </a:cubicBezTo>
                <a:cubicBezTo>
                  <a:pt x="52028" y="117942"/>
                  <a:pt x="76121" y="111066"/>
                  <a:pt x="95050" y="115364"/>
                </a:cubicBezTo>
                <a:close/>
                <a:moveTo>
                  <a:pt x="495327" y="111081"/>
                </a:moveTo>
                <a:cubicBezTo>
                  <a:pt x="514276" y="106784"/>
                  <a:pt x="538393" y="113660"/>
                  <a:pt x="548729" y="129130"/>
                </a:cubicBezTo>
                <a:cubicBezTo>
                  <a:pt x="569401" y="161790"/>
                  <a:pt x="584043" y="197889"/>
                  <a:pt x="591795" y="236565"/>
                </a:cubicBezTo>
                <a:cubicBezTo>
                  <a:pt x="595240" y="255474"/>
                  <a:pt x="580598" y="270085"/>
                  <a:pt x="561649" y="270085"/>
                </a:cubicBezTo>
                <a:lnTo>
                  <a:pt x="500495" y="270085"/>
                </a:lnTo>
                <a:cubicBezTo>
                  <a:pt x="481546" y="270085"/>
                  <a:pt x="463458" y="255474"/>
                  <a:pt x="460013" y="236565"/>
                </a:cubicBezTo>
                <a:cubicBezTo>
                  <a:pt x="453984" y="207343"/>
                  <a:pt x="446232" y="180699"/>
                  <a:pt x="436758" y="156634"/>
                </a:cubicBezTo>
                <a:cubicBezTo>
                  <a:pt x="429867" y="138584"/>
                  <a:pt x="438480" y="123114"/>
                  <a:pt x="457429" y="119676"/>
                </a:cubicBezTo>
                <a:cubicBezTo>
                  <a:pt x="471210" y="117097"/>
                  <a:pt x="484130" y="114519"/>
                  <a:pt x="495327" y="111081"/>
                </a:cubicBezTo>
                <a:close/>
                <a:moveTo>
                  <a:pt x="258364" y="35758"/>
                </a:moveTo>
                <a:cubicBezTo>
                  <a:pt x="262665" y="37371"/>
                  <a:pt x="265460" y="43176"/>
                  <a:pt x="265460" y="52636"/>
                </a:cubicBezTo>
                <a:lnTo>
                  <a:pt x="265460" y="64677"/>
                </a:lnTo>
                <a:cubicBezTo>
                  <a:pt x="265460" y="83597"/>
                  <a:pt x="251698" y="98218"/>
                  <a:pt x="234495" y="98218"/>
                </a:cubicBezTo>
                <a:cubicBezTo>
                  <a:pt x="218153" y="97358"/>
                  <a:pt x="212132" y="82737"/>
                  <a:pt x="223314" y="67257"/>
                </a:cubicBezTo>
                <a:cubicBezTo>
                  <a:pt x="230195" y="58657"/>
                  <a:pt x="236216" y="50916"/>
                  <a:pt x="242237" y="44036"/>
                </a:cubicBezTo>
                <a:cubicBezTo>
                  <a:pt x="248258" y="36726"/>
                  <a:pt x="254063" y="34146"/>
                  <a:pt x="258364" y="35758"/>
                </a:cubicBezTo>
                <a:close/>
                <a:moveTo>
                  <a:pt x="307077" y="24998"/>
                </a:moveTo>
                <a:cubicBezTo>
                  <a:pt x="311492" y="23171"/>
                  <a:pt x="317523" y="25536"/>
                  <a:pt x="323985" y="32847"/>
                </a:cubicBezTo>
                <a:cubicBezTo>
                  <a:pt x="332600" y="42309"/>
                  <a:pt x="341216" y="53490"/>
                  <a:pt x="350693" y="67253"/>
                </a:cubicBezTo>
                <a:cubicBezTo>
                  <a:pt x="361893" y="82735"/>
                  <a:pt x="354139" y="97358"/>
                  <a:pt x="335185" y="97358"/>
                </a:cubicBezTo>
                <a:cubicBezTo>
                  <a:pt x="335185" y="97358"/>
                  <a:pt x="334323" y="97358"/>
                  <a:pt x="334323" y="98218"/>
                </a:cubicBezTo>
                <a:cubicBezTo>
                  <a:pt x="315369" y="98218"/>
                  <a:pt x="299861" y="83595"/>
                  <a:pt x="299861" y="64672"/>
                </a:cubicBezTo>
                <a:lnTo>
                  <a:pt x="299861" y="42309"/>
                </a:lnTo>
                <a:cubicBezTo>
                  <a:pt x="299861" y="32847"/>
                  <a:pt x="302661" y="26826"/>
                  <a:pt x="307077" y="24998"/>
                </a:cubicBezTo>
                <a:close/>
                <a:moveTo>
                  <a:pt x="204359" y="7108"/>
                </a:moveTo>
                <a:cubicBezTo>
                  <a:pt x="222439" y="1094"/>
                  <a:pt x="227605" y="8827"/>
                  <a:pt x="215552" y="24292"/>
                </a:cubicBezTo>
                <a:cubicBezTo>
                  <a:pt x="206081" y="35462"/>
                  <a:pt x="195750" y="48350"/>
                  <a:pt x="186279" y="63815"/>
                </a:cubicBezTo>
                <a:cubicBezTo>
                  <a:pt x="175947" y="79281"/>
                  <a:pt x="153563" y="91310"/>
                  <a:pt x="134621" y="88732"/>
                </a:cubicBezTo>
                <a:cubicBezTo>
                  <a:pt x="129456" y="87873"/>
                  <a:pt x="125151" y="87014"/>
                  <a:pt x="120846" y="86155"/>
                </a:cubicBezTo>
                <a:cubicBezTo>
                  <a:pt x="101905" y="81859"/>
                  <a:pt x="97600" y="67252"/>
                  <a:pt x="113097" y="55223"/>
                </a:cubicBezTo>
                <a:cubicBezTo>
                  <a:pt x="139787" y="33743"/>
                  <a:pt x="170782" y="17419"/>
                  <a:pt x="204359" y="7108"/>
                </a:cubicBezTo>
                <a:close/>
                <a:moveTo>
                  <a:pt x="368806" y="1108"/>
                </a:moveTo>
                <a:cubicBezTo>
                  <a:pt x="408413" y="10560"/>
                  <a:pt x="444575" y="28607"/>
                  <a:pt x="475572" y="51810"/>
                </a:cubicBezTo>
                <a:cubicBezTo>
                  <a:pt x="491070" y="62981"/>
                  <a:pt x="487626" y="78450"/>
                  <a:pt x="468684" y="81887"/>
                </a:cubicBezTo>
                <a:cubicBezTo>
                  <a:pt x="460074" y="83606"/>
                  <a:pt x="451463" y="85325"/>
                  <a:pt x="441131" y="87043"/>
                </a:cubicBezTo>
                <a:cubicBezTo>
                  <a:pt x="422189" y="90481"/>
                  <a:pt x="399803" y="78450"/>
                  <a:pt x="389471" y="62981"/>
                </a:cubicBezTo>
                <a:cubicBezTo>
                  <a:pt x="379138" y="46654"/>
                  <a:pt x="367945" y="32044"/>
                  <a:pt x="358474" y="20013"/>
                </a:cubicBezTo>
                <a:cubicBezTo>
                  <a:pt x="346420" y="5404"/>
                  <a:pt x="350725" y="-3189"/>
                  <a:pt x="368806" y="1108"/>
                </a:cubicBezTo>
                <a:close/>
              </a:path>
            </a:pathLst>
          </a:custGeom>
          <a:solidFill>
            <a:srgbClr val="FFF4B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六边形 67"/>
          <p:cNvSpPr/>
          <p:nvPr/>
        </p:nvSpPr>
        <p:spPr>
          <a:xfrm rot="5400000">
            <a:off x="1305371" y="3871277"/>
            <a:ext cx="900410" cy="776214"/>
          </a:xfrm>
          <a:prstGeom prst="hexagon">
            <a:avLst/>
          </a:pr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Oval 10"/>
          <p:cNvSpPr/>
          <p:nvPr/>
        </p:nvSpPr>
        <p:spPr>
          <a:xfrm>
            <a:off x="1564459" y="4070144"/>
            <a:ext cx="382235" cy="378479"/>
          </a:xfrm>
          <a:custGeom>
            <a:avLst/>
            <a:gdLst>
              <a:gd name="connsiteX0" fmla="*/ 543800 w 603264"/>
              <a:gd name="connsiteY0" fmla="*/ 537073 h 597336"/>
              <a:gd name="connsiteX1" fmla="*/ 560056 w 603264"/>
              <a:gd name="connsiteY1" fmla="*/ 537073 h 597336"/>
              <a:gd name="connsiteX2" fmla="*/ 566782 w 603264"/>
              <a:gd name="connsiteY2" fmla="*/ 541275 h 597336"/>
              <a:gd name="connsiteX3" fmla="*/ 566782 w 603264"/>
              <a:gd name="connsiteY3" fmla="*/ 551641 h 597336"/>
              <a:gd name="connsiteX4" fmla="*/ 560056 w 603264"/>
              <a:gd name="connsiteY4" fmla="*/ 555843 h 597336"/>
              <a:gd name="connsiteX5" fmla="*/ 543800 w 603264"/>
              <a:gd name="connsiteY5" fmla="*/ 555843 h 597336"/>
              <a:gd name="connsiteX6" fmla="*/ 537074 w 603264"/>
              <a:gd name="connsiteY6" fmla="*/ 551641 h 597336"/>
              <a:gd name="connsiteX7" fmla="*/ 537074 w 603264"/>
              <a:gd name="connsiteY7" fmla="*/ 541275 h 597336"/>
              <a:gd name="connsiteX8" fmla="*/ 543800 w 603264"/>
              <a:gd name="connsiteY8" fmla="*/ 537073 h 597336"/>
              <a:gd name="connsiteX9" fmla="*/ 505640 w 603264"/>
              <a:gd name="connsiteY9" fmla="*/ 537073 h 597336"/>
              <a:gd name="connsiteX10" fmla="*/ 521935 w 603264"/>
              <a:gd name="connsiteY10" fmla="*/ 537073 h 597336"/>
              <a:gd name="connsiteX11" fmla="*/ 528677 w 603264"/>
              <a:gd name="connsiteY11" fmla="*/ 541275 h 597336"/>
              <a:gd name="connsiteX12" fmla="*/ 528677 w 603264"/>
              <a:gd name="connsiteY12" fmla="*/ 551641 h 597336"/>
              <a:gd name="connsiteX13" fmla="*/ 521935 w 603264"/>
              <a:gd name="connsiteY13" fmla="*/ 555843 h 597336"/>
              <a:gd name="connsiteX14" fmla="*/ 505640 w 603264"/>
              <a:gd name="connsiteY14" fmla="*/ 555843 h 597336"/>
              <a:gd name="connsiteX15" fmla="*/ 498898 w 603264"/>
              <a:gd name="connsiteY15" fmla="*/ 551641 h 597336"/>
              <a:gd name="connsiteX16" fmla="*/ 498898 w 603264"/>
              <a:gd name="connsiteY16" fmla="*/ 541275 h 597336"/>
              <a:gd name="connsiteX17" fmla="*/ 505640 w 603264"/>
              <a:gd name="connsiteY17" fmla="*/ 537073 h 597336"/>
              <a:gd name="connsiteX18" fmla="*/ 467464 w 603264"/>
              <a:gd name="connsiteY18" fmla="*/ 537073 h 597336"/>
              <a:gd name="connsiteX19" fmla="*/ 483759 w 603264"/>
              <a:gd name="connsiteY19" fmla="*/ 537073 h 597336"/>
              <a:gd name="connsiteX20" fmla="*/ 490501 w 603264"/>
              <a:gd name="connsiteY20" fmla="*/ 541275 h 597336"/>
              <a:gd name="connsiteX21" fmla="*/ 490501 w 603264"/>
              <a:gd name="connsiteY21" fmla="*/ 551641 h 597336"/>
              <a:gd name="connsiteX22" fmla="*/ 483759 w 603264"/>
              <a:gd name="connsiteY22" fmla="*/ 555843 h 597336"/>
              <a:gd name="connsiteX23" fmla="*/ 467464 w 603264"/>
              <a:gd name="connsiteY23" fmla="*/ 555843 h 597336"/>
              <a:gd name="connsiteX24" fmla="*/ 460722 w 603264"/>
              <a:gd name="connsiteY24" fmla="*/ 551641 h 597336"/>
              <a:gd name="connsiteX25" fmla="*/ 460722 w 603264"/>
              <a:gd name="connsiteY25" fmla="*/ 541275 h 597336"/>
              <a:gd name="connsiteX26" fmla="*/ 467464 w 603264"/>
              <a:gd name="connsiteY26" fmla="*/ 537073 h 597336"/>
              <a:gd name="connsiteX27" fmla="*/ 429288 w 603264"/>
              <a:gd name="connsiteY27" fmla="*/ 537073 h 597336"/>
              <a:gd name="connsiteX28" fmla="*/ 445583 w 603264"/>
              <a:gd name="connsiteY28" fmla="*/ 537073 h 597336"/>
              <a:gd name="connsiteX29" fmla="*/ 452325 w 603264"/>
              <a:gd name="connsiteY29" fmla="*/ 541275 h 597336"/>
              <a:gd name="connsiteX30" fmla="*/ 452325 w 603264"/>
              <a:gd name="connsiteY30" fmla="*/ 551641 h 597336"/>
              <a:gd name="connsiteX31" fmla="*/ 445583 w 603264"/>
              <a:gd name="connsiteY31" fmla="*/ 555843 h 597336"/>
              <a:gd name="connsiteX32" fmla="*/ 429288 w 603264"/>
              <a:gd name="connsiteY32" fmla="*/ 555843 h 597336"/>
              <a:gd name="connsiteX33" fmla="*/ 422546 w 603264"/>
              <a:gd name="connsiteY33" fmla="*/ 551641 h 597336"/>
              <a:gd name="connsiteX34" fmla="*/ 422546 w 603264"/>
              <a:gd name="connsiteY34" fmla="*/ 541275 h 597336"/>
              <a:gd name="connsiteX35" fmla="*/ 429288 w 603264"/>
              <a:gd name="connsiteY35" fmla="*/ 537073 h 597336"/>
              <a:gd name="connsiteX36" fmla="*/ 543800 w 603264"/>
              <a:gd name="connsiteY36" fmla="*/ 513293 h 597336"/>
              <a:gd name="connsiteX37" fmla="*/ 560056 w 603264"/>
              <a:gd name="connsiteY37" fmla="*/ 513293 h 597336"/>
              <a:gd name="connsiteX38" fmla="*/ 566782 w 603264"/>
              <a:gd name="connsiteY38" fmla="*/ 517495 h 597336"/>
              <a:gd name="connsiteX39" fmla="*/ 566782 w 603264"/>
              <a:gd name="connsiteY39" fmla="*/ 527861 h 597336"/>
              <a:gd name="connsiteX40" fmla="*/ 560056 w 603264"/>
              <a:gd name="connsiteY40" fmla="*/ 532063 h 597336"/>
              <a:gd name="connsiteX41" fmla="*/ 543800 w 603264"/>
              <a:gd name="connsiteY41" fmla="*/ 532063 h 597336"/>
              <a:gd name="connsiteX42" fmla="*/ 537074 w 603264"/>
              <a:gd name="connsiteY42" fmla="*/ 527861 h 597336"/>
              <a:gd name="connsiteX43" fmla="*/ 537074 w 603264"/>
              <a:gd name="connsiteY43" fmla="*/ 517495 h 597336"/>
              <a:gd name="connsiteX44" fmla="*/ 543800 w 603264"/>
              <a:gd name="connsiteY44" fmla="*/ 513293 h 597336"/>
              <a:gd name="connsiteX45" fmla="*/ 505640 w 603264"/>
              <a:gd name="connsiteY45" fmla="*/ 513293 h 597336"/>
              <a:gd name="connsiteX46" fmla="*/ 521935 w 603264"/>
              <a:gd name="connsiteY46" fmla="*/ 513293 h 597336"/>
              <a:gd name="connsiteX47" fmla="*/ 528677 w 603264"/>
              <a:gd name="connsiteY47" fmla="*/ 517495 h 597336"/>
              <a:gd name="connsiteX48" fmla="*/ 528677 w 603264"/>
              <a:gd name="connsiteY48" fmla="*/ 527861 h 597336"/>
              <a:gd name="connsiteX49" fmla="*/ 521935 w 603264"/>
              <a:gd name="connsiteY49" fmla="*/ 532063 h 597336"/>
              <a:gd name="connsiteX50" fmla="*/ 505640 w 603264"/>
              <a:gd name="connsiteY50" fmla="*/ 532063 h 597336"/>
              <a:gd name="connsiteX51" fmla="*/ 498898 w 603264"/>
              <a:gd name="connsiteY51" fmla="*/ 527861 h 597336"/>
              <a:gd name="connsiteX52" fmla="*/ 498898 w 603264"/>
              <a:gd name="connsiteY52" fmla="*/ 517495 h 597336"/>
              <a:gd name="connsiteX53" fmla="*/ 505640 w 603264"/>
              <a:gd name="connsiteY53" fmla="*/ 513293 h 597336"/>
              <a:gd name="connsiteX54" fmla="*/ 467464 w 603264"/>
              <a:gd name="connsiteY54" fmla="*/ 513293 h 597336"/>
              <a:gd name="connsiteX55" fmla="*/ 483759 w 603264"/>
              <a:gd name="connsiteY55" fmla="*/ 513293 h 597336"/>
              <a:gd name="connsiteX56" fmla="*/ 490501 w 603264"/>
              <a:gd name="connsiteY56" fmla="*/ 517495 h 597336"/>
              <a:gd name="connsiteX57" fmla="*/ 490501 w 603264"/>
              <a:gd name="connsiteY57" fmla="*/ 527861 h 597336"/>
              <a:gd name="connsiteX58" fmla="*/ 483759 w 603264"/>
              <a:gd name="connsiteY58" fmla="*/ 532063 h 597336"/>
              <a:gd name="connsiteX59" fmla="*/ 467464 w 603264"/>
              <a:gd name="connsiteY59" fmla="*/ 532063 h 597336"/>
              <a:gd name="connsiteX60" fmla="*/ 460722 w 603264"/>
              <a:gd name="connsiteY60" fmla="*/ 527861 h 597336"/>
              <a:gd name="connsiteX61" fmla="*/ 460722 w 603264"/>
              <a:gd name="connsiteY61" fmla="*/ 517495 h 597336"/>
              <a:gd name="connsiteX62" fmla="*/ 467464 w 603264"/>
              <a:gd name="connsiteY62" fmla="*/ 513293 h 597336"/>
              <a:gd name="connsiteX63" fmla="*/ 429288 w 603264"/>
              <a:gd name="connsiteY63" fmla="*/ 513293 h 597336"/>
              <a:gd name="connsiteX64" fmla="*/ 445583 w 603264"/>
              <a:gd name="connsiteY64" fmla="*/ 513293 h 597336"/>
              <a:gd name="connsiteX65" fmla="*/ 452325 w 603264"/>
              <a:gd name="connsiteY65" fmla="*/ 517495 h 597336"/>
              <a:gd name="connsiteX66" fmla="*/ 452325 w 603264"/>
              <a:gd name="connsiteY66" fmla="*/ 527861 h 597336"/>
              <a:gd name="connsiteX67" fmla="*/ 445583 w 603264"/>
              <a:gd name="connsiteY67" fmla="*/ 532063 h 597336"/>
              <a:gd name="connsiteX68" fmla="*/ 429288 w 603264"/>
              <a:gd name="connsiteY68" fmla="*/ 532063 h 597336"/>
              <a:gd name="connsiteX69" fmla="*/ 422546 w 603264"/>
              <a:gd name="connsiteY69" fmla="*/ 527861 h 597336"/>
              <a:gd name="connsiteX70" fmla="*/ 422546 w 603264"/>
              <a:gd name="connsiteY70" fmla="*/ 517495 h 597336"/>
              <a:gd name="connsiteX71" fmla="*/ 429288 w 603264"/>
              <a:gd name="connsiteY71" fmla="*/ 513293 h 597336"/>
              <a:gd name="connsiteX72" fmla="*/ 543800 w 603264"/>
              <a:gd name="connsiteY72" fmla="*/ 489159 h 597336"/>
              <a:gd name="connsiteX73" fmla="*/ 560056 w 603264"/>
              <a:gd name="connsiteY73" fmla="*/ 489159 h 597336"/>
              <a:gd name="connsiteX74" fmla="*/ 566782 w 603264"/>
              <a:gd name="connsiteY74" fmla="*/ 493361 h 597336"/>
              <a:gd name="connsiteX75" fmla="*/ 566782 w 603264"/>
              <a:gd name="connsiteY75" fmla="*/ 503727 h 597336"/>
              <a:gd name="connsiteX76" fmla="*/ 560056 w 603264"/>
              <a:gd name="connsiteY76" fmla="*/ 507929 h 597336"/>
              <a:gd name="connsiteX77" fmla="*/ 543800 w 603264"/>
              <a:gd name="connsiteY77" fmla="*/ 507929 h 597336"/>
              <a:gd name="connsiteX78" fmla="*/ 537074 w 603264"/>
              <a:gd name="connsiteY78" fmla="*/ 503727 h 597336"/>
              <a:gd name="connsiteX79" fmla="*/ 537074 w 603264"/>
              <a:gd name="connsiteY79" fmla="*/ 493361 h 597336"/>
              <a:gd name="connsiteX80" fmla="*/ 543800 w 603264"/>
              <a:gd name="connsiteY80" fmla="*/ 489159 h 597336"/>
              <a:gd name="connsiteX81" fmla="*/ 505640 w 603264"/>
              <a:gd name="connsiteY81" fmla="*/ 489159 h 597336"/>
              <a:gd name="connsiteX82" fmla="*/ 521935 w 603264"/>
              <a:gd name="connsiteY82" fmla="*/ 489159 h 597336"/>
              <a:gd name="connsiteX83" fmla="*/ 528677 w 603264"/>
              <a:gd name="connsiteY83" fmla="*/ 493361 h 597336"/>
              <a:gd name="connsiteX84" fmla="*/ 528677 w 603264"/>
              <a:gd name="connsiteY84" fmla="*/ 503727 h 597336"/>
              <a:gd name="connsiteX85" fmla="*/ 521935 w 603264"/>
              <a:gd name="connsiteY85" fmla="*/ 507929 h 597336"/>
              <a:gd name="connsiteX86" fmla="*/ 505640 w 603264"/>
              <a:gd name="connsiteY86" fmla="*/ 507929 h 597336"/>
              <a:gd name="connsiteX87" fmla="*/ 498898 w 603264"/>
              <a:gd name="connsiteY87" fmla="*/ 503727 h 597336"/>
              <a:gd name="connsiteX88" fmla="*/ 498898 w 603264"/>
              <a:gd name="connsiteY88" fmla="*/ 493361 h 597336"/>
              <a:gd name="connsiteX89" fmla="*/ 505640 w 603264"/>
              <a:gd name="connsiteY89" fmla="*/ 489159 h 597336"/>
              <a:gd name="connsiteX90" fmla="*/ 467464 w 603264"/>
              <a:gd name="connsiteY90" fmla="*/ 489159 h 597336"/>
              <a:gd name="connsiteX91" fmla="*/ 483759 w 603264"/>
              <a:gd name="connsiteY91" fmla="*/ 489159 h 597336"/>
              <a:gd name="connsiteX92" fmla="*/ 490501 w 603264"/>
              <a:gd name="connsiteY92" fmla="*/ 493361 h 597336"/>
              <a:gd name="connsiteX93" fmla="*/ 490501 w 603264"/>
              <a:gd name="connsiteY93" fmla="*/ 503727 h 597336"/>
              <a:gd name="connsiteX94" fmla="*/ 483759 w 603264"/>
              <a:gd name="connsiteY94" fmla="*/ 507929 h 597336"/>
              <a:gd name="connsiteX95" fmla="*/ 467464 w 603264"/>
              <a:gd name="connsiteY95" fmla="*/ 507929 h 597336"/>
              <a:gd name="connsiteX96" fmla="*/ 460722 w 603264"/>
              <a:gd name="connsiteY96" fmla="*/ 503727 h 597336"/>
              <a:gd name="connsiteX97" fmla="*/ 460722 w 603264"/>
              <a:gd name="connsiteY97" fmla="*/ 493361 h 597336"/>
              <a:gd name="connsiteX98" fmla="*/ 467464 w 603264"/>
              <a:gd name="connsiteY98" fmla="*/ 489159 h 597336"/>
              <a:gd name="connsiteX99" fmla="*/ 429288 w 603264"/>
              <a:gd name="connsiteY99" fmla="*/ 489159 h 597336"/>
              <a:gd name="connsiteX100" fmla="*/ 445583 w 603264"/>
              <a:gd name="connsiteY100" fmla="*/ 489159 h 597336"/>
              <a:gd name="connsiteX101" fmla="*/ 452325 w 603264"/>
              <a:gd name="connsiteY101" fmla="*/ 493361 h 597336"/>
              <a:gd name="connsiteX102" fmla="*/ 452325 w 603264"/>
              <a:gd name="connsiteY102" fmla="*/ 503727 h 597336"/>
              <a:gd name="connsiteX103" fmla="*/ 445583 w 603264"/>
              <a:gd name="connsiteY103" fmla="*/ 507929 h 597336"/>
              <a:gd name="connsiteX104" fmla="*/ 429288 w 603264"/>
              <a:gd name="connsiteY104" fmla="*/ 507929 h 597336"/>
              <a:gd name="connsiteX105" fmla="*/ 422546 w 603264"/>
              <a:gd name="connsiteY105" fmla="*/ 503727 h 597336"/>
              <a:gd name="connsiteX106" fmla="*/ 422546 w 603264"/>
              <a:gd name="connsiteY106" fmla="*/ 493361 h 597336"/>
              <a:gd name="connsiteX107" fmla="*/ 429288 w 603264"/>
              <a:gd name="connsiteY107" fmla="*/ 489159 h 597336"/>
              <a:gd name="connsiteX108" fmla="*/ 543800 w 603264"/>
              <a:gd name="connsiteY108" fmla="*/ 455852 h 597336"/>
              <a:gd name="connsiteX109" fmla="*/ 560056 w 603264"/>
              <a:gd name="connsiteY109" fmla="*/ 455852 h 597336"/>
              <a:gd name="connsiteX110" fmla="*/ 566782 w 603264"/>
              <a:gd name="connsiteY110" fmla="*/ 460335 h 597336"/>
              <a:gd name="connsiteX111" fmla="*/ 566782 w 603264"/>
              <a:gd name="connsiteY111" fmla="*/ 470422 h 597336"/>
              <a:gd name="connsiteX112" fmla="*/ 560056 w 603264"/>
              <a:gd name="connsiteY112" fmla="*/ 474905 h 597336"/>
              <a:gd name="connsiteX113" fmla="*/ 543800 w 603264"/>
              <a:gd name="connsiteY113" fmla="*/ 474905 h 597336"/>
              <a:gd name="connsiteX114" fmla="*/ 537074 w 603264"/>
              <a:gd name="connsiteY114" fmla="*/ 470422 h 597336"/>
              <a:gd name="connsiteX115" fmla="*/ 537074 w 603264"/>
              <a:gd name="connsiteY115" fmla="*/ 460335 h 597336"/>
              <a:gd name="connsiteX116" fmla="*/ 543800 w 603264"/>
              <a:gd name="connsiteY116" fmla="*/ 455852 h 597336"/>
              <a:gd name="connsiteX117" fmla="*/ 505640 w 603264"/>
              <a:gd name="connsiteY117" fmla="*/ 455852 h 597336"/>
              <a:gd name="connsiteX118" fmla="*/ 521935 w 603264"/>
              <a:gd name="connsiteY118" fmla="*/ 455852 h 597336"/>
              <a:gd name="connsiteX119" fmla="*/ 528677 w 603264"/>
              <a:gd name="connsiteY119" fmla="*/ 460335 h 597336"/>
              <a:gd name="connsiteX120" fmla="*/ 528677 w 603264"/>
              <a:gd name="connsiteY120" fmla="*/ 470422 h 597336"/>
              <a:gd name="connsiteX121" fmla="*/ 521935 w 603264"/>
              <a:gd name="connsiteY121" fmla="*/ 474905 h 597336"/>
              <a:gd name="connsiteX122" fmla="*/ 505640 w 603264"/>
              <a:gd name="connsiteY122" fmla="*/ 474905 h 597336"/>
              <a:gd name="connsiteX123" fmla="*/ 498898 w 603264"/>
              <a:gd name="connsiteY123" fmla="*/ 470422 h 597336"/>
              <a:gd name="connsiteX124" fmla="*/ 498898 w 603264"/>
              <a:gd name="connsiteY124" fmla="*/ 460335 h 597336"/>
              <a:gd name="connsiteX125" fmla="*/ 505640 w 603264"/>
              <a:gd name="connsiteY125" fmla="*/ 455852 h 597336"/>
              <a:gd name="connsiteX126" fmla="*/ 467464 w 603264"/>
              <a:gd name="connsiteY126" fmla="*/ 455852 h 597336"/>
              <a:gd name="connsiteX127" fmla="*/ 483759 w 603264"/>
              <a:gd name="connsiteY127" fmla="*/ 455852 h 597336"/>
              <a:gd name="connsiteX128" fmla="*/ 490501 w 603264"/>
              <a:gd name="connsiteY128" fmla="*/ 460335 h 597336"/>
              <a:gd name="connsiteX129" fmla="*/ 490501 w 603264"/>
              <a:gd name="connsiteY129" fmla="*/ 470422 h 597336"/>
              <a:gd name="connsiteX130" fmla="*/ 483759 w 603264"/>
              <a:gd name="connsiteY130" fmla="*/ 474905 h 597336"/>
              <a:gd name="connsiteX131" fmla="*/ 467464 w 603264"/>
              <a:gd name="connsiteY131" fmla="*/ 474905 h 597336"/>
              <a:gd name="connsiteX132" fmla="*/ 460722 w 603264"/>
              <a:gd name="connsiteY132" fmla="*/ 470422 h 597336"/>
              <a:gd name="connsiteX133" fmla="*/ 460722 w 603264"/>
              <a:gd name="connsiteY133" fmla="*/ 460335 h 597336"/>
              <a:gd name="connsiteX134" fmla="*/ 467464 w 603264"/>
              <a:gd name="connsiteY134" fmla="*/ 455852 h 597336"/>
              <a:gd name="connsiteX135" fmla="*/ 429288 w 603264"/>
              <a:gd name="connsiteY135" fmla="*/ 455852 h 597336"/>
              <a:gd name="connsiteX136" fmla="*/ 445583 w 603264"/>
              <a:gd name="connsiteY136" fmla="*/ 455852 h 597336"/>
              <a:gd name="connsiteX137" fmla="*/ 452325 w 603264"/>
              <a:gd name="connsiteY137" fmla="*/ 460335 h 597336"/>
              <a:gd name="connsiteX138" fmla="*/ 452325 w 603264"/>
              <a:gd name="connsiteY138" fmla="*/ 470422 h 597336"/>
              <a:gd name="connsiteX139" fmla="*/ 445583 w 603264"/>
              <a:gd name="connsiteY139" fmla="*/ 474905 h 597336"/>
              <a:gd name="connsiteX140" fmla="*/ 429288 w 603264"/>
              <a:gd name="connsiteY140" fmla="*/ 474905 h 597336"/>
              <a:gd name="connsiteX141" fmla="*/ 422546 w 603264"/>
              <a:gd name="connsiteY141" fmla="*/ 470422 h 597336"/>
              <a:gd name="connsiteX142" fmla="*/ 422546 w 603264"/>
              <a:gd name="connsiteY142" fmla="*/ 460335 h 597336"/>
              <a:gd name="connsiteX143" fmla="*/ 429288 w 603264"/>
              <a:gd name="connsiteY143" fmla="*/ 455852 h 597336"/>
              <a:gd name="connsiteX144" fmla="*/ 433538 w 603264"/>
              <a:gd name="connsiteY144" fmla="*/ 368140 h 597336"/>
              <a:gd name="connsiteX145" fmla="*/ 555862 w 603264"/>
              <a:gd name="connsiteY145" fmla="*/ 368140 h 597336"/>
              <a:gd name="connsiteX146" fmla="*/ 570451 w 603264"/>
              <a:gd name="connsiteY146" fmla="*/ 381310 h 597336"/>
              <a:gd name="connsiteX147" fmla="*/ 570451 w 603264"/>
              <a:gd name="connsiteY147" fmla="*/ 412973 h 597336"/>
              <a:gd name="connsiteX148" fmla="*/ 555862 w 603264"/>
              <a:gd name="connsiteY148" fmla="*/ 425862 h 597336"/>
              <a:gd name="connsiteX149" fmla="*/ 433538 w 603264"/>
              <a:gd name="connsiteY149" fmla="*/ 425862 h 597336"/>
              <a:gd name="connsiteX150" fmla="*/ 419229 w 603264"/>
              <a:gd name="connsiteY150" fmla="*/ 412973 h 597336"/>
              <a:gd name="connsiteX151" fmla="*/ 419229 w 603264"/>
              <a:gd name="connsiteY151" fmla="*/ 381310 h 597336"/>
              <a:gd name="connsiteX152" fmla="*/ 433538 w 603264"/>
              <a:gd name="connsiteY152" fmla="*/ 368140 h 597336"/>
              <a:gd name="connsiteX153" fmla="*/ 436629 w 603264"/>
              <a:gd name="connsiteY153" fmla="*/ 340937 h 597336"/>
              <a:gd name="connsiteX154" fmla="*/ 400721 w 603264"/>
              <a:gd name="connsiteY154" fmla="*/ 377087 h 597336"/>
              <a:gd name="connsiteX155" fmla="*/ 400721 w 603264"/>
              <a:gd name="connsiteY155" fmla="*/ 538780 h 597336"/>
              <a:gd name="connsiteX156" fmla="*/ 436629 w 603264"/>
              <a:gd name="connsiteY156" fmla="*/ 574929 h 597336"/>
              <a:gd name="connsiteX157" fmla="*/ 552769 w 603264"/>
              <a:gd name="connsiteY157" fmla="*/ 574929 h 597336"/>
              <a:gd name="connsiteX158" fmla="*/ 588677 w 603264"/>
              <a:gd name="connsiteY158" fmla="*/ 538780 h 597336"/>
              <a:gd name="connsiteX159" fmla="*/ 588677 w 603264"/>
              <a:gd name="connsiteY159" fmla="*/ 377087 h 597336"/>
              <a:gd name="connsiteX160" fmla="*/ 552769 w 603264"/>
              <a:gd name="connsiteY160" fmla="*/ 340937 h 597336"/>
              <a:gd name="connsiteX161" fmla="*/ 436629 w 603264"/>
              <a:gd name="connsiteY161" fmla="*/ 326365 h 597336"/>
              <a:gd name="connsiteX162" fmla="*/ 552769 w 603264"/>
              <a:gd name="connsiteY162" fmla="*/ 326365 h 597336"/>
              <a:gd name="connsiteX163" fmla="*/ 603264 w 603264"/>
              <a:gd name="connsiteY163" fmla="*/ 377087 h 597336"/>
              <a:gd name="connsiteX164" fmla="*/ 603264 w 603264"/>
              <a:gd name="connsiteY164" fmla="*/ 538780 h 597336"/>
              <a:gd name="connsiteX165" fmla="*/ 552769 w 603264"/>
              <a:gd name="connsiteY165" fmla="*/ 589221 h 597336"/>
              <a:gd name="connsiteX166" fmla="*/ 436629 w 603264"/>
              <a:gd name="connsiteY166" fmla="*/ 589221 h 597336"/>
              <a:gd name="connsiteX167" fmla="*/ 386134 w 603264"/>
              <a:gd name="connsiteY167" fmla="*/ 538780 h 597336"/>
              <a:gd name="connsiteX168" fmla="*/ 386134 w 603264"/>
              <a:gd name="connsiteY168" fmla="*/ 377087 h 597336"/>
              <a:gd name="connsiteX169" fmla="*/ 436629 w 603264"/>
              <a:gd name="connsiteY169" fmla="*/ 326365 h 597336"/>
              <a:gd name="connsiteX170" fmla="*/ 279496 w 603264"/>
              <a:gd name="connsiteY170" fmla="*/ 0 h 597336"/>
              <a:gd name="connsiteX171" fmla="*/ 433836 w 603264"/>
              <a:gd name="connsiteY171" fmla="*/ 154097 h 597336"/>
              <a:gd name="connsiteX172" fmla="*/ 348528 w 603264"/>
              <a:gd name="connsiteY172" fmla="*/ 315479 h 597336"/>
              <a:gd name="connsiteX173" fmla="*/ 383044 w 603264"/>
              <a:gd name="connsiteY173" fmla="*/ 326686 h 597336"/>
              <a:gd name="connsiteX174" fmla="*/ 362839 w 603264"/>
              <a:gd name="connsiteY174" fmla="*/ 377117 h 597336"/>
              <a:gd name="connsiteX175" fmla="*/ 362839 w 603264"/>
              <a:gd name="connsiteY175" fmla="*/ 538779 h 597336"/>
              <a:gd name="connsiteX176" fmla="*/ 386411 w 603264"/>
              <a:gd name="connsiteY176" fmla="*/ 592573 h 597336"/>
              <a:gd name="connsiteX177" fmla="*/ 279776 w 603264"/>
              <a:gd name="connsiteY177" fmla="*/ 597336 h 597336"/>
              <a:gd name="connsiteX178" fmla="*/ 357788 w 603264"/>
              <a:gd name="connsiteY178" fmla="*/ 519167 h 597336"/>
              <a:gd name="connsiteX179" fmla="*/ 291843 w 603264"/>
              <a:gd name="connsiteY179" fmla="*/ 360027 h 597336"/>
              <a:gd name="connsiteX180" fmla="*/ 292685 w 603264"/>
              <a:gd name="connsiteY180" fmla="*/ 360027 h 597336"/>
              <a:gd name="connsiteX181" fmla="*/ 318221 w 603264"/>
              <a:gd name="connsiteY181" fmla="*/ 330608 h 597336"/>
              <a:gd name="connsiteX182" fmla="*/ 279496 w 603264"/>
              <a:gd name="connsiteY182" fmla="*/ 337893 h 597336"/>
              <a:gd name="connsiteX183" fmla="*/ 240770 w 603264"/>
              <a:gd name="connsiteY183" fmla="*/ 330608 h 597336"/>
              <a:gd name="connsiteX184" fmla="*/ 266587 w 603264"/>
              <a:gd name="connsiteY184" fmla="*/ 360027 h 597336"/>
              <a:gd name="connsiteX185" fmla="*/ 267149 w 603264"/>
              <a:gd name="connsiteY185" fmla="*/ 360027 h 597336"/>
              <a:gd name="connsiteX186" fmla="*/ 201203 w 603264"/>
              <a:gd name="connsiteY186" fmla="*/ 519167 h 597336"/>
              <a:gd name="connsiteX187" fmla="*/ 279496 w 603264"/>
              <a:gd name="connsiteY187" fmla="*/ 597336 h 597336"/>
              <a:gd name="connsiteX188" fmla="*/ 0 w 603264"/>
              <a:gd name="connsiteY188" fmla="*/ 528413 h 597336"/>
              <a:gd name="connsiteX189" fmla="*/ 210464 w 603264"/>
              <a:gd name="connsiteY189" fmla="*/ 315479 h 597336"/>
              <a:gd name="connsiteX190" fmla="*/ 125156 w 603264"/>
              <a:gd name="connsiteY190" fmla="*/ 154097 h 597336"/>
              <a:gd name="connsiteX191" fmla="*/ 279496 w 603264"/>
              <a:gd name="connsiteY191" fmla="*/ 0 h 59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603264" h="597336">
                <a:moveTo>
                  <a:pt x="543800" y="537073"/>
                </a:moveTo>
                <a:lnTo>
                  <a:pt x="560056" y="537073"/>
                </a:lnTo>
                <a:cubicBezTo>
                  <a:pt x="563699" y="537073"/>
                  <a:pt x="566782" y="539034"/>
                  <a:pt x="566782" y="541275"/>
                </a:cubicBezTo>
                <a:lnTo>
                  <a:pt x="566782" y="551641"/>
                </a:lnTo>
                <a:cubicBezTo>
                  <a:pt x="566782" y="554162"/>
                  <a:pt x="563699" y="555843"/>
                  <a:pt x="560056" y="555843"/>
                </a:cubicBezTo>
                <a:lnTo>
                  <a:pt x="543800" y="555843"/>
                </a:lnTo>
                <a:cubicBezTo>
                  <a:pt x="539877" y="555843"/>
                  <a:pt x="537074" y="554162"/>
                  <a:pt x="537074" y="551641"/>
                </a:cubicBezTo>
                <a:lnTo>
                  <a:pt x="537074" y="541275"/>
                </a:lnTo>
                <a:cubicBezTo>
                  <a:pt x="537074" y="539034"/>
                  <a:pt x="540157" y="537073"/>
                  <a:pt x="543800" y="537073"/>
                </a:cubicBezTo>
                <a:close/>
                <a:moveTo>
                  <a:pt x="505640" y="537073"/>
                </a:moveTo>
                <a:lnTo>
                  <a:pt x="521935" y="537073"/>
                </a:lnTo>
                <a:cubicBezTo>
                  <a:pt x="525587" y="537073"/>
                  <a:pt x="528677" y="539034"/>
                  <a:pt x="528677" y="541275"/>
                </a:cubicBezTo>
                <a:lnTo>
                  <a:pt x="528677" y="551641"/>
                </a:lnTo>
                <a:cubicBezTo>
                  <a:pt x="528677" y="554162"/>
                  <a:pt x="525587" y="555843"/>
                  <a:pt x="521935" y="555843"/>
                </a:cubicBezTo>
                <a:lnTo>
                  <a:pt x="505640" y="555843"/>
                </a:lnTo>
                <a:cubicBezTo>
                  <a:pt x="501707" y="555843"/>
                  <a:pt x="498898" y="554162"/>
                  <a:pt x="498898" y="551641"/>
                </a:cubicBezTo>
                <a:lnTo>
                  <a:pt x="498898" y="541275"/>
                </a:lnTo>
                <a:cubicBezTo>
                  <a:pt x="498898" y="539034"/>
                  <a:pt x="501707" y="537073"/>
                  <a:pt x="505640" y="537073"/>
                </a:cubicBezTo>
                <a:close/>
                <a:moveTo>
                  <a:pt x="467464" y="537073"/>
                </a:moveTo>
                <a:lnTo>
                  <a:pt x="483759" y="537073"/>
                </a:lnTo>
                <a:cubicBezTo>
                  <a:pt x="487411" y="537073"/>
                  <a:pt x="490501" y="539034"/>
                  <a:pt x="490501" y="541275"/>
                </a:cubicBezTo>
                <a:lnTo>
                  <a:pt x="490501" y="551641"/>
                </a:lnTo>
                <a:cubicBezTo>
                  <a:pt x="490501" y="554162"/>
                  <a:pt x="487411" y="555843"/>
                  <a:pt x="483759" y="555843"/>
                </a:cubicBezTo>
                <a:lnTo>
                  <a:pt x="467464" y="555843"/>
                </a:lnTo>
                <a:cubicBezTo>
                  <a:pt x="463812" y="555843"/>
                  <a:pt x="460722" y="554162"/>
                  <a:pt x="460722" y="551641"/>
                </a:cubicBezTo>
                <a:lnTo>
                  <a:pt x="460722" y="541275"/>
                </a:lnTo>
                <a:cubicBezTo>
                  <a:pt x="460722" y="539034"/>
                  <a:pt x="463812" y="537073"/>
                  <a:pt x="467464" y="537073"/>
                </a:cubicBezTo>
                <a:close/>
                <a:moveTo>
                  <a:pt x="429288" y="537073"/>
                </a:moveTo>
                <a:lnTo>
                  <a:pt x="445583" y="537073"/>
                </a:lnTo>
                <a:cubicBezTo>
                  <a:pt x="449235" y="537073"/>
                  <a:pt x="452325" y="539034"/>
                  <a:pt x="452325" y="541275"/>
                </a:cubicBezTo>
                <a:lnTo>
                  <a:pt x="452325" y="551641"/>
                </a:lnTo>
                <a:cubicBezTo>
                  <a:pt x="452325" y="554162"/>
                  <a:pt x="449235" y="555843"/>
                  <a:pt x="445583" y="555843"/>
                </a:cubicBezTo>
                <a:lnTo>
                  <a:pt x="429288" y="555843"/>
                </a:lnTo>
                <a:cubicBezTo>
                  <a:pt x="425355" y="555843"/>
                  <a:pt x="422546" y="554162"/>
                  <a:pt x="422546" y="551641"/>
                </a:cubicBezTo>
                <a:lnTo>
                  <a:pt x="422546" y="541275"/>
                </a:lnTo>
                <a:cubicBezTo>
                  <a:pt x="422546" y="539034"/>
                  <a:pt x="425355" y="537073"/>
                  <a:pt x="429288" y="537073"/>
                </a:cubicBezTo>
                <a:close/>
                <a:moveTo>
                  <a:pt x="543800" y="513293"/>
                </a:moveTo>
                <a:lnTo>
                  <a:pt x="560056" y="513293"/>
                </a:lnTo>
                <a:cubicBezTo>
                  <a:pt x="563699" y="513293"/>
                  <a:pt x="566782" y="515254"/>
                  <a:pt x="566782" y="517495"/>
                </a:cubicBezTo>
                <a:lnTo>
                  <a:pt x="566782" y="527861"/>
                </a:lnTo>
                <a:cubicBezTo>
                  <a:pt x="566782" y="530102"/>
                  <a:pt x="563699" y="532063"/>
                  <a:pt x="560056" y="532063"/>
                </a:cubicBezTo>
                <a:lnTo>
                  <a:pt x="543800" y="532063"/>
                </a:lnTo>
                <a:cubicBezTo>
                  <a:pt x="540157" y="532063"/>
                  <a:pt x="537074" y="530102"/>
                  <a:pt x="537074" y="527861"/>
                </a:cubicBezTo>
                <a:lnTo>
                  <a:pt x="537074" y="517495"/>
                </a:lnTo>
                <a:cubicBezTo>
                  <a:pt x="537074" y="515254"/>
                  <a:pt x="540157" y="513293"/>
                  <a:pt x="543800" y="513293"/>
                </a:cubicBezTo>
                <a:close/>
                <a:moveTo>
                  <a:pt x="505640" y="513293"/>
                </a:moveTo>
                <a:lnTo>
                  <a:pt x="521935" y="513293"/>
                </a:lnTo>
                <a:cubicBezTo>
                  <a:pt x="525587" y="513293"/>
                  <a:pt x="528677" y="515254"/>
                  <a:pt x="528677" y="517495"/>
                </a:cubicBezTo>
                <a:lnTo>
                  <a:pt x="528677" y="527861"/>
                </a:lnTo>
                <a:cubicBezTo>
                  <a:pt x="528677" y="530102"/>
                  <a:pt x="525587" y="532063"/>
                  <a:pt x="521935" y="532063"/>
                </a:cubicBezTo>
                <a:lnTo>
                  <a:pt x="505640" y="532063"/>
                </a:lnTo>
                <a:cubicBezTo>
                  <a:pt x="501707" y="532063"/>
                  <a:pt x="498898" y="530102"/>
                  <a:pt x="498898" y="527861"/>
                </a:cubicBezTo>
                <a:lnTo>
                  <a:pt x="498898" y="517495"/>
                </a:lnTo>
                <a:cubicBezTo>
                  <a:pt x="498898" y="515254"/>
                  <a:pt x="501707" y="513293"/>
                  <a:pt x="505640" y="513293"/>
                </a:cubicBezTo>
                <a:close/>
                <a:moveTo>
                  <a:pt x="467464" y="513293"/>
                </a:moveTo>
                <a:lnTo>
                  <a:pt x="483759" y="513293"/>
                </a:lnTo>
                <a:cubicBezTo>
                  <a:pt x="487411" y="513293"/>
                  <a:pt x="490501" y="515254"/>
                  <a:pt x="490501" y="517495"/>
                </a:cubicBezTo>
                <a:lnTo>
                  <a:pt x="490501" y="527861"/>
                </a:lnTo>
                <a:cubicBezTo>
                  <a:pt x="490501" y="530102"/>
                  <a:pt x="487411" y="532063"/>
                  <a:pt x="483759" y="532063"/>
                </a:cubicBezTo>
                <a:lnTo>
                  <a:pt x="467464" y="532063"/>
                </a:lnTo>
                <a:cubicBezTo>
                  <a:pt x="463812" y="532063"/>
                  <a:pt x="460722" y="530102"/>
                  <a:pt x="460722" y="527861"/>
                </a:cubicBezTo>
                <a:lnTo>
                  <a:pt x="460722" y="517495"/>
                </a:lnTo>
                <a:cubicBezTo>
                  <a:pt x="460722" y="515254"/>
                  <a:pt x="463812" y="513293"/>
                  <a:pt x="467464" y="513293"/>
                </a:cubicBezTo>
                <a:close/>
                <a:moveTo>
                  <a:pt x="429288" y="513293"/>
                </a:moveTo>
                <a:lnTo>
                  <a:pt x="445583" y="513293"/>
                </a:lnTo>
                <a:cubicBezTo>
                  <a:pt x="449235" y="513293"/>
                  <a:pt x="452325" y="515254"/>
                  <a:pt x="452325" y="517495"/>
                </a:cubicBezTo>
                <a:lnTo>
                  <a:pt x="452325" y="527861"/>
                </a:lnTo>
                <a:cubicBezTo>
                  <a:pt x="452325" y="530102"/>
                  <a:pt x="449235" y="532063"/>
                  <a:pt x="445583" y="532063"/>
                </a:cubicBezTo>
                <a:lnTo>
                  <a:pt x="429288" y="532063"/>
                </a:lnTo>
                <a:cubicBezTo>
                  <a:pt x="425355" y="532063"/>
                  <a:pt x="422546" y="530102"/>
                  <a:pt x="422546" y="527861"/>
                </a:cubicBezTo>
                <a:lnTo>
                  <a:pt x="422546" y="517495"/>
                </a:lnTo>
                <a:cubicBezTo>
                  <a:pt x="422546" y="515254"/>
                  <a:pt x="425355" y="513293"/>
                  <a:pt x="429288" y="513293"/>
                </a:cubicBezTo>
                <a:close/>
                <a:moveTo>
                  <a:pt x="543800" y="489159"/>
                </a:moveTo>
                <a:lnTo>
                  <a:pt x="560056" y="489159"/>
                </a:lnTo>
                <a:cubicBezTo>
                  <a:pt x="563699" y="489159"/>
                  <a:pt x="566782" y="491120"/>
                  <a:pt x="566782" y="493361"/>
                </a:cubicBezTo>
                <a:lnTo>
                  <a:pt x="566782" y="503727"/>
                </a:lnTo>
                <a:cubicBezTo>
                  <a:pt x="566782" y="505968"/>
                  <a:pt x="563699" y="507929"/>
                  <a:pt x="560056" y="507929"/>
                </a:cubicBezTo>
                <a:lnTo>
                  <a:pt x="543800" y="507929"/>
                </a:lnTo>
                <a:cubicBezTo>
                  <a:pt x="540157" y="507929"/>
                  <a:pt x="537074" y="505968"/>
                  <a:pt x="537074" y="503727"/>
                </a:cubicBezTo>
                <a:lnTo>
                  <a:pt x="537074" y="493361"/>
                </a:lnTo>
                <a:cubicBezTo>
                  <a:pt x="537074" y="491120"/>
                  <a:pt x="540157" y="489159"/>
                  <a:pt x="543800" y="489159"/>
                </a:cubicBezTo>
                <a:close/>
                <a:moveTo>
                  <a:pt x="505640" y="489159"/>
                </a:moveTo>
                <a:lnTo>
                  <a:pt x="521935" y="489159"/>
                </a:lnTo>
                <a:cubicBezTo>
                  <a:pt x="525587" y="489159"/>
                  <a:pt x="528677" y="491120"/>
                  <a:pt x="528677" y="493361"/>
                </a:cubicBezTo>
                <a:lnTo>
                  <a:pt x="528677" y="503727"/>
                </a:lnTo>
                <a:cubicBezTo>
                  <a:pt x="528677" y="505968"/>
                  <a:pt x="525587" y="507929"/>
                  <a:pt x="521935" y="507929"/>
                </a:cubicBezTo>
                <a:lnTo>
                  <a:pt x="505640" y="507929"/>
                </a:lnTo>
                <a:cubicBezTo>
                  <a:pt x="501707" y="507929"/>
                  <a:pt x="498898" y="505968"/>
                  <a:pt x="498898" y="503727"/>
                </a:cubicBezTo>
                <a:lnTo>
                  <a:pt x="498898" y="493361"/>
                </a:lnTo>
                <a:cubicBezTo>
                  <a:pt x="498898" y="491120"/>
                  <a:pt x="501707" y="489159"/>
                  <a:pt x="505640" y="489159"/>
                </a:cubicBezTo>
                <a:close/>
                <a:moveTo>
                  <a:pt x="467464" y="489159"/>
                </a:moveTo>
                <a:lnTo>
                  <a:pt x="483759" y="489159"/>
                </a:lnTo>
                <a:cubicBezTo>
                  <a:pt x="487692" y="489159"/>
                  <a:pt x="490501" y="491120"/>
                  <a:pt x="490501" y="493361"/>
                </a:cubicBezTo>
                <a:lnTo>
                  <a:pt x="490501" y="503727"/>
                </a:lnTo>
                <a:cubicBezTo>
                  <a:pt x="490501" y="505968"/>
                  <a:pt x="487692" y="507929"/>
                  <a:pt x="483759" y="507929"/>
                </a:cubicBezTo>
                <a:lnTo>
                  <a:pt x="467464" y="507929"/>
                </a:lnTo>
                <a:cubicBezTo>
                  <a:pt x="463812" y="507929"/>
                  <a:pt x="460722" y="505968"/>
                  <a:pt x="460722" y="503727"/>
                </a:cubicBezTo>
                <a:lnTo>
                  <a:pt x="460722" y="493361"/>
                </a:lnTo>
                <a:cubicBezTo>
                  <a:pt x="460722" y="491120"/>
                  <a:pt x="463812" y="489159"/>
                  <a:pt x="467464" y="489159"/>
                </a:cubicBezTo>
                <a:close/>
                <a:moveTo>
                  <a:pt x="429288" y="489159"/>
                </a:moveTo>
                <a:lnTo>
                  <a:pt x="445583" y="489159"/>
                </a:lnTo>
                <a:cubicBezTo>
                  <a:pt x="449235" y="489159"/>
                  <a:pt x="452325" y="491120"/>
                  <a:pt x="452325" y="493361"/>
                </a:cubicBezTo>
                <a:lnTo>
                  <a:pt x="452325" y="503727"/>
                </a:lnTo>
                <a:cubicBezTo>
                  <a:pt x="452325" y="505968"/>
                  <a:pt x="449235" y="507929"/>
                  <a:pt x="445583" y="507929"/>
                </a:cubicBezTo>
                <a:lnTo>
                  <a:pt x="429288" y="507929"/>
                </a:lnTo>
                <a:cubicBezTo>
                  <a:pt x="425636" y="507929"/>
                  <a:pt x="422546" y="505968"/>
                  <a:pt x="422546" y="503727"/>
                </a:cubicBezTo>
                <a:lnTo>
                  <a:pt x="422546" y="493361"/>
                </a:lnTo>
                <a:cubicBezTo>
                  <a:pt x="422546" y="491120"/>
                  <a:pt x="425636" y="489159"/>
                  <a:pt x="429288" y="489159"/>
                </a:cubicBezTo>
                <a:close/>
                <a:moveTo>
                  <a:pt x="543800" y="455852"/>
                </a:moveTo>
                <a:lnTo>
                  <a:pt x="560056" y="455852"/>
                </a:lnTo>
                <a:cubicBezTo>
                  <a:pt x="563699" y="455852"/>
                  <a:pt x="566782" y="457813"/>
                  <a:pt x="566782" y="460335"/>
                </a:cubicBezTo>
                <a:lnTo>
                  <a:pt x="566782" y="470422"/>
                </a:lnTo>
                <a:cubicBezTo>
                  <a:pt x="566782" y="472944"/>
                  <a:pt x="563699" y="474905"/>
                  <a:pt x="560056" y="474905"/>
                </a:cubicBezTo>
                <a:lnTo>
                  <a:pt x="543800" y="474905"/>
                </a:lnTo>
                <a:cubicBezTo>
                  <a:pt x="539877" y="474905"/>
                  <a:pt x="537074" y="472944"/>
                  <a:pt x="537074" y="470422"/>
                </a:cubicBezTo>
                <a:lnTo>
                  <a:pt x="537074" y="460335"/>
                </a:lnTo>
                <a:cubicBezTo>
                  <a:pt x="537074" y="457813"/>
                  <a:pt x="540157" y="455852"/>
                  <a:pt x="543800" y="455852"/>
                </a:cubicBezTo>
                <a:close/>
                <a:moveTo>
                  <a:pt x="505640" y="455852"/>
                </a:moveTo>
                <a:lnTo>
                  <a:pt x="521935" y="455852"/>
                </a:lnTo>
                <a:cubicBezTo>
                  <a:pt x="525587" y="455852"/>
                  <a:pt x="528677" y="457813"/>
                  <a:pt x="528677" y="460335"/>
                </a:cubicBezTo>
                <a:lnTo>
                  <a:pt x="528677" y="470422"/>
                </a:lnTo>
                <a:cubicBezTo>
                  <a:pt x="528677" y="472944"/>
                  <a:pt x="525587" y="474905"/>
                  <a:pt x="521935" y="474905"/>
                </a:cubicBezTo>
                <a:lnTo>
                  <a:pt x="505640" y="474905"/>
                </a:lnTo>
                <a:cubicBezTo>
                  <a:pt x="501707" y="474905"/>
                  <a:pt x="498898" y="472944"/>
                  <a:pt x="498898" y="470422"/>
                </a:cubicBezTo>
                <a:lnTo>
                  <a:pt x="498898" y="460335"/>
                </a:lnTo>
                <a:cubicBezTo>
                  <a:pt x="498898" y="457813"/>
                  <a:pt x="501707" y="455852"/>
                  <a:pt x="505640" y="455852"/>
                </a:cubicBezTo>
                <a:close/>
                <a:moveTo>
                  <a:pt x="467464" y="455852"/>
                </a:moveTo>
                <a:lnTo>
                  <a:pt x="483759" y="455852"/>
                </a:lnTo>
                <a:cubicBezTo>
                  <a:pt x="487411" y="455852"/>
                  <a:pt x="490501" y="457813"/>
                  <a:pt x="490501" y="460335"/>
                </a:cubicBezTo>
                <a:lnTo>
                  <a:pt x="490501" y="470422"/>
                </a:lnTo>
                <a:cubicBezTo>
                  <a:pt x="490501" y="472944"/>
                  <a:pt x="487411" y="474905"/>
                  <a:pt x="483759" y="474905"/>
                </a:cubicBezTo>
                <a:lnTo>
                  <a:pt x="467464" y="474905"/>
                </a:lnTo>
                <a:cubicBezTo>
                  <a:pt x="463531" y="474905"/>
                  <a:pt x="460722" y="472944"/>
                  <a:pt x="460722" y="470422"/>
                </a:cubicBezTo>
                <a:lnTo>
                  <a:pt x="460722" y="460335"/>
                </a:lnTo>
                <a:cubicBezTo>
                  <a:pt x="460722" y="457813"/>
                  <a:pt x="463531" y="455852"/>
                  <a:pt x="467464" y="455852"/>
                </a:cubicBezTo>
                <a:close/>
                <a:moveTo>
                  <a:pt x="429288" y="455852"/>
                </a:moveTo>
                <a:lnTo>
                  <a:pt x="445583" y="455852"/>
                </a:lnTo>
                <a:cubicBezTo>
                  <a:pt x="449235" y="455852"/>
                  <a:pt x="452325" y="457813"/>
                  <a:pt x="452325" y="460335"/>
                </a:cubicBezTo>
                <a:lnTo>
                  <a:pt x="452325" y="470422"/>
                </a:lnTo>
                <a:cubicBezTo>
                  <a:pt x="452325" y="472944"/>
                  <a:pt x="449235" y="474905"/>
                  <a:pt x="445583" y="474905"/>
                </a:cubicBezTo>
                <a:lnTo>
                  <a:pt x="429288" y="474905"/>
                </a:lnTo>
                <a:cubicBezTo>
                  <a:pt x="425355" y="474905"/>
                  <a:pt x="422546" y="472944"/>
                  <a:pt x="422546" y="470422"/>
                </a:cubicBezTo>
                <a:lnTo>
                  <a:pt x="422546" y="460335"/>
                </a:lnTo>
                <a:cubicBezTo>
                  <a:pt x="422546" y="457813"/>
                  <a:pt x="425355" y="455852"/>
                  <a:pt x="429288" y="455852"/>
                </a:cubicBezTo>
                <a:close/>
                <a:moveTo>
                  <a:pt x="433538" y="368140"/>
                </a:moveTo>
                <a:lnTo>
                  <a:pt x="555862" y="368140"/>
                </a:lnTo>
                <a:cubicBezTo>
                  <a:pt x="563718" y="368140"/>
                  <a:pt x="570451" y="374024"/>
                  <a:pt x="570451" y="381310"/>
                </a:cubicBezTo>
                <a:lnTo>
                  <a:pt x="570451" y="412973"/>
                </a:lnTo>
                <a:cubicBezTo>
                  <a:pt x="570451" y="419978"/>
                  <a:pt x="563718" y="425862"/>
                  <a:pt x="555862" y="425862"/>
                </a:cubicBezTo>
                <a:lnTo>
                  <a:pt x="433538" y="425862"/>
                </a:lnTo>
                <a:cubicBezTo>
                  <a:pt x="425682" y="425862"/>
                  <a:pt x="419229" y="419978"/>
                  <a:pt x="419229" y="412973"/>
                </a:cubicBezTo>
                <a:lnTo>
                  <a:pt x="419229" y="381310"/>
                </a:lnTo>
                <a:cubicBezTo>
                  <a:pt x="419229" y="374024"/>
                  <a:pt x="425682" y="368140"/>
                  <a:pt x="433538" y="368140"/>
                </a:cubicBezTo>
                <a:close/>
                <a:moveTo>
                  <a:pt x="436629" y="340937"/>
                </a:moveTo>
                <a:cubicBezTo>
                  <a:pt x="416712" y="340937"/>
                  <a:pt x="400721" y="357190"/>
                  <a:pt x="400721" y="377087"/>
                </a:cubicBezTo>
                <a:lnTo>
                  <a:pt x="400721" y="538780"/>
                </a:lnTo>
                <a:cubicBezTo>
                  <a:pt x="400721" y="558676"/>
                  <a:pt x="416712" y="574929"/>
                  <a:pt x="436629" y="574929"/>
                </a:cubicBezTo>
                <a:lnTo>
                  <a:pt x="552769" y="574929"/>
                </a:lnTo>
                <a:cubicBezTo>
                  <a:pt x="572686" y="574929"/>
                  <a:pt x="588677" y="558676"/>
                  <a:pt x="588677" y="538780"/>
                </a:cubicBezTo>
                <a:lnTo>
                  <a:pt x="588677" y="377087"/>
                </a:lnTo>
                <a:cubicBezTo>
                  <a:pt x="588677" y="357190"/>
                  <a:pt x="572686" y="340937"/>
                  <a:pt x="552769" y="340937"/>
                </a:cubicBezTo>
                <a:close/>
                <a:moveTo>
                  <a:pt x="436629" y="326365"/>
                </a:moveTo>
                <a:lnTo>
                  <a:pt x="552769" y="326365"/>
                </a:lnTo>
                <a:cubicBezTo>
                  <a:pt x="580541" y="326365"/>
                  <a:pt x="603264" y="349064"/>
                  <a:pt x="603264" y="377087"/>
                </a:cubicBezTo>
                <a:lnTo>
                  <a:pt x="603264" y="538780"/>
                </a:lnTo>
                <a:cubicBezTo>
                  <a:pt x="603264" y="566803"/>
                  <a:pt x="580541" y="589221"/>
                  <a:pt x="552769" y="589221"/>
                </a:cubicBezTo>
                <a:lnTo>
                  <a:pt x="436629" y="589221"/>
                </a:lnTo>
                <a:cubicBezTo>
                  <a:pt x="408857" y="589221"/>
                  <a:pt x="386134" y="566803"/>
                  <a:pt x="386134" y="538780"/>
                </a:cubicBezTo>
                <a:lnTo>
                  <a:pt x="386134" y="377087"/>
                </a:lnTo>
                <a:cubicBezTo>
                  <a:pt x="386134" y="349064"/>
                  <a:pt x="408857" y="326365"/>
                  <a:pt x="436629" y="326365"/>
                </a:cubicBezTo>
                <a:close/>
                <a:moveTo>
                  <a:pt x="279496" y="0"/>
                </a:moveTo>
                <a:cubicBezTo>
                  <a:pt x="364804" y="0"/>
                  <a:pt x="433836" y="68923"/>
                  <a:pt x="433836" y="154097"/>
                </a:cubicBezTo>
                <a:cubicBezTo>
                  <a:pt x="433836" y="214335"/>
                  <a:pt x="399039" y="281297"/>
                  <a:pt x="348528" y="315479"/>
                </a:cubicBezTo>
                <a:cubicBezTo>
                  <a:pt x="360314" y="318280"/>
                  <a:pt x="371819" y="322203"/>
                  <a:pt x="383044" y="326686"/>
                </a:cubicBezTo>
                <a:cubicBezTo>
                  <a:pt x="370697" y="339854"/>
                  <a:pt x="362839" y="357505"/>
                  <a:pt x="362839" y="377117"/>
                </a:cubicBezTo>
                <a:lnTo>
                  <a:pt x="362839" y="538779"/>
                </a:lnTo>
                <a:cubicBezTo>
                  <a:pt x="362839" y="560073"/>
                  <a:pt x="372100" y="579125"/>
                  <a:pt x="386411" y="592573"/>
                </a:cubicBezTo>
                <a:cubicBezTo>
                  <a:pt x="352457" y="595655"/>
                  <a:pt x="315976" y="597336"/>
                  <a:pt x="279776" y="597336"/>
                </a:cubicBezTo>
                <a:lnTo>
                  <a:pt x="357788" y="519167"/>
                </a:lnTo>
                <a:lnTo>
                  <a:pt x="291843" y="360027"/>
                </a:lnTo>
                <a:lnTo>
                  <a:pt x="292685" y="360027"/>
                </a:lnTo>
                <a:lnTo>
                  <a:pt x="318221" y="330608"/>
                </a:lnTo>
                <a:cubicBezTo>
                  <a:pt x="305874" y="335091"/>
                  <a:pt x="292966" y="337893"/>
                  <a:pt x="279496" y="337893"/>
                </a:cubicBezTo>
                <a:cubicBezTo>
                  <a:pt x="266307" y="337893"/>
                  <a:pt x="253398" y="335091"/>
                  <a:pt x="240770" y="330608"/>
                </a:cubicBezTo>
                <a:lnTo>
                  <a:pt x="266587" y="360027"/>
                </a:lnTo>
                <a:lnTo>
                  <a:pt x="267149" y="360027"/>
                </a:lnTo>
                <a:lnTo>
                  <a:pt x="201203" y="519167"/>
                </a:lnTo>
                <a:lnTo>
                  <a:pt x="279496" y="597336"/>
                </a:lnTo>
                <a:cubicBezTo>
                  <a:pt x="139748" y="597336"/>
                  <a:pt x="0" y="574362"/>
                  <a:pt x="0" y="528413"/>
                </a:cubicBezTo>
                <a:cubicBezTo>
                  <a:pt x="0" y="450804"/>
                  <a:pt x="89517" y="346018"/>
                  <a:pt x="210464" y="315479"/>
                </a:cubicBezTo>
                <a:cubicBezTo>
                  <a:pt x="159952" y="281297"/>
                  <a:pt x="125156" y="214335"/>
                  <a:pt x="125156" y="154097"/>
                </a:cubicBezTo>
                <a:cubicBezTo>
                  <a:pt x="125156" y="68923"/>
                  <a:pt x="194188" y="0"/>
                  <a:pt x="279496" y="0"/>
                </a:cubicBezTo>
                <a:close/>
              </a:path>
            </a:pathLst>
          </a:custGeom>
          <a:solidFill>
            <a:srgbClr val="FFF4B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六边形 69"/>
          <p:cNvSpPr/>
          <p:nvPr/>
        </p:nvSpPr>
        <p:spPr>
          <a:xfrm rot="5400000">
            <a:off x="9948122" y="1978977"/>
            <a:ext cx="900410" cy="776214"/>
          </a:xfrm>
          <a:prstGeom prst="hexagon">
            <a:avLst/>
          </a:pr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Oval 13"/>
          <p:cNvSpPr/>
          <p:nvPr/>
        </p:nvSpPr>
        <p:spPr>
          <a:xfrm>
            <a:off x="10207210" y="2185994"/>
            <a:ext cx="382235" cy="362178"/>
          </a:xfrm>
          <a:custGeom>
            <a:avLst/>
            <a:gdLst>
              <a:gd name="T0" fmla="*/ 736 w 801"/>
              <a:gd name="T1" fmla="*/ 555 h 760"/>
              <a:gd name="T2" fmla="*/ 800 w 801"/>
              <a:gd name="T3" fmla="*/ 360 h 760"/>
              <a:gd name="T4" fmla="*/ 400 w 801"/>
              <a:gd name="T5" fmla="*/ 0 h 760"/>
              <a:gd name="T6" fmla="*/ 0 w 801"/>
              <a:gd name="T7" fmla="*/ 360 h 760"/>
              <a:gd name="T8" fmla="*/ 400 w 801"/>
              <a:gd name="T9" fmla="*/ 720 h 760"/>
              <a:gd name="T10" fmla="*/ 563 w 801"/>
              <a:gd name="T11" fmla="*/ 689 h 760"/>
              <a:gd name="T12" fmla="*/ 785 w 801"/>
              <a:gd name="T13" fmla="*/ 760 h 760"/>
              <a:gd name="T14" fmla="*/ 787 w 801"/>
              <a:gd name="T15" fmla="*/ 760 h 760"/>
              <a:gd name="T16" fmla="*/ 799 w 801"/>
              <a:gd name="T17" fmla="*/ 753 h 760"/>
              <a:gd name="T18" fmla="*/ 796 w 801"/>
              <a:gd name="T19" fmla="*/ 737 h 760"/>
              <a:gd name="T20" fmla="*/ 736 w 801"/>
              <a:gd name="T21" fmla="*/ 555 h 760"/>
              <a:gd name="T22" fmla="*/ 213 w 801"/>
              <a:gd name="T23" fmla="*/ 240 h 760"/>
              <a:gd name="T24" fmla="*/ 413 w 801"/>
              <a:gd name="T25" fmla="*/ 240 h 760"/>
              <a:gd name="T26" fmla="*/ 427 w 801"/>
              <a:gd name="T27" fmla="*/ 254 h 760"/>
              <a:gd name="T28" fmla="*/ 413 w 801"/>
              <a:gd name="T29" fmla="*/ 267 h 760"/>
              <a:gd name="T30" fmla="*/ 213 w 801"/>
              <a:gd name="T31" fmla="*/ 267 h 760"/>
              <a:gd name="T32" fmla="*/ 200 w 801"/>
              <a:gd name="T33" fmla="*/ 254 h 760"/>
              <a:gd name="T34" fmla="*/ 213 w 801"/>
              <a:gd name="T35" fmla="*/ 240 h 760"/>
              <a:gd name="T36" fmla="*/ 587 w 801"/>
              <a:gd name="T37" fmla="*/ 480 h 760"/>
              <a:gd name="T38" fmla="*/ 213 w 801"/>
              <a:gd name="T39" fmla="*/ 480 h 760"/>
              <a:gd name="T40" fmla="*/ 200 w 801"/>
              <a:gd name="T41" fmla="*/ 467 h 760"/>
              <a:gd name="T42" fmla="*/ 213 w 801"/>
              <a:gd name="T43" fmla="*/ 454 h 760"/>
              <a:gd name="T44" fmla="*/ 587 w 801"/>
              <a:gd name="T45" fmla="*/ 454 h 760"/>
              <a:gd name="T46" fmla="*/ 600 w 801"/>
              <a:gd name="T47" fmla="*/ 467 h 760"/>
              <a:gd name="T48" fmla="*/ 587 w 801"/>
              <a:gd name="T49" fmla="*/ 480 h 760"/>
              <a:gd name="T50" fmla="*/ 587 w 801"/>
              <a:gd name="T51" fmla="*/ 374 h 760"/>
              <a:gd name="T52" fmla="*/ 213 w 801"/>
              <a:gd name="T53" fmla="*/ 374 h 760"/>
              <a:gd name="T54" fmla="*/ 200 w 801"/>
              <a:gd name="T55" fmla="*/ 360 h 760"/>
              <a:gd name="T56" fmla="*/ 213 w 801"/>
              <a:gd name="T57" fmla="*/ 347 h 760"/>
              <a:gd name="T58" fmla="*/ 587 w 801"/>
              <a:gd name="T59" fmla="*/ 347 h 760"/>
              <a:gd name="T60" fmla="*/ 600 w 801"/>
              <a:gd name="T61" fmla="*/ 360 h 760"/>
              <a:gd name="T62" fmla="*/ 587 w 801"/>
              <a:gd name="T63" fmla="*/ 374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1" h="760">
                <a:moveTo>
                  <a:pt x="736" y="555"/>
                </a:moveTo>
                <a:cubicBezTo>
                  <a:pt x="778" y="497"/>
                  <a:pt x="800" y="429"/>
                  <a:pt x="800" y="360"/>
                </a:cubicBezTo>
                <a:cubicBezTo>
                  <a:pt x="800" y="161"/>
                  <a:pt x="621" y="0"/>
                  <a:pt x="400" y="0"/>
                </a:cubicBezTo>
                <a:cubicBezTo>
                  <a:pt x="179" y="0"/>
                  <a:pt x="0" y="161"/>
                  <a:pt x="0" y="360"/>
                </a:cubicBezTo>
                <a:cubicBezTo>
                  <a:pt x="0" y="559"/>
                  <a:pt x="179" y="720"/>
                  <a:pt x="400" y="720"/>
                </a:cubicBezTo>
                <a:cubicBezTo>
                  <a:pt x="457" y="720"/>
                  <a:pt x="512" y="709"/>
                  <a:pt x="563" y="689"/>
                </a:cubicBezTo>
                <a:cubicBezTo>
                  <a:pt x="654" y="741"/>
                  <a:pt x="779" y="759"/>
                  <a:pt x="785" y="760"/>
                </a:cubicBezTo>
                <a:cubicBezTo>
                  <a:pt x="785" y="760"/>
                  <a:pt x="786" y="760"/>
                  <a:pt x="787" y="760"/>
                </a:cubicBezTo>
                <a:cubicBezTo>
                  <a:pt x="792" y="760"/>
                  <a:pt x="796" y="757"/>
                  <a:pt x="799" y="753"/>
                </a:cubicBezTo>
                <a:cubicBezTo>
                  <a:pt x="801" y="747"/>
                  <a:pt x="800" y="741"/>
                  <a:pt x="796" y="737"/>
                </a:cubicBezTo>
                <a:cubicBezTo>
                  <a:pt x="765" y="707"/>
                  <a:pt x="744" y="642"/>
                  <a:pt x="736" y="555"/>
                </a:cubicBezTo>
                <a:close/>
                <a:moveTo>
                  <a:pt x="213" y="240"/>
                </a:moveTo>
                <a:lnTo>
                  <a:pt x="413" y="240"/>
                </a:lnTo>
                <a:cubicBezTo>
                  <a:pt x="421" y="240"/>
                  <a:pt x="427" y="246"/>
                  <a:pt x="427" y="254"/>
                </a:cubicBezTo>
                <a:cubicBezTo>
                  <a:pt x="427" y="261"/>
                  <a:pt x="421" y="267"/>
                  <a:pt x="413" y="267"/>
                </a:cubicBezTo>
                <a:lnTo>
                  <a:pt x="213" y="267"/>
                </a:lnTo>
                <a:cubicBezTo>
                  <a:pt x="206" y="267"/>
                  <a:pt x="200" y="261"/>
                  <a:pt x="200" y="254"/>
                </a:cubicBezTo>
                <a:cubicBezTo>
                  <a:pt x="200" y="246"/>
                  <a:pt x="206" y="240"/>
                  <a:pt x="213" y="240"/>
                </a:cubicBezTo>
                <a:close/>
                <a:moveTo>
                  <a:pt x="587" y="480"/>
                </a:moveTo>
                <a:lnTo>
                  <a:pt x="213" y="480"/>
                </a:lnTo>
                <a:cubicBezTo>
                  <a:pt x="206" y="480"/>
                  <a:pt x="200" y="474"/>
                  <a:pt x="200" y="467"/>
                </a:cubicBezTo>
                <a:cubicBezTo>
                  <a:pt x="200" y="460"/>
                  <a:pt x="206" y="454"/>
                  <a:pt x="213" y="454"/>
                </a:cubicBezTo>
                <a:lnTo>
                  <a:pt x="587" y="454"/>
                </a:lnTo>
                <a:cubicBezTo>
                  <a:pt x="594" y="454"/>
                  <a:pt x="600" y="460"/>
                  <a:pt x="600" y="467"/>
                </a:cubicBezTo>
                <a:cubicBezTo>
                  <a:pt x="600" y="474"/>
                  <a:pt x="594" y="480"/>
                  <a:pt x="587" y="480"/>
                </a:cubicBezTo>
                <a:close/>
                <a:moveTo>
                  <a:pt x="587" y="374"/>
                </a:moveTo>
                <a:lnTo>
                  <a:pt x="213" y="374"/>
                </a:lnTo>
                <a:cubicBezTo>
                  <a:pt x="206" y="374"/>
                  <a:pt x="200" y="368"/>
                  <a:pt x="200" y="360"/>
                </a:cubicBezTo>
                <a:cubicBezTo>
                  <a:pt x="200" y="353"/>
                  <a:pt x="206" y="347"/>
                  <a:pt x="213" y="347"/>
                </a:cubicBezTo>
                <a:lnTo>
                  <a:pt x="587" y="347"/>
                </a:lnTo>
                <a:cubicBezTo>
                  <a:pt x="594" y="347"/>
                  <a:pt x="600" y="353"/>
                  <a:pt x="600" y="360"/>
                </a:cubicBezTo>
                <a:cubicBezTo>
                  <a:pt x="600" y="368"/>
                  <a:pt x="594" y="374"/>
                  <a:pt x="587" y="374"/>
                </a:cubicBezTo>
                <a:close/>
              </a:path>
            </a:pathLst>
          </a:custGeom>
          <a:solidFill>
            <a:srgbClr val="FFF4B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六边形 71"/>
          <p:cNvSpPr/>
          <p:nvPr/>
        </p:nvSpPr>
        <p:spPr>
          <a:xfrm rot="5400000">
            <a:off x="9948122" y="3871277"/>
            <a:ext cx="900410" cy="776214"/>
          </a:xfrm>
          <a:prstGeom prst="hexagon">
            <a:avLst/>
          </a:prstGeom>
          <a:solidFill>
            <a:srgbClr val="C00000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Oval 16"/>
          <p:cNvSpPr/>
          <p:nvPr/>
        </p:nvSpPr>
        <p:spPr>
          <a:xfrm>
            <a:off x="10207210" y="4114207"/>
            <a:ext cx="382235" cy="290353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rgbClr val="FFF4B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六边形 73"/>
          <p:cNvSpPr/>
          <p:nvPr/>
        </p:nvSpPr>
        <p:spPr>
          <a:xfrm rot="5400000">
            <a:off x="3506550" y="2847946"/>
            <a:ext cx="1079473" cy="930578"/>
          </a:xfrm>
          <a:prstGeom prst="hexagon">
            <a:avLst/>
          </a:prstGeom>
          <a:solidFill>
            <a:srgbClr val="FFF4B7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Oval 19"/>
          <p:cNvSpPr/>
          <p:nvPr/>
        </p:nvSpPr>
        <p:spPr>
          <a:xfrm>
            <a:off x="3817161" y="3109197"/>
            <a:ext cx="458249" cy="408073"/>
          </a:xfrm>
          <a:custGeom>
            <a:avLst/>
            <a:gdLst>
              <a:gd name="connsiteX0" fmla="*/ 170844 w 606439"/>
              <a:gd name="connsiteY0" fmla="*/ 493111 h 540037"/>
              <a:gd name="connsiteX1" fmla="*/ 436948 w 606439"/>
              <a:gd name="connsiteY1" fmla="*/ 493111 h 540037"/>
              <a:gd name="connsiteX2" fmla="*/ 486266 w 606439"/>
              <a:gd name="connsiteY2" fmla="*/ 540037 h 540037"/>
              <a:gd name="connsiteX3" fmla="*/ 121372 w 606439"/>
              <a:gd name="connsiteY3" fmla="*/ 540037 h 540037"/>
              <a:gd name="connsiteX4" fmla="*/ 170844 w 606439"/>
              <a:gd name="connsiteY4" fmla="*/ 493111 h 540037"/>
              <a:gd name="connsiteX5" fmla="*/ 303579 w 606439"/>
              <a:gd name="connsiteY5" fmla="*/ 202382 h 540037"/>
              <a:gd name="connsiteX6" fmla="*/ 333069 w 606439"/>
              <a:gd name="connsiteY6" fmla="*/ 231824 h 540037"/>
              <a:gd name="connsiteX7" fmla="*/ 317556 w 606439"/>
              <a:gd name="connsiteY7" fmla="*/ 257585 h 540037"/>
              <a:gd name="connsiteX8" fmla="*/ 317556 w 606439"/>
              <a:gd name="connsiteY8" fmla="*/ 279973 h 540037"/>
              <a:gd name="connsiteX9" fmla="*/ 302197 w 606439"/>
              <a:gd name="connsiteY9" fmla="*/ 294540 h 540037"/>
              <a:gd name="connsiteX10" fmla="*/ 286837 w 606439"/>
              <a:gd name="connsiteY10" fmla="*/ 279973 h 540037"/>
              <a:gd name="connsiteX11" fmla="*/ 286837 w 606439"/>
              <a:gd name="connsiteY11" fmla="*/ 256358 h 540037"/>
              <a:gd name="connsiteX12" fmla="*/ 273935 w 606439"/>
              <a:gd name="connsiteY12" fmla="*/ 231824 h 540037"/>
              <a:gd name="connsiteX13" fmla="*/ 303579 w 606439"/>
              <a:gd name="connsiteY13" fmla="*/ 202382 h 540037"/>
              <a:gd name="connsiteX14" fmla="*/ 303604 w 606439"/>
              <a:gd name="connsiteY14" fmla="*/ 120737 h 540037"/>
              <a:gd name="connsiteX15" fmla="*/ 304064 w 606439"/>
              <a:gd name="connsiteY15" fmla="*/ 120737 h 540037"/>
              <a:gd name="connsiteX16" fmla="*/ 338008 w 606439"/>
              <a:gd name="connsiteY16" fmla="*/ 154489 h 540037"/>
              <a:gd name="connsiteX17" fmla="*/ 338008 w 606439"/>
              <a:gd name="connsiteY17" fmla="*/ 171826 h 540037"/>
              <a:gd name="connsiteX18" fmla="*/ 268431 w 606439"/>
              <a:gd name="connsiteY18" fmla="*/ 171826 h 540037"/>
              <a:gd name="connsiteX19" fmla="*/ 268431 w 606439"/>
              <a:gd name="connsiteY19" fmla="*/ 154489 h 540037"/>
              <a:gd name="connsiteX20" fmla="*/ 303604 w 606439"/>
              <a:gd name="connsiteY20" fmla="*/ 120737 h 540037"/>
              <a:gd name="connsiteX21" fmla="*/ 303604 w 606439"/>
              <a:gd name="connsiteY21" fmla="*/ 90059 h 540037"/>
              <a:gd name="connsiteX22" fmla="*/ 237690 w 606439"/>
              <a:gd name="connsiteY22" fmla="*/ 154496 h 540037"/>
              <a:gd name="connsiteX23" fmla="*/ 237690 w 606439"/>
              <a:gd name="connsiteY23" fmla="*/ 183953 h 540037"/>
              <a:gd name="connsiteX24" fmla="*/ 225398 w 606439"/>
              <a:gd name="connsiteY24" fmla="*/ 212643 h 540037"/>
              <a:gd name="connsiteX25" fmla="*/ 225398 w 606439"/>
              <a:gd name="connsiteY25" fmla="*/ 284292 h 540037"/>
              <a:gd name="connsiteX26" fmla="*/ 267958 w 606439"/>
              <a:gd name="connsiteY26" fmla="*/ 325255 h 540037"/>
              <a:gd name="connsiteX27" fmla="*/ 339710 w 606439"/>
              <a:gd name="connsiteY27" fmla="*/ 325255 h 540037"/>
              <a:gd name="connsiteX28" fmla="*/ 379044 w 606439"/>
              <a:gd name="connsiteY28" fmla="*/ 284292 h 540037"/>
              <a:gd name="connsiteX29" fmla="*/ 379044 w 606439"/>
              <a:gd name="connsiteY29" fmla="*/ 212643 h 540037"/>
              <a:gd name="connsiteX30" fmla="*/ 368749 w 606439"/>
              <a:gd name="connsiteY30" fmla="*/ 185181 h 540037"/>
              <a:gd name="connsiteX31" fmla="*/ 368749 w 606439"/>
              <a:gd name="connsiteY31" fmla="*/ 154496 h 540037"/>
              <a:gd name="connsiteX32" fmla="*/ 304065 w 606439"/>
              <a:gd name="connsiteY32" fmla="*/ 90059 h 540037"/>
              <a:gd name="connsiteX33" fmla="*/ 51164 w 606439"/>
              <a:gd name="connsiteY33" fmla="*/ 0 h 540037"/>
              <a:gd name="connsiteX34" fmla="*/ 556504 w 606439"/>
              <a:gd name="connsiteY34" fmla="*/ 0 h 540037"/>
              <a:gd name="connsiteX35" fmla="*/ 606439 w 606439"/>
              <a:gd name="connsiteY35" fmla="*/ 51550 h 540037"/>
              <a:gd name="connsiteX36" fmla="*/ 606439 w 606439"/>
              <a:gd name="connsiteY36" fmla="*/ 353945 h 540037"/>
              <a:gd name="connsiteX37" fmla="*/ 556504 w 606439"/>
              <a:gd name="connsiteY37" fmla="*/ 405035 h 540037"/>
              <a:gd name="connsiteX38" fmla="*/ 379044 w 606439"/>
              <a:gd name="connsiteY38" fmla="*/ 405035 h 540037"/>
              <a:gd name="connsiteX39" fmla="*/ 379044 w 606439"/>
              <a:gd name="connsiteY39" fmla="*/ 462415 h 540037"/>
              <a:gd name="connsiteX40" fmla="*/ 225398 w 606439"/>
              <a:gd name="connsiteY40" fmla="*/ 462415 h 540037"/>
              <a:gd name="connsiteX41" fmla="*/ 225398 w 606439"/>
              <a:gd name="connsiteY41" fmla="*/ 405035 h 540037"/>
              <a:gd name="connsiteX42" fmla="*/ 51164 w 606439"/>
              <a:gd name="connsiteY42" fmla="*/ 405035 h 540037"/>
              <a:gd name="connsiteX43" fmla="*/ 0 w 606439"/>
              <a:gd name="connsiteY43" fmla="*/ 353945 h 540037"/>
              <a:gd name="connsiteX44" fmla="*/ 0 w 606439"/>
              <a:gd name="connsiteY44" fmla="*/ 51550 h 540037"/>
              <a:gd name="connsiteX45" fmla="*/ 51164 w 606439"/>
              <a:gd name="connsiteY45" fmla="*/ 0 h 54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6439" h="540037">
                <a:moveTo>
                  <a:pt x="170844" y="493111"/>
                </a:moveTo>
                <a:lnTo>
                  <a:pt x="436948" y="493111"/>
                </a:lnTo>
                <a:cubicBezTo>
                  <a:pt x="461069" y="493111"/>
                  <a:pt x="481350" y="515501"/>
                  <a:pt x="486266" y="540037"/>
                </a:cubicBezTo>
                <a:lnTo>
                  <a:pt x="121372" y="540037"/>
                </a:lnTo>
                <a:cubicBezTo>
                  <a:pt x="126288" y="515501"/>
                  <a:pt x="146876" y="493111"/>
                  <a:pt x="170844" y="493111"/>
                </a:cubicBezTo>
                <a:close/>
                <a:moveTo>
                  <a:pt x="303579" y="202382"/>
                </a:moveTo>
                <a:cubicBezTo>
                  <a:pt x="319860" y="202382"/>
                  <a:pt x="333069" y="215569"/>
                  <a:pt x="333069" y="231824"/>
                </a:cubicBezTo>
                <a:cubicBezTo>
                  <a:pt x="333069" y="242864"/>
                  <a:pt x="327693" y="252525"/>
                  <a:pt x="317556" y="257585"/>
                </a:cubicBezTo>
                <a:lnTo>
                  <a:pt x="317556" y="279973"/>
                </a:lnTo>
                <a:cubicBezTo>
                  <a:pt x="317556" y="288100"/>
                  <a:pt x="310184" y="294540"/>
                  <a:pt x="302197" y="294540"/>
                </a:cubicBezTo>
                <a:cubicBezTo>
                  <a:pt x="294056" y="294540"/>
                  <a:pt x="286837" y="288100"/>
                  <a:pt x="286837" y="279973"/>
                </a:cubicBezTo>
                <a:lnTo>
                  <a:pt x="286837" y="256358"/>
                </a:lnTo>
                <a:cubicBezTo>
                  <a:pt x="278543" y="250991"/>
                  <a:pt x="273935" y="242097"/>
                  <a:pt x="273935" y="231824"/>
                </a:cubicBezTo>
                <a:cubicBezTo>
                  <a:pt x="273935" y="215569"/>
                  <a:pt x="287144" y="202382"/>
                  <a:pt x="303579" y="202382"/>
                </a:cubicBezTo>
                <a:close/>
                <a:moveTo>
                  <a:pt x="303604" y="120737"/>
                </a:moveTo>
                <a:lnTo>
                  <a:pt x="304064" y="120737"/>
                </a:lnTo>
                <a:cubicBezTo>
                  <a:pt x="323110" y="120737"/>
                  <a:pt x="338008" y="135465"/>
                  <a:pt x="338008" y="154489"/>
                </a:cubicBezTo>
                <a:lnTo>
                  <a:pt x="338008" y="171826"/>
                </a:lnTo>
                <a:lnTo>
                  <a:pt x="268431" y="171826"/>
                </a:lnTo>
                <a:lnTo>
                  <a:pt x="268431" y="154489"/>
                </a:lnTo>
                <a:cubicBezTo>
                  <a:pt x="268431" y="135465"/>
                  <a:pt x="284712" y="120737"/>
                  <a:pt x="303604" y="120737"/>
                </a:cubicBezTo>
                <a:close/>
                <a:moveTo>
                  <a:pt x="303604" y="90059"/>
                </a:moveTo>
                <a:cubicBezTo>
                  <a:pt x="267650" y="90059"/>
                  <a:pt x="237690" y="118596"/>
                  <a:pt x="237690" y="154496"/>
                </a:cubicBezTo>
                <a:lnTo>
                  <a:pt x="237690" y="183953"/>
                </a:lnTo>
                <a:cubicBezTo>
                  <a:pt x="229393" y="191318"/>
                  <a:pt x="225398" y="201444"/>
                  <a:pt x="225398" y="212643"/>
                </a:cubicBezTo>
                <a:lnTo>
                  <a:pt x="225398" y="284292"/>
                </a:lnTo>
                <a:cubicBezTo>
                  <a:pt x="225398" y="306845"/>
                  <a:pt x="245372" y="325255"/>
                  <a:pt x="267958" y="325255"/>
                </a:cubicBezTo>
                <a:lnTo>
                  <a:pt x="339710" y="325255"/>
                </a:lnTo>
                <a:cubicBezTo>
                  <a:pt x="362296" y="325255"/>
                  <a:pt x="379044" y="306845"/>
                  <a:pt x="379044" y="284292"/>
                </a:cubicBezTo>
                <a:lnTo>
                  <a:pt x="379044" y="212643"/>
                </a:lnTo>
                <a:cubicBezTo>
                  <a:pt x="379044" y="202057"/>
                  <a:pt x="374895" y="192392"/>
                  <a:pt x="368749" y="185181"/>
                </a:cubicBezTo>
                <a:lnTo>
                  <a:pt x="368749" y="154496"/>
                </a:lnTo>
                <a:cubicBezTo>
                  <a:pt x="368749" y="118596"/>
                  <a:pt x="340018" y="90059"/>
                  <a:pt x="304065" y="90059"/>
                </a:cubicBezTo>
                <a:close/>
                <a:moveTo>
                  <a:pt x="51164" y="0"/>
                </a:moveTo>
                <a:lnTo>
                  <a:pt x="556504" y="0"/>
                </a:lnTo>
                <a:cubicBezTo>
                  <a:pt x="584775" y="0"/>
                  <a:pt x="606439" y="23320"/>
                  <a:pt x="606439" y="51550"/>
                </a:cubicBezTo>
                <a:lnTo>
                  <a:pt x="606439" y="353945"/>
                </a:lnTo>
                <a:cubicBezTo>
                  <a:pt x="606439" y="382175"/>
                  <a:pt x="584775" y="405035"/>
                  <a:pt x="556504" y="405035"/>
                </a:cubicBezTo>
                <a:lnTo>
                  <a:pt x="379044" y="405035"/>
                </a:lnTo>
                <a:lnTo>
                  <a:pt x="379044" y="462415"/>
                </a:lnTo>
                <a:lnTo>
                  <a:pt x="225398" y="462415"/>
                </a:lnTo>
                <a:lnTo>
                  <a:pt x="225398" y="405035"/>
                </a:lnTo>
                <a:lnTo>
                  <a:pt x="51164" y="405035"/>
                </a:lnTo>
                <a:cubicBezTo>
                  <a:pt x="23047" y="405035"/>
                  <a:pt x="0" y="382175"/>
                  <a:pt x="0" y="353945"/>
                </a:cubicBezTo>
                <a:lnTo>
                  <a:pt x="0" y="51550"/>
                </a:lnTo>
                <a:cubicBezTo>
                  <a:pt x="0" y="23320"/>
                  <a:pt x="23047" y="0"/>
                  <a:pt x="51164" y="0"/>
                </a:cubicBezTo>
                <a:close/>
              </a:path>
            </a:pathLst>
          </a:custGeom>
          <a:solidFill>
            <a:srgbClr val="B6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六边形 75"/>
          <p:cNvSpPr/>
          <p:nvPr/>
        </p:nvSpPr>
        <p:spPr>
          <a:xfrm rot="5400000">
            <a:off x="7605979" y="2847946"/>
            <a:ext cx="1079473" cy="930578"/>
          </a:xfrm>
          <a:prstGeom prst="hexagon">
            <a:avLst/>
          </a:prstGeom>
          <a:solidFill>
            <a:srgbClr val="FFF4B7"/>
          </a:solidFill>
          <a:ln>
            <a:solidFill>
              <a:srgbClr val="FFF4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Oval 22"/>
          <p:cNvSpPr/>
          <p:nvPr/>
        </p:nvSpPr>
        <p:spPr>
          <a:xfrm>
            <a:off x="7941924" y="3084109"/>
            <a:ext cx="407581" cy="458250"/>
          </a:xfrm>
          <a:custGeom>
            <a:avLst/>
            <a:gdLst>
              <a:gd name="connsiteX0" fmla="*/ 0 w 539825"/>
              <a:gd name="connsiteY0" fmla="*/ 140425 h 606933"/>
              <a:gd name="connsiteX1" fmla="*/ 81000 w 539825"/>
              <a:gd name="connsiteY1" fmla="*/ 140425 h 606933"/>
              <a:gd name="connsiteX2" fmla="*/ 81000 w 539825"/>
              <a:gd name="connsiteY2" fmla="*/ 292017 h 606933"/>
              <a:gd name="connsiteX3" fmla="*/ 122969 w 539825"/>
              <a:gd name="connsiteY3" fmla="*/ 292017 h 606933"/>
              <a:gd name="connsiteX4" fmla="*/ 122969 w 539825"/>
              <a:gd name="connsiteY4" fmla="*/ 140425 h 606933"/>
              <a:gd name="connsiteX5" fmla="*/ 204074 w 539825"/>
              <a:gd name="connsiteY5" fmla="*/ 140425 h 606933"/>
              <a:gd name="connsiteX6" fmla="*/ 204074 w 539825"/>
              <a:gd name="connsiteY6" fmla="*/ 243197 h 606933"/>
              <a:gd name="connsiteX7" fmla="*/ 335751 w 539825"/>
              <a:gd name="connsiteY7" fmla="*/ 243197 h 606933"/>
              <a:gd name="connsiteX8" fmla="*/ 335751 w 539825"/>
              <a:gd name="connsiteY8" fmla="*/ 140425 h 606933"/>
              <a:gd name="connsiteX9" fmla="*/ 416751 w 539825"/>
              <a:gd name="connsiteY9" fmla="*/ 140425 h 606933"/>
              <a:gd name="connsiteX10" fmla="*/ 416751 w 539825"/>
              <a:gd name="connsiteY10" fmla="*/ 292017 h 606933"/>
              <a:gd name="connsiteX11" fmla="*/ 458720 w 539825"/>
              <a:gd name="connsiteY11" fmla="*/ 292017 h 606933"/>
              <a:gd name="connsiteX12" fmla="*/ 458720 w 539825"/>
              <a:gd name="connsiteY12" fmla="*/ 140425 h 606933"/>
              <a:gd name="connsiteX13" fmla="*/ 539825 w 539825"/>
              <a:gd name="connsiteY13" fmla="*/ 140425 h 606933"/>
              <a:gd name="connsiteX14" fmla="*/ 539825 w 539825"/>
              <a:gd name="connsiteY14" fmla="*/ 375827 h 606933"/>
              <a:gd name="connsiteX15" fmla="*/ 513804 w 539825"/>
              <a:gd name="connsiteY15" fmla="*/ 375827 h 606933"/>
              <a:gd name="connsiteX16" fmla="*/ 513804 w 539825"/>
              <a:gd name="connsiteY16" fmla="*/ 606933 h 606933"/>
              <a:gd name="connsiteX17" fmla="*/ 361772 w 539825"/>
              <a:gd name="connsiteY17" fmla="*/ 606933 h 606933"/>
              <a:gd name="connsiteX18" fmla="*/ 361772 w 539825"/>
              <a:gd name="connsiteY18" fmla="*/ 285102 h 606933"/>
              <a:gd name="connsiteX19" fmla="*/ 178053 w 539825"/>
              <a:gd name="connsiteY19" fmla="*/ 285102 h 606933"/>
              <a:gd name="connsiteX20" fmla="*/ 178053 w 539825"/>
              <a:gd name="connsiteY20" fmla="*/ 606933 h 606933"/>
              <a:gd name="connsiteX21" fmla="*/ 26021 w 539825"/>
              <a:gd name="connsiteY21" fmla="*/ 606933 h 606933"/>
              <a:gd name="connsiteX22" fmla="*/ 26021 w 539825"/>
              <a:gd name="connsiteY22" fmla="*/ 375827 h 606933"/>
              <a:gd name="connsiteX23" fmla="*/ 0 w 539825"/>
              <a:gd name="connsiteY23" fmla="*/ 375827 h 606933"/>
              <a:gd name="connsiteX24" fmla="*/ 437787 w 539825"/>
              <a:gd name="connsiteY24" fmla="*/ 0 h 606933"/>
              <a:gd name="connsiteX25" fmla="*/ 487465 w 539825"/>
              <a:gd name="connsiteY25" fmla="*/ 49608 h 606933"/>
              <a:gd name="connsiteX26" fmla="*/ 437787 w 539825"/>
              <a:gd name="connsiteY26" fmla="*/ 99216 h 606933"/>
              <a:gd name="connsiteX27" fmla="*/ 388109 w 539825"/>
              <a:gd name="connsiteY27" fmla="*/ 49608 h 606933"/>
              <a:gd name="connsiteX28" fmla="*/ 437787 w 539825"/>
              <a:gd name="connsiteY28" fmla="*/ 0 h 606933"/>
              <a:gd name="connsiteX29" fmla="*/ 102037 w 539825"/>
              <a:gd name="connsiteY29" fmla="*/ 0 h 606933"/>
              <a:gd name="connsiteX30" fmla="*/ 151715 w 539825"/>
              <a:gd name="connsiteY30" fmla="*/ 49608 h 606933"/>
              <a:gd name="connsiteX31" fmla="*/ 102037 w 539825"/>
              <a:gd name="connsiteY31" fmla="*/ 99216 h 606933"/>
              <a:gd name="connsiteX32" fmla="*/ 52359 w 539825"/>
              <a:gd name="connsiteY32" fmla="*/ 49608 h 606933"/>
              <a:gd name="connsiteX33" fmla="*/ 102037 w 539825"/>
              <a:gd name="connsiteY33" fmla="*/ 0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39825" h="606933">
                <a:moveTo>
                  <a:pt x="0" y="140425"/>
                </a:moveTo>
                <a:lnTo>
                  <a:pt x="81000" y="140425"/>
                </a:lnTo>
                <a:lnTo>
                  <a:pt x="81000" y="292017"/>
                </a:lnTo>
                <a:lnTo>
                  <a:pt x="122969" y="292017"/>
                </a:lnTo>
                <a:lnTo>
                  <a:pt x="122969" y="140425"/>
                </a:lnTo>
                <a:lnTo>
                  <a:pt x="204074" y="140425"/>
                </a:lnTo>
                <a:lnTo>
                  <a:pt x="204074" y="243197"/>
                </a:lnTo>
                <a:lnTo>
                  <a:pt x="335751" y="243197"/>
                </a:lnTo>
                <a:lnTo>
                  <a:pt x="335751" y="140425"/>
                </a:lnTo>
                <a:lnTo>
                  <a:pt x="416751" y="140425"/>
                </a:lnTo>
                <a:lnTo>
                  <a:pt x="416751" y="292017"/>
                </a:lnTo>
                <a:lnTo>
                  <a:pt x="458720" y="292017"/>
                </a:lnTo>
                <a:lnTo>
                  <a:pt x="458720" y="140425"/>
                </a:lnTo>
                <a:lnTo>
                  <a:pt x="539825" y="140425"/>
                </a:lnTo>
                <a:lnTo>
                  <a:pt x="539825" y="375827"/>
                </a:lnTo>
                <a:lnTo>
                  <a:pt x="513804" y="375827"/>
                </a:lnTo>
                <a:lnTo>
                  <a:pt x="513804" y="606933"/>
                </a:lnTo>
                <a:lnTo>
                  <a:pt x="361772" y="606933"/>
                </a:lnTo>
                <a:lnTo>
                  <a:pt x="361772" y="285102"/>
                </a:lnTo>
                <a:lnTo>
                  <a:pt x="178053" y="285102"/>
                </a:lnTo>
                <a:lnTo>
                  <a:pt x="178053" y="606933"/>
                </a:lnTo>
                <a:lnTo>
                  <a:pt x="26021" y="606933"/>
                </a:lnTo>
                <a:lnTo>
                  <a:pt x="26021" y="375827"/>
                </a:lnTo>
                <a:lnTo>
                  <a:pt x="0" y="375827"/>
                </a:lnTo>
                <a:close/>
                <a:moveTo>
                  <a:pt x="437787" y="0"/>
                </a:moveTo>
                <a:cubicBezTo>
                  <a:pt x="465223" y="0"/>
                  <a:pt x="487465" y="22210"/>
                  <a:pt x="487465" y="49608"/>
                </a:cubicBezTo>
                <a:cubicBezTo>
                  <a:pt x="487465" y="77006"/>
                  <a:pt x="465223" y="99216"/>
                  <a:pt x="437787" y="99216"/>
                </a:cubicBezTo>
                <a:cubicBezTo>
                  <a:pt x="410351" y="99216"/>
                  <a:pt x="388109" y="77006"/>
                  <a:pt x="388109" y="49608"/>
                </a:cubicBezTo>
                <a:cubicBezTo>
                  <a:pt x="388109" y="22210"/>
                  <a:pt x="410351" y="0"/>
                  <a:pt x="437787" y="0"/>
                </a:cubicBezTo>
                <a:close/>
                <a:moveTo>
                  <a:pt x="102037" y="0"/>
                </a:moveTo>
                <a:cubicBezTo>
                  <a:pt x="129473" y="0"/>
                  <a:pt x="151715" y="22210"/>
                  <a:pt x="151715" y="49608"/>
                </a:cubicBezTo>
                <a:cubicBezTo>
                  <a:pt x="151715" y="77006"/>
                  <a:pt x="129473" y="99216"/>
                  <a:pt x="102037" y="99216"/>
                </a:cubicBezTo>
                <a:cubicBezTo>
                  <a:pt x="74601" y="99216"/>
                  <a:pt x="52359" y="77006"/>
                  <a:pt x="52359" y="49608"/>
                </a:cubicBezTo>
                <a:cubicBezTo>
                  <a:pt x="52359" y="22210"/>
                  <a:pt x="74601" y="0"/>
                  <a:pt x="102037" y="0"/>
                </a:cubicBezTo>
                <a:close/>
              </a:path>
            </a:pathLst>
          </a:custGeom>
          <a:solidFill>
            <a:srgbClr val="B6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 bwMode="auto">
          <a:xfrm>
            <a:off x="1233728" y="4799399"/>
            <a:ext cx="1043696" cy="338554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gradFill>
                  <a:gsLst>
                    <a:gs pos="0">
                      <a:srgbClr val="FFF4B7"/>
                    </a:gs>
                    <a:gs pos="100000">
                      <a:srgbClr val="FFF4B7"/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</a:t>
            </a:r>
            <a:endParaRPr lang="zh-CN" altLang="en-US" sz="1600" b="1" dirty="0">
              <a:gradFill>
                <a:gsLst>
                  <a:gs pos="0">
                    <a:srgbClr val="FFF4B7"/>
                  </a:gs>
                  <a:gs pos="100000">
                    <a:srgbClr val="FFF4B7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 bwMode="auto">
          <a:xfrm>
            <a:off x="9870546" y="4799399"/>
            <a:ext cx="1043696" cy="338554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gradFill>
                  <a:gsLst>
                    <a:gs pos="0">
                      <a:srgbClr val="FFF4B7"/>
                    </a:gs>
                    <a:gs pos="100000">
                      <a:srgbClr val="FFF4B7"/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</a:t>
            </a:r>
            <a:endParaRPr lang="zh-CN" altLang="en-US" sz="1600" b="1" dirty="0">
              <a:gradFill>
                <a:gsLst>
                  <a:gs pos="0">
                    <a:srgbClr val="FFF4B7"/>
                  </a:gs>
                  <a:gs pos="100000">
                    <a:srgbClr val="FFF4B7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80" name="文本框 79"/>
          <p:cNvSpPr txBox="1"/>
          <p:nvPr/>
        </p:nvSpPr>
        <p:spPr bwMode="auto">
          <a:xfrm>
            <a:off x="1233728" y="1484722"/>
            <a:ext cx="1043696" cy="338554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gradFill>
                  <a:gsLst>
                    <a:gs pos="0">
                      <a:srgbClr val="FFF4B7"/>
                    </a:gs>
                    <a:gs pos="100000">
                      <a:srgbClr val="FFF4B7"/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</a:t>
            </a:r>
            <a:endParaRPr lang="zh-CN" altLang="en-US" sz="1600" b="1" dirty="0">
              <a:gradFill>
                <a:gsLst>
                  <a:gs pos="0">
                    <a:srgbClr val="FFF4B7"/>
                  </a:gs>
                  <a:gs pos="100000">
                    <a:srgbClr val="FFF4B7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 bwMode="auto">
          <a:xfrm>
            <a:off x="9870546" y="1484722"/>
            <a:ext cx="1043696" cy="338554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gradFill>
                  <a:gsLst>
                    <a:gs pos="0">
                      <a:srgbClr val="FFF4B7"/>
                    </a:gs>
                    <a:gs pos="100000">
                      <a:srgbClr val="FFF4B7"/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</a:t>
            </a:r>
            <a:endParaRPr lang="zh-CN" altLang="en-US" sz="1600" b="1" dirty="0">
              <a:gradFill>
                <a:gsLst>
                  <a:gs pos="0">
                    <a:srgbClr val="FFF4B7"/>
                  </a:gs>
                  <a:gs pos="100000">
                    <a:srgbClr val="FFF4B7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 bwMode="auto">
          <a:xfrm>
            <a:off x="7623866" y="2295157"/>
            <a:ext cx="1043696" cy="338554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gradFill>
                  <a:gsLst>
                    <a:gs pos="0">
                      <a:srgbClr val="FFF4B7"/>
                    </a:gs>
                    <a:gs pos="100000">
                      <a:srgbClr val="FFF4B7"/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</a:t>
            </a:r>
            <a:endParaRPr lang="zh-CN" altLang="en-US" sz="1600" b="1" dirty="0">
              <a:gradFill>
                <a:gsLst>
                  <a:gs pos="0">
                    <a:srgbClr val="FFF4B7"/>
                  </a:gs>
                  <a:gs pos="100000">
                    <a:srgbClr val="FFF4B7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 bwMode="auto">
          <a:xfrm>
            <a:off x="3517941" y="2295157"/>
            <a:ext cx="1043696" cy="338554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gradFill>
                  <a:gsLst>
                    <a:gs pos="0">
                      <a:srgbClr val="FFF4B7"/>
                    </a:gs>
                    <a:gs pos="100000">
                      <a:srgbClr val="FFF4B7"/>
                    </a:gs>
                  </a:gsLst>
                  <a:lin ang="2700000" scaled="1"/>
                </a:gradFill>
                <a:cs typeface="+mn-ea"/>
                <a:sym typeface="+mn-lt"/>
              </a:rPr>
              <a:t>添加标题</a:t>
            </a:r>
            <a:endParaRPr lang="zh-CN" altLang="en-US" sz="1600" b="1" dirty="0">
              <a:gradFill>
                <a:gsLst>
                  <a:gs pos="0">
                    <a:srgbClr val="FFF4B7"/>
                  </a:gs>
                  <a:gs pos="100000">
                    <a:srgbClr val="FFF4B7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84" name="TextBox 33"/>
          <p:cNvSpPr txBox="1"/>
          <p:nvPr/>
        </p:nvSpPr>
        <p:spPr>
          <a:xfrm>
            <a:off x="2851322" y="4335378"/>
            <a:ext cx="6489356" cy="1261564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1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gradFill flip="none" rotWithShape="1"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gradFill flip="none" rotWithShape="1"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gradFill flip="none" rotWithShape="1"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gradFill flip="none" rotWithShape="1"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gradFill flip="none" rotWithShape="1"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00" dirty="0">
              <a:gradFill flip="none" rotWithShape="1">
                <a:gsLst>
                  <a:gs pos="0">
                    <a:srgbClr val="F49E00"/>
                  </a:gs>
                  <a:gs pos="100000">
                    <a:srgbClr val="FFF4B7"/>
                  </a:gs>
                </a:gsLst>
                <a:lin ang="5400000" scaled="1"/>
                <a:tileRect/>
              </a:gra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任意多边形: 形状 22"/>
          <p:cNvSpPr/>
          <p:nvPr/>
        </p:nvSpPr>
        <p:spPr>
          <a:xfrm>
            <a:off x="-237630" y="185052"/>
            <a:ext cx="2865098" cy="1331972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noFill/>
          <a:ln w="34925" cap="flat">
            <a:gradFill>
              <a:gsLst>
                <a:gs pos="0">
                  <a:srgbClr val="FFF4B7">
                    <a:alpha val="13000"/>
                  </a:srgbClr>
                </a:gs>
                <a:gs pos="78000">
                  <a:srgbClr val="FFF4B7">
                    <a:alpha val="1800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/>
          <p:cNvSpPr/>
          <p:nvPr/>
        </p:nvSpPr>
        <p:spPr>
          <a:xfrm>
            <a:off x="53894" y="109079"/>
            <a:ext cx="1568576" cy="729223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29" name="图片 628"/>
          <p:cNvPicPr>
            <a:picLocks noChangeAspect="1"/>
          </p:cNvPicPr>
          <p:nvPr/>
        </p:nvPicPr>
        <p:blipFill rotWithShape="1">
          <a:blip r:embed="rId2"/>
          <a:srcRect t="22584" r="36275" b="17061"/>
          <a:stretch>
            <a:fillRect/>
          </a:stretch>
        </p:blipFill>
        <p:spPr>
          <a:xfrm>
            <a:off x="7909086" y="-8790"/>
            <a:ext cx="4282914" cy="4139160"/>
          </a:xfrm>
          <a:prstGeom prst="rect">
            <a:avLst/>
          </a:prstGeom>
        </p:spPr>
      </p:pic>
      <p:sp>
        <p:nvSpPr>
          <p:cNvPr id="331" name="任意多边形: 形状 330"/>
          <p:cNvSpPr/>
          <p:nvPr/>
        </p:nvSpPr>
        <p:spPr>
          <a:xfrm>
            <a:off x="-713177" y="1910478"/>
            <a:ext cx="2865098" cy="4663832"/>
          </a:xfrm>
          <a:custGeom>
            <a:avLst/>
            <a:gdLst>
              <a:gd name="connsiteX0" fmla="*/ 1782866 w 1941827"/>
              <a:gd name="connsiteY0" fmla="*/ 2821233 h 3160923"/>
              <a:gd name="connsiteX1" fmla="*/ 1770770 w 1941827"/>
              <a:gd name="connsiteY1" fmla="*/ 2836473 h 3160923"/>
              <a:gd name="connsiteX2" fmla="*/ 1770770 w 1941827"/>
              <a:gd name="connsiteY2" fmla="*/ 2836473 h 3160923"/>
              <a:gd name="connsiteX3" fmla="*/ 1566554 w 1941827"/>
              <a:gd name="connsiteY3" fmla="*/ 2815995 h 3160923"/>
              <a:gd name="connsiteX4" fmla="*/ 1738099 w 1941827"/>
              <a:gd name="connsiteY4" fmla="*/ 2836854 h 3160923"/>
              <a:gd name="connsiteX5" fmla="*/ 1681901 w 1941827"/>
              <a:gd name="connsiteY5" fmla="*/ 2804469 h 3160923"/>
              <a:gd name="connsiteX6" fmla="*/ 1513214 w 1941827"/>
              <a:gd name="connsiteY6" fmla="*/ 2522148 h 3160923"/>
              <a:gd name="connsiteX7" fmla="*/ 1397294 w 1941827"/>
              <a:gd name="connsiteY7" fmla="*/ 2516814 h 3160923"/>
              <a:gd name="connsiteX8" fmla="*/ 1260039 w 1941827"/>
              <a:gd name="connsiteY8" fmla="*/ 2735985 h 3160923"/>
              <a:gd name="connsiteX9" fmla="*/ 1346050 w 1941827"/>
              <a:gd name="connsiteY9" fmla="*/ 2579774 h 3160923"/>
              <a:gd name="connsiteX10" fmla="*/ 1505308 w 1941827"/>
              <a:gd name="connsiteY10" fmla="*/ 2505861 h 3160923"/>
              <a:gd name="connsiteX11" fmla="*/ 1503974 w 1941827"/>
              <a:gd name="connsiteY11" fmla="*/ 2503003 h 3160923"/>
              <a:gd name="connsiteX12" fmla="*/ 1245371 w 1941827"/>
              <a:gd name="connsiteY12" fmla="*/ 2269355 h 3160923"/>
              <a:gd name="connsiteX13" fmla="*/ 1226511 w 1941827"/>
              <a:gd name="connsiteY13" fmla="*/ 2253543 h 3160923"/>
              <a:gd name="connsiteX14" fmla="*/ 1227273 w 1941827"/>
              <a:gd name="connsiteY14" fmla="*/ 2303454 h 3160923"/>
              <a:gd name="connsiteX15" fmla="*/ 1276613 w 1941827"/>
              <a:gd name="connsiteY15" fmla="*/ 2564058 h 3160923"/>
              <a:gd name="connsiteX16" fmla="*/ 1164694 w 1941827"/>
              <a:gd name="connsiteY16" fmla="*/ 2659594 h 3160923"/>
              <a:gd name="connsiteX17" fmla="*/ 1213271 w 1941827"/>
              <a:gd name="connsiteY17" fmla="*/ 2364129 h 3160923"/>
              <a:gd name="connsiteX18" fmla="*/ 1214510 w 1941827"/>
              <a:gd name="connsiteY18" fmla="*/ 2185916 h 3160923"/>
              <a:gd name="connsiteX19" fmla="*/ 1293853 w 1941827"/>
              <a:gd name="connsiteY19" fmla="*/ 2260782 h 3160923"/>
              <a:gd name="connsiteX20" fmla="*/ 1379864 w 1941827"/>
              <a:gd name="connsiteY20" fmla="*/ 2293548 h 3160923"/>
              <a:gd name="connsiteX21" fmla="*/ 1359575 w 1941827"/>
              <a:gd name="connsiteY21" fmla="*/ 2306693 h 3160923"/>
              <a:gd name="connsiteX22" fmla="*/ 1463303 w 1941827"/>
              <a:gd name="connsiteY22" fmla="*/ 2269355 h 3160923"/>
              <a:gd name="connsiteX23" fmla="*/ 1452063 w 1941827"/>
              <a:gd name="connsiteY23" fmla="*/ 2304026 h 3160923"/>
              <a:gd name="connsiteX24" fmla="*/ 1515023 w 1941827"/>
              <a:gd name="connsiteY24" fmla="*/ 2215158 h 3160923"/>
              <a:gd name="connsiteX25" fmla="*/ 1517309 w 1941827"/>
              <a:gd name="connsiteY25" fmla="*/ 2243352 h 3160923"/>
              <a:gd name="connsiteX26" fmla="*/ 1544646 w 1941827"/>
              <a:gd name="connsiteY26" fmla="*/ 2161341 h 3160923"/>
              <a:gd name="connsiteX27" fmla="*/ 1514642 w 1941827"/>
              <a:gd name="connsiteY27" fmla="*/ 2097429 h 3160923"/>
              <a:gd name="connsiteX28" fmla="*/ 1479971 w 1941827"/>
              <a:gd name="connsiteY28" fmla="*/ 2035421 h 3160923"/>
              <a:gd name="connsiteX29" fmla="*/ 1476733 w 1941827"/>
              <a:gd name="connsiteY29" fmla="*/ 2037612 h 3160923"/>
              <a:gd name="connsiteX30" fmla="*/ 1469018 w 1941827"/>
              <a:gd name="connsiteY30" fmla="*/ 2117622 h 3160923"/>
              <a:gd name="connsiteX31" fmla="*/ 1435394 w 1941827"/>
              <a:gd name="connsiteY31" fmla="*/ 2160389 h 3160923"/>
              <a:gd name="connsiteX32" fmla="*/ 1415011 w 1941827"/>
              <a:gd name="connsiteY32" fmla="*/ 2173629 h 3160923"/>
              <a:gd name="connsiteX33" fmla="*/ 1394437 w 1941827"/>
              <a:gd name="connsiteY33" fmla="*/ 2090761 h 3160923"/>
              <a:gd name="connsiteX34" fmla="*/ 1390436 w 1941827"/>
              <a:gd name="connsiteY34" fmla="*/ 2092285 h 3160923"/>
              <a:gd name="connsiteX35" fmla="*/ 1362338 w 1941827"/>
              <a:gd name="connsiteY35" fmla="*/ 2174486 h 3160923"/>
              <a:gd name="connsiteX36" fmla="*/ 1307093 w 1941827"/>
              <a:gd name="connsiteY36" fmla="*/ 2134385 h 3160923"/>
              <a:gd name="connsiteX37" fmla="*/ 1304330 w 1941827"/>
              <a:gd name="connsiteY37" fmla="*/ 2029039 h 3160923"/>
              <a:gd name="connsiteX38" fmla="*/ 1307759 w 1941827"/>
              <a:gd name="connsiteY38" fmla="*/ 2008846 h 3160923"/>
              <a:gd name="connsiteX39" fmla="*/ 1311760 w 1941827"/>
              <a:gd name="connsiteY39" fmla="*/ 2014561 h 3160923"/>
              <a:gd name="connsiteX40" fmla="*/ 1320618 w 1941827"/>
              <a:gd name="connsiteY40" fmla="*/ 2002179 h 3160923"/>
              <a:gd name="connsiteX41" fmla="*/ 1315665 w 1941827"/>
              <a:gd name="connsiteY41" fmla="*/ 1994749 h 3160923"/>
              <a:gd name="connsiteX42" fmla="*/ 1350717 w 1941827"/>
              <a:gd name="connsiteY42" fmla="*/ 1956458 h 3160923"/>
              <a:gd name="connsiteX43" fmla="*/ 1353956 w 1941827"/>
              <a:gd name="connsiteY43" fmla="*/ 1977413 h 3160923"/>
              <a:gd name="connsiteX44" fmla="*/ 1361480 w 1941827"/>
              <a:gd name="connsiteY44" fmla="*/ 1987700 h 3160923"/>
              <a:gd name="connsiteX45" fmla="*/ 1365862 w 1941827"/>
              <a:gd name="connsiteY45" fmla="*/ 2044565 h 3160923"/>
              <a:gd name="connsiteX46" fmla="*/ 1368243 w 1941827"/>
              <a:gd name="connsiteY46" fmla="*/ 2046470 h 3160923"/>
              <a:gd name="connsiteX47" fmla="*/ 1401962 w 1941827"/>
              <a:gd name="connsiteY47" fmla="*/ 1970746 h 3160923"/>
              <a:gd name="connsiteX48" fmla="*/ 1428060 w 1941827"/>
              <a:gd name="connsiteY48" fmla="*/ 1953315 h 3160923"/>
              <a:gd name="connsiteX49" fmla="*/ 1461588 w 1941827"/>
              <a:gd name="connsiteY49" fmla="*/ 1927693 h 3160923"/>
              <a:gd name="connsiteX50" fmla="*/ 1461683 w 1941827"/>
              <a:gd name="connsiteY50" fmla="*/ 1951315 h 3160923"/>
              <a:gd name="connsiteX51" fmla="*/ 1464255 w 1941827"/>
              <a:gd name="connsiteY51" fmla="*/ 1953029 h 3160923"/>
              <a:gd name="connsiteX52" fmla="*/ 1488925 w 1941827"/>
              <a:gd name="connsiteY52" fmla="*/ 1887879 h 3160923"/>
              <a:gd name="connsiteX53" fmla="*/ 1460255 w 1941827"/>
              <a:gd name="connsiteY53" fmla="*/ 1891879 h 3160923"/>
              <a:gd name="connsiteX54" fmla="*/ 1447967 w 1941827"/>
              <a:gd name="connsiteY54" fmla="*/ 1901595 h 3160923"/>
              <a:gd name="connsiteX55" fmla="*/ 1368719 w 1941827"/>
              <a:gd name="connsiteY55" fmla="*/ 1965888 h 3160923"/>
              <a:gd name="connsiteX56" fmla="*/ 1440728 w 1941827"/>
              <a:gd name="connsiteY56" fmla="*/ 1893403 h 3160923"/>
              <a:gd name="connsiteX57" fmla="*/ 1445110 w 1941827"/>
              <a:gd name="connsiteY57" fmla="*/ 1864542 h 3160923"/>
              <a:gd name="connsiteX58" fmla="*/ 1421488 w 1941827"/>
              <a:gd name="connsiteY58" fmla="*/ 1853684 h 3160923"/>
              <a:gd name="connsiteX59" fmla="*/ 1424441 w 1941827"/>
              <a:gd name="connsiteY59" fmla="*/ 1830824 h 3160923"/>
              <a:gd name="connsiteX60" fmla="*/ 1402057 w 1941827"/>
              <a:gd name="connsiteY60" fmla="*/ 1855398 h 3160923"/>
              <a:gd name="connsiteX61" fmla="*/ 1379959 w 1941827"/>
              <a:gd name="connsiteY61" fmla="*/ 1861304 h 3160923"/>
              <a:gd name="connsiteX62" fmla="*/ 1379959 w 1941827"/>
              <a:gd name="connsiteY62" fmla="*/ 1861304 h 3160923"/>
              <a:gd name="connsiteX63" fmla="*/ 1327476 w 1941827"/>
              <a:gd name="connsiteY63" fmla="*/ 1856827 h 3160923"/>
              <a:gd name="connsiteX64" fmla="*/ 1367957 w 1941827"/>
              <a:gd name="connsiteY64" fmla="*/ 1848731 h 3160923"/>
              <a:gd name="connsiteX65" fmla="*/ 1367957 w 1941827"/>
              <a:gd name="connsiteY65" fmla="*/ 1848731 h 3160923"/>
              <a:gd name="connsiteX66" fmla="*/ 1385579 w 1941827"/>
              <a:gd name="connsiteY66" fmla="*/ 1813964 h 3160923"/>
              <a:gd name="connsiteX67" fmla="*/ 1465112 w 1941827"/>
              <a:gd name="connsiteY67" fmla="*/ 1780913 h 3160923"/>
              <a:gd name="connsiteX68" fmla="*/ 1473399 w 1941827"/>
              <a:gd name="connsiteY68" fmla="*/ 1807202 h 3160923"/>
              <a:gd name="connsiteX69" fmla="*/ 1457683 w 1941827"/>
              <a:gd name="connsiteY69" fmla="*/ 1855589 h 3160923"/>
              <a:gd name="connsiteX70" fmla="*/ 1453587 w 1941827"/>
              <a:gd name="connsiteY70" fmla="*/ 1859399 h 3160923"/>
              <a:gd name="connsiteX71" fmla="*/ 1456254 w 1941827"/>
              <a:gd name="connsiteY71" fmla="*/ 1872543 h 3160923"/>
              <a:gd name="connsiteX72" fmla="*/ 1466065 w 1941827"/>
              <a:gd name="connsiteY72" fmla="*/ 1882354 h 3160923"/>
              <a:gd name="connsiteX73" fmla="*/ 1496354 w 1941827"/>
              <a:gd name="connsiteY73" fmla="*/ 1882068 h 3160923"/>
              <a:gd name="connsiteX74" fmla="*/ 1520072 w 1941827"/>
              <a:gd name="connsiteY74" fmla="*/ 1824537 h 3160923"/>
              <a:gd name="connsiteX75" fmla="*/ 1449587 w 1941827"/>
              <a:gd name="connsiteY75" fmla="*/ 1693473 h 3160923"/>
              <a:gd name="connsiteX76" fmla="*/ 1355861 w 1941827"/>
              <a:gd name="connsiteY76" fmla="*/ 1643181 h 3160923"/>
              <a:gd name="connsiteX77" fmla="*/ 1278327 w 1941827"/>
              <a:gd name="connsiteY77" fmla="*/ 1581078 h 3160923"/>
              <a:gd name="connsiteX78" fmla="*/ 1183172 w 1941827"/>
              <a:gd name="connsiteY78" fmla="*/ 1568505 h 3160923"/>
              <a:gd name="connsiteX79" fmla="*/ 1148882 w 1941827"/>
              <a:gd name="connsiteY79" fmla="*/ 1563838 h 3160923"/>
              <a:gd name="connsiteX80" fmla="*/ 1095257 w 1941827"/>
              <a:gd name="connsiteY80" fmla="*/ 1540311 h 3160923"/>
              <a:gd name="connsiteX81" fmla="*/ 1022867 w 1941827"/>
              <a:gd name="connsiteY81" fmla="*/ 1538216 h 3160923"/>
              <a:gd name="connsiteX82" fmla="*/ 1022105 w 1941827"/>
              <a:gd name="connsiteY82" fmla="*/ 1576030 h 3160923"/>
              <a:gd name="connsiteX83" fmla="*/ 1110592 w 1941827"/>
              <a:gd name="connsiteY83" fmla="*/ 1560980 h 3160923"/>
              <a:gd name="connsiteX84" fmla="*/ 1133928 w 1941827"/>
              <a:gd name="connsiteY84" fmla="*/ 1565933 h 3160923"/>
              <a:gd name="connsiteX85" fmla="*/ 1048298 w 1941827"/>
              <a:gd name="connsiteY85" fmla="*/ 1590317 h 3160923"/>
              <a:gd name="connsiteX86" fmla="*/ 867133 w 1941827"/>
              <a:gd name="connsiteY86" fmla="*/ 1722143 h 3160923"/>
              <a:gd name="connsiteX87" fmla="*/ 999435 w 1941827"/>
              <a:gd name="connsiteY87" fmla="*/ 1599652 h 3160923"/>
              <a:gd name="connsiteX88" fmla="*/ 963812 w 1941827"/>
              <a:gd name="connsiteY88" fmla="*/ 1605653 h 3160923"/>
              <a:gd name="connsiteX89" fmla="*/ 730259 w 1941827"/>
              <a:gd name="connsiteY89" fmla="*/ 1777674 h 3160923"/>
              <a:gd name="connsiteX90" fmla="*/ 902852 w 1941827"/>
              <a:gd name="connsiteY90" fmla="*/ 1615940 h 3160923"/>
              <a:gd name="connsiteX91" fmla="*/ 779979 w 1941827"/>
              <a:gd name="connsiteY91" fmla="*/ 1636800 h 3160923"/>
              <a:gd name="connsiteX92" fmla="*/ 584145 w 1941827"/>
              <a:gd name="connsiteY92" fmla="*/ 2379083 h 3160923"/>
              <a:gd name="connsiteX93" fmla="*/ 504707 w 1941827"/>
              <a:gd name="connsiteY93" fmla="*/ 1806345 h 3160923"/>
              <a:gd name="connsiteX94" fmla="*/ 721400 w 1941827"/>
              <a:gd name="connsiteY94" fmla="*/ 1588222 h 3160923"/>
              <a:gd name="connsiteX95" fmla="*/ 693492 w 1941827"/>
              <a:gd name="connsiteY95" fmla="*/ 1539740 h 3160923"/>
              <a:gd name="connsiteX96" fmla="*/ 644915 w 1941827"/>
              <a:gd name="connsiteY96" fmla="*/ 1397627 h 3160923"/>
              <a:gd name="connsiteX97" fmla="*/ 572906 w 1941827"/>
              <a:gd name="connsiteY97" fmla="*/ 1215699 h 3160923"/>
              <a:gd name="connsiteX98" fmla="*/ 459082 w 1941827"/>
              <a:gd name="connsiteY98" fmla="*/ 1091779 h 3160923"/>
              <a:gd name="connsiteX99" fmla="*/ 597004 w 1941827"/>
              <a:gd name="connsiteY99" fmla="*/ 1232178 h 3160923"/>
              <a:gd name="connsiteX100" fmla="*/ 633199 w 1941827"/>
              <a:gd name="connsiteY100" fmla="*/ 1321427 h 3160923"/>
              <a:gd name="connsiteX101" fmla="*/ 629675 w 1941827"/>
              <a:gd name="connsiteY101" fmla="*/ 1275516 h 3160923"/>
              <a:gd name="connsiteX102" fmla="*/ 431269 w 1941827"/>
              <a:gd name="connsiteY102" fmla="*/ 1049488 h 3160923"/>
              <a:gd name="connsiteX103" fmla="*/ 659107 w 1941827"/>
              <a:gd name="connsiteY103" fmla="*/ 1277231 h 3160923"/>
              <a:gd name="connsiteX104" fmla="*/ 703112 w 1941827"/>
              <a:gd name="connsiteY104" fmla="*/ 1494591 h 3160923"/>
              <a:gd name="connsiteX105" fmla="*/ 758072 w 1941827"/>
              <a:gd name="connsiteY105" fmla="*/ 1434870 h 3160923"/>
              <a:gd name="connsiteX106" fmla="*/ 819603 w 1941827"/>
              <a:gd name="connsiteY106" fmla="*/ 1306472 h 3160923"/>
              <a:gd name="connsiteX107" fmla="*/ 762739 w 1941827"/>
              <a:gd name="connsiteY107" fmla="*/ 979955 h 3160923"/>
              <a:gd name="connsiteX108" fmla="*/ 550331 w 1941827"/>
              <a:gd name="connsiteY108" fmla="*/ 813649 h 3160923"/>
              <a:gd name="connsiteX109" fmla="*/ 544331 w 1941827"/>
              <a:gd name="connsiteY109" fmla="*/ 810315 h 3160923"/>
              <a:gd name="connsiteX110" fmla="*/ 875420 w 1941827"/>
              <a:gd name="connsiteY110" fmla="*/ 571619 h 3160923"/>
              <a:gd name="connsiteX111" fmla="*/ 844178 w 1941827"/>
              <a:gd name="connsiteY111" fmla="*/ 489227 h 3160923"/>
              <a:gd name="connsiteX112" fmla="*/ 895708 w 1941827"/>
              <a:gd name="connsiteY112" fmla="*/ 563618 h 3160923"/>
              <a:gd name="connsiteX113" fmla="*/ 1031058 w 1941827"/>
              <a:gd name="connsiteY113" fmla="*/ 30884 h 3160923"/>
              <a:gd name="connsiteX114" fmla="*/ 773216 w 1941827"/>
              <a:gd name="connsiteY114" fmla="*/ 58316 h 3160923"/>
              <a:gd name="connsiteX115" fmla="*/ 770264 w 1941827"/>
              <a:gd name="connsiteY115" fmla="*/ 111752 h 3160923"/>
              <a:gd name="connsiteX116" fmla="*/ 812364 w 1941827"/>
              <a:gd name="connsiteY116" fmla="*/ 118038 h 3160923"/>
              <a:gd name="connsiteX117" fmla="*/ 970670 w 1941827"/>
              <a:gd name="connsiteY117" fmla="*/ 97655 h 3160923"/>
              <a:gd name="connsiteX118" fmla="*/ 1069253 w 1941827"/>
              <a:gd name="connsiteY118" fmla="*/ 75938 h 3160923"/>
              <a:gd name="connsiteX119" fmla="*/ 987529 w 1941827"/>
              <a:gd name="connsiteY119" fmla="*/ 108608 h 3160923"/>
              <a:gd name="connsiteX120" fmla="*/ 1015628 w 1941827"/>
              <a:gd name="connsiteY120" fmla="*/ 140136 h 3160923"/>
              <a:gd name="connsiteX121" fmla="*/ 1111640 w 1941827"/>
              <a:gd name="connsiteY121" fmla="*/ 151852 h 3160923"/>
              <a:gd name="connsiteX122" fmla="*/ 1024295 w 1941827"/>
              <a:gd name="connsiteY122" fmla="*/ 154900 h 3160923"/>
              <a:gd name="connsiteX123" fmla="*/ 1035154 w 1941827"/>
              <a:gd name="connsiteY123" fmla="*/ 178903 h 3160923"/>
              <a:gd name="connsiteX124" fmla="*/ 1125832 w 1941827"/>
              <a:gd name="connsiteY124" fmla="*/ 196429 h 3160923"/>
              <a:gd name="connsiteX125" fmla="*/ 1041536 w 1941827"/>
              <a:gd name="connsiteY125" fmla="*/ 196905 h 3160923"/>
              <a:gd name="connsiteX126" fmla="*/ 1044774 w 1941827"/>
              <a:gd name="connsiteY126" fmla="*/ 265676 h 3160923"/>
              <a:gd name="connsiteX127" fmla="*/ 1116021 w 1941827"/>
              <a:gd name="connsiteY127" fmla="*/ 323016 h 3160923"/>
              <a:gd name="connsiteX128" fmla="*/ 1037059 w 1941827"/>
              <a:gd name="connsiteY128" fmla="*/ 290822 h 3160923"/>
              <a:gd name="connsiteX129" fmla="*/ 1004102 w 1941827"/>
              <a:gd name="connsiteY129" fmla="*/ 344924 h 3160923"/>
              <a:gd name="connsiteX130" fmla="*/ 1054299 w 1941827"/>
              <a:gd name="connsiteY130" fmla="*/ 440364 h 3160923"/>
              <a:gd name="connsiteX131" fmla="*/ 982576 w 1941827"/>
              <a:gd name="connsiteY131" fmla="*/ 368927 h 3160923"/>
              <a:gd name="connsiteX132" fmla="*/ 916472 w 1941827"/>
              <a:gd name="connsiteY132" fmla="*/ 424648 h 3160923"/>
              <a:gd name="connsiteX133" fmla="*/ 946476 w 1941827"/>
              <a:gd name="connsiteY133" fmla="*/ 527899 h 3160923"/>
              <a:gd name="connsiteX134" fmla="*/ 885326 w 1941827"/>
              <a:gd name="connsiteY134" fmla="*/ 444555 h 3160923"/>
              <a:gd name="connsiteX135" fmla="*/ 754833 w 1941827"/>
              <a:gd name="connsiteY135" fmla="*/ 494276 h 3160923"/>
              <a:gd name="connsiteX136" fmla="*/ 755881 w 1941827"/>
              <a:gd name="connsiteY136" fmla="*/ 596479 h 3160923"/>
              <a:gd name="connsiteX137" fmla="*/ 714923 w 1941827"/>
              <a:gd name="connsiteY137" fmla="*/ 505896 h 3160923"/>
              <a:gd name="connsiteX138" fmla="*/ 577859 w 1941827"/>
              <a:gd name="connsiteY138" fmla="*/ 551807 h 3160923"/>
              <a:gd name="connsiteX139" fmla="*/ 635104 w 1941827"/>
              <a:gd name="connsiteY139" fmla="*/ 661154 h 3160923"/>
              <a:gd name="connsiteX140" fmla="*/ 516613 w 1941827"/>
              <a:gd name="connsiteY140" fmla="*/ 580096 h 3160923"/>
              <a:gd name="connsiteX141" fmla="*/ 480418 w 1941827"/>
              <a:gd name="connsiteY141" fmla="*/ 600194 h 3160923"/>
              <a:gd name="connsiteX142" fmla="*/ 423744 w 1941827"/>
              <a:gd name="connsiteY142" fmla="*/ 640389 h 3160923"/>
              <a:gd name="connsiteX143" fmla="*/ 527186 w 1941827"/>
              <a:gd name="connsiteY143" fmla="*/ 735449 h 3160923"/>
              <a:gd name="connsiteX144" fmla="*/ 378786 w 1941827"/>
              <a:gd name="connsiteY144" fmla="*/ 682299 h 3160923"/>
              <a:gd name="connsiteX145" fmla="*/ 297443 w 1941827"/>
              <a:gd name="connsiteY145" fmla="*/ 791741 h 3160923"/>
              <a:gd name="connsiteX146" fmla="*/ 404885 w 1941827"/>
              <a:gd name="connsiteY146" fmla="*/ 771929 h 3160923"/>
              <a:gd name="connsiteX147" fmla="*/ 504611 w 1941827"/>
              <a:gd name="connsiteY147" fmla="*/ 796504 h 3160923"/>
              <a:gd name="connsiteX148" fmla="*/ 213718 w 1941827"/>
              <a:gd name="connsiteY148" fmla="*/ 873656 h 3160923"/>
              <a:gd name="connsiteX149" fmla="*/ 28647 w 1941827"/>
              <a:gd name="connsiteY149" fmla="*/ 1110162 h 3160923"/>
              <a:gd name="connsiteX150" fmla="*/ 27028 w 1941827"/>
              <a:gd name="connsiteY150" fmla="*/ 1299043 h 3160923"/>
              <a:gd name="connsiteX151" fmla="*/ 41982 w 1941827"/>
              <a:gd name="connsiteY151" fmla="*/ 1253513 h 3160923"/>
              <a:gd name="connsiteX152" fmla="*/ 37505 w 1941827"/>
              <a:gd name="connsiteY152" fmla="*/ 1111877 h 3160923"/>
              <a:gd name="connsiteX153" fmla="*/ 52269 w 1941827"/>
              <a:gd name="connsiteY153" fmla="*/ 1227415 h 3160923"/>
              <a:gd name="connsiteX154" fmla="*/ 75796 w 1941827"/>
              <a:gd name="connsiteY154" fmla="*/ 1179314 h 3160923"/>
              <a:gd name="connsiteX155" fmla="*/ 126278 w 1941827"/>
              <a:gd name="connsiteY155" fmla="*/ 987004 h 3160923"/>
              <a:gd name="connsiteX156" fmla="*/ 94370 w 1941827"/>
              <a:gd name="connsiteY156" fmla="*/ 1149310 h 3160923"/>
              <a:gd name="connsiteX157" fmla="*/ 193049 w 1941827"/>
              <a:gd name="connsiteY157" fmla="*/ 1062537 h 3160923"/>
              <a:gd name="connsiteX158" fmla="*/ 48364 w 1941827"/>
              <a:gd name="connsiteY158" fmla="*/ 1366575 h 3160923"/>
              <a:gd name="connsiteX159" fmla="*/ 48364 w 1941827"/>
              <a:gd name="connsiteY159" fmla="*/ 1366575 h 3160923"/>
              <a:gd name="connsiteX160" fmla="*/ 45602 w 1941827"/>
              <a:gd name="connsiteY160" fmla="*/ 1458301 h 3160923"/>
              <a:gd name="connsiteX161" fmla="*/ 70367 w 1941827"/>
              <a:gd name="connsiteY161" fmla="*/ 1830538 h 3160923"/>
              <a:gd name="connsiteX162" fmla="*/ 160473 w 1941827"/>
              <a:gd name="connsiteY162" fmla="*/ 2149911 h 3160923"/>
              <a:gd name="connsiteX163" fmla="*/ 475941 w 1941827"/>
              <a:gd name="connsiteY163" fmla="*/ 1686329 h 3160923"/>
              <a:gd name="connsiteX164" fmla="*/ 203526 w 1941827"/>
              <a:gd name="connsiteY164" fmla="*/ 2226968 h 3160923"/>
              <a:gd name="connsiteX165" fmla="*/ 207050 w 1941827"/>
              <a:gd name="connsiteY165" fmla="*/ 2285928 h 3160923"/>
              <a:gd name="connsiteX166" fmla="*/ 193906 w 1941827"/>
              <a:gd name="connsiteY166" fmla="*/ 2612350 h 3160923"/>
              <a:gd name="connsiteX167" fmla="*/ 245055 w 1941827"/>
              <a:gd name="connsiteY167" fmla="*/ 2829520 h 3160923"/>
              <a:gd name="connsiteX168" fmla="*/ 482037 w 1941827"/>
              <a:gd name="connsiteY168" fmla="*/ 2847713 h 3160923"/>
              <a:gd name="connsiteX169" fmla="*/ 731497 w 1941827"/>
              <a:gd name="connsiteY169" fmla="*/ 2892099 h 3160923"/>
              <a:gd name="connsiteX170" fmla="*/ 605195 w 1941827"/>
              <a:gd name="connsiteY170" fmla="*/ 2759130 h 3160923"/>
              <a:gd name="connsiteX171" fmla="*/ 475274 w 1941827"/>
              <a:gd name="connsiteY171" fmla="*/ 2615874 h 3160923"/>
              <a:gd name="connsiteX172" fmla="*/ 599385 w 1941827"/>
              <a:gd name="connsiteY172" fmla="*/ 2712077 h 3160923"/>
              <a:gd name="connsiteX173" fmla="*/ 731973 w 1941827"/>
              <a:gd name="connsiteY173" fmla="*/ 2843427 h 3160923"/>
              <a:gd name="connsiteX174" fmla="*/ 755690 w 1941827"/>
              <a:gd name="connsiteY174" fmla="*/ 2909244 h 3160923"/>
              <a:gd name="connsiteX175" fmla="*/ 787123 w 1941827"/>
              <a:gd name="connsiteY175" fmla="*/ 2933247 h 3160923"/>
              <a:gd name="connsiteX176" fmla="*/ 868752 w 1941827"/>
              <a:gd name="connsiteY176" fmla="*/ 3078504 h 3160923"/>
              <a:gd name="connsiteX177" fmla="*/ 960097 w 1941827"/>
              <a:gd name="connsiteY177" fmla="*/ 3107269 h 3160923"/>
              <a:gd name="connsiteX178" fmla="*/ 965907 w 1941827"/>
              <a:gd name="connsiteY178" fmla="*/ 3107555 h 3160923"/>
              <a:gd name="connsiteX179" fmla="*/ 884754 w 1941827"/>
              <a:gd name="connsiteY179" fmla="*/ 2974872 h 3160923"/>
              <a:gd name="connsiteX180" fmla="*/ 994958 w 1941827"/>
              <a:gd name="connsiteY180" fmla="*/ 3098506 h 3160923"/>
              <a:gd name="connsiteX181" fmla="*/ 1060205 w 1941827"/>
              <a:gd name="connsiteY181" fmla="*/ 3037641 h 3160923"/>
              <a:gd name="connsiteX182" fmla="*/ 1061538 w 1941827"/>
              <a:gd name="connsiteY182" fmla="*/ 3037070 h 3160923"/>
              <a:gd name="connsiteX183" fmla="*/ 959811 w 1941827"/>
              <a:gd name="connsiteY183" fmla="*/ 2882098 h 3160923"/>
              <a:gd name="connsiteX184" fmla="*/ 1094780 w 1941827"/>
              <a:gd name="connsiteY184" fmla="*/ 3019353 h 3160923"/>
              <a:gd name="connsiteX185" fmla="*/ 1127737 w 1941827"/>
              <a:gd name="connsiteY185" fmla="*/ 2982872 h 3160923"/>
              <a:gd name="connsiteX186" fmla="*/ 1161551 w 1941827"/>
              <a:gd name="connsiteY186" fmla="*/ 2894766 h 3160923"/>
              <a:gd name="connsiteX187" fmla="*/ 1024391 w 1941827"/>
              <a:gd name="connsiteY187" fmla="*/ 2812470 h 3160923"/>
              <a:gd name="connsiteX188" fmla="*/ 1175648 w 1941827"/>
              <a:gd name="connsiteY188" fmla="*/ 2872192 h 3160923"/>
              <a:gd name="connsiteX189" fmla="*/ 1150502 w 1941827"/>
              <a:gd name="connsiteY189" fmla="*/ 2775608 h 3160923"/>
              <a:gd name="connsiteX190" fmla="*/ 1001245 w 1941827"/>
              <a:gd name="connsiteY190" fmla="*/ 2760654 h 3160923"/>
              <a:gd name="connsiteX191" fmla="*/ 980385 w 1941827"/>
              <a:gd name="connsiteY191" fmla="*/ 2763988 h 3160923"/>
              <a:gd name="connsiteX192" fmla="*/ 842749 w 1941827"/>
              <a:gd name="connsiteY192" fmla="*/ 2893623 h 3160923"/>
              <a:gd name="connsiteX193" fmla="*/ 939142 w 1941827"/>
              <a:gd name="connsiteY193" fmla="*/ 2743509 h 3160923"/>
              <a:gd name="connsiteX194" fmla="*/ 847226 w 1941827"/>
              <a:gd name="connsiteY194" fmla="*/ 2653879 h 3160923"/>
              <a:gd name="connsiteX195" fmla="*/ 550617 w 1941827"/>
              <a:gd name="connsiteY195" fmla="*/ 2535007 h 3160923"/>
              <a:gd name="connsiteX196" fmla="*/ 533377 w 1941827"/>
              <a:gd name="connsiteY196" fmla="*/ 2533388 h 3160923"/>
              <a:gd name="connsiteX197" fmla="*/ 556332 w 1941827"/>
              <a:gd name="connsiteY197" fmla="*/ 2473761 h 3160923"/>
              <a:gd name="connsiteX198" fmla="*/ 555284 w 1941827"/>
              <a:gd name="connsiteY198" fmla="*/ 2465856 h 3160923"/>
              <a:gd name="connsiteX199" fmla="*/ 497753 w 1941827"/>
              <a:gd name="connsiteY199" fmla="*/ 2324028 h 3160923"/>
              <a:gd name="connsiteX200" fmla="*/ 576620 w 1941827"/>
              <a:gd name="connsiteY200" fmla="*/ 2469094 h 3160923"/>
              <a:gd name="connsiteX201" fmla="*/ 589670 w 1941827"/>
              <a:gd name="connsiteY201" fmla="*/ 2471094 h 3160923"/>
              <a:gd name="connsiteX202" fmla="*/ 873419 w 1941827"/>
              <a:gd name="connsiteY202" fmla="*/ 2540531 h 3160923"/>
              <a:gd name="connsiteX203" fmla="*/ 969146 w 1941827"/>
              <a:gd name="connsiteY203" fmla="*/ 2590157 h 3160923"/>
              <a:gd name="connsiteX204" fmla="*/ 1069825 w 1941827"/>
              <a:gd name="connsiteY204" fmla="*/ 2627114 h 3160923"/>
              <a:gd name="connsiteX205" fmla="*/ 1056395 w 1941827"/>
              <a:gd name="connsiteY205" fmla="*/ 2584728 h 3160923"/>
              <a:gd name="connsiteX206" fmla="*/ 1391294 w 1941827"/>
              <a:gd name="connsiteY206" fmla="*/ 2869715 h 3160923"/>
              <a:gd name="connsiteX207" fmla="*/ 1553219 w 1941827"/>
              <a:gd name="connsiteY207" fmla="*/ 3071741 h 3160923"/>
              <a:gd name="connsiteX208" fmla="*/ 1626275 w 1941827"/>
              <a:gd name="connsiteY208" fmla="*/ 3119747 h 3160923"/>
              <a:gd name="connsiteX209" fmla="*/ 1674281 w 1941827"/>
              <a:gd name="connsiteY209" fmla="*/ 3150608 h 3160923"/>
              <a:gd name="connsiteX210" fmla="*/ 1670662 w 1941827"/>
              <a:gd name="connsiteY210" fmla="*/ 3012876 h 3160923"/>
              <a:gd name="connsiteX211" fmla="*/ 1706666 w 1941827"/>
              <a:gd name="connsiteY211" fmla="*/ 3158990 h 3160923"/>
              <a:gd name="connsiteX212" fmla="*/ 1734860 w 1941827"/>
              <a:gd name="connsiteY212" fmla="*/ 3160895 h 3160923"/>
              <a:gd name="connsiteX213" fmla="*/ 1836302 w 1941827"/>
              <a:gd name="connsiteY213" fmla="*/ 3085838 h 3160923"/>
              <a:gd name="connsiteX214" fmla="*/ 1713334 w 1941827"/>
              <a:gd name="connsiteY214" fmla="*/ 2947630 h 3160923"/>
              <a:gd name="connsiteX215" fmla="*/ 1857257 w 1941827"/>
              <a:gd name="connsiteY215" fmla="*/ 3053262 h 3160923"/>
              <a:gd name="connsiteX216" fmla="*/ 1905358 w 1941827"/>
              <a:gd name="connsiteY216" fmla="*/ 2966394 h 3160923"/>
              <a:gd name="connsiteX217" fmla="*/ 1777532 w 1941827"/>
              <a:gd name="connsiteY217" fmla="*/ 2887146 h 3160923"/>
              <a:gd name="connsiteX218" fmla="*/ 1924027 w 1941827"/>
              <a:gd name="connsiteY218" fmla="*/ 2938581 h 3160923"/>
              <a:gd name="connsiteX219" fmla="*/ 1934504 w 1941827"/>
              <a:gd name="connsiteY219" fmla="*/ 2844093 h 3160923"/>
              <a:gd name="connsiteX220" fmla="*/ 1782866 w 1941827"/>
              <a:gd name="connsiteY220" fmla="*/ 2821233 h 3160923"/>
              <a:gd name="connsiteX221" fmla="*/ 347449 w 1941827"/>
              <a:gd name="connsiteY221" fmla="*/ 1015198 h 3160923"/>
              <a:gd name="connsiteX222" fmla="*/ 206384 w 1941827"/>
              <a:gd name="connsiteY222" fmla="*/ 1026056 h 3160923"/>
              <a:gd name="connsiteX223" fmla="*/ 294871 w 1941827"/>
              <a:gd name="connsiteY223" fmla="*/ 968525 h 3160923"/>
              <a:gd name="connsiteX224" fmla="*/ 437270 w 1941827"/>
              <a:gd name="connsiteY224" fmla="*/ 1021484 h 3160923"/>
              <a:gd name="connsiteX225" fmla="*/ 347449 w 1941827"/>
              <a:gd name="connsiteY225" fmla="*/ 1015198 h 3160923"/>
              <a:gd name="connsiteX226" fmla="*/ 737402 w 1941827"/>
              <a:gd name="connsiteY226" fmla="*/ 1363337 h 3160923"/>
              <a:gd name="connsiteX227" fmla="*/ 721019 w 1941827"/>
              <a:gd name="connsiteY227" fmla="*/ 1453538 h 3160923"/>
              <a:gd name="connsiteX228" fmla="*/ 715781 w 1941827"/>
              <a:gd name="connsiteY228" fmla="*/ 1330190 h 3160923"/>
              <a:gd name="connsiteX229" fmla="*/ 682634 w 1941827"/>
              <a:gd name="connsiteY229" fmla="*/ 1190649 h 3160923"/>
              <a:gd name="connsiteX230" fmla="*/ 592718 w 1941827"/>
              <a:gd name="connsiteY230" fmla="*/ 1049107 h 3160923"/>
              <a:gd name="connsiteX231" fmla="*/ 689111 w 1941827"/>
              <a:gd name="connsiteY231" fmla="*/ 1160264 h 3160923"/>
              <a:gd name="connsiteX232" fmla="*/ 737402 w 1941827"/>
              <a:gd name="connsiteY232" fmla="*/ 1363337 h 3160923"/>
              <a:gd name="connsiteX233" fmla="*/ 717209 w 1941827"/>
              <a:gd name="connsiteY233" fmla="*/ 978812 h 3160923"/>
              <a:gd name="connsiteX234" fmla="*/ 796743 w 1941827"/>
              <a:gd name="connsiteY234" fmla="*/ 1192839 h 3160923"/>
              <a:gd name="connsiteX235" fmla="*/ 790361 w 1941827"/>
              <a:gd name="connsiteY235" fmla="*/ 1356574 h 3160923"/>
              <a:gd name="connsiteX236" fmla="*/ 777693 w 1941827"/>
              <a:gd name="connsiteY236" fmla="*/ 1174646 h 3160923"/>
              <a:gd name="connsiteX237" fmla="*/ 693206 w 1941827"/>
              <a:gd name="connsiteY237" fmla="*/ 966144 h 3160923"/>
              <a:gd name="connsiteX238" fmla="*/ 589289 w 1941827"/>
              <a:gd name="connsiteY238" fmla="*/ 875180 h 3160923"/>
              <a:gd name="connsiteX239" fmla="*/ 717209 w 1941827"/>
              <a:gd name="connsiteY239" fmla="*/ 978812 h 3160923"/>
              <a:gd name="connsiteX240" fmla="*/ 250961 w 1941827"/>
              <a:gd name="connsiteY240" fmla="*/ 880800 h 3160923"/>
              <a:gd name="connsiteX241" fmla="*/ 397931 w 1941827"/>
              <a:gd name="connsiteY241" fmla="*/ 834223 h 3160923"/>
              <a:gd name="connsiteX242" fmla="*/ 584145 w 1941827"/>
              <a:gd name="connsiteY242" fmla="*/ 955190 h 3160923"/>
              <a:gd name="connsiteX243" fmla="*/ 760453 w 1941827"/>
              <a:gd name="connsiteY243" fmla="*/ 1309425 h 3160923"/>
              <a:gd name="connsiteX244" fmla="*/ 631484 w 1941827"/>
              <a:gd name="connsiteY244" fmla="*/ 1023580 h 3160923"/>
              <a:gd name="connsiteX245" fmla="*/ 490895 w 1941827"/>
              <a:gd name="connsiteY245" fmla="*/ 926520 h 3160923"/>
              <a:gd name="connsiteX246" fmla="*/ 359165 w 1941827"/>
              <a:gd name="connsiteY246" fmla="*/ 848225 h 3160923"/>
              <a:gd name="connsiteX247" fmla="*/ 206384 w 1941827"/>
              <a:gd name="connsiteY247" fmla="*/ 936712 h 3160923"/>
              <a:gd name="connsiteX248" fmla="*/ 250961 w 1941827"/>
              <a:gd name="connsiteY248" fmla="*/ 880800 h 3160923"/>
              <a:gd name="connsiteX249" fmla="*/ 323160 w 1941827"/>
              <a:gd name="connsiteY249" fmla="*/ 892897 h 3160923"/>
              <a:gd name="connsiteX250" fmla="*/ 490991 w 1941827"/>
              <a:gd name="connsiteY250" fmla="*/ 996338 h 3160923"/>
              <a:gd name="connsiteX251" fmla="*/ 568524 w 1941827"/>
              <a:gd name="connsiteY251" fmla="*/ 1056822 h 3160923"/>
              <a:gd name="connsiteX252" fmla="*/ 472703 w 1941827"/>
              <a:gd name="connsiteY252" fmla="*/ 1010531 h 3160923"/>
              <a:gd name="connsiteX253" fmla="*/ 366975 w 1941827"/>
              <a:gd name="connsiteY253" fmla="*/ 920710 h 3160923"/>
              <a:gd name="connsiteX254" fmla="*/ 177713 w 1941827"/>
              <a:gd name="connsiteY254" fmla="*/ 1014055 h 3160923"/>
              <a:gd name="connsiteX255" fmla="*/ 323160 w 1941827"/>
              <a:gd name="connsiteY255" fmla="*/ 892897 h 3160923"/>
              <a:gd name="connsiteX256" fmla="*/ 227815 w 1941827"/>
              <a:gd name="connsiteY256" fmla="*/ 1051488 h 3160923"/>
              <a:gd name="connsiteX257" fmla="*/ 283346 w 1941827"/>
              <a:gd name="connsiteY257" fmla="*/ 1019675 h 3160923"/>
              <a:gd name="connsiteX258" fmla="*/ 357831 w 1941827"/>
              <a:gd name="connsiteY258" fmla="*/ 1051393 h 3160923"/>
              <a:gd name="connsiteX259" fmla="*/ 201050 w 1941827"/>
              <a:gd name="connsiteY259" fmla="*/ 1087779 h 3160923"/>
              <a:gd name="connsiteX260" fmla="*/ 227815 w 1941827"/>
              <a:gd name="connsiteY260" fmla="*/ 1051488 h 3160923"/>
              <a:gd name="connsiteX261" fmla="*/ 281345 w 1941827"/>
              <a:gd name="connsiteY261" fmla="*/ 1072919 h 3160923"/>
              <a:gd name="connsiteX262" fmla="*/ 571191 w 1941827"/>
              <a:gd name="connsiteY262" fmla="*/ 1275421 h 3160923"/>
              <a:gd name="connsiteX263" fmla="*/ 300776 w 1941827"/>
              <a:gd name="connsiteY263" fmla="*/ 1103400 h 3160923"/>
              <a:gd name="connsiteX264" fmla="*/ 122373 w 1941827"/>
              <a:gd name="connsiteY264" fmla="*/ 1221700 h 3160923"/>
              <a:gd name="connsiteX265" fmla="*/ 281345 w 1941827"/>
              <a:gd name="connsiteY265" fmla="*/ 1072919 h 3160923"/>
              <a:gd name="connsiteX266" fmla="*/ 260200 w 1941827"/>
              <a:gd name="connsiteY266" fmla="*/ 1177980 h 3160923"/>
              <a:gd name="connsiteX267" fmla="*/ 493562 w 1941827"/>
              <a:gd name="connsiteY267" fmla="*/ 1272373 h 3160923"/>
              <a:gd name="connsiteX268" fmla="*/ 262105 w 1941827"/>
              <a:gd name="connsiteY268" fmla="*/ 1215795 h 3160923"/>
              <a:gd name="connsiteX269" fmla="*/ 130184 w 1941827"/>
              <a:gd name="connsiteY269" fmla="*/ 1267229 h 3160923"/>
              <a:gd name="connsiteX270" fmla="*/ 260200 w 1941827"/>
              <a:gd name="connsiteY270" fmla="*/ 1177980 h 3160923"/>
              <a:gd name="connsiteX271" fmla="*/ 263724 w 1941827"/>
              <a:gd name="connsiteY271" fmla="*/ 1276850 h 3160923"/>
              <a:gd name="connsiteX272" fmla="*/ 524138 w 1941827"/>
              <a:gd name="connsiteY272" fmla="*/ 1340953 h 3160923"/>
              <a:gd name="connsiteX273" fmla="*/ 270868 w 1941827"/>
              <a:gd name="connsiteY273" fmla="*/ 1307901 h 3160923"/>
              <a:gd name="connsiteX274" fmla="*/ 87893 w 1941827"/>
              <a:gd name="connsiteY274" fmla="*/ 1479351 h 3160923"/>
              <a:gd name="connsiteX275" fmla="*/ 263724 w 1941827"/>
              <a:gd name="connsiteY275" fmla="*/ 1276850 h 3160923"/>
              <a:gd name="connsiteX276" fmla="*/ 304967 w 1941827"/>
              <a:gd name="connsiteY276" fmla="*/ 1389340 h 3160923"/>
              <a:gd name="connsiteX277" fmla="*/ 606243 w 1941827"/>
              <a:gd name="connsiteY277" fmla="*/ 1431631 h 3160923"/>
              <a:gd name="connsiteX278" fmla="*/ 316874 w 1941827"/>
              <a:gd name="connsiteY278" fmla="*/ 1423344 h 3160923"/>
              <a:gd name="connsiteX279" fmla="*/ 83130 w 1941827"/>
              <a:gd name="connsiteY279" fmla="*/ 1597556 h 3160923"/>
              <a:gd name="connsiteX280" fmla="*/ 304967 w 1941827"/>
              <a:gd name="connsiteY280" fmla="*/ 1389340 h 3160923"/>
              <a:gd name="connsiteX281" fmla="*/ 441651 w 1941827"/>
              <a:gd name="connsiteY281" fmla="*/ 1417153 h 3160923"/>
              <a:gd name="connsiteX282" fmla="*/ 358307 w 1941827"/>
              <a:gd name="connsiteY282" fmla="*/ 1476684 h 3160923"/>
              <a:gd name="connsiteX283" fmla="*/ 236483 w 1941827"/>
              <a:gd name="connsiteY283" fmla="*/ 1500021 h 3160923"/>
              <a:gd name="connsiteX284" fmla="*/ 334971 w 1941827"/>
              <a:gd name="connsiteY284" fmla="*/ 1445728 h 3160923"/>
              <a:gd name="connsiteX285" fmla="*/ 441651 w 1941827"/>
              <a:gd name="connsiteY285" fmla="*/ 1417153 h 3160923"/>
              <a:gd name="connsiteX286" fmla="*/ 96656 w 1941827"/>
              <a:gd name="connsiteY286" fmla="*/ 1839968 h 3160923"/>
              <a:gd name="connsiteX287" fmla="*/ 396503 w 1941827"/>
              <a:gd name="connsiteY287" fmla="*/ 1495829 h 3160923"/>
              <a:gd name="connsiteX288" fmla="*/ 622245 w 1941827"/>
              <a:gd name="connsiteY288" fmla="*/ 1482018 h 3160923"/>
              <a:gd name="connsiteX289" fmla="*/ 428411 w 1941827"/>
              <a:gd name="connsiteY289" fmla="*/ 1536787 h 3160923"/>
              <a:gd name="connsiteX290" fmla="*/ 96656 w 1941827"/>
              <a:gd name="connsiteY290" fmla="*/ 1839968 h 3160923"/>
              <a:gd name="connsiteX291" fmla="*/ 232292 w 1941827"/>
              <a:gd name="connsiteY291" fmla="*/ 1815298 h 3160923"/>
              <a:gd name="connsiteX292" fmla="*/ 438413 w 1941827"/>
              <a:gd name="connsiteY292" fmla="*/ 1596033 h 3160923"/>
              <a:gd name="connsiteX293" fmla="*/ 684539 w 1941827"/>
              <a:gd name="connsiteY293" fmla="*/ 1566029 h 3160923"/>
              <a:gd name="connsiteX294" fmla="*/ 469655 w 1941827"/>
              <a:gd name="connsiteY294" fmla="*/ 1617273 h 3160923"/>
              <a:gd name="connsiteX295" fmla="*/ 523661 w 1941827"/>
              <a:gd name="connsiteY295" fmla="*/ 1624608 h 3160923"/>
              <a:gd name="connsiteX296" fmla="*/ 637771 w 1941827"/>
              <a:gd name="connsiteY296" fmla="*/ 1600604 h 3160923"/>
              <a:gd name="connsiteX297" fmla="*/ 532043 w 1941827"/>
              <a:gd name="connsiteY297" fmla="*/ 1650801 h 3160923"/>
              <a:gd name="connsiteX298" fmla="*/ 232292 w 1941827"/>
              <a:gd name="connsiteY298" fmla="*/ 1815298 h 3160923"/>
              <a:gd name="connsiteX299" fmla="*/ 258676 w 1941827"/>
              <a:gd name="connsiteY299" fmla="*/ 2108763 h 3160923"/>
              <a:gd name="connsiteX300" fmla="*/ 546617 w 1941827"/>
              <a:gd name="connsiteY300" fmla="*/ 1697283 h 3160923"/>
              <a:gd name="connsiteX301" fmla="*/ 271154 w 1941827"/>
              <a:gd name="connsiteY301" fmla="*/ 2389846 h 3160923"/>
              <a:gd name="connsiteX302" fmla="*/ 258676 w 1941827"/>
              <a:gd name="connsiteY302" fmla="*/ 2108763 h 3160923"/>
              <a:gd name="connsiteX303" fmla="*/ 590051 w 1941827"/>
              <a:gd name="connsiteY303" fmla="*/ 2796087 h 3160923"/>
              <a:gd name="connsiteX304" fmla="*/ 326494 w 1941827"/>
              <a:gd name="connsiteY304" fmla="*/ 2589014 h 3160923"/>
              <a:gd name="connsiteX305" fmla="*/ 590051 w 1941827"/>
              <a:gd name="connsiteY305" fmla="*/ 2796087 h 3160923"/>
              <a:gd name="connsiteX306" fmla="*/ 384406 w 1941827"/>
              <a:gd name="connsiteY306" fmla="*/ 2273927 h 3160923"/>
              <a:gd name="connsiteX307" fmla="*/ 349925 w 1941827"/>
              <a:gd name="connsiteY307" fmla="*/ 2464903 h 3160923"/>
              <a:gd name="connsiteX308" fmla="*/ 247246 w 1941827"/>
              <a:gd name="connsiteY308" fmla="*/ 2614160 h 3160923"/>
              <a:gd name="connsiteX309" fmla="*/ 341543 w 1941827"/>
              <a:gd name="connsiteY309" fmla="*/ 2317456 h 3160923"/>
              <a:gd name="connsiteX310" fmla="*/ 394598 w 1941827"/>
              <a:gd name="connsiteY310" fmla="*/ 1998464 h 3160923"/>
              <a:gd name="connsiteX311" fmla="*/ 384406 w 1941827"/>
              <a:gd name="connsiteY311" fmla="*/ 2273927 h 3160923"/>
              <a:gd name="connsiteX312" fmla="*/ 842273 w 1941827"/>
              <a:gd name="connsiteY312" fmla="*/ 2034754 h 3160923"/>
              <a:gd name="connsiteX313" fmla="*/ 1136881 w 1941827"/>
              <a:gd name="connsiteY313" fmla="*/ 2245828 h 3160923"/>
              <a:gd name="connsiteX314" fmla="*/ 842273 w 1941827"/>
              <a:gd name="connsiteY314" fmla="*/ 2034754 h 3160923"/>
              <a:gd name="connsiteX315" fmla="*/ 934475 w 1941827"/>
              <a:gd name="connsiteY315" fmla="*/ 1933694 h 3160923"/>
              <a:gd name="connsiteX316" fmla="*/ 1193174 w 1941827"/>
              <a:gd name="connsiteY316" fmla="*/ 2097429 h 3160923"/>
              <a:gd name="connsiteX317" fmla="*/ 934475 w 1941827"/>
              <a:gd name="connsiteY317" fmla="*/ 1933694 h 3160923"/>
              <a:gd name="connsiteX318" fmla="*/ 1014199 w 1941827"/>
              <a:gd name="connsiteY318" fmla="*/ 2014656 h 3160923"/>
              <a:gd name="connsiteX319" fmla="*/ 1185935 w 1941827"/>
              <a:gd name="connsiteY319" fmla="*/ 2046851 h 3160923"/>
              <a:gd name="connsiteX320" fmla="*/ 1014199 w 1941827"/>
              <a:gd name="connsiteY320" fmla="*/ 2014656 h 3160923"/>
              <a:gd name="connsiteX321" fmla="*/ 1185744 w 1941827"/>
              <a:gd name="connsiteY321" fmla="*/ 1862161 h 3160923"/>
              <a:gd name="connsiteX322" fmla="*/ 1353003 w 1941827"/>
              <a:gd name="connsiteY322" fmla="*/ 1800915 h 3160923"/>
              <a:gd name="connsiteX323" fmla="*/ 1185744 w 1941827"/>
              <a:gd name="connsiteY323" fmla="*/ 1862161 h 3160923"/>
              <a:gd name="connsiteX324" fmla="*/ 1219463 w 1941827"/>
              <a:gd name="connsiteY324" fmla="*/ 1773959 h 3160923"/>
              <a:gd name="connsiteX325" fmla="*/ 1205937 w 1941827"/>
              <a:gd name="connsiteY325" fmla="*/ 1801487 h 3160923"/>
              <a:gd name="connsiteX326" fmla="*/ 1123070 w 1941827"/>
              <a:gd name="connsiteY326" fmla="*/ 1834443 h 3160923"/>
              <a:gd name="connsiteX327" fmla="*/ 1071635 w 1941827"/>
              <a:gd name="connsiteY327" fmla="*/ 1844063 h 3160923"/>
              <a:gd name="connsiteX328" fmla="*/ 1107544 w 1941827"/>
              <a:gd name="connsiteY328" fmla="*/ 1817108 h 3160923"/>
              <a:gd name="connsiteX329" fmla="*/ 1136119 w 1941827"/>
              <a:gd name="connsiteY329" fmla="*/ 1778627 h 3160923"/>
              <a:gd name="connsiteX330" fmla="*/ 1135452 w 1941827"/>
              <a:gd name="connsiteY330" fmla="*/ 1792152 h 3160923"/>
              <a:gd name="connsiteX331" fmla="*/ 1160027 w 1941827"/>
              <a:gd name="connsiteY331" fmla="*/ 1804916 h 3160923"/>
              <a:gd name="connsiteX332" fmla="*/ 1172790 w 1941827"/>
              <a:gd name="connsiteY332" fmla="*/ 1780341 h 3160923"/>
              <a:gd name="connsiteX333" fmla="*/ 1165551 w 1941827"/>
              <a:gd name="connsiteY333" fmla="*/ 1770435 h 3160923"/>
              <a:gd name="connsiteX334" fmla="*/ 1207556 w 1941827"/>
              <a:gd name="connsiteY334" fmla="*/ 1775103 h 3160923"/>
              <a:gd name="connsiteX335" fmla="*/ 1370720 w 1941827"/>
              <a:gd name="connsiteY335" fmla="*/ 1787580 h 3160923"/>
              <a:gd name="connsiteX336" fmla="*/ 1219463 w 1941827"/>
              <a:gd name="connsiteY336" fmla="*/ 1773959 h 3160923"/>
              <a:gd name="connsiteX337" fmla="*/ 1291186 w 1941827"/>
              <a:gd name="connsiteY337" fmla="*/ 1684520 h 3160923"/>
              <a:gd name="connsiteX338" fmla="*/ 1286423 w 1941827"/>
              <a:gd name="connsiteY338" fmla="*/ 1667660 h 3160923"/>
              <a:gd name="connsiteX339" fmla="*/ 1296520 w 1941827"/>
              <a:gd name="connsiteY339" fmla="*/ 1671089 h 3160923"/>
              <a:gd name="connsiteX340" fmla="*/ 1302425 w 1941827"/>
              <a:gd name="connsiteY340" fmla="*/ 1659755 h 3160923"/>
              <a:gd name="connsiteX341" fmla="*/ 1291091 w 1941827"/>
              <a:gd name="connsiteY341" fmla="*/ 1653849 h 3160923"/>
              <a:gd name="connsiteX342" fmla="*/ 1286614 w 1941827"/>
              <a:gd name="connsiteY342" fmla="*/ 1657088 h 3160923"/>
              <a:gd name="connsiteX343" fmla="*/ 1316522 w 1941827"/>
              <a:gd name="connsiteY343" fmla="*/ 1622226 h 3160923"/>
              <a:gd name="connsiteX344" fmla="*/ 1319094 w 1941827"/>
              <a:gd name="connsiteY344" fmla="*/ 1651373 h 3160923"/>
              <a:gd name="connsiteX345" fmla="*/ 1320237 w 1941827"/>
              <a:gd name="connsiteY345" fmla="*/ 1684329 h 3160923"/>
              <a:gd name="connsiteX346" fmla="*/ 1471494 w 1941827"/>
              <a:gd name="connsiteY346" fmla="*/ 1771388 h 3160923"/>
              <a:gd name="connsiteX347" fmla="*/ 1327095 w 1941827"/>
              <a:gd name="connsiteY347" fmla="*/ 1692425 h 3160923"/>
              <a:gd name="connsiteX348" fmla="*/ 1288995 w 1941827"/>
              <a:gd name="connsiteY348" fmla="*/ 1695854 h 3160923"/>
              <a:gd name="connsiteX349" fmla="*/ 1180315 w 1941827"/>
              <a:gd name="connsiteY349" fmla="*/ 1634418 h 3160923"/>
              <a:gd name="connsiteX350" fmla="*/ 1291186 w 1941827"/>
              <a:gd name="connsiteY350" fmla="*/ 1684520 h 3160923"/>
              <a:gd name="connsiteX351" fmla="*/ 1145072 w 1941827"/>
              <a:gd name="connsiteY351" fmla="*/ 1589175 h 3160923"/>
              <a:gd name="connsiteX352" fmla="*/ 1185935 w 1941827"/>
              <a:gd name="connsiteY352" fmla="*/ 1588889 h 3160923"/>
              <a:gd name="connsiteX353" fmla="*/ 1151454 w 1941827"/>
              <a:gd name="connsiteY353" fmla="*/ 1605176 h 3160923"/>
              <a:gd name="connsiteX354" fmla="*/ 1140500 w 1941827"/>
              <a:gd name="connsiteY354" fmla="*/ 1640705 h 3160923"/>
              <a:gd name="connsiteX355" fmla="*/ 1083065 w 1941827"/>
              <a:gd name="connsiteY355" fmla="*/ 1670804 h 3160923"/>
              <a:gd name="connsiteX356" fmla="*/ 1067063 w 1941827"/>
              <a:gd name="connsiteY356" fmla="*/ 1750433 h 3160923"/>
              <a:gd name="connsiteX357" fmla="*/ 1065158 w 1941827"/>
              <a:gd name="connsiteY357" fmla="*/ 1673756 h 3160923"/>
              <a:gd name="connsiteX358" fmla="*/ 1123355 w 1941827"/>
              <a:gd name="connsiteY358" fmla="*/ 1623846 h 3160923"/>
              <a:gd name="connsiteX359" fmla="*/ 1145072 w 1941827"/>
              <a:gd name="connsiteY359" fmla="*/ 1589175 h 3160923"/>
              <a:gd name="connsiteX360" fmla="*/ 1030868 w 1941827"/>
              <a:gd name="connsiteY360" fmla="*/ 1628799 h 3160923"/>
              <a:gd name="connsiteX361" fmla="*/ 1085065 w 1941827"/>
              <a:gd name="connsiteY361" fmla="*/ 1604986 h 3160923"/>
              <a:gd name="connsiteX362" fmla="*/ 1095257 w 1941827"/>
              <a:gd name="connsiteY362" fmla="*/ 1588698 h 3160923"/>
              <a:gd name="connsiteX363" fmla="*/ 1118021 w 1941827"/>
              <a:gd name="connsiteY363" fmla="*/ 1577935 h 3160923"/>
              <a:gd name="connsiteX364" fmla="*/ 1101353 w 1941827"/>
              <a:gd name="connsiteY364" fmla="*/ 1614035 h 3160923"/>
              <a:gd name="connsiteX365" fmla="*/ 1044488 w 1941827"/>
              <a:gd name="connsiteY365" fmla="*/ 1632608 h 3160923"/>
              <a:gd name="connsiteX366" fmla="*/ 1014580 w 1941827"/>
              <a:gd name="connsiteY366" fmla="*/ 1682996 h 3160923"/>
              <a:gd name="connsiteX367" fmla="*/ 1030868 w 1941827"/>
              <a:gd name="connsiteY367" fmla="*/ 1628799 h 3160923"/>
              <a:gd name="connsiteX368" fmla="*/ 1297853 w 1941827"/>
              <a:gd name="connsiteY368" fmla="*/ 1890260 h 3160923"/>
              <a:gd name="connsiteX369" fmla="*/ 1067063 w 1941827"/>
              <a:gd name="connsiteY369" fmla="*/ 1892070 h 3160923"/>
              <a:gd name="connsiteX370" fmla="*/ 1066872 w 1941827"/>
              <a:gd name="connsiteY370" fmla="*/ 1891784 h 3160923"/>
              <a:gd name="connsiteX371" fmla="*/ 1067063 w 1941827"/>
              <a:gd name="connsiteY371" fmla="*/ 1892070 h 3160923"/>
              <a:gd name="connsiteX372" fmla="*/ 1297853 w 1941827"/>
              <a:gd name="connsiteY372" fmla="*/ 1890260 h 3160923"/>
              <a:gd name="connsiteX373" fmla="*/ 1253562 w 1941827"/>
              <a:gd name="connsiteY373" fmla="*/ 1965412 h 3160923"/>
              <a:gd name="connsiteX374" fmla="*/ 993339 w 1941827"/>
              <a:gd name="connsiteY374" fmla="*/ 1887879 h 3160923"/>
              <a:gd name="connsiteX375" fmla="*/ 1253562 w 1941827"/>
              <a:gd name="connsiteY375" fmla="*/ 1965412 h 3160923"/>
              <a:gd name="connsiteX376" fmla="*/ 654440 w 1941827"/>
              <a:gd name="connsiteY376" fmla="*/ 1848159 h 3160923"/>
              <a:gd name="connsiteX377" fmla="*/ 714923 w 1941827"/>
              <a:gd name="connsiteY377" fmla="*/ 1833967 h 3160923"/>
              <a:gd name="connsiteX378" fmla="*/ 778169 w 1941827"/>
              <a:gd name="connsiteY378" fmla="*/ 1811774 h 3160923"/>
              <a:gd name="connsiteX379" fmla="*/ 776169 w 1941827"/>
              <a:gd name="connsiteY379" fmla="*/ 1827871 h 3160923"/>
              <a:gd name="connsiteX380" fmla="*/ 752071 w 1941827"/>
              <a:gd name="connsiteY380" fmla="*/ 1875020 h 3160923"/>
              <a:gd name="connsiteX381" fmla="*/ 812840 w 1941827"/>
              <a:gd name="connsiteY381" fmla="*/ 1840444 h 3160923"/>
              <a:gd name="connsiteX382" fmla="*/ 826461 w 1941827"/>
              <a:gd name="connsiteY382" fmla="*/ 1784723 h 3160923"/>
              <a:gd name="connsiteX383" fmla="*/ 849416 w 1941827"/>
              <a:gd name="connsiteY383" fmla="*/ 1768816 h 3160923"/>
              <a:gd name="connsiteX384" fmla="*/ 854179 w 1941827"/>
              <a:gd name="connsiteY384" fmla="*/ 1781484 h 3160923"/>
              <a:gd name="connsiteX385" fmla="*/ 854084 w 1941827"/>
              <a:gd name="connsiteY385" fmla="*/ 1875877 h 3160923"/>
              <a:gd name="connsiteX386" fmla="*/ 891136 w 1941827"/>
              <a:gd name="connsiteY386" fmla="*/ 1795581 h 3160923"/>
              <a:gd name="connsiteX387" fmla="*/ 891326 w 1941827"/>
              <a:gd name="connsiteY387" fmla="*/ 1733669 h 3160923"/>
              <a:gd name="connsiteX388" fmla="*/ 955715 w 1941827"/>
              <a:gd name="connsiteY388" fmla="*/ 1694235 h 3160923"/>
              <a:gd name="connsiteX389" fmla="*/ 922283 w 1941827"/>
              <a:gd name="connsiteY389" fmla="*/ 1746528 h 3160923"/>
              <a:gd name="connsiteX390" fmla="*/ 910281 w 1941827"/>
              <a:gd name="connsiteY390" fmla="*/ 1808630 h 3160923"/>
              <a:gd name="connsiteX391" fmla="*/ 926093 w 1941827"/>
              <a:gd name="connsiteY391" fmla="*/ 1790247 h 3160923"/>
              <a:gd name="connsiteX392" fmla="*/ 901804 w 1941827"/>
              <a:gd name="connsiteY392" fmla="*/ 1871305 h 3160923"/>
              <a:gd name="connsiteX393" fmla="*/ 922568 w 1941827"/>
              <a:gd name="connsiteY393" fmla="*/ 1858065 h 3160923"/>
              <a:gd name="connsiteX394" fmla="*/ 897899 w 1941827"/>
              <a:gd name="connsiteY394" fmla="*/ 1905881 h 3160923"/>
              <a:gd name="connsiteX395" fmla="*/ 704541 w 1941827"/>
              <a:gd name="connsiteY395" fmla="*/ 1885497 h 3160923"/>
              <a:gd name="connsiteX396" fmla="*/ 674728 w 1941827"/>
              <a:gd name="connsiteY396" fmla="*/ 1846635 h 3160923"/>
              <a:gd name="connsiteX397" fmla="*/ 673394 w 1941827"/>
              <a:gd name="connsiteY397" fmla="*/ 1875401 h 3160923"/>
              <a:gd name="connsiteX398" fmla="*/ 872848 w 1941827"/>
              <a:gd name="connsiteY398" fmla="*/ 1927217 h 3160923"/>
              <a:gd name="connsiteX399" fmla="*/ 905138 w 1941827"/>
              <a:gd name="connsiteY399" fmla="*/ 1918644 h 3160923"/>
              <a:gd name="connsiteX400" fmla="*/ 801410 w 1941827"/>
              <a:gd name="connsiteY400" fmla="*/ 1971603 h 3160923"/>
              <a:gd name="connsiteX401" fmla="*/ 654440 w 1941827"/>
              <a:gd name="connsiteY401" fmla="*/ 1848159 h 3160923"/>
              <a:gd name="connsiteX402" fmla="*/ 597671 w 1941827"/>
              <a:gd name="connsiteY402" fmla="*/ 2065710 h 3160923"/>
              <a:gd name="connsiteX403" fmla="*/ 813602 w 1941827"/>
              <a:gd name="connsiteY403" fmla="*/ 2470713 h 3160923"/>
              <a:gd name="connsiteX404" fmla="*/ 597671 w 1941827"/>
              <a:gd name="connsiteY404" fmla="*/ 2065710 h 3160923"/>
              <a:gd name="connsiteX405" fmla="*/ 835129 w 1941827"/>
              <a:gd name="connsiteY405" fmla="*/ 2427660 h 3160923"/>
              <a:gd name="connsiteX406" fmla="*/ 707875 w 1941827"/>
              <a:gd name="connsiteY406" fmla="*/ 1983986 h 3160923"/>
              <a:gd name="connsiteX407" fmla="*/ 835129 w 1941827"/>
              <a:gd name="connsiteY407" fmla="*/ 2427660 h 3160923"/>
              <a:gd name="connsiteX408" fmla="*/ 757595 w 1941827"/>
              <a:gd name="connsiteY408" fmla="*/ 2041898 h 3160923"/>
              <a:gd name="connsiteX409" fmla="*/ 1106020 w 1941827"/>
              <a:gd name="connsiteY409" fmla="*/ 2404514 h 3160923"/>
              <a:gd name="connsiteX410" fmla="*/ 757595 w 1941827"/>
              <a:gd name="connsiteY410" fmla="*/ 2041898 h 316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1941827" h="3160923">
                <a:moveTo>
                  <a:pt x="1782866" y="2821233"/>
                </a:moveTo>
                <a:cubicBezTo>
                  <a:pt x="1780104" y="2828187"/>
                  <a:pt x="1776104" y="2833330"/>
                  <a:pt x="1770770" y="2836473"/>
                </a:cubicBezTo>
                <a:cubicBezTo>
                  <a:pt x="1770770" y="2836473"/>
                  <a:pt x="1770770" y="2836473"/>
                  <a:pt x="1770770" y="2836473"/>
                </a:cubicBezTo>
                <a:cubicBezTo>
                  <a:pt x="1716668" y="2905053"/>
                  <a:pt x="1635896" y="2882384"/>
                  <a:pt x="1566554" y="2815995"/>
                </a:cubicBezTo>
                <a:cubicBezTo>
                  <a:pt x="1566554" y="2815995"/>
                  <a:pt x="1681330" y="2883336"/>
                  <a:pt x="1738099" y="2836854"/>
                </a:cubicBezTo>
                <a:cubicBezTo>
                  <a:pt x="1723145" y="2831901"/>
                  <a:pt x="1704571" y="2821424"/>
                  <a:pt x="1681901" y="2804469"/>
                </a:cubicBezTo>
                <a:cubicBezTo>
                  <a:pt x="1626561" y="2762940"/>
                  <a:pt x="1569411" y="2640068"/>
                  <a:pt x="1513214" y="2522148"/>
                </a:cubicBezTo>
                <a:cubicBezTo>
                  <a:pt x="1474256" y="2507194"/>
                  <a:pt x="1425393" y="2495669"/>
                  <a:pt x="1397294" y="2516814"/>
                </a:cubicBezTo>
                <a:cubicBezTo>
                  <a:pt x="1345193" y="2555962"/>
                  <a:pt x="1438157" y="2701695"/>
                  <a:pt x="1260039" y="2735985"/>
                </a:cubicBezTo>
                <a:cubicBezTo>
                  <a:pt x="1260039" y="2735985"/>
                  <a:pt x="1355670" y="2701218"/>
                  <a:pt x="1346050" y="2579774"/>
                </a:cubicBezTo>
                <a:cubicBezTo>
                  <a:pt x="1337858" y="2475952"/>
                  <a:pt x="1386055" y="2437281"/>
                  <a:pt x="1505308" y="2505861"/>
                </a:cubicBezTo>
                <a:cubicBezTo>
                  <a:pt x="1504832" y="2504908"/>
                  <a:pt x="1504355" y="2503956"/>
                  <a:pt x="1503974" y="2503003"/>
                </a:cubicBezTo>
                <a:cubicBezTo>
                  <a:pt x="1444824" y="2379464"/>
                  <a:pt x="1308331" y="2313837"/>
                  <a:pt x="1245371" y="2269355"/>
                </a:cubicBezTo>
                <a:cubicBezTo>
                  <a:pt x="1237751" y="2264021"/>
                  <a:pt x="1231559" y="2258687"/>
                  <a:pt x="1226511" y="2253543"/>
                </a:cubicBezTo>
                <a:cubicBezTo>
                  <a:pt x="1225273" y="2265831"/>
                  <a:pt x="1224987" y="2282309"/>
                  <a:pt x="1227273" y="2303454"/>
                </a:cubicBezTo>
                <a:cubicBezTo>
                  <a:pt x="1233464" y="2359366"/>
                  <a:pt x="1282232" y="2449472"/>
                  <a:pt x="1276613" y="2564058"/>
                </a:cubicBezTo>
                <a:cubicBezTo>
                  <a:pt x="1271374" y="2670167"/>
                  <a:pt x="1164694" y="2659594"/>
                  <a:pt x="1164694" y="2659594"/>
                </a:cubicBezTo>
                <a:cubicBezTo>
                  <a:pt x="1244609" y="2645306"/>
                  <a:pt x="1265754" y="2529768"/>
                  <a:pt x="1213271" y="2364129"/>
                </a:cubicBezTo>
                <a:cubicBezTo>
                  <a:pt x="1160693" y="2198489"/>
                  <a:pt x="1214510" y="2185916"/>
                  <a:pt x="1214510" y="2185916"/>
                </a:cubicBezTo>
                <a:cubicBezTo>
                  <a:pt x="1240799" y="2177629"/>
                  <a:pt x="1263468" y="2228207"/>
                  <a:pt x="1293853" y="2260782"/>
                </a:cubicBezTo>
                <a:cubicBezTo>
                  <a:pt x="1324238" y="2293358"/>
                  <a:pt x="1379864" y="2293548"/>
                  <a:pt x="1379864" y="2293548"/>
                </a:cubicBezTo>
                <a:lnTo>
                  <a:pt x="1359575" y="2306693"/>
                </a:lnTo>
                <a:cubicBezTo>
                  <a:pt x="1408439" y="2313456"/>
                  <a:pt x="1463303" y="2269355"/>
                  <a:pt x="1463303" y="2269355"/>
                </a:cubicBezTo>
                <a:lnTo>
                  <a:pt x="1452063" y="2304026"/>
                </a:lnTo>
                <a:cubicBezTo>
                  <a:pt x="1497497" y="2265164"/>
                  <a:pt x="1515023" y="2215158"/>
                  <a:pt x="1515023" y="2215158"/>
                </a:cubicBezTo>
                <a:lnTo>
                  <a:pt x="1517309" y="2243352"/>
                </a:lnTo>
                <a:cubicBezTo>
                  <a:pt x="1517309" y="2243352"/>
                  <a:pt x="1543408" y="2199537"/>
                  <a:pt x="1544646" y="2161341"/>
                </a:cubicBezTo>
                <a:cubicBezTo>
                  <a:pt x="1545599" y="2130671"/>
                  <a:pt x="1533216" y="2102953"/>
                  <a:pt x="1514642" y="2097429"/>
                </a:cubicBezTo>
                <a:cubicBezTo>
                  <a:pt x="1507880" y="2067901"/>
                  <a:pt x="1490544" y="2046279"/>
                  <a:pt x="1479971" y="2035421"/>
                </a:cubicBezTo>
                <a:cubicBezTo>
                  <a:pt x="1478447" y="2033801"/>
                  <a:pt x="1475876" y="2035611"/>
                  <a:pt x="1476733" y="2037612"/>
                </a:cubicBezTo>
                <a:cubicBezTo>
                  <a:pt x="1490163" y="2069234"/>
                  <a:pt x="1477400" y="2101715"/>
                  <a:pt x="1469018" y="2117622"/>
                </a:cubicBezTo>
                <a:cubicBezTo>
                  <a:pt x="1456159" y="2130004"/>
                  <a:pt x="1444824" y="2145816"/>
                  <a:pt x="1435394" y="2160389"/>
                </a:cubicBezTo>
                <a:cubicBezTo>
                  <a:pt x="1431680" y="2166199"/>
                  <a:pt x="1424345" y="2170676"/>
                  <a:pt x="1415011" y="2173629"/>
                </a:cubicBezTo>
                <a:cubicBezTo>
                  <a:pt x="1418059" y="2136862"/>
                  <a:pt x="1403581" y="2106096"/>
                  <a:pt x="1394437" y="2090761"/>
                </a:cubicBezTo>
                <a:cubicBezTo>
                  <a:pt x="1393199" y="2088666"/>
                  <a:pt x="1390055" y="2089904"/>
                  <a:pt x="1390436" y="2092285"/>
                </a:cubicBezTo>
                <a:cubicBezTo>
                  <a:pt x="1396628" y="2128861"/>
                  <a:pt x="1375101" y="2159817"/>
                  <a:pt x="1362338" y="2174486"/>
                </a:cubicBezTo>
                <a:cubicBezTo>
                  <a:pt x="1340144" y="2169152"/>
                  <a:pt x="1318713" y="2156579"/>
                  <a:pt x="1307093" y="2134385"/>
                </a:cubicBezTo>
                <a:cubicBezTo>
                  <a:pt x="1290614" y="2103048"/>
                  <a:pt x="1290233" y="2062091"/>
                  <a:pt x="1304330" y="2029039"/>
                </a:cubicBezTo>
                <a:cubicBezTo>
                  <a:pt x="1305188" y="2022562"/>
                  <a:pt x="1306235" y="2015895"/>
                  <a:pt x="1307759" y="2008846"/>
                </a:cubicBezTo>
                <a:cubicBezTo>
                  <a:pt x="1309093" y="2010560"/>
                  <a:pt x="1310426" y="2012466"/>
                  <a:pt x="1311760" y="2014561"/>
                </a:cubicBezTo>
                <a:cubicBezTo>
                  <a:pt x="1314427" y="2010179"/>
                  <a:pt x="1317380" y="2006084"/>
                  <a:pt x="1320618" y="2002179"/>
                </a:cubicBezTo>
                <a:cubicBezTo>
                  <a:pt x="1319094" y="1999607"/>
                  <a:pt x="1317475" y="1997130"/>
                  <a:pt x="1315665" y="1994749"/>
                </a:cubicBezTo>
                <a:lnTo>
                  <a:pt x="1350717" y="1956458"/>
                </a:lnTo>
                <a:lnTo>
                  <a:pt x="1353956" y="1977413"/>
                </a:lnTo>
                <a:lnTo>
                  <a:pt x="1361480" y="1987700"/>
                </a:lnTo>
                <a:cubicBezTo>
                  <a:pt x="1361480" y="1987700"/>
                  <a:pt x="1374720" y="2020085"/>
                  <a:pt x="1365862" y="2044565"/>
                </a:cubicBezTo>
                <a:cubicBezTo>
                  <a:pt x="1365386" y="2045993"/>
                  <a:pt x="1366910" y="2047232"/>
                  <a:pt x="1368243" y="2046470"/>
                </a:cubicBezTo>
                <a:cubicBezTo>
                  <a:pt x="1379197" y="2040088"/>
                  <a:pt x="1408248" y="2018371"/>
                  <a:pt x="1401962" y="1970746"/>
                </a:cubicBezTo>
                <a:cubicBezTo>
                  <a:pt x="1401962" y="1970746"/>
                  <a:pt x="1415297" y="1968174"/>
                  <a:pt x="1428060" y="1953315"/>
                </a:cubicBezTo>
                <a:cubicBezTo>
                  <a:pt x="1440824" y="1938456"/>
                  <a:pt x="1461588" y="1927693"/>
                  <a:pt x="1461588" y="1927693"/>
                </a:cubicBezTo>
                <a:cubicBezTo>
                  <a:pt x="1461588" y="1927693"/>
                  <a:pt x="1463588" y="1941790"/>
                  <a:pt x="1461683" y="1951315"/>
                </a:cubicBezTo>
                <a:cubicBezTo>
                  <a:pt x="1461398" y="1952839"/>
                  <a:pt x="1463017" y="1953887"/>
                  <a:pt x="1464255" y="1953029"/>
                </a:cubicBezTo>
                <a:cubicBezTo>
                  <a:pt x="1473971" y="1945886"/>
                  <a:pt x="1498069" y="1923978"/>
                  <a:pt x="1488925" y="1887879"/>
                </a:cubicBezTo>
                <a:lnTo>
                  <a:pt x="1460255" y="1891879"/>
                </a:lnTo>
                <a:cubicBezTo>
                  <a:pt x="1460255" y="1891879"/>
                  <a:pt x="1457397" y="1892641"/>
                  <a:pt x="1447967" y="1901595"/>
                </a:cubicBezTo>
                <a:cubicBezTo>
                  <a:pt x="1436823" y="1912167"/>
                  <a:pt x="1368719" y="1965888"/>
                  <a:pt x="1368719" y="1965888"/>
                </a:cubicBezTo>
                <a:cubicBezTo>
                  <a:pt x="1368719" y="1965888"/>
                  <a:pt x="1428251" y="1909119"/>
                  <a:pt x="1440728" y="1893403"/>
                </a:cubicBezTo>
                <a:cubicBezTo>
                  <a:pt x="1447682" y="1884735"/>
                  <a:pt x="1447015" y="1873115"/>
                  <a:pt x="1445110" y="1864542"/>
                </a:cubicBezTo>
                <a:cubicBezTo>
                  <a:pt x="1431680" y="1869495"/>
                  <a:pt x="1423202" y="1856541"/>
                  <a:pt x="1421488" y="1853684"/>
                </a:cubicBezTo>
                <a:cubicBezTo>
                  <a:pt x="1419202" y="1849969"/>
                  <a:pt x="1435394" y="1833205"/>
                  <a:pt x="1424441" y="1830824"/>
                </a:cubicBezTo>
                <a:cubicBezTo>
                  <a:pt x="1413487" y="1828442"/>
                  <a:pt x="1401581" y="1839968"/>
                  <a:pt x="1402057" y="1855398"/>
                </a:cubicBezTo>
                <a:cubicBezTo>
                  <a:pt x="1402343" y="1864542"/>
                  <a:pt x="1390055" y="1863590"/>
                  <a:pt x="1379959" y="1861304"/>
                </a:cubicBezTo>
                <a:lnTo>
                  <a:pt x="1379959" y="1861304"/>
                </a:lnTo>
                <a:cubicBezTo>
                  <a:pt x="1346907" y="1869591"/>
                  <a:pt x="1327476" y="1856827"/>
                  <a:pt x="1327476" y="1856827"/>
                </a:cubicBezTo>
                <a:cubicBezTo>
                  <a:pt x="1346240" y="1860828"/>
                  <a:pt x="1367957" y="1848731"/>
                  <a:pt x="1367957" y="1848731"/>
                </a:cubicBezTo>
                <a:lnTo>
                  <a:pt x="1367957" y="1848731"/>
                </a:lnTo>
                <a:cubicBezTo>
                  <a:pt x="1369386" y="1839015"/>
                  <a:pt x="1373482" y="1823585"/>
                  <a:pt x="1385579" y="1813964"/>
                </a:cubicBezTo>
                <a:cubicBezTo>
                  <a:pt x="1404248" y="1799201"/>
                  <a:pt x="1448729" y="1778341"/>
                  <a:pt x="1465112" y="1780913"/>
                </a:cubicBezTo>
                <a:cubicBezTo>
                  <a:pt x="1481495" y="1783484"/>
                  <a:pt x="1478924" y="1796534"/>
                  <a:pt x="1473399" y="1807202"/>
                </a:cubicBezTo>
                <a:cubicBezTo>
                  <a:pt x="1467875" y="1817870"/>
                  <a:pt x="1478447" y="1833586"/>
                  <a:pt x="1457683" y="1855589"/>
                </a:cubicBezTo>
                <a:cubicBezTo>
                  <a:pt x="1456254" y="1857017"/>
                  <a:pt x="1454921" y="1858351"/>
                  <a:pt x="1453587" y="1859399"/>
                </a:cubicBezTo>
                <a:cubicBezTo>
                  <a:pt x="1454921" y="1863399"/>
                  <a:pt x="1456064" y="1868162"/>
                  <a:pt x="1456254" y="1872543"/>
                </a:cubicBezTo>
                <a:cubicBezTo>
                  <a:pt x="1456635" y="1882830"/>
                  <a:pt x="1458445" y="1880639"/>
                  <a:pt x="1466065" y="1882354"/>
                </a:cubicBezTo>
                <a:cubicBezTo>
                  <a:pt x="1470351" y="1883306"/>
                  <a:pt x="1484734" y="1882735"/>
                  <a:pt x="1496354" y="1882068"/>
                </a:cubicBezTo>
                <a:cubicBezTo>
                  <a:pt x="1512928" y="1869495"/>
                  <a:pt x="1520548" y="1852160"/>
                  <a:pt x="1520072" y="1824537"/>
                </a:cubicBezTo>
                <a:cubicBezTo>
                  <a:pt x="1519405" y="1780341"/>
                  <a:pt x="1496640" y="1729668"/>
                  <a:pt x="1449587" y="1693473"/>
                </a:cubicBezTo>
                <a:cubicBezTo>
                  <a:pt x="1402533" y="1657278"/>
                  <a:pt x="1364909" y="1664803"/>
                  <a:pt x="1355861" y="1643181"/>
                </a:cubicBezTo>
                <a:cubicBezTo>
                  <a:pt x="1346812" y="1621559"/>
                  <a:pt x="1319951" y="1578983"/>
                  <a:pt x="1278327" y="1581078"/>
                </a:cubicBezTo>
                <a:cubicBezTo>
                  <a:pt x="1236703" y="1583174"/>
                  <a:pt x="1228702" y="1585746"/>
                  <a:pt x="1183172" y="1568505"/>
                </a:cubicBezTo>
                <a:cubicBezTo>
                  <a:pt x="1171742" y="1564219"/>
                  <a:pt x="1160503" y="1562981"/>
                  <a:pt x="1148882" y="1563838"/>
                </a:cubicBezTo>
                <a:cubicBezTo>
                  <a:pt x="1135643" y="1554408"/>
                  <a:pt x="1115069" y="1542121"/>
                  <a:pt x="1095257" y="1540311"/>
                </a:cubicBezTo>
                <a:cubicBezTo>
                  <a:pt x="1062586" y="1537358"/>
                  <a:pt x="1043726" y="1524976"/>
                  <a:pt x="1022867" y="1538216"/>
                </a:cubicBezTo>
                <a:cubicBezTo>
                  <a:pt x="1014675" y="1543454"/>
                  <a:pt x="1015723" y="1558790"/>
                  <a:pt x="1022105" y="1576030"/>
                </a:cubicBezTo>
                <a:cubicBezTo>
                  <a:pt x="1050584" y="1570601"/>
                  <a:pt x="1099162" y="1561457"/>
                  <a:pt x="1110592" y="1560980"/>
                </a:cubicBezTo>
                <a:cubicBezTo>
                  <a:pt x="1118307" y="1560600"/>
                  <a:pt x="1126975" y="1563171"/>
                  <a:pt x="1133928" y="1565933"/>
                </a:cubicBezTo>
                <a:cubicBezTo>
                  <a:pt x="1109354" y="1570696"/>
                  <a:pt x="1082303" y="1581935"/>
                  <a:pt x="1048298" y="1590317"/>
                </a:cubicBezTo>
                <a:cubicBezTo>
                  <a:pt x="1008389" y="1618035"/>
                  <a:pt x="923521" y="1673375"/>
                  <a:pt x="867133" y="1722143"/>
                </a:cubicBezTo>
                <a:cubicBezTo>
                  <a:pt x="867133" y="1722143"/>
                  <a:pt x="921235" y="1648706"/>
                  <a:pt x="999435" y="1599652"/>
                </a:cubicBezTo>
                <a:cubicBezTo>
                  <a:pt x="988481" y="1601462"/>
                  <a:pt x="976480" y="1603557"/>
                  <a:pt x="963812" y="1605653"/>
                </a:cubicBezTo>
                <a:cubicBezTo>
                  <a:pt x="908662" y="1641467"/>
                  <a:pt x="804458" y="1711856"/>
                  <a:pt x="730259" y="1777674"/>
                </a:cubicBezTo>
                <a:cubicBezTo>
                  <a:pt x="730259" y="1777674"/>
                  <a:pt x="824366" y="1671947"/>
                  <a:pt x="902852" y="1615940"/>
                </a:cubicBezTo>
                <a:cubicBezTo>
                  <a:pt x="839320" y="1626703"/>
                  <a:pt x="779979" y="1636800"/>
                  <a:pt x="779979" y="1636800"/>
                </a:cubicBezTo>
                <a:cubicBezTo>
                  <a:pt x="714638" y="1661946"/>
                  <a:pt x="270296" y="1985224"/>
                  <a:pt x="584145" y="2379083"/>
                </a:cubicBezTo>
                <a:cubicBezTo>
                  <a:pt x="584145" y="2379083"/>
                  <a:pt x="300776" y="2126766"/>
                  <a:pt x="504707" y="1806345"/>
                </a:cubicBezTo>
                <a:cubicBezTo>
                  <a:pt x="565952" y="1710047"/>
                  <a:pt x="643295" y="1639657"/>
                  <a:pt x="721400" y="1588222"/>
                </a:cubicBezTo>
                <a:cubicBezTo>
                  <a:pt x="707208" y="1572982"/>
                  <a:pt x="695492" y="1555837"/>
                  <a:pt x="693492" y="1539740"/>
                </a:cubicBezTo>
                <a:cubicBezTo>
                  <a:pt x="673299" y="1511927"/>
                  <a:pt x="656249" y="1455539"/>
                  <a:pt x="644915" y="1397627"/>
                </a:cubicBezTo>
                <a:cubicBezTo>
                  <a:pt x="625769" y="1353240"/>
                  <a:pt x="594146" y="1277897"/>
                  <a:pt x="572906" y="1215699"/>
                </a:cubicBezTo>
                <a:cubicBezTo>
                  <a:pt x="540616" y="1120925"/>
                  <a:pt x="459082" y="1091779"/>
                  <a:pt x="459082" y="1091779"/>
                </a:cubicBezTo>
                <a:cubicBezTo>
                  <a:pt x="537854" y="1103495"/>
                  <a:pt x="565762" y="1154644"/>
                  <a:pt x="597004" y="1232178"/>
                </a:cubicBezTo>
                <a:cubicBezTo>
                  <a:pt x="610053" y="1264467"/>
                  <a:pt x="622721" y="1295804"/>
                  <a:pt x="633199" y="1321427"/>
                </a:cubicBezTo>
                <a:cubicBezTo>
                  <a:pt x="631389" y="1304949"/>
                  <a:pt x="630151" y="1289328"/>
                  <a:pt x="629675" y="1275516"/>
                </a:cubicBezTo>
                <a:cubicBezTo>
                  <a:pt x="626817" y="1196363"/>
                  <a:pt x="563190" y="1058727"/>
                  <a:pt x="431269" y="1049488"/>
                </a:cubicBezTo>
                <a:cubicBezTo>
                  <a:pt x="431269" y="1049488"/>
                  <a:pt x="624722" y="1014722"/>
                  <a:pt x="659107" y="1277231"/>
                </a:cubicBezTo>
                <a:cubicBezTo>
                  <a:pt x="675680" y="1403913"/>
                  <a:pt x="691301" y="1465159"/>
                  <a:pt x="703112" y="1494591"/>
                </a:cubicBezTo>
                <a:cubicBezTo>
                  <a:pt x="715590" y="1472398"/>
                  <a:pt x="737688" y="1453729"/>
                  <a:pt x="758072" y="1434870"/>
                </a:cubicBezTo>
                <a:cubicBezTo>
                  <a:pt x="790647" y="1404485"/>
                  <a:pt x="819603" y="1306472"/>
                  <a:pt x="819603" y="1306472"/>
                </a:cubicBezTo>
                <a:cubicBezTo>
                  <a:pt x="834938" y="1221605"/>
                  <a:pt x="825223" y="1106829"/>
                  <a:pt x="762739" y="979955"/>
                </a:cubicBezTo>
                <a:cubicBezTo>
                  <a:pt x="700541" y="852701"/>
                  <a:pt x="641295" y="869180"/>
                  <a:pt x="550331" y="813649"/>
                </a:cubicBezTo>
                <a:cubicBezTo>
                  <a:pt x="548426" y="812506"/>
                  <a:pt x="546331" y="811458"/>
                  <a:pt x="544331" y="810315"/>
                </a:cubicBezTo>
                <a:cubicBezTo>
                  <a:pt x="566619" y="718018"/>
                  <a:pt x="646534" y="661630"/>
                  <a:pt x="875420" y="571619"/>
                </a:cubicBezTo>
                <a:cubicBezTo>
                  <a:pt x="893612" y="501419"/>
                  <a:pt x="844178" y="489227"/>
                  <a:pt x="844178" y="489227"/>
                </a:cubicBezTo>
                <a:cubicBezTo>
                  <a:pt x="889326" y="481417"/>
                  <a:pt x="896375" y="529137"/>
                  <a:pt x="895708" y="563618"/>
                </a:cubicBezTo>
                <a:cubicBezTo>
                  <a:pt x="1212319" y="438078"/>
                  <a:pt x="1192983" y="139660"/>
                  <a:pt x="1031058" y="30884"/>
                </a:cubicBezTo>
                <a:cubicBezTo>
                  <a:pt x="932189" y="-35600"/>
                  <a:pt x="820556" y="20312"/>
                  <a:pt x="773216" y="58316"/>
                </a:cubicBezTo>
                <a:cubicBezTo>
                  <a:pt x="756548" y="71747"/>
                  <a:pt x="755119" y="96607"/>
                  <a:pt x="770264" y="111752"/>
                </a:cubicBezTo>
                <a:cubicBezTo>
                  <a:pt x="781408" y="122896"/>
                  <a:pt x="798458" y="125372"/>
                  <a:pt x="812364" y="118038"/>
                </a:cubicBezTo>
                <a:cubicBezTo>
                  <a:pt x="884849" y="80224"/>
                  <a:pt x="935237" y="79462"/>
                  <a:pt x="970670" y="97655"/>
                </a:cubicBezTo>
                <a:cubicBezTo>
                  <a:pt x="989148" y="74699"/>
                  <a:pt x="1021533" y="51554"/>
                  <a:pt x="1069253" y="75938"/>
                </a:cubicBezTo>
                <a:cubicBezTo>
                  <a:pt x="1069253" y="75938"/>
                  <a:pt x="1008103" y="63936"/>
                  <a:pt x="987529" y="108608"/>
                </a:cubicBezTo>
                <a:cubicBezTo>
                  <a:pt x="998578" y="117276"/>
                  <a:pt x="1007817" y="128135"/>
                  <a:pt x="1015628" y="140136"/>
                </a:cubicBezTo>
                <a:cubicBezTo>
                  <a:pt x="1080207" y="105084"/>
                  <a:pt x="1111640" y="151852"/>
                  <a:pt x="1111640" y="151852"/>
                </a:cubicBezTo>
                <a:cubicBezTo>
                  <a:pt x="1079636" y="132897"/>
                  <a:pt x="1047155" y="142422"/>
                  <a:pt x="1024295" y="154900"/>
                </a:cubicBezTo>
                <a:cubicBezTo>
                  <a:pt x="1028391" y="162615"/>
                  <a:pt x="1031915" y="170711"/>
                  <a:pt x="1035154" y="178903"/>
                </a:cubicBezTo>
                <a:cubicBezTo>
                  <a:pt x="1060109" y="164330"/>
                  <a:pt x="1097162" y="154614"/>
                  <a:pt x="1125832" y="196429"/>
                </a:cubicBezTo>
                <a:cubicBezTo>
                  <a:pt x="1125832" y="196429"/>
                  <a:pt x="1090304" y="166425"/>
                  <a:pt x="1041536" y="196905"/>
                </a:cubicBezTo>
                <a:cubicBezTo>
                  <a:pt x="1048489" y="220051"/>
                  <a:pt x="1049537" y="242911"/>
                  <a:pt x="1044774" y="265676"/>
                </a:cubicBezTo>
                <a:cubicBezTo>
                  <a:pt x="1122498" y="246626"/>
                  <a:pt x="1116021" y="323016"/>
                  <a:pt x="1116021" y="323016"/>
                </a:cubicBezTo>
                <a:cubicBezTo>
                  <a:pt x="1104972" y="277582"/>
                  <a:pt x="1066110" y="281011"/>
                  <a:pt x="1037059" y="290822"/>
                </a:cubicBezTo>
                <a:cubicBezTo>
                  <a:pt x="1029820" y="308824"/>
                  <a:pt x="1018866" y="326826"/>
                  <a:pt x="1004102" y="344924"/>
                </a:cubicBezTo>
                <a:cubicBezTo>
                  <a:pt x="1090589" y="364069"/>
                  <a:pt x="1054299" y="440364"/>
                  <a:pt x="1054299" y="440364"/>
                </a:cubicBezTo>
                <a:cubicBezTo>
                  <a:pt x="1055347" y="390072"/>
                  <a:pt x="1018866" y="373118"/>
                  <a:pt x="982576" y="368927"/>
                </a:cubicBezTo>
                <a:cubicBezTo>
                  <a:pt x="964383" y="387310"/>
                  <a:pt x="942380" y="405884"/>
                  <a:pt x="916472" y="424648"/>
                </a:cubicBezTo>
                <a:cubicBezTo>
                  <a:pt x="980195" y="464843"/>
                  <a:pt x="946476" y="527899"/>
                  <a:pt x="946476" y="527899"/>
                </a:cubicBezTo>
                <a:cubicBezTo>
                  <a:pt x="947429" y="483512"/>
                  <a:pt x="916472" y="458462"/>
                  <a:pt x="885326" y="444555"/>
                </a:cubicBezTo>
                <a:cubicBezTo>
                  <a:pt x="847226" y="465796"/>
                  <a:pt x="803030" y="480083"/>
                  <a:pt x="754833" y="494276"/>
                </a:cubicBezTo>
                <a:cubicBezTo>
                  <a:pt x="787885" y="543710"/>
                  <a:pt x="755881" y="596479"/>
                  <a:pt x="755881" y="596479"/>
                </a:cubicBezTo>
                <a:cubicBezTo>
                  <a:pt x="760262" y="555331"/>
                  <a:pt x="739498" y="525803"/>
                  <a:pt x="714923" y="505896"/>
                </a:cubicBezTo>
                <a:cubicBezTo>
                  <a:pt x="671394" y="518469"/>
                  <a:pt x="625198" y="532376"/>
                  <a:pt x="577859" y="551807"/>
                </a:cubicBezTo>
                <a:cubicBezTo>
                  <a:pt x="627008" y="577715"/>
                  <a:pt x="635104" y="661154"/>
                  <a:pt x="635104" y="661154"/>
                </a:cubicBezTo>
                <a:cubicBezTo>
                  <a:pt x="615387" y="601241"/>
                  <a:pt x="560142" y="584001"/>
                  <a:pt x="516613" y="580096"/>
                </a:cubicBezTo>
                <a:cubicBezTo>
                  <a:pt x="504611" y="586287"/>
                  <a:pt x="492515" y="592955"/>
                  <a:pt x="480418" y="600194"/>
                </a:cubicBezTo>
                <a:cubicBezTo>
                  <a:pt x="459939" y="612481"/>
                  <a:pt x="441080" y="626006"/>
                  <a:pt x="423744" y="640389"/>
                </a:cubicBezTo>
                <a:cubicBezTo>
                  <a:pt x="488038" y="643818"/>
                  <a:pt x="527186" y="735449"/>
                  <a:pt x="527186" y="735449"/>
                </a:cubicBezTo>
                <a:cubicBezTo>
                  <a:pt x="477560" y="671631"/>
                  <a:pt x="420887" y="670012"/>
                  <a:pt x="378786" y="682299"/>
                </a:cubicBezTo>
                <a:cubicBezTo>
                  <a:pt x="343639" y="719351"/>
                  <a:pt x="316874" y="758213"/>
                  <a:pt x="297443" y="791741"/>
                </a:cubicBezTo>
                <a:cubicBezTo>
                  <a:pt x="326684" y="779740"/>
                  <a:pt x="364118" y="769739"/>
                  <a:pt x="404885" y="771929"/>
                </a:cubicBezTo>
                <a:cubicBezTo>
                  <a:pt x="451748" y="774501"/>
                  <a:pt x="484037" y="785836"/>
                  <a:pt x="504611" y="796504"/>
                </a:cubicBezTo>
                <a:cubicBezTo>
                  <a:pt x="407266" y="777073"/>
                  <a:pt x="264677" y="830984"/>
                  <a:pt x="213718" y="873656"/>
                </a:cubicBezTo>
                <a:cubicBezTo>
                  <a:pt x="153996" y="923758"/>
                  <a:pt x="94274" y="973764"/>
                  <a:pt x="28647" y="1110162"/>
                </a:cubicBezTo>
                <a:cubicBezTo>
                  <a:pt x="-21550" y="1214461"/>
                  <a:pt x="5025" y="1265801"/>
                  <a:pt x="27028" y="1299043"/>
                </a:cubicBezTo>
                <a:cubicBezTo>
                  <a:pt x="31790" y="1282755"/>
                  <a:pt x="36743" y="1267610"/>
                  <a:pt x="41982" y="1253513"/>
                </a:cubicBezTo>
                <a:cubicBezTo>
                  <a:pt x="34267" y="1220462"/>
                  <a:pt x="22265" y="1154454"/>
                  <a:pt x="37505" y="1111877"/>
                </a:cubicBezTo>
                <a:cubicBezTo>
                  <a:pt x="37505" y="1111877"/>
                  <a:pt x="40268" y="1182267"/>
                  <a:pt x="52269" y="1227415"/>
                </a:cubicBezTo>
                <a:cubicBezTo>
                  <a:pt x="59889" y="1209603"/>
                  <a:pt x="67795" y="1193601"/>
                  <a:pt x="75796" y="1179314"/>
                </a:cubicBezTo>
                <a:cubicBezTo>
                  <a:pt x="68081" y="1145690"/>
                  <a:pt x="61699" y="1070729"/>
                  <a:pt x="126278" y="987004"/>
                </a:cubicBezTo>
                <a:cubicBezTo>
                  <a:pt x="126278" y="987004"/>
                  <a:pt x="86464" y="1066061"/>
                  <a:pt x="94370" y="1149310"/>
                </a:cubicBezTo>
                <a:cubicBezTo>
                  <a:pt x="144376" y="1076253"/>
                  <a:pt x="193049" y="1062537"/>
                  <a:pt x="193049" y="1062537"/>
                </a:cubicBezTo>
                <a:cubicBezTo>
                  <a:pt x="106371" y="1141119"/>
                  <a:pt x="65890" y="1262943"/>
                  <a:pt x="48364" y="1366575"/>
                </a:cubicBezTo>
                <a:lnTo>
                  <a:pt x="48364" y="1366575"/>
                </a:lnTo>
                <a:cubicBezTo>
                  <a:pt x="46364" y="1384768"/>
                  <a:pt x="42268" y="1410009"/>
                  <a:pt x="45602" y="1458301"/>
                </a:cubicBezTo>
                <a:cubicBezTo>
                  <a:pt x="51698" y="1547550"/>
                  <a:pt x="41411" y="1655278"/>
                  <a:pt x="70367" y="1830538"/>
                </a:cubicBezTo>
                <a:cubicBezTo>
                  <a:pt x="92846" y="1966460"/>
                  <a:pt x="128469" y="2080760"/>
                  <a:pt x="160473" y="2149911"/>
                </a:cubicBezTo>
                <a:cubicBezTo>
                  <a:pt x="183238" y="1706904"/>
                  <a:pt x="475941" y="1686329"/>
                  <a:pt x="475941" y="1686329"/>
                </a:cubicBezTo>
                <a:cubicBezTo>
                  <a:pt x="210670" y="1797200"/>
                  <a:pt x="197049" y="2061519"/>
                  <a:pt x="203526" y="2226968"/>
                </a:cubicBezTo>
                <a:cubicBezTo>
                  <a:pt x="203526" y="2246685"/>
                  <a:pt x="204955" y="2266593"/>
                  <a:pt x="207050" y="2285928"/>
                </a:cubicBezTo>
                <a:cubicBezTo>
                  <a:pt x="219623" y="2401276"/>
                  <a:pt x="203431" y="2498431"/>
                  <a:pt x="193906" y="2612350"/>
                </a:cubicBezTo>
                <a:cubicBezTo>
                  <a:pt x="187429" y="2689979"/>
                  <a:pt x="165902" y="2763512"/>
                  <a:pt x="245055" y="2829520"/>
                </a:cubicBezTo>
                <a:cubicBezTo>
                  <a:pt x="324208" y="2895528"/>
                  <a:pt x="331256" y="2891052"/>
                  <a:pt x="482037" y="2847713"/>
                </a:cubicBezTo>
                <a:cubicBezTo>
                  <a:pt x="591479" y="2816185"/>
                  <a:pt x="673490" y="2853237"/>
                  <a:pt x="731497" y="2892099"/>
                </a:cubicBezTo>
                <a:cubicBezTo>
                  <a:pt x="711685" y="2847713"/>
                  <a:pt x="674537" y="2792372"/>
                  <a:pt x="605195" y="2759130"/>
                </a:cubicBezTo>
                <a:cubicBezTo>
                  <a:pt x="474131" y="2696265"/>
                  <a:pt x="475274" y="2615874"/>
                  <a:pt x="475274" y="2615874"/>
                </a:cubicBezTo>
                <a:cubicBezTo>
                  <a:pt x="521280" y="2676834"/>
                  <a:pt x="536615" y="2683121"/>
                  <a:pt x="599385" y="2712077"/>
                </a:cubicBezTo>
                <a:cubicBezTo>
                  <a:pt x="662155" y="2741033"/>
                  <a:pt x="695302" y="2783895"/>
                  <a:pt x="731973" y="2843427"/>
                </a:cubicBezTo>
                <a:cubicBezTo>
                  <a:pt x="746546" y="2867048"/>
                  <a:pt x="753119" y="2890004"/>
                  <a:pt x="755690" y="2909244"/>
                </a:cubicBezTo>
                <a:cubicBezTo>
                  <a:pt x="767406" y="2917912"/>
                  <a:pt x="777788" y="2926199"/>
                  <a:pt x="787123" y="2933247"/>
                </a:cubicBezTo>
                <a:cubicBezTo>
                  <a:pt x="842749" y="2975633"/>
                  <a:pt x="831700" y="3045833"/>
                  <a:pt x="868752" y="3078504"/>
                </a:cubicBezTo>
                <a:cubicBezTo>
                  <a:pt x="905804" y="3111174"/>
                  <a:pt x="915996" y="3101268"/>
                  <a:pt x="960097" y="3107269"/>
                </a:cubicBezTo>
                <a:cubicBezTo>
                  <a:pt x="962002" y="3107555"/>
                  <a:pt x="963907" y="3107555"/>
                  <a:pt x="965907" y="3107555"/>
                </a:cubicBezTo>
                <a:cubicBezTo>
                  <a:pt x="946857" y="3030116"/>
                  <a:pt x="884754" y="2974872"/>
                  <a:pt x="884754" y="2974872"/>
                </a:cubicBezTo>
                <a:cubicBezTo>
                  <a:pt x="949429" y="3010590"/>
                  <a:pt x="981052" y="3055453"/>
                  <a:pt x="994958" y="3098506"/>
                </a:cubicBezTo>
                <a:cubicBezTo>
                  <a:pt x="1029058" y="3079647"/>
                  <a:pt x="1060205" y="3037641"/>
                  <a:pt x="1060205" y="3037641"/>
                </a:cubicBezTo>
                <a:cubicBezTo>
                  <a:pt x="1060681" y="3037451"/>
                  <a:pt x="1061062" y="3037260"/>
                  <a:pt x="1061538" y="3037070"/>
                </a:cubicBezTo>
                <a:cubicBezTo>
                  <a:pt x="1033344" y="2943439"/>
                  <a:pt x="959811" y="2882098"/>
                  <a:pt x="959811" y="2882098"/>
                </a:cubicBezTo>
                <a:cubicBezTo>
                  <a:pt x="1034963" y="2911054"/>
                  <a:pt x="1074587" y="2964013"/>
                  <a:pt x="1094780" y="3019353"/>
                </a:cubicBezTo>
                <a:cubicBezTo>
                  <a:pt x="1118498" y="3001922"/>
                  <a:pt x="1127737" y="2982872"/>
                  <a:pt x="1127737" y="2982872"/>
                </a:cubicBezTo>
                <a:cubicBezTo>
                  <a:pt x="1164503" y="2943630"/>
                  <a:pt x="1161836" y="2898672"/>
                  <a:pt x="1161551" y="2894766"/>
                </a:cubicBezTo>
                <a:cubicBezTo>
                  <a:pt x="1095638" y="2815232"/>
                  <a:pt x="1024391" y="2812470"/>
                  <a:pt x="1024391" y="2812470"/>
                </a:cubicBezTo>
                <a:cubicBezTo>
                  <a:pt x="1083827" y="2805517"/>
                  <a:pt x="1135071" y="2834187"/>
                  <a:pt x="1175648" y="2872192"/>
                </a:cubicBezTo>
                <a:cubicBezTo>
                  <a:pt x="1196507" y="2837521"/>
                  <a:pt x="1197555" y="2818376"/>
                  <a:pt x="1150502" y="2775608"/>
                </a:cubicBezTo>
                <a:cubicBezTo>
                  <a:pt x="1094304" y="2724555"/>
                  <a:pt x="1035630" y="2749796"/>
                  <a:pt x="1001245" y="2760654"/>
                </a:cubicBezTo>
                <a:cubicBezTo>
                  <a:pt x="993815" y="2763036"/>
                  <a:pt x="987243" y="2764369"/>
                  <a:pt x="980385" y="2763988"/>
                </a:cubicBezTo>
                <a:cubicBezTo>
                  <a:pt x="914377" y="2777609"/>
                  <a:pt x="850940" y="2819328"/>
                  <a:pt x="842749" y="2893623"/>
                </a:cubicBezTo>
                <a:cubicBezTo>
                  <a:pt x="842749" y="2893623"/>
                  <a:pt x="816079" y="2803326"/>
                  <a:pt x="939142" y="2743509"/>
                </a:cubicBezTo>
                <a:cubicBezTo>
                  <a:pt x="918663" y="2727031"/>
                  <a:pt x="890660" y="2699123"/>
                  <a:pt x="847226" y="2653879"/>
                </a:cubicBezTo>
                <a:cubicBezTo>
                  <a:pt x="761977" y="2565011"/>
                  <a:pt x="603005" y="2540722"/>
                  <a:pt x="550617" y="2535007"/>
                </a:cubicBezTo>
                <a:cubicBezTo>
                  <a:pt x="545188" y="2534912"/>
                  <a:pt x="539378" y="2534436"/>
                  <a:pt x="533377" y="2533388"/>
                </a:cubicBezTo>
                <a:cubicBezTo>
                  <a:pt x="533377" y="2533388"/>
                  <a:pt x="559285" y="2511004"/>
                  <a:pt x="556332" y="2473761"/>
                </a:cubicBezTo>
                <a:cubicBezTo>
                  <a:pt x="555761" y="2468999"/>
                  <a:pt x="555284" y="2465856"/>
                  <a:pt x="555284" y="2465856"/>
                </a:cubicBezTo>
                <a:cubicBezTo>
                  <a:pt x="555284" y="2465856"/>
                  <a:pt x="558523" y="2414802"/>
                  <a:pt x="497753" y="2324028"/>
                </a:cubicBezTo>
                <a:cubicBezTo>
                  <a:pt x="497753" y="2324028"/>
                  <a:pt x="570429" y="2374987"/>
                  <a:pt x="576620" y="2469094"/>
                </a:cubicBezTo>
                <a:lnTo>
                  <a:pt x="589670" y="2471094"/>
                </a:lnTo>
                <a:cubicBezTo>
                  <a:pt x="722639" y="2499669"/>
                  <a:pt x="873419" y="2540531"/>
                  <a:pt x="873419" y="2540531"/>
                </a:cubicBezTo>
                <a:cubicBezTo>
                  <a:pt x="909995" y="2557867"/>
                  <a:pt x="933332" y="2568249"/>
                  <a:pt x="969146" y="2590157"/>
                </a:cubicBezTo>
                <a:cubicBezTo>
                  <a:pt x="1005055" y="2612160"/>
                  <a:pt x="1069825" y="2627114"/>
                  <a:pt x="1069825" y="2627114"/>
                </a:cubicBezTo>
                <a:lnTo>
                  <a:pt x="1056395" y="2584728"/>
                </a:lnTo>
                <a:cubicBezTo>
                  <a:pt x="1158693" y="2739032"/>
                  <a:pt x="1302521" y="2800088"/>
                  <a:pt x="1391294" y="2869715"/>
                </a:cubicBezTo>
                <a:cubicBezTo>
                  <a:pt x="1480067" y="2939343"/>
                  <a:pt x="1522072" y="3001637"/>
                  <a:pt x="1553219" y="3071741"/>
                </a:cubicBezTo>
                <a:cubicBezTo>
                  <a:pt x="1584365" y="3141845"/>
                  <a:pt x="1626275" y="3119747"/>
                  <a:pt x="1626275" y="3119747"/>
                </a:cubicBezTo>
                <a:cubicBezTo>
                  <a:pt x="1626275" y="3119747"/>
                  <a:pt x="1642182" y="3138416"/>
                  <a:pt x="1674281" y="3150608"/>
                </a:cubicBezTo>
                <a:cubicBezTo>
                  <a:pt x="1656279" y="3110698"/>
                  <a:pt x="1646278" y="3060978"/>
                  <a:pt x="1670662" y="3012876"/>
                </a:cubicBezTo>
                <a:cubicBezTo>
                  <a:pt x="1670662" y="3012876"/>
                  <a:pt x="1659613" y="3088981"/>
                  <a:pt x="1706666" y="3158990"/>
                </a:cubicBezTo>
                <a:cubicBezTo>
                  <a:pt x="1715334" y="3160323"/>
                  <a:pt x="1724669" y="3161085"/>
                  <a:pt x="1734860" y="3160895"/>
                </a:cubicBezTo>
                <a:cubicBezTo>
                  <a:pt x="1784771" y="3160228"/>
                  <a:pt x="1819347" y="3114698"/>
                  <a:pt x="1836302" y="3085838"/>
                </a:cubicBezTo>
                <a:cubicBezTo>
                  <a:pt x="1800773" y="2976872"/>
                  <a:pt x="1713334" y="2947630"/>
                  <a:pt x="1713334" y="2947630"/>
                </a:cubicBezTo>
                <a:cubicBezTo>
                  <a:pt x="1790486" y="2952678"/>
                  <a:pt x="1833635" y="3004685"/>
                  <a:pt x="1857257" y="3053262"/>
                </a:cubicBezTo>
                <a:cubicBezTo>
                  <a:pt x="1899452" y="3008209"/>
                  <a:pt x="1904882" y="2977157"/>
                  <a:pt x="1905358" y="2966394"/>
                </a:cubicBezTo>
                <a:cubicBezTo>
                  <a:pt x="1852399" y="2895147"/>
                  <a:pt x="1777532" y="2887146"/>
                  <a:pt x="1777532" y="2887146"/>
                </a:cubicBezTo>
                <a:cubicBezTo>
                  <a:pt x="1847636" y="2888194"/>
                  <a:pt x="1893737" y="2910768"/>
                  <a:pt x="1924027" y="2938581"/>
                </a:cubicBezTo>
                <a:cubicBezTo>
                  <a:pt x="1956602" y="2887337"/>
                  <a:pt x="1934504" y="2844093"/>
                  <a:pt x="1934504" y="2844093"/>
                </a:cubicBezTo>
                <a:cubicBezTo>
                  <a:pt x="1887546" y="2765798"/>
                  <a:pt x="1794011" y="2793230"/>
                  <a:pt x="1782866" y="2821233"/>
                </a:cubicBezTo>
                <a:close/>
                <a:moveTo>
                  <a:pt x="347449" y="1015198"/>
                </a:moveTo>
                <a:cubicBezTo>
                  <a:pt x="304396" y="995005"/>
                  <a:pt x="281345" y="964430"/>
                  <a:pt x="206384" y="1026056"/>
                </a:cubicBezTo>
                <a:cubicBezTo>
                  <a:pt x="206384" y="1026056"/>
                  <a:pt x="249151" y="968049"/>
                  <a:pt x="294871" y="968525"/>
                </a:cubicBezTo>
                <a:cubicBezTo>
                  <a:pt x="340591" y="969002"/>
                  <a:pt x="377167" y="1024628"/>
                  <a:pt x="437270" y="1021484"/>
                </a:cubicBezTo>
                <a:cubicBezTo>
                  <a:pt x="437270" y="1021484"/>
                  <a:pt x="390597" y="1035486"/>
                  <a:pt x="347449" y="1015198"/>
                </a:cubicBezTo>
                <a:close/>
                <a:moveTo>
                  <a:pt x="737402" y="1363337"/>
                </a:moveTo>
                <a:cubicBezTo>
                  <a:pt x="748070" y="1423344"/>
                  <a:pt x="721019" y="1453538"/>
                  <a:pt x="721019" y="1453538"/>
                </a:cubicBezTo>
                <a:cubicBezTo>
                  <a:pt x="721019" y="1453538"/>
                  <a:pt x="735593" y="1417248"/>
                  <a:pt x="715781" y="1330190"/>
                </a:cubicBezTo>
                <a:cubicBezTo>
                  <a:pt x="695969" y="1243131"/>
                  <a:pt x="704827" y="1218652"/>
                  <a:pt x="682634" y="1190649"/>
                </a:cubicBezTo>
                <a:cubicBezTo>
                  <a:pt x="660440" y="1162645"/>
                  <a:pt x="612244" y="1089588"/>
                  <a:pt x="592718" y="1049107"/>
                </a:cubicBezTo>
                <a:cubicBezTo>
                  <a:pt x="592718" y="1049107"/>
                  <a:pt x="657964" y="1121783"/>
                  <a:pt x="689111" y="1160264"/>
                </a:cubicBezTo>
                <a:cubicBezTo>
                  <a:pt x="720257" y="1198745"/>
                  <a:pt x="726734" y="1303329"/>
                  <a:pt x="737402" y="1363337"/>
                </a:cubicBezTo>
                <a:close/>
                <a:moveTo>
                  <a:pt x="717209" y="978812"/>
                </a:moveTo>
                <a:cubicBezTo>
                  <a:pt x="764834" y="1071205"/>
                  <a:pt x="788742" y="1125402"/>
                  <a:pt x="796743" y="1192839"/>
                </a:cubicBezTo>
                <a:cubicBezTo>
                  <a:pt x="804839" y="1260276"/>
                  <a:pt x="790361" y="1356574"/>
                  <a:pt x="790361" y="1356574"/>
                </a:cubicBezTo>
                <a:cubicBezTo>
                  <a:pt x="790361" y="1356574"/>
                  <a:pt x="795410" y="1246465"/>
                  <a:pt x="777693" y="1174646"/>
                </a:cubicBezTo>
                <a:cubicBezTo>
                  <a:pt x="759881" y="1102828"/>
                  <a:pt x="724163" y="1021961"/>
                  <a:pt x="693206" y="966144"/>
                </a:cubicBezTo>
                <a:cubicBezTo>
                  <a:pt x="662250" y="910328"/>
                  <a:pt x="589289" y="875180"/>
                  <a:pt x="589289" y="875180"/>
                </a:cubicBezTo>
                <a:cubicBezTo>
                  <a:pt x="589289" y="875180"/>
                  <a:pt x="669489" y="886420"/>
                  <a:pt x="717209" y="978812"/>
                </a:cubicBezTo>
                <a:close/>
                <a:moveTo>
                  <a:pt x="250961" y="880800"/>
                </a:moveTo>
                <a:cubicBezTo>
                  <a:pt x="250961" y="880800"/>
                  <a:pt x="325446" y="805457"/>
                  <a:pt x="397931" y="834223"/>
                </a:cubicBezTo>
                <a:cubicBezTo>
                  <a:pt x="470417" y="862893"/>
                  <a:pt x="519375" y="915757"/>
                  <a:pt x="584145" y="955190"/>
                </a:cubicBezTo>
                <a:cubicBezTo>
                  <a:pt x="648915" y="994624"/>
                  <a:pt x="747689" y="1061966"/>
                  <a:pt x="760453" y="1309425"/>
                </a:cubicBezTo>
                <a:cubicBezTo>
                  <a:pt x="760453" y="1309425"/>
                  <a:pt x="740546" y="1089017"/>
                  <a:pt x="631484" y="1023580"/>
                </a:cubicBezTo>
                <a:cubicBezTo>
                  <a:pt x="522328" y="958143"/>
                  <a:pt x="548236" y="969954"/>
                  <a:pt x="490895" y="926520"/>
                </a:cubicBezTo>
                <a:cubicBezTo>
                  <a:pt x="433555" y="883086"/>
                  <a:pt x="398503" y="840795"/>
                  <a:pt x="359165" y="848225"/>
                </a:cubicBezTo>
                <a:cubicBezTo>
                  <a:pt x="319826" y="855654"/>
                  <a:pt x="278678" y="873847"/>
                  <a:pt x="206384" y="936712"/>
                </a:cubicBezTo>
                <a:lnTo>
                  <a:pt x="250961" y="880800"/>
                </a:lnTo>
                <a:close/>
                <a:moveTo>
                  <a:pt x="323160" y="892897"/>
                </a:moveTo>
                <a:cubicBezTo>
                  <a:pt x="403742" y="884039"/>
                  <a:pt x="443175" y="966525"/>
                  <a:pt x="490991" y="996338"/>
                </a:cubicBezTo>
                <a:cubicBezTo>
                  <a:pt x="538806" y="1026152"/>
                  <a:pt x="568524" y="1056822"/>
                  <a:pt x="568524" y="1056822"/>
                </a:cubicBezTo>
                <a:cubicBezTo>
                  <a:pt x="568524" y="1056822"/>
                  <a:pt x="502040" y="1032914"/>
                  <a:pt x="472703" y="1010531"/>
                </a:cubicBezTo>
                <a:cubicBezTo>
                  <a:pt x="443366" y="988147"/>
                  <a:pt x="409933" y="935378"/>
                  <a:pt x="366975" y="920710"/>
                </a:cubicBezTo>
                <a:cubicBezTo>
                  <a:pt x="323922" y="906041"/>
                  <a:pt x="262105" y="900231"/>
                  <a:pt x="177713" y="1014055"/>
                </a:cubicBezTo>
                <a:cubicBezTo>
                  <a:pt x="177713" y="1014055"/>
                  <a:pt x="242579" y="901755"/>
                  <a:pt x="323160" y="892897"/>
                </a:cubicBezTo>
                <a:close/>
                <a:moveTo>
                  <a:pt x="227815" y="1051488"/>
                </a:moveTo>
                <a:cubicBezTo>
                  <a:pt x="227815" y="1051488"/>
                  <a:pt x="248389" y="1018246"/>
                  <a:pt x="283346" y="1019675"/>
                </a:cubicBezTo>
                <a:cubicBezTo>
                  <a:pt x="307730" y="1020627"/>
                  <a:pt x="357831" y="1051393"/>
                  <a:pt x="357831" y="1051393"/>
                </a:cubicBezTo>
                <a:cubicBezTo>
                  <a:pt x="357831" y="1051393"/>
                  <a:pt x="275059" y="1007673"/>
                  <a:pt x="201050" y="1087779"/>
                </a:cubicBezTo>
                <a:lnTo>
                  <a:pt x="227815" y="1051488"/>
                </a:lnTo>
                <a:close/>
                <a:moveTo>
                  <a:pt x="281345" y="1072919"/>
                </a:moveTo>
                <a:cubicBezTo>
                  <a:pt x="362879" y="1065395"/>
                  <a:pt x="519947" y="1192649"/>
                  <a:pt x="571191" y="1275421"/>
                </a:cubicBezTo>
                <a:cubicBezTo>
                  <a:pt x="571191" y="1275421"/>
                  <a:pt x="391454" y="1097589"/>
                  <a:pt x="300776" y="1103400"/>
                </a:cubicBezTo>
                <a:cubicBezTo>
                  <a:pt x="210098" y="1109210"/>
                  <a:pt x="166093" y="1196554"/>
                  <a:pt x="122373" y="1221700"/>
                </a:cubicBezTo>
                <a:cubicBezTo>
                  <a:pt x="122373" y="1221700"/>
                  <a:pt x="199811" y="1080444"/>
                  <a:pt x="281345" y="1072919"/>
                </a:cubicBezTo>
                <a:close/>
                <a:moveTo>
                  <a:pt x="260200" y="1177980"/>
                </a:moveTo>
                <a:cubicBezTo>
                  <a:pt x="362498" y="1090541"/>
                  <a:pt x="493562" y="1272373"/>
                  <a:pt x="493562" y="1272373"/>
                </a:cubicBezTo>
                <a:cubicBezTo>
                  <a:pt x="335066" y="1115877"/>
                  <a:pt x="262105" y="1215795"/>
                  <a:pt x="262105" y="1215795"/>
                </a:cubicBezTo>
                <a:cubicBezTo>
                  <a:pt x="220290" y="1185886"/>
                  <a:pt x="130184" y="1267229"/>
                  <a:pt x="130184" y="1267229"/>
                </a:cubicBezTo>
                <a:cubicBezTo>
                  <a:pt x="197049" y="1147024"/>
                  <a:pt x="260200" y="1177980"/>
                  <a:pt x="260200" y="1177980"/>
                </a:cubicBezTo>
                <a:close/>
                <a:moveTo>
                  <a:pt x="263724" y="1276850"/>
                </a:moveTo>
                <a:cubicBezTo>
                  <a:pt x="366499" y="1157597"/>
                  <a:pt x="524138" y="1340953"/>
                  <a:pt x="524138" y="1340953"/>
                </a:cubicBezTo>
                <a:cubicBezTo>
                  <a:pt x="314873" y="1183981"/>
                  <a:pt x="270868" y="1307901"/>
                  <a:pt x="270868" y="1307901"/>
                </a:cubicBezTo>
                <a:cubicBezTo>
                  <a:pt x="107609" y="1273040"/>
                  <a:pt x="87893" y="1479351"/>
                  <a:pt x="87893" y="1479351"/>
                </a:cubicBezTo>
                <a:cubicBezTo>
                  <a:pt x="97799" y="1214461"/>
                  <a:pt x="263724" y="1276850"/>
                  <a:pt x="263724" y="1276850"/>
                </a:cubicBezTo>
                <a:close/>
                <a:moveTo>
                  <a:pt x="304967" y="1389340"/>
                </a:moveTo>
                <a:cubicBezTo>
                  <a:pt x="428030" y="1241321"/>
                  <a:pt x="606243" y="1431631"/>
                  <a:pt x="606243" y="1431631"/>
                </a:cubicBezTo>
                <a:cubicBezTo>
                  <a:pt x="389740" y="1295804"/>
                  <a:pt x="316874" y="1423344"/>
                  <a:pt x="316874" y="1423344"/>
                </a:cubicBezTo>
                <a:cubicBezTo>
                  <a:pt x="188381" y="1368575"/>
                  <a:pt x="83130" y="1597556"/>
                  <a:pt x="83130" y="1597556"/>
                </a:cubicBezTo>
                <a:cubicBezTo>
                  <a:pt x="152948" y="1313140"/>
                  <a:pt x="304967" y="1389340"/>
                  <a:pt x="304967" y="1389340"/>
                </a:cubicBezTo>
                <a:close/>
                <a:moveTo>
                  <a:pt x="441651" y="1417153"/>
                </a:moveTo>
                <a:cubicBezTo>
                  <a:pt x="384787" y="1412962"/>
                  <a:pt x="358307" y="1476684"/>
                  <a:pt x="358307" y="1476684"/>
                </a:cubicBezTo>
                <a:cubicBezTo>
                  <a:pt x="302967" y="1451157"/>
                  <a:pt x="236483" y="1500021"/>
                  <a:pt x="236483" y="1500021"/>
                </a:cubicBezTo>
                <a:cubicBezTo>
                  <a:pt x="259724" y="1437632"/>
                  <a:pt x="334971" y="1445728"/>
                  <a:pt x="334971" y="1445728"/>
                </a:cubicBezTo>
                <a:cubicBezTo>
                  <a:pt x="395645" y="1392293"/>
                  <a:pt x="441651" y="1417153"/>
                  <a:pt x="441651" y="1417153"/>
                </a:cubicBezTo>
                <a:close/>
                <a:moveTo>
                  <a:pt x="96656" y="1839968"/>
                </a:moveTo>
                <a:cubicBezTo>
                  <a:pt x="161330" y="1472684"/>
                  <a:pt x="396503" y="1495829"/>
                  <a:pt x="396503" y="1495829"/>
                </a:cubicBezTo>
                <a:cubicBezTo>
                  <a:pt x="505278" y="1365718"/>
                  <a:pt x="622245" y="1482018"/>
                  <a:pt x="622245" y="1482018"/>
                </a:cubicBezTo>
                <a:cubicBezTo>
                  <a:pt x="495277" y="1429250"/>
                  <a:pt x="428411" y="1536787"/>
                  <a:pt x="428411" y="1536787"/>
                </a:cubicBezTo>
                <a:cubicBezTo>
                  <a:pt x="187429" y="1526691"/>
                  <a:pt x="96656" y="1839968"/>
                  <a:pt x="96656" y="1839968"/>
                </a:cubicBezTo>
                <a:close/>
                <a:moveTo>
                  <a:pt x="232292" y="1815298"/>
                </a:moveTo>
                <a:cubicBezTo>
                  <a:pt x="232292" y="1815298"/>
                  <a:pt x="256961" y="1626893"/>
                  <a:pt x="438413" y="1596033"/>
                </a:cubicBezTo>
                <a:cubicBezTo>
                  <a:pt x="438413" y="1596033"/>
                  <a:pt x="509945" y="1508879"/>
                  <a:pt x="684539" y="1566029"/>
                </a:cubicBezTo>
                <a:cubicBezTo>
                  <a:pt x="684539" y="1566029"/>
                  <a:pt x="574715" y="1535072"/>
                  <a:pt x="469655" y="1617273"/>
                </a:cubicBezTo>
                <a:cubicBezTo>
                  <a:pt x="469655" y="1617273"/>
                  <a:pt x="501087" y="1642896"/>
                  <a:pt x="523661" y="1624608"/>
                </a:cubicBezTo>
                <a:cubicBezTo>
                  <a:pt x="546236" y="1606320"/>
                  <a:pt x="637771" y="1600604"/>
                  <a:pt x="637771" y="1600604"/>
                </a:cubicBezTo>
                <a:cubicBezTo>
                  <a:pt x="637771" y="1600604"/>
                  <a:pt x="587955" y="1615273"/>
                  <a:pt x="532043" y="1650801"/>
                </a:cubicBezTo>
                <a:cubicBezTo>
                  <a:pt x="475941" y="1686329"/>
                  <a:pt x="394979" y="1557551"/>
                  <a:pt x="232292" y="1815298"/>
                </a:cubicBezTo>
                <a:close/>
                <a:moveTo>
                  <a:pt x="258676" y="2108763"/>
                </a:moveTo>
                <a:cubicBezTo>
                  <a:pt x="278297" y="1970841"/>
                  <a:pt x="350973" y="1774341"/>
                  <a:pt x="546617" y="1697283"/>
                </a:cubicBezTo>
                <a:cubicBezTo>
                  <a:pt x="546617" y="1697283"/>
                  <a:pt x="203336" y="1939504"/>
                  <a:pt x="271154" y="2389846"/>
                </a:cubicBezTo>
                <a:cubicBezTo>
                  <a:pt x="271630" y="2393370"/>
                  <a:pt x="239054" y="2246685"/>
                  <a:pt x="258676" y="2108763"/>
                </a:cubicBezTo>
                <a:close/>
                <a:moveTo>
                  <a:pt x="590051" y="2796087"/>
                </a:moveTo>
                <a:cubicBezTo>
                  <a:pt x="590051" y="2796087"/>
                  <a:pt x="306968" y="2823424"/>
                  <a:pt x="326494" y="2589014"/>
                </a:cubicBezTo>
                <a:cubicBezTo>
                  <a:pt x="326494" y="2589014"/>
                  <a:pt x="341543" y="2762655"/>
                  <a:pt x="590051" y="2796087"/>
                </a:cubicBezTo>
                <a:close/>
                <a:moveTo>
                  <a:pt x="384406" y="2273927"/>
                </a:moveTo>
                <a:cubicBezTo>
                  <a:pt x="398789" y="2319361"/>
                  <a:pt x="435746" y="2404324"/>
                  <a:pt x="349925" y="2464903"/>
                </a:cubicBezTo>
                <a:cubicBezTo>
                  <a:pt x="264105" y="2525482"/>
                  <a:pt x="247246" y="2614160"/>
                  <a:pt x="247246" y="2614160"/>
                </a:cubicBezTo>
                <a:cubicBezTo>
                  <a:pt x="244198" y="2446710"/>
                  <a:pt x="371357" y="2443091"/>
                  <a:pt x="341543" y="2317456"/>
                </a:cubicBezTo>
                <a:cubicBezTo>
                  <a:pt x="311730" y="2191917"/>
                  <a:pt x="394598" y="1998464"/>
                  <a:pt x="394598" y="1998464"/>
                </a:cubicBezTo>
                <a:cubicBezTo>
                  <a:pt x="359260" y="2185344"/>
                  <a:pt x="370023" y="2228493"/>
                  <a:pt x="384406" y="2273927"/>
                </a:cubicBezTo>
                <a:close/>
                <a:moveTo>
                  <a:pt x="842273" y="2034754"/>
                </a:moveTo>
                <a:cubicBezTo>
                  <a:pt x="842273" y="2034754"/>
                  <a:pt x="963621" y="2383083"/>
                  <a:pt x="1136881" y="2245828"/>
                </a:cubicBezTo>
                <a:cubicBezTo>
                  <a:pt x="1136881" y="2245828"/>
                  <a:pt x="981242" y="2505289"/>
                  <a:pt x="842273" y="2034754"/>
                </a:cubicBezTo>
                <a:close/>
                <a:moveTo>
                  <a:pt x="934475" y="1933694"/>
                </a:moveTo>
                <a:cubicBezTo>
                  <a:pt x="934475" y="1933694"/>
                  <a:pt x="954763" y="2186964"/>
                  <a:pt x="1193174" y="2097429"/>
                </a:cubicBezTo>
                <a:cubicBezTo>
                  <a:pt x="1193174" y="2097429"/>
                  <a:pt x="954953" y="2264497"/>
                  <a:pt x="934475" y="1933694"/>
                </a:cubicBezTo>
                <a:close/>
                <a:moveTo>
                  <a:pt x="1014199" y="2014656"/>
                </a:moveTo>
                <a:cubicBezTo>
                  <a:pt x="1014199" y="2014656"/>
                  <a:pt x="1068968" y="2098381"/>
                  <a:pt x="1185935" y="2046851"/>
                </a:cubicBezTo>
                <a:cubicBezTo>
                  <a:pt x="1186030" y="2046851"/>
                  <a:pt x="1075064" y="2134290"/>
                  <a:pt x="1014199" y="2014656"/>
                </a:cubicBezTo>
                <a:close/>
                <a:moveTo>
                  <a:pt x="1185744" y="1862161"/>
                </a:moveTo>
                <a:cubicBezTo>
                  <a:pt x="1244132" y="1754433"/>
                  <a:pt x="1353003" y="1800915"/>
                  <a:pt x="1353003" y="1800915"/>
                </a:cubicBezTo>
                <a:cubicBezTo>
                  <a:pt x="1246037" y="1768340"/>
                  <a:pt x="1185744" y="1862161"/>
                  <a:pt x="1185744" y="1862161"/>
                </a:cubicBezTo>
                <a:close/>
                <a:moveTo>
                  <a:pt x="1219463" y="1773959"/>
                </a:moveTo>
                <a:cubicBezTo>
                  <a:pt x="1219463" y="1773959"/>
                  <a:pt x="1213843" y="1791200"/>
                  <a:pt x="1205937" y="1801487"/>
                </a:cubicBezTo>
                <a:cubicBezTo>
                  <a:pt x="1198127" y="1811774"/>
                  <a:pt x="1170885" y="1859304"/>
                  <a:pt x="1123070" y="1834443"/>
                </a:cubicBezTo>
                <a:cubicBezTo>
                  <a:pt x="1123070" y="1834443"/>
                  <a:pt x="1100019" y="1852826"/>
                  <a:pt x="1071635" y="1844063"/>
                </a:cubicBezTo>
                <a:cubicBezTo>
                  <a:pt x="1069634" y="1843397"/>
                  <a:pt x="1092494" y="1839682"/>
                  <a:pt x="1107544" y="1817108"/>
                </a:cubicBezTo>
                <a:cubicBezTo>
                  <a:pt x="1119450" y="1799296"/>
                  <a:pt x="1122784" y="1787009"/>
                  <a:pt x="1136119" y="1778627"/>
                </a:cubicBezTo>
                <a:cubicBezTo>
                  <a:pt x="1134404" y="1782818"/>
                  <a:pt x="1133928" y="1787485"/>
                  <a:pt x="1135452" y="1792152"/>
                </a:cubicBezTo>
                <a:cubicBezTo>
                  <a:pt x="1138691" y="1802439"/>
                  <a:pt x="1149740" y="1808154"/>
                  <a:pt x="1160027" y="1804916"/>
                </a:cubicBezTo>
                <a:cubicBezTo>
                  <a:pt x="1170314" y="1801677"/>
                  <a:pt x="1176029" y="1790628"/>
                  <a:pt x="1172790" y="1780341"/>
                </a:cubicBezTo>
                <a:cubicBezTo>
                  <a:pt x="1171457" y="1776150"/>
                  <a:pt x="1168790" y="1772817"/>
                  <a:pt x="1165551" y="1770435"/>
                </a:cubicBezTo>
                <a:cubicBezTo>
                  <a:pt x="1180315" y="1770340"/>
                  <a:pt x="1194507" y="1774817"/>
                  <a:pt x="1207556" y="1775103"/>
                </a:cubicBezTo>
                <a:cubicBezTo>
                  <a:pt x="1306331" y="1697379"/>
                  <a:pt x="1370720" y="1787580"/>
                  <a:pt x="1370720" y="1787580"/>
                </a:cubicBezTo>
                <a:cubicBezTo>
                  <a:pt x="1316237" y="1732145"/>
                  <a:pt x="1238513" y="1757862"/>
                  <a:pt x="1219463" y="1773959"/>
                </a:cubicBezTo>
                <a:close/>
                <a:moveTo>
                  <a:pt x="1291186" y="1684520"/>
                </a:moveTo>
                <a:cubicBezTo>
                  <a:pt x="1288424" y="1678424"/>
                  <a:pt x="1286995" y="1672804"/>
                  <a:pt x="1286423" y="1667660"/>
                </a:cubicBezTo>
                <a:cubicBezTo>
                  <a:pt x="1288614" y="1670804"/>
                  <a:pt x="1292615" y="1672328"/>
                  <a:pt x="1296520" y="1671089"/>
                </a:cubicBezTo>
                <a:cubicBezTo>
                  <a:pt x="1301282" y="1669566"/>
                  <a:pt x="1303854" y="1664517"/>
                  <a:pt x="1302425" y="1659755"/>
                </a:cubicBezTo>
                <a:cubicBezTo>
                  <a:pt x="1300901" y="1654992"/>
                  <a:pt x="1295853" y="1652421"/>
                  <a:pt x="1291091" y="1653849"/>
                </a:cubicBezTo>
                <a:cubicBezTo>
                  <a:pt x="1289186" y="1654421"/>
                  <a:pt x="1287662" y="1655564"/>
                  <a:pt x="1286614" y="1657088"/>
                </a:cubicBezTo>
                <a:cubicBezTo>
                  <a:pt x="1290329" y="1632513"/>
                  <a:pt x="1316522" y="1622226"/>
                  <a:pt x="1316522" y="1622226"/>
                </a:cubicBezTo>
                <a:cubicBezTo>
                  <a:pt x="1316522" y="1622226"/>
                  <a:pt x="1307569" y="1635942"/>
                  <a:pt x="1319094" y="1651373"/>
                </a:cubicBezTo>
                <a:cubicBezTo>
                  <a:pt x="1330715" y="1666899"/>
                  <a:pt x="1320237" y="1684329"/>
                  <a:pt x="1320237" y="1684329"/>
                </a:cubicBezTo>
                <a:cubicBezTo>
                  <a:pt x="1448539" y="1645277"/>
                  <a:pt x="1471494" y="1771388"/>
                  <a:pt x="1471494" y="1771388"/>
                </a:cubicBezTo>
                <a:cubicBezTo>
                  <a:pt x="1451015" y="1685377"/>
                  <a:pt x="1361385" y="1679567"/>
                  <a:pt x="1327095" y="1692425"/>
                </a:cubicBezTo>
                <a:cubicBezTo>
                  <a:pt x="1292805" y="1705284"/>
                  <a:pt x="1288995" y="1695854"/>
                  <a:pt x="1288995" y="1695854"/>
                </a:cubicBezTo>
                <a:cubicBezTo>
                  <a:pt x="1263659" y="1660517"/>
                  <a:pt x="1180315" y="1634418"/>
                  <a:pt x="1180315" y="1634418"/>
                </a:cubicBezTo>
                <a:cubicBezTo>
                  <a:pt x="1260611" y="1638324"/>
                  <a:pt x="1291186" y="1684520"/>
                  <a:pt x="1291186" y="1684520"/>
                </a:cubicBezTo>
                <a:close/>
                <a:moveTo>
                  <a:pt x="1145072" y="1589175"/>
                </a:moveTo>
                <a:cubicBezTo>
                  <a:pt x="1157455" y="1582221"/>
                  <a:pt x="1173457" y="1582126"/>
                  <a:pt x="1185935" y="1588889"/>
                </a:cubicBezTo>
                <a:cubicBezTo>
                  <a:pt x="1173171" y="1590889"/>
                  <a:pt x="1160503" y="1595937"/>
                  <a:pt x="1151454" y="1605176"/>
                </a:cubicBezTo>
                <a:cubicBezTo>
                  <a:pt x="1142405" y="1614416"/>
                  <a:pt x="1137357" y="1628132"/>
                  <a:pt x="1140500" y="1640705"/>
                </a:cubicBezTo>
                <a:cubicBezTo>
                  <a:pt x="1117926" y="1636704"/>
                  <a:pt x="1095066" y="1651278"/>
                  <a:pt x="1083065" y="1670804"/>
                </a:cubicBezTo>
                <a:cubicBezTo>
                  <a:pt x="1069444" y="1692997"/>
                  <a:pt x="1063824" y="1724810"/>
                  <a:pt x="1067063" y="1750433"/>
                </a:cubicBezTo>
                <a:cubicBezTo>
                  <a:pt x="1055156" y="1726811"/>
                  <a:pt x="1054490" y="1697855"/>
                  <a:pt x="1065158" y="1673756"/>
                </a:cubicBezTo>
                <a:cubicBezTo>
                  <a:pt x="1075921" y="1649563"/>
                  <a:pt x="1097924" y="1630799"/>
                  <a:pt x="1123355" y="1623846"/>
                </a:cubicBezTo>
                <a:cubicBezTo>
                  <a:pt x="1124213" y="1609653"/>
                  <a:pt x="1132690" y="1596128"/>
                  <a:pt x="1145072" y="1589175"/>
                </a:cubicBezTo>
                <a:close/>
                <a:moveTo>
                  <a:pt x="1030868" y="1628799"/>
                </a:moveTo>
                <a:cubicBezTo>
                  <a:pt x="1045536" y="1615273"/>
                  <a:pt x="1065443" y="1608701"/>
                  <a:pt x="1085065" y="1604986"/>
                </a:cubicBezTo>
                <a:cubicBezTo>
                  <a:pt x="1088399" y="1603653"/>
                  <a:pt x="1092018" y="1591937"/>
                  <a:pt x="1095257" y="1588698"/>
                </a:cubicBezTo>
                <a:cubicBezTo>
                  <a:pt x="1101353" y="1582697"/>
                  <a:pt x="1109925" y="1580030"/>
                  <a:pt x="1118021" y="1577935"/>
                </a:cubicBezTo>
                <a:cubicBezTo>
                  <a:pt x="1106115" y="1581078"/>
                  <a:pt x="1097447" y="1603557"/>
                  <a:pt x="1101353" y="1614035"/>
                </a:cubicBezTo>
                <a:cubicBezTo>
                  <a:pt x="1081160" y="1618416"/>
                  <a:pt x="1062110" y="1620512"/>
                  <a:pt x="1044488" y="1632608"/>
                </a:cubicBezTo>
                <a:cubicBezTo>
                  <a:pt x="1027820" y="1644134"/>
                  <a:pt x="1015247" y="1662803"/>
                  <a:pt x="1014580" y="1682996"/>
                </a:cubicBezTo>
                <a:cubicBezTo>
                  <a:pt x="1007817" y="1664231"/>
                  <a:pt x="1016199" y="1642324"/>
                  <a:pt x="1030868" y="1628799"/>
                </a:cubicBezTo>
                <a:close/>
                <a:moveTo>
                  <a:pt x="1297853" y="1890260"/>
                </a:moveTo>
                <a:cubicBezTo>
                  <a:pt x="1297853" y="1890260"/>
                  <a:pt x="1163837" y="2014656"/>
                  <a:pt x="1067063" y="1892070"/>
                </a:cubicBezTo>
                <a:cubicBezTo>
                  <a:pt x="1066872" y="1891879"/>
                  <a:pt x="1066872" y="1891784"/>
                  <a:pt x="1066872" y="1891784"/>
                </a:cubicBezTo>
                <a:cubicBezTo>
                  <a:pt x="1066967" y="1891879"/>
                  <a:pt x="1067063" y="1891974"/>
                  <a:pt x="1067063" y="1892070"/>
                </a:cubicBezTo>
                <a:cubicBezTo>
                  <a:pt x="1071730" y="1897499"/>
                  <a:pt x="1147263" y="1981033"/>
                  <a:pt x="1297853" y="1890260"/>
                </a:cubicBezTo>
                <a:close/>
                <a:moveTo>
                  <a:pt x="1253562" y="1965412"/>
                </a:moveTo>
                <a:cubicBezTo>
                  <a:pt x="1253562" y="1965412"/>
                  <a:pt x="1055252" y="2100572"/>
                  <a:pt x="993339" y="1887879"/>
                </a:cubicBezTo>
                <a:cubicBezTo>
                  <a:pt x="993339" y="1887974"/>
                  <a:pt x="1054585" y="2053042"/>
                  <a:pt x="1253562" y="1965412"/>
                </a:cubicBezTo>
                <a:close/>
                <a:moveTo>
                  <a:pt x="654440" y="1848159"/>
                </a:moveTo>
                <a:cubicBezTo>
                  <a:pt x="666251" y="1832729"/>
                  <a:pt x="678157" y="1838920"/>
                  <a:pt x="714923" y="1833967"/>
                </a:cubicBezTo>
                <a:cubicBezTo>
                  <a:pt x="730735" y="1831871"/>
                  <a:pt x="753500" y="1823775"/>
                  <a:pt x="778169" y="1811774"/>
                </a:cubicBezTo>
                <a:cubicBezTo>
                  <a:pt x="777217" y="1817679"/>
                  <a:pt x="776455" y="1823394"/>
                  <a:pt x="776169" y="1827871"/>
                </a:cubicBezTo>
                <a:cubicBezTo>
                  <a:pt x="775312" y="1843111"/>
                  <a:pt x="774931" y="1863018"/>
                  <a:pt x="752071" y="1875020"/>
                </a:cubicBezTo>
                <a:cubicBezTo>
                  <a:pt x="752071" y="1875020"/>
                  <a:pt x="795410" y="1877687"/>
                  <a:pt x="812840" y="1840444"/>
                </a:cubicBezTo>
                <a:cubicBezTo>
                  <a:pt x="822175" y="1820537"/>
                  <a:pt x="825413" y="1799772"/>
                  <a:pt x="826461" y="1784723"/>
                </a:cubicBezTo>
                <a:cubicBezTo>
                  <a:pt x="834367" y="1779675"/>
                  <a:pt x="841987" y="1774341"/>
                  <a:pt x="849416" y="1768816"/>
                </a:cubicBezTo>
                <a:cubicBezTo>
                  <a:pt x="850559" y="1772817"/>
                  <a:pt x="852083" y="1777008"/>
                  <a:pt x="854179" y="1781484"/>
                </a:cubicBezTo>
                <a:cubicBezTo>
                  <a:pt x="869038" y="1812631"/>
                  <a:pt x="854084" y="1875877"/>
                  <a:pt x="854084" y="1875877"/>
                </a:cubicBezTo>
                <a:cubicBezTo>
                  <a:pt x="854084" y="1875877"/>
                  <a:pt x="897899" y="1830062"/>
                  <a:pt x="891136" y="1795581"/>
                </a:cubicBezTo>
                <a:cubicBezTo>
                  <a:pt x="887135" y="1775293"/>
                  <a:pt x="886088" y="1753767"/>
                  <a:pt x="891326" y="1733669"/>
                </a:cubicBezTo>
                <a:cubicBezTo>
                  <a:pt x="929045" y="1702331"/>
                  <a:pt x="951334" y="1694140"/>
                  <a:pt x="955715" y="1694235"/>
                </a:cubicBezTo>
                <a:cubicBezTo>
                  <a:pt x="955715" y="1694235"/>
                  <a:pt x="935141" y="1724049"/>
                  <a:pt x="922283" y="1746528"/>
                </a:cubicBezTo>
                <a:cubicBezTo>
                  <a:pt x="909424" y="1769006"/>
                  <a:pt x="910281" y="1808630"/>
                  <a:pt x="910281" y="1808630"/>
                </a:cubicBezTo>
                <a:lnTo>
                  <a:pt x="926093" y="1790247"/>
                </a:lnTo>
                <a:cubicBezTo>
                  <a:pt x="926093" y="1821870"/>
                  <a:pt x="901804" y="1871305"/>
                  <a:pt x="901804" y="1871305"/>
                </a:cubicBezTo>
                <a:lnTo>
                  <a:pt x="922568" y="1858065"/>
                </a:lnTo>
                <a:cubicBezTo>
                  <a:pt x="920187" y="1877592"/>
                  <a:pt x="909043" y="1893975"/>
                  <a:pt x="897899" y="1905881"/>
                </a:cubicBezTo>
                <a:cubicBezTo>
                  <a:pt x="816365" y="1941695"/>
                  <a:pt x="750166" y="1910262"/>
                  <a:pt x="704541" y="1885497"/>
                </a:cubicBezTo>
                <a:cubicBezTo>
                  <a:pt x="653201" y="1857589"/>
                  <a:pt x="674728" y="1846635"/>
                  <a:pt x="674728" y="1846635"/>
                </a:cubicBezTo>
                <a:cubicBezTo>
                  <a:pt x="649772" y="1852064"/>
                  <a:pt x="673394" y="1875401"/>
                  <a:pt x="673394" y="1875401"/>
                </a:cubicBezTo>
                <a:cubicBezTo>
                  <a:pt x="747880" y="1945981"/>
                  <a:pt x="832367" y="1941695"/>
                  <a:pt x="872848" y="1927217"/>
                </a:cubicBezTo>
                <a:lnTo>
                  <a:pt x="905138" y="1918644"/>
                </a:lnTo>
                <a:cubicBezTo>
                  <a:pt x="905138" y="1918644"/>
                  <a:pt x="873324" y="1965412"/>
                  <a:pt x="801410" y="1971603"/>
                </a:cubicBezTo>
                <a:cubicBezTo>
                  <a:pt x="729592" y="1977699"/>
                  <a:pt x="642724" y="1863590"/>
                  <a:pt x="654440" y="1848159"/>
                </a:cubicBezTo>
                <a:close/>
                <a:moveTo>
                  <a:pt x="597671" y="2065710"/>
                </a:moveTo>
                <a:cubicBezTo>
                  <a:pt x="599480" y="2062091"/>
                  <a:pt x="503754" y="2306693"/>
                  <a:pt x="813602" y="2470713"/>
                </a:cubicBezTo>
                <a:cubicBezTo>
                  <a:pt x="813602" y="2470618"/>
                  <a:pt x="452605" y="2353937"/>
                  <a:pt x="597671" y="2065710"/>
                </a:cubicBezTo>
                <a:close/>
                <a:moveTo>
                  <a:pt x="835129" y="2427660"/>
                </a:moveTo>
                <a:cubicBezTo>
                  <a:pt x="835129" y="2427660"/>
                  <a:pt x="499754" y="2267831"/>
                  <a:pt x="707875" y="1983986"/>
                </a:cubicBezTo>
                <a:cubicBezTo>
                  <a:pt x="712256" y="1977985"/>
                  <a:pt x="560618" y="2236398"/>
                  <a:pt x="835129" y="2427660"/>
                </a:cubicBezTo>
                <a:close/>
                <a:moveTo>
                  <a:pt x="757595" y="2041898"/>
                </a:moveTo>
                <a:cubicBezTo>
                  <a:pt x="757595" y="2041898"/>
                  <a:pt x="881135" y="2648450"/>
                  <a:pt x="1106020" y="2404514"/>
                </a:cubicBezTo>
                <a:cubicBezTo>
                  <a:pt x="1106020" y="2404610"/>
                  <a:pt x="859799" y="2805612"/>
                  <a:pt x="757595" y="2041898"/>
                </a:cubicBezTo>
                <a:close/>
              </a:path>
            </a:pathLst>
          </a:custGeom>
          <a:gradFill flip="none" rotWithShape="1">
            <a:gsLst>
              <a:gs pos="24000">
                <a:schemeClr val="accent4">
                  <a:lumMod val="75000"/>
                  <a:alpha val="0"/>
                </a:schemeClr>
              </a:gs>
              <a:gs pos="63000">
                <a:srgbClr val="FBCF61"/>
              </a:gs>
            </a:gsLst>
            <a:lin ang="189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08" name="文本框 307"/>
          <p:cNvSpPr txBox="1"/>
          <p:nvPr/>
        </p:nvSpPr>
        <p:spPr>
          <a:xfrm>
            <a:off x="2548347" y="239944"/>
            <a:ext cx="2175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新年工作概述</a:t>
            </a:r>
            <a:endParaRPr kumimoji="1" lang="en-US" altLang="zh-CN" sz="28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1357020" y="-52444"/>
            <a:ext cx="132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01</a:t>
            </a:r>
            <a:endParaRPr kumimoji="1" lang="zh-CN" altLang="en-US" sz="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cxnSp>
        <p:nvCxnSpPr>
          <p:cNvPr id="16" name="Straight Connector 31"/>
          <p:cNvCxnSpPr/>
          <p:nvPr/>
        </p:nvCxnSpPr>
        <p:spPr>
          <a:xfrm>
            <a:off x="6525681" y="2161136"/>
            <a:ext cx="3464529" cy="16895"/>
          </a:xfrm>
          <a:prstGeom prst="line">
            <a:avLst/>
          </a:prstGeom>
          <a:ln w="25400">
            <a:solidFill>
              <a:srgbClr val="FFF4B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33"/>
          <p:cNvCxnSpPr/>
          <p:nvPr/>
        </p:nvCxnSpPr>
        <p:spPr>
          <a:xfrm>
            <a:off x="2453966" y="4397433"/>
            <a:ext cx="3464529" cy="16895"/>
          </a:xfrm>
          <a:prstGeom prst="line">
            <a:avLst/>
          </a:prstGeom>
          <a:ln w="25400">
            <a:solidFill>
              <a:srgbClr val="FFF4B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7"/>
          <p:cNvCxnSpPr/>
          <p:nvPr/>
        </p:nvCxnSpPr>
        <p:spPr>
          <a:xfrm rot="5400000">
            <a:off x="5293530" y="3280165"/>
            <a:ext cx="1821556" cy="2233"/>
          </a:xfrm>
          <a:prstGeom prst="line">
            <a:avLst/>
          </a:prstGeom>
          <a:ln w="25400">
            <a:solidFill>
              <a:srgbClr val="FFF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0"/>
          <p:cNvCxnSpPr/>
          <p:nvPr/>
        </p:nvCxnSpPr>
        <p:spPr>
          <a:xfrm>
            <a:off x="6192131" y="4675778"/>
            <a:ext cx="15150" cy="2211367"/>
          </a:xfrm>
          <a:prstGeom prst="line">
            <a:avLst/>
          </a:prstGeom>
          <a:ln w="25400">
            <a:solidFill>
              <a:srgbClr val="FFF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4"/>
          <p:cNvSpPr/>
          <p:nvPr/>
        </p:nvSpPr>
        <p:spPr>
          <a:xfrm>
            <a:off x="6105413" y="1413847"/>
            <a:ext cx="214301" cy="214301"/>
          </a:xfrm>
          <a:prstGeom prst="ellipse">
            <a:avLst/>
          </a:prstGeom>
          <a:solidFill>
            <a:srgbClr val="FFF4B7"/>
          </a:solidFill>
          <a:ln>
            <a:solidFill>
              <a:srgbClr val="FFF4B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21" name="Straight Connector 11"/>
          <p:cNvCxnSpPr/>
          <p:nvPr/>
        </p:nvCxnSpPr>
        <p:spPr>
          <a:xfrm rot="5400000">
            <a:off x="5984886" y="1849031"/>
            <a:ext cx="455354" cy="946"/>
          </a:xfrm>
          <a:prstGeom prst="line">
            <a:avLst/>
          </a:prstGeom>
          <a:solidFill>
            <a:srgbClr val="0070C0"/>
          </a:solidFill>
          <a:ln w="25400">
            <a:solidFill>
              <a:srgbClr val="FFF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5"/>
          <p:cNvSpPr/>
          <p:nvPr/>
        </p:nvSpPr>
        <p:spPr>
          <a:xfrm>
            <a:off x="5882857" y="1848131"/>
            <a:ext cx="642902" cy="642902"/>
          </a:xfrm>
          <a:prstGeom prst="ellipse">
            <a:avLst/>
          </a:prstGeom>
          <a:solidFill>
            <a:srgbClr val="FFF4B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Oval 15"/>
          <p:cNvSpPr/>
          <p:nvPr/>
        </p:nvSpPr>
        <p:spPr>
          <a:xfrm>
            <a:off x="5973738" y="1939013"/>
            <a:ext cx="461139" cy="461139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Oval 9"/>
          <p:cNvSpPr/>
          <p:nvPr/>
        </p:nvSpPr>
        <p:spPr>
          <a:xfrm>
            <a:off x="5882857" y="4083793"/>
            <a:ext cx="642902" cy="642902"/>
          </a:xfrm>
          <a:prstGeom prst="ellipse">
            <a:avLst/>
          </a:prstGeom>
          <a:solidFill>
            <a:srgbClr val="FFF4B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Oval 16"/>
          <p:cNvSpPr/>
          <p:nvPr/>
        </p:nvSpPr>
        <p:spPr>
          <a:xfrm>
            <a:off x="5973739" y="4174675"/>
            <a:ext cx="461139" cy="461139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824158" y="2478896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F49E00"/>
                  </a:gs>
                  <a:gs pos="100000">
                    <a:srgbClr val="FFF4B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6846093" y="2846333"/>
            <a:ext cx="3043118" cy="855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49E00"/>
                  </a:gs>
                  <a:gs pos="100000">
                    <a:srgbClr val="FFF4B7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584458" y="4712230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gradFill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F49E00"/>
                  </a:gs>
                  <a:gs pos="100000">
                    <a:srgbClr val="FFF4B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2437787" y="5079667"/>
            <a:ext cx="3126682" cy="85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49E00"/>
                  </a:gs>
                  <a:gs pos="100000">
                    <a:srgbClr val="FFF4B7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fireworks_105585"/>
          <p:cNvSpPr/>
          <p:nvPr/>
        </p:nvSpPr>
        <p:spPr>
          <a:xfrm>
            <a:off x="6654386" y="1012756"/>
            <a:ext cx="944988" cy="960155"/>
          </a:xfrm>
          <a:custGeom>
            <a:avLst/>
            <a:gdLst>
              <a:gd name="connsiteX0" fmla="*/ 484608 w 597971"/>
              <a:gd name="connsiteY0" fmla="*/ 572850 h 607568"/>
              <a:gd name="connsiteX1" fmla="*/ 489219 w 597971"/>
              <a:gd name="connsiteY1" fmla="*/ 582666 h 607568"/>
              <a:gd name="connsiteX2" fmla="*/ 499673 w 597971"/>
              <a:gd name="connsiteY2" fmla="*/ 584353 h 607568"/>
              <a:gd name="connsiteX3" fmla="*/ 492140 w 597971"/>
              <a:gd name="connsiteY3" fmla="*/ 592022 h 607568"/>
              <a:gd name="connsiteX4" fmla="*/ 493831 w 597971"/>
              <a:gd name="connsiteY4" fmla="*/ 602911 h 607568"/>
              <a:gd name="connsiteX5" fmla="*/ 484608 w 597971"/>
              <a:gd name="connsiteY5" fmla="*/ 597850 h 607568"/>
              <a:gd name="connsiteX6" fmla="*/ 475230 w 597971"/>
              <a:gd name="connsiteY6" fmla="*/ 602911 h 607568"/>
              <a:gd name="connsiteX7" fmla="*/ 477075 w 597971"/>
              <a:gd name="connsiteY7" fmla="*/ 592022 h 607568"/>
              <a:gd name="connsiteX8" fmla="*/ 469542 w 597971"/>
              <a:gd name="connsiteY8" fmla="*/ 584353 h 607568"/>
              <a:gd name="connsiteX9" fmla="*/ 479842 w 597971"/>
              <a:gd name="connsiteY9" fmla="*/ 582666 h 607568"/>
              <a:gd name="connsiteX10" fmla="*/ 554961 w 597971"/>
              <a:gd name="connsiteY10" fmla="*/ 570098 h 607568"/>
              <a:gd name="connsiteX11" fmla="*/ 560796 w 597971"/>
              <a:gd name="connsiteY11" fmla="*/ 582537 h 607568"/>
              <a:gd name="connsiteX12" fmla="*/ 573696 w 597971"/>
              <a:gd name="connsiteY12" fmla="*/ 584380 h 607568"/>
              <a:gd name="connsiteX13" fmla="*/ 564328 w 597971"/>
              <a:gd name="connsiteY13" fmla="*/ 594054 h 607568"/>
              <a:gd name="connsiteX14" fmla="*/ 566478 w 597971"/>
              <a:gd name="connsiteY14" fmla="*/ 607568 h 607568"/>
              <a:gd name="connsiteX15" fmla="*/ 554961 w 597971"/>
              <a:gd name="connsiteY15" fmla="*/ 601118 h 607568"/>
              <a:gd name="connsiteX16" fmla="*/ 543444 w 597971"/>
              <a:gd name="connsiteY16" fmla="*/ 607568 h 607568"/>
              <a:gd name="connsiteX17" fmla="*/ 545594 w 597971"/>
              <a:gd name="connsiteY17" fmla="*/ 594054 h 607568"/>
              <a:gd name="connsiteX18" fmla="*/ 536226 w 597971"/>
              <a:gd name="connsiteY18" fmla="*/ 584380 h 607568"/>
              <a:gd name="connsiteX19" fmla="*/ 549126 w 597971"/>
              <a:gd name="connsiteY19" fmla="*/ 582537 h 607568"/>
              <a:gd name="connsiteX20" fmla="*/ 466639 w 597971"/>
              <a:gd name="connsiteY20" fmla="*/ 504472 h 607568"/>
              <a:gd name="connsiteX21" fmla="*/ 468483 w 597971"/>
              <a:gd name="connsiteY21" fmla="*/ 521645 h 607568"/>
              <a:gd name="connsiteX22" fmla="*/ 483232 w 597971"/>
              <a:gd name="connsiteY22" fmla="*/ 529311 h 607568"/>
              <a:gd name="connsiteX23" fmla="*/ 468022 w 597971"/>
              <a:gd name="connsiteY23" fmla="*/ 536977 h 607568"/>
              <a:gd name="connsiteX24" fmla="*/ 465103 w 597971"/>
              <a:gd name="connsiteY24" fmla="*/ 554150 h 607568"/>
              <a:gd name="connsiteX25" fmla="*/ 453733 w 597971"/>
              <a:gd name="connsiteY25" fmla="*/ 541731 h 607568"/>
              <a:gd name="connsiteX26" fmla="*/ 437294 w 597971"/>
              <a:gd name="connsiteY26" fmla="*/ 544644 h 607568"/>
              <a:gd name="connsiteX27" fmla="*/ 445437 w 597971"/>
              <a:gd name="connsiteY27" fmla="*/ 529311 h 607568"/>
              <a:gd name="connsiteX28" fmla="*/ 438216 w 597971"/>
              <a:gd name="connsiteY28" fmla="*/ 513978 h 607568"/>
              <a:gd name="connsiteX29" fmla="*/ 454655 w 597971"/>
              <a:gd name="connsiteY29" fmla="*/ 516892 h 607568"/>
              <a:gd name="connsiteX30" fmla="*/ 568474 w 597971"/>
              <a:gd name="connsiteY30" fmla="*/ 479280 h 607568"/>
              <a:gd name="connsiteX31" fmla="*/ 577539 w 597971"/>
              <a:gd name="connsiteY31" fmla="*/ 498614 h 607568"/>
              <a:gd name="connsiteX32" fmla="*/ 597971 w 597971"/>
              <a:gd name="connsiteY32" fmla="*/ 501683 h 607568"/>
              <a:gd name="connsiteX33" fmla="*/ 583223 w 597971"/>
              <a:gd name="connsiteY33" fmla="*/ 516874 h 607568"/>
              <a:gd name="connsiteX34" fmla="*/ 586756 w 597971"/>
              <a:gd name="connsiteY34" fmla="*/ 538202 h 607568"/>
              <a:gd name="connsiteX35" fmla="*/ 568474 w 597971"/>
              <a:gd name="connsiteY35" fmla="*/ 528075 h 607568"/>
              <a:gd name="connsiteX36" fmla="*/ 550193 w 597971"/>
              <a:gd name="connsiteY36" fmla="*/ 538202 h 607568"/>
              <a:gd name="connsiteX37" fmla="*/ 553726 w 597971"/>
              <a:gd name="connsiteY37" fmla="*/ 516874 h 607568"/>
              <a:gd name="connsiteX38" fmla="*/ 538978 w 597971"/>
              <a:gd name="connsiteY38" fmla="*/ 501683 h 607568"/>
              <a:gd name="connsiteX39" fmla="*/ 559410 w 597971"/>
              <a:gd name="connsiteY39" fmla="*/ 498614 h 607568"/>
              <a:gd name="connsiteX40" fmla="*/ 384898 w 597971"/>
              <a:gd name="connsiteY40" fmla="*/ 468695 h 607568"/>
              <a:gd name="connsiteX41" fmla="*/ 389510 w 597971"/>
              <a:gd name="connsiteY41" fmla="*/ 478660 h 607568"/>
              <a:gd name="connsiteX42" fmla="*/ 399964 w 597971"/>
              <a:gd name="connsiteY42" fmla="*/ 480193 h 607568"/>
              <a:gd name="connsiteX43" fmla="*/ 392431 w 597971"/>
              <a:gd name="connsiteY43" fmla="*/ 488012 h 607568"/>
              <a:gd name="connsiteX44" fmla="*/ 394276 w 597971"/>
              <a:gd name="connsiteY44" fmla="*/ 498897 h 607568"/>
              <a:gd name="connsiteX45" fmla="*/ 384898 w 597971"/>
              <a:gd name="connsiteY45" fmla="*/ 493685 h 607568"/>
              <a:gd name="connsiteX46" fmla="*/ 375521 w 597971"/>
              <a:gd name="connsiteY46" fmla="*/ 498897 h 607568"/>
              <a:gd name="connsiteX47" fmla="*/ 377366 w 597971"/>
              <a:gd name="connsiteY47" fmla="*/ 488012 h 607568"/>
              <a:gd name="connsiteX48" fmla="*/ 369833 w 597971"/>
              <a:gd name="connsiteY48" fmla="*/ 480193 h 607568"/>
              <a:gd name="connsiteX49" fmla="*/ 380287 w 597971"/>
              <a:gd name="connsiteY49" fmla="*/ 478660 h 607568"/>
              <a:gd name="connsiteX50" fmla="*/ 518085 w 597971"/>
              <a:gd name="connsiteY50" fmla="*/ 434048 h 607568"/>
              <a:gd name="connsiteX51" fmla="*/ 524538 w 597971"/>
              <a:gd name="connsiteY51" fmla="*/ 447698 h 607568"/>
              <a:gd name="connsiteX52" fmla="*/ 538979 w 597971"/>
              <a:gd name="connsiteY52" fmla="*/ 449998 h 607568"/>
              <a:gd name="connsiteX53" fmla="*/ 528532 w 597971"/>
              <a:gd name="connsiteY53" fmla="*/ 460581 h 607568"/>
              <a:gd name="connsiteX54" fmla="*/ 530990 w 597971"/>
              <a:gd name="connsiteY54" fmla="*/ 475611 h 607568"/>
              <a:gd name="connsiteX55" fmla="*/ 518085 w 597971"/>
              <a:gd name="connsiteY55" fmla="*/ 468556 h 607568"/>
              <a:gd name="connsiteX56" fmla="*/ 505334 w 597971"/>
              <a:gd name="connsiteY56" fmla="*/ 475611 h 607568"/>
              <a:gd name="connsiteX57" fmla="*/ 507792 w 597971"/>
              <a:gd name="connsiteY57" fmla="*/ 460581 h 607568"/>
              <a:gd name="connsiteX58" fmla="*/ 497345 w 597971"/>
              <a:gd name="connsiteY58" fmla="*/ 449998 h 607568"/>
              <a:gd name="connsiteX59" fmla="*/ 511786 w 597971"/>
              <a:gd name="connsiteY59" fmla="*/ 447698 h 607568"/>
              <a:gd name="connsiteX60" fmla="*/ 274900 w 597971"/>
              <a:gd name="connsiteY60" fmla="*/ 393684 h 607568"/>
              <a:gd name="connsiteX61" fmla="*/ 276590 w 597971"/>
              <a:gd name="connsiteY61" fmla="*/ 393991 h 607568"/>
              <a:gd name="connsiteX62" fmla="*/ 340510 w 597971"/>
              <a:gd name="connsiteY62" fmla="*/ 421294 h 607568"/>
              <a:gd name="connsiteX63" fmla="*/ 342661 w 597971"/>
              <a:gd name="connsiteY63" fmla="*/ 426816 h 607568"/>
              <a:gd name="connsiteX64" fmla="*/ 287960 w 597971"/>
              <a:gd name="connsiteY64" fmla="*/ 554282 h 607568"/>
              <a:gd name="connsiteX65" fmla="*/ 285656 w 597971"/>
              <a:gd name="connsiteY65" fmla="*/ 556583 h 607568"/>
              <a:gd name="connsiteX66" fmla="*/ 282429 w 597971"/>
              <a:gd name="connsiteY66" fmla="*/ 556583 h 607568"/>
              <a:gd name="connsiteX67" fmla="*/ 218509 w 597971"/>
              <a:gd name="connsiteY67" fmla="*/ 529280 h 607568"/>
              <a:gd name="connsiteX68" fmla="*/ 216358 w 597971"/>
              <a:gd name="connsiteY68" fmla="*/ 523758 h 607568"/>
              <a:gd name="connsiteX69" fmla="*/ 271059 w 597971"/>
              <a:gd name="connsiteY69" fmla="*/ 396138 h 607568"/>
              <a:gd name="connsiteX70" fmla="*/ 273363 w 597971"/>
              <a:gd name="connsiteY70" fmla="*/ 393991 h 607568"/>
              <a:gd name="connsiteX71" fmla="*/ 274900 w 597971"/>
              <a:gd name="connsiteY71" fmla="*/ 393684 h 607568"/>
              <a:gd name="connsiteX72" fmla="*/ 530247 w 597971"/>
              <a:gd name="connsiteY72" fmla="*/ 368845 h 607568"/>
              <a:gd name="connsiteX73" fmla="*/ 547597 w 597971"/>
              <a:gd name="connsiteY73" fmla="*/ 382192 h 607568"/>
              <a:gd name="connsiteX74" fmla="*/ 568630 w 597971"/>
              <a:gd name="connsiteY74" fmla="*/ 374215 h 607568"/>
              <a:gd name="connsiteX75" fmla="*/ 560954 w 597971"/>
              <a:gd name="connsiteY75" fmla="*/ 396307 h 607568"/>
              <a:gd name="connsiteX76" fmla="*/ 573697 w 597971"/>
              <a:gd name="connsiteY76" fmla="*/ 414563 h 607568"/>
              <a:gd name="connsiteX77" fmla="*/ 551742 w 597971"/>
              <a:gd name="connsiteY77" fmla="*/ 414870 h 607568"/>
              <a:gd name="connsiteX78" fmla="*/ 538538 w 597971"/>
              <a:gd name="connsiteY78" fmla="*/ 434047 h 607568"/>
              <a:gd name="connsiteX79" fmla="*/ 532550 w 597971"/>
              <a:gd name="connsiteY79" fmla="*/ 412109 h 607568"/>
              <a:gd name="connsiteX80" fmla="*/ 511670 w 597971"/>
              <a:gd name="connsiteY80" fmla="*/ 405818 h 607568"/>
              <a:gd name="connsiteX81" fmla="*/ 529940 w 597971"/>
              <a:gd name="connsiteY81" fmla="*/ 392011 h 607568"/>
              <a:gd name="connsiteX82" fmla="*/ 167147 w 597971"/>
              <a:gd name="connsiteY82" fmla="*/ 286143 h 607568"/>
              <a:gd name="connsiteX83" fmla="*/ 168837 w 597971"/>
              <a:gd name="connsiteY83" fmla="*/ 286450 h 607568"/>
              <a:gd name="connsiteX84" fmla="*/ 232757 w 597971"/>
              <a:gd name="connsiteY84" fmla="*/ 313753 h 607568"/>
              <a:gd name="connsiteX85" fmla="*/ 234908 w 597971"/>
              <a:gd name="connsiteY85" fmla="*/ 319275 h 607568"/>
              <a:gd name="connsiteX86" fmla="*/ 180207 w 597971"/>
              <a:gd name="connsiteY86" fmla="*/ 446894 h 607568"/>
              <a:gd name="connsiteX87" fmla="*/ 177903 w 597971"/>
              <a:gd name="connsiteY87" fmla="*/ 449042 h 607568"/>
              <a:gd name="connsiteX88" fmla="*/ 174676 w 597971"/>
              <a:gd name="connsiteY88" fmla="*/ 449042 h 607568"/>
              <a:gd name="connsiteX89" fmla="*/ 110756 w 597971"/>
              <a:gd name="connsiteY89" fmla="*/ 421739 h 607568"/>
              <a:gd name="connsiteX90" fmla="*/ 108605 w 597971"/>
              <a:gd name="connsiteY90" fmla="*/ 416217 h 607568"/>
              <a:gd name="connsiteX91" fmla="*/ 163306 w 597971"/>
              <a:gd name="connsiteY91" fmla="*/ 288597 h 607568"/>
              <a:gd name="connsiteX92" fmla="*/ 165610 w 597971"/>
              <a:gd name="connsiteY92" fmla="*/ 286450 h 607568"/>
              <a:gd name="connsiteX93" fmla="*/ 167147 w 597971"/>
              <a:gd name="connsiteY93" fmla="*/ 286143 h 607568"/>
              <a:gd name="connsiteX94" fmla="*/ 526240 w 597971"/>
              <a:gd name="connsiteY94" fmla="*/ 215577 h 607568"/>
              <a:gd name="connsiteX95" fmla="*/ 530081 w 597971"/>
              <a:gd name="connsiteY95" fmla="*/ 218185 h 607568"/>
              <a:gd name="connsiteX96" fmla="*/ 557429 w 597971"/>
              <a:gd name="connsiteY96" fmla="*/ 282007 h 607568"/>
              <a:gd name="connsiteX97" fmla="*/ 557429 w 597971"/>
              <a:gd name="connsiteY97" fmla="*/ 285076 h 607568"/>
              <a:gd name="connsiteX98" fmla="*/ 555278 w 597971"/>
              <a:gd name="connsiteY98" fmla="*/ 287377 h 607568"/>
              <a:gd name="connsiteX99" fmla="*/ 427448 w 597971"/>
              <a:gd name="connsiteY99" fmla="*/ 342147 h 607568"/>
              <a:gd name="connsiteX100" fmla="*/ 425758 w 597971"/>
              <a:gd name="connsiteY100" fmla="*/ 342454 h 607568"/>
              <a:gd name="connsiteX101" fmla="*/ 421917 w 597971"/>
              <a:gd name="connsiteY101" fmla="*/ 339846 h 607568"/>
              <a:gd name="connsiteX102" fmla="*/ 394569 w 597971"/>
              <a:gd name="connsiteY102" fmla="*/ 276177 h 607568"/>
              <a:gd name="connsiteX103" fmla="*/ 394569 w 597971"/>
              <a:gd name="connsiteY103" fmla="*/ 272956 h 607568"/>
              <a:gd name="connsiteX104" fmla="*/ 396720 w 597971"/>
              <a:gd name="connsiteY104" fmla="*/ 270654 h 607568"/>
              <a:gd name="connsiteX105" fmla="*/ 524550 w 597971"/>
              <a:gd name="connsiteY105" fmla="*/ 215884 h 607568"/>
              <a:gd name="connsiteX106" fmla="*/ 526240 w 597971"/>
              <a:gd name="connsiteY106" fmla="*/ 215577 h 607568"/>
              <a:gd name="connsiteX107" fmla="*/ 60844 w 597971"/>
              <a:gd name="connsiteY107" fmla="*/ 179942 h 607568"/>
              <a:gd name="connsiteX108" fmla="*/ 62535 w 597971"/>
              <a:gd name="connsiteY108" fmla="*/ 180249 h 607568"/>
              <a:gd name="connsiteX109" fmla="*/ 126330 w 597971"/>
              <a:gd name="connsiteY109" fmla="*/ 207564 h 607568"/>
              <a:gd name="connsiteX110" fmla="*/ 128636 w 597971"/>
              <a:gd name="connsiteY110" fmla="*/ 213088 h 607568"/>
              <a:gd name="connsiteX111" fmla="*/ 73911 w 597971"/>
              <a:gd name="connsiteY111" fmla="*/ 340609 h 607568"/>
              <a:gd name="connsiteX112" fmla="*/ 71605 w 597971"/>
              <a:gd name="connsiteY112" fmla="*/ 342911 h 607568"/>
              <a:gd name="connsiteX113" fmla="*/ 68377 w 597971"/>
              <a:gd name="connsiteY113" fmla="*/ 342911 h 607568"/>
              <a:gd name="connsiteX114" fmla="*/ 4428 w 597971"/>
              <a:gd name="connsiteY114" fmla="*/ 315596 h 607568"/>
              <a:gd name="connsiteX115" fmla="*/ 2122 w 597971"/>
              <a:gd name="connsiteY115" fmla="*/ 310071 h 607568"/>
              <a:gd name="connsiteX116" fmla="*/ 57001 w 597971"/>
              <a:gd name="connsiteY116" fmla="*/ 182397 h 607568"/>
              <a:gd name="connsiteX117" fmla="*/ 59307 w 597971"/>
              <a:gd name="connsiteY117" fmla="*/ 180096 h 607568"/>
              <a:gd name="connsiteX118" fmla="*/ 60844 w 597971"/>
              <a:gd name="connsiteY118" fmla="*/ 179942 h 607568"/>
              <a:gd name="connsiteX119" fmla="*/ 418557 w 597971"/>
              <a:gd name="connsiteY119" fmla="*/ 108036 h 607568"/>
              <a:gd name="connsiteX120" fmla="*/ 422398 w 597971"/>
              <a:gd name="connsiteY120" fmla="*/ 110644 h 607568"/>
              <a:gd name="connsiteX121" fmla="*/ 449746 w 597971"/>
              <a:gd name="connsiteY121" fmla="*/ 174466 h 607568"/>
              <a:gd name="connsiteX122" fmla="*/ 449746 w 597971"/>
              <a:gd name="connsiteY122" fmla="*/ 177688 h 607568"/>
              <a:gd name="connsiteX123" fmla="*/ 447595 w 597971"/>
              <a:gd name="connsiteY123" fmla="*/ 179989 h 607568"/>
              <a:gd name="connsiteX124" fmla="*/ 319765 w 597971"/>
              <a:gd name="connsiteY124" fmla="*/ 234606 h 607568"/>
              <a:gd name="connsiteX125" fmla="*/ 318229 w 597971"/>
              <a:gd name="connsiteY125" fmla="*/ 234913 h 607568"/>
              <a:gd name="connsiteX126" fmla="*/ 314234 w 597971"/>
              <a:gd name="connsiteY126" fmla="*/ 232458 h 607568"/>
              <a:gd name="connsiteX127" fmla="*/ 286886 w 597971"/>
              <a:gd name="connsiteY127" fmla="*/ 168636 h 607568"/>
              <a:gd name="connsiteX128" fmla="*/ 286886 w 597971"/>
              <a:gd name="connsiteY128" fmla="*/ 165414 h 607568"/>
              <a:gd name="connsiteX129" fmla="*/ 289037 w 597971"/>
              <a:gd name="connsiteY129" fmla="*/ 163113 h 607568"/>
              <a:gd name="connsiteX130" fmla="*/ 416867 w 597971"/>
              <a:gd name="connsiteY130" fmla="*/ 108343 h 607568"/>
              <a:gd name="connsiteX131" fmla="*/ 418557 w 597971"/>
              <a:gd name="connsiteY131" fmla="*/ 108036 h 607568"/>
              <a:gd name="connsiteX132" fmla="*/ 114627 w 597971"/>
              <a:gd name="connsiteY132" fmla="*/ 84678 h 607568"/>
              <a:gd name="connsiteX133" fmla="*/ 126765 w 597971"/>
              <a:gd name="connsiteY133" fmla="*/ 96799 h 607568"/>
              <a:gd name="connsiteX134" fmla="*/ 153959 w 597971"/>
              <a:gd name="connsiteY134" fmla="*/ 85905 h 607568"/>
              <a:gd name="connsiteX135" fmla="*/ 170553 w 597971"/>
              <a:gd name="connsiteY135" fmla="*/ 124571 h 607568"/>
              <a:gd name="connsiteX136" fmla="*/ 159183 w 597971"/>
              <a:gd name="connsiteY136" fmla="*/ 129174 h 607568"/>
              <a:gd name="connsiteX137" fmla="*/ 233086 w 597971"/>
              <a:gd name="connsiteY137" fmla="*/ 202977 h 607568"/>
              <a:gd name="connsiteX138" fmla="*/ 260280 w 597971"/>
              <a:gd name="connsiteY138" fmla="*/ 192084 h 607568"/>
              <a:gd name="connsiteX139" fmla="*/ 276874 w 597971"/>
              <a:gd name="connsiteY139" fmla="*/ 230903 h 607568"/>
              <a:gd name="connsiteX140" fmla="*/ 265504 w 597971"/>
              <a:gd name="connsiteY140" fmla="*/ 235353 h 607568"/>
              <a:gd name="connsiteX141" fmla="*/ 340789 w 597971"/>
              <a:gd name="connsiteY141" fmla="*/ 310536 h 607568"/>
              <a:gd name="connsiteX142" fmla="*/ 367984 w 597971"/>
              <a:gd name="connsiteY142" fmla="*/ 299642 h 607568"/>
              <a:gd name="connsiteX143" fmla="*/ 384578 w 597971"/>
              <a:gd name="connsiteY143" fmla="*/ 338308 h 607568"/>
              <a:gd name="connsiteX144" fmla="*/ 373208 w 597971"/>
              <a:gd name="connsiteY144" fmla="*/ 342911 h 607568"/>
              <a:gd name="connsiteX145" fmla="*/ 473383 w 597971"/>
              <a:gd name="connsiteY145" fmla="*/ 442952 h 607568"/>
              <a:gd name="connsiteX146" fmla="*/ 473383 w 597971"/>
              <a:gd name="connsiteY146" fmla="*/ 472719 h 607568"/>
              <a:gd name="connsiteX147" fmla="*/ 458480 w 597971"/>
              <a:gd name="connsiteY147" fmla="*/ 478856 h 607568"/>
              <a:gd name="connsiteX148" fmla="*/ 443577 w 597971"/>
              <a:gd name="connsiteY148" fmla="*/ 472719 h 607568"/>
              <a:gd name="connsiteX149" fmla="*/ 343401 w 597971"/>
              <a:gd name="connsiteY149" fmla="*/ 372678 h 607568"/>
              <a:gd name="connsiteX150" fmla="*/ 338946 w 597971"/>
              <a:gd name="connsiteY150" fmla="*/ 384032 h 607568"/>
              <a:gd name="connsiteX151" fmla="*/ 300228 w 597971"/>
              <a:gd name="connsiteY151" fmla="*/ 367461 h 607568"/>
              <a:gd name="connsiteX152" fmla="*/ 310983 w 597971"/>
              <a:gd name="connsiteY152" fmla="*/ 340303 h 607568"/>
              <a:gd name="connsiteX153" fmla="*/ 235697 w 597971"/>
              <a:gd name="connsiteY153" fmla="*/ 265119 h 607568"/>
              <a:gd name="connsiteX154" fmla="*/ 231242 w 597971"/>
              <a:gd name="connsiteY154" fmla="*/ 276474 h 607568"/>
              <a:gd name="connsiteX155" fmla="*/ 192524 w 597971"/>
              <a:gd name="connsiteY155" fmla="*/ 259902 h 607568"/>
              <a:gd name="connsiteX156" fmla="*/ 203279 w 597971"/>
              <a:gd name="connsiteY156" fmla="*/ 232744 h 607568"/>
              <a:gd name="connsiteX157" fmla="*/ 129376 w 597971"/>
              <a:gd name="connsiteY157" fmla="*/ 158941 h 607568"/>
              <a:gd name="connsiteX158" fmla="*/ 124767 w 597971"/>
              <a:gd name="connsiteY158" fmla="*/ 170295 h 607568"/>
              <a:gd name="connsiteX159" fmla="*/ 86049 w 597971"/>
              <a:gd name="connsiteY159" fmla="*/ 153724 h 607568"/>
              <a:gd name="connsiteX160" fmla="*/ 96958 w 597971"/>
              <a:gd name="connsiteY160" fmla="*/ 126566 h 607568"/>
              <a:gd name="connsiteX161" fmla="*/ 84820 w 597971"/>
              <a:gd name="connsiteY161" fmla="*/ 114445 h 607568"/>
              <a:gd name="connsiteX162" fmla="*/ 114627 w 597971"/>
              <a:gd name="connsiteY162" fmla="*/ 84678 h 607568"/>
              <a:gd name="connsiteX163" fmla="*/ 312061 w 597971"/>
              <a:gd name="connsiteY163" fmla="*/ 1835 h 607568"/>
              <a:gd name="connsiteX164" fmla="*/ 316056 w 597971"/>
              <a:gd name="connsiteY164" fmla="*/ 4443 h 607568"/>
              <a:gd name="connsiteX165" fmla="*/ 343404 w 597971"/>
              <a:gd name="connsiteY165" fmla="*/ 68112 h 607568"/>
              <a:gd name="connsiteX166" fmla="*/ 343404 w 597971"/>
              <a:gd name="connsiteY166" fmla="*/ 71333 h 607568"/>
              <a:gd name="connsiteX167" fmla="*/ 341099 w 597971"/>
              <a:gd name="connsiteY167" fmla="*/ 73635 h 607568"/>
              <a:gd name="connsiteX168" fmla="*/ 213423 w 597971"/>
              <a:gd name="connsiteY168" fmla="*/ 128405 h 607568"/>
              <a:gd name="connsiteX169" fmla="*/ 211733 w 597971"/>
              <a:gd name="connsiteY169" fmla="*/ 128712 h 607568"/>
              <a:gd name="connsiteX170" fmla="*/ 207892 w 597971"/>
              <a:gd name="connsiteY170" fmla="*/ 126104 h 607568"/>
              <a:gd name="connsiteX171" fmla="*/ 180544 w 597971"/>
              <a:gd name="connsiteY171" fmla="*/ 62435 h 607568"/>
              <a:gd name="connsiteX172" fmla="*/ 180544 w 597971"/>
              <a:gd name="connsiteY172" fmla="*/ 59213 h 607568"/>
              <a:gd name="connsiteX173" fmla="*/ 182695 w 597971"/>
              <a:gd name="connsiteY173" fmla="*/ 56912 h 607568"/>
              <a:gd name="connsiteX174" fmla="*/ 310525 w 597971"/>
              <a:gd name="connsiteY174" fmla="*/ 2142 h 607568"/>
              <a:gd name="connsiteX175" fmla="*/ 312061 w 597971"/>
              <a:gd name="connsiteY175" fmla="*/ 1835 h 607568"/>
              <a:gd name="connsiteX176" fmla="*/ 4301 w 597971"/>
              <a:gd name="connsiteY176" fmla="*/ 0 h 607568"/>
              <a:gd name="connsiteX177" fmla="*/ 76646 w 597971"/>
              <a:gd name="connsiteY177" fmla="*/ 767 h 607568"/>
              <a:gd name="connsiteX178" fmla="*/ 80793 w 597971"/>
              <a:gd name="connsiteY178" fmla="*/ 5061 h 607568"/>
              <a:gd name="connsiteX179" fmla="*/ 81561 w 597971"/>
              <a:gd name="connsiteY179" fmla="*/ 75911 h 607568"/>
              <a:gd name="connsiteX180" fmla="*/ 81561 w 597971"/>
              <a:gd name="connsiteY180" fmla="*/ 76831 h 607568"/>
              <a:gd name="connsiteX181" fmla="*/ 81715 w 597971"/>
              <a:gd name="connsiteY181" fmla="*/ 77291 h 607568"/>
              <a:gd name="connsiteX182" fmla="*/ 77414 w 597971"/>
              <a:gd name="connsiteY182" fmla="*/ 81432 h 607568"/>
              <a:gd name="connsiteX183" fmla="*/ 5069 w 597971"/>
              <a:gd name="connsiteY183" fmla="*/ 80665 h 607568"/>
              <a:gd name="connsiteX184" fmla="*/ 922 w 597971"/>
              <a:gd name="connsiteY184" fmla="*/ 76525 h 607568"/>
              <a:gd name="connsiteX185" fmla="*/ 0 w 597971"/>
              <a:gd name="connsiteY185" fmla="*/ 4294 h 607568"/>
              <a:gd name="connsiteX186" fmla="*/ 1229 w 597971"/>
              <a:gd name="connsiteY186" fmla="*/ 1227 h 607568"/>
              <a:gd name="connsiteX187" fmla="*/ 4301 w 597971"/>
              <a:gd name="connsiteY187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597971" h="607568">
                <a:moveTo>
                  <a:pt x="484608" y="572850"/>
                </a:moveTo>
                <a:lnTo>
                  <a:pt x="489219" y="582666"/>
                </a:lnTo>
                <a:lnTo>
                  <a:pt x="499673" y="584353"/>
                </a:lnTo>
                <a:lnTo>
                  <a:pt x="492140" y="592022"/>
                </a:lnTo>
                <a:lnTo>
                  <a:pt x="493831" y="602911"/>
                </a:lnTo>
                <a:lnTo>
                  <a:pt x="484608" y="597850"/>
                </a:lnTo>
                <a:lnTo>
                  <a:pt x="475230" y="602911"/>
                </a:lnTo>
                <a:lnTo>
                  <a:pt x="477075" y="592022"/>
                </a:lnTo>
                <a:lnTo>
                  <a:pt x="469542" y="584353"/>
                </a:lnTo>
                <a:lnTo>
                  <a:pt x="479842" y="582666"/>
                </a:lnTo>
                <a:close/>
                <a:moveTo>
                  <a:pt x="554961" y="570098"/>
                </a:moveTo>
                <a:lnTo>
                  <a:pt x="560796" y="582537"/>
                </a:lnTo>
                <a:lnTo>
                  <a:pt x="573696" y="584380"/>
                </a:lnTo>
                <a:lnTo>
                  <a:pt x="564328" y="594054"/>
                </a:lnTo>
                <a:lnTo>
                  <a:pt x="566478" y="607568"/>
                </a:lnTo>
                <a:lnTo>
                  <a:pt x="554961" y="601118"/>
                </a:lnTo>
                <a:lnTo>
                  <a:pt x="543444" y="607568"/>
                </a:lnTo>
                <a:lnTo>
                  <a:pt x="545594" y="594054"/>
                </a:lnTo>
                <a:lnTo>
                  <a:pt x="536226" y="584380"/>
                </a:lnTo>
                <a:lnTo>
                  <a:pt x="549126" y="582537"/>
                </a:lnTo>
                <a:close/>
                <a:moveTo>
                  <a:pt x="466639" y="504472"/>
                </a:moveTo>
                <a:lnTo>
                  <a:pt x="468483" y="521645"/>
                </a:lnTo>
                <a:lnTo>
                  <a:pt x="483232" y="529311"/>
                </a:lnTo>
                <a:lnTo>
                  <a:pt x="468022" y="536977"/>
                </a:lnTo>
                <a:lnTo>
                  <a:pt x="465103" y="554150"/>
                </a:lnTo>
                <a:lnTo>
                  <a:pt x="453733" y="541731"/>
                </a:lnTo>
                <a:lnTo>
                  <a:pt x="437294" y="544644"/>
                </a:lnTo>
                <a:lnTo>
                  <a:pt x="445437" y="529311"/>
                </a:lnTo>
                <a:lnTo>
                  <a:pt x="438216" y="513978"/>
                </a:lnTo>
                <a:lnTo>
                  <a:pt x="454655" y="516892"/>
                </a:lnTo>
                <a:close/>
                <a:moveTo>
                  <a:pt x="568474" y="479280"/>
                </a:moveTo>
                <a:lnTo>
                  <a:pt x="577539" y="498614"/>
                </a:lnTo>
                <a:lnTo>
                  <a:pt x="597971" y="501683"/>
                </a:lnTo>
                <a:lnTo>
                  <a:pt x="583223" y="516874"/>
                </a:lnTo>
                <a:lnTo>
                  <a:pt x="586756" y="538202"/>
                </a:lnTo>
                <a:lnTo>
                  <a:pt x="568474" y="528075"/>
                </a:lnTo>
                <a:lnTo>
                  <a:pt x="550193" y="538202"/>
                </a:lnTo>
                <a:lnTo>
                  <a:pt x="553726" y="516874"/>
                </a:lnTo>
                <a:lnTo>
                  <a:pt x="538978" y="501683"/>
                </a:lnTo>
                <a:lnTo>
                  <a:pt x="559410" y="498614"/>
                </a:lnTo>
                <a:close/>
                <a:moveTo>
                  <a:pt x="384898" y="468695"/>
                </a:moveTo>
                <a:lnTo>
                  <a:pt x="389510" y="478660"/>
                </a:lnTo>
                <a:lnTo>
                  <a:pt x="399964" y="480193"/>
                </a:lnTo>
                <a:lnTo>
                  <a:pt x="392431" y="488012"/>
                </a:lnTo>
                <a:lnTo>
                  <a:pt x="394276" y="498897"/>
                </a:lnTo>
                <a:lnTo>
                  <a:pt x="384898" y="493685"/>
                </a:lnTo>
                <a:lnTo>
                  <a:pt x="375521" y="498897"/>
                </a:lnTo>
                <a:lnTo>
                  <a:pt x="377366" y="488012"/>
                </a:lnTo>
                <a:lnTo>
                  <a:pt x="369833" y="480193"/>
                </a:lnTo>
                <a:lnTo>
                  <a:pt x="380287" y="478660"/>
                </a:lnTo>
                <a:close/>
                <a:moveTo>
                  <a:pt x="518085" y="434048"/>
                </a:moveTo>
                <a:lnTo>
                  <a:pt x="524538" y="447698"/>
                </a:lnTo>
                <a:lnTo>
                  <a:pt x="538979" y="449998"/>
                </a:lnTo>
                <a:lnTo>
                  <a:pt x="528532" y="460581"/>
                </a:lnTo>
                <a:lnTo>
                  <a:pt x="530990" y="475611"/>
                </a:lnTo>
                <a:lnTo>
                  <a:pt x="518085" y="468556"/>
                </a:lnTo>
                <a:lnTo>
                  <a:pt x="505334" y="475611"/>
                </a:lnTo>
                <a:lnTo>
                  <a:pt x="507792" y="460581"/>
                </a:lnTo>
                <a:lnTo>
                  <a:pt x="497345" y="449998"/>
                </a:lnTo>
                <a:lnTo>
                  <a:pt x="511786" y="447698"/>
                </a:lnTo>
                <a:close/>
                <a:moveTo>
                  <a:pt x="274900" y="393684"/>
                </a:moveTo>
                <a:cubicBezTo>
                  <a:pt x="275515" y="393684"/>
                  <a:pt x="275975" y="393684"/>
                  <a:pt x="276590" y="393991"/>
                </a:cubicBezTo>
                <a:lnTo>
                  <a:pt x="340510" y="421294"/>
                </a:lnTo>
                <a:cubicBezTo>
                  <a:pt x="342507" y="422214"/>
                  <a:pt x="343583" y="424669"/>
                  <a:pt x="342661" y="426816"/>
                </a:cubicBezTo>
                <a:lnTo>
                  <a:pt x="287960" y="554282"/>
                </a:lnTo>
                <a:cubicBezTo>
                  <a:pt x="287499" y="555356"/>
                  <a:pt x="286578" y="556123"/>
                  <a:pt x="285656" y="556583"/>
                </a:cubicBezTo>
                <a:cubicBezTo>
                  <a:pt x="284580" y="557043"/>
                  <a:pt x="283351" y="557043"/>
                  <a:pt x="282429" y="556583"/>
                </a:cubicBezTo>
                <a:lnTo>
                  <a:pt x="218509" y="529280"/>
                </a:lnTo>
                <a:cubicBezTo>
                  <a:pt x="216358" y="528359"/>
                  <a:pt x="215436" y="525905"/>
                  <a:pt x="216358" y="523758"/>
                </a:cubicBezTo>
                <a:lnTo>
                  <a:pt x="271059" y="396138"/>
                </a:lnTo>
                <a:cubicBezTo>
                  <a:pt x="271520" y="395218"/>
                  <a:pt x="272288" y="394298"/>
                  <a:pt x="273363" y="393991"/>
                </a:cubicBezTo>
                <a:cubicBezTo>
                  <a:pt x="273824" y="393684"/>
                  <a:pt x="274439" y="393684"/>
                  <a:pt x="274900" y="393684"/>
                </a:cubicBezTo>
                <a:close/>
                <a:moveTo>
                  <a:pt x="530247" y="368845"/>
                </a:moveTo>
                <a:lnTo>
                  <a:pt x="547597" y="382192"/>
                </a:lnTo>
                <a:lnTo>
                  <a:pt x="568630" y="374215"/>
                </a:lnTo>
                <a:lnTo>
                  <a:pt x="560954" y="396307"/>
                </a:lnTo>
                <a:lnTo>
                  <a:pt x="573697" y="414563"/>
                </a:lnTo>
                <a:lnTo>
                  <a:pt x="551742" y="414870"/>
                </a:lnTo>
                <a:lnTo>
                  <a:pt x="538538" y="434047"/>
                </a:lnTo>
                <a:lnTo>
                  <a:pt x="532550" y="412109"/>
                </a:lnTo>
                <a:lnTo>
                  <a:pt x="511670" y="405818"/>
                </a:lnTo>
                <a:lnTo>
                  <a:pt x="529940" y="392011"/>
                </a:lnTo>
                <a:close/>
                <a:moveTo>
                  <a:pt x="167147" y="286143"/>
                </a:moveTo>
                <a:cubicBezTo>
                  <a:pt x="167762" y="286143"/>
                  <a:pt x="168222" y="286143"/>
                  <a:pt x="168837" y="286450"/>
                </a:cubicBezTo>
                <a:lnTo>
                  <a:pt x="232757" y="313753"/>
                </a:lnTo>
                <a:cubicBezTo>
                  <a:pt x="234908" y="314673"/>
                  <a:pt x="235830" y="317128"/>
                  <a:pt x="234908" y="319275"/>
                </a:cubicBezTo>
                <a:lnTo>
                  <a:pt x="180207" y="446894"/>
                </a:lnTo>
                <a:cubicBezTo>
                  <a:pt x="179746" y="447815"/>
                  <a:pt x="178825" y="448582"/>
                  <a:pt x="177903" y="449042"/>
                </a:cubicBezTo>
                <a:cubicBezTo>
                  <a:pt x="176827" y="449502"/>
                  <a:pt x="175598" y="449502"/>
                  <a:pt x="174676" y="449042"/>
                </a:cubicBezTo>
                <a:lnTo>
                  <a:pt x="110756" y="421739"/>
                </a:lnTo>
                <a:cubicBezTo>
                  <a:pt x="108605" y="420818"/>
                  <a:pt x="107683" y="418364"/>
                  <a:pt x="108605" y="416217"/>
                </a:cubicBezTo>
                <a:lnTo>
                  <a:pt x="163306" y="288597"/>
                </a:lnTo>
                <a:cubicBezTo>
                  <a:pt x="163767" y="287677"/>
                  <a:pt x="164535" y="286757"/>
                  <a:pt x="165610" y="286450"/>
                </a:cubicBezTo>
                <a:cubicBezTo>
                  <a:pt x="166071" y="286143"/>
                  <a:pt x="166686" y="286143"/>
                  <a:pt x="167147" y="286143"/>
                </a:cubicBezTo>
                <a:close/>
                <a:moveTo>
                  <a:pt x="526240" y="215577"/>
                </a:moveTo>
                <a:cubicBezTo>
                  <a:pt x="527469" y="215577"/>
                  <a:pt x="529313" y="216191"/>
                  <a:pt x="530081" y="218185"/>
                </a:cubicBezTo>
                <a:lnTo>
                  <a:pt x="557429" y="282007"/>
                </a:lnTo>
                <a:cubicBezTo>
                  <a:pt x="557890" y="282928"/>
                  <a:pt x="557890" y="284155"/>
                  <a:pt x="557429" y="285076"/>
                </a:cubicBezTo>
                <a:cubicBezTo>
                  <a:pt x="557122" y="286150"/>
                  <a:pt x="556200" y="287070"/>
                  <a:pt x="555278" y="287377"/>
                </a:cubicBezTo>
                <a:lnTo>
                  <a:pt x="427448" y="342147"/>
                </a:lnTo>
                <a:cubicBezTo>
                  <a:pt x="426987" y="342301"/>
                  <a:pt x="426373" y="342454"/>
                  <a:pt x="425758" y="342454"/>
                </a:cubicBezTo>
                <a:cubicBezTo>
                  <a:pt x="424529" y="342454"/>
                  <a:pt x="422685" y="341840"/>
                  <a:pt x="421917" y="339846"/>
                </a:cubicBezTo>
                <a:lnTo>
                  <a:pt x="394569" y="276177"/>
                </a:lnTo>
                <a:cubicBezTo>
                  <a:pt x="394108" y="275103"/>
                  <a:pt x="394108" y="274029"/>
                  <a:pt x="394569" y="272956"/>
                </a:cubicBezTo>
                <a:cubicBezTo>
                  <a:pt x="394876" y="271882"/>
                  <a:pt x="395798" y="271115"/>
                  <a:pt x="396720" y="270654"/>
                </a:cubicBezTo>
                <a:lnTo>
                  <a:pt x="524550" y="215884"/>
                </a:lnTo>
                <a:cubicBezTo>
                  <a:pt x="525011" y="215730"/>
                  <a:pt x="525625" y="215577"/>
                  <a:pt x="526240" y="215577"/>
                </a:cubicBezTo>
                <a:close/>
                <a:moveTo>
                  <a:pt x="60844" y="179942"/>
                </a:moveTo>
                <a:cubicBezTo>
                  <a:pt x="61459" y="179942"/>
                  <a:pt x="61920" y="179942"/>
                  <a:pt x="62535" y="180249"/>
                </a:cubicBezTo>
                <a:lnTo>
                  <a:pt x="126330" y="207564"/>
                </a:lnTo>
                <a:cubicBezTo>
                  <a:pt x="128482" y="208485"/>
                  <a:pt x="129558" y="210940"/>
                  <a:pt x="128636" y="213088"/>
                </a:cubicBezTo>
                <a:lnTo>
                  <a:pt x="73911" y="340609"/>
                </a:lnTo>
                <a:cubicBezTo>
                  <a:pt x="73449" y="341683"/>
                  <a:pt x="72527" y="342450"/>
                  <a:pt x="71605" y="342911"/>
                </a:cubicBezTo>
                <a:cubicBezTo>
                  <a:pt x="70529" y="343371"/>
                  <a:pt x="69299" y="343371"/>
                  <a:pt x="68377" y="342911"/>
                </a:cubicBezTo>
                <a:lnTo>
                  <a:pt x="4428" y="315596"/>
                </a:lnTo>
                <a:cubicBezTo>
                  <a:pt x="2276" y="314675"/>
                  <a:pt x="1200" y="312066"/>
                  <a:pt x="2122" y="310071"/>
                </a:cubicBezTo>
                <a:lnTo>
                  <a:pt x="57001" y="182397"/>
                </a:lnTo>
                <a:cubicBezTo>
                  <a:pt x="57462" y="181323"/>
                  <a:pt x="58231" y="180556"/>
                  <a:pt x="59307" y="180096"/>
                </a:cubicBezTo>
                <a:cubicBezTo>
                  <a:pt x="59768" y="179942"/>
                  <a:pt x="60229" y="179942"/>
                  <a:pt x="60844" y="179942"/>
                </a:cubicBezTo>
                <a:close/>
                <a:moveTo>
                  <a:pt x="418557" y="108036"/>
                </a:moveTo>
                <a:cubicBezTo>
                  <a:pt x="419786" y="108036"/>
                  <a:pt x="421630" y="108803"/>
                  <a:pt x="422398" y="110644"/>
                </a:cubicBezTo>
                <a:lnTo>
                  <a:pt x="449746" y="174466"/>
                </a:lnTo>
                <a:cubicBezTo>
                  <a:pt x="450207" y="175387"/>
                  <a:pt x="450207" y="176614"/>
                  <a:pt x="449746" y="177688"/>
                </a:cubicBezTo>
                <a:cubicBezTo>
                  <a:pt x="449439" y="178608"/>
                  <a:pt x="448517" y="179529"/>
                  <a:pt x="447595" y="179989"/>
                </a:cubicBezTo>
                <a:lnTo>
                  <a:pt x="319765" y="234606"/>
                </a:lnTo>
                <a:cubicBezTo>
                  <a:pt x="319304" y="234760"/>
                  <a:pt x="318690" y="234913"/>
                  <a:pt x="318229" y="234913"/>
                </a:cubicBezTo>
                <a:cubicBezTo>
                  <a:pt x="316846" y="234913"/>
                  <a:pt x="315156" y="234299"/>
                  <a:pt x="314234" y="232458"/>
                </a:cubicBezTo>
                <a:lnTo>
                  <a:pt x="286886" y="168636"/>
                </a:lnTo>
                <a:cubicBezTo>
                  <a:pt x="286425" y="167562"/>
                  <a:pt x="286425" y="166488"/>
                  <a:pt x="286886" y="165414"/>
                </a:cubicBezTo>
                <a:cubicBezTo>
                  <a:pt x="287347" y="164340"/>
                  <a:pt x="288115" y="163573"/>
                  <a:pt x="289037" y="163113"/>
                </a:cubicBezTo>
                <a:lnTo>
                  <a:pt x="416867" y="108343"/>
                </a:lnTo>
                <a:cubicBezTo>
                  <a:pt x="417328" y="108189"/>
                  <a:pt x="417942" y="108036"/>
                  <a:pt x="418557" y="108036"/>
                </a:cubicBezTo>
                <a:close/>
                <a:moveTo>
                  <a:pt x="114627" y="84678"/>
                </a:moveTo>
                <a:lnTo>
                  <a:pt x="126765" y="96799"/>
                </a:lnTo>
                <a:lnTo>
                  <a:pt x="153959" y="85905"/>
                </a:lnTo>
                <a:lnTo>
                  <a:pt x="170553" y="124571"/>
                </a:lnTo>
                <a:lnTo>
                  <a:pt x="159183" y="129174"/>
                </a:lnTo>
                <a:lnTo>
                  <a:pt x="233086" y="202977"/>
                </a:lnTo>
                <a:lnTo>
                  <a:pt x="260280" y="192084"/>
                </a:lnTo>
                <a:lnTo>
                  <a:pt x="276874" y="230903"/>
                </a:lnTo>
                <a:lnTo>
                  <a:pt x="265504" y="235353"/>
                </a:lnTo>
                <a:lnTo>
                  <a:pt x="340789" y="310536"/>
                </a:lnTo>
                <a:lnTo>
                  <a:pt x="367984" y="299642"/>
                </a:lnTo>
                <a:lnTo>
                  <a:pt x="384578" y="338308"/>
                </a:lnTo>
                <a:lnTo>
                  <a:pt x="373208" y="342911"/>
                </a:lnTo>
                <a:lnTo>
                  <a:pt x="473383" y="442952"/>
                </a:lnTo>
                <a:cubicBezTo>
                  <a:pt x="481680" y="451238"/>
                  <a:pt x="481680" y="464433"/>
                  <a:pt x="473383" y="472719"/>
                </a:cubicBezTo>
                <a:cubicBezTo>
                  <a:pt x="469235" y="476861"/>
                  <a:pt x="463857" y="478856"/>
                  <a:pt x="458480" y="478856"/>
                </a:cubicBezTo>
                <a:cubicBezTo>
                  <a:pt x="453102" y="478856"/>
                  <a:pt x="447725" y="476861"/>
                  <a:pt x="443577" y="472719"/>
                </a:cubicBezTo>
                <a:lnTo>
                  <a:pt x="343401" y="372678"/>
                </a:lnTo>
                <a:lnTo>
                  <a:pt x="338946" y="384032"/>
                </a:lnTo>
                <a:lnTo>
                  <a:pt x="300228" y="367461"/>
                </a:lnTo>
                <a:lnTo>
                  <a:pt x="310983" y="340303"/>
                </a:lnTo>
                <a:lnTo>
                  <a:pt x="235697" y="265119"/>
                </a:lnTo>
                <a:lnTo>
                  <a:pt x="231242" y="276474"/>
                </a:lnTo>
                <a:lnTo>
                  <a:pt x="192524" y="259902"/>
                </a:lnTo>
                <a:lnTo>
                  <a:pt x="203279" y="232744"/>
                </a:lnTo>
                <a:lnTo>
                  <a:pt x="129376" y="158941"/>
                </a:lnTo>
                <a:lnTo>
                  <a:pt x="124767" y="170295"/>
                </a:lnTo>
                <a:lnTo>
                  <a:pt x="86049" y="153724"/>
                </a:lnTo>
                <a:lnTo>
                  <a:pt x="96958" y="126566"/>
                </a:lnTo>
                <a:lnTo>
                  <a:pt x="84820" y="114445"/>
                </a:lnTo>
                <a:cubicBezTo>
                  <a:pt x="99877" y="111376"/>
                  <a:pt x="111708" y="99561"/>
                  <a:pt x="114627" y="84678"/>
                </a:cubicBezTo>
                <a:close/>
                <a:moveTo>
                  <a:pt x="312061" y="1835"/>
                </a:moveTo>
                <a:cubicBezTo>
                  <a:pt x="313444" y="1835"/>
                  <a:pt x="315134" y="2449"/>
                  <a:pt x="316056" y="4443"/>
                </a:cubicBezTo>
                <a:lnTo>
                  <a:pt x="343404" y="68112"/>
                </a:lnTo>
                <a:cubicBezTo>
                  <a:pt x="343865" y="69186"/>
                  <a:pt x="343865" y="70413"/>
                  <a:pt x="343404" y="71333"/>
                </a:cubicBezTo>
                <a:cubicBezTo>
                  <a:pt x="342943" y="72407"/>
                  <a:pt x="342175" y="73174"/>
                  <a:pt x="341099" y="73635"/>
                </a:cubicBezTo>
                <a:lnTo>
                  <a:pt x="213423" y="128405"/>
                </a:lnTo>
                <a:cubicBezTo>
                  <a:pt x="212962" y="128559"/>
                  <a:pt x="212348" y="128712"/>
                  <a:pt x="211733" y="128712"/>
                </a:cubicBezTo>
                <a:cubicBezTo>
                  <a:pt x="210504" y="128712"/>
                  <a:pt x="208660" y="128098"/>
                  <a:pt x="207892" y="126104"/>
                </a:cubicBezTo>
                <a:lnTo>
                  <a:pt x="180544" y="62435"/>
                </a:lnTo>
                <a:cubicBezTo>
                  <a:pt x="180083" y="61361"/>
                  <a:pt x="180083" y="60134"/>
                  <a:pt x="180544" y="59213"/>
                </a:cubicBezTo>
                <a:cubicBezTo>
                  <a:pt x="180851" y="58139"/>
                  <a:pt x="181773" y="57219"/>
                  <a:pt x="182695" y="56912"/>
                </a:cubicBezTo>
                <a:lnTo>
                  <a:pt x="310525" y="2142"/>
                </a:lnTo>
                <a:cubicBezTo>
                  <a:pt x="310986" y="1988"/>
                  <a:pt x="311600" y="1835"/>
                  <a:pt x="312061" y="1835"/>
                </a:cubicBezTo>
                <a:close/>
                <a:moveTo>
                  <a:pt x="4301" y="0"/>
                </a:moveTo>
                <a:lnTo>
                  <a:pt x="76646" y="767"/>
                </a:lnTo>
                <a:cubicBezTo>
                  <a:pt x="78950" y="920"/>
                  <a:pt x="80793" y="2760"/>
                  <a:pt x="80793" y="5061"/>
                </a:cubicBezTo>
                <a:lnTo>
                  <a:pt x="81561" y="75911"/>
                </a:lnTo>
                <a:lnTo>
                  <a:pt x="81561" y="76831"/>
                </a:lnTo>
                <a:cubicBezTo>
                  <a:pt x="81715" y="76985"/>
                  <a:pt x="81715" y="77138"/>
                  <a:pt x="81715" y="77291"/>
                </a:cubicBezTo>
                <a:cubicBezTo>
                  <a:pt x="81715" y="79592"/>
                  <a:pt x="79718" y="81432"/>
                  <a:pt x="77414" y="81432"/>
                </a:cubicBezTo>
                <a:lnTo>
                  <a:pt x="5069" y="80665"/>
                </a:lnTo>
                <a:cubicBezTo>
                  <a:pt x="2765" y="80512"/>
                  <a:pt x="922" y="78825"/>
                  <a:pt x="922" y="76525"/>
                </a:cubicBezTo>
                <a:lnTo>
                  <a:pt x="0" y="4294"/>
                </a:lnTo>
                <a:cubicBezTo>
                  <a:pt x="0" y="3067"/>
                  <a:pt x="461" y="1994"/>
                  <a:pt x="1229" y="1227"/>
                </a:cubicBezTo>
                <a:cubicBezTo>
                  <a:pt x="1997" y="460"/>
                  <a:pt x="3072" y="0"/>
                  <a:pt x="4301" y="0"/>
                </a:cubicBezTo>
                <a:close/>
              </a:path>
            </a:pathLst>
          </a:custGeom>
          <a:solidFill>
            <a:srgbClr val="FFF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ireworks_105583"/>
          <p:cNvSpPr/>
          <p:nvPr/>
        </p:nvSpPr>
        <p:spPr>
          <a:xfrm>
            <a:off x="4598078" y="3308122"/>
            <a:ext cx="909796" cy="885077"/>
          </a:xfrm>
          <a:custGeom>
            <a:avLst/>
            <a:gdLst>
              <a:gd name="connsiteX0" fmla="*/ 52732 w 608433"/>
              <a:gd name="connsiteY0" fmla="*/ 395072 h 591903"/>
              <a:gd name="connsiteX1" fmla="*/ 64408 w 608433"/>
              <a:gd name="connsiteY1" fmla="*/ 395072 h 591903"/>
              <a:gd name="connsiteX2" fmla="*/ 197139 w 608433"/>
              <a:gd name="connsiteY2" fmla="*/ 527622 h 591903"/>
              <a:gd name="connsiteX3" fmla="*/ 197139 w 608433"/>
              <a:gd name="connsiteY3" fmla="*/ 539128 h 591903"/>
              <a:gd name="connsiteX4" fmla="*/ 150130 w 608433"/>
              <a:gd name="connsiteY4" fmla="*/ 586073 h 591903"/>
              <a:gd name="connsiteX5" fmla="*/ 136151 w 608433"/>
              <a:gd name="connsiteY5" fmla="*/ 591903 h 591903"/>
              <a:gd name="connsiteX6" fmla="*/ 122017 w 608433"/>
              <a:gd name="connsiteY6" fmla="*/ 586073 h 591903"/>
              <a:gd name="connsiteX7" fmla="*/ 5877 w 608433"/>
              <a:gd name="connsiteY7" fmla="*/ 470092 h 591903"/>
              <a:gd name="connsiteX8" fmla="*/ 5877 w 608433"/>
              <a:gd name="connsiteY8" fmla="*/ 442017 h 591903"/>
              <a:gd name="connsiteX9" fmla="*/ 267800 w 608433"/>
              <a:gd name="connsiteY9" fmla="*/ 180270 h 591903"/>
              <a:gd name="connsiteX10" fmla="*/ 279477 w 608433"/>
              <a:gd name="connsiteY10" fmla="*/ 180270 h 591903"/>
              <a:gd name="connsiteX11" fmla="*/ 412070 w 608433"/>
              <a:gd name="connsiteY11" fmla="*/ 312813 h 591903"/>
              <a:gd name="connsiteX12" fmla="*/ 412070 w 608433"/>
              <a:gd name="connsiteY12" fmla="*/ 324319 h 591903"/>
              <a:gd name="connsiteX13" fmla="*/ 232616 w 608433"/>
              <a:gd name="connsiteY13" fmla="*/ 503651 h 591903"/>
              <a:gd name="connsiteX14" fmla="*/ 220939 w 608433"/>
              <a:gd name="connsiteY14" fmla="*/ 503651 h 591903"/>
              <a:gd name="connsiteX15" fmla="*/ 88346 w 608433"/>
              <a:gd name="connsiteY15" fmla="*/ 371108 h 591903"/>
              <a:gd name="connsiteX16" fmla="*/ 88346 w 608433"/>
              <a:gd name="connsiteY16" fmla="*/ 359602 h 591903"/>
              <a:gd name="connsiteX17" fmla="*/ 559449 w 608433"/>
              <a:gd name="connsiteY17" fmla="*/ 168157 h 591903"/>
              <a:gd name="connsiteX18" fmla="*/ 567585 w 608433"/>
              <a:gd name="connsiteY18" fmla="*/ 173979 h 591903"/>
              <a:gd name="connsiteX19" fmla="*/ 577257 w 608433"/>
              <a:gd name="connsiteY19" fmla="*/ 170455 h 591903"/>
              <a:gd name="connsiteX20" fmla="*/ 573726 w 608433"/>
              <a:gd name="connsiteY20" fmla="*/ 180260 h 591903"/>
              <a:gd name="connsiteX21" fmla="*/ 579713 w 608433"/>
              <a:gd name="connsiteY21" fmla="*/ 188227 h 591903"/>
              <a:gd name="connsiteX22" fmla="*/ 569427 w 608433"/>
              <a:gd name="connsiteY22" fmla="*/ 188380 h 591903"/>
              <a:gd name="connsiteX23" fmla="*/ 563287 w 608433"/>
              <a:gd name="connsiteY23" fmla="*/ 196807 h 591903"/>
              <a:gd name="connsiteX24" fmla="*/ 560524 w 608433"/>
              <a:gd name="connsiteY24" fmla="*/ 187155 h 591903"/>
              <a:gd name="connsiteX25" fmla="*/ 550852 w 608433"/>
              <a:gd name="connsiteY25" fmla="*/ 184397 h 591903"/>
              <a:gd name="connsiteX26" fmla="*/ 559295 w 608433"/>
              <a:gd name="connsiteY26" fmla="*/ 178269 h 591903"/>
              <a:gd name="connsiteX27" fmla="*/ 532235 w 608433"/>
              <a:gd name="connsiteY27" fmla="*/ 112905 h 591903"/>
              <a:gd name="connsiteX28" fmla="*/ 540241 w 608433"/>
              <a:gd name="connsiteY28" fmla="*/ 118741 h 591903"/>
              <a:gd name="connsiteX29" fmla="*/ 550095 w 608433"/>
              <a:gd name="connsiteY29" fmla="*/ 115209 h 591903"/>
              <a:gd name="connsiteX30" fmla="*/ 546553 w 608433"/>
              <a:gd name="connsiteY30" fmla="*/ 125038 h 591903"/>
              <a:gd name="connsiteX31" fmla="*/ 552404 w 608433"/>
              <a:gd name="connsiteY31" fmla="*/ 133024 h 591903"/>
              <a:gd name="connsiteX32" fmla="*/ 542242 w 608433"/>
              <a:gd name="connsiteY32" fmla="*/ 133178 h 591903"/>
              <a:gd name="connsiteX33" fmla="*/ 536084 w 608433"/>
              <a:gd name="connsiteY33" fmla="*/ 141625 h 591903"/>
              <a:gd name="connsiteX34" fmla="*/ 533313 w 608433"/>
              <a:gd name="connsiteY34" fmla="*/ 131949 h 591903"/>
              <a:gd name="connsiteX35" fmla="*/ 523613 w 608433"/>
              <a:gd name="connsiteY35" fmla="*/ 129185 h 591903"/>
              <a:gd name="connsiteX36" fmla="*/ 532081 w 608433"/>
              <a:gd name="connsiteY36" fmla="*/ 123041 h 591903"/>
              <a:gd name="connsiteX37" fmla="*/ 363101 w 608433"/>
              <a:gd name="connsiteY37" fmla="*/ 90984 h 591903"/>
              <a:gd name="connsiteX38" fmla="*/ 375390 w 608433"/>
              <a:gd name="connsiteY38" fmla="*/ 93266 h 591903"/>
              <a:gd name="connsiteX39" fmla="*/ 499354 w 608433"/>
              <a:gd name="connsiteY39" fmla="*/ 217058 h 591903"/>
              <a:gd name="connsiteX40" fmla="*/ 495975 w 608433"/>
              <a:gd name="connsiteY40" fmla="*/ 240681 h 591903"/>
              <a:gd name="connsiteX41" fmla="*/ 447741 w 608433"/>
              <a:gd name="connsiteY41" fmla="*/ 288849 h 591903"/>
              <a:gd name="connsiteX42" fmla="*/ 436067 w 608433"/>
              <a:gd name="connsiteY42" fmla="*/ 288849 h 591903"/>
              <a:gd name="connsiteX43" fmla="*/ 303500 w 608433"/>
              <a:gd name="connsiteY43" fmla="*/ 156312 h 591903"/>
              <a:gd name="connsiteX44" fmla="*/ 303500 w 608433"/>
              <a:gd name="connsiteY44" fmla="*/ 144808 h 591903"/>
              <a:gd name="connsiteX45" fmla="*/ 351734 w 608433"/>
              <a:gd name="connsiteY45" fmla="*/ 96640 h 591903"/>
              <a:gd name="connsiteX46" fmla="*/ 363101 w 608433"/>
              <a:gd name="connsiteY46" fmla="*/ 90984 h 591903"/>
              <a:gd name="connsiteX47" fmla="*/ 588314 w 608433"/>
              <a:gd name="connsiteY47" fmla="*/ 69648 h 591903"/>
              <a:gd name="connsiteX48" fmla="*/ 596300 w 608433"/>
              <a:gd name="connsiteY48" fmla="*/ 75635 h 591903"/>
              <a:gd name="connsiteX49" fmla="*/ 605976 w 608433"/>
              <a:gd name="connsiteY49" fmla="*/ 72104 h 591903"/>
              <a:gd name="connsiteX50" fmla="*/ 602597 w 608433"/>
              <a:gd name="connsiteY50" fmla="*/ 81776 h 591903"/>
              <a:gd name="connsiteX51" fmla="*/ 608433 w 608433"/>
              <a:gd name="connsiteY51" fmla="*/ 89912 h 591903"/>
              <a:gd name="connsiteX52" fmla="*/ 598297 w 608433"/>
              <a:gd name="connsiteY52" fmla="*/ 90066 h 591903"/>
              <a:gd name="connsiteX53" fmla="*/ 592153 w 608433"/>
              <a:gd name="connsiteY53" fmla="*/ 98509 h 591903"/>
              <a:gd name="connsiteX54" fmla="*/ 589389 w 608433"/>
              <a:gd name="connsiteY54" fmla="*/ 88837 h 591903"/>
              <a:gd name="connsiteX55" fmla="*/ 579713 w 608433"/>
              <a:gd name="connsiteY55" fmla="*/ 86074 h 591903"/>
              <a:gd name="connsiteX56" fmla="*/ 588160 w 608433"/>
              <a:gd name="connsiteY56" fmla="*/ 79934 h 591903"/>
              <a:gd name="connsiteX57" fmla="*/ 436241 w 608433"/>
              <a:gd name="connsiteY57" fmla="*/ 63509 h 591903"/>
              <a:gd name="connsiteX58" fmla="*/ 444377 w 608433"/>
              <a:gd name="connsiteY58" fmla="*/ 69345 h 591903"/>
              <a:gd name="connsiteX59" fmla="*/ 454049 w 608433"/>
              <a:gd name="connsiteY59" fmla="*/ 65813 h 591903"/>
              <a:gd name="connsiteX60" fmla="*/ 450518 w 608433"/>
              <a:gd name="connsiteY60" fmla="*/ 75642 h 591903"/>
              <a:gd name="connsiteX61" fmla="*/ 456505 w 608433"/>
              <a:gd name="connsiteY61" fmla="*/ 83628 h 591903"/>
              <a:gd name="connsiteX62" fmla="*/ 446219 w 608433"/>
              <a:gd name="connsiteY62" fmla="*/ 83782 h 591903"/>
              <a:gd name="connsiteX63" fmla="*/ 440079 w 608433"/>
              <a:gd name="connsiteY63" fmla="*/ 92229 h 591903"/>
              <a:gd name="connsiteX64" fmla="*/ 437316 w 608433"/>
              <a:gd name="connsiteY64" fmla="*/ 82553 h 591903"/>
              <a:gd name="connsiteX65" fmla="*/ 427644 w 608433"/>
              <a:gd name="connsiteY65" fmla="*/ 79789 h 591903"/>
              <a:gd name="connsiteX66" fmla="*/ 436087 w 608433"/>
              <a:gd name="connsiteY66" fmla="*/ 73645 h 591903"/>
              <a:gd name="connsiteX67" fmla="*/ 523016 w 608433"/>
              <a:gd name="connsiteY67" fmla="*/ 57086 h 591903"/>
              <a:gd name="connsiteX68" fmla="*/ 535616 w 608433"/>
              <a:gd name="connsiteY68" fmla="*/ 82239 h 591903"/>
              <a:gd name="connsiteX69" fmla="*/ 485215 w 608433"/>
              <a:gd name="connsiteY69" fmla="*/ 155244 h 591903"/>
              <a:gd name="connsiteX70" fmla="*/ 456788 w 608433"/>
              <a:gd name="connsiteY70" fmla="*/ 126870 h 591903"/>
              <a:gd name="connsiteX71" fmla="*/ 497816 w 608433"/>
              <a:gd name="connsiteY71" fmla="*/ 69663 h 591903"/>
              <a:gd name="connsiteX72" fmla="*/ 523016 w 608433"/>
              <a:gd name="connsiteY72" fmla="*/ 57086 h 591903"/>
              <a:gd name="connsiteX73" fmla="*/ 481390 w 608433"/>
              <a:gd name="connsiteY73" fmla="*/ 1341 h 591903"/>
              <a:gd name="connsiteX74" fmla="*/ 493979 w 608433"/>
              <a:gd name="connsiteY74" fmla="*/ 10555 h 591903"/>
              <a:gd name="connsiteX75" fmla="*/ 509332 w 608433"/>
              <a:gd name="connsiteY75" fmla="*/ 5027 h 591903"/>
              <a:gd name="connsiteX76" fmla="*/ 503805 w 608433"/>
              <a:gd name="connsiteY76" fmla="*/ 20384 h 591903"/>
              <a:gd name="connsiteX77" fmla="*/ 513170 w 608433"/>
              <a:gd name="connsiteY77" fmla="*/ 33130 h 591903"/>
              <a:gd name="connsiteX78" fmla="*/ 497050 w 608433"/>
              <a:gd name="connsiteY78" fmla="*/ 33283 h 591903"/>
              <a:gd name="connsiteX79" fmla="*/ 487377 w 608433"/>
              <a:gd name="connsiteY79" fmla="*/ 46644 h 591903"/>
              <a:gd name="connsiteX80" fmla="*/ 483079 w 608433"/>
              <a:gd name="connsiteY80" fmla="*/ 31441 h 591903"/>
              <a:gd name="connsiteX81" fmla="*/ 467726 w 608433"/>
              <a:gd name="connsiteY81" fmla="*/ 26987 h 591903"/>
              <a:gd name="connsiteX82" fmla="*/ 481083 w 608433"/>
              <a:gd name="connsiteY82" fmla="*/ 17466 h 591903"/>
              <a:gd name="connsiteX83" fmla="*/ 560343 w 608433"/>
              <a:gd name="connsiteY83" fmla="*/ 0 h 591903"/>
              <a:gd name="connsiteX84" fmla="*/ 573089 w 608433"/>
              <a:gd name="connsiteY84" fmla="*/ 9351 h 591903"/>
              <a:gd name="connsiteX85" fmla="*/ 588446 w 608433"/>
              <a:gd name="connsiteY85" fmla="*/ 3832 h 591903"/>
              <a:gd name="connsiteX86" fmla="*/ 582918 w 608433"/>
              <a:gd name="connsiteY86" fmla="*/ 19161 h 591903"/>
              <a:gd name="connsiteX87" fmla="*/ 592132 w 608433"/>
              <a:gd name="connsiteY87" fmla="*/ 31731 h 591903"/>
              <a:gd name="connsiteX88" fmla="*/ 576007 w 608433"/>
              <a:gd name="connsiteY88" fmla="*/ 32038 h 591903"/>
              <a:gd name="connsiteX89" fmla="*/ 566486 w 608433"/>
              <a:gd name="connsiteY89" fmla="*/ 45374 h 591903"/>
              <a:gd name="connsiteX90" fmla="*/ 562032 w 608433"/>
              <a:gd name="connsiteY90" fmla="*/ 30045 h 591903"/>
              <a:gd name="connsiteX91" fmla="*/ 546829 w 608433"/>
              <a:gd name="connsiteY91" fmla="*/ 25753 h 591903"/>
              <a:gd name="connsiteX92" fmla="*/ 560190 w 608433"/>
              <a:gd name="connsiteY92" fmla="*/ 16095 h 591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8433" h="591903">
                <a:moveTo>
                  <a:pt x="52732" y="395072"/>
                </a:moveTo>
                <a:cubicBezTo>
                  <a:pt x="55958" y="391850"/>
                  <a:pt x="61182" y="391850"/>
                  <a:pt x="64408" y="395072"/>
                </a:cubicBezTo>
                <a:lnTo>
                  <a:pt x="197139" y="527622"/>
                </a:lnTo>
                <a:cubicBezTo>
                  <a:pt x="200212" y="530844"/>
                  <a:pt x="200212" y="536060"/>
                  <a:pt x="197139" y="539128"/>
                </a:cubicBezTo>
                <a:lnTo>
                  <a:pt x="150130" y="586073"/>
                </a:lnTo>
                <a:cubicBezTo>
                  <a:pt x="146290" y="589909"/>
                  <a:pt x="141220" y="591903"/>
                  <a:pt x="136151" y="591903"/>
                </a:cubicBezTo>
                <a:cubicBezTo>
                  <a:pt x="130927" y="591903"/>
                  <a:pt x="125858" y="589909"/>
                  <a:pt x="122017" y="586073"/>
                </a:cubicBezTo>
                <a:lnTo>
                  <a:pt x="5877" y="470092"/>
                </a:lnTo>
                <a:cubicBezTo>
                  <a:pt x="-1958" y="462267"/>
                  <a:pt x="-1958" y="449687"/>
                  <a:pt x="5877" y="442017"/>
                </a:cubicBezTo>
                <a:close/>
                <a:moveTo>
                  <a:pt x="267800" y="180270"/>
                </a:moveTo>
                <a:cubicBezTo>
                  <a:pt x="271026" y="177049"/>
                  <a:pt x="276250" y="177049"/>
                  <a:pt x="279477" y="180270"/>
                </a:cubicBezTo>
                <a:lnTo>
                  <a:pt x="412070" y="312813"/>
                </a:lnTo>
                <a:cubicBezTo>
                  <a:pt x="415296" y="316035"/>
                  <a:pt x="415296" y="321251"/>
                  <a:pt x="412070" y="324319"/>
                </a:cubicBezTo>
                <a:lnTo>
                  <a:pt x="232616" y="503651"/>
                </a:lnTo>
                <a:cubicBezTo>
                  <a:pt x="229390" y="506872"/>
                  <a:pt x="224166" y="506872"/>
                  <a:pt x="220939" y="503651"/>
                </a:cubicBezTo>
                <a:lnTo>
                  <a:pt x="88346" y="371108"/>
                </a:lnTo>
                <a:cubicBezTo>
                  <a:pt x="85120" y="368039"/>
                  <a:pt x="85120" y="362824"/>
                  <a:pt x="88346" y="359602"/>
                </a:cubicBezTo>
                <a:close/>
                <a:moveTo>
                  <a:pt x="559449" y="168157"/>
                </a:moveTo>
                <a:lnTo>
                  <a:pt x="567585" y="173979"/>
                </a:lnTo>
                <a:lnTo>
                  <a:pt x="577257" y="170455"/>
                </a:lnTo>
                <a:lnTo>
                  <a:pt x="573726" y="180260"/>
                </a:lnTo>
                <a:lnTo>
                  <a:pt x="579713" y="188227"/>
                </a:lnTo>
                <a:lnTo>
                  <a:pt x="569427" y="188380"/>
                </a:lnTo>
                <a:lnTo>
                  <a:pt x="563287" y="196807"/>
                </a:lnTo>
                <a:lnTo>
                  <a:pt x="560524" y="187155"/>
                </a:lnTo>
                <a:lnTo>
                  <a:pt x="550852" y="184397"/>
                </a:lnTo>
                <a:lnTo>
                  <a:pt x="559295" y="178269"/>
                </a:lnTo>
                <a:close/>
                <a:moveTo>
                  <a:pt x="532235" y="112905"/>
                </a:moveTo>
                <a:lnTo>
                  <a:pt x="540241" y="118741"/>
                </a:lnTo>
                <a:lnTo>
                  <a:pt x="550095" y="115209"/>
                </a:lnTo>
                <a:lnTo>
                  <a:pt x="546553" y="125038"/>
                </a:lnTo>
                <a:lnTo>
                  <a:pt x="552404" y="133024"/>
                </a:lnTo>
                <a:lnTo>
                  <a:pt x="542242" y="133178"/>
                </a:lnTo>
                <a:lnTo>
                  <a:pt x="536084" y="141625"/>
                </a:lnTo>
                <a:lnTo>
                  <a:pt x="533313" y="131949"/>
                </a:lnTo>
                <a:lnTo>
                  <a:pt x="523613" y="129185"/>
                </a:lnTo>
                <a:lnTo>
                  <a:pt x="532081" y="123041"/>
                </a:lnTo>
                <a:close/>
                <a:moveTo>
                  <a:pt x="363101" y="90984"/>
                </a:moveTo>
                <a:cubicBezTo>
                  <a:pt x="367287" y="90428"/>
                  <a:pt x="371626" y="91195"/>
                  <a:pt x="375390" y="93266"/>
                </a:cubicBezTo>
                <a:lnTo>
                  <a:pt x="499354" y="217058"/>
                </a:lnTo>
                <a:cubicBezTo>
                  <a:pt x="503502" y="224575"/>
                  <a:pt x="502273" y="234239"/>
                  <a:pt x="495975" y="240681"/>
                </a:cubicBezTo>
                <a:lnTo>
                  <a:pt x="447741" y="288849"/>
                </a:lnTo>
                <a:cubicBezTo>
                  <a:pt x="444515" y="292070"/>
                  <a:pt x="439292" y="292070"/>
                  <a:pt x="436067" y="288849"/>
                </a:cubicBezTo>
                <a:lnTo>
                  <a:pt x="303500" y="156312"/>
                </a:lnTo>
                <a:cubicBezTo>
                  <a:pt x="300274" y="153244"/>
                  <a:pt x="300274" y="148029"/>
                  <a:pt x="303500" y="144808"/>
                </a:cubicBezTo>
                <a:lnTo>
                  <a:pt x="351734" y="96640"/>
                </a:lnTo>
                <a:cubicBezTo>
                  <a:pt x="354883" y="93419"/>
                  <a:pt x="358915" y="91540"/>
                  <a:pt x="363101" y="90984"/>
                </a:cubicBezTo>
                <a:close/>
                <a:moveTo>
                  <a:pt x="588314" y="69648"/>
                </a:moveTo>
                <a:lnTo>
                  <a:pt x="596300" y="75635"/>
                </a:lnTo>
                <a:lnTo>
                  <a:pt x="605976" y="72104"/>
                </a:lnTo>
                <a:lnTo>
                  <a:pt x="602597" y="81776"/>
                </a:lnTo>
                <a:lnTo>
                  <a:pt x="608433" y="89912"/>
                </a:lnTo>
                <a:lnTo>
                  <a:pt x="598297" y="90066"/>
                </a:lnTo>
                <a:lnTo>
                  <a:pt x="592153" y="98509"/>
                </a:lnTo>
                <a:lnTo>
                  <a:pt x="589389" y="88837"/>
                </a:lnTo>
                <a:lnTo>
                  <a:pt x="579713" y="86074"/>
                </a:lnTo>
                <a:lnTo>
                  <a:pt x="588160" y="79934"/>
                </a:lnTo>
                <a:close/>
                <a:moveTo>
                  <a:pt x="436241" y="63509"/>
                </a:moveTo>
                <a:lnTo>
                  <a:pt x="444377" y="69345"/>
                </a:lnTo>
                <a:lnTo>
                  <a:pt x="454049" y="65813"/>
                </a:lnTo>
                <a:lnTo>
                  <a:pt x="450518" y="75642"/>
                </a:lnTo>
                <a:lnTo>
                  <a:pt x="456505" y="83628"/>
                </a:lnTo>
                <a:lnTo>
                  <a:pt x="446219" y="83782"/>
                </a:lnTo>
                <a:lnTo>
                  <a:pt x="440079" y="92229"/>
                </a:lnTo>
                <a:lnTo>
                  <a:pt x="437316" y="82553"/>
                </a:lnTo>
                <a:lnTo>
                  <a:pt x="427644" y="79789"/>
                </a:lnTo>
                <a:lnTo>
                  <a:pt x="436087" y="73645"/>
                </a:lnTo>
                <a:close/>
                <a:moveTo>
                  <a:pt x="523016" y="57086"/>
                </a:moveTo>
                <a:cubicBezTo>
                  <a:pt x="533465" y="60614"/>
                  <a:pt x="538997" y="71810"/>
                  <a:pt x="535616" y="82239"/>
                </a:cubicBezTo>
                <a:cubicBezTo>
                  <a:pt x="524553" y="115061"/>
                  <a:pt x="504730" y="138680"/>
                  <a:pt x="485215" y="155244"/>
                </a:cubicBezTo>
                <a:lnTo>
                  <a:pt x="456788" y="126870"/>
                </a:lnTo>
                <a:cubicBezTo>
                  <a:pt x="472615" y="114140"/>
                  <a:pt x="489211" y="95583"/>
                  <a:pt x="497816" y="69663"/>
                </a:cubicBezTo>
                <a:cubicBezTo>
                  <a:pt x="501350" y="59234"/>
                  <a:pt x="512567" y="53559"/>
                  <a:pt x="523016" y="57086"/>
                </a:cubicBezTo>
                <a:close/>
                <a:moveTo>
                  <a:pt x="481390" y="1341"/>
                </a:moveTo>
                <a:lnTo>
                  <a:pt x="493979" y="10555"/>
                </a:lnTo>
                <a:lnTo>
                  <a:pt x="509332" y="5027"/>
                </a:lnTo>
                <a:lnTo>
                  <a:pt x="503805" y="20384"/>
                </a:lnTo>
                <a:lnTo>
                  <a:pt x="513170" y="33130"/>
                </a:lnTo>
                <a:lnTo>
                  <a:pt x="497050" y="33283"/>
                </a:lnTo>
                <a:lnTo>
                  <a:pt x="487377" y="46644"/>
                </a:lnTo>
                <a:lnTo>
                  <a:pt x="483079" y="31441"/>
                </a:lnTo>
                <a:lnTo>
                  <a:pt x="467726" y="26987"/>
                </a:lnTo>
                <a:lnTo>
                  <a:pt x="481083" y="17466"/>
                </a:lnTo>
                <a:close/>
                <a:moveTo>
                  <a:pt x="560343" y="0"/>
                </a:moveTo>
                <a:lnTo>
                  <a:pt x="573089" y="9351"/>
                </a:lnTo>
                <a:lnTo>
                  <a:pt x="588446" y="3832"/>
                </a:lnTo>
                <a:lnTo>
                  <a:pt x="582918" y="19161"/>
                </a:lnTo>
                <a:lnTo>
                  <a:pt x="592132" y="31731"/>
                </a:lnTo>
                <a:lnTo>
                  <a:pt x="576007" y="32038"/>
                </a:lnTo>
                <a:lnTo>
                  <a:pt x="566486" y="45374"/>
                </a:lnTo>
                <a:lnTo>
                  <a:pt x="562032" y="30045"/>
                </a:lnTo>
                <a:lnTo>
                  <a:pt x="546829" y="25753"/>
                </a:lnTo>
                <a:lnTo>
                  <a:pt x="560190" y="16095"/>
                </a:lnTo>
                <a:close/>
              </a:path>
            </a:pathLst>
          </a:custGeom>
          <a:solidFill>
            <a:srgbClr val="FFF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29" name="图片 628"/>
          <p:cNvPicPr>
            <a:picLocks noChangeAspect="1"/>
          </p:cNvPicPr>
          <p:nvPr/>
        </p:nvPicPr>
        <p:blipFill rotWithShape="1">
          <a:blip r:embed="rId2"/>
          <a:srcRect t="22584" r="36275" b="17061"/>
          <a:stretch>
            <a:fillRect/>
          </a:stretch>
        </p:blipFill>
        <p:spPr>
          <a:xfrm>
            <a:off x="7909086" y="-8790"/>
            <a:ext cx="4282914" cy="4139160"/>
          </a:xfrm>
          <a:prstGeom prst="rect">
            <a:avLst/>
          </a:prstGeom>
        </p:spPr>
      </p:pic>
      <p:sp>
        <p:nvSpPr>
          <p:cNvPr id="331" name="任意多边形: 形状 330"/>
          <p:cNvSpPr/>
          <p:nvPr/>
        </p:nvSpPr>
        <p:spPr>
          <a:xfrm>
            <a:off x="-713177" y="1910478"/>
            <a:ext cx="2865098" cy="4663832"/>
          </a:xfrm>
          <a:custGeom>
            <a:avLst/>
            <a:gdLst>
              <a:gd name="connsiteX0" fmla="*/ 1782866 w 1941827"/>
              <a:gd name="connsiteY0" fmla="*/ 2821233 h 3160923"/>
              <a:gd name="connsiteX1" fmla="*/ 1770770 w 1941827"/>
              <a:gd name="connsiteY1" fmla="*/ 2836473 h 3160923"/>
              <a:gd name="connsiteX2" fmla="*/ 1770770 w 1941827"/>
              <a:gd name="connsiteY2" fmla="*/ 2836473 h 3160923"/>
              <a:gd name="connsiteX3" fmla="*/ 1566554 w 1941827"/>
              <a:gd name="connsiteY3" fmla="*/ 2815995 h 3160923"/>
              <a:gd name="connsiteX4" fmla="*/ 1738099 w 1941827"/>
              <a:gd name="connsiteY4" fmla="*/ 2836854 h 3160923"/>
              <a:gd name="connsiteX5" fmla="*/ 1681901 w 1941827"/>
              <a:gd name="connsiteY5" fmla="*/ 2804469 h 3160923"/>
              <a:gd name="connsiteX6" fmla="*/ 1513214 w 1941827"/>
              <a:gd name="connsiteY6" fmla="*/ 2522148 h 3160923"/>
              <a:gd name="connsiteX7" fmla="*/ 1397294 w 1941827"/>
              <a:gd name="connsiteY7" fmla="*/ 2516814 h 3160923"/>
              <a:gd name="connsiteX8" fmla="*/ 1260039 w 1941827"/>
              <a:gd name="connsiteY8" fmla="*/ 2735985 h 3160923"/>
              <a:gd name="connsiteX9" fmla="*/ 1346050 w 1941827"/>
              <a:gd name="connsiteY9" fmla="*/ 2579774 h 3160923"/>
              <a:gd name="connsiteX10" fmla="*/ 1505308 w 1941827"/>
              <a:gd name="connsiteY10" fmla="*/ 2505861 h 3160923"/>
              <a:gd name="connsiteX11" fmla="*/ 1503974 w 1941827"/>
              <a:gd name="connsiteY11" fmla="*/ 2503003 h 3160923"/>
              <a:gd name="connsiteX12" fmla="*/ 1245371 w 1941827"/>
              <a:gd name="connsiteY12" fmla="*/ 2269355 h 3160923"/>
              <a:gd name="connsiteX13" fmla="*/ 1226511 w 1941827"/>
              <a:gd name="connsiteY13" fmla="*/ 2253543 h 3160923"/>
              <a:gd name="connsiteX14" fmla="*/ 1227273 w 1941827"/>
              <a:gd name="connsiteY14" fmla="*/ 2303454 h 3160923"/>
              <a:gd name="connsiteX15" fmla="*/ 1276613 w 1941827"/>
              <a:gd name="connsiteY15" fmla="*/ 2564058 h 3160923"/>
              <a:gd name="connsiteX16" fmla="*/ 1164694 w 1941827"/>
              <a:gd name="connsiteY16" fmla="*/ 2659594 h 3160923"/>
              <a:gd name="connsiteX17" fmla="*/ 1213271 w 1941827"/>
              <a:gd name="connsiteY17" fmla="*/ 2364129 h 3160923"/>
              <a:gd name="connsiteX18" fmla="*/ 1214510 w 1941827"/>
              <a:gd name="connsiteY18" fmla="*/ 2185916 h 3160923"/>
              <a:gd name="connsiteX19" fmla="*/ 1293853 w 1941827"/>
              <a:gd name="connsiteY19" fmla="*/ 2260782 h 3160923"/>
              <a:gd name="connsiteX20" fmla="*/ 1379864 w 1941827"/>
              <a:gd name="connsiteY20" fmla="*/ 2293548 h 3160923"/>
              <a:gd name="connsiteX21" fmla="*/ 1359575 w 1941827"/>
              <a:gd name="connsiteY21" fmla="*/ 2306693 h 3160923"/>
              <a:gd name="connsiteX22" fmla="*/ 1463303 w 1941827"/>
              <a:gd name="connsiteY22" fmla="*/ 2269355 h 3160923"/>
              <a:gd name="connsiteX23" fmla="*/ 1452063 w 1941827"/>
              <a:gd name="connsiteY23" fmla="*/ 2304026 h 3160923"/>
              <a:gd name="connsiteX24" fmla="*/ 1515023 w 1941827"/>
              <a:gd name="connsiteY24" fmla="*/ 2215158 h 3160923"/>
              <a:gd name="connsiteX25" fmla="*/ 1517309 w 1941827"/>
              <a:gd name="connsiteY25" fmla="*/ 2243352 h 3160923"/>
              <a:gd name="connsiteX26" fmla="*/ 1544646 w 1941827"/>
              <a:gd name="connsiteY26" fmla="*/ 2161341 h 3160923"/>
              <a:gd name="connsiteX27" fmla="*/ 1514642 w 1941827"/>
              <a:gd name="connsiteY27" fmla="*/ 2097429 h 3160923"/>
              <a:gd name="connsiteX28" fmla="*/ 1479971 w 1941827"/>
              <a:gd name="connsiteY28" fmla="*/ 2035421 h 3160923"/>
              <a:gd name="connsiteX29" fmla="*/ 1476733 w 1941827"/>
              <a:gd name="connsiteY29" fmla="*/ 2037612 h 3160923"/>
              <a:gd name="connsiteX30" fmla="*/ 1469018 w 1941827"/>
              <a:gd name="connsiteY30" fmla="*/ 2117622 h 3160923"/>
              <a:gd name="connsiteX31" fmla="*/ 1435394 w 1941827"/>
              <a:gd name="connsiteY31" fmla="*/ 2160389 h 3160923"/>
              <a:gd name="connsiteX32" fmla="*/ 1415011 w 1941827"/>
              <a:gd name="connsiteY32" fmla="*/ 2173629 h 3160923"/>
              <a:gd name="connsiteX33" fmla="*/ 1394437 w 1941827"/>
              <a:gd name="connsiteY33" fmla="*/ 2090761 h 3160923"/>
              <a:gd name="connsiteX34" fmla="*/ 1390436 w 1941827"/>
              <a:gd name="connsiteY34" fmla="*/ 2092285 h 3160923"/>
              <a:gd name="connsiteX35" fmla="*/ 1362338 w 1941827"/>
              <a:gd name="connsiteY35" fmla="*/ 2174486 h 3160923"/>
              <a:gd name="connsiteX36" fmla="*/ 1307093 w 1941827"/>
              <a:gd name="connsiteY36" fmla="*/ 2134385 h 3160923"/>
              <a:gd name="connsiteX37" fmla="*/ 1304330 w 1941827"/>
              <a:gd name="connsiteY37" fmla="*/ 2029039 h 3160923"/>
              <a:gd name="connsiteX38" fmla="*/ 1307759 w 1941827"/>
              <a:gd name="connsiteY38" fmla="*/ 2008846 h 3160923"/>
              <a:gd name="connsiteX39" fmla="*/ 1311760 w 1941827"/>
              <a:gd name="connsiteY39" fmla="*/ 2014561 h 3160923"/>
              <a:gd name="connsiteX40" fmla="*/ 1320618 w 1941827"/>
              <a:gd name="connsiteY40" fmla="*/ 2002179 h 3160923"/>
              <a:gd name="connsiteX41" fmla="*/ 1315665 w 1941827"/>
              <a:gd name="connsiteY41" fmla="*/ 1994749 h 3160923"/>
              <a:gd name="connsiteX42" fmla="*/ 1350717 w 1941827"/>
              <a:gd name="connsiteY42" fmla="*/ 1956458 h 3160923"/>
              <a:gd name="connsiteX43" fmla="*/ 1353956 w 1941827"/>
              <a:gd name="connsiteY43" fmla="*/ 1977413 h 3160923"/>
              <a:gd name="connsiteX44" fmla="*/ 1361480 w 1941827"/>
              <a:gd name="connsiteY44" fmla="*/ 1987700 h 3160923"/>
              <a:gd name="connsiteX45" fmla="*/ 1365862 w 1941827"/>
              <a:gd name="connsiteY45" fmla="*/ 2044565 h 3160923"/>
              <a:gd name="connsiteX46" fmla="*/ 1368243 w 1941827"/>
              <a:gd name="connsiteY46" fmla="*/ 2046470 h 3160923"/>
              <a:gd name="connsiteX47" fmla="*/ 1401962 w 1941827"/>
              <a:gd name="connsiteY47" fmla="*/ 1970746 h 3160923"/>
              <a:gd name="connsiteX48" fmla="*/ 1428060 w 1941827"/>
              <a:gd name="connsiteY48" fmla="*/ 1953315 h 3160923"/>
              <a:gd name="connsiteX49" fmla="*/ 1461588 w 1941827"/>
              <a:gd name="connsiteY49" fmla="*/ 1927693 h 3160923"/>
              <a:gd name="connsiteX50" fmla="*/ 1461683 w 1941827"/>
              <a:gd name="connsiteY50" fmla="*/ 1951315 h 3160923"/>
              <a:gd name="connsiteX51" fmla="*/ 1464255 w 1941827"/>
              <a:gd name="connsiteY51" fmla="*/ 1953029 h 3160923"/>
              <a:gd name="connsiteX52" fmla="*/ 1488925 w 1941827"/>
              <a:gd name="connsiteY52" fmla="*/ 1887879 h 3160923"/>
              <a:gd name="connsiteX53" fmla="*/ 1460255 w 1941827"/>
              <a:gd name="connsiteY53" fmla="*/ 1891879 h 3160923"/>
              <a:gd name="connsiteX54" fmla="*/ 1447967 w 1941827"/>
              <a:gd name="connsiteY54" fmla="*/ 1901595 h 3160923"/>
              <a:gd name="connsiteX55" fmla="*/ 1368719 w 1941827"/>
              <a:gd name="connsiteY55" fmla="*/ 1965888 h 3160923"/>
              <a:gd name="connsiteX56" fmla="*/ 1440728 w 1941827"/>
              <a:gd name="connsiteY56" fmla="*/ 1893403 h 3160923"/>
              <a:gd name="connsiteX57" fmla="*/ 1445110 w 1941827"/>
              <a:gd name="connsiteY57" fmla="*/ 1864542 h 3160923"/>
              <a:gd name="connsiteX58" fmla="*/ 1421488 w 1941827"/>
              <a:gd name="connsiteY58" fmla="*/ 1853684 h 3160923"/>
              <a:gd name="connsiteX59" fmla="*/ 1424441 w 1941827"/>
              <a:gd name="connsiteY59" fmla="*/ 1830824 h 3160923"/>
              <a:gd name="connsiteX60" fmla="*/ 1402057 w 1941827"/>
              <a:gd name="connsiteY60" fmla="*/ 1855398 h 3160923"/>
              <a:gd name="connsiteX61" fmla="*/ 1379959 w 1941827"/>
              <a:gd name="connsiteY61" fmla="*/ 1861304 h 3160923"/>
              <a:gd name="connsiteX62" fmla="*/ 1379959 w 1941827"/>
              <a:gd name="connsiteY62" fmla="*/ 1861304 h 3160923"/>
              <a:gd name="connsiteX63" fmla="*/ 1327476 w 1941827"/>
              <a:gd name="connsiteY63" fmla="*/ 1856827 h 3160923"/>
              <a:gd name="connsiteX64" fmla="*/ 1367957 w 1941827"/>
              <a:gd name="connsiteY64" fmla="*/ 1848731 h 3160923"/>
              <a:gd name="connsiteX65" fmla="*/ 1367957 w 1941827"/>
              <a:gd name="connsiteY65" fmla="*/ 1848731 h 3160923"/>
              <a:gd name="connsiteX66" fmla="*/ 1385579 w 1941827"/>
              <a:gd name="connsiteY66" fmla="*/ 1813964 h 3160923"/>
              <a:gd name="connsiteX67" fmla="*/ 1465112 w 1941827"/>
              <a:gd name="connsiteY67" fmla="*/ 1780913 h 3160923"/>
              <a:gd name="connsiteX68" fmla="*/ 1473399 w 1941827"/>
              <a:gd name="connsiteY68" fmla="*/ 1807202 h 3160923"/>
              <a:gd name="connsiteX69" fmla="*/ 1457683 w 1941827"/>
              <a:gd name="connsiteY69" fmla="*/ 1855589 h 3160923"/>
              <a:gd name="connsiteX70" fmla="*/ 1453587 w 1941827"/>
              <a:gd name="connsiteY70" fmla="*/ 1859399 h 3160923"/>
              <a:gd name="connsiteX71" fmla="*/ 1456254 w 1941827"/>
              <a:gd name="connsiteY71" fmla="*/ 1872543 h 3160923"/>
              <a:gd name="connsiteX72" fmla="*/ 1466065 w 1941827"/>
              <a:gd name="connsiteY72" fmla="*/ 1882354 h 3160923"/>
              <a:gd name="connsiteX73" fmla="*/ 1496354 w 1941827"/>
              <a:gd name="connsiteY73" fmla="*/ 1882068 h 3160923"/>
              <a:gd name="connsiteX74" fmla="*/ 1520072 w 1941827"/>
              <a:gd name="connsiteY74" fmla="*/ 1824537 h 3160923"/>
              <a:gd name="connsiteX75" fmla="*/ 1449587 w 1941827"/>
              <a:gd name="connsiteY75" fmla="*/ 1693473 h 3160923"/>
              <a:gd name="connsiteX76" fmla="*/ 1355861 w 1941827"/>
              <a:gd name="connsiteY76" fmla="*/ 1643181 h 3160923"/>
              <a:gd name="connsiteX77" fmla="*/ 1278327 w 1941827"/>
              <a:gd name="connsiteY77" fmla="*/ 1581078 h 3160923"/>
              <a:gd name="connsiteX78" fmla="*/ 1183172 w 1941827"/>
              <a:gd name="connsiteY78" fmla="*/ 1568505 h 3160923"/>
              <a:gd name="connsiteX79" fmla="*/ 1148882 w 1941827"/>
              <a:gd name="connsiteY79" fmla="*/ 1563838 h 3160923"/>
              <a:gd name="connsiteX80" fmla="*/ 1095257 w 1941827"/>
              <a:gd name="connsiteY80" fmla="*/ 1540311 h 3160923"/>
              <a:gd name="connsiteX81" fmla="*/ 1022867 w 1941827"/>
              <a:gd name="connsiteY81" fmla="*/ 1538216 h 3160923"/>
              <a:gd name="connsiteX82" fmla="*/ 1022105 w 1941827"/>
              <a:gd name="connsiteY82" fmla="*/ 1576030 h 3160923"/>
              <a:gd name="connsiteX83" fmla="*/ 1110592 w 1941827"/>
              <a:gd name="connsiteY83" fmla="*/ 1560980 h 3160923"/>
              <a:gd name="connsiteX84" fmla="*/ 1133928 w 1941827"/>
              <a:gd name="connsiteY84" fmla="*/ 1565933 h 3160923"/>
              <a:gd name="connsiteX85" fmla="*/ 1048298 w 1941827"/>
              <a:gd name="connsiteY85" fmla="*/ 1590317 h 3160923"/>
              <a:gd name="connsiteX86" fmla="*/ 867133 w 1941827"/>
              <a:gd name="connsiteY86" fmla="*/ 1722143 h 3160923"/>
              <a:gd name="connsiteX87" fmla="*/ 999435 w 1941827"/>
              <a:gd name="connsiteY87" fmla="*/ 1599652 h 3160923"/>
              <a:gd name="connsiteX88" fmla="*/ 963812 w 1941827"/>
              <a:gd name="connsiteY88" fmla="*/ 1605653 h 3160923"/>
              <a:gd name="connsiteX89" fmla="*/ 730259 w 1941827"/>
              <a:gd name="connsiteY89" fmla="*/ 1777674 h 3160923"/>
              <a:gd name="connsiteX90" fmla="*/ 902852 w 1941827"/>
              <a:gd name="connsiteY90" fmla="*/ 1615940 h 3160923"/>
              <a:gd name="connsiteX91" fmla="*/ 779979 w 1941827"/>
              <a:gd name="connsiteY91" fmla="*/ 1636800 h 3160923"/>
              <a:gd name="connsiteX92" fmla="*/ 584145 w 1941827"/>
              <a:gd name="connsiteY92" fmla="*/ 2379083 h 3160923"/>
              <a:gd name="connsiteX93" fmla="*/ 504707 w 1941827"/>
              <a:gd name="connsiteY93" fmla="*/ 1806345 h 3160923"/>
              <a:gd name="connsiteX94" fmla="*/ 721400 w 1941827"/>
              <a:gd name="connsiteY94" fmla="*/ 1588222 h 3160923"/>
              <a:gd name="connsiteX95" fmla="*/ 693492 w 1941827"/>
              <a:gd name="connsiteY95" fmla="*/ 1539740 h 3160923"/>
              <a:gd name="connsiteX96" fmla="*/ 644915 w 1941827"/>
              <a:gd name="connsiteY96" fmla="*/ 1397627 h 3160923"/>
              <a:gd name="connsiteX97" fmla="*/ 572906 w 1941827"/>
              <a:gd name="connsiteY97" fmla="*/ 1215699 h 3160923"/>
              <a:gd name="connsiteX98" fmla="*/ 459082 w 1941827"/>
              <a:gd name="connsiteY98" fmla="*/ 1091779 h 3160923"/>
              <a:gd name="connsiteX99" fmla="*/ 597004 w 1941827"/>
              <a:gd name="connsiteY99" fmla="*/ 1232178 h 3160923"/>
              <a:gd name="connsiteX100" fmla="*/ 633199 w 1941827"/>
              <a:gd name="connsiteY100" fmla="*/ 1321427 h 3160923"/>
              <a:gd name="connsiteX101" fmla="*/ 629675 w 1941827"/>
              <a:gd name="connsiteY101" fmla="*/ 1275516 h 3160923"/>
              <a:gd name="connsiteX102" fmla="*/ 431269 w 1941827"/>
              <a:gd name="connsiteY102" fmla="*/ 1049488 h 3160923"/>
              <a:gd name="connsiteX103" fmla="*/ 659107 w 1941827"/>
              <a:gd name="connsiteY103" fmla="*/ 1277231 h 3160923"/>
              <a:gd name="connsiteX104" fmla="*/ 703112 w 1941827"/>
              <a:gd name="connsiteY104" fmla="*/ 1494591 h 3160923"/>
              <a:gd name="connsiteX105" fmla="*/ 758072 w 1941827"/>
              <a:gd name="connsiteY105" fmla="*/ 1434870 h 3160923"/>
              <a:gd name="connsiteX106" fmla="*/ 819603 w 1941827"/>
              <a:gd name="connsiteY106" fmla="*/ 1306472 h 3160923"/>
              <a:gd name="connsiteX107" fmla="*/ 762739 w 1941827"/>
              <a:gd name="connsiteY107" fmla="*/ 979955 h 3160923"/>
              <a:gd name="connsiteX108" fmla="*/ 550331 w 1941827"/>
              <a:gd name="connsiteY108" fmla="*/ 813649 h 3160923"/>
              <a:gd name="connsiteX109" fmla="*/ 544331 w 1941827"/>
              <a:gd name="connsiteY109" fmla="*/ 810315 h 3160923"/>
              <a:gd name="connsiteX110" fmla="*/ 875420 w 1941827"/>
              <a:gd name="connsiteY110" fmla="*/ 571619 h 3160923"/>
              <a:gd name="connsiteX111" fmla="*/ 844178 w 1941827"/>
              <a:gd name="connsiteY111" fmla="*/ 489227 h 3160923"/>
              <a:gd name="connsiteX112" fmla="*/ 895708 w 1941827"/>
              <a:gd name="connsiteY112" fmla="*/ 563618 h 3160923"/>
              <a:gd name="connsiteX113" fmla="*/ 1031058 w 1941827"/>
              <a:gd name="connsiteY113" fmla="*/ 30884 h 3160923"/>
              <a:gd name="connsiteX114" fmla="*/ 773216 w 1941827"/>
              <a:gd name="connsiteY114" fmla="*/ 58316 h 3160923"/>
              <a:gd name="connsiteX115" fmla="*/ 770264 w 1941827"/>
              <a:gd name="connsiteY115" fmla="*/ 111752 h 3160923"/>
              <a:gd name="connsiteX116" fmla="*/ 812364 w 1941827"/>
              <a:gd name="connsiteY116" fmla="*/ 118038 h 3160923"/>
              <a:gd name="connsiteX117" fmla="*/ 970670 w 1941827"/>
              <a:gd name="connsiteY117" fmla="*/ 97655 h 3160923"/>
              <a:gd name="connsiteX118" fmla="*/ 1069253 w 1941827"/>
              <a:gd name="connsiteY118" fmla="*/ 75938 h 3160923"/>
              <a:gd name="connsiteX119" fmla="*/ 987529 w 1941827"/>
              <a:gd name="connsiteY119" fmla="*/ 108608 h 3160923"/>
              <a:gd name="connsiteX120" fmla="*/ 1015628 w 1941827"/>
              <a:gd name="connsiteY120" fmla="*/ 140136 h 3160923"/>
              <a:gd name="connsiteX121" fmla="*/ 1111640 w 1941827"/>
              <a:gd name="connsiteY121" fmla="*/ 151852 h 3160923"/>
              <a:gd name="connsiteX122" fmla="*/ 1024295 w 1941827"/>
              <a:gd name="connsiteY122" fmla="*/ 154900 h 3160923"/>
              <a:gd name="connsiteX123" fmla="*/ 1035154 w 1941827"/>
              <a:gd name="connsiteY123" fmla="*/ 178903 h 3160923"/>
              <a:gd name="connsiteX124" fmla="*/ 1125832 w 1941827"/>
              <a:gd name="connsiteY124" fmla="*/ 196429 h 3160923"/>
              <a:gd name="connsiteX125" fmla="*/ 1041536 w 1941827"/>
              <a:gd name="connsiteY125" fmla="*/ 196905 h 3160923"/>
              <a:gd name="connsiteX126" fmla="*/ 1044774 w 1941827"/>
              <a:gd name="connsiteY126" fmla="*/ 265676 h 3160923"/>
              <a:gd name="connsiteX127" fmla="*/ 1116021 w 1941827"/>
              <a:gd name="connsiteY127" fmla="*/ 323016 h 3160923"/>
              <a:gd name="connsiteX128" fmla="*/ 1037059 w 1941827"/>
              <a:gd name="connsiteY128" fmla="*/ 290822 h 3160923"/>
              <a:gd name="connsiteX129" fmla="*/ 1004102 w 1941827"/>
              <a:gd name="connsiteY129" fmla="*/ 344924 h 3160923"/>
              <a:gd name="connsiteX130" fmla="*/ 1054299 w 1941827"/>
              <a:gd name="connsiteY130" fmla="*/ 440364 h 3160923"/>
              <a:gd name="connsiteX131" fmla="*/ 982576 w 1941827"/>
              <a:gd name="connsiteY131" fmla="*/ 368927 h 3160923"/>
              <a:gd name="connsiteX132" fmla="*/ 916472 w 1941827"/>
              <a:gd name="connsiteY132" fmla="*/ 424648 h 3160923"/>
              <a:gd name="connsiteX133" fmla="*/ 946476 w 1941827"/>
              <a:gd name="connsiteY133" fmla="*/ 527899 h 3160923"/>
              <a:gd name="connsiteX134" fmla="*/ 885326 w 1941827"/>
              <a:gd name="connsiteY134" fmla="*/ 444555 h 3160923"/>
              <a:gd name="connsiteX135" fmla="*/ 754833 w 1941827"/>
              <a:gd name="connsiteY135" fmla="*/ 494276 h 3160923"/>
              <a:gd name="connsiteX136" fmla="*/ 755881 w 1941827"/>
              <a:gd name="connsiteY136" fmla="*/ 596479 h 3160923"/>
              <a:gd name="connsiteX137" fmla="*/ 714923 w 1941827"/>
              <a:gd name="connsiteY137" fmla="*/ 505896 h 3160923"/>
              <a:gd name="connsiteX138" fmla="*/ 577859 w 1941827"/>
              <a:gd name="connsiteY138" fmla="*/ 551807 h 3160923"/>
              <a:gd name="connsiteX139" fmla="*/ 635104 w 1941827"/>
              <a:gd name="connsiteY139" fmla="*/ 661154 h 3160923"/>
              <a:gd name="connsiteX140" fmla="*/ 516613 w 1941827"/>
              <a:gd name="connsiteY140" fmla="*/ 580096 h 3160923"/>
              <a:gd name="connsiteX141" fmla="*/ 480418 w 1941827"/>
              <a:gd name="connsiteY141" fmla="*/ 600194 h 3160923"/>
              <a:gd name="connsiteX142" fmla="*/ 423744 w 1941827"/>
              <a:gd name="connsiteY142" fmla="*/ 640389 h 3160923"/>
              <a:gd name="connsiteX143" fmla="*/ 527186 w 1941827"/>
              <a:gd name="connsiteY143" fmla="*/ 735449 h 3160923"/>
              <a:gd name="connsiteX144" fmla="*/ 378786 w 1941827"/>
              <a:gd name="connsiteY144" fmla="*/ 682299 h 3160923"/>
              <a:gd name="connsiteX145" fmla="*/ 297443 w 1941827"/>
              <a:gd name="connsiteY145" fmla="*/ 791741 h 3160923"/>
              <a:gd name="connsiteX146" fmla="*/ 404885 w 1941827"/>
              <a:gd name="connsiteY146" fmla="*/ 771929 h 3160923"/>
              <a:gd name="connsiteX147" fmla="*/ 504611 w 1941827"/>
              <a:gd name="connsiteY147" fmla="*/ 796504 h 3160923"/>
              <a:gd name="connsiteX148" fmla="*/ 213718 w 1941827"/>
              <a:gd name="connsiteY148" fmla="*/ 873656 h 3160923"/>
              <a:gd name="connsiteX149" fmla="*/ 28647 w 1941827"/>
              <a:gd name="connsiteY149" fmla="*/ 1110162 h 3160923"/>
              <a:gd name="connsiteX150" fmla="*/ 27028 w 1941827"/>
              <a:gd name="connsiteY150" fmla="*/ 1299043 h 3160923"/>
              <a:gd name="connsiteX151" fmla="*/ 41982 w 1941827"/>
              <a:gd name="connsiteY151" fmla="*/ 1253513 h 3160923"/>
              <a:gd name="connsiteX152" fmla="*/ 37505 w 1941827"/>
              <a:gd name="connsiteY152" fmla="*/ 1111877 h 3160923"/>
              <a:gd name="connsiteX153" fmla="*/ 52269 w 1941827"/>
              <a:gd name="connsiteY153" fmla="*/ 1227415 h 3160923"/>
              <a:gd name="connsiteX154" fmla="*/ 75796 w 1941827"/>
              <a:gd name="connsiteY154" fmla="*/ 1179314 h 3160923"/>
              <a:gd name="connsiteX155" fmla="*/ 126278 w 1941827"/>
              <a:gd name="connsiteY155" fmla="*/ 987004 h 3160923"/>
              <a:gd name="connsiteX156" fmla="*/ 94370 w 1941827"/>
              <a:gd name="connsiteY156" fmla="*/ 1149310 h 3160923"/>
              <a:gd name="connsiteX157" fmla="*/ 193049 w 1941827"/>
              <a:gd name="connsiteY157" fmla="*/ 1062537 h 3160923"/>
              <a:gd name="connsiteX158" fmla="*/ 48364 w 1941827"/>
              <a:gd name="connsiteY158" fmla="*/ 1366575 h 3160923"/>
              <a:gd name="connsiteX159" fmla="*/ 48364 w 1941827"/>
              <a:gd name="connsiteY159" fmla="*/ 1366575 h 3160923"/>
              <a:gd name="connsiteX160" fmla="*/ 45602 w 1941827"/>
              <a:gd name="connsiteY160" fmla="*/ 1458301 h 3160923"/>
              <a:gd name="connsiteX161" fmla="*/ 70367 w 1941827"/>
              <a:gd name="connsiteY161" fmla="*/ 1830538 h 3160923"/>
              <a:gd name="connsiteX162" fmla="*/ 160473 w 1941827"/>
              <a:gd name="connsiteY162" fmla="*/ 2149911 h 3160923"/>
              <a:gd name="connsiteX163" fmla="*/ 475941 w 1941827"/>
              <a:gd name="connsiteY163" fmla="*/ 1686329 h 3160923"/>
              <a:gd name="connsiteX164" fmla="*/ 203526 w 1941827"/>
              <a:gd name="connsiteY164" fmla="*/ 2226968 h 3160923"/>
              <a:gd name="connsiteX165" fmla="*/ 207050 w 1941827"/>
              <a:gd name="connsiteY165" fmla="*/ 2285928 h 3160923"/>
              <a:gd name="connsiteX166" fmla="*/ 193906 w 1941827"/>
              <a:gd name="connsiteY166" fmla="*/ 2612350 h 3160923"/>
              <a:gd name="connsiteX167" fmla="*/ 245055 w 1941827"/>
              <a:gd name="connsiteY167" fmla="*/ 2829520 h 3160923"/>
              <a:gd name="connsiteX168" fmla="*/ 482037 w 1941827"/>
              <a:gd name="connsiteY168" fmla="*/ 2847713 h 3160923"/>
              <a:gd name="connsiteX169" fmla="*/ 731497 w 1941827"/>
              <a:gd name="connsiteY169" fmla="*/ 2892099 h 3160923"/>
              <a:gd name="connsiteX170" fmla="*/ 605195 w 1941827"/>
              <a:gd name="connsiteY170" fmla="*/ 2759130 h 3160923"/>
              <a:gd name="connsiteX171" fmla="*/ 475274 w 1941827"/>
              <a:gd name="connsiteY171" fmla="*/ 2615874 h 3160923"/>
              <a:gd name="connsiteX172" fmla="*/ 599385 w 1941827"/>
              <a:gd name="connsiteY172" fmla="*/ 2712077 h 3160923"/>
              <a:gd name="connsiteX173" fmla="*/ 731973 w 1941827"/>
              <a:gd name="connsiteY173" fmla="*/ 2843427 h 3160923"/>
              <a:gd name="connsiteX174" fmla="*/ 755690 w 1941827"/>
              <a:gd name="connsiteY174" fmla="*/ 2909244 h 3160923"/>
              <a:gd name="connsiteX175" fmla="*/ 787123 w 1941827"/>
              <a:gd name="connsiteY175" fmla="*/ 2933247 h 3160923"/>
              <a:gd name="connsiteX176" fmla="*/ 868752 w 1941827"/>
              <a:gd name="connsiteY176" fmla="*/ 3078504 h 3160923"/>
              <a:gd name="connsiteX177" fmla="*/ 960097 w 1941827"/>
              <a:gd name="connsiteY177" fmla="*/ 3107269 h 3160923"/>
              <a:gd name="connsiteX178" fmla="*/ 965907 w 1941827"/>
              <a:gd name="connsiteY178" fmla="*/ 3107555 h 3160923"/>
              <a:gd name="connsiteX179" fmla="*/ 884754 w 1941827"/>
              <a:gd name="connsiteY179" fmla="*/ 2974872 h 3160923"/>
              <a:gd name="connsiteX180" fmla="*/ 994958 w 1941827"/>
              <a:gd name="connsiteY180" fmla="*/ 3098506 h 3160923"/>
              <a:gd name="connsiteX181" fmla="*/ 1060205 w 1941827"/>
              <a:gd name="connsiteY181" fmla="*/ 3037641 h 3160923"/>
              <a:gd name="connsiteX182" fmla="*/ 1061538 w 1941827"/>
              <a:gd name="connsiteY182" fmla="*/ 3037070 h 3160923"/>
              <a:gd name="connsiteX183" fmla="*/ 959811 w 1941827"/>
              <a:gd name="connsiteY183" fmla="*/ 2882098 h 3160923"/>
              <a:gd name="connsiteX184" fmla="*/ 1094780 w 1941827"/>
              <a:gd name="connsiteY184" fmla="*/ 3019353 h 3160923"/>
              <a:gd name="connsiteX185" fmla="*/ 1127737 w 1941827"/>
              <a:gd name="connsiteY185" fmla="*/ 2982872 h 3160923"/>
              <a:gd name="connsiteX186" fmla="*/ 1161551 w 1941827"/>
              <a:gd name="connsiteY186" fmla="*/ 2894766 h 3160923"/>
              <a:gd name="connsiteX187" fmla="*/ 1024391 w 1941827"/>
              <a:gd name="connsiteY187" fmla="*/ 2812470 h 3160923"/>
              <a:gd name="connsiteX188" fmla="*/ 1175648 w 1941827"/>
              <a:gd name="connsiteY188" fmla="*/ 2872192 h 3160923"/>
              <a:gd name="connsiteX189" fmla="*/ 1150502 w 1941827"/>
              <a:gd name="connsiteY189" fmla="*/ 2775608 h 3160923"/>
              <a:gd name="connsiteX190" fmla="*/ 1001245 w 1941827"/>
              <a:gd name="connsiteY190" fmla="*/ 2760654 h 3160923"/>
              <a:gd name="connsiteX191" fmla="*/ 980385 w 1941827"/>
              <a:gd name="connsiteY191" fmla="*/ 2763988 h 3160923"/>
              <a:gd name="connsiteX192" fmla="*/ 842749 w 1941827"/>
              <a:gd name="connsiteY192" fmla="*/ 2893623 h 3160923"/>
              <a:gd name="connsiteX193" fmla="*/ 939142 w 1941827"/>
              <a:gd name="connsiteY193" fmla="*/ 2743509 h 3160923"/>
              <a:gd name="connsiteX194" fmla="*/ 847226 w 1941827"/>
              <a:gd name="connsiteY194" fmla="*/ 2653879 h 3160923"/>
              <a:gd name="connsiteX195" fmla="*/ 550617 w 1941827"/>
              <a:gd name="connsiteY195" fmla="*/ 2535007 h 3160923"/>
              <a:gd name="connsiteX196" fmla="*/ 533377 w 1941827"/>
              <a:gd name="connsiteY196" fmla="*/ 2533388 h 3160923"/>
              <a:gd name="connsiteX197" fmla="*/ 556332 w 1941827"/>
              <a:gd name="connsiteY197" fmla="*/ 2473761 h 3160923"/>
              <a:gd name="connsiteX198" fmla="*/ 555284 w 1941827"/>
              <a:gd name="connsiteY198" fmla="*/ 2465856 h 3160923"/>
              <a:gd name="connsiteX199" fmla="*/ 497753 w 1941827"/>
              <a:gd name="connsiteY199" fmla="*/ 2324028 h 3160923"/>
              <a:gd name="connsiteX200" fmla="*/ 576620 w 1941827"/>
              <a:gd name="connsiteY200" fmla="*/ 2469094 h 3160923"/>
              <a:gd name="connsiteX201" fmla="*/ 589670 w 1941827"/>
              <a:gd name="connsiteY201" fmla="*/ 2471094 h 3160923"/>
              <a:gd name="connsiteX202" fmla="*/ 873419 w 1941827"/>
              <a:gd name="connsiteY202" fmla="*/ 2540531 h 3160923"/>
              <a:gd name="connsiteX203" fmla="*/ 969146 w 1941827"/>
              <a:gd name="connsiteY203" fmla="*/ 2590157 h 3160923"/>
              <a:gd name="connsiteX204" fmla="*/ 1069825 w 1941827"/>
              <a:gd name="connsiteY204" fmla="*/ 2627114 h 3160923"/>
              <a:gd name="connsiteX205" fmla="*/ 1056395 w 1941827"/>
              <a:gd name="connsiteY205" fmla="*/ 2584728 h 3160923"/>
              <a:gd name="connsiteX206" fmla="*/ 1391294 w 1941827"/>
              <a:gd name="connsiteY206" fmla="*/ 2869715 h 3160923"/>
              <a:gd name="connsiteX207" fmla="*/ 1553219 w 1941827"/>
              <a:gd name="connsiteY207" fmla="*/ 3071741 h 3160923"/>
              <a:gd name="connsiteX208" fmla="*/ 1626275 w 1941827"/>
              <a:gd name="connsiteY208" fmla="*/ 3119747 h 3160923"/>
              <a:gd name="connsiteX209" fmla="*/ 1674281 w 1941827"/>
              <a:gd name="connsiteY209" fmla="*/ 3150608 h 3160923"/>
              <a:gd name="connsiteX210" fmla="*/ 1670662 w 1941827"/>
              <a:gd name="connsiteY210" fmla="*/ 3012876 h 3160923"/>
              <a:gd name="connsiteX211" fmla="*/ 1706666 w 1941827"/>
              <a:gd name="connsiteY211" fmla="*/ 3158990 h 3160923"/>
              <a:gd name="connsiteX212" fmla="*/ 1734860 w 1941827"/>
              <a:gd name="connsiteY212" fmla="*/ 3160895 h 3160923"/>
              <a:gd name="connsiteX213" fmla="*/ 1836302 w 1941827"/>
              <a:gd name="connsiteY213" fmla="*/ 3085838 h 3160923"/>
              <a:gd name="connsiteX214" fmla="*/ 1713334 w 1941827"/>
              <a:gd name="connsiteY214" fmla="*/ 2947630 h 3160923"/>
              <a:gd name="connsiteX215" fmla="*/ 1857257 w 1941827"/>
              <a:gd name="connsiteY215" fmla="*/ 3053262 h 3160923"/>
              <a:gd name="connsiteX216" fmla="*/ 1905358 w 1941827"/>
              <a:gd name="connsiteY216" fmla="*/ 2966394 h 3160923"/>
              <a:gd name="connsiteX217" fmla="*/ 1777532 w 1941827"/>
              <a:gd name="connsiteY217" fmla="*/ 2887146 h 3160923"/>
              <a:gd name="connsiteX218" fmla="*/ 1924027 w 1941827"/>
              <a:gd name="connsiteY218" fmla="*/ 2938581 h 3160923"/>
              <a:gd name="connsiteX219" fmla="*/ 1934504 w 1941827"/>
              <a:gd name="connsiteY219" fmla="*/ 2844093 h 3160923"/>
              <a:gd name="connsiteX220" fmla="*/ 1782866 w 1941827"/>
              <a:gd name="connsiteY220" fmla="*/ 2821233 h 3160923"/>
              <a:gd name="connsiteX221" fmla="*/ 347449 w 1941827"/>
              <a:gd name="connsiteY221" fmla="*/ 1015198 h 3160923"/>
              <a:gd name="connsiteX222" fmla="*/ 206384 w 1941827"/>
              <a:gd name="connsiteY222" fmla="*/ 1026056 h 3160923"/>
              <a:gd name="connsiteX223" fmla="*/ 294871 w 1941827"/>
              <a:gd name="connsiteY223" fmla="*/ 968525 h 3160923"/>
              <a:gd name="connsiteX224" fmla="*/ 437270 w 1941827"/>
              <a:gd name="connsiteY224" fmla="*/ 1021484 h 3160923"/>
              <a:gd name="connsiteX225" fmla="*/ 347449 w 1941827"/>
              <a:gd name="connsiteY225" fmla="*/ 1015198 h 3160923"/>
              <a:gd name="connsiteX226" fmla="*/ 737402 w 1941827"/>
              <a:gd name="connsiteY226" fmla="*/ 1363337 h 3160923"/>
              <a:gd name="connsiteX227" fmla="*/ 721019 w 1941827"/>
              <a:gd name="connsiteY227" fmla="*/ 1453538 h 3160923"/>
              <a:gd name="connsiteX228" fmla="*/ 715781 w 1941827"/>
              <a:gd name="connsiteY228" fmla="*/ 1330190 h 3160923"/>
              <a:gd name="connsiteX229" fmla="*/ 682634 w 1941827"/>
              <a:gd name="connsiteY229" fmla="*/ 1190649 h 3160923"/>
              <a:gd name="connsiteX230" fmla="*/ 592718 w 1941827"/>
              <a:gd name="connsiteY230" fmla="*/ 1049107 h 3160923"/>
              <a:gd name="connsiteX231" fmla="*/ 689111 w 1941827"/>
              <a:gd name="connsiteY231" fmla="*/ 1160264 h 3160923"/>
              <a:gd name="connsiteX232" fmla="*/ 737402 w 1941827"/>
              <a:gd name="connsiteY232" fmla="*/ 1363337 h 3160923"/>
              <a:gd name="connsiteX233" fmla="*/ 717209 w 1941827"/>
              <a:gd name="connsiteY233" fmla="*/ 978812 h 3160923"/>
              <a:gd name="connsiteX234" fmla="*/ 796743 w 1941827"/>
              <a:gd name="connsiteY234" fmla="*/ 1192839 h 3160923"/>
              <a:gd name="connsiteX235" fmla="*/ 790361 w 1941827"/>
              <a:gd name="connsiteY235" fmla="*/ 1356574 h 3160923"/>
              <a:gd name="connsiteX236" fmla="*/ 777693 w 1941827"/>
              <a:gd name="connsiteY236" fmla="*/ 1174646 h 3160923"/>
              <a:gd name="connsiteX237" fmla="*/ 693206 w 1941827"/>
              <a:gd name="connsiteY237" fmla="*/ 966144 h 3160923"/>
              <a:gd name="connsiteX238" fmla="*/ 589289 w 1941827"/>
              <a:gd name="connsiteY238" fmla="*/ 875180 h 3160923"/>
              <a:gd name="connsiteX239" fmla="*/ 717209 w 1941827"/>
              <a:gd name="connsiteY239" fmla="*/ 978812 h 3160923"/>
              <a:gd name="connsiteX240" fmla="*/ 250961 w 1941827"/>
              <a:gd name="connsiteY240" fmla="*/ 880800 h 3160923"/>
              <a:gd name="connsiteX241" fmla="*/ 397931 w 1941827"/>
              <a:gd name="connsiteY241" fmla="*/ 834223 h 3160923"/>
              <a:gd name="connsiteX242" fmla="*/ 584145 w 1941827"/>
              <a:gd name="connsiteY242" fmla="*/ 955190 h 3160923"/>
              <a:gd name="connsiteX243" fmla="*/ 760453 w 1941827"/>
              <a:gd name="connsiteY243" fmla="*/ 1309425 h 3160923"/>
              <a:gd name="connsiteX244" fmla="*/ 631484 w 1941827"/>
              <a:gd name="connsiteY244" fmla="*/ 1023580 h 3160923"/>
              <a:gd name="connsiteX245" fmla="*/ 490895 w 1941827"/>
              <a:gd name="connsiteY245" fmla="*/ 926520 h 3160923"/>
              <a:gd name="connsiteX246" fmla="*/ 359165 w 1941827"/>
              <a:gd name="connsiteY246" fmla="*/ 848225 h 3160923"/>
              <a:gd name="connsiteX247" fmla="*/ 206384 w 1941827"/>
              <a:gd name="connsiteY247" fmla="*/ 936712 h 3160923"/>
              <a:gd name="connsiteX248" fmla="*/ 250961 w 1941827"/>
              <a:gd name="connsiteY248" fmla="*/ 880800 h 3160923"/>
              <a:gd name="connsiteX249" fmla="*/ 323160 w 1941827"/>
              <a:gd name="connsiteY249" fmla="*/ 892897 h 3160923"/>
              <a:gd name="connsiteX250" fmla="*/ 490991 w 1941827"/>
              <a:gd name="connsiteY250" fmla="*/ 996338 h 3160923"/>
              <a:gd name="connsiteX251" fmla="*/ 568524 w 1941827"/>
              <a:gd name="connsiteY251" fmla="*/ 1056822 h 3160923"/>
              <a:gd name="connsiteX252" fmla="*/ 472703 w 1941827"/>
              <a:gd name="connsiteY252" fmla="*/ 1010531 h 3160923"/>
              <a:gd name="connsiteX253" fmla="*/ 366975 w 1941827"/>
              <a:gd name="connsiteY253" fmla="*/ 920710 h 3160923"/>
              <a:gd name="connsiteX254" fmla="*/ 177713 w 1941827"/>
              <a:gd name="connsiteY254" fmla="*/ 1014055 h 3160923"/>
              <a:gd name="connsiteX255" fmla="*/ 323160 w 1941827"/>
              <a:gd name="connsiteY255" fmla="*/ 892897 h 3160923"/>
              <a:gd name="connsiteX256" fmla="*/ 227815 w 1941827"/>
              <a:gd name="connsiteY256" fmla="*/ 1051488 h 3160923"/>
              <a:gd name="connsiteX257" fmla="*/ 283346 w 1941827"/>
              <a:gd name="connsiteY257" fmla="*/ 1019675 h 3160923"/>
              <a:gd name="connsiteX258" fmla="*/ 357831 w 1941827"/>
              <a:gd name="connsiteY258" fmla="*/ 1051393 h 3160923"/>
              <a:gd name="connsiteX259" fmla="*/ 201050 w 1941827"/>
              <a:gd name="connsiteY259" fmla="*/ 1087779 h 3160923"/>
              <a:gd name="connsiteX260" fmla="*/ 227815 w 1941827"/>
              <a:gd name="connsiteY260" fmla="*/ 1051488 h 3160923"/>
              <a:gd name="connsiteX261" fmla="*/ 281345 w 1941827"/>
              <a:gd name="connsiteY261" fmla="*/ 1072919 h 3160923"/>
              <a:gd name="connsiteX262" fmla="*/ 571191 w 1941827"/>
              <a:gd name="connsiteY262" fmla="*/ 1275421 h 3160923"/>
              <a:gd name="connsiteX263" fmla="*/ 300776 w 1941827"/>
              <a:gd name="connsiteY263" fmla="*/ 1103400 h 3160923"/>
              <a:gd name="connsiteX264" fmla="*/ 122373 w 1941827"/>
              <a:gd name="connsiteY264" fmla="*/ 1221700 h 3160923"/>
              <a:gd name="connsiteX265" fmla="*/ 281345 w 1941827"/>
              <a:gd name="connsiteY265" fmla="*/ 1072919 h 3160923"/>
              <a:gd name="connsiteX266" fmla="*/ 260200 w 1941827"/>
              <a:gd name="connsiteY266" fmla="*/ 1177980 h 3160923"/>
              <a:gd name="connsiteX267" fmla="*/ 493562 w 1941827"/>
              <a:gd name="connsiteY267" fmla="*/ 1272373 h 3160923"/>
              <a:gd name="connsiteX268" fmla="*/ 262105 w 1941827"/>
              <a:gd name="connsiteY268" fmla="*/ 1215795 h 3160923"/>
              <a:gd name="connsiteX269" fmla="*/ 130184 w 1941827"/>
              <a:gd name="connsiteY269" fmla="*/ 1267229 h 3160923"/>
              <a:gd name="connsiteX270" fmla="*/ 260200 w 1941827"/>
              <a:gd name="connsiteY270" fmla="*/ 1177980 h 3160923"/>
              <a:gd name="connsiteX271" fmla="*/ 263724 w 1941827"/>
              <a:gd name="connsiteY271" fmla="*/ 1276850 h 3160923"/>
              <a:gd name="connsiteX272" fmla="*/ 524138 w 1941827"/>
              <a:gd name="connsiteY272" fmla="*/ 1340953 h 3160923"/>
              <a:gd name="connsiteX273" fmla="*/ 270868 w 1941827"/>
              <a:gd name="connsiteY273" fmla="*/ 1307901 h 3160923"/>
              <a:gd name="connsiteX274" fmla="*/ 87893 w 1941827"/>
              <a:gd name="connsiteY274" fmla="*/ 1479351 h 3160923"/>
              <a:gd name="connsiteX275" fmla="*/ 263724 w 1941827"/>
              <a:gd name="connsiteY275" fmla="*/ 1276850 h 3160923"/>
              <a:gd name="connsiteX276" fmla="*/ 304967 w 1941827"/>
              <a:gd name="connsiteY276" fmla="*/ 1389340 h 3160923"/>
              <a:gd name="connsiteX277" fmla="*/ 606243 w 1941827"/>
              <a:gd name="connsiteY277" fmla="*/ 1431631 h 3160923"/>
              <a:gd name="connsiteX278" fmla="*/ 316874 w 1941827"/>
              <a:gd name="connsiteY278" fmla="*/ 1423344 h 3160923"/>
              <a:gd name="connsiteX279" fmla="*/ 83130 w 1941827"/>
              <a:gd name="connsiteY279" fmla="*/ 1597556 h 3160923"/>
              <a:gd name="connsiteX280" fmla="*/ 304967 w 1941827"/>
              <a:gd name="connsiteY280" fmla="*/ 1389340 h 3160923"/>
              <a:gd name="connsiteX281" fmla="*/ 441651 w 1941827"/>
              <a:gd name="connsiteY281" fmla="*/ 1417153 h 3160923"/>
              <a:gd name="connsiteX282" fmla="*/ 358307 w 1941827"/>
              <a:gd name="connsiteY282" fmla="*/ 1476684 h 3160923"/>
              <a:gd name="connsiteX283" fmla="*/ 236483 w 1941827"/>
              <a:gd name="connsiteY283" fmla="*/ 1500021 h 3160923"/>
              <a:gd name="connsiteX284" fmla="*/ 334971 w 1941827"/>
              <a:gd name="connsiteY284" fmla="*/ 1445728 h 3160923"/>
              <a:gd name="connsiteX285" fmla="*/ 441651 w 1941827"/>
              <a:gd name="connsiteY285" fmla="*/ 1417153 h 3160923"/>
              <a:gd name="connsiteX286" fmla="*/ 96656 w 1941827"/>
              <a:gd name="connsiteY286" fmla="*/ 1839968 h 3160923"/>
              <a:gd name="connsiteX287" fmla="*/ 396503 w 1941827"/>
              <a:gd name="connsiteY287" fmla="*/ 1495829 h 3160923"/>
              <a:gd name="connsiteX288" fmla="*/ 622245 w 1941827"/>
              <a:gd name="connsiteY288" fmla="*/ 1482018 h 3160923"/>
              <a:gd name="connsiteX289" fmla="*/ 428411 w 1941827"/>
              <a:gd name="connsiteY289" fmla="*/ 1536787 h 3160923"/>
              <a:gd name="connsiteX290" fmla="*/ 96656 w 1941827"/>
              <a:gd name="connsiteY290" fmla="*/ 1839968 h 3160923"/>
              <a:gd name="connsiteX291" fmla="*/ 232292 w 1941827"/>
              <a:gd name="connsiteY291" fmla="*/ 1815298 h 3160923"/>
              <a:gd name="connsiteX292" fmla="*/ 438413 w 1941827"/>
              <a:gd name="connsiteY292" fmla="*/ 1596033 h 3160923"/>
              <a:gd name="connsiteX293" fmla="*/ 684539 w 1941827"/>
              <a:gd name="connsiteY293" fmla="*/ 1566029 h 3160923"/>
              <a:gd name="connsiteX294" fmla="*/ 469655 w 1941827"/>
              <a:gd name="connsiteY294" fmla="*/ 1617273 h 3160923"/>
              <a:gd name="connsiteX295" fmla="*/ 523661 w 1941827"/>
              <a:gd name="connsiteY295" fmla="*/ 1624608 h 3160923"/>
              <a:gd name="connsiteX296" fmla="*/ 637771 w 1941827"/>
              <a:gd name="connsiteY296" fmla="*/ 1600604 h 3160923"/>
              <a:gd name="connsiteX297" fmla="*/ 532043 w 1941827"/>
              <a:gd name="connsiteY297" fmla="*/ 1650801 h 3160923"/>
              <a:gd name="connsiteX298" fmla="*/ 232292 w 1941827"/>
              <a:gd name="connsiteY298" fmla="*/ 1815298 h 3160923"/>
              <a:gd name="connsiteX299" fmla="*/ 258676 w 1941827"/>
              <a:gd name="connsiteY299" fmla="*/ 2108763 h 3160923"/>
              <a:gd name="connsiteX300" fmla="*/ 546617 w 1941827"/>
              <a:gd name="connsiteY300" fmla="*/ 1697283 h 3160923"/>
              <a:gd name="connsiteX301" fmla="*/ 271154 w 1941827"/>
              <a:gd name="connsiteY301" fmla="*/ 2389846 h 3160923"/>
              <a:gd name="connsiteX302" fmla="*/ 258676 w 1941827"/>
              <a:gd name="connsiteY302" fmla="*/ 2108763 h 3160923"/>
              <a:gd name="connsiteX303" fmla="*/ 590051 w 1941827"/>
              <a:gd name="connsiteY303" fmla="*/ 2796087 h 3160923"/>
              <a:gd name="connsiteX304" fmla="*/ 326494 w 1941827"/>
              <a:gd name="connsiteY304" fmla="*/ 2589014 h 3160923"/>
              <a:gd name="connsiteX305" fmla="*/ 590051 w 1941827"/>
              <a:gd name="connsiteY305" fmla="*/ 2796087 h 3160923"/>
              <a:gd name="connsiteX306" fmla="*/ 384406 w 1941827"/>
              <a:gd name="connsiteY306" fmla="*/ 2273927 h 3160923"/>
              <a:gd name="connsiteX307" fmla="*/ 349925 w 1941827"/>
              <a:gd name="connsiteY307" fmla="*/ 2464903 h 3160923"/>
              <a:gd name="connsiteX308" fmla="*/ 247246 w 1941827"/>
              <a:gd name="connsiteY308" fmla="*/ 2614160 h 3160923"/>
              <a:gd name="connsiteX309" fmla="*/ 341543 w 1941827"/>
              <a:gd name="connsiteY309" fmla="*/ 2317456 h 3160923"/>
              <a:gd name="connsiteX310" fmla="*/ 394598 w 1941827"/>
              <a:gd name="connsiteY310" fmla="*/ 1998464 h 3160923"/>
              <a:gd name="connsiteX311" fmla="*/ 384406 w 1941827"/>
              <a:gd name="connsiteY311" fmla="*/ 2273927 h 3160923"/>
              <a:gd name="connsiteX312" fmla="*/ 842273 w 1941827"/>
              <a:gd name="connsiteY312" fmla="*/ 2034754 h 3160923"/>
              <a:gd name="connsiteX313" fmla="*/ 1136881 w 1941827"/>
              <a:gd name="connsiteY313" fmla="*/ 2245828 h 3160923"/>
              <a:gd name="connsiteX314" fmla="*/ 842273 w 1941827"/>
              <a:gd name="connsiteY314" fmla="*/ 2034754 h 3160923"/>
              <a:gd name="connsiteX315" fmla="*/ 934475 w 1941827"/>
              <a:gd name="connsiteY315" fmla="*/ 1933694 h 3160923"/>
              <a:gd name="connsiteX316" fmla="*/ 1193174 w 1941827"/>
              <a:gd name="connsiteY316" fmla="*/ 2097429 h 3160923"/>
              <a:gd name="connsiteX317" fmla="*/ 934475 w 1941827"/>
              <a:gd name="connsiteY317" fmla="*/ 1933694 h 3160923"/>
              <a:gd name="connsiteX318" fmla="*/ 1014199 w 1941827"/>
              <a:gd name="connsiteY318" fmla="*/ 2014656 h 3160923"/>
              <a:gd name="connsiteX319" fmla="*/ 1185935 w 1941827"/>
              <a:gd name="connsiteY319" fmla="*/ 2046851 h 3160923"/>
              <a:gd name="connsiteX320" fmla="*/ 1014199 w 1941827"/>
              <a:gd name="connsiteY320" fmla="*/ 2014656 h 3160923"/>
              <a:gd name="connsiteX321" fmla="*/ 1185744 w 1941827"/>
              <a:gd name="connsiteY321" fmla="*/ 1862161 h 3160923"/>
              <a:gd name="connsiteX322" fmla="*/ 1353003 w 1941827"/>
              <a:gd name="connsiteY322" fmla="*/ 1800915 h 3160923"/>
              <a:gd name="connsiteX323" fmla="*/ 1185744 w 1941827"/>
              <a:gd name="connsiteY323" fmla="*/ 1862161 h 3160923"/>
              <a:gd name="connsiteX324" fmla="*/ 1219463 w 1941827"/>
              <a:gd name="connsiteY324" fmla="*/ 1773959 h 3160923"/>
              <a:gd name="connsiteX325" fmla="*/ 1205937 w 1941827"/>
              <a:gd name="connsiteY325" fmla="*/ 1801487 h 3160923"/>
              <a:gd name="connsiteX326" fmla="*/ 1123070 w 1941827"/>
              <a:gd name="connsiteY326" fmla="*/ 1834443 h 3160923"/>
              <a:gd name="connsiteX327" fmla="*/ 1071635 w 1941827"/>
              <a:gd name="connsiteY327" fmla="*/ 1844063 h 3160923"/>
              <a:gd name="connsiteX328" fmla="*/ 1107544 w 1941827"/>
              <a:gd name="connsiteY328" fmla="*/ 1817108 h 3160923"/>
              <a:gd name="connsiteX329" fmla="*/ 1136119 w 1941827"/>
              <a:gd name="connsiteY329" fmla="*/ 1778627 h 3160923"/>
              <a:gd name="connsiteX330" fmla="*/ 1135452 w 1941827"/>
              <a:gd name="connsiteY330" fmla="*/ 1792152 h 3160923"/>
              <a:gd name="connsiteX331" fmla="*/ 1160027 w 1941827"/>
              <a:gd name="connsiteY331" fmla="*/ 1804916 h 3160923"/>
              <a:gd name="connsiteX332" fmla="*/ 1172790 w 1941827"/>
              <a:gd name="connsiteY332" fmla="*/ 1780341 h 3160923"/>
              <a:gd name="connsiteX333" fmla="*/ 1165551 w 1941827"/>
              <a:gd name="connsiteY333" fmla="*/ 1770435 h 3160923"/>
              <a:gd name="connsiteX334" fmla="*/ 1207556 w 1941827"/>
              <a:gd name="connsiteY334" fmla="*/ 1775103 h 3160923"/>
              <a:gd name="connsiteX335" fmla="*/ 1370720 w 1941827"/>
              <a:gd name="connsiteY335" fmla="*/ 1787580 h 3160923"/>
              <a:gd name="connsiteX336" fmla="*/ 1219463 w 1941827"/>
              <a:gd name="connsiteY336" fmla="*/ 1773959 h 3160923"/>
              <a:gd name="connsiteX337" fmla="*/ 1291186 w 1941827"/>
              <a:gd name="connsiteY337" fmla="*/ 1684520 h 3160923"/>
              <a:gd name="connsiteX338" fmla="*/ 1286423 w 1941827"/>
              <a:gd name="connsiteY338" fmla="*/ 1667660 h 3160923"/>
              <a:gd name="connsiteX339" fmla="*/ 1296520 w 1941827"/>
              <a:gd name="connsiteY339" fmla="*/ 1671089 h 3160923"/>
              <a:gd name="connsiteX340" fmla="*/ 1302425 w 1941827"/>
              <a:gd name="connsiteY340" fmla="*/ 1659755 h 3160923"/>
              <a:gd name="connsiteX341" fmla="*/ 1291091 w 1941827"/>
              <a:gd name="connsiteY341" fmla="*/ 1653849 h 3160923"/>
              <a:gd name="connsiteX342" fmla="*/ 1286614 w 1941827"/>
              <a:gd name="connsiteY342" fmla="*/ 1657088 h 3160923"/>
              <a:gd name="connsiteX343" fmla="*/ 1316522 w 1941827"/>
              <a:gd name="connsiteY343" fmla="*/ 1622226 h 3160923"/>
              <a:gd name="connsiteX344" fmla="*/ 1319094 w 1941827"/>
              <a:gd name="connsiteY344" fmla="*/ 1651373 h 3160923"/>
              <a:gd name="connsiteX345" fmla="*/ 1320237 w 1941827"/>
              <a:gd name="connsiteY345" fmla="*/ 1684329 h 3160923"/>
              <a:gd name="connsiteX346" fmla="*/ 1471494 w 1941827"/>
              <a:gd name="connsiteY346" fmla="*/ 1771388 h 3160923"/>
              <a:gd name="connsiteX347" fmla="*/ 1327095 w 1941827"/>
              <a:gd name="connsiteY347" fmla="*/ 1692425 h 3160923"/>
              <a:gd name="connsiteX348" fmla="*/ 1288995 w 1941827"/>
              <a:gd name="connsiteY348" fmla="*/ 1695854 h 3160923"/>
              <a:gd name="connsiteX349" fmla="*/ 1180315 w 1941827"/>
              <a:gd name="connsiteY349" fmla="*/ 1634418 h 3160923"/>
              <a:gd name="connsiteX350" fmla="*/ 1291186 w 1941827"/>
              <a:gd name="connsiteY350" fmla="*/ 1684520 h 3160923"/>
              <a:gd name="connsiteX351" fmla="*/ 1145072 w 1941827"/>
              <a:gd name="connsiteY351" fmla="*/ 1589175 h 3160923"/>
              <a:gd name="connsiteX352" fmla="*/ 1185935 w 1941827"/>
              <a:gd name="connsiteY352" fmla="*/ 1588889 h 3160923"/>
              <a:gd name="connsiteX353" fmla="*/ 1151454 w 1941827"/>
              <a:gd name="connsiteY353" fmla="*/ 1605176 h 3160923"/>
              <a:gd name="connsiteX354" fmla="*/ 1140500 w 1941827"/>
              <a:gd name="connsiteY354" fmla="*/ 1640705 h 3160923"/>
              <a:gd name="connsiteX355" fmla="*/ 1083065 w 1941827"/>
              <a:gd name="connsiteY355" fmla="*/ 1670804 h 3160923"/>
              <a:gd name="connsiteX356" fmla="*/ 1067063 w 1941827"/>
              <a:gd name="connsiteY356" fmla="*/ 1750433 h 3160923"/>
              <a:gd name="connsiteX357" fmla="*/ 1065158 w 1941827"/>
              <a:gd name="connsiteY357" fmla="*/ 1673756 h 3160923"/>
              <a:gd name="connsiteX358" fmla="*/ 1123355 w 1941827"/>
              <a:gd name="connsiteY358" fmla="*/ 1623846 h 3160923"/>
              <a:gd name="connsiteX359" fmla="*/ 1145072 w 1941827"/>
              <a:gd name="connsiteY359" fmla="*/ 1589175 h 3160923"/>
              <a:gd name="connsiteX360" fmla="*/ 1030868 w 1941827"/>
              <a:gd name="connsiteY360" fmla="*/ 1628799 h 3160923"/>
              <a:gd name="connsiteX361" fmla="*/ 1085065 w 1941827"/>
              <a:gd name="connsiteY361" fmla="*/ 1604986 h 3160923"/>
              <a:gd name="connsiteX362" fmla="*/ 1095257 w 1941827"/>
              <a:gd name="connsiteY362" fmla="*/ 1588698 h 3160923"/>
              <a:gd name="connsiteX363" fmla="*/ 1118021 w 1941827"/>
              <a:gd name="connsiteY363" fmla="*/ 1577935 h 3160923"/>
              <a:gd name="connsiteX364" fmla="*/ 1101353 w 1941827"/>
              <a:gd name="connsiteY364" fmla="*/ 1614035 h 3160923"/>
              <a:gd name="connsiteX365" fmla="*/ 1044488 w 1941827"/>
              <a:gd name="connsiteY365" fmla="*/ 1632608 h 3160923"/>
              <a:gd name="connsiteX366" fmla="*/ 1014580 w 1941827"/>
              <a:gd name="connsiteY366" fmla="*/ 1682996 h 3160923"/>
              <a:gd name="connsiteX367" fmla="*/ 1030868 w 1941827"/>
              <a:gd name="connsiteY367" fmla="*/ 1628799 h 3160923"/>
              <a:gd name="connsiteX368" fmla="*/ 1297853 w 1941827"/>
              <a:gd name="connsiteY368" fmla="*/ 1890260 h 3160923"/>
              <a:gd name="connsiteX369" fmla="*/ 1067063 w 1941827"/>
              <a:gd name="connsiteY369" fmla="*/ 1892070 h 3160923"/>
              <a:gd name="connsiteX370" fmla="*/ 1066872 w 1941827"/>
              <a:gd name="connsiteY370" fmla="*/ 1891784 h 3160923"/>
              <a:gd name="connsiteX371" fmla="*/ 1067063 w 1941827"/>
              <a:gd name="connsiteY371" fmla="*/ 1892070 h 3160923"/>
              <a:gd name="connsiteX372" fmla="*/ 1297853 w 1941827"/>
              <a:gd name="connsiteY372" fmla="*/ 1890260 h 3160923"/>
              <a:gd name="connsiteX373" fmla="*/ 1253562 w 1941827"/>
              <a:gd name="connsiteY373" fmla="*/ 1965412 h 3160923"/>
              <a:gd name="connsiteX374" fmla="*/ 993339 w 1941827"/>
              <a:gd name="connsiteY374" fmla="*/ 1887879 h 3160923"/>
              <a:gd name="connsiteX375" fmla="*/ 1253562 w 1941827"/>
              <a:gd name="connsiteY375" fmla="*/ 1965412 h 3160923"/>
              <a:gd name="connsiteX376" fmla="*/ 654440 w 1941827"/>
              <a:gd name="connsiteY376" fmla="*/ 1848159 h 3160923"/>
              <a:gd name="connsiteX377" fmla="*/ 714923 w 1941827"/>
              <a:gd name="connsiteY377" fmla="*/ 1833967 h 3160923"/>
              <a:gd name="connsiteX378" fmla="*/ 778169 w 1941827"/>
              <a:gd name="connsiteY378" fmla="*/ 1811774 h 3160923"/>
              <a:gd name="connsiteX379" fmla="*/ 776169 w 1941827"/>
              <a:gd name="connsiteY379" fmla="*/ 1827871 h 3160923"/>
              <a:gd name="connsiteX380" fmla="*/ 752071 w 1941827"/>
              <a:gd name="connsiteY380" fmla="*/ 1875020 h 3160923"/>
              <a:gd name="connsiteX381" fmla="*/ 812840 w 1941827"/>
              <a:gd name="connsiteY381" fmla="*/ 1840444 h 3160923"/>
              <a:gd name="connsiteX382" fmla="*/ 826461 w 1941827"/>
              <a:gd name="connsiteY382" fmla="*/ 1784723 h 3160923"/>
              <a:gd name="connsiteX383" fmla="*/ 849416 w 1941827"/>
              <a:gd name="connsiteY383" fmla="*/ 1768816 h 3160923"/>
              <a:gd name="connsiteX384" fmla="*/ 854179 w 1941827"/>
              <a:gd name="connsiteY384" fmla="*/ 1781484 h 3160923"/>
              <a:gd name="connsiteX385" fmla="*/ 854084 w 1941827"/>
              <a:gd name="connsiteY385" fmla="*/ 1875877 h 3160923"/>
              <a:gd name="connsiteX386" fmla="*/ 891136 w 1941827"/>
              <a:gd name="connsiteY386" fmla="*/ 1795581 h 3160923"/>
              <a:gd name="connsiteX387" fmla="*/ 891326 w 1941827"/>
              <a:gd name="connsiteY387" fmla="*/ 1733669 h 3160923"/>
              <a:gd name="connsiteX388" fmla="*/ 955715 w 1941827"/>
              <a:gd name="connsiteY388" fmla="*/ 1694235 h 3160923"/>
              <a:gd name="connsiteX389" fmla="*/ 922283 w 1941827"/>
              <a:gd name="connsiteY389" fmla="*/ 1746528 h 3160923"/>
              <a:gd name="connsiteX390" fmla="*/ 910281 w 1941827"/>
              <a:gd name="connsiteY390" fmla="*/ 1808630 h 3160923"/>
              <a:gd name="connsiteX391" fmla="*/ 926093 w 1941827"/>
              <a:gd name="connsiteY391" fmla="*/ 1790247 h 3160923"/>
              <a:gd name="connsiteX392" fmla="*/ 901804 w 1941827"/>
              <a:gd name="connsiteY392" fmla="*/ 1871305 h 3160923"/>
              <a:gd name="connsiteX393" fmla="*/ 922568 w 1941827"/>
              <a:gd name="connsiteY393" fmla="*/ 1858065 h 3160923"/>
              <a:gd name="connsiteX394" fmla="*/ 897899 w 1941827"/>
              <a:gd name="connsiteY394" fmla="*/ 1905881 h 3160923"/>
              <a:gd name="connsiteX395" fmla="*/ 704541 w 1941827"/>
              <a:gd name="connsiteY395" fmla="*/ 1885497 h 3160923"/>
              <a:gd name="connsiteX396" fmla="*/ 674728 w 1941827"/>
              <a:gd name="connsiteY396" fmla="*/ 1846635 h 3160923"/>
              <a:gd name="connsiteX397" fmla="*/ 673394 w 1941827"/>
              <a:gd name="connsiteY397" fmla="*/ 1875401 h 3160923"/>
              <a:gd name="connsiteX398" fmla="*/ 872848 w 1941827"/>
              <a:gd name="connsiteY398" fmla="*/ 1927217 h 3160923"/>
              <a:gd name="connsiteX399" fmla="*/ 905138 w 1941827"/>
              <a:gd name="connsiteY399" fmla="*/ 1918644 h 3160923"/>
              <a:gd name="connsiteX400" fmla="*/ 801410 w 1941827"/>
              <a:gd name="connsiteY400" fmla="*/ 1971603 h 3160923"/>
              <a:gd name="connsiteX401" fmla="*/ 654440 w 1941827"/>
              <a:gd name="connsiteY401" fmla="*/ 1848159 h 3160923"/>
              <a:gd name="connsiteX402" fmla="*/ 597671 w 1941827"/>
              <a:gd name="connsiteY402" fmla="*/ 2065710 h 3160923"/>
              <a:gd name="connsiteX403" fmla="*/ 813602 w 1941827"/>
              <a:gd name="connsiteY403" fmla="*/ 2470713 h 3160923"/>
              <a:gd name="connsiteX404" fmla="*/ 597671 w 1941827"/>
              <a:gd name="connsiteY404" fmla="*/ 2065710 h 3160923"/>
              <a:gd name="connsiteX405" fmla="*/ 835129 w 1941827"/>
              <a:gd name="connsiteY405" fmla="*/ 2427660 h 3160923"/>
              <a:gd name="connsiteX406" fmla="*/ 707875 w 1941827"/>
              <a:gd name="connsiteY406" fmla="*/ 1983986 h 3160923"/>
              <a:gd name="connsiteX407" fmla="*/ 835129 w 1941827"/>
              <a:gd name="connsiteY407" fmla="*/ 2427660 h 3160923"/>
              <a:gd name="connsiteX408" fmla="*/ 757595 w 1941827"/>
              <a:gd name="connsiteY408" fmla="*/ 2041898 h 3160923"/>
              <a:gd name="connsiteX409" fmla="*/ 1106020 w 1941827"/>
              <a:gd name="connsiteY409" fmla="*/ 2404514 h 3160923"/>
              <a:gd name="connsiteX410" fmla="*/ 757595 w 1941827"/>
              <a:gd name="connsiteY410" fmla="*/ 2041898 h 316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</a:cxnLst>
            <a:rect l="l" t="t" r="r" b="b"/>
            <a:pathLst>
              <a:path w="1941827" h="3160923">
                <a:moveTo>
                  <a:pt x="1782866" y="2821233"/>
                </a:moveTo>
                <a:cubicBezTo>
                  <a:pt x="1780104" y="2828187"/>
                  <a:pt x="1776104" y="2833330"/>
                  <a:pt x="1770770" y="2836473"/>
                </a:cubicBezTo>
                <a:cubicBezTo>
                  <a:pt x="1770770" y="2836473"/>
                  <a:pt x="1770770" y="2836473"/>
                  <a:pt x="1770770" y="2836473"/>
                </a:cubicBezTo>
                <a:cubicBezTo>
                  <a:pt x="1716668" y="2905053"/>
                  <a:pt x="1635896" y="2882384"/>
                  <a:pt x="1566554" y="2815995"/>
                </a:cubicBezTo>
                <a:cubicBezTo>
                  <a:pt x="1566554" y="2815995"/>
                  <a:pt x="1681330" y="2883336"/>
                  <a:pt x="1738099" y="2836854"/>
                </a:cubicBezTo>
                <a:cubicBezTo>
                  <a:pt x="1723145" y="2831901"/>
                  <a:pt x="1704571" y="2821424"/>
                  <a:pt x="1681901" y="2804469"/>
                </a:cubicBezTo>
                <a:cubicBezTo>
                  <a:pt x="1626561" y="2762940"/>
                  <a:pt x="1569411" y="2640068"/>
                  <a:pt x="1513214" y="2522148"/>
                </a:cubicBezTo>
                <a:cubicBezTo>
                  <a:pt x="1474256" y="2507194"/>
                  <a:pt x="1425393" y="2495669"/>
                  <a:pt x="1397294" y="2516814"/>
                </a:cubicBezTo>
                <a:cubicBezTo>
                  <a:pt x="1345193" y="2555962"/>
                  <a:pt x="1438157" y="2701695"/>
                  <a:pt x="1260039" y="2735985"/>
                </a:cubicBezTo>
                <a:cubicBezTo>
                  <a:pt x="1260039" y="2735985"/>
                  <a:pt x="1355670" y="2701218"/>
                  <a:pt x="1346050" y="2579774"/>
                </a:cubicBezTo>
                <a:cubicBezTo>
                  <a:pt x="1337858" y="2475952"/>
                  <a:pt x="1386055" y="2437281"/>
                  <a:pt x="1505308" y="2505861"/>
                </a:cubicBezTo>
                <a:cubicBezTo>
                  <a:pt x="1504832" y="2504908"/>
                  <a:pt x="1504355" y="2503956"/>
                  <a:pt x="1503974" y="2503003"/>
                </a:cubicBezTo>
                <a:cubicBezTo>
                  <a:pt x="1444824" y="2379464"/>
                  <a:pt x="1308331" y="2313837"/>
                  <a:pt x="1245371" y="2269355"/>
                </a:cubicBezTo>
                <a:cubicBezTo>
                  <a:pt x="1237751" y="2264021"/>
                  <a:pt x="1231559" y="2258687"/>
                  <a:pt x="1226511" y="2253543"/>
                </a:cubicBezTo>
                <a:cubicBezTo>
                  <a:pt x="1225273" y="2265831"/>
                  <a:pt x="1224987" y="2282309"/>
                  <a:pt x="1227273" y="2303454"/>
                </a:cubicBezTo>
                <a:cubicBezTo>
                  <a:pt x="1233464" y="2359366"/>
                  <a:pt x="1282232" y="2449472"/>
                  <a:pt x="1276613" y="2564058"/>
                </a:cubicBezTo>
                <a:cubicBezTo>
                  <a:pt x="1271374" y="2670167"/>
                  <a:pt x="1164694" y="2659594"/>
                  <a:pt x="1164694" y="2659594"/>
                </a:cubicBezTo>
                <a:cubicBezTo>
                  <a:pt x="1244609" y="2645306"/>
                  <a:pt x="1265754" y="2529768"/>
                  <a:pt x="1213271" y="2364129"/>
                </a:cubicBezTo>
                <a:cubicBezTo>
                  <a:pt x="1160693" y="2198489"/>
                  <a:pt x="1214510" y="2185916"/>
                  <a:pt x="1214510" y="2185916"/>
                </a:cubicBezTo>
                <a:cubicBezTo>
                  <a:pt x="1240799" y="2177629"/>
                  <a:pt x="1263468" y="2228207"/>
                  <a:pt x="1293853" y="2260782"/>
                </a:cubicBezTo>
                <a:cubicBezTo>
                  <a:pt x="1324238" y="2293358"/>
                  <a:pt x="1379864" y="2293548"/>
                  <a:pt x="1379864" y="2293548"/>
                </a:cubicBezTo>
                <a:lnTo>
                  <a:pt x="1359575" y="2306693"/>
                </a:lnTo>
                <a:cubicBezTo>
                  <a:pt x="1408439" y="2313456"/>
                  <a:pt x="1463303" y="2269355"/>
                  <a:pt x="1463303" y="2269355"/>
                </a:cubicBezTo>
                <a:lnTo>
                  <a:pt x="1452063" y="2304026"/>
                </a:lnTo>
                <a:cubicBezTo>
                  <a:pt x="1497497" y="2265164"/>
                  <a:pt x="1515023" y="2215158"/>
                  <a:pt x="1515023" y="2215158"/>
                </a:cubicBezTo>
                <a:lnTo>
                  <a:pt x="1517309" y="2243352"/>
                </a:lnTo>
                <a:cubicBezTo>
                  <a:pt x="1517309" y="2243352"/>
                  <a:pt x="1543408" y="2199537"/>
                  <a:pt x="1544646" y="2161341"/>
                </a:cubicBezTo>
                <a:cubicBezTo>
                  <a:pt x="1545599" y="2130671"/>
                  <a:pt x="1533216" y="2102953"/>
                  <a:pt x="1514642" y="2097429"/>
                </a:cubicBezTo>
                <a:cubicBezTo>
                  <a:pt x="1507880" y="2067901"/>
                  <a:pt x="1490544" y="2046279"/>
                  <a:pt x="1479971" y="2035421"/>
                </a:cubicBezTo>
                <a:cubicBezTo>
                  <a:pt x="1478447" y="2033801"/>
                  <a:pt x="1475876" y="2035611"/>
                  <a:pt x="1476733" y="2037612"/>
                </a:cubicBezTo>
                <a:cubicBezTo>
                  <a:pt x="1490163" y="2069234"/>
                  <a:pt x="1477400" y="2101715"/>
                  <a:pt x="1469018" y="2117622"/>
                </a:cubicBezTo>
                <a:cubicBezTo>
                  <a:pt x="1456159" y="2130004"/>
                  <a:pt x="1444824" y="2145816"/>
                  <a:pt x="1435394" y="2160389"/>
                </a:cubicBezTo>
                <a:cubicBezTo>
                  <a:pt x="1431680" y="2166199"/>
                  <a:pt x="1424345" y="2170676"/>
                  <a:pt x="1415011" y="2173629"/>
                </a:cubicBezTo>
                <a:cubicBezTo>
                  <a:pt x="1418059" y="2136862"/>
                  <a:pt x="1403581" y="2106096"/>
                  <a:pt x="1394437" y="2090761"/>
                </a:cubicBezTo>
                <a:cubicBezTo>
                  <a:pt x="1393199" y="2088666"/>
                  <a:pt x="1390055" y="2089904"/>
                  <a:pt x="1390436" y="2092285"/>
                </a:cubicBezTo>
                <a:cubicBezTo>
                  <a:pt x="1396628" y="2128861"/>
                  <a:pt x="1375101" y="2159817"/>
                  <a:pt x="1362338" y="2174486"/>
                </a:cubicBezTo>
                <a:cubicBezTo>
                  <a:pt x="1340144" y="2169152"/>
                  <a:pt x="1318713" y="2156579"/>
                  <a:pt x="1307093" y="2134385"/>
                </a:cubicBezTo>
                <a:cubicBezTo>
                  <a:pt x="1290614" y="2103048"/>
                  <a:pt x="1290233" y="2062091"/>
                  <a:pt x="1304330" y="2029039"/>
                </a:cubicBezTo>
                <a:cubicBezTo>
                  <a:pt x="1305188" y="2022562"/>
                  <a:pt x="1306235" y="2015895"/>
                  <a:pt x="1307759" y="2008846"/>
                </a:cubicBezTo>
                <a:cubicBezTo>
                  <a:pt x="1309093" y="2010560"/>
                  <a:pt x="1310426" y="2012466"/>
                  <a:pt x="1311760" y="2014561"/>
                </a:cubicBezTo>
                <a:cubicBezTo>
                  <a:pt x="1314427" y="2010179"/>
                  <a:pt x="1317380" y="2006084"/>
                  <a:pt x="1320618" y="2002179"/>
                </a:cubicBezTo>
                <a:cubicBezTo>
                  <a:pt x="1319094" y="1999607"/>
                  <a:pt x="1317475" y="1997130"/>
                  <a:pt x="1315665" y="1994749"/>
                </a:cubicBezTo>
                <a:lnTo>
                  <a:pt x="1350717" y="1956458"/>
                </a:lnTo>
                <a:lnTo>
                  <a:pt x="1353956" y="1977413"/>
                </a:lnTo>
                <a:lnTo>
                  <a:pt x="1361480" y="1987700"/>
                </a:lnTo>
                <a:cubicBezTo>
                  <a:pt x="1361480" y="1987700"/>
                  <a:pt x="1374720" y="2020085"/>
                  <a:pt x="1365862" y="2044565"/>
                </a:cubicBezTo>
                <a:cubicBezTo>
                  <a:pt x="1365386" y="2045993"/>
                  <a:pt x="1366910" y="2047232"/>
                  <a:pt x="1368243" y="2046470"/>
                </a:cubicBezTo>
                <a:cubicBezTo>
                  <a:pt x="1379197" y="2040088"/>
                  <a:pt x="1408248" y="2018371"/>
                  <a:pt x="1401962" y="1970746"/>
                </a:cubicBezTo>
                <a:cubicBezTo>
                  <a:pt x="1401962" y="1970746"/>
                  <a:pt x="1415297" y="1968174"/>
                  <a:pt x="1428060" y="1953315"/>
                </a:cubicBezTo>
                <a:cubicBezTo>
                  <a:pt x="1440824" y="1938456"/>
                  <a:pt x="1461588" y="1927693"/>
                  <a:pt x="1461588" y="1927693"/>
                </a:cubicBezTo>
                <a:cubicBezTo>
                  <a:pt x="1461588" y="1927693"/>
                  <a:pt x="1463588" y="1941790"/>
                  <a:pt x="1461683" y="1951315"/>
                </a:cubicBezTo>
                <a:cubicBezTo>
                  <a:pt x="1461398" y="1952839"/>
                  <a:pt x="1463017" y="1953887"/>
                  <a:pt x="1464255" y="1953029"/>
                </a:cubicBezTo>
                <a:cubicBezTo>
                  <a:pt x="1473971" y="1945886"/>
                  <a:pt x="1498069" y="1923978"/>
                  <a:pt x="1488925" y="1887879"/>
                </a:cubicBezTo>
                <a:lnTo>
                  <a:pt x="1460255" y="1891879"/>
                </a:lnTo>
                <a:cubicBezTo>
                  <a:pt x="1460255" y="1891879"/>
                  <a:pt x="1457397" y="1892641"/>
                  <a:pt x="1447967" y="1901595"/>
                </a:cubicBezTo>
                <a:cubicBezTo>
                  <a:pt x="1436823" y="1912167"/>
                  <a:pt x="1368719" y="1965888"/>
                  <a:pt x="1368719" y="1965888"/>
                </a:cubicBezTo>
                <a:cubicBezTo>
                  <a:pt x="1368719" y="1965888"/>
                  <a:pt x="1428251" y="1909119"/>
                  <a:pt x="1440728" y="1893403"/>
                </a:cubicBezTo>
                <a:cubicBezTo>
                  <a:pt x="1447682" y="1884735"/>
                  <a:pt x="1447015" y="1873115"/>
                  <a:pt x="1445110" y="1864542"/>
                </a:cubicBezTo>
                <a:cubicBezTo>
                  <a:pt x="1431680" y="1869495"/>
                  <a:pt x="1423202" y="1856541"/>
                  <a:pt x="1421488" y="1853684"/>
                </a:cubicBezTo>
                <a:cubicBezTo>
                  <a:pt x="1419202" y="1849969"/>
                  <a:pt x="1435394" y="1833205"/>
                  <a:pt x="1424441" y="1830824"/>
                </a:cubicBezTo>
                <a:cubicBezTo>
                  <a:pt x="1413487" y="1828442"/>
                  <a:pt x="1401581" y="1839968"/>
                  <a:pt x="1402057" y="1855398"/>
                </a:cubicBezTo>
                <a:cubicBezTo>
                  <a:pt x="1402343" y="1864542"/>
                  <a:pt x="1390055" y="1863590"/>
                  <a:pt x="1379959" y="1861304"/>
                </a:cubicBezTo>
                <a:lnTo>
                  <a:pt x="1379959" y="1861304"/>
                </a:lnTo>
                <a:cubicBezTo>
                  <a:pt x="1346907" y="1869591"/>
                  <a:pt x="1327476" y="1856827"/>
                  <a:pt x="1327476" y="1856827"/>
                </a:cubicBezTo>
                <a:cubicBezTo>
                  <a:pt x="1346240" y="1860828"/>
                  <a:pt x="1367957" y="1848731"/>
                  <a:pt x="1367957" y="1848731"/>
                </a:cubicBezTo>
                <a:lnTo>
                  <a:pt x="1367957" y="1848731"/>
                </a:lnTo>
                <a:cubicBezTo>
                  <a:pt x="1369386" y="1839015"/>
                  <a:pt x="1373482" y="1823585"/>
                  <a:pt x="1385579" y="1813964"/>
                </a:cubicBezTo>
                <a:cubicBezTo>
                  <a:pt x="1404248" y="1799201"/>
                  <a:pt x="1448729" y="1778341"/>
                  <a:pt x="1465112" y="1780913"/>
                </a:cubicBezTo>
                <a:cubicBezTo>
                  <a:pt x="1481495" y="1783484"/>
                  <a:pt x="1478924" y="1796534"/>
                  <a:pt x="1473399" y="1807202"/>
                </a:cubicBezTo>
                <a:cubicBezTo>
                  <a:pt x="1467875" y="1817870"/>
                  <a:pt x="1478447" y="1833586"/>
                  <a:pt x="1457683" y="1855589"/>
                </a:cubicBezTo>
                <a:cubicBezTo>
                  <a:pt x="1456254" y="1857017"/>
                  <a:pt x="1454921" y="1858351"/>
                  <a:pt x="1453587" y="1859399"/>
                </a:cubicBezTo>
                <a:cubicBezTo>
                  <a:pt x="1454921" y="1863399"/>
                  <a:pt x="1456064" y="1868162"/>
                  <a:pt x="1456254" y="1872543"/>
                </a:cubicBezTo>
                <a:cubicBezTo>
                  <a:pt x="1456635" y="1882830"/>
                  <a:pt x="1458445" y="1880639"/>
                  <a:pt x="1466065" y="1882354"/>
                </a:cubicBezTo>
                <a:cubicBezTo>
                  <a:pt x="1470351" y="1883306"/>
                  <a:pt x="1484734" y="1882735"/>
                  <a:pt x="1496354" y="1882068"/>
                </a:cubicBezTo>
                <a:cubicBezTo>
                  <a:pt x="1512928" y="1869495"/>
                  <a:pt x="1520548" y="1852160"/>
                  <a:pt x="1520072" y="1824537"/>
                </a:cubicBezTo>
                <a:cubicBezTo>
                  <a:pt x="1519405" y="1780341"/>
                  <a:pt x="1496640" y="1729668"/>
                  <a:pt x="1449587" y="1693473"/>
                </a:cubicBezTo>
                <a:cubicBezTo>
                  <a:pt x="1402533" y="1657278"/>
                  <a:pt x="1364909" y="1664803"/>
                  <a:pt x="1355861" y="1643181"/>
                </a:cubicBezTo>
                <a:cubicBezTo>
                  <a:pt x="1346812" y="1621559"/>
                  <a:pt x="1319951" y="1578983"/>
                  <a:pt x="1278327" y="1581078"/>
                </a:cubicBezTo>
                <a:cubicBezTo>
                  <a:pt x="1236703" y="1583174"/>
                  <a:pt x="1228702" y="1585746"/>
                  <a:pt x="1183172" y="1568505"/>
                </a:cubicBezTo>
                <a:cubicBezTo>
                  <a:pt x="1171742" y="1564219"/>
                  <a:pt x="1160503" y="1562981"/>
                  <a:pt x="1148882" y="1563838"/>
                </a:cubicBezTo>
                <a:cubicBezTo>
                  <a:pt x="1135643" y="1554408"/>
                  <a:pt x="1115069" y="1542121"/>
                  <a:pt x="1095257" y="1540311"/>
                </a:cubicBezTo>
                <a:cubicBezTo>
                  <a:pt x="1062586" y="1537358"/>
                  <a:pt x="1043726" y="1524976"/>
                  <a:pt x="1022867" y="1538216"/>
                </a:cubicBezTo>
                <a:cubicBezTo>
                  <a:pt x="1014675" y="1543454"/>
                  <a:pt x="1015723" y="1558790"/>
                  <a:pt x="1022105" y="1576030"/>
                </a:cubicBezTo>
                <a:cubicBezTo>
                  <a:pt x="1050584" y="1570601"/>
                  <a:pt x="1099162" y="1561457"/>
                  <a:pt x="1110592" y="1560980"/>
                </a:cubicBezTo>
                <a:cubicBezTo>
                  <a:pt x="1118307" y="1560600"/>
                  <a:pt x="1126975" y="1563171"/>
                  <a:pt x="1133928" y="1565933"/>
                </a:cubicBezTo>
                <a:cubicBezTo>
                  <a:pt x="1109354" y="1570696"/>
                  <a:pt x="1082303" y="1581935"/>
                  <a:pt x="1048298" y="1590317"/>
                </a:cubicBezTo>
                <a:cubicBezTo>
                  <a:pt x="1008389" y="1618035"/>
                  <a:pt x="923521" y="1673375"/>
                  <a:pt x="867133" y="1722143"/>
                </a:cubicBezTo>
                <a:cubicBezTo>
                  <a:pt x="867133" y="1722143"/>
                  <a:pt x="921235" y="1648706"/>
                  <a:pt x="999435" y="1599652"/>
                </a:cubicBezTo>
                <a:cubicBezTo>
                  <a:pt x="988481" y="1601462"/>
                  <a:pt x="976480" y="1603557"/>
                  <a:pt x="963812" y="1605653"/>
                </a:cubicBezTo>
                <a:cubicBezTo>
                  <a:pt x="908662" y="1641467"/>
                  <a:pt x="804458" y="1711856"/>
                  <a:pt x="730259" y="1777674"/>
                </a:cubicBezTo>
                <a:cubicBezTo>
                  <a:pt x="730259" y="1777674"/>
                  <a:pt x="824366" y="1671947"/>
                  <a:pt x="902852" y="1615940"/>
                </a:cubicBezTo>
                <a:cubicBezTo>
                  <a:pt x="839320" y="1626703"/>
                  <a:pt x="779979" y="1636800"/>
                  <a:pt x="779979" y="1636800"/>
                </a:cubicBezTo>
                <a:cubicBezTo>
                  <a:pt x="714638" y="1661946"/>
                  <a:pt x="270296" y="1985224"/>
                  <a:pt x="584145" y="2379083"/>
                </a:cubicBezTo>
                <a:cubicBezTo>
                  <a:pt x="584145" y="2379083"/>
                  <a:pt x="300776" y="2126766"/>
                  <a:pt x="504707" y="1806345"/>
                </a:cubicBezTo>
                <a:cubicBezTo>
                  <a:pt x="565952" y="1710047"/>
                  <a:pt x="643295" y="1639657"/>
                  <a:pt x="721400" y="1588222"/>
                </a:cubicBezTo>
                <a:cubicBezTo>
                  <a:pt x="707208" y="1572982"/>
                  <a:pt x="695492" y="1555837"/>
                  <a:pt x="693492" y="1539740"/>
                </a:cubicBezTo>
                <a:cubicBezTo>
                  <a:pt x="673299" y="1511927"/>
                  <a:pt x="656249" y="1455539"/>
                  <a:pt x="644915" y="1397627"/>
                </a:cubicBezTo>
                <a:cubicBezTo>
                  <a:pt x="625769" y="1353240"/>
                  <a:pt x="594146" y="1277897"/>
                  <a:pt x="572906" y="1215699"/>
                </a:cubicBezTo>
                <a:cubicBezTo>
                  <a:pt x="540616" y="1120925"/>
                  <a:pt x="459082" y="1091779"/>
                  <a:pt x="459082" y="1091779"/>
                </a:cubicBezTo>
                <a:cubicBezTo>
                  <a:pt x="537854" y="1103495"/>
                  <a:pt x="565762" y="1154644"/>
                  <a:pt x="597004" y="1232178"/>
                </a:cubicBezTo>
                <a:cubicBezTo>
                  <a:pt x="610053" y="1264467"/>
                  <a:pt x="622721" y="1295804"/>
                  <a:pt x="633199" y="1321427"/>
                </a:cubicBezTo>
                <a:cubicBezTo>
                  <a:pt x="631389" y="1304949"/>
                  <a:pt x="630151" y="1289328"/>
                  <a:pt x="629675" y="1275516"/>
                </a:cubicBezTo>
                <a:cubicBezTo>
                  <a:pt x="626817" y="1196363"/>
                  <a:pt x="563190" y="1058727"/>
                  <a:pt x="431269" y="1049488"/>
                </a:cubicBezTo>
                <a:cubicBezTo>
                  <a:pt x="431269" y="1049488"/>
                  <a:pt x="624722" y="1014722"/>
                  <a:pt x="659107" y="1277231"/>
                </a:cubicBezTo>
                <a:cubicBezTo>
                  <a:pt x="675680" y="1403913"/>
                  <a:pt x="691301" y="1465159"/>
                  <a:pt x="703112" y="1494591"/>
                </a:cubicBezTo>
                <a:cubicBezTo>
                  <a:pt x="715590" y="1472398"/>
                  <a:pt x="737688" y="1453729"/>
                  <a:pt x="758072" y="1434870"/>
                </a:cubicBezTo>
                <a:cubicBezTo>
                  <a:pt x="790647" y="1404485"/>
                  <a:pt x="819603" y="1306472"/>
                  <a:pt x="819603" y="1306472"/>
                </a:cubicBezTo>
                <a:cubicBezTo>
                  <a:pt x="834938" y="1221605"/>
                  <a:pt x="825223" y="1106829"/>
                  <a:pt x="762739" y="979955"/>
                </a:cubicBezTo>
                <a:cubicBezTo>
                  <a:pt x="700541" y="852701"/>
                  <a:pt x="641295" y="869180"/>
                  <a:pt x="550331" y="813649"/>
                </a:cubicBezTo>
                <a:cubicBezTo>
                  <a:pt x="548426" y="812506"/>
                  <a:pt x="546331" y="811458"/>
                  <a:pt x="544331" y="810315"/>
                </a:cubicBezTo>
                <a:cubicBezTo>
                  <a:pt x="566619" y="718018"/>
                  <a:pt x="646534" y="661630"/>
                  <a:pt x="875420" y="571619"/>
                </a:cubicBezTo>
                <a:cubicBezTo>
                  <a:pt x="893612" y="501419"/>
                  <a:pt x="844178" y="489227"/>
                  <a:pt x="844178" y="489227"/>
                </a:cubicBezTo>
                <a:cubicBezTo>
                  <a:pt x="889326" y="481417"/>
                  <a:pt x="896375" y="529137"/>
                  <a:pt x="895708" y="563618"/>
                </a:cubicBezTo>
                <a:cubicBezTo>
                  <a:pt x="1212319" y="438078"/>
                  <a:pt x="1192983" y="139660"/>
                  <a:pt x="1031058" y="30884"/>
                </a:cubicBezTo>
                <a:cubicBezTo>
                  <a:pt x="932189" y="-35600"/>
                  <a:pt x="820556" y="20312"/>
                  <a:pt x="773216" y="58316"/>
                </a:cubicBezTo>
                <a:cubicBezTo>
                  <a:pt x="756548" y="71747"/>
                  <a:pt x="755119" y="96607"/>
                  <a:pt x="770264" y="111752"/>
                </a:cubicBezTo>
                <a:cubicBezTo>
                  <a:pt x="781408" y="122896"/>
                  <a:pt x="798458" y="125372"/>
                  <a:pt x="812364" y="118038"/>
                </a:cubicBezTo>
                <a:cubicBezTo>
                  <a:pt x="884849" y="80224"/>
                  <a:pt x="935237" y="79462"/>
                  <a:pt x="970670" y="97655"/>
                </a:cubicBezTo>
                <a:cubicBezTo>
                  <a:pt x="989148" y="74699"/>
                  <a:pt x="1021533" y="51554"/>
                  <a:pt x="1069253" y="75938"/>
                </a:cubicBezTo>
                <a:cubicBezTo>
                  <a:pt x="1069253" y="75938"/>
                  <a:pt x="1008103" y="63936"/>
                  <a:pt x="987529" y="108608"/>
                </a:cubicBezTo>
                <a:cubicBezTo>
                  <a:pt x="998578" y="117276"/>
                  <a:pt x="1007817" y="128135"/>
                  <a:pt x="1015628" y="140136"/>
                </a:cubicBezTo>
                <a:cubicBezTo>
                  <a:pt x="1080207" y="105084"/>
                  <a:pt x="1111640" y="151852"/>
                  <a:pt x="1111640" y="151852"/>
                </a:cubicBezTo>
                <a:cubicBezTo>
                  <a:pt x="1079636" y="132897"/>
                  <a:pt x="1047155" y="142422"/>
                  <a:pt x="1024295" y="154900"/>
                </a:cubicBezTo>
                <a:cubicBezTo>
                  <a:pt x="1028391" y="162615"/>
                  <a:pt x="1031915" y="170711"/>
                  <a:pt x="1035154" y="178903"/>
                </a:cubicBezTo>
                <a:cubicBezTo>
                  <a:pt x="1060109" y="164330"/>
                  <a:pt x="1097162" y="154614"/>
                  <a:pt x="1125832" y="196429"/>
                </a:cubicBezTo>
                <a:cubicBezTo>
                  <a:pt x="1125832" y="196429"/>
                  <a:pt x="1090304" y="166425"/>
                  <a:pt x="1041536" y="196905"/>
                </a:cubicBezTo>
                <a:cubicBezTo>
                  <a:pt x="1048489" y="220051"/>
                  <a:pt x="1049537" y="242911"/>
                  <a:pt x="1044774" y="265676"/>
                </a:cubicBezTo>
                <a:cubicBezTo>
                  <a:pt x="1122498" y="246626"/>
                  <a:pt x="1116021" y="323016"/>
                  <a:pt x="1116021" y="323016"/>
                </a:cubicBezTo>
                <a:cubicBezTo>
                  <a:pt x="1104972" y="277582"/>
                  <a:pt x="1066110" y="281011"/>
                  <a:pt x="1037059" y="290822"/>
                </a:cubicBezTo>
                <a:cubicBezTo>
                  <a:pt x="1029820" y="308824"/>
                  <a:pt x="1018866" y="326826"/>
                  <a:pt x="1004102" y="344924"/>
                </a:cubicBezTo>
                <a:cubicBezTo>
                  <a:pt x="1090589" y="364069"/>
                  <a:pt x="1054299" y="440364"/>
                  <a:pt x="1054299" y="440364"/>
                </a:cubicBezTo>
                <a:cubicBezTo>
                  <a:pt x="1055347" y="390072"/>
                  <a:pt x="1018866" y="373118"/>
                  <a:pt x="982576" y="368927"/>
                </a:cubicBezTo>
                <a:cubicBezTo>
                  <a:pt x="964383" y="387310"/>
                  <a:pt x="942380" y="405884"/>
                  <a:pt x="916472" y="424648"/>
                </a:cubicBezTo>
                <a:cubicBezTo>
                  <a:pt x="980195" y="464843"/>
                  <a:pt x="946476" y="527899"/>
                  <a:pt x="946476" y="527899"/>
                </a:cubicBezTo>
                <a:cubicBezTo>
                  <a:pt x="947429" y="483512"/>
                  <a:pt x="916472" y="458462"/>
                  <a:pt x="885326" y="444555"/>
                </a:cubicBezTo>
                <a:cubicBezTo>
                  <a:pt x="847226" y="465796"/>
                  <a:pt x="803030" y="480083"/>
                  <a:pt x="754833" y="494276"/>
                </a:cubicBezTo>
                <a:cubicBezTo>
                  <a:pt x="787885" y="543710"/>
                  <a:pt x="755881" y="596479"/>
                  <a:pt x="755881" y="596479"/>
                </a:cubicBezTo>
                <a:cubicBezTo>
                  <a:pt x="760262" y="555331"/>
                  <a:pt x="739498" y="525803"/>
                  <a:pt x="714923" y="505896"/>
                </a:cubicBezTo>
                <a:cubicBezTo>
                  <a:pt x="671394" y="518469"/>
                  <a:pt x="625198" y="532376"/>
                  <a:pt x="577859" y="551807"/>
                </a:cubicBezTo>
                <a:cubicBezTo>
                  <a:pt x="627008" y="577715"/>
                  <a:pt x="635104" y="661154"/>
                  <a:pt x="635104" y="661154"/>
                </a:cubicBezTo>
                <a:cubicBezTo>
                  <a:pt x="615387" y="601241"/>
                  <a:pt x="560142" y="584001"/>
                  <a:pt x="516613" y="580096"/>
                </a:cubicBezTo>
                <a:cubicBezTo>
                  <a:pt x="504611" y="586287"/>
                  <a:pt x="492515" y="592955"/>
                  <a:pt x="480418" y="600194"/>
                </a:cubicBezTo>
                <a:cubicBezTo>
                  <a:pt x="459939" y="612481"/>
                  <a:pt x="441080" y="626006"/>
                  <a:pt x="423744" y="640389"/>
                </a:cubicBezTo>
                <a:cubicBezTo>
                  <a:pt x="488038" y="643818"/>
                  <a:pt x="527186" y="735449"/>
                  <a:pt x="527186" y="735449"/>
                </a:cubicBezTo>
                <a:cubicBezTo>
                  <a:pt x="477560" y="671631"/>
                  <a:pt x="420887" y="670012"/>
                  <a:pt x="378786" y="682299"/>
                </a:cubicBezTo>
                <a:cubicBezTo>
                  <a:pt x="343639" y="719351"/>
                  <a:pt x="316874" y="758213"/>
                  <a:pt x="297443" y="791741"/>
                </a:cubicBezTo>
                <a:cubicBezTo>
                  <a:pt x="326684" y="779740"/>
                  <a:pt x="364118" y="769739"/>
                  <a:pt x="404885" y="771929"/>
                </a:cubicBezTo>
                <a:cubicBezTo>
                  <a:pt x="451748" y="774501"/>
                  <a:pt x="484037" y="785836"/>
                  <a:pt x="504611" y="796504"/>
                </a:cubicBezTo>
                <a:cubicBezTo>
                  <a:pt x="407266" y="777073"/>
                  <a:pt x="264677" y="830984"/>
                  <a:pt x="213718" y="873656"/>
                </a:cubicBezTo>
                <a:cubicBezTo>
                  <a:pt x="153996" y="923758"/>
                  <a:pt x="94274" y="973764"/>
                  <a:pt x="28647" y="1110162"/>
                </a:cubicBezTo>
                <a:cubicBezTo>
                  <a:pt x="-21550" y="1214461"/>
                  <a:pt x="5025" y="1265801"/>
                  <a:pt x="27028" y="1299043"/>
                </a:cubicBezTo>
                <a:cubicBezTo>
                  <a:pt x="31790" y="1282755"/>
                  <a:pt x="36743" y="1267610"/>
                  <a:pt x="41982" y="1253513"/>
                </a:cubicBezTo>
                <a:cubicBezTo>
                  <a:pt x="34267" y="1220462"/>
                  <a:pt x="22265" y="1154454"/>
                  <a:pt x="37505" y="1111877"/>
                </a:cubicBezTo>
                <a:cubicBezTo>
                  <a:pt x="37505" y="1111877"/>
                  <a:pt x="40268" y="1182267"/>
                  <a:pt x="52269" y="1227415"/>
                </a:cubicBezTo>
                <a:cubicBezTo>
                  <a:pt x="59889" y="1209603"/>
                  <a:pt x="67795" y="1193601"/>
                  <a:pt x="75796" y="1179314"/>
                </a:cubicBezTo>
                <a:cubicBezTo>
                  <a:pt x="68081" y="1145690"/>
                  <a:pt x="61699" y="1070729"/>
                  <a:pt x="126278" y="987004"/>
                </a:cubicBezTo>
                <a:cubicBezTo>
                  <a:pt x="126278" y="987004"/>
                  <a:pt x="86464" y="1066061"/>
                  <a:pt x="94370" y="1149310"/>
                </a:cubicBezTo>
                <a:cubicBezTo>
                  <a:pt x="144376" y="1076253"/>
                  <a:pt x="193049" y="1062537"/>
                  <a:pt x="193049" y="1062537"/>
                </a:cubicBezTo>
                <a:cubicBezTo>
                  <a:pt x="106371" y="1141119"/>
                  <a:pt x="65890" y="1262943"/>
                  <a:pt x="48364" y="1366575"/>
                </a:cubicBezTo>
                <a:lnTo>
                  <a:pt x="48364" y="1366575"/>
                </a:lnTo>
                <a:cubicBezTo>
                  <a:pt x="46364" y="1384768"/>
                  <a:pt x="42268" y="1410009"/>
                  <a:pt x="45602" y="1458301"/>
                </a:cubicBezTo>
                <a:cubicBezTo>
                  <a:pt x="51698" y="1547550"/>
                  <a:pt x="41411" y="1655278"/>
                  <a:pt x="70367" y="1830538"/>
                </a:cubicBezTo>
                <a:cubicBezTo>
                  <a:pt x="92846" y="1966460"/>
                  <a:pt x="128469" y="2080760"/>
                  <a:pt x="160473" y="2149911"/>
                </a:cubicBezTo>
                <a:cubicBezTo>
                  <a:pt x="183238" y="1706904"/>
                  <a:pt x="475941" y="1686329"/>
                  <a:pt x="475941" y="1686329"/>
                </a:cubicBezTo>
                <a:cubicBezTo>
                  <a:pt x="210670" y="1797200"/>
                  <a:pt x="197049" y="2061519"/>
                  <a:pt x="203526" y="2226968"/>
                </a:cubicBezTo>
                <a:cubicBezTo>
                  <a:pt x="203526" y="2246685"/>
                  <a:pt x="204955" y="2266593"/>
                  <a:pt x="207050" y="2285928"/>
                </a:cubicBezTo>
                <a:cubicBezTo>
                  <a:pt x="219623" y="2401276"/>
                  <a:pt x="203431" y="2498431"/>
                  <a:pt x="193906" y="2612350"/>
                </a:cubicBezTo>
                <a:cubicBezTo>
                  <a:pt x="187429" y="2689979"/>
                  <a:pt x="165902" y="2763512"/>
                  <a:pt x="245055" y="2829520"/>
                </a:cubicBezTo>
                <a:cubicBezTo>
                  <a:pt x="324208" y="2895528"/>
                  <a:pt x="331256" y="2891052"/>
                  <a:pt x="482037" y="2847713"/>
                </a:cubicBezTo>
                <a:cubicBezTo>
                  <a:pt x="591479" y="2816185"/>
                  <a:pt x="673490" y="2853237"/>
                  <a:pt x="731497" y="2892099"/>
                </a:cubicBezTo>
                <a:cubicBezTo>
                  <a:pt x="711685" y="2847713"/>
                  <a:pt x="674537" y="2792372"/>
                  <a:pt x="605195" y="2759130"/>
                </a:cubicBezTo>
                <a:cubicBezTo>
                  <a:pt x="474131" y="2696265"/>
                  <a:pt x="475274" y="2615874"/>
                  <a:pt x="475274" y="2615874"/>
                </a:cubicBezTo>
                <a:cubicBezTo>
                  <a:pt x="521280" y="2676834"/>
                  <a:pt x="536615" y="2683121"/>
                  <a:pt x="599385" y="2712077"/>
                </a:cubicBezTo>
                <a:cubicBezTo>
                  <a:pt x="662155" y="2741033"/>
                  <a:pt x="695302" y="2783895"/>
                  <a:pt x="731973" y="2843427"/>
                </a:cubicBezTo>
                <a:cubicBezTo>
                  <a:pt x="746546" y="2867048"/>
                  <a:pt x="753119" y="2890004"/>
                  <a:pt x="755690" y="2909244"/>
                </a:cubicBezTo>
                <a:cubicBezTo>
                  <a:pt x="767406" y="2917912"/>
                  <a:pt x="777788" y="2926199"/>
                  <a:pt x="787123" y="2933247"/>
                </a:cubicBezTo>
                <a:cubicBezTo>
                  <a:pt x="842749" y="2975633"/>
                  <a:pt x="831700" y="3045833"/>
                  <a:pt x="868752" y="3078504"/>
                </a:cubicBezTo>
                <a:cubicBezTo>
                  <a:pt x="905804" y="3111174"/>
                  <a:pt x="915996" y="3101268"/>
                  <a:pt x="960097" y="3107269"/>
                </a:cubicBezTo>
                <a:cubicBezTo>
                  <a:pt x="962002" y="3107555"/>
                  <a:pt x="963907" y="3107555"/>
                  <a:pt x="965907" y="3107555"/>
                </a:cubicBezTo>
                <a:cubicBezTo>
                  <a:pt x="946857" y="3030116"/>
                  <a:pt x="884754" y="2974872"/>
                  <a:pt x="884754" y="2974872"/>
                </a:cubicBezTo>
                <a:cubicBezTo>
                  <a:pt x="949429" y="3010590"/>
                  <a:pt x="981052" y="3055453"/>
                  <a:pt x="994958" y="3098506"/>
                </a:cubicBezTo>
                <a:cubicBezTo>
                  <a:pt x="1029058" y="3079647"/>
                  <a:pt x="1060205" y="3037641"/>
                  <a:pt x="1060205" y="3037641"/>
                </a:cubicBezTo>
                <a:cubicBezTo>
                  <a:pt x="1060681" y="3037451"/>
                  <a:pt x="1061062" y="3037260"/>
                  <a:pt x="1061538" y="3037070"/>
                </a:cubicBezTo>
                <a:cubicBezTo>
                  <a:pt x="1033344" y="2943439"/>
                  <a:pt x="959811" y="2882098"/>
                  <a:pt x="959811" y="2882098"/>
                </a:cubicBezTo>
                <a:cubicBezTo>
                  <a:pt x="1034963" y="2911054"/>
                  <a:pt x="1074587" y="2964013"/>
                  <a:pt x="1094780" y="3019353"/>
                </a:cubicBezTo>
                <a:cubicBezTo>
                  <a:pt x="1118498" y="3001922"/>
                  <a:pt x="1127737" y="2982872"/>
                  <a:pt x="1127737" y="2982872"/>
                </a:cubicBezTo>
                <a:cubicBezTo>
                  <a:pt x="1164503" y="2943630"/>
                  <a:pt x="1161836" y="2898672"/>
                  <a:pt x="1161551" y="2894766"/>
                </a:cubicBezTo>
                <a:cubicBezTo>
                  <a:pt x="1095638" y="2815232"/>
                  <a:pt x="1024391" y="2812470"/>
                  <a:pt x="1024391" y="2812470"/>
                </a:cubicBezTo>
                <a:cubicBezTo>
                  <a:pt x="1083827" y="2805517"/>
                  <a:pt x="1135071" y="2834187"/>
                  <a:pt x="1175648" y="2872192"/>
                </a:cubicBezTo>
                <a:cubicBezTo>
                  <a:pt x="1196507" y="2837521"/>
                  <a:pt x="1197555" y="2818376"/>
                  <a:pt x="1150502" y="2775608"/>
                </a:cubicBezTo>
                <a:cubicBezTo>
                  <a:pt x="1094304" y="2724555"/>
                  <a:pt x="1035630" y="2749796"/>
                  <a:pt x="1001245" y="2760654"/>
                </a:cubicBezTo>
                <a:cubicBezTo>
                  <a:pt x="993815" y="2763036"/>
                  <a:pt x="987243" y="2764369"/>
                  <a:pt x="980385" y="2763988"/>
                </a:cubicBezTo>
                <a:cubicBezTo>
                  <a:pt x="914377" y="2777609"/>
                  <a:pt x="850940" y="2819328"/>
                  <a:pt x="842749" y="2893623"/>
                </a:cubicBezTo>
                <a:cubicBezTo>
                  <a:pt x="842749" y="2893623"/>
                  <a:pt x="816079" y="2803326"/>
                  <a:pt x="939142" y="2743509"/>
                </a:cubicBezTo>
                <a:cubicBezTo>
                  <a:pt x="918663" y="2727031"/>
                  <a:pt x="890660" y="2699123"/>
                  <a:pt x="847226" y="2653879"/>
                </a:cubicBezTo>
                <a:cubicBezTo>
                  <a:pt x="761977" y="2565011"/>
                  <a:pt x="603005" y="2540722"/>
                  <a:pt x="550617" y="2535007"/>
                </a:cubicBezTo>
                <a:cubicBezTo>
                  <a:pt x="545188" y="2534912"/>
                  <a:pt x="539378" y="2534436"/>
                  <a:pt x="533377" y="2533388"/>
                </a:cubicBezTo>
                <a:cubicBezTo>
                  <a:pt x="533377" y="2533388"/>
                  <a:pt x="559285" y="2511004"/>
                  <a:pt x="556332" y="2473761"/>
                </a:cubicBezTo>
                <a:cubicBezTo>
                  <a:pt x="555761" y="2468999"/>
                  <a:pt x="555284" y="2465856"/>
                  <a:pt x="555284" y="2465856"/>
                </a:cubicBezTo>
                <a:cubicBezTo>
                  <a:pt x="555284" y="2465856"/>
                  <a:pt x="558523" y="2414802"/>
                  <a:pt x="497753" y="2324028"/>
                </a:cubicBezTo>
                <a:cubicBezTo>
                  <a:pt x="497753" y="2324028"/>
                  <a:pt x="570429" y="2374987"/>
                  <a:pt x="576620" y="2469094"/>
                </a:cubicBezTo>
                <a:lnTo>
                  <a:pt x="589670" y="2471094"/>
                </a:lnTo>
                <a:cubicBezTo>
                  <a:pt x="722639" y="2499669"/>
                  <a:pt x="873419" y="2540531"/>
                  <a:pt x="873419" y="2540531"/>
                </a:cubicBezTo>
                <a:cubicBezTo>
                  <a:pt x="909995" y="2557867"/>
                  <a:pt x="933332" y="2568249"/>
                  <a:pt x="969146" y="2590157"/>
                </a:cubicBezTo>
                <a:cubicBezTo>
                  <a:pt x="1005055" y="2612160"/>
                  <a:pt x="1069825" y="2627114"/>
                  <a:pt x="1069825" y="2627114"/>
                </a:cubicBezTo>
                <a:lnTo>
                  <a:pt x="1056395" y="2584728"/>
                </a:lnTo>
                <a:cubicBezTo>
                  <a:pt x="1158693" y="2739032"/>
                  <a:pt x="1302521" y="2800088"/>
                  <a:pt x="1391294" y="2869715"/>
                </a:cubicBezTo>
                <a:cubicBezTo>
                  <a:pt x="1480067" y="2939343"/>
                  <a:pt x="1522072" y="3001637"/>
                  <a:pt x="1553219" y="3071741"/>
                </a:cubicBezTo>
                <a:cubicBezTo>
                  <a:pt x="1584365" y="3141845"/>
                  <a:pt x="1626275" y="3119747"/>
                  <a:pt x="1626275" y="3119747"/>
                </a:cubicBezTo>
                <a:cubicBezTo>
                  <a:pt x="1626275" y="3119747"/>
                  <a:pt x="1642182" y="3138416"/>
                  <a:pt x="1674281" y="3150608"/>
                </a:cubicBezTo>
                <a:cubicBezTo>
                  <a:pt x="1656279" y="3110698"/>
                  <a:pt x="1646278" y="3060978"/>
                  <a:pt x="1670662" y="3012876"/>
                </a:cubicBezTo>
                <a:cubicBezTo>
                  <a:pt x="1670662" y="3012876"/>
                  <a:pt x="1659613" y="3088981"/>
                  <a:pt x="1706666" y="3158990"/>
                </a:cubicBezTo>
                <a:cubicBezTo>
                  <a:pt x="1715334" y="3160323"/>
                  <a:pt x="1724669" y="3161085"/>
                  <a:pt x="1734860" y="3160895"/>
                </a:cubicBezTo>
                <a:cubicBezTo>
                  <a:pt x="1784771" y="3160228"/>
                  <a:pt x="1819347" y="3114698"/>
                  <a:pt x="1836302" y="3085838"/>
                </a:cubicBezTo>
                <a:cubicBezTo>
                  <a:pt x="1800773" y="2976872"/>
                  <a:pt x="1713334" y="2947630"/>
                  <a:pt x="1713334" y="2947630"/>
                </a:cubicBezTo>
                <a:cubicBezTo>
                  <a:pt x="1790486" y="2952678"/>
                  <a:pt x="1833635" y="3004685"/>
                  <a:pt x="1857257" y="3053262"/>
                </a:cubicBezTo>
                <a:cubicBezTo>
                  <a:pt x="1899452" y="3008209"/>
                  <a:pt x="1904882" y="2977157"/>
                  <a:pt x="1905358" y="2966394"/>
                </a:cubicBezTo>
                <a:cubicBezTo>
                  <a:pt x="1852399" y="2895147"/>
                  <a:pt x="1777532" y="2887146"/>
                  <a:pt x="1777532" y="2887146"/>
                </a:cubicBezTo>
                <a:cubicBezTo>
                  <a:pt x="1847636" y="2888194"/>
                  <a:pt x="1893737" y="2910768"/>
                  <a:pt x="1924027" y="2938581"/>
                </a:cubicBezTo>
                <a:cubicBezTo>
                  <a:pt x="1956602" y="2887337"/>
                  <a:pt x="1934504" y="2844093"/>
                  <a:pt x="1934504" y="2844093"/>
                </a:cubicBezTo>
                <a:cubicBezTo>
                  <a:pt x="1887546" y="2765798"/>
                  <a:pt x="1794011" y="2793230"/>
                  <a:pt x="1782866" y="2821233"/>
                </a:cubicBezTo>
                <a:close/>
                <a:moveTo>
                  <a:pt x="347449" y="1015198"/>
                </a:moveTo>
                <a:cubicBezTo>
                  <a:pt x="304396" y="995005"/>
                  <a:pt x="281345" y="964430"/>
                  <a:pt x="206384" y="1026056"/>
                </a:cubicBezTo>
                <a:cubicBezTo>
                  <a:pt x="206384" y="1026056"/>
                  <a:pt x="249151" y="968049"/>
                  <a:pt x="294871" y="968525"/>
                </a:cubicBezTo>
                <a:cubicBezTo>
                  <a:pt x="340591" y="969002"/>
                  <a:pt x="377167" y="1024628"/>
                  <a:pt x="437270" y="1021484"/>
                </a:cubicBezTo>
                <a:cubicBezTo>
                  <a:pt x="437270" y="1021484"/>
                  <a:pt x="390597" y="1035486"/>
                  <a:pt x="347449" y="1015198"/>
                </a:cubicBezTo>
                <a:close/>
                <a:moveTo>
                  <a:pt x="737402" y="1363337"/>
                </a:moveTo>
                <a:cubicBezTo>
                  <a:pt x="748070" y="1423344"/>
                  <a:pt x="721019" y="1453538"/>
                  <a:pt x="721019" y="1453538"/>
                </a:cubicBezTo>
                <a:cubicBezTo>
                  <a:pt x="721019" y="1453538"/>
                  <a:pt x="735593" y="1417248"/>
                  <a:pt x="715781" y="1330190"/>
                </a:cubicBezTo>
                <a:cubicBezTo>
                  <a:pt x="695969" y="1243131"/>
                  <a:pt x="704827" y="1218652"/>
                  <a:pt x="682634" y="1190649"/>
                </a:cubicBezTo>
                <a:cubicBezTo>
                  <a:pt x="660440" y="1162645"/>
                  <a:pt x="612244" y="1089588"/>
                  <a:pt x="592718" y="1049107"/>
                </a:cubicBezTo>
                <a:cubicBezTo>
                  <a:pt x="592718" y="1049107"/>
                  <a:pt x="657964" y="1121783"/>
                  <a:pt x="689111" y="1160264"/>
                </a:cubicBezTo>
                <a:cubicBezTo>
                  <a:pt x="720257" y="1198745"/>
                  <a:pt x="726734" y="1303329"/>
                  <a:pt x="737402" y="1363337"/>
                </a:cubicBezTo>
                <a:close/>
                <a:moveTo>
                  <a:pt x="717209" y="978812"/>
                </a:moveTo>
                <a:cubicBezTo>
                  <a:pt x="764834" y="1071205"/>
                  <a:pt x="788742" y="1125402"/>
                  <a:pt x="796743" y="1192839"/>
                </a:cubicBezTo>
                <a:cubicBezTo>
                  <a:pt x="804839" y="1260276"/>
                  <a:pt x="790361" y="1356574"/>
                  <a:pt x="790361" y="1356574"/>
                </a:cubicBezTo>
                <a:cubicBezTo>
                  <a:pt x="790361" y="1356574"/>
                  <a:pt x="795410" y="1246465"/>
                  <a:pt x="777693" y="1174646"/>
                </a:cubicBezTo>
                <a:cubicBezTo>
                  <a:pt x="759881" y="1102828"/>
                  <a:pt x="724163" y="1021961"/>
                  <a:pt x="693206" y="966144"/>
                </a:cubicBezTo>
                <a:cubicBezTo>
                  <a:pt x="662250" y="910328"/>
                  <a:pt x="589289" y="875180"/>
                  <a:pt x="589289" y="875180"/>
                </a:cubicBezTo>
                <a:cubicBezTo>
                  <a:pt x="589289" y="875180"/>
                  <a:pt x="669489" y="886420"/>
                  <a:pt x="717209" y="978812"/>
                </a:cubicBezTo>
                <a:close/>
                <a:moveTo>
                  <a:pt x="250961" y="880800"/>
                </a:moveTo>
                <a:cubicBezTo>
                  <a:pt x="250961" y="880800"/>
                  <a:pt x="325446" y="805457"/>
                  <a:pt x="397931" y="834223"/>
                </a:cubicBezTo>
                <a:cubicBezTo>
                  <a:pt x="470417" y="862893"/>
                  <a:pt x="519375" y="915757"/>
                  <a:pt x="584145" y="955190"/>
                </a:cubicBezTo>
                <a:cubicBezTo>
                  <a:pt x="648915" y="994624"/>
                  <a:pt x="747689" y="1061966"/>
                  <a:pt x="760453" y="1309425"/>
                </a:cubicBezTo>
                <a:cubicBezTo>
                  <a:pt x="760453" y="1309425"/>
                  <a:pt x="740546" y="1089017"/>
                  <a:pt x="631484" y="1023580"/>
                </a:cubicBezTo>
                <a:cubicBezTo>
                  <a:pt x="522328" y="958143"/>
                  <a:pt x="548236" y="969954"/>
                  <a:pt x="490895" y="926520"/>
                </a:cubicBezTo>
                <a:cubicBezTo>
                  <a:pt x="433555" y="883086"/>
                  <a:pt x="398503" y="840795"/>
                  <a:pt x="359165" y="848225"/>
                </a:cubicBezTo>
                <a:cubicBezTo>
                  <a:pt x="319826" y="855654"/>
                  <a:pt x="278678" y="873847"/>
                  <a:pt x="206384" y="936712"/>
                </a:cubicBezTo>
                <a:lnTo>
                  <a:pt x="250961" y="880800"/>
                </a:lnTo>
                <a:close/>
                <a:moveTo>
                  <a:pt x="323160" y="892897"/>
                </a:moveTo>
                <a:cubicBezTo>
                  <a:pt x="403742" y="884039"/>
                  <a:pt x="443175" y="966525"/>
                  <a:pt x="490991" y="996338"/>
                </a:cubicBezTo>
                <a:cubicBezTo>
                  <a:pt x="538806" y="1026152"/>
                  <a:pt x="568524" y="1056822"/>
                  <a:pt x="568524" y="1056822"/>
                </a:cubicBezTo>
                <a:cubicBezTo>
                  <a:pt x="568524" y="1056822"/>
                  <a:pt x="502040" y="1032914"/>
                  <a:pt x="472703" y="1010531"/>
                </a:cubicBezTo>
                <a:cubicBezTo>
                  <a:pt x="443366" y="988147"/>
                  <a:pt x="409933" y="935378"/>
                  <a:pt x="366975" y="920710"/>
                </a:cubicBezTo>
                <a:cubicBezTo>
                  <a:pt x="323922" y="906041"/>
                  <a:pt x="262105" y="900231"/>
                  <a:pt x="177713" y="1014055"/>
                </a:cubicBezTo>
                <a:cubicBezTo>
                  <a:pt x="177713" y="1014055"/>
                  <a:pt x="242579" y="901755"/>
                  <a:pt x="323160" y="892897"/>
                </a:cubicBezTo>
                <a:close/>
                <a:moveTo>
                  <a:pt x="227815" y="1051488"/>
                </a:moveTo>
                <a:cubicBezTo>
                  <a:pt x="227815" y="1051488"/>
                  <a:pt x="248389" y="1018246"/>
                  <a:pt x="283346" y="1019675"/>
                </a:cubicBezTo>
                <a:cubicBezTo>
                  <a:pt x="307730" y="1020627"/>
                  <a:pt x="357831" y="1051393"/>
                  <a:pt x="357831" y="1051393"/>
                </a:cubicBezTo>
                <a:cubicBezTo>
                  <a:pt x="357831" y="1051393"/>
                  <a:pt x="275059" y="1007673"/>
                  <a:pt x="201050" y="1087779"/>
                </a:cubicBezTo>
                <a:lnTo>
                  <a:pt x="227815" y="1051488"/>
                </a:lnTo>
                <a:close/>
                <a:moveTo>
                  <a:pt x="281345" y="1072919"/>
                </a:moveTo>
                <a:cubicBezTo>
                  <a:pt x="362879" y="1065395"/>
                  <a:pt x="519947" y="1192649"/>
                  <a:pt x="571191" y="1275421"/>
                </a:cubicBezTo>
                <a:cubicBezTo>
                  <a:pt x="571191" y="1275421"/>
                  <a:pt x="391454" y="1097589"/>
                  <a:pt x="300776" y="1103400"/>
                </a:cubicBezTo>
                <a:cubicBezTo>
                  <a:pt x="210098" y="1109210"/>
                  <a:pt x="166093" y="1196554"/>
                  <a:pt x="122373" y="1221700"/>
                </a:cubicBezTo>
                <a:cubicBezTo>
                  <a:pt x="122373" y="1221700"/>
                  <a:pt x="199811" y="1080444"/>
                  <a:pt x="281345" y="1072919"/>
                </a:cubicBezTo>
                <a:close/>
                <a:moveTo>
                  <a:pt x="260200" y="1177980"/>
                </a:moveTo>
                <a:cubicBezTo>
                  <a:pt x="362498" y="1090541"/>
                  <a:pt x="493562" y="1272373"/>
                  <a:pt x="493562" y="1272373"/>
                </a:cubicBezTo>
                <a:cubicBezTo>
                  <a:pt x="335066" y="1115877"/>
                  <a:pt x="262105" y="1215795"/>
                  <a:pt x="262105" y="1215795"/>
                </a:cubicBezTo>
                <a:cubicBezTo>
                  <a:pt x="220290" y="1185886"/>
                  <a:pt x="130184" y="1267229"/>
                  <a:pt x="130184" y="1267229"/>
                </a:cubicBezTo>
                <a:cubicBezTo>
                  <a:pt x="197049" y="1147024"/>
                  <a:pt x="260200" y="1177980"/>
                  <a:pt x="260200" y="1177980"/>
                </a:cubicBezTo>
                <a:close/>
                <a:moveTo>
                  <a:pt x="263724" y="1276850"/>
                </a:moveTo>
                <a:cubicBezTo>
                  <a:pt x="366499" y="1157597"/>
                  <a:pt x="524138" y="1340953"/>
                  <a:pt x="524138" y="1340953"/>
                </a:cubicBezTo>
                <a:cubicBezTo>
                  <a:pt x="314873" y="1183981"/>
                  <a:pt x="270868" y="1307901"/>
                  <a:pt x="270868" y="1307901"/>
                </a:cubicBezTo>
                <a:cubicBezTo>
                  <a:pt x="107609" y="1273040"/>
                  <a:pt x="87893" y="1479351"/>
                  <a:pt x="87893" y="1479351"/>
                </a:cubicBezTo>
                <a:cubicBezTo>
                  <a:pt x="97799" y="1214461"/>
                  <a:pt x="263724" y="1276850"/>
                  <a:pt x="263724" y="1276850"/>
                </a:cubicBezTo>
                <a:close/>
                <a:moveTo>
                  <a:pt x="304967" y="1389340"/>
                </a:moveTo>
                <a:cubicBezTo>
                  <a:pt x="428030" y="1241321"/>
                  <a:pt x="606243" y="1431631"/>
                  <a:pt x="606243" y="1431631"/>
                </a:cubicBezTo>
                <a:cubicBezTo>
                  <a:pt x="389740" y="1295804"/>
                  <a:pt x="316874" y="1423344"/>
                  <a:pt x="316874" y="1423344"/>
                </a:cubicBezTo>
                <a:cubicBezTo>
                  <a:pt x="188381" y="1368575"/>
                  <a:pt x="83130" y="1597556"/>
                  <a:pt x="83130" y="1597556"/>
                </a:cubicBezTo>
                <a:cubicBezTo>
                  <a:pt x="152948" y="1313140"/>
                  <a:pt x="304967" y="1389340"/>
                  <a:pt x="304967" y="1389340"/>
                </a:cubicBezTo>
                <a:close/>
                <a:moveTo>
                  <a:pt x="441651" y="1417153"/>
                </a:moveTo>
                <a:cubicBezTo>
                  <a:pt x="384787" y="1412962"/>
                  <a:pt x="358307" y="1476684"/>
                  <a:pt x="358307" y="1476684"/>
                </a:cubicBezTo>
                <a:cubicBezTo>
                  <a:pt x="302967" y="1451157"/>
                  <a:pt x="236483" y="1500021"/>
                  <a:pt x="236483" y="1500021"/>
                </a:cubicBezTo>
                <a:cubicBezTo>
                  <a:pt x="259724" y="1437632"/>
                  <a:pt x="334971" y="1445728"/>
                  <a:pt x="334971" y="1445728"/>
                </a:cubicBezTo>
                <a:cubicBezTo>
                  <a:pt x="395645" y="1392293"/>
                  <a:pt x="441651" y="1417153"/>
                  <a:pt x="441651" y="1417153"/>
                </a:cubicBezTo>
                <a:close/>
                <a:moveTo>
                  <a:pt x="96656" y="1839968"/>
                </a:moveTo>
                <a:cubicBezTo>
                  <a:pt x="161330" y="1472684"/>
                  <a:pt x="396503" y="1495829"/>
                  <a:pt x="396503" y="1495829"/>
                </a:cubicBezTo>
                <a:cubicBezTo>
                  <a:pt x="505278" y="1365718"/>
                  <a:pt x="622245" y="1482018"/>
                  <a:pt x="622245" y="1482018"/>
                </a:cubicBezTo>
                <a:cubicBezTo>
                  <a:pt x="495277" y="1429250"/>
                  <a:pt x="428411" y="1536787"/>
                  <a:pt x="428411" y="1536787"/>
                </a:cubicBezTo>
                <a:cubicBezTo>
                  <a:pt x="187429" y="1526691"/>
                  <a:pt x="96656" y="1839968"/>
                  <a:pt x="96656" y="1839968"/>
                </a:cubicBezTo>
                <a:close/>
                <a:moveTo>
                  <a:pt x="232292" y="1815298"/>
                </a:moveTo>
                <a:cubicBezTo>
                  <a:pt x="232292" y="1815298"/>
                  <a:pt x="256961" y="1626893"/>
                  <a:pt x="438413" y="1596033"/>
                </a:cubicBezTo>
                <a:cubicBezTo>
                  <a:pt x="438413" y="1596033"/>
                  <a:pt x="509945" y="1508879"/>
                  <a:pt x="684539" y="1566029"/>
                </a:cubicBezTo>
                <a:cubicBezTo>
                  <a:pt x="684539" y="1566029"/>
                  <a:pt x="574715" y="1535072"/>
                  <a:pt x="469655" y="1617273"/>
                </a:cubicBezTo>
                <a:cubicBezTo>
                  <a:pt x="469655" y="1617273"/>
                  <a:pt x="501087" y="1642896"/>
                  <a:pt x="523661" y="1624608"/>
                </a:cubicBezTo>
                <a:cubicBezTo>
                  <a:pt x="546236" y="1606320"/>
                  <a:pt x="637771" y="1600604"/>
                  <a:pt x="637771" y="1600604"/>
                </a:cubicBezTo>
                <a:cubicBezTo>
                  <a:pt x="637771" y="1600604"/>
                  <a:pt x="587955" y="1615273"/>
                  <a:pt x="532043" y="1650801"/>
                </a:cubicBezTo>
                <a:cubicBezTo>
                  <a:pt x="475941" y="1686329"/>
                  <a:pt x="394979" y="1557551"/>
                  <a:pt x="232292" y="1815298"/>
                </a:cubicBezTo>
                <a:close/>
                <a:moveTo>
                  <a:pt x="258676" y="2108763"/>
                </a:moveTo>
                <a:cubicBezTo>
                  <a:pt x="278297" y="1970841"/>
                  <a:pt x="350973" y="1774341"/>
                  <a:pt x="546617" y="1697283"/>
                </a:cubicBezTo>
                <a:cubicBezTo>
                  <a:pt x="546617" y="1697283"/>
                  <a:pt x="203336" y="1939504"/>
                  <a:pt x="271154" y="2389846"/>
                </a:cubicBezTo>
                <a:cubicBezTo>
                  <a:pt x="271630" y="2393370"/>
                  <a:pt x="239054" y="2246685"/>
                  <a:pt x="258676" y="2108763"/>
                </a:cubicBezTo>
                <a:close/>
                <a:moveTo>
                  <a:pt x="590051" y="2796087"/>
                </a:moveTo>
                <a:cubicBezTo>
                  <a:pt x="590051" y="2796087"/>
                  <a:pt x="306968" y="2823424"/>
                  <a:pt x="326494" y="2589014"/>
                </a:cubicBezTo>
                <a:cubicBezTo>
                  <a:pt x="326494" y="2589014"/>
                  <a:pt x="341543" y="2762655"/>
                  <a:pt x="590051" y="2796087"/>
                </a:cubicBezTo>
                <a:close/>
                <a:moveTo>
                  <a:pt x="384406" y="2273927"/>
                </a:moveTo>
                <a:cubicBezTo>
                  <a:pt x="398789" y="2319361"/>
                  <a:pt x="435746" y="2404324"/>
                  <a:pt x="349925" y="2464903"/>
                </a:cubicBezTo>
                <a:cubicBezTo>
                  <a:pt x="264105" y="2525482"/>
                  <a:pt x="247246" y="2614160"/>
                  <a:pt x="247246" y="2614160"/>
                </a:cubicBezTo>
                <a:cubicBezTo>
                  <a:pt x="244198" y="2446710"/>
                  <a:pt x="371357" y="2443091"/>
                  <a:pt x="341543" y="2317456"/>
                </a:cubicBezTo>
                <a:cubicBezTo>
                  <a:pt x="311730" y="2191917"/>
                  <a:pt x="394598" y="1998464"/>
                  <a:pt x="394598" y="1998464"/>
                </a:cubicBezTo>
                <a:cubicBezTo>
                  <a:pt x="359260" y="2185344"/>
                  <a:pt x="370023" y="2228493"/>
                  <a:pt x="384406" y="2273927"/>
                </a:cubicBezTo>
                <a:close/>
                <a:moveTo>
                  <a:pt x="842273" y="2034754"/>
                </a:moveTo>
                <a:cubicBezTo>
                  <a:pt x="842273" y="2034754"/>
                  <a:pt x="963621" y="2383083"/>
                  <a:pt x="1136881" y="2245828"/>
                </a:cubicBezTo>
                <a:cubicBezTo>
                  <a:pt x="1136881" y="2245828"/>
                  <a:pt x="981242" y="2505289"/>
                  <a:pt x="842273" y="2034754"/>
                </a:cubicBezTo>
                <a:close/>
                <a:moveTo>
                  <a:pt x="934475" y="1933694"/>
                </a:moveTo>
                <a:cubicBezTo>
                  <a:pt x="934475" y="1933694"/>
                  <a:pt x="954763" y="2186964"/>
                  <a:pt x="1193174" y="2097429"/>
                </a:cubicBezTo>
                <a:cubicBezTo>
                  <a:pt x="1193174" y="2097429"/>
                  <a:pt x="954953" y="2264497"/>
                  <a:pt x="934475" y="1933694"/>
                </a:cubicBezTo>
                <a:close/>
                <a:moveTo>
                  <a:pt x="1014199" y="2014656"/>
                </a:moveTo>
                <a:cubicBezTo>
                  <a:pt x="1014199" y="2014656"/>
                  <a:pt x="1068968" y="2098381"/>
                  <a:pt x="1185935" y="2046851"/>
                </a:cubicBezTo>
                <a:cubicBezTo>
                  <a:pt x="1186030" y="2046851"/>
                  <a:pt x="1075064" y="2134290"/>
                  <a:pt x="1014199" y="2014656"/>
                </a:cubicBezTo>
                <a:close/>
                <a:moveTo>
                  <a:pt x="1185744" y="1862161"/>
                </a:moveTo>
                <a:cubicBezTo>
                  <a:pt x="1244132" y="1754433"/>
                  <a:pt x="1353003" y="1800915"/>
                  <a:pt x="1353003" y="1800915"/>
                </a:cubicBezTo>
                <a:cubicBezTo>
                  <a:pt x="1246037" y="1768340"/>
                  <a:pt x="1185744" y="1862161"/>
                  <a:pt x="1185744" y="1862161"/>
                </a:cubicBezTo>
                <a:close/>
                <a:moveTo>
                  <a:pt x="1219463" y="1773959"/>
                </a:moveTo>
                <a:cubicBezTo>
                  <a:pt x="1219463" y="1773959"/>
                  <a:pt x="1213843" y="1791200"/>
                  <a:pt x="1205937" y="1801487"/>
                </a:cubicBezTo>
                <a:cubicBezTo>
                  <a:pt x="1198127" y="1811774"/>
                  <a:pt x="1170885" y="1859304"/>
                  <a:pt x="1123070" y="1834443"/>
                </a:cubicBezTo>
                <a:cubicBezTo>
                  <a:pt x="1123070" y="1834443"/>
                  <a:pt x="1100019" y="1852826"/>
                  <a:pt x="1071635" y="1844063"/>
                </a:cubicBezTo>
                <a:cubicBezTo>
                  <a:pt x="1069634" y="1843397"/>
                  <a:pt x="1092494" y="1839682"/>
                  <a:pt x="1107544" y="1817108"/>
                </a:cubicBezTo>
                <a:cubicBezTo>
                  <a:pt x="1119450" y="1799296"/>
                  <a:pt x="1122784" y="1787009"/>
                  <a:pt x="1136119" y="1778627"/>
                </a:cubicBezTo>
                <a:cubicBezTo>
                  <a:pt x="1134404" y="1782818"/>
                  <a:pt x="1133928" y="1787485"/>
                  <a:pt x="1135452" y="1792152"/>
                </a:cubicBezTo>
                <a:cubicBezTo>
                  <a:pt x="1138691" y="1802439"/>
                  <a:pt x="1149740" y="1808154"/>
                  <a:pt x="1160027" y="1804916"/>
                </a:cubicBezTo>
                <a:cubicBezTo>
                  <a:pt x="1170314" y="1801677"/>
                  <a:pt x="1176029" y="1790628"/>
                  <a:pt x="1172790" y="1780341"/>
                </a:cubicBezTo>
                <a:cubicBezTo>
                  <a:pt x="1171457" y="1776150"/>
                  <a:pt x="1168790" y="1772817"/>
                  <a:pt x="1165551" y="1770435"/>
                </a:cubicBezTo>
                <a:cubicBezTo>
                  <a:pt x="1180315" y="1770340"/>
                  <a:pt x="1194507" y="1774817"/>
                  <a:pt x="1207556" y="1775103"/>
                </a:cubicBezTo>
                <a:cubicBezTo>
                  <a:pt x="1306331" y="1697379"/>
                  <a:pt x="1370720" y="1787580"/>
                  <a:pt x="1370720" y="1787580"/>
                </a:cubicBezTo>
                <a:cubicBezTo>
                  <a:pt x="1316237" y="1732145"/>
                  <a:pt x="1238513" y="1757862"/>
                  <a:pt x="1219463" y="1773959"/>
                </a:cubicBezTo>
                <a:close/>
                <a:moveTo>
                  <a:pt x="1291186" y="1684520"/>
                </a:moveTo>
                <a:cubicBezTo>
                  <a:pt x="1288424" y="1678424"/>
                  <a:pt x="1286995" y="1672804"/>
                  <a:pt x="1286423" y="1667660"/>
                </a:cubicBezTo>
                <a:cubicBezTo>
                  <a:pt x="1288614" y="1670804"/>
                  <a:pt x="1292615" y="1672328"/>
                  <a:pt x="1296520" y="1671089"/>
                </a:cubicBezTo>
                <a:cubicBezTo>
                  <a:pt x="1301282" y="1669566"/>
                  <a:pt x="1303854" y="1664517"/>
                  <a:pt x="1302425" y="1659755"/>
                </a:cubicBezTo>
                <a:cubicBezTo>
                  <a:pt x="1300901" y="1654992"/>
                  <a:pt x="1295853" y="1652421"/>
                  <a:pt x="1291091" y="1653849"/>
                </a:cubicBezTo>
                <a:cubicBezTo>
                  <a:pt x="1289186" y="1654421"/>
                  <a:pt x="1287662" y="1655564"/>
                  <a:pt x="1286614" y="1657088"/>
                </a:cubicBezTo>
                <a:cubicBezTo>
                  <a:pt x="1290329" y="1632513"/>
                  <a:pt x="1316522" y="1622226"/>
                  <a:pt x="1316522" y="1622226"/>
                </a:cubicBezTo>
                <a:cubicBezTo>
                  <a:pt x="1316522" y="1622226"/>
                  <a:pt x="1307569" y="1635942"/>
                  <a:pt x="1319094" y="1651373"/>
                </a:cubicBezTo>
                <a:cubicBezTo>
                  <a:pt x="1330715" y="1666899"/>
                  <a:pt x="1320237" y="1684329"/>
                  <a:pt x="1320237" y="1684329"/>
                </a:cubicBezTo>
                <a:cubicBezTo>
                  <a:pt x="1448539" y="1645277"/>
                  <a:pt x="1471494" y="1771388"/>
                  <a:pt x="1471494" y="1771388"/>
                </a:cubicBezTo>
                <a:cubicBezTo>
                  <a:pt x="1451015" y="1685377"/>
                  <a:pt x="1361385" y="1679567"/>
                  <a:pt x="1327095" y="1692425"/>
                </a:cubicBezTo>
                <a:cubicBezTo>
                  <a:pt x="1292805" y="1705284"/>
                  <a:pt x="1288995" y="1695854"/>
                  <a:pt x="1288995" y="1695854"/>
                </a:cubicBezTo>
                <a:cubicBezTo>
                  <a:pt x="1263659" y="1660517"/>
                  <a:pt x="1180315" y="1634418"/>
                  <a:pt x="1180315" y="1634418"/>
                </a:cubicBezTo>
                <a:cubicBezTo>
                  <a:pt x="1260611" y="1638324"/>
                  <a:pt x="1291186" y="1684520"/>
                  <a:pt x="1291186" y="1684520"/>
                </a:cubicBezTo>
                <a:close/>
                <a:moveTo>
                  <a:pt x="1145072" y="1589175"/>
                </a:moveTo>
                <a:cubicBezTo>
                  <a:pt x="1157455" y="1582221"/>
                  <a:pt x="1173457" y="1582126"/>
                  <a:pt x="1185935" y="1588889"/>
                </a:cubicBezTo>
                <a:cubicBezTo>
                  <a:pt x="1173171" y="1590889"/>
                  <a:pt x="1160503" y="1595937"/>
                  <a:pt x="1151454" y="1605176"/>
                </a:cubicBezTo>
                <a:cubicBezTo>
                  <a:pt x="1142405" y="1614416"/>
                  <a:pt x="1137357" y="1628132"/>
                  <a:pt x="1140500" y="1640705"/>
                </a:cubicBezTo>
                <a:cubicBezTo>
                  <a:pt x="1117926" y="1636704"/>
                  <a:pt x="1095066" y="1651278"/>
                  <a:pt x="1083065" y="1670804"/>
                </a:cubicBezTo>
                <a:cubicBezTo>
                  <a:pt x="1069444" y="1692997"/>
                  <a:pt x="1063824" y="1724810"/>
                  <a:pt x="1067063" y="1750433"/>
                </a:cubicBezTo>
                <a:cubicBezTo>
                  <a:pt x="1055156" y="1726811"/>
                  <a:pt x="1054490" y="1697855"/>
                  <a:pt x="1065158" y="1673756"/>
                </a:cubicBezTo>
                <a:cubicBezTo>
                  <a:pt x="1075921" y="1649563"/>
                  <a:pt x="1097924" y="1630799"/>
                  <a:pt x="1123355" y="1623846"/>
                </a:cubicBezTo>
                <a:cubicBezTo>
                  <a:pt x="1124213" y="1609653"/>
                  <a:pt x="1132690" y="1596128"/>
                  <a:pt x="1145072" y="1589175"/>
                </a:cubicBezTo>
                <a:close/>
                <a:moveTo>
                  <a:pt x="1030868" y="1628799"/>
                </a:moveTo>
                <a:cubicBezTo>
                  <a:pt x="1045536" y="1615273"/>
                  <a:pt x="1065443" y="1608701"/>
                  <a:pt x="1085065" y="1604986"/>
                </a:cubicBezTo>
                <a:cubicBezTo>
                  <a:pt x="1088399" y="1603653"/>
                  <a:pt x="1092018" y="1591937"/>
                  <a:pt x="1095257" y="1588698"/>
                </a:cubicBezTo>
                <a:cubicBezTo>
                  <a:pt x="1101353" y="1582697"/>
                  <a:pt x="1109925" y="1580030"/>
                  <a:pt x="1118021" y="1577935"/>
                </a:cubicBezTo>
                <a:cubicBezTo>
                  <a:pt x="1106115" y="1581078"/>
                  <a:pt x="1097447" y="1603557"/>
                  <a:pt x="1101353" y="1614035"/>
                </a:cubicBezTo>
                <a:cubicBezTo>
                  <a:pt x="1081160" y="1618416"/>
                  <a:pt x="1062110" y="1620512"/>
                  <a:pt x="1044488" y="1632608"/>
                </a:cubicBezTo>
                <a:cubicBezTo>
                  <a:pt x="1027820" y="1644134"/>
                  <a:pt x="1015247" y="1662803"/>
                  <a:pt x="1014580" y="1682996"/>
                </a:cubicBezTo>
                <a:cubicBezTo>
                  <a:pt x="1007817" y="1664231"/>
                  <a:pt x="1016199" y="1642324"/>
                  <a:pt x="1030868" y="1628799"/>
                </a:cubicBezTo>
                <a:close/>
                <a:moveTo>
                  <a:pt x="1297853" y="1890260"/>
                </a:moveTo>
                <a:cubicBezTo>
                  <a:pt x="1297853" y="1890260"/>
                  <a:pt x="1163837" y="2014656"/>
                  <a:pt x="1067063" y="1892070"/>
                </a:cubicBezTo>
                <a:cubicBezTo>
                  <a:pt x="1066872" y="1891879"/>
                  <a:pt x="1066872" y="1891784"/>
                  <a:pt x="1066872" y="1891784"/>
                </a:cubicBezTo>
                <a:cubicBezTo>
                  <a:pt x="1066967" y="1891879"/>
                  <a:pt x="1067063" y="1891974"/>
                  <a:pt x="1067063" y="1892070"/>
                </a:cubicBezTo>
                <a:cubicBezTo>
                  <a:pt x="1071730" y="1897499"/>
                  <a:pt x="1147263" y="1981033"/>
                  <a:pt x="1297853" y="1890260"/>
                </a:cubicBezTo>
                <a:close/>
                <a:moveTo>
                  <a:pt x="1253562" y="1965412"/>
                </a:moveTo>
                <a:cubicBezTo>
                  <a:pt x="1253562" y="1965412"/>
                  <a:pt x="1055252" y="2100572"/>
                  <a:pt x="993339" y="1887879"/>
                </a:cubicBezTo>
                <a:cubicBezTo>
                  <a:pt x="993339" y="1887974"/>
                  <a:pt x="1054585" y="2053042"/>
                  <a:pt x="1253562" y="1965412"/>
                </a:cubicBezTo>
                <a:close/>
                <a:moveTo>
                  <a:pt x="654440" y="1848159"/>
                </a:moveTo>
                <a:cubicBezTo>
                  <a:pt x="666251" y="1832729"/>
                  <a:pt x="678157" y="1838920"/>
                  <a:pt x="714923" y="1833967"/>
                </a:cubicBezTo>
                <a:cubicBezTo>
                  <a:pt x="730735" y="1831871"/>
                  <a:pt x="753500" y="1823775"/>
                  <a:pt x="778169" y="1811774"/>
                </a:cubicBezTo>
                <a:cubicBezTo>
                  <a:pt x="777217" y="1817679"/>
                  <a:pt x="776455" y="1823394"/>
                  <a:pt x="776169" y="1827871"/>
                </a:cubicBezTo>
                <a:cubicBezTo>
                  <a:pt x="775312" y="1843111"/>
                  <a:pt x="774931" y="1863018"/>
                  <a:pt x="752071" y="1875020"/>
                </a:cubicBezTo>
                <a:cubicBezTo>
                  <a:pt x="752071" y="1875020"/>
                  <a:pt x="795410" y="1877687"/>
                  <a:pt x="812840" y="1840444"/>
                </a:cubicBezTo>
                <a:cubicBezTo>
                  <a:pt x="822175" y="1820537"/>
                  <a:pt x="825413" y="1799772"/>
                  <a:pt x="826461" y="1784723"/>
                </a:cubicBezTo>
                <a:cubicBezTo>
                  <a:pt x="834367" y="1779675"/>
                  <a:pt x="841987" y="1774341"/>
                  <a:pt x="849416" y="1768816"/>
                </a:cubicBezTo>
                <a:cubicBezTo>
                  <a:pt x="850559" y="1772817"/>
                  <a:pt x="852083" y="1777008"/>
                  <a:pt x="854179" y="1781484"/>
                </a:cubicBezTo>
                <a:cubicBezTo>
                  <a:pt x="869038" y="1812631"/>
                  <a:pt x="854084" y="1875877"/>
                  <a:pt x="854084" y="1875877"/>
                </a:cubicBezTo>
                <a:cubicBezTo>
                  <a:pt x="854084" y="1875877"/>
                  <a:pt x="897899" y="1830062"/>
                  <a:pt x="891136" y="1795581"/>
                </a:cubicBezTo>
                <a:cubicBezTo>
                  <a:pt x="887135" y="1775293"/>
                  <a:pt x="886088" y="1753767"/>
                  <a:pt x="891326" y="1733669"/>
                </a:cubicBezTo>
                <a:cubicBezTo>
                  <a:pt x="929045" y="1702331"/>
                  <a:pt x="951334" y="1694140"/>
                  <a:pt x="955715" y="1694235"/>
                </a:cubicBezTo>
                <a:cubicBezTo>
                  <a:pt x="955715" y="1694235"/>
                  <a:pt x="935141" y="1724049"/>
                  <a:pt x="922283" y="1746528"/>
                </a:cubicBezTo>
                <a:cubicBezTo>
                  <a:pt x="909424" y="1769006"/>
                  <a:pt x="910281" y="1808630"/>
                  <a:pt x="910281" y="1808630"/>
                </a:cubicBezTo>
                <a:lnTo>
                  <a:pt x="926093" y="1790247"/>
                </a:lnTo>
                <a:cubicBezTo>
                  <a:pt x="926093" y="1821870"/>
                  <a:pt x="901804" y="1871305"/>
                  <a:pt x="901804" y="1871305"/>
                </a:cubicBezTo>
                <a:lnTo>
                  <a:pt x="922568" y="1858065"/>
                </a:lnTo>
                <a:cubicBezTo>
                  <a:pt x="920187" y="1877592"/>
                  <a:pt x="909043" y="1893975"/>
                  <a:pt x="897899" y="1905881"/>
                </a:cubicBezTo>
                <a:cubicBezTo>
                  <a:pt x="816365" y="1941695"/>
                  <a:pt x="750166" y="1910262"/>
                  <a:pt x="704541" y="1885497"/>
                </a:cubicBezTo>
                <a:cubicBezTo>
                  <a:pt x="653201" y="1857589"/>
                  <a:pt x="674728" y="1846635"/>
                  <a:pt x="674728" y="1846635"/>
                </a:cubicBezTo>
                <a:cubicBezTo>
                  <a:pt x="649772" y="1852064"/>
                  <a:pt x="673394" y="1875401"/>
                  <a:pt x="673394" y="1875401"/>
                </a:cubicBezTo>
                <a:cubicBezTo>
                  <a:pt x="747880" y="1945981"/>
                  <a:pt x="832367" y="1941695"/>
                  <a:pt x="872848" y="1927217"/>
                </a:cubicBezTo>
                <a:lnTo>
                  <a:pt x="905138" y="1918644"/>
                </a:lnTo>
                <a:cubicBezTo>
                  <a:pt x="905138" y="1918644"/>
                  <a:pt x="873324" y="1965412"/>
                  <a:pt x="801410" y="1971603"/>
                </a:cubicBezTo>
                <a:cubicBezTo>
                  <a:pt x="729592" y="1977699"/>
                  <a:pt x="642724" y="1863590"/>
                  <a:pt x="654440" y="1848159"/>
                </a:cubicBezTo>
                <a:close/>
                <a:moveTo>
                  <a:pt x="597671" y="2065710"/>
                </a:moveTo>
                <a:cubicBezTo>
                  <a:pt x="599480" y="2062091"/>
                  <a:pt x="503754" y="2306693"/>
                  <a:pt x="813602" y="2470713"/>
                </a:cubicBezTo>
                <a:cubicBezTo>
                  <a:pt x="813602" y="2470618"/>
                  <a:pt x="452605" y="2353937"/>
                  <a:pt x="597671" y="2065710"/>
                </a:cubicBezTo>
                <a:close/>
                <a:moveTo>
                  <a:pt x="835129" y="2427660"/>
                </a:moveTo>
                <a:cubicBezTo>
                  <a:pt x="835129" y="2427660"/>
                  <a:pt x="499754" y="2267831"/>
                  <a:pt x="707875" y="1983986"/>
                </a:cubicBezTo>
                <a:cubicBezTo>
                  <a:pt x="712256" y="1977985"/>
                  <a:pt x="560618" y="2236398"/>
                  <a:pt x="835129" y="2427660"/>
                </a:cubicBezTo>
                <a:close/>
                <a:moveTo>
                  <a:pt x="757595" y="2041898"/>
                </a:moveTo>
                <a:cubicBezTo>
                  <a:pt x="757595" y="2041898"/>
                  <a:pt x="881135" y="2648450"/>
                  <a:pt x="1106020" y="2404514"/>
                </a:cubicBezTo>
                <a:cubicBezTo>
                  <a:pt x="1106020" y="2404610"/>
                  <a:pt x="859799" y="2805612"/>
                  <a:pt x="757595" y="2041898"/>
                </a:cubicBezTo>
                <a:close/>
              </a:path>
            </a:pathLst>
          </a:custGeom>
          <a:gradFill flip="none" rotWithShape="1">
            <a:gsLst>
              <a:gs pos="24000">
                <a:schemeClr val="accent4">
                  <a:lumMod val="75000"/>
                  <a:alpha val="0"/>
                </a:schemeClr>
              </a:gs>
              <a:gs pos="63000">
                <a:srgbClr val="FBCF61"/>
              </a:gs>
            </a:gsLst>
            <a:lin ang="189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-479748" y="5802105"/>
            <a:ext cx="13384925" cy="2089451"/>
            <a:chOff x="-479748" y="5802105"/>
            <a:chExt cx="13384925" cy="2089451"/>
          </a:xfrm>
        </p:grpSpPr>
        <p:sp>
          <p:nvSpPr>
            <p:cNvPr id="316" name="任意多边形: 形状 315"/>
            <p:cNvSpPr/>
            <p:nvPr/>
          </p:nvSpPr>
          <p:spPr>
            <a:xfrm>
              <a:off x="-479748" y="5802105"/>
              <a:ext cx="4073246" cy="1893632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gradFill>
              <a:gsLst>
                <a:gs pos="25000">
                  <a:srgbClr val="FFF4B7"/>
                </a:gs>
                <a:gs pos="99000">
                  <a:srgbClr val="FFF4B7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/>
            <p:cNvSpPr/>
            <p:nvPr/>
          </p:nvSpPr>
          <p:spPr>
            <a:xfrm>
              <a:off x="4946411" y="5874753"/>
              <a:ext cx="3009522" cy="1399113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noFill/>
            <a:ln w="44450" cap="flat">
              <a:gradFill>
                <a:gsLst>
                  <a:gs pos="0">
                    <a:srgbClr val="FFF4B7">
                      <a:alpha val="0"/>
                    </a:srgbClr>
                  </a:gs>
                  <a:gs pos="100000">
                    <a:srgbClr val="FFF4B7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/>
            <p:cNvSpPr/>
            <p:nvPr/>
          </p:nvSpPr>
          <p:spPr>
            <a:xfrm flipH="1">
              <a:off x="5806091" y="6178079"/>
              <a:ext cx="2813144" cy="1307816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gradFill>
              <a:gsLst>
                <a:gs pos="25000">
                  <a:srgbClr val="FFF4B7"/>
                </a:gs>
                <a:gs pos="99000">
                  <a:srgbClr val="FFF4B7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22" name="任意多边形: 形状 321"/>
            <p:cNvSpPr/>
            <p:nvPr/>
          </p:nvSpPr>
          <p:spPr>
            <a:xfrm>
              <a:off x="8521686" y="6041398"/>
              <a:ext cx="4383491" cy="1850158"/>
            </a:xfrm>
            <a:custGeom>
              <a:avLst/>
              <a:gdLst>
                <a:gd name="connsiteX0" fmla="*/ 824102 w 1896210"/>
                <a:gd name="connsiteY0" fmla="*/ 51 h 800341"/>
                <a:gd name="connsiteX1" fmla="*/ 1092612 w 1896210"/>
                <a:gd name="connsiteY1" fmla="*/ 109588 h 800341"/>
                <a:gd name="connsiteX2" fmla="*/ 1071276 w 1896210"/>
                <a:gd name="connsiteY2" fmla="*/ 151975 h 800341"/>
                <a:gd name="connsiteX3" fmla="*/ 1106900 w 1896210"/>
                <a:gd name="connsiteY3" fmla="*/ 356667 h 800341"/>
                <a:gd name="connsiteX4" fmla="*/ 1246632 w 1896210"/>
                <a:gd name="connsiteY4" fmla="*/ 434677 h 800341"/>
                <a:gd name="connsiteX5" fmla="*/ 1387220 w 1896210"/>
                <a:gd name="connsiteY5" fmla="*/ 362191 h 800341"/>
                <a:gd name="connsiteX6" fmla="*/ 1345596 w 1896210"/>
                <a:gd name="connsiteY6" fmla="*/ 213697 h 800341"/>
                <a:gd name="connsiteX7" fmla="*/ 1337405 w 1896210"/>
                <a:gd name="connsiteY7" fmla="*/ 229127 h 800341"/>
                <a:gd name="connsiteX8" fmla="*/ 1371695 w 1896210"/>
                <a:gd name="connsiteY8" fmla="*/ 354095 h 800341"/>
                <a:gd name="connsiteX9" fmla="*/ 1248060 w 1896210"/>
                <a:gd name="connsiteY9" fmla="*/ 417150 h 800341"/>
                <a:gd name="connsiteX10" fmla="*/ 1120330 w 1896210"/>
                <a:gd name="connsiteY10" fmla="*/ 345332 h 800341"/>
                <a:gd name="connsiteX11" fmla="*/ 1087564 w 1896210"/>
                <a:gd name="connsiteY11" fmla="*/ 158356 h 800341"/>
                <a:gd name="connsiteX12" fmla="*/ 1232439 w 1896210"/>
                <a:gd name="connsiteY12" fmla="*/ 17672 h 800341"/>
                <a:gd name="connsiteX13" fmla="*/ 1437132 w 1896210"/>
                <a:gd name="connsiteY13" fmla="*/ 43866 h 800341"/>
                <a:gd name="connsiteX14" fmla="*/ 1517618 w 1896210"/>
                <a:gd name="connsiteY14" fmla="*/ 143593 h 800341"/>
                <a:gd name="connsiteX15" fmla="*/ 1519809 w 1896210"/>
                <a:gd name="connsiteY15" fmla="*/ 153499 h 800341"/>
                <a:gd name="connsiteX16" fmla="*/ 1529334 w 1896210"/>
                <a:gd name="connsiteY16" fmla="*/ 149974 h 800341"/>
                <a:gd name="connsiteX17" fmla="*/ 1742693 w 1896210"/>
                <a:gd name="connsiteY17" fmla="*/ 156356 h 800341"/>
                <a:gd name="connsiteX18" fmla="*/ 1881854 w 1896210"/>
                <a:gd name="connsiteY18" fmla="*/ 308375 h 800341"/>
                <a:gd name="connsiteX19" fmla="*/ 1883949 w 1896210"/>
                <a:gd name="connsiteY19" fmla="*/ 457537 h 800341"/>
                <a:gd name="connsiteX20" fmla="*/ 1777745 w 1896210"/>
                <a:gd name="connsiteY20" fmla="*/ 554882 h 800341"/>
                <a:gd name="connsiteX21" fmla="*/ 1648777 w 1896210"/>
                <a:gd name="connsiteY21" fmla="*/ 504971 h 800341"/>
                <a:gd name="connsiteX22" fmla="*/ 1633918 w 1896210"/>
                <a:gd name="connsiteY22" fmla="*/ 480873 h 800341"/>
                <a:gd name="connsiteX23" fmla="*/ 1632680 w 1896210"/>
                <a:gd name="connsiteY23" fmla="*/ 509162 h 800341"/>
                <a:gd name="connsiteX24" fmla="*/ 1585626 w 1896210"/>
                <a:gd name="connsiteY24" fmla="*/ 617842 h 800341"/>
                <a:gd name="connsiteX25" fmla="*/ 1475232 w 1896210"/>
                <a:gd name="connsiteY25" fmla="*/ 664991 h 800341"/>
                <a:gd name="connsiteX26" fmla="*/ 1390935 w 1896210"/>
                <a:gd name="connsiteY26" fmla="*/ 621652 h 800341"/>
                <a:gd name="connsiteX27" fmla="*/ 1381696 w 1896210"/>
                <a:gd name="connsiteY27" fmla="*/ 597840 h 800341"/>
                <a:gd name="connsiteX28" fmla="*/ 1374457 w 1896210"/>
                <a:gd name="connsiteY28" fmla="*/ 622414 h 800341"/>
                <a:gd name="connsiteX29" fmla="*/ 1294066 w 1896210"/>
                <a:gd name="connsiteY29" fmla="*/ 737762 h 800341"/>
                <a:gd name="connsiteX30" fmla="*/ 1127378 w 1896210"/>
                <a:gd name="connsiteY30" fmla="*/ 800341 h 800341"/>
                <a:gd name="connsiteX31" fmla="*/ 1127188 w 1896210"/>
                <a:gd name="connsiteY31" fmla="*/ 800341 h 800341"/>
                <a:gd name="connsiteX32" fmla="*/ 969644 w 1896210"/>
                <a:gd name="connsiteY32" fmla="*/ 727951 h 800341"/>
                <a:gd name="connsiteX33" fmla="*/ 948118 w 1896210"/>
                <a:gd name="connsiteY33" fmla="*/ 560978 h 800341"/>
                <a:gd name="connsiteX34" fmla="*/ 1020318 w 1896210"/>
                <a:gd name="connsiteY34" fmla="*/ 495827 h 800341"/>
                <a:gd name="connsiteX35" fmla="*/ 1113567 w 1896210"/>
                <a:gd name="connsiteY35" fmla="*/ 510210 h 800341"/>
                <a:gd name="connsiteX36" fmla="*/ 1148619 w 1896210"/>
                <a:gd name="connsiteY36" fmla="*/ 587839 h 800341"/>
                <a:gd name="connsiteX37" fmla="*/ 1104137 w 1896210"/>
                <a:gd name="connsiteY37" fmla="*/ 660419 h 800341"/>
                <a:gd name="connsiteX38" fmla="*/ 1113091 w 1896210"/>
                <a:gd name="connsiteY38" fmla="*/ 675469 h 800341"/>
                <a:gd name="connsiteX39" fmla="*/ 1166145 w 1896210"/>
                <a:gd name="connsiteY39" fmla="*/ 588886 h 800341"/>
                <a:gd name="connsiteX40" fmla="*/ 1124426 w 1896210"/>
                <a:gd name="connsiteY40" fmla="*/ 496398 h 800341"/>
                <a:gd name="connsiteX41" fmla="*/ 1014888 w 1896210"/>
                <a:gd name="connsiteY41" fmla="*/ 479158 h 800341"/>
                <a:gd name="connsiteX42" fmla="*/ 932497 w 1896210"/>
                <a:gd name="connsiteY42" fmla="*/ 553263 h 800341"/>
                <a:gd name="connsiteX43" fmla="*/ 931830 w 1896210"/>
                <a:gd name="connsiteY43" fmla="*/ 698233 h 800341"/>
                <a:gd name="connsiteX44" fmla="*/ 857059 w 1896210"/>
                <a:gd name="connsiteY44" fmla="*/ 720903 h 800341"/>
                <a:gd name="connsiteX45" fmla="*/ 780287 w 1896210"/>
                <a:gd name="connsiteY45" fmla="*/ 684708 h 800341"/>
                <a:gd name="connsiteX46" fmla="*/ 773906 w 1896210"/>
                <a:gd name="connsiteY46" fmla="*/ 677850 h 800341"/>
                <a:gd name="connsiteX47" fmla="*/ 767524 w 1896210"/>
                <a:gd name="connsiteY47" fmla="*/ 684708 h 800341"/>
                <a:gd name="connsiteX48" fmla="*/ 530542 w 1896210"/>
                <a:gd name="connsiteY48" fmla="*/ 746239 h 800341"/>
                <a:gd name="connsiteX49" fmla="*/ 381000 w 1896210"/>
                <a:gd name="connsiteY49" fmla="*/ 482492 h 800341"/>
                <a:gd name="connsiteX50" fmla="*/ 487013 w 1896210"/>
                <a:gd name="connsiteY50" fmla="*/ 326758 h 800341"/>
                <a:gd name="connsiteX51" fmla="*/ 705897 w 1896210"/>
                <a:gd name="connsiteY51" fmla="*/ 305613 h 800341"/>
                <a:gd name="connsiteX52" fmla="*/ 801624 w 1896210"/>
                <a:gd name="connsiteY52" fmla="*/ 493350 h 800341"/>
                <a:gd name="connsiteX53" fmla="*/ 731329 w 1896210"/>
                <a:gd name="connsiteY53" fmla="*/ 583838 h 800341"/>
                <a:gd name="connsiteX54" fmla="*/ 630269 w 1896210"/>
                <a:gd name="connsiteY54" fmla="*/ 596887 h 800341"/>
                <a:gd name="connsiteX55" fmla="*/ 558736 w 1896210"/>
                <a:gd name="connsiteY55" fmla="*/ 514020 h 800341"/>
                <a:gd name="connsiteX56" fmla="*/ 578643 w 1896210"/>
                <a:gd name="connsiteY56" fmla="*/ 458489 h 800341"/>
                <a:gd name="connsiteX57" fmla="*/ 622649 w 1896210"/>
                <a:gd name="connsiteY57" fmla="*/ 437248 h 800341"/>
                <a:gd name="connsiteX58" fmla="*/ 622458 w 1896210"/>
                <a:gd name="connsiteY58" fmla="*/ 419722 h 800341"/>
                <a:gd name="connsiteX59" fmla="*/ 565689 w 1896210"/>
                <a:gd name="connsiteY59" fmla="*/ 446678 h 800341"/>
                <a:gd name="connsiteX60" fmla="*/ 541210 w 1896210"/>
                <a:gd name="connsiteY60" fmla="*/ 515449 h 800341"/>
                <a:gd name="connsiteX61" fmla="*/ 624935 w 1896210"/>
                <a:gd name="connsiteY61" fmla="*/ 613556 h 800341"/>
                <a:gd name="connsiteX62" fmla="*/ 739901 w 1896210"/>
                <a:gd name="connsiteY62" fmla="*/ 599078 h 800341"/>
                <a:gd name="connsiteX63" fmla="*/ 818673 w 1896210"/>
                <a:gd name="connsiteY63" fmla="*/ 497351 h 800341"/>
                <a:gd name="connsiteX64" fmla="*/ 713612 w 1896210"/>
                <a:gd name="connsiteY64" fmla="*/ 289897 h 800341"/>
                <a:gd name="connsiteX65" fmla="*/ 618553 w 1896210"/>
                <a:gd name="connsiteY65" fmla="*/ 268751 h 800341"/>
                <a:gd name="connsiteX66" fmla="*/ 477297 w 1896210"/>
                <a:gd name="connsiteY66" fmla="*/ 312185 h 800341"/>
                <a:gd name="connsiteX67" fmla="*/ 363950 w 1896210"/>
                <a:gd name="connsiteY67" fmla="*/ 478873 h 800341"/>
                <a:gd name="connsiteX68" fmla="*/ 358901 w 1896210"/>
                <a:gd name="connsiteY68" fmla="*/ 516687 h 800341"/>
                <a:gd name="connsiteX69" fmla="*/ 310705 w 1896210"/>
                <a:gd name="connsiteY69" fmla="*/ 521830 h 800341"/>
                <a:gd name="connsiteX70" fmla="*/ 266604 w 1896210"/>
                <a:gd name="connsiteY70" fmla="*/ 502590 h 800341"/>
                <a:gd name="connsiteX71" fmla="*/ 255555 w 1896210"/>
                <a:gd name="connsiteY71" fmla="*/ 496779 h 800341"/>
                <a:gd name="connsiteX72" fmla="*/ 0 w 1896210"/>
                <a:gd name="connsiteY72" fmla="*/ 450679 h 800341"/>
                <a:gd name="connsiteX73" fmla="*/ 60102 w 1896210"/>
                <a:gd name="connsiteY73" fmla="*/ 387242 h 800341"/>
                <a:gd name="connsiteX74" fmla="*/ 97345 w 1896210"/>
                <a:gd name="connsiteY74" fmla="*/ 345618 h 800341"/>
                <a:gd name="connsiteX75" fmla="*/ 245554 w 1896210"/>
                <a:gd name="connsiteY75" fmla="*/ 274942 h 800341"/>
                <a:gd name="connsiteX76" fmla="*/ 252983 w 1896210"/>
                <a:gd name="connsiteY76" fmla="*/ 275800 h 800341"/>
                <a:gd name="connsiteX77" fmla="*/ 254984 w 1896210"/>
                <a:gd name="connsiteY77" fmla="*/ 268561 h 800341"/>
                <a:gd name="connsiteX78" fmla="*/ 364997 w 1896210"/>
                <a:gd name="connsiteY78" fmla="*/ 131496 h 800341"/>
                <a:gd name="connsiteX79" fmla="*/ 535114 w 1896210"/>
                <a:gd name="connsiteY79" fmla="*/ 125305 h 800341"/>
                <a:gd name="connsiteX80" fmla="*/ 540734 w 1896210"/>
                <a:gd name="connsiteY80" fmla="*/ 127591 h 800341"/>
                <a:gd name="connsiteX81" fmla="*/ 544829 w 1896210"/>
                <a:gd name="connsiteY81" fmla="*/ 123114 h 800341"/>
                <a:gd name="connsiteX82" fmla="*/ 824102 w 1896210"/>
                <a:gd name="connsiteY82" fmla="*/ 51 h 800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896210" h="800341">
                  <a:moveTo>
                    <a:pt x="824102" y="51"/>
                  </a:moveTo>
                  <a:cubicBezTo>
                    <a:pt x="937450" y="2337"/>
                    <a:pt x="1032510" y="41199"/>
                    <a:pt x="1092612" y="109588"/>
                  </a:cubicBezTo>
                  <a:cubicBezTo>
                    <a:pt x="1084326" y="122923"/>
                    <a:pt x="1077086" y="137116"/>
                    <a:pt x="1071276" y="151975"/>
                  </a:cubicBezTo>
                  <a:cubicBezTo>
                    <a:pt x="1042416" y="224841"/>
                    <a:pt x="1054417" y="293706"/>
                    <a:pt x="1106900" y="356667"/>
                  </a:cubicBezTo>
                  <a:cubicBezTo>
                    <a:pt x="1144809" y="402101"/>
                    <a:pt x="1195768" y="430581"/>
                    <a:pt x="1246632" y="434677"/>
                  </a:cubicBezTo>
                  <a:cubicBezTo>
                    <a:pt x="1304925" y="439344"/>
                    <a:pt x="1362741" y="409626"/>
                    <a:pt x="1387220" y="362191"/>
                  </a:cubicBezTo>
                  <a:cubicBezTo>
                    <a:pt x="1414462" y="309232"/>
                    <a:pt x="1395031" y="239890"/>
                    <a:pt x="1345596" y="213697"/>
                  </a:cubicBezTo>
                  <a:lnTo>
                    <a:pt x="1337405" y="229127"/>
                  </a:lnTo>
                  <a:cubicBezTo>
                    <a:pt x="1377981" y="250654"/>
                    <a:pt x="1394364" y="310185"/>
                    <a:pt x="1371695" y="354095"/>
                  </a:cubicBezTo>
                  <a:cubicBezTo>
                    <a:pt x="1350359" y="395433"/>
                    <a:pt x="1299495" y="421437"/>
                    <a:pt x="1248060" y="417150"/>
                  </a:cubicBezTo>
                  <a:cubicBezTo>
                    <a:pt x="1201769" y="413341"/>
                    <a:pt x="1155287" y="387242"/>
                    <a:pt x="1120330" y="345332"/>
                  </a:cubicBezTo>
                  <a:cubicBezTo>
                    <a:pt x="1071562" y="286944"/>
                    <a:pt x="1060799" y="225698"/>
                    <a:pt x="1087564" y="158356"/>
                  </a:cubicBezTo>
                  <a:cubicBezTo>
                    <a:pt x="1114139" y="91396"/>
                    <a:pt x="1168241" y="38817"/>
                    <a:pt x="1232439" y="17672"/>
                  </a:cubicBezTo>
                  <a:cubicBezTo>
                    <a:pt x="1291780" y="-1854"/>
                    <a:pt x="1375886" y="8909"/>
                    <a:pt x="1437132" y="43866"/>
                  </a:cubicBezTo>
                  <a:cubicBezTo>
                    <a:pt x="1467707" y="61392"/>
                    <a:pt x="1506569" y="92824"/>
                    <a:pt x="1517618" y="143593"/>
                  </a:cubicBezTo>
                  <a:lnTo>
                    <a:pt x="1519809" y="153499"/>
                  </a:lnTo>
                  <a:lnTo>
                    <a:pt x="1529334" y="149974"/>
                  </a:lnTo>
                  <a:cubicBezTo>
                    <a:pt x="1596294" y="124828"/>
                    <a:pt x="1680114" y="127305"/>
                    <a:pt x="1742693" y="156356"/>
                  </a:cubicBezTo>
                  <a:cubicBezTo>
                    <a:pt x="1807083" y="186169"/>
                    <a:pt x="1857851" y="241605"/>
                    <a:pt x="1881854" y="308375"/>
                  </a:cubicBezTo>
                  <a:cubicBezTo>
                    <a:pt x="1900237" y="359715"/>
                    <a:pt x="1900999" y="412674"/>
                    <a:pt x="1883949" y="457537"/>
                  </a:cubicBezTo>
                  <a:cubicBezTo>
                    <a:pt x="1865185" y="506686"/>
                    <a:pt x="1824513" y="544024"/>
                    <a:pt x="1777745" y="554882"/>
                  </a:cubicBezTo>
                  <a:cubicBezTo>
                    <a:pt x="1728025" y="566407"/>
                    <a:pt x="1673828" y="545452"/>
                    <a:pt x="1648777" y="504971"/>
                  </a:cubicBezTo>
                  <a:lnTo>
                    <a:pt x="1633918" y="480873"/>
                  </a:lnTo>
                  <a:lnTo>
                    <a:pt x="1632680" y="509162"/>
                  </a:lnTo>
                  <a:cubicBezTo>
                    <a:pt x="1630775" y="551263"/>
                    <a:pt x="1614106" y="589839"/>
                    <a:pt x="1585626" y="617842"/>
                  </a:cubicBezTo>
                  <a:cubicBezTo>
                    <a:pt x="1556385" y="646608"/>
                    <a:pt x="1516189" y="663753"/>
                    <a:pt x="1475232" y="664991"/>
                  </a:cubicBezTo>
                  <a:cubicBezTo>
                    <a:pt x="1442275" y="665944"/>
                    <a:pt x="1403127" y="652990"/>
                    <a:pt x="1390935" y="621652"/>
                  </a:cubicBezTo>
                  <a:lnTo>
                    <a:pt x="1381696" y="597840"/>
                  </a:lnTo>
                  <a:lnTo>
                    <a:pt x="1374457" y="622414"/>
                  </a:lnTo>
                  <a:cubicBezTo>
                    <a:pt x="1361789" y="665277"/>
                    <a:pt x="1333214" y="706234"/>
                    <a:pt x="1294066" y="737762"/>
                  </a:cubicBezTo>
                  <a:cubicBezTo>
                    <a:pt x="1244060" y="778053"/>
                    <a:pt x="1184910" y="800246"/>
                    <a:pt x="1127378" y="800341"/>
                  </a:cubicBezTo>
                  <a:cubicBezTo>
                    <a:pt x="1127283" y="800341"/>
                    <a:pt x="1127283" y="800341"/>
                    <a:pt x="1127188" y="800341"/>
                  </a:cubicBezTo>
                  <a:cubicBezTo>
                    <a:pt x="1064418" y="800341"/>
                    <a:pt x="1005554" y="773290"/>
                    <a:pt x="969644" y="727951"/>
                  </a:cubicBezTo>
                  <a:cubicBezTo>
                    <a:pt x="931544" y="679850"/>
                    <a:pt x="922877" y="612699"/>
                    <a:pt x="948118" y="560978"/>
                  </a:cubicBezTo>
                  <a:cubicBezTo>
                    <a:pt x="963453" y="529641"/>
                    <a:pt x="989742" y="505923"/>
                    <a:pt x="1020318" y="495827"/>
                  </a:cubicBezTo>
                  <a:cubicBezTo>
                    <a:pt x="1052131" y="485254"/>
                    <a:pt x="1088707" y="490969"/>
                    <a:pt x="1113567" y="510210"/>
                  </a:cubicBezTo>
                  <a:cubicBezTo>
                    <a:pt x="1136713" y="528117"/>
                    <a:pt x="1150429" y="558597"/>
                    <a:pt x="1148619" y="587839"/>
                  </a:cubicBezTo>
                  <a:cubicBezTo>
                    <a:pt x="1146810" y="617080"/>
                    <a:pt x="1129284" y="645560"/>
                    <a:pt x="1104137" y="660419"/>
                  </a:cubicBezTo>
                  <a:lnTo>
                    <a:pt x="1113091" y="675469"/>
                  </a:lnTo>
                  <a:cubicBezTo>
                    <a:pt x="1143571" y="657466"/>
                    <a:pt x="1163954" y="624224"/>
                    <a:pt x="1166145" y="588886"/>
                  </a:cubicBezTo>
                  <a:cubicBezTo>
                    <a:pt x="1168336" y="553549"/>
                    <a:pt x="1152334" y="518116"/>
                    <a:pt x="1124426" y="496398"/>
                  </a:cubicBezTo>
                  <a:cubicBezTo>
                    <a:pt x="1094612" y="473253"/>
                    <a:pt x="1052607" y="466681"/>
                    <a:pt x="1014888" y="479158"/>
                  </a:cubicBezTo>
                  <a:cubicBezTo>
                    <a:pt x="979836" y="490779"/>
                    <a:pt x="949833" y="517735"/>
                    <a:pt x="932497" y="553263"/>
                  </a:cubicBezTo>
                  <a:cubicBezTo>
                    <a:pt x="910875" y="597459"/>
                    <a:pt x="911447" y="651466"/>
                    <a:pt x="931830" y="698233"/>
                  </a:cubicBezTo>
                  <a:cubicBezTo>
                    <a:pt x="910494" y="714140"/>
                    <a:pt x="883824" y="722427"/>
                    <a:pt x="857059" y="720903"/>
                  </a:cubicBezTo>
                  <a:cubicBezTo>
                    <a:pt x="828008" y="719188"/>
                    <a:pt x="800004" y="706044"/>
                    <a:pt x="780287" y="684708"/>
                  </a:cubicBezTo>
                  <a:lnTo>
                    <a:pt x="773906" y="677850"/>
                  </a:lnTo>
                  <a:lnTo>
                    <a:pt x="767524" y="684708"/>
                  </a:lnTo>
                  <a:cubicBezTo>
                    <a:pt x="706945" y="749097"/>
                    <a:pt x="616076" y="772719"/>
                    <a:pt x="530542" y="746239"/>
                  </a:cubicBezTo>
                  <a:cubicBezTo>
                    <a:pt x="420814" y="712426"/>
                    <a:pt x="356520" y="598983"/>
                    <a:pt x="381000" y="482492"/>
                  </a:cubicBezTo>
                  <a:cubicBezTo>
                    <a:pt x="394144" y="420008"/>
                    <a:pt x="432816" y="363239"/>
                    <a:pt x="487013" y="326758"/>
                  </a:cubicBezTo>
                  <a:cubicBezTo>
                    <a:pt x="553878" y="281800"/>
                    <a:pt x="639794" y="273514"/>
                    <a:pt x="705897" y="305613"/>
                  </a:cubicBezTo>
                  <a:cubicBezTo>
                    <a:pt x="776192" y="339807"/>
                    <a:pt x="818197" y="422294"/>
                    <a:pt x="801624" y="493350"/>
                  </a:cubicBezTo>
                  <a:cubicBezTo>
                    <a:pt x="793051" y="529927"/>
                    <a:pt x="766762" y="563740"/>
                    <a:pt x="731329" y="583838"/>
                  </a:cubicBezTo>
                  <a:cubicBezTo>
                    <a:pt x="698753" y="602317"/>
                    <a:pt x="661987" y="606984"/>
                    <a:pt x="630269" y="596887"/>
                  </a:cubicBezTo>
                  <a:cubicBezTo>
                    <a:pt x="591026" y="584314"/>
                    <a:pt x="561593" y="550215"/>
                    <a:pt x="558736" y="514020"/>
                  </a:cubicBezTo>
                  <a:cubicBezTo>
                    <a:pt x="557212" y="494589"/>
                    <a:pt x="564642" y="473824"/>
                    <a:pt x="578643" y="458489"/>
                  </a:cubicBezTo>
                  <a:cubicBezTo>
                    <a:pt x="590931" y="444964"/>
                    <a:pt x="606551" y="437439"/>
                    <a:pt x="622649" y="437248"/>
                  </a:cubicBezTo>
                  <a:lnTo>
                    <a:pt x="622458" y="419722"/>
                  </a:lnTo>
                  <a:cubicBezTo>
                    <a:pt x="601503" y="420008"/>
                    <a:pt x="581406" y="429533"/>
                    <a:pt x="565689" y="446678"/>
                  </a:cubicBezTo>
                  <a:cubicBezTo>
                    <a:pt x="548449" y="465633"/>
                    <a:pt x="539305" y="491350"/>
                    <a:pt x="541210" y="515449"/>
                  </a:cubicBezTo>
                  <a:cubicBezTo>
                    <a:pt x="544639" y="558502"/>
                    <a:pt x="579024" y="598888"/>
                    <a:pt x="624935" y="613556"/>
                  </a:cubicBezTo>
                  <a:cubicBezTo>
                    <a:pt x="661225" y="625177"/>
                    <a:pt x="703135" y="619938"/>
                    <a:pt x="739901" y="599078"/>
                  </a:cubicBezTo>
                  <a:cubicBezTo>
                    <a:pt x="779525" y="576599"/>
                    <a:pt x="808958" y="538594"/>
                    <a:pt x="818673" y="497351"/>
                  </a:cubicBezTo>
                  <a:cubicBezTo>
                    <a:pt x="837057" y="418675"/>
                    <a:pt x="790956" y="327520"/>
                    <a:pt x="713612" y="289897"/>
                  </a:cubicBezTo>
                  <a:cubicBezTo>
                    <a:pt x="684466" y="275704"/>
                    <a:pt x="651891" y="268751"/>
                    <a:pt x="618553" y="268751"/>
                  </a:cubicBezTo>
                  <a:cubicBezTo>
                    <a:pt x="569975" y="268751"/>
                    <a:pt x="519969" y="283515"/>
                    <a:pt x="477297" y="312185"/>
                  </a:cubicBezTo>
                  <a:cubicBezTo>
                    <a:pt x="419290" y="351142"/>
                    <a:pt x="377951" y="411912"/>
                    <a:pt x="363950" y="478873"/>
                  </a:cubicBezTo>
                  <a:cubicBezTo>
                    <a:pt x="361283" y="491541"/>
                    <a:pt x="359663" y="504209"/>
                    <a:pt x="358901" y="516687"/>
                  </a:cubicBezTo>
                  <a:cubicBezTo>
                    <a:pt x="346709" y="524593"/>
                    <a:pt x="329088" y="526593"/>
                    <a:pt x="310705" y="521830"/>
                  </a:cubicBezTo>
                  <a:cubicBezTo>
                    <a:pt x="295465" y="517830"/>
                    <a:pt x="281463" y="510400"/>
                    <a:pt x="266604" y="502590"/>
                  </a:cubicBezTo>
                  <a:cubicBezTo>
                    <a:pt x="262889" y="500590"/>
                    <a:pt x="259270" y="498685"/>
                    <a:pt x="255555" y="496779"/>
                  </a:cubicBezTo>
                  <a:cubicBezTo>
                    <a:pt x="176879" y="456394"/>
                    <a:pt x="87439" y="440487"/>
                    <a:pt x="0" y="450679"/>
                  </a:cubicBezTo>
                  <a:cubicBezTo>
                    <a:pt x="21812" y="432295"/>
                    <a:pt x="41147" y="409531"/>
                    <a:pt x="60102" y="387242"/>
                  </a:cubicBezTo>
                  <a:cubicBezTo>
                    <a:pt x="72675" y="372478"/>
                    <a:pt x="84581" y="358477"/>
                    <a:pt x="97345" y="345618"/>
                  </a:cubicBezTo>
                  <a:cubicBezTo>
                    <a:pt x="149161" y="293326"/>
                    <a:pt x="199072" y="269608"/>
                    <a:pt x="245554" y="274942"/>
                  </a:cubicBezTo>
                  <a:lnTo>
                    <a:pt x="252983" y="275800"/>
                  </a:lnTo>
                  <a:lnTo>
                    <a:pt x="254984" y="268561"/>
                  </a:lnTo>
                  <a:cubicBezTo>
                    <a:pt x="271176" y="210172"/>
                    <a:pt x="314420" y="156356"/>
                    <a:pt x="364997" y="131496"/>
                  </a:cubicBezTo>
                  <a:cubicBezTo>
                    <a:pt x="417385" y="105683"/>
                    <a:pt x="480917" y="103397"/>
                    <a:pt x="535114" y="125305"/>
                  </a:cubicBezTo>
                  <a:lnTo>
                    <a:pt x="540734" y="127591"/>
                  </a:lnTo>
                  <a:lnTo>
                    <a:pt x="544829" y="123114"/>
                  </a:lnTo>
                  <a:cubicBezTo>
                    <a:pt x="615600" y="45199"/>
                    <a:pt x="722661" y="-1759"/>
                    <a:pt x="824102" y="51"/>
                  </a:cubicBezTo>
                  <a:close/>
                </a:path>
              </a:pathLst>
            </a:custGeom>
            <a:gradFill>
              <a:gsLst>
                <a:gs pos="17000">
                  <a:srgbClr val="FFF4B7"/>
                </a:gs>
                <a:gs pos="99000">
                  <a:srgbClr val="FFF4B7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/>
            <p:cNvSpPr/>
            <p:nvPr/>
          </p:nvSpPr>
          <p:spPr>
            <a:xfrm>
              <a:off x="3498130" y="6203929"/>
              <a:ext cx="2307961" cy="1347748"/>
            </a:xfrm>
            <a:custGeom>
              <a:avLst/>
              <a:gdLst>
                <a:gd name="connsiteX0" fmla="*/ 966589 w 1759069"/>
                <a:gd name="connsiteY0" fmla="*/ 852374 h 1027219"/>
                <a:gd name="connsiteX1" fmla="*/ 969668 w 1759069"/>
                <a:gd name="connsiteY1" fmla="*/ 857056 h 1027219"/>
                <a:gd name="connsiteX2" fmla="*/ 962683 w 1759069"/>
                <a:gd name="connsiteY2" fmla="*/ 858755 h 1027219"/>
                <a:gd name="connsiteX3" fmla="*/ 962304 w 1759069"/>
                <a:gd name="connsiteY3" fmla="*/ 857198 h 1027219"/>
                <a:gd name="connsiteX4" fmla="*/ 122673 w 1759069"/>
                <a:gd name="connsiteY4" fmla="*/ 521571 h 1027219"/>
                <a:gd name="connsiteX5" fmla="*/ 129504 w 1759069"/>
                <a:gd name="connsiteY5" fmla="*/ 524638 h 1027219"/>
                <a:gd name="connsiteX6" fmla="*/ 138295 w 1759069"/>
                <a:gd name="connsiteY6" fmla="*/ 554527 h 1027219"/>
                <a:gd name="connsiteX7" fmla="*/ 132038 w 1759069"/>
                <a:gd name="connsiteY7" fmla="*/ 556982 h 1027219"/>
                <a:gd name="connsiteX8" fmla="*/ 118482 w 1759069"/>
                <a:gd name="connsiteY8" fmla="*/ 530905 h 1027219"/>
                <a:gd name="connsiteX9" fmla="*/ 122673 w 1759069"/>
                <a:gd name="connsiteY9" fmla="*/ 521571 h 1027219"/>
                <a:gd name="connsiteX10" fmla="*/ 1391308 w 1759069"/>
                <a:gd name="connsiteY10" fmla="*/ 312211 h 1027219"/>
                <a:gd name="connsiteX11" fmla="*/ 1393991 w 1759069"/>
                <a:gd name="connsiteY11" fmla="*/ 318277 h 1027219"/>
                <a:gd name="connsiteX12" fmla="*/ 1388642 w 1759069"/>
                <a:gd name="connsiteY12" fmla="*/ 319260 h 1027219"/>
                <a:gd name="connsiteX13" fmla="*/ 1387970 w 1759069"/>
                <a:gd name="connsiteY13" fmla="*/ 313687 h 1027219"/>
                <a:gd name="connsiteX14" fmla="*/ 1087916 w 1759069"/>
                <a:gd name="connsiteY14" fmla="*/ 99 h 1027219"/>
                <a:gd name="connsiteX15" fmla="*/ 1190617 w 1759069"/>
                <a:gd name="connsiteY15" fmla="*/ 19984 h 1027219"/>
                <a:gd name="connsiteX16" fmla="*/ 1379879 w 1759069"/>
                <a:gd name="connsiteY16" fmla="*/ 246584 h 1027219"/>
                <a:gd name="connsiteX17" fmla="*/ 1387970 w 1759069"/>
                <a:gd name="connsiteY17" fmla="*/ 313687 h 1027219"/>
                <a:gd name="connsiteX18" fmla="*/ 1381402 w 1759069"/>
                <a:gd name="connsiteY18" fmla="*/ 316593 h 1027219"/>
                <a:gd name="connsiteX19" fmla="*/ 1060409 w 1759069"/>
                <a:gd name="connsiteY19" fmla="*/ 591294 h 1027219"/>
                <a:gd name="connsiteX20" fmla="*/ 914582 w 1759069"/>
                <a:gd name="connsiteY20" fmla="*/ 482899 h 1027219"/>
                <a:gd name="connsiteX21" fmla="*/ 929345 w 1759069"/>
                <a:gd name="connsiteY21" fmla="*/ 336785 h 1027219"/>
                <a:gd name="connsiteX22" fmla="*/ 1024976 w 1759069"/>
                <a:gd name="connsiteY22" fmla="*/ 258966 h 1027219"/>
                <a:gd name="connsiteX23" fmla="*/ 1188711 w 1759069"/>
                <a:gd name="connsiteY23" fmla="*/ 321641 h 1027219"/>
                <a:gd name="connsiteX24" fmla="*/ 1199570 w 1759069"/>
                <a:gd name="connsiteY24" fmla="*/ 322403 h 1027219"/>
                <a:gd name="connsiteX25" fmla="*/ 1200332 w 1759069"/>
                <a:gd name="connsiteY25" fmla="*/ 311544 h 1027219"/>
                <a:gd name="connsiteX26" fmla="*/ 1068650 w 1759069"/>
                <a:gd name="connsiteY26" fmla="*/ 240419 h 1027219"/>
                <a:gd name="connsiteX27" fmla="*/ 1021452 w 1759069"/>
                <a:gd name="connsiteY27" fmla="*/ 243917 h 1027219"/>
                <a:gd name="connsiteX28" fmla="*/ 915915 w 1759069"/>
                <a:gd name="connsiteY28" fmla="*/ 329356 h 1027219"/>
                <a:gd name="connsiteX29" fmla="*/ 900199 w 1759069"/>
                <a:gd name="connsiteY29" fmla="*/ 488043 h 1027219"/>
                <a:gd name="connsiteX30" fmla="*/ 1058409 w 1759069"/>
                <a:gd name="connsiteY30" fmla="*/ 606438 h 1027219"/>
                <a:gd name="connsiteX31" fmla="*/ 1082984 w 1759069"/>
                <a:gd name="connsiteY31" fmla="*/ 608058 h 1027219"/>
                <a:gd name="connsiteX32" fmla="*/ 1395689 w 1759069"/>
                <a:gd name="connsiteY32" fmla="*/ 322117 h 1027219"/>
                <a:gd name="connsiteX33" fmla="*/ 1393991 w 1759069"/>
                <a:gd name="connsiteY33" fmla="*/ 318277 h 1027219"/>
                <a:gd name="connsiteX34" fmla="*/ 1397976 w 1759069"/>
                <a:gd name="connsiteY34" fmla="*/ 317545 h 1027219"/>
                <a:gd name="connsiteX35" fmla="*/ 1398167 w 1759069"/>
                <a:gd name="connsiteY35" fmla="*/ 317545 h 1027219"/>
                <a:gd name="connsiteX36" fmla="*/ 1540851 w 1759069"/>
                <a:gd name="connsiteY36" fmla="*/ 318879 h 1027219"/>
                <a:gd name="connsiteX37" fmla="*/ 1662676 w 1759069"/>
                <a:gd name="connsiteY37" fmla="*/ 405461 h 1027219"/>
                <a:gd name="connsiteX38" fmla="*/ 1672201 w 1759069"/>
                <a:gd name="connsiteY38" fmla="*/ 593484 h 1027219"/>
                <a:gd name="connsiteX39" fmla="*/ 1594572 w 1759069"/>
                <a:gd name="connsiteY39" fmla="*/ 715690 h 1027219"/>
                <a:gd name="connsiteX40" fmla="*/ 1759069 w 1759069"/>
                <a:gd name="connsiteY40" fmla="*/ 754362 h 1027219"/>
                <a:gd name="connsiteX41" fmla="*/ 1503037 w 1759069"/>
                <a:gd name="connsiteY41" fmla="*/ 789128 h 1027219"/>
                <a:gd name="connsiteX42" fmla="*/ 1238147 w 1759069"/>
                <a:gd name="connsiteY42" fmla="*/ 996963 h 1027219"/>
                <a:gd name="connsiteX43" fmla="*/ 1013159 w 1759069"/>
                <a:gd name="connsiteY43" fmla="*/ 923200 h 1027219"/>
                <a:gd name="connsiteX44" fmla="*/ 969668 w 1759069"/>
                <a:gd name="connsiteY44" fmla="*/ 857056 h 1027219"/>
                <a:gd name="connsiteX45" fmla="*/ 973256 w 1759069"/>
                <a:gd name="connsiteY45" fmla="*/ 856183 h 1027219"/>
                <a:gd name="connsiteX46" fmla="*/ 994973 w 1759069"/>
                <a:gd name="connsiteY46" fmla="*/ 712546 h 1027219"/>
                <a:gd name="connsiteX47" fmla="*/ 906295 w 1759069"/>
                <a:gd name="connsiteY47" fmla="*/ 621964 h 1027219"/>
                <a:gd name="connsiteX48" fmla="*/ 825666 w 1759069"/>
                <a:gd name="connsiteY48" fmla="*/ 603628 h 1027219"/>
                <a:gd name="connsiteX49" fmla="*/ 747609 w 1759069"/>
                <a:gd name="connsiteY49" fmla="*/ 617582 h 1027219"/>
                <a:gd name="connsiteX50" fmla="*/ 665027 w 1759069"/>
                <a:gd name="connsiteY50" fmla="*/ 695116 h 1027219"/>
                <a:gd name="connsiteX51" fmla="*/ 660265 w 1759069"/>
                <a:gd name="connsiteY51" fmla="*/ 801415 h 1027219"/>
                <a:gd name="connsiteX52" fmla="*/ 771136 w 1759069"/>
                <a:gd name="connsiteY52" fmla="*/ 873138 h 1027219"/>
                <a:gd name="connsiteX53" fmla="*/ 774469 w 1759069"/>
                <a:gd name="connsiteY53" fmla="*/ 872947 h 1027219"/>
                <a:gd name="connsiteX54" fmla="*/ 781994 w 1759069"/>
                <a:gd name="connsiteY54" fmla="*/ 865137 h 1027219"/>
                <a:gd name="connsiteX55" fmla="*/ 774184 w 1759069"/>
                <a:gd name="connsiteY55" fmla="*/ 857612 h 1027219"/>
                <a:gd name="connsiteX56" fmla="*/ 771421 w 1759069"/>
                <a:gd name="connsiteY56" fmla="*/ 857612 h 1027219"/>
                <a:gd name="connsiteX57" fmla="*/ 674552 w 1759069"/>
                <a:gd name="connsiteY57" fmla="*/ 795319 h 1027219"/>
                <a:gd name="connsiteX58" fmla="*/ 679029 w 1759069"/>
                <a:gd name="connsiteY58" fmla="*/ 701688 h 1027219"/>
                <a:gd name="connsiteX59" fmla="*/ 753705 w 1759069"/>
                <a:gd name="connsiteY59" fmla="*/ 631584 h 1027219"/>
                <a:gd name="connsiteX60" fmla="*/ 900104 w 1759069"/>
                <a:gd name="connsiteY60" fmla="*/ 635870 h 1027219"/>
                <a:gd name="connsiteX61" fmla="*/ 980495 w 1759069"/>
                <a:gd name="connsiteY61" fmla="*/ 717499 h 1027219"/>
                <a:gd name="connsiteX62" fmla="*/ 960112 w 1759069"/>
                <a:gd name="connsiteY62" fmla="*/ 848182 h 1027219"/>
                <a:gd name="connsiteX63" fmla="*/ 962304 w 1759069"/>
                <a:gd name="connsiteY63" fmla="*/ 857198 h 1027219"/>
                <a:gd name="connsiteX64" fmla="*/ 898485 w 1759069"/>
                <a:gd name="connsiteY64" fmla="*/ 929050 h 1027219"/>
                <a:gd name="connsiteX65" fmla="*/ 745704 w 1759069"/>
                <a:gd name="connsiteY65" fmla="*/ 1020300 h 1027219"/>
                <a:gd name="connsiteX66" fmla="*/ 545108 w 1759069"/>
                <a:gd name="connsiteY66" fmla="*/ 1013251 h 1027219"/>
                <a:gd name="connsiteX67" fmla="*/ 468908 w 1759069"/>
                <a:gd name="connsiteY67" fmla="*/ 967055 h 1027219"/>
                <a:gd name="connsiteX68" fmla="*/ 416996 w 1759069"/>
                <a:gd name="connsiteY68" fmla="*/ 872281 h 1027219"/>
                <a:gd name="connsiteX69" fmla="*/ 322413 w 1759069"/>
                <a:gd name="connsiteY69" fmla="*/ 926574 h 1027219"/>
                <a:gd name="connsiteX70" fmla="*/ 168394 w 1759069"/>
                <a:gd name="connsiteY70" fmla="*/ 949053 h 1027219"/>
                <a:gd name="connsiteX71" fmla="*/ 563 w 1759069"/>
                <a:gd name="connsiteY71" fmla="*/ 763887 h 1027219"/>
                <a:gd name="connsiteX72" fmla="*/ 130770 w 1759069"/>
                <a:gd name="connsiteY72" fmla="*/ 557480 h 1027219"/>
                <a:gd name="connsiteX73" fmla="*/ 132038 w 1759069"/>
                <a:gd name="connsiteY73" fmla="*/ 556982 h 1027219"/>
                <a:gd name="connsiteX74" fmla="*/ 141043 w 1759069"/>
                <a:gd name="connsiteY74" fmla="*/ 574306 h 1027219"/>
                <a:gd name="connsiteX75" fmla="*/ 258500 w 1759069"/>
                <a:gd name="connsiteY75" fmla="*/ 662255 h 1027219"/>
                <a:gd name="connsiteX76" fmla="*/ 332795 w 1759069"/>
                <a:gd name="connsiteY76" fmla="*/ 673875 h 1027219"/>
                <a:gd name="connsiteX77" fmla="*/ 450333 w 1759069"/>
                <a:gd name="connsiteY77" fmla="*/ 645300 h 1027219"/>
                <a:gd name="connsiteX78" fmla="*/ 567110 w 1759069"/>
                <a:gd name="connsiteY78" fmla="*/ 494901 h 1027219"/>
                <a:gd name="connsiteX79" fmla="*/ 429093 w 1759069"/>
                <a:gd name="connsiteY79" fmla="*/ 298971 h 1027219"/>
                <a:gd name="connsiteX80" fmla="*/ 228591 w 1759069"/>
                <a:gd name="connsiteY80" fmla="*/ 430226 h 1027219"/>
                <a:gd name="connsiteX81" fmla="*/ 234021 w 1759069"/>
                <a:gd name="connsiteY81" fmla="*/ 438894 h 1027219"/>
                <a:gd name="connsiteX82" fmla="*/ 242688 w 1759069"/>
                <a:gd name="connsiteY82" fmla="*/ 433464 h 1027219"/>
                <a:gd name="connsiteX83" fmla="*/ 426426 w 1759069"/>
                <a:gd name="connsiteY83" fmla="*/ 313259 h 1027219"/>
                <a:gd name="connsiteX84" fmla="*/ 552918 w 1759069"/>
                <a:gd name="connsiteY84" fmla="*/ 492710 h 1027219"/>
                <a:gd name="connsiteX85" fmla="*/ 443856 w 1759069"/>
                <a:gd name="connsiteY85" fmla="*/ 632442 h 1027219"/>
                <a:gd name="connsiteX86" fmla="*/ 262977 w 1759069"/>
                <a:gd name="connsiteY86" fmla="*/ 648539 h 1027219"/>
                <a:gd name="connsiteX87" fmla="*/ 132008 w 1759069"/>
                <a:gd name="connsiteY87" fmla="*/ 525762 h 1027219"/>
                <a:gd name="connsiteX88" fmla="*/ 129504 w 1759069"/>
                <a:gd name="connsiteY88" fmla="*/ 524638 h 1027219"/>
                <a:gd name="connsiteX89" fmla="*/ 128770 w 1759069"/>
                <a:gd name="connsiteY89" fmla="*/ 522142 h 1027219"/>
                <a:gd name="connsiteX90" fmla="*/ 116292 w 1759069"/>
                <a:gd name="connsiteY90" fmla="*/ 415938 h 1027219"/>
                <a:gd name="connsiteX91" fmla="*/ 379468 w 1759069"/>
                <a:gd name="connsiteY91" fmla="*/ 137142 h 1027219"/>
                <a:gd name="connsiteX92" fmla="*/ 762182 w 1759069"/>
                <a:gd name="connsiteY92" fmla="*/ 252108 h 1027219"/>
                <a:gd name="connsiteX93" fmla="*/ 1087916 w 1759069"/>
                <a:gd name="connsiteY93" fmla="*/ 99 h 1027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759069" h="1027219">
                  <a:moveTo>
                    <a:pt x="966589" y="852374"/>
                  </a:moveTo>
                  <a:lnTo>
                    <a:pt x="969668" y="857056"/>
                  </a:lnTo>
                  <a:lnTo>
                    <a:pt x="962683" y="858755"/>
                  </a:lnTo>
                  <a:lnTo>
                    <a:pt x="962304" y="857198"/>
                  </a:lnTo>
                  <a:close/>
                  <a:moveTo>
                    <a:pt x="122673" y="521571"/>
                  </a:moveTo>
                  <a:lnTo>
                    <a:pt x="129504" y="524638"/>
                  </a:lnTo>
                  <a:lnTo>
                    <a:pt x="138295" y="554527"/>
                  </a:lnTo>
                  <a:lnTo>
                    <a:pt x="132038" y="556982"/>
                  </a:lnTo>
                  <a:lnTo>
                    <a:pt x="118482" y="530905"/>
                  </a:lnTo>
                  <a:cubicBezTo>
                    <a:pt x="117054" y="527190"/>
                    <a:pt x="118959" y="522999"/>
                    <a:pt x="122673" y="521571"/>
                  </a:cubicBezTo>
                  <a:close/>
                  <a:moveTo>
                    <a:pt x="1391308" y="312211"/>
                  </a:moveTo>
                  <a:lnTo>
                    <a:pt x="1393991" y="318277"/>
                  </a:lnTo>
                  <a:lnTo>
                    <a:pt x="1388642" y="319260"/>
                  </a:lnTo>
                  <a:lnTo>
                    <a:pt x="1387970" y="313687"/>
                  </a:lnTo>
                  <a:close/>
                  <a:moveTo>
                    <a:pt x="1087916" y="99"/>
                  </a:moveTo>
                  <a:cubicBezTo>
                    <a:pt x="1119620" y="933"/>
                    <a:pt x="1153827" y="7066"/>
                    <a:pt x="1190617" y="19984"/>
                  </a:cubicBezTo>
                  <a:cubicBezTo>
                    <a:pt x="1285200" y="53226"/>
                    <a:pt x="1355304" y="148857"/>
                    <a:pt x="1379879" y="246584"/>
                  </a:cubicBezTo>
                  <a:lnTo>
                    <a:pt x="1387970" y="313687"/>
                  </a:lnTo>
                  <a:lnTo>
                    <a:pt x="1381402" y="316593"/>
                  </a:lnTo>
                  <a:cubicBezTo>
                    <a:pt x="1312822" y="494234"/>
                    <a:pt x="1180710" y="607295"/>
                    <a:pt x="1060409" y="591294"/>
                  </a:cubicBezTo>
                  <a:cubicBezTo>
                    <a:pt x="1006403" y="584150"/>
                    <a:pt x="937823" y="547193"/>
                    <a:pt x="914582" y="482899"/>
                  </a:cubicBezTo>
                  <a:cubicBezTo>
                    <a:pt x="898675" y="438894"/>
                    <a:pt x="904390" y="382886"/>
                    <a:pt x="929345" y="336785"/>
                  </a:cubicBezTo>
                  <a:cubicBezTo>
                    <a:pt x="951539" y="295923"/>
                    <a:pt x="985448" y="268301"/>
                    <a:pt x="1024976" y="258966"/>
                  </a:cubicBezTo>
                  <a:cubicBezTo>
                    <a:pt x="1081079" y="245726"/>
                    <a:pt x="1143848" y="269729"/>
                    <a:pt x="1188711" y="321641"/>
                  </a:cubicBezTo>
                  <a:cubicBezTo>
                    <a:pt x="1191569" y="324784"/>
                    <a:pt x="1196331" y="325165"/>
                    <a:pt x="1199570" y="322403"/>
                  </a:cubicBezTo>
                  <a:cubicBezTo>
                    <a:pt x="1202713" y="319641"/>
                    <a:pt x="1203094" y="314783"/>
                    <a:pt x="1200332" y="311544"/>
                  </a:cubicBezTo>
                  <a:cubicBezTo>
                    <a:pt x="1163899" y="269324"/>
                    <a:pt x="1116267" y="244196"/>
                    <a:pt x="1068650" y="240419"/>
                  </a:cubicBezTo>
                  <a:cubicBezTo>
                    <a:pt x="1052777" y="239160"/>
                    <a:pt x="1036906" y="240273"/>
                    <a:pt x="1021452" y="243917"/>
                  </a:cubicBezTo>
                  <a:cubicBezTo>
                    <a:pt x="977732" y="254204"/>
                    <a:pt x="940204" y="284588"/>
                    <a:pt x="915915" y="329356"/>
                  </a:cubicBezTo>
                  <a:cubicBezTo>
                    <a:pt x="888864" y="379267"/>
                    <a:pt x="882863" y="440036"/>
                    <a:pt x="900199" y="488043"/>
                  </a:cubicBezTo>
                  <a:cubicBezTo>
                    <a:pt x="925726" y="558718"/>
                    <a:pt x="998021" y="598437"/>
                    <a:pt x="1058409" y="606438"/>
                  </a:cubicBezTo>
                  <a:cubicBezTo>
                    <a:pt x="1066601" y="607486"/>
                    <a:pt x="1074792" y="608058"/>
                    <a:pt x="1082984" y="608058"/>
                  </a:cubicBezTo>
                  <a:cubicBezTo>
                    <a:pt x="1203284" y="608058"/>
                    <a:pt x="1329109" y="494519"/>
                    <a:pt x="1395689" y="322117"/>
                  </a:cubicBezTo>
                  <a:lnTo>
                    <a:pt x="1393991" y="318277"/>
                  </a:lnTo>
                  <a:lnTo>
                    <a:pt x="1397976" y="317545"/>
                  </a:lnTo>
                  <a:lnTo>
                    <a:pt x="1398167" y="317545"/>
                  </a:lnTo>
                  <a:cubicBezTo>
                    <a:pt x="1445411" y="308401"/>
                    <a:pt x="1494369" y="306687"/>
                    <a:pt x="1540851" y="318879"/>
                  </a:cubicBezTo>
                  <a:cubicBezTo>
                    <a:pt x="1590381" y="331642"/>
                    <a:pt x="1636673" y="361265"/>
                    <a:pt x="1662676" y="405461"/>
                  </a:cubicBezTo>
                  <a:cubicBezTo>
                    <a:pt x="1695156" y="460992"/>
                    <a:pt x="1691346" y="531572"/>
                    <a:pt x="1672201" y="593484"/>
                  </a:cubicBezTo>
                  <a:cubicBezTo>
                    <a:pt x="1658294" y="638442"/>
                    <a:pt x="1635720" y="692354"/>
                    <a:pt x="1594572" y="715690"/>
                  </a:cubicBezTo>
                  <a:cubicBezTo>
                    <a:pt x="1645055" y="741694"/>
                    <a:pt x="1702014" y="755028"/>
                    <a:pt x="1759069" y="754362"/>
                  </a:cubicBezTo>
                  <a:cubicBezTo>
                    <a:pt x="1674582" y="775698"/>
                    <a:pt x="1590191" y="783794"/>
                    <a:pt x="1503037" y="789128"/>
                  </a:cubicBezTo>
                  <a:cubicBezTo>
                    <a:pt x="1463603" y="901523"/>
                    <a:pt x="1356161" y="979723"/>
                    <a:pt x="1238147" y="996963"/>
                  </a:cubicBezTo>
                  <a:cubicBezTo>
                    <a:pt x="1149636" y="1009894"/>
                    <a:pt x="1068786" y="983176"/>
                    <a:pt x="1013159" y="923200"/>
                  </a:cubicBezTo>
                  <a:lnTo>
                    <a:pt x="969668" y="857056"/>
                  </a:lnTo>
                  <a:lnTo>
                    <a:pt x="973256" y="856183"/>
                  </a:lnTo>
                  <a:cubicBezTo>
                    <a:pt x="986877" y="833514"/>
                    <a:pt x="1016309" y="774173"/>
                    <a:pt x="994973" y="712546"/>
                  </a:cubicBezTo>
                  <a:cubicBezTo>
                    <a:pt x="981448" y="673589"/>
                    <a:pt x="949920" y="641394"/>
                    <a:pt x="906295" y="621964"/>
                  </a:cubicBezTo>
                  <a:cubicBezTo>
                    <a:pt x="880578" y="610534"/>
                    <a:pt x="852908" y="604390"/>
                    <a:pt x="825666" y="603628"/>
                  </a:cubicBezTo>
                  <a:cubicBezTo>
                    <a:pt x="798425" y="602866"/>
                    <a:pt x="771612" y="607486"/>
                    <a:pt x="747609" y="617582"/>
                  </a:cubicBezTo>
                  <a:cubicBezTo>
                    <a:pt x="711128" y="632917"/>
                    <a:pt x="681791" y="660444"/>
                    <a:pt x="665027" y="695116"/>
                  </a:cubicBezTo>
                  <a:cubicBezTo>
                    <a:pt x="647977" y="730358"/>
                    <a:pt x="646263" y="768172"/>
                    <a:pt x="660265" y="801415"/>
                  </a:cubicBezTo>
                  <a:cubicBezTo>
                    <a:pt x="667408" y="818369"/>
                    <a:pt x="696269" y="873138"/>
                    <a:pt x="771136" y="873138"/>
                  </a:cubicBezTo>
                  <a:cubicBezTo>
                    <a:pt x="772088" y="873138"/>
                    <a:pt x="773136" y="873138"/>
                    <a:pt x="774469" y="872947"/>
                  </a:cubicBezTo>
                  <a:cubicBezTo>
                    <a:pt x="778660" y="872852"/>
                    <a:pt x="782089" y="869423"/>
                    <a:pt x="781994" y="865137"/>
                  </a:cubicBezTo>
                  <a:cubicBezTo>
                    <a:pt x="781899" y="860946"/>
                    <a:pt x="778660" y="857612"/>
                    <a:pt x="774184" y="857612"/>
                  </a:cubicBezTo>
                  <a:cubicBezTo>
                    <a:pt x="773231" y="857612"/>
                    <a:pt x="772374" y="857612"/>
                    <a:pt x="771421" y="857612"/>
                  </a:cubicBezTo>
                  <a:cubicBezTo>
                    <a:pt x="705889" y="857612"/>
                    <a:pt x="680743" y="810082"/>
                    <a:pt x="674552" y="795319"/>
                  </a:cubicBezTo>
                  <a:cubicBezTo>
                    <a:pt x="662360" y="766172"/>
                    <a:pt x="663884" y="732930"/>
                    <a:pt x="679029" y="701688"/>
                  </a:cubicBezTo>
                  <a:cubicBezTo>
                    <a:pt x="693888" y="670827"/>
                    <a:pt x="721129" y="645300"/>
                    <a:pt x="753705" y="631584"/>
                  </a:cubicBezTo>
                  <a:cubicBezTo>
                    <a:pt x="797139" y="613296"/>
                    <a:pt x="853241" y="614915"/>
                    <a:pt x="900104" y="635870"/>
                  </a:cubicBezTo>
                  <a:cubicBezTo>
                    <a:pt x="939823" y="653587"/>
                    <a:pt x="968398" y="682638"/>
                    <a:pt x="980495" y="717499"/>
                  </a:cubicBezTo>
                  <a:cubicBezTo>
                    <a:pt x="999736" y="772935"/>
                    <a:pt x="972685" y="827323"/>
                    <a:pt x="960112" y="848182"/>
                  </a:cubicBezTo>
                  <a:lnTo>
                    <a:pt x="962304" y="857198"/>
                  </a:lnTo>
                  <a:lnTo>
                    <a:pt x="898485" y="929050"/>
                  </a:lnTo>
                  <a:cubicBezTo>
                    <a:pt x="853527" y="968674"/>
                    <a:pt x="803235" y="1004202"/>
                    <a:pt x="745704" y="1020300"/>
                  </a:cubicBezTo>
                  <a:cubicBezTo>
                    <a:pt x="717701" y="1028205"/>
                    <a:pt x="626261" y="1033158"/>
                    <a:pt x="545108" y="1013251"/>
                  </a:cubicBezTo>
                  <a:cubicBezTo>
                    <a:pt x="515866" y="1006107"/>
                    <a:pt x="489863" y="988391"/>
                    <a:pt x="468908" y="967055"/>
                  </a:cubicBezTo>
                  <a:cubicBezTo>
                    <a:pt x="443476" y="941147"/>
                    <a:pt x="428426" y="906666"/>
                    <a:pt x="416996" y="872281"/>
                  </a:cubicBezTo>
                  <a:cubicBezTo>
                    <a:pt x="391088" y="898094"/>
                    <a:pt x="356132" y="912381"/>
                    <a:pt x="322413" y="926574"/>
                  </a:cubicBezTo>
                  <a:cubicBezTo>
                    <a:pt x="274026" y="947243"/>
                    <a:pt x="220115" y="958482"/>
                    <a:pt x="168394" y="949053"/>
                  </a:cubicBezTo>
                  <a:cubicBezTo>
                    <a:pt x="80288" y="933336"/>
                    <a:pt x="7707" y="853326"/>
                    <a:pt x="563" y="763887"/>
                  </a:cubicBezTo>
                  <a:cubicBezTo>
                    <a:pt x="-6295" y="677400"/>
                    <a:pt x="50189" y="589389"/>
                    <a:pt x="130770" y="557480"/>
                  </a:cubicBezTo>
                  <a:lnTo>
                    <a:pt x="132038" y="556982"/>
                  </a:lnTo>
                  <a:lnTo>
                    <a:pt x="141043" y="574306"/>
                  </a:lnTo>
                  <a:cubicBezTo>
                    <a:pt x="168542" y="614928"/>
                    <a:pt x="210065" y="646468"/>
                    <a:pt x="258500" y="662255"/>
                  </a:cubicBezTo>
                  <a:cubicBezTo>
                    <a:pt x="282408" y="670065"/>
                    <a:pt x="307458" y="673875"/>
                    <a:pt x="332795" y="673875"/>
                  </a:cubicBezTo>
                  <a:cubicBezTo>
                    <a:pt x="372895" y="673875"/>
                    <a:pt x="413472" y="664255"/>
                    <a:pt x="450333" y="645300"/>
                  </a:cubicBezTo>
                  <a:cubicBezTo>
                    <a:pt x="512913" y="613201"/>
                    <a:pt x="557680" y="555575"/>
                    <a:pt x="567110" y="494901"/>
                  </a:cubicBezTo>
                  <a:cubicBezTo>
                    <a:pt x="580731" y="407175"/>
                    <a:pt x="516246" y="315640"/>
                    <a:pt x="429093" y="298971"/>
                  </a:cubicBezTo>
                  <a:cubicBezTo>
                    <a:pt x="341939" y="282303"/>
                    <a:pt x="248213" y="343644"/>
                    <a:pt x="228591" y="430226"/>
                  </a:cubicBezTo>
                  <a:cubicBezTo>
                    <a:pt x="227639" y="434131"/>
                    <a:pt x="230115" y="438036"/>
                    <a:pt x="234021" y="438894"/>
                  </a:cubicBezTo>
                  <a:cubicBezTo>
                    <a:pt x="237926" y="439846"/>
                    <a:pt x="241831" y="437370"/>
                    <a:pt x="242688" y="433464"/>
                  </a:cubicBezTo>
                  <a:cubicBezTo>
                    <a:pt x="260691" y="354216"/>
                    <a:pt x="346606" y="298019"/>
                    <a:pt x="426426" y="313259"/>
                  </a:cubicBezTo>
                  <a:cubicBezTo>
                    <a:pt x="506340" y="328499"/>
                    <a:pt x="565395" y="412319"/>
                    <a:pt x="552918" y="492710"/>
                  </a:cubicBezTo>
                  <a:cubicBezTo>
                    <a:pt x="544250" y="548907"/>
                    <a:pt x="502435" y="602438"/>
                    <a:pt x="443856" y="632442"/>
                  </a:cubicBezTo>
                  <a:cubicBezTo>
                    <a:pt x="386992" y="661588"/>
                    <a:pt x="321079" y="667398"/>
                    <a:pt x="262977" y="648539"/>
                  </a:cubicBezTo>
                  <a:cubicBezTo>
                    <a:pt x="203445" y="629108"/>
                    <a:pt x="153249" y="582054"/>
                    <a:pt x="132008" y="525762"/>
                  </a:cubicBezTo>
                  <a:lnTo>
                    <a:pt x="129504" y="524638"/>
                  </a:lnTo>
                  <a:lnTo>
                    <a:pt x="128770" y="522142"/>
                  </a:lnTo>
                  <a:cubicBezTo>
                    <a:pt x="119626" y="487376"/>
                    <a:pt x="114292" y="451848"/>
                    <a:pt x="116292" y="415938"/>
                  </a:cubicBezTo>
                  <a:cubicBezTo>
                    <a:pt x="123722" y="278493"/>
                    <a:pt x="244213" y="162859"/>
                    <a:pt x="379468" y="137142"/>
                  </a:cubicBezTo>
                  <a:cubicBezTo>
                    <a:pt x="514723" y="111329"/>
                    <a:pt x="656550" y="163812"/>
                    <a:pt x="762182" y="252108"/>
                  </a:cubicBezTo>
                  <a:cubicBezTo>
                    <a:pt x="766683" y="248107"/>
                    <a:pt x="865987" y="-5736"/>
                    <a:pt x="1087916" y="99"/>
                  </a:cubicBezTo>
                  <a:close/>
                </a:path>
              </a:pathLst>
            </a:custGeom>
            <a:gradFill>
              <a:gsLst>
                <a:gs pos="0">
                  <a:srgbClr val="FFF4B7"/>
                </a:gs>
                <a:gs pos="99000">
                  <a:srgbClr val="FFF4B7">
                    <a:alpha val="0"/>
                  </a:srgb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/>
            <p:cNvSpPr/>
            <p:nvPr/>
          </p:nvSpPr>
          <p:spPr>
            <a:xfrm>
              <a:off x="2361504" y="6247320"/>
              <a:ext cx="1760855" cy="818613"/>
            </a:xfrm>
            <a:custGeom>
              <a:avLst/>
              <a:gdLst>
                <a:gd name="connsiteX0" fmla="*/ 1102000 w 2846563"/>
                <a:gd name="connsiteY0" fmla="*/ 436 h 1323353"/>
                <a:gd name="connsiteX1" fmla="*/ 1156128 w 2846563"/>
                <a:gd name="connsiteY1" fmla="*/ 8826 h 1323353"/>
                <a:gd name="connsiteX2" fmla="*/ 1188723 w 2846563"/>
                <a:gd name="connsiteY2" fmla="*/ 13879 h 1323353"/>
                <a:gd name="connsiteX3" fmla="*/ 1269795 w 2846563"/>
                <a:gd name="connsiteY3" fmla="*/ 45977 h 1323353"/>
                <a:gd name="connsiteX4" fmla="*/ 1462199 w 2846563"/>
                <a:gd name="connsiteY4" fmla="*/ 326298 h 1323353"/>
                <a:gd name="connsiteX5" fmla="*/ 1328564 w 2846563"/>
                <a:gd name="connsiteY5" fmla="*/ 634432 h 1323353"/>
                <a:gd name="connsiteX6" fmla="*/ 1180926 w 2846563"/>
                <a:gd name="connsiteY6" fmla="*/ 682247 h 1323353"/>
                <a:gd name="connsiteX7" fmla="*/ 1055482 w 2846563"/>
                <a:gd name="connsiteY7" fmla="*/ 608238 h 1323353"/>
                <a:gd name="connsiteX8" fmla="*/ 1073675 w 2846563"/>
                <a:gd name="connsiteY8" fmla="*/ 473745 h 1323353"/>
                <a:gd name="connsiteX9" fmla="*/ 1075104 w 2846563"/>
                <a:gd name="connsiteY9" fmla="*/ 447075 h 1323353"/>
                <a:gd name="connsiteX10" fmla="*/ 1048433 w 2846563"/>
                <a:gd name="connsiteY10" fmla="*/ 445646 h 1323353"/>
                <a:gd name="connsiteX11" fmla="*/ 1022335 w 2846563"/>
                <a:gd name="connsiteY11" fmla="*/ 626335 h 1323353"/>
                <a:gd name="connsiteX12" fmla="*/ 1178735 w 2846563"/>
                <a:gd name="connsiteY12" fmla="*/ 719871 h 1323353"/>
                <a:gd name="connsiteX13" fmla="*/ 1191213 w 2846563"/>
                <a:gd name="connsiteY13" fmla="*/ 720252 h 1323353"/>
                <a:gd name="connsiteX14" fmla="*/ 1350566 w 2846563"/>
                <a:gd name="connsiteY14" fmla="*/ 665007 h 1323353"/>
                <a:gd name="connsiteX15" fmla="*/ 1499728 w 2846563"/>
                <a:gd name="connsiteY15" fmla="*/ 322012 h 1323353"/>
                <a:gd name="connsiteX16" fmla="*/ 1499252 w 2846563"/>
                <a:gd name="connsiteY16" fmla="*/ 318487 h 1323353"/>
                <a:gd name="connsiteX17" fmla="*/ 2084468 w 2846563"/>
                <a:gd name="connsiteY17" fmla="*/ 491842 h 1323353"/>
                <a:gd name="connsiteX18" fmla="*/ 2136570 w 2846563"/>
                <a:gd name="connsiteY18" fmla="*/ 554136 h 1323353"/>
                <a:gd name="connsiteX19" fmla="*/ 2226580 w 2846563"/>
                <a:gd name="connsiteY19" fmla="*/ 654244 h 1323353"/>
                <a:gd name="connsiteX20" fmla="*/ 2440607 w 2846563"/>
                <a:gd name="connsiteY20" fmla="*/ 717490 h 1323353"/>
                <a:gd name="connsiteX21" fmla="*/ 2542430 w 2846563"/>
                <a:gd name="connsiteY21" fmla="*/ 655577 h 1323353"/>
                <a:gd name="connsiteX22" fmla="*/ 2573291 w 2846563"/>
                <a:gd name="connsiteY22" fmla="*/ 631574 h 1323353"/>
                <a:gd name="connsiteX23" fmla="*/ 2846563 w 2846563"/>
                <a:gd name="connsiteY23" fmla="*/ 558613 h 1323353"/>
                <a:gd name="connsiteX24" fmla="*/ 2735882 w 2846563"/>
                <a:gd name="connsiteY24" fmla="*/ 622430 h 1323353"/>
                <a:gd name="connsiteX25" fmla="*/ 2602151 w 2846563"/>
                <a:gd name="connsiteY25" fmla="*/ 777497 h 1323353"/>
                <a:gd name="connsiteX26" fmla="*/ 2586531 w 2846563"/>
                <a:gd name="connsiteY26" fmla="*/ 798833 h 1323353"/>
                <a:gd name="connsiteX27" fmla="*/ 2433749 w 2846563"/>
                <a:gd name="connsiteY27" fmla="*/ 955424 h 1323353"/>
                <a:gd name="connsiteX28" fmla="*/ 2209436 w 2846563"/>
                <a:gd name="connsiteY28" fmla="*/ 1001811 h 1323353"/>
                <a:gd name="connsiteX29" fmla="*/ 1996647 w 2846563"/>
                <a:gd name="connsiteY29" fmla="*/ 910466 h 1323353"/>
                <a:gd name="connsiteX30" fmla="*/ 1976359 w 2846563"/>
                <a:gd name="connsiteY30" fmla="*/ 816550 h 1323353"/>
                <a:gd name="connsiteX31" fmla="*/ 1790526 w 2846563"/>
                <a:gd name="connsiteY31" fmla="*/ 688438 h 1323353"/>
                <a:gd name="connsiteX32" fmla="*/ 1651175 w 2846563"/>
                <a:gd name="connsiteY32" fmla="*/ 695392 h 1323353"/>
                <a:gd name="connsiteX33" fmla="*/ 1546686 w 2846563"/>
                <a:gd name="connsiteY33" fmla="*/ 792928 h 1323353"/>
                <a:gd name="connsiteX34" fmla="*/ 1580595 w 2846563"/>
                <a:gd name="connsiteY34" fmla="*/ 947137 h 1323353"/>
                <a:gd name="connsiteX35" fmla="*/ 1735186 w 2846563"/>
                <a:gd name="connsiteY35" fmla="*/ 979046 h 1323353"/>
                <a:gd name="connsiteX36" fmla="*/ 1745949 w 2846563"/>
                <a:gd name="connsiteY36" fmla="*/ 954567 h 1323353"/>
                <a:gd name="connsiteX37" fmla="*/ 1721470 w 2846563"/>
                <a:gd name="connsiteY37" fmla="*/ 943804 h 1323353"/>
                <a:gd name="connsiteX38" fmla="*/ 1607170 w 2846563"/>
                <a:gd name="connsiteY38" fmla="*/ 920182 h 1323353"/>
                <a:gd name="connsiteX39" fmla="*/ 1582119 w 2846563"/>
                <a:gd name="connsiteY39" fmla="*/ 806167 h 1323353"/>
                <a:gd name="connsiteX40" fmla="*/ 1663939 w 2846563"/>
                <a:gd name="connsiteY40" fmla="*/ 730920 h 1323353"/>
                <a:gd name="connsiteX41" fmla="*/ 1783573 w 2846563"/>
                <a:gd name="connsiteY41" fmla="*/ 725491 h 1323353"/>
                <a:gd name="connsiteX42" fmla="*/ 1942545 w 2846563"/>
                <a:gd name="connsiteY42" fmla="*/ 832837 h 1323353"/>
                <a:gd name="connsiteX43" fmla="*/ 1948451 w 2846563"/>
                <a:gd name="connsiteY43" fmla="*/ 986857 h 1323353"/>
                <a:gd name="connsiteX44" fmla="*/ 1707945 w 2846563"/>
                <a:gd name="connsiteY44" fmla="*/ 1249366 h 1323353"/>
                <a:gd name="connsiteX45" fmla="*/ 1353138 w 2846563"/>
                <a:gd name="connsiteY45" fmla="*/ 1207075 h 1323353"/>
                <a:gd name="connsiteX46" fmla="*/ 1328373 w 2846563"/>
                <a:gd name="connsiteY46" fmla="*/ 1209932 h 1323353"/>
                <a:gd name="connsiteX47" fmla="*/ 983187 w 2846563"/>
                <a:gd name="connsiteY47" fmla="*/ 1312421 h 1323353"/>
                <a:gd name="connsiteX48" fmla="*/ 738680 w 2846563"/>
                <a:gd name="connsiteY48" fmla="*/ 1068676 h 1323353"/>
                <a:gd name="connsiteX49" fmla="*/ 754206 w 2846563"/>
                <a:gd name="connsiteY49" fmla="*/ 966854 h 1323353"/>
                <a:gd name="connsiteX50" fmla="*/ 630191 w 2846563"/>
                <a:gd name="connsiteY50" fmla="*/ 782260 h 1323353"/>
                <a:gd name="connsiteX51" fmla="*/ 493412 w 2846563"/>
                <a:gd name="connsiteY51" fmla="*/ 783307 h 1323353"/>
                <a:gd name="connsiteX52" fmla="*/ 424546 w 2846563"/>
                <a:gd name="connsiteY52" fmla="*/ 903608 h 1323353"/>
                <a:gd name="connsiteX53" fmla="*/ 445310 w 2846563"/>
                <a:gd name="connsiteY53" fmla="*/ 920372 h 1323353"/>
                <a:gd name="connsiteX54" fmla="*/ 462074 w 2846563"/>
                <a:gd name="connsiteY54" fmla="*/ 899608 h 1323353"/>
                <a:gd name="connsiteX55" fmla="*/ 510557 w 2846563"/>
                <a:gd name="connsiteY55" fmla="*/ 816835 h 1323353"/>
                <a:gd name="connsiteX56" fmla="*/ 615141 w 2846563"/>
                <a:gd name="connsiteY56" fmla="*/ 816740 h 1323353"/>
                <a:gd name="connsiteX57" fmla="*/ 716487 w 2846563"/>
                <a:gd name="connsiteY57" fmla="*/ 969045 h 1323353"/>
                <a:gd name="connsiteX58" fmla="*/ 708772 w 2846563"/>
                <a:gd name="connsiteY58" fmla="*/ 1038482 h 1323353"/>
                <a:gd name="connsiteX59" fmla="*/ 697532 w 2846563"/>
                <a:gd name="connsiteY59" fmla="*/ 1059913 h 1323353"/>
                <a:gd name="connsiteX60" fmla="*/ 699151 w 2846563"/>
                <a:gd name="connsiteY60" fmla="*/ 1066200 h 1323353"/>
                <a:gd name="connsiteX61" fmla="*/ 645526 w 2846563"/>
                <a:gd name="connsiteY61" fmla="*/ 1147162 h 1323353"/>
                <a:gd name="connsiteX62" fmla="*/ 469122 w 2846563"/>
                <a:gd name="connsiteY62" fmla="*/ 1240793 h 1323353"/>
                <a:gd name="connsiteX63" fmla="*/ 117270 w 2846563"/>
                <a:gd name="connsiteY63" fmla="*/ 1162974 h 1323353"/>
                <a:gd name="connsiteX64" fmla="*/ 12304 w 2846563"/>
                <a:gd name="connsiteY64" fmla="*/ 830837 h 1323353"/>
                <a:gd name="connsiteX65" fmla="*/ 297768 w 2846563"/>
                <a:gd name="connsiteY65" fmla="*/ 647767 h 1323353"/>
                <a:gd name="connsiteX66" fmla="*/ 318151 w 2846563"/>
                <a:gd name="connsiteY66" fmla="*/ 635860 h 1323353"/>
                <a:gd name="connsiteX67" fmla="*/ 310912 w 2846563"/>
                <a:gd name="connsiteY67" fmla="*/ 613381 h 1323353"/>
                <a:gd name="connsiteX68" fmla="*/ 228521 w 2846563"/>
                <a:gd name="connsiteY68" fmla="*/ 331156 h 1323353"/>
                <a:gd name="connsiteX69" fmla="*/ 489506 w 2846563"/>
                <a:gd name="connsiteY69" fmla="*/ 187804 h 1323353"/>
                <a:gd name="connsiteX70" fmla="*/ 704390 w 2846563"/>
                <a:gd name="connsiteY70" fmla="*/ 399259 h 1323353"/>
                <a:gd name="connsiteX71" fmla="*/ 678863 w 2846563"/>
                <a:gd name="connsiteY71" fmla="*/ 541277 h 1323353"/>
                <a:gd name="connsiteX72" fmla="*/ 557134 w 2846563"/>
                <a:gd name="connsiteY72" fmla="*/ 588712 h 1323353"/>
                <a:gd name="connsiteX73" fmla="*/ 506366 w 2846563"/>
                <a:gd name="connsiteY73" fmla="*/ 541849 h 1323353"/>
                <a:gd name="connsiteX74" fmla="*/ 504841 w 2846563"/>
                <a:gd name="connsiteY74" fmla="*/ 485461 h 1323353"/>
                <a:gd name="connsiteX75" fmla="*/ 495698 w 2846563"/>
                <a:gd name="connsiteY75" fmla="*/ 460410 h 1323353"/>
                <a:gd name="connsiteX76" fmla="*/ 470647 w 2846563"/>
                <a:gd name="connsiteY76" fmla="*/ 469554 h 1323353"/>
                <a:gd name="connsiteX77" fmla="*/ 471885 w 2846563"/>
                <a:gd name="connsiteY77" fmla="*/ 557184 h 1323353"/>
                <a:gd name="connsiteX78" fmla="*/ 545989 w 2846563"/>
                <a:gd name="connsiteY78" fmla="*/ 624811 h 1323353"/>
                <a:gd name="connsiteX79" fmla="*/ 709629 w 2846563"/>
                <a:gd name="connsiteY79" fmla="*/ 563185 h 1323353"/>
                <a:gd name="connsiteX80" fmla="*/ 741633 w 2846563"/>
                <a:gd name="connsiteY80" fmla="*/ 392592 h 1323353"/>
                <a:gd name="connsiteX81" fmla="*/ 685340 w 2846563"/>
                <a:gd name="connsiteY81" fmla="*/ 266576 h 1323353"/>
                <a:gd name="connsiteX82" fmla="*/ 927275 w 2846563"/>
                <a:gd name="connsiteY82" fmla="*/ 30261 h 1323353"/>
                <a:gd name="connsiteX83" fmla="*/ 1102000 w 2846563"/>
                <a:gd name="connsiteY83" fmla="*/ 436 h 13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2846563" h="1323353">
                  <a:moveTo>
                    <a:pt x="1102000" y="436"/>
                  </a:moveTo>
                  <a:lnTo>
                    <a:pt x="1156128" y="8826"/>
                  </a:lnTo>
                  <a:lnTo>
                    <a:pt x="1188723" y="13879"/>
                  </a:lnTo>
                  <a:cubicBezTo>
                    <a:pt x="1216907" y="21480"/>
                    <a:pt x="1244149" y="32190"/>
                    <a:pt x="1269795" y="45977"/>
                  </a:cubicBezTo>
                  <a:cubicBezTo>
                    <a:pt x="1375522" y="102841"/>
                    <a:pt x="1449245" y="210188"/>
                    <a:pt x="1462199" y="326298"/>
                  </a:cubicBezTo>
                  <a:cubicBezTo>
                    <a:pt x="1475344" y="443836"/>
                    <a:pt x="1421623" y="567661"/>
                    <a:pt x="1328564" y="634432"/>
                  </a:cubicBezTo>
                  <a:cubicBezTo>
                    <a:pt x="1281701" y="668055"/>
                    <a:pt x="1229313" y="685105"/>
                    <a:pt x="1180926" y="682247"/>
                  </a:cubicBezTo>
                  <a:cubicBezTo>
                    <a:pt x="1127681" y="679199"/>
                    <a:pt x="1078437" y="650148"/>
                    <a:pt x="1055482" y="608238"/>
                  </a:cubicBezTo>
                  <a:cubicBezTo>
                    <a:pt x="1031193" y="563851"/>
                    <a:pt x="1039194" y="504796"/>
                    <a:pt x="1073675" y="473745"/>
                  </a:cubicBezTo>
                  <a:cubicBezTo>
                    <a:pt x="1081390" y="466792"/>
                    <a:pt x="1082057" y="454790"/>
                    <a:pt x="1075104" y="447075"/>
                  </a:cubicBezTo>
                  <a:cubicBezTo>
                    <a:pt x="1068150" y="439360"/>
                    <a:pt x="1056244" y="438693"/>
                    <a:pt x="1048433" y="445646"/>
                  </a:cubicBezTo>
                  <a:cubicBezTo>
                    <a:pt x="1000713" y="488604"/>
                    <a:pt x="989473" y="566233"/>
                    <a:pt x="1022335" y="626335"/>
                  </a:cubicBezTo>
                  <a:cubicBezTo>
                    <a:pt x="1051863" y="680247"/>
                    <a:pt x="1111775" y="716061"/>
                    <a:pt x="1178735" y="719871"/>
                  </a:cubicBezTo>
                  <a:cubicBezTo>
                    <a:pt x="1182831" y="720061"/>
                    <a:pt x="1187022" y="720252"/>
                    <a:pt x="1191213" y="720252"/>
                  </a:cubicBezTo>
                  <a:cubicBezTo>
                    <a:pt x="1244553" y="720252"/>
                    <a:pt x="1300655" y="700916"/>
                    <a:pt x="1350566" y="665007"/>
                  </a:cubicBezTo>
                  <a:cubicBezTo>
                    <a:pt x="1455913" y="589283"/>
                    <a:pt x="1514491" y="454695"/>
                    <a:pt x="1499728" y="322012"/>
                  </a:cubicBezTo>
                  <a:cubicBezTo>
                    <a:pt x="1499632" y="320869"/>
                    <a:pt x="1499347" y="319630"/>
                    <a:pt x="1499252" y="318487"/>
                  </a:cubicBezTo>
                  <a:cubicBezTo>
                    <a:pt x="1706420" y="265338"/>
                    <a:pt x="1939878" y="333918"/>
                    <a:pt x="2084468" y="491842"/>
                  </a:cubicBezTo>
                  <a:cubicBezTo>
                    <a:pt x="2102565" y="511654"/>
                    <a:pt x="2119806" y="533276"/>
                    <a:pt x="2136570" y="554136"/>
                  </a:cubicBezTo>
                  <a:cubicBezTo>
                    <a:pt x="2164001" y="588521"/>
                    <a:pt x="2192481" y="624049"/>
                    <a:pt x="2226580" y="654244"/>
                  </a:cubicBezTo>
                  <a:cubicBezTo>
                    <a:pt x="2293922" y="713870"/>
                    <a:pt x="2373932" y="737492"/>
                    <a:pt x="2440607" y="717490"/>
                  </a:cubicBezTo>
                  <a:cubicBezTo>
                    <a:pt x="2480231" y="705583"/>
                    <a:pt x="2511854" y="680152"/>
                    <a:pt x="2542430" y="655577"/>
                  </a:cubicBezTo>
                  <a:cubicBezTo>
                    <a:pt x="2552526" y="647481"/>
                    <a:pt x="2562908" y="639099"/>
                    <a:pt x="2573291" y="631574"/>
                  </a:cubicBezTo>
                  <a:cubicBezTo>
                    <a:pt x="2650920" y="574805"/>
                    <a:pt x="2750741" y="549373"/>
                    <a:pt x="2846563" y="558613"/>
                  </a:cubicBezTo>
                  <a:cubicBezTo>
                    <a:pt x="2808368" y="571471"/>
                    <a:pt x="2770648" y="593093"/>
                    <a:pt x="2735882" y="622430"/>
                  </a:cubicBezTo>
                  <a:cubicBezTo>
                    <a:pt x="2683019" y="667102"/>
                    <a:pt x="2641966" y="723205"/>
                    <a:pt x="2602151" y="777497"/>
                  </a:cubicBezTo>
                  <a:cubicBezTo>
                    <a:pt x="2596912" y="784641"/>
                    <a:pt x="2591769" y="791785"/>
                    <a:pt x="2586531" y="798833"/>
                  </a:cubicBezTo>
                  <a:cubicBezTo>
                    <a:pt x="2545763" y="854078"/>
                    <a:pt x="2496995" y="916276"/>
                    <a:pt x="2433749" y="955424"/>
                  </a:cubicBezTo>
                  <a:cubicBezTo>
                    <a:pt x="2369455" y="995334"/>
                    <a:pt x="2289731" y="1011812"/>
                    <a:pt x="2209436" y="1001811"/>
                  </a:cubicBezTo>
                  <a:cubicBezTo>
                    <a:pt x="2134665" y="992572"/>
                    <a:pt x="2061036" y="960949"/>
                    <a:pt x="1996647" y="910466"/>
                  </a:cubicBezTo>
                  <a:cubicBezTo>
                    <a:pt x="1996552" y="879796"/>
                    <a:pt x="1991123" y="847315"/>
                    <a:pt x="1976359" y="816550"/>
                  </a:cubicBezTo>
                  <a:cubicBezTo>
                    <a:pt x="1945784" y="752732"/>
                    <a:pt x="1876251" y="704821"/>
                    <a:pt x="1790526" y="688438"/>
                  </a:cubicBezTo>
                  <a:cubicBezTo>
                    <a:pt x="1738901" y="678532"/>
                    <a:pt x="1691942" y="680914"/>
                    <a:pt x="1651175" y="695392"/>
                  </a:cubicBezTo>
                  <a:cubicBezTo>
                    <a:pt x="1602121" y="712822"/>
                    <a:pt x="1563069" y="749303"/>
                    <a:pt x="1546686" y="792928"/>
                  </a:cubicBezTo>
                  <a:cubicBezTo>
                    <a:pt x="1526874" y="845601"/>
                    <a:pt x="1540495" y="907609"/>
                    <a:pt x="1580595" y="947137"/>
                  </a:cubicBezTo>
                  <a:cubicBezTo>
                    <a:pt x="1620600" y="986666"/>
                    <a:pt x="1682798" y="999525"/>
                    <a:pt x="1735186" y="979046"/>
                  </a:cubicBezTo>
                  <a:cubicBezTo>
                    <a:pt x="1744901" y="975236"/>
                    <a:pt x="1749759" y="964282"/>
                    <a:pt x="1745949" y="954567"/>
                  </a:cubicBezTo>
                  <a:cubicBezTo>
                    <a:pt x="1742139" y="944851"/>
                    <a:pt x="1731185" y="939994"/>
                    <a:pt x="1721470" y="943804"/>
                  </a:cubicBezTo>
                  <a:cubicBezTo>
                    <a:pt x="1683370" y="958663"/>
                    <a:pt x="1636316" y="948947"/>
                    <a:pt x="1607170" y="920182"/>
                  </a:cubicBezTo>
                  <a:cubicBezTo>
                    <a:pt x="1578023" y="891416"/>
                    <a:pt x="1567736" y="844458"/>
                    <a:pt x="1582119" y="806167"/>
                  </a:cubicBezTo>
                  <a:cubicBezTo>
                    <a:pt x="1594692" y="772830"/>
                    <a:pt x="1625267" y="744636"/>
                    <a:pt x="1663939" y="730920"/>
                  </a:cubicBezTo>
                  <a:cubicBezTo>
                    <a:pt x="1698324" y="718728"/>
                    <a:pt x="1738519" y="716918"/>
                    <a:pt x="1783573" y="725491"/>
                  </a:cubicBezTo>
                  <a:cubicBezTo>
                    <a:pt x="1857677" y="739683"/>
                    <a:pt x="1917018" y="779878"/>
                    <a:pt x="1942545" y="832837"/>
                  </a:cubicBezTo>
                  <a:cubicBezTo>
                    <a:pt x="1967691" y="885225"/>
                    <a:pt x="1959690" y="945518"/>
                    <a:pt x="1948451" y="986857"/>
                  </a:cubicBezTo>
                  <a:cubicBezTo>
                    <a:pt x="1916161" y="1106205"/>
                    <a:pt x="1823959" y="1206789"/>
                    <a:pt x="1707945" y="1249366"/>
                  </a:cubicBezTo>
                  <a:cubicBezTo>
                    <a:pt x="1589834" y="1292704"/>
                    <a:pt x="1453817" y="1276512"/>
                    <a:pt x="1353138" y="1207075"/>
                  </a:cubicBezTo>
                  <a:cubicBezTo>
                    <a:pt x="1345328" y="1201645"/>
                    <a:pt x="1334755" y="1202884"/>
                    <a:pt x="1328373" y="1209932"/>
                  </a:cubicBezTo>
                  <a:cubicBezTo>
                    <a:pt x="1243886" y="1303658"/>
                    <a:pt x="1105107" y="1344806"/>
                    <a:pt x="983187" y="1312421"/>
                  </a:cubicBezTo>
                  <a:cubicBezTo>
                    <a:pt x="866791" y="1281465"/>
                    <a:pt x="770494" y="1184691"/>
                    <a:pt x="738680" y="1068676"/>
                  </a:cubicBezTo>
                  <a:cubicBezTo>
                    <a:pt x="750777" y="1035339"/>
                    <a:pt x="756301" y="1000668"/>
                    <a:pt x="754206" y="966854"/>
                  </a:cubicBezTo>
                  <a:cubicBezTo>
                    <a:pt x="749158" y="886368"/>
                    <a:pt x="699342" y="812263"/>
                    <a:pt x="630191" y="782260"/>
                  </a:cubicBezTo>
                  <a:cubicBezTo>
                    <a:pt x="584566" y="762543"/>
                    <a:pt x="533416" y="762924"/>
                    <a:pt x="493412" y="783307"/>
                  </a:cubicBezTo>
                  <a:cubicBezTo>
                    <a:pt x="447882" y="806644"/>
                    <a:pt x="419498" y="856078"/>
                    <a:pt x="424546" y="903608"/>
                  </a:cubicBezTo>
                  <a:cubicBezTo>
                    <a:pt x="425689" y="913990"/>
                    <a:pt x="434928" y="921420"/>
                    <a:pt x="445310" y="920372"/>
                  </a:cubicBezTo>
                  <a:cubicBezTo>
                    <a:pt x="455692" y="919229"/>
                    <a:pt x="463217" y="909990"/>
                    <a:pt x="462074" y="899608"/>
                  </a:cubicBezTo>
                  <a:cubicBezTo>
                    <a:pt x="458741" y="867794"/>
                    <a:pt x="479124" y="832933"/>
                    <a:pt x="510557" y="816835"/>
                  </a:cubicBezTo>
                  <a:cubicBezTo>
                    <a:pt x="540655" y="801500"/>
                    <a:pt x="579708" y="801405"/>
                    <a:pt x="615141" y="816740"/>
                  </a:cubicBezTo>
                  <a:cubicBezTo>
                    <a:pt x="671624" y="841219"/>
                    <a:pt x="712391" y="902370"/>
                    <a:pt x="716487" y="969045"/>
                  </a:cubicBezTo>
                  <a:cubicBezTo>
                    <a:pt x="717916" y="991905"/>
                    <a:pt x="715153" y="1015432"/>
                    <a:pt x="708772" y="1038482"/>
                  </a:cubicBezTo>
                  <a:cubicBezTo>
                    <a:pt x="700485" y="1041911"/>
                    <a:pt x="695532" y="1050865"/>
                    <a:pt x="697532" y="1059913"/>
                  </a:cubicBezTo>
                  <a:cubicBezTo>
                    <a:pt x="698009" y="1062009"/>
                    <a:pt x="698675" y="1064104"/>
                    <a:pt x="699151" y="1066200"/>
                  </a:cubicBezTo>
                  <a:cubicBezTo>
                    <a:pt x="686960" y="1095537"/>
                    <a:pt x="668767" y="1123350"/>
                    <a:pt x="645526" y="1147162"/>
                  </a:cubicBezTo>
                  <a:cubicBezTo>
                    <a:pt x="601711" y="1192025"/>
                    <a:pt x="540751" y="1224410"/>
                    <a:pt x="469122" y="1240793"/>
                  </a:cubicBezTo>
                  <a:cubicBezTo>
                    <a:pt x="342821" y="1269749"/>
                    <a:pt x="208042" y="1239936"/>
                    <a:pt x="117270" y="1162974"/>
                  </a:cubicBezTo>
                  <a:cubicBezTo>
                    <a:pt x="19828" y="1080964"/>
                    <a:pt x="-23129" y="944375"/>
                    <a:pt x="12304" y="830837"/>
                  </a:cubicBezTo>
                  <a:cubicBezTo>
                    <a:pt x="48594" y="714537"/>
                    <a:pt x="179372" y="630622"/>
                    <a:pt x="297768" y="647767"/>
                  </a:cubicBezTo>
                  <a:cubicBezTo>
                    <a:pt x="306626" y="649005"/>
                    <a:pt x="314913" y="644052"/>
                    <a:pt x="318151" y="635860"/>
                  </a:cubicBezTo>
                  <a:cubicBezTo>
                    <a:pt x="321295" y="627574"/>
                    <a:pt x="318342" y="618239"/>
                    <a:pt x="310912" y="613381"/>
                  </a:cubicBezTo>
                  <a:cubicBezTo>
                    <a:pt x="223759" y="555565"/>
                    <a:pt x="186802" y="428977"/>
                    <a:pt x="228521" y="331156"/>
                  </a:cubicBezTo>
                  <a:cubicBezTo>
                    <a:pt x="270336" y="233334"/>
                    <a:pt x="382541" y="171707"/>
                    <a:pt x="489506" y="187804"/>
                  </a:cubicBezTo>
                  <a:cubicBezTo>
                    <a:pt x="594757" y="203616"/>
                    <a:pt x="685150" y="292484"/>
                    <a:pt x="704390" y="399259"/>
                  </a:cubicBezTo>
                  <a:cubicBezTo>
                    <a:pt x="714106" y="453076"/>
                    <a:pt x="704771" y="504796"/>
                    <a:pt x="678863" y="541277"/>
                  </a:cubicBezTo>
                  <a:cubicBezTo>
                    <a:pt x="650097" y="581663"/>
                    <a:pt x="598854" y="601666"/>
                    <a:pt x="557134" y="588712"/>
                  </a:cubicBezTo>
                  <a:cubicBezTo>
                    <a:pt x="535417" y="582044"/>
                    <a:pt x="516462" y="564518"/>
                    <a:pt x="506366" y="541849"/>
                  </a:cubicBezTo>
                  <a:cubicBezTo>
                    <a:pt x="497603" y="522227"/>
                    <a:pt x="497126" y="502225"/>
                    <a:pt x="504841" y="485461"/>
                  </a:cubicBezTo>
                  <a:cubicBezTo>
                    <a:pt x="509223" y="476031"/>
                    <a:pt x="505127" y="464791"/>
                    <a:pt x="495698" y="460410"/>
                  </a:cubicBezTo>
                  <a:cubicBezTo>
                    <a:pt x="486268" y="456028"/>
                    <a:pt x="475029" y="460124"/>
                    <a:pt x="470647" y="469554"/>
                  </a:cubicBezTo>
                  <a:cubicBezTo>
                    <a:pt x="458264" y="496319"/>
                    <a:pt x="458645" y="527466"/>
                    <a:pt x="471885" y="557184"/>
                  </a:cubicBezTo>
                  <a:cubicBezTo>
                    <a:pt x="486363" y="589664"/>
                    <a:pt x="513985" y="614905"/>
                    <a:pt x="545989" y="624811"/>
                  </a:cubicBezTo>
                  <a:cubicBezTo>
                    <a:pt x="602854" y="642337"/>
                    <a:pt x="671719" y="616429"/>
                    <a:pt x="709629" y="563185"/>
                  </a:cubicBezTo>
                  <a:cubicBezTo>
                    <a:pt x="741442" y="518512"/>
                    <a:pt x="753063" y="456314"/>
                    <a:pt x="741633" y="392592"/>
                  </a:cubicBezTo>
                  <a:cubicBezTo>
                    <a:pt x="733346" y="346586"/>
                    <a:pt x="713439" y="303438"/>
                    <a:pt x="685340" y="266576"/>
                  </a:cubicBezTo>
                  <a:cubicBezTo>
                    <a:pt x="734394" y="158753"/>
                    <a:pt x="821929" y="72933"/>
                    <a:pt x="927275" y="30261"/>
                  </a:cubicBezTo>
                  <a:cubicBezTo>
                    <a:pt x="983187" y="7592"/>
                    <a:pt x="1043171" y="-2267"/>
                    <a:pt x="1102000" y="436"/>
                  </a:cubicBezTo>
                  <a:close/>
                </a:path>
              </a:pathLst>
            </a:custGeom>
            <a:noFill/>
            <a:ln w="28575" cap="flat">
              <a:gradFill>
                <a:gsLst>
                  <a:gs pos="0">
                    <a:srgbClr val="FFF4B7">
                      <a:alpha val="0"/>
                    </a:srgbClr>
                  </a:gs>
                  <a:gs pos="100000">
                    <a:srgbClr val="FFF4B7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/>
            <p:cNvSpPr/>
            <p:nvPr/>
          </p:nvSpPr>
          <p:spPr>
            <a:xfrm>
              <a:off x="8491296" y="5857091"/>
              <a:ext cx="2307961" cy="1347748"/>
            </a:xfrm>
            <a:custGeom>
              <a:avLst/>
              <a:gdLst>
                <a:gd name="connsiteX0" fmla="*/ 966589 w 1759069"/>
                <a:gd name="connsiteY0" fmla="*/ 852374 h 1027219"/>
                <a:gd name="connsiteX1" fmla="*/ 969668 w 1759069"/>
                <a:gd name="connsiteY1" fmla="*/ 857056 h 1027219"/>
                <a:gd name="connsiteX2" fmla="*/ 962683 w 1759069"/>
                <a:gd name="connsiteY2" fmla="*/ 858755 h 1027219"/>
                <a:gd name="connsiteX3" fmla="*/ 962304 w 1759069"/>
                <a:gd name="connsiteY3" fmla="*/ 857198 h 1027219"/>
                <a:gd name="connsiteX4" fmla="*/ 122673 w 1759069"/>
                <a:gd name="connsiteY4" fmla="*/ 521571 h 1027219"/>
                <a:gd name="connsiteX5" fmla="*/ 129504 w 1759069"/>
                <a:gd name="connsiteY5" fmla="*/ 524638 h 1027219"/>
                <a:gd name="connsiteX6" fmla="*/ 138295 w 1759069"/>
                <a:gd name="connsiteY6" fmla="*/ 554527 h 1027219"/>
                <a:gd name="connsiteX7" fmla="*/ 132038 w 1759069"/>
                <a:gd name="connsiteY7" fmla="*/ 556982 h 1027219"/>
                <a:gd name="connsiteX8" fmla="*/ 118482 w 1759069"/>
                <a:gd name="connsiteY8" fmla="*/ 530905 h 1027219"/>
                <a:gd name="connsiteX9" fmla="*/ 122673 w 1759069"/>
                <a:gd name="connsiteY9" fmla="*/ 521571 h 1027219"/>
                <a:gd name="connsiteX10" fmla="*/ 1391308 w 1759069"/>
                <a:gd name="connsiteY10" fmla="*/ 312211 h 1027219"/>
                <a:gd name="connsiteX11" fmla="*/ 1393991 w 1759069"/>
                <a:gd name="connsiteY11" fmla="*/ 318277 h 1027219"/>
                <a:gd name="connsiteX12" fmla="*/ 1388642 w 1759069"/>
                <a:gd name="connsiteY12" fmla="*/ 319260 h 1027219"/>
                <a:gd name="connsiteX13" fmla="*/ 1387970 w 1759069"/>
                <a:gd name="connsiteY13" fmla="*/ 313687 h 1027219"/>
                <a:gd name="connsiteX14" fmla="*/ 1087916 w 1759069"/>
                <a:gd name="connsiteY14" fmla="*/ 99 h 1027219"/>
                <a:gd name="connsiteX15" fmla="*/ 1190617 w 1759069"/>
                <a:gd name="connsiteY15" fmla="*/ 19984 h 1027219"/>
                <a:gd name="connsiteX16" fmla="*/ 1379879 w 1759069"/>
                <a:gd name="connsiteY16" fmla="*/ 246584 h 1027219"/>
                <a:gd name="connsiteX17" fmla="*/ 1387970 w 1759069"/>
                <a:gd name="connsiteY17" fmla="*/ 313687 h 1027219"/>
                <a:gd name="connsiteX18" fmla="*/ 1381402 w 1759069"/>
                <a:gd name="connsiteY18" fmla="*/ 316593 h 1027219"/>
                <a:gd name="connsiteX19" fmla="*/ 1060409 w 1759069"/>
                <a:gd name="connsiteY19" fmla="*/ 591294 h 1027219"/>
                <a:gd name="connsiteX20" fmla="*/ 914582 w 1759069"/>
                <a:gd name="connsiteY20" fmla="*/ 482899 h 1027219"/>
                <a:gd name="connsiteX21" fmla="*/ 929345 w 1759069"/>
                <a:gd name="connsiteY21" fmla="*/ 336785 h 1027219"/>
                <a:gd name="connsiteX22" fmla="*/ 1024976 w 1759069"/>
                <a:gd name="connsiteY22" fmla="*/ 258966 h 1027219"/>
                <a:gd name="connsiteX23" fmla="*/ 1188711 w 1759069"/>
                <a:gd name="connsiteY23" fmla="*/ 321641 h 1027219"/>
                <a:gd name="connsiteX24" fmla="*/ 1199570 w 1759069"/>
                <a:gd name="connsiteY24" fmla="*/ 322403 h 1027219"/>
                <a:gd name="connsiteX25" fmla="*/ 1200332 w 1759069"/>
                <a:gd name="connsiteY25" fmla="*/ 311544 h 1027219"/>
                <a:gd name="connsiteX26" fmla="*/ 1068650 w 1759069"/>
                <a:gd name="connsiteY26" fmla="*/ 240419 h 1027219"/>
                <a:gd name="connsiteX27" fmla="*/ 1021452 w 1759069"/>
                <a:gd name="connsiteY27" fmla="*/ 243917 h 1027219"/>
                <a:gd name="connsiteX28" fmla="*/ 915915 w 1759069"/>
                <a:gd name="connsiteY28" fmla="*/ 329356 h 1027219"/>
                <a:gd name="connsiteX29" fmla="*/ 900199 w 1759069"/>
                <a:gd name="connsiteY29" fmla="*/ 488043 h 1027219"/>
                <a:gd name="connsiteX30" fmla="*/ 1058409 w 1759069"/>
                <a:gd name="connsiteY30" fmla="*/ 606438 h 1027219"/>
                <a:gd name="connsiteX31" fmla="*/ 1082984 w 1759069"/>
                <a:gd name="connsiteY31" fmla="*/ 608058 h 1027219"/>
                <a:gd name="connsiteX32" fmla="*/ 1395689 w 1759069"/>
                <a:gd name="connsiteY32" fmla="*/ 322117 h 1027219"/>
                <a:gd name="connsiteX33" fmla="*/ 1393991 w 1759069"/>
                <a:gd name="connsiteY33" fmla="*/ 318277 h 1027219"/>
                <a:gd name="connsiteX34" fmla="*/ 1397976 w 1759069"/>
                <a:gd name="connsiteY34" fmla="*/ 317545 h 1027219"/>
                <a:gd name="connsiteX35" fmla="*/ 1398167 w 1759069"/>
                <a:gd name="connsiteY35" fmla="*/ 317545 h 1027219"/>
                <a:gd name="connsiteX36" fmla="*/ 1540851 w 1759069"/>
                <a:gd name="connsiteY36" fmla="*/ 318879 h 1027219"/>
                <a:gd name="connsiteX37" fmla="*/ 1662676 w 1759069"/>
                <a:gd name="connsiteY37" fmla="*/ 405461 h 1027219"/>
                <a:gd name="connsiteX38" fmla="*/ 1672201 w 1759069"/>
                <a:gd name="connsiteY38" fmla="*/ 593484 h 1027219"/>
                <a:gd name="connsiteX39" fmla="*/ 1594572 w 1759069"/>
                <a:gd name="connsiteY39" fmla="*/ 715690 h 1027219"/>
                <a:gd name="connsiteX40" fmla="*/ 1759069 w 1759069"/>
                <a:gd name="connsiteY40" fmla="*/ 754362 h 1027219"/>
                <a:gd name="connsiteX41" fmla="*/ 1503037 w 1759069"/>
                <a:gd name="connsiteY41" fmla="*/ 789128 h 1027219"/>
                <a:gd name="connsiteX42" fmla="*/ 1238147 w 1759069"/>
                <a:gd name="connsiteY42" fmla="*/ 996963 h 1027219"/>
                <a:gd name="connsiteX43" fmla="*/ 1013159 w 1759069"/>
                <a:gd name="connsiteY43" fmla="*/ 923200 h 1027219"/>
                <a:gd name="connsiteX44" fmla="*/ 969668 w 1759069"/>
                <a:gd name="connsiteY44" fmla="*/ 857056 h 1027219"/>
                <a:gd name="connsiteX45" fmla="*/ 973256 w 1759069"/>
                <a:gd name="connsiteY45" fmla="*/ 856183 h 1027219"/>
                <a:gd name="connsiteX46" fmla="*/ 994973 w 1759069"/>
                <a:gd name="connsiteY46" fmla="*/ 712546 h 1027219"/>
                <a:gd name="connsiteX47" fmla="*/ 906295 w 1759069"/>
                <a:gd name="connsiteY47" fmla="*/ 621964 h 1027219"/>
                <a:gd name="connsiteX48" fmla="*/ 825666 w 1759069"/>
                <a:gd name="connsiteY48" fmla="*/ 603628 h 1027219"/>
                <a:gd name="connsiteX49" fmla="*/ 747609 w 1759069"/>
                <a:gd name="connsiteY49" fmla="*/ 617582 h 1027219"/>
                <a:gd name="connsiteX50" fmla="*/ 665027 w 1759069"/>
                <a:gd name="connsiteY50" fmla="*/ 695116 h 1027219"/>
                <a:gd name="connsiteX51" fmla="*/ 660265 w 1759069"/>
                <a:gd name="connsiteY51" fmla="*/ 801415 h 1027219"/>
                <a:gd name="connsiteX52" fmla="*/ 771136 w 1759069"/>
                <a:gd name="connsiteY52" fmla="*/ 873138 h 1027219"/>
                <a:gd name="connsiteX53" fmla="*/ 774469 w 1759069"/>
                <a:gd name="connsiteY53" fmla="*/ 872947 h 1027219"/>
                <a:gd name="connsiteX54" fmla="*/ 781994 w 1759069"/>
                <a:gd name="connsiteY54" fmla="*/ 865137 h 1027219"/>
                <a:gd name="connsiteX55" fmla="*/ 774184 w 1759069"/>
                <a:gd name="connsiteY55" fmla="*/ 857612 h 1027219"/>
                <a:gd name="connsiteX56" fmla="*/ 771421 w 1759069"/>
                <a:gd name="connsiteY56" fmla="*/ 857612 h 1027219"/>
                <a:gd name="connsiteX57" fmla="*/ 674552 w 1759069"/>
                <a:gd name="connsiteY57" fmla="*/ 795319 h 1027219"/>
                <a:gd name="connsiteX58" fmla="*/ 679029 w 1759069"/>
                <a:gd name="connsiteY58" fmla="*/ 701688 h 1027219"/>
                <a:gd name="connsiteX59" fmla="*/ 753705 w 1759069"/>
                <a:gd name="connsiteY59" fmla="*/ 631584 h 1027219"/>
                <a:gd name="connsiteX60" fmla="*/ 900104 w 1759069"/>
                <a:gd name="connsiteY60" fmla="*/ 635870 h 1027219"/>
                <a:gd name="connsiteX61" fmla="*/ 980495 w 1759069"/>
                <a:gd name="connsiteY61" fmla="*/ 717499 h 1027219"/>
                <a:gd name="connsiteX62" fmla="*/ 960112 w 1759069"/>
                <a:gd name="connsiteY62" fmla="*/ 848182 h 1027219"/>
                <a:gd name="connsiteX63" fmla="*/ 962304 w 1759069"/>
                <a:gd name="connsiteY63" fmla="*/ 857198 h 1027219"/>
                <a:gd name="connsiteX64" fmla="*/ 898485 w 1759069"/>
                <a:gd name="connsiteY64" fmla="*/ 929050 h 1027219"/>
                <a:gd name="connsiteX65" fmla="*/ 745704 w 1759069"/>
                <a:gd name="connsiteY65" fmla="*/ 1020300 h 1027219"/>
                <a:gd name="connsiteX66" fmla="*/ 545108 w 1759069"/>
                <a:gd name="connsiteY66" fmla="*/ 1013251 h 1027219"/>
                <a:gd name="connsiteX67" fmla="*/ 468908 w 1759069"/>
                <a:gd name="connsiteY67" fmla="*/ 967055 h 1027219"/>
                <a:gd name="connsiteX68" fmla="*/ 416996 w 1759069"/>
                <a:gd name="connsiteY68" fmla="*/ 872281 h 1027219"/>
                <a:gd name="connsiteX69" fmla="*/ 322413 w 1759069"/>
                <a:gd name="connsiteY69" fmla="*/ 926574 h 1027219"/>
                <a:gd name="connsiteX70" fmla="*/ 168394 w 1759069"/>
                <a:gd name="connsiteY70" fmla="*/ 949053 h 1027219"/>
                <a:gd name="connsiteX71" fmla="*/ 563 w 1759069"/>
                <a:gd name="connsiteY71" fmla="*/ 763887 h 1027219"/>
                <a:gd name="connsiteX72" fmla="*/ 130770 w 1759069"/>
                <a:gd name="connsiteY72" fmla="*/ 557480 h 1027219"/>
                <a:gd name="connsiteX73" fmla="*/ 132038 w 1759069"/>
                <a:gd name="connsiteY73" fmla="*/ 556982 h 1027219"/>
                <a:gd name="connsiteX74" fmla="*/ 141043 w 1759069"/>
                <a:gd name="connsiteY74" fmla="*/ 574306 h 1027219"/>
                <a:gd name="connsiteX75" fmla="*/ 258500 w 1759069"/>
                <a:gd name="connsiteY75" fmla="*/ 662255 h 1027219"/>
                <a:gd name="connsiteX76" fmla="*/ 332795 w 1759069"/>
                <a:gd name="connsiteY76" fmla="*/ 673875 h 1027219"/>
                <a:gd name="connsiteX77" fmla="*/ 450333 w 1759069"/>
                <a:gd name="connsiteY77" fmla="*/ 645300 h 1027219"/>
                <a:gd name="connsiteX78" fmla="*/ 567110 w 1759069"/>
                <a:gd name="connsiteY78" fmla="*/ 494901 h 1027219"/>
                <a:gd name="connsiteX79" fmla="*/ 429093 w 1759069"/>
                <a:gd name="connsiteY79" fmla="*/ 298971 h 1027219"/>
                <a:gd name="connsiteX80" fmla="*/ 228591 w 1759069"/>
                <a:gd name="connsiteY80" fmla="*/ 430226 h 1027219"/>
                <a:gd name="connsiteX81" fmla="*/ 234021 w 1759069"/>
                <a:gd name="connsiteY81" fmla="*/ 438894 h 1027219"/>
                <a:gd name="connsiteX82" fmla="*/ 242688 w 1759069"/>
                <a:gd name="connsiteY82" fmla="*/ 433464 h 1027219"/>
                <a:gd name="connsiteX83" fmla="*/ 426426 w 1759069"/>
                <a:gd name="connsiteY83" fmla="*/ 313259 h 1027219"/>
                <a:gd name="connsiteX84" fmla="*/ 552918 w 1759069"/>
                <a:gd name="connsiteY84" fmla="*/ 492710 h 1027219"/>
                <a:gd name="connsiteX85" fmla="*/ 443856 w 1759069"/>
                <a:gd name="connsiteY85" fmla="*/ 632442 h 1027219"/>
                <a:gd name="connsiteX86" fmla="*/ 262977 w 1759069"/>
                <a:gd name="connsiteY86" fmla="*/ 648539 h 1027219"/>
                <a:gd name="connsiteX87" fmla="*/ 132008 w 1759069"/>
                <a:gd name="connsiteY87" fmla="*/ 525762 h 1027219"/>
                <a:gd name="connsiteX88" fmla="*/ 129504 w 1759069"/>
                <a:gd name="connsiteY88" fmla="*/ 524638 h 1027219"/>
                <a:gd name="connsiteX89" fmla="*/ 128770 w 1759069"/>
                <a:gd name="connsiteY89" fmla="*/ 522142 h 1027219"/>
                <a:gd name="connsiteX90" fmla="*/ 116292 w 1759069"/>
                <a:gd name="connsiteY90" fmla="*/ 415938 h 1027219"/>
                <a:gd name="connsiteX91" fmla="*/ 379468 w 1759069"/>
                <a:gd name="connsiteY91" fmla="*/ 137142 h 1027219"/>
                <a:gd name="connsiteX92" fmla="*/ 762182 w 1759069"/>
                <a:gd name="connsiteY92" fmla="*/ 252108 h 1027219"/>
                <a:gd name="connsiteX93" fmla="*/ 1087916 w 1759069"/>
                <a:gd name="connsiteY93" fmla="*/ 99 h 1027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759069" h="1027219">
                  <a:moveTo>
                    <a:pt x="966589" y="852374"/>
                  </a:moveTo>
                  <a:lnTo>
                    <a:pt x="969668" y="857056"/>
                  </a:lnTo>
                  <a:lnTo>
                    <a:pt x="962683" y="858755"/>
                  </a:lnTo>
                  <a:lnTo>
                    <a:pt x="962304" y="857198"/>
                  </a:lnTo>
                  <a:close/>
                  <a:moveTo>
                    <a:pt x="122673" y="521571"/>
                  </a:moveTo>
                  <a:lnTo>
                    <a:pt x="129504" y="524638"/>
                  </a:lnTo>
                  <a:lnTo>
                    <a:pt x="138295" y="554527"/>
                  </a:lnTo>
                  <a:lnTo>
                    <a:pt x="132038" y="556982"/>
                  </a:lnTo>
                  <a:lnTo>
                    <a:pt x="118482" y="530905"/>
                  </a:lnTo>
                  <a:cubicBezTo>
                    <a:pt x="117054" y="527190"/>
                    <a:pt x="118959" y="522999"/>
                    <a:pt x="122673" y="521571"/>
                  </a:cubicBezTo>
                  <a:close/>
                  <a:moveTo>
                    <a:pt x="1391308" y="312211"/>
                  </a:moveTo>
                  <a:lnTo>
                    <a:pt x="1393991" y="318277"/>
                  </a:lnTo>
                  <a:lnTo>
                    <a:pt x="1388642" y="319260"/>
                  </a:lnTo>
                  <a:lnTo>
                    <a:pt x="1387970" y="313687"/>
                  </a:lnTo>
                  <a:close/>
                  <a:moveTo>
                    <a:pt x="1087916" y="99"/>
                  </a:moveTo>
                  <a:cubicBezTo>
                    <a:pt x="1119620" y="933"/>
                    <a:pt x="1153827" y="7066"/>
                    <a:pt x="1190617" y="19984"/>
                  </a:cubicBezTo>
                  <a:cubicBezTo>
                    <a:pt x="1285200" y="53226"/>
                    <a:pt x="1355304" y="148857"/>
                    <a:pt x="1379879" y="246584"/>
                  </a:cubicBezTo>
                  <a:lnTo>
                    <a:pt x="1387970" y="313687"/>
                  </a:lnTo>
                  <a:lnTo>
                    <a:pt x="1381402" y="316593"/>
                  </a:lnTo>
                  <a:cubicBezTo>
                    <a:pt x="1312822" y="494234"/>
                    <a:pt x="1180710" y="607295"/>
                    <a:pt x="1060409" y="591294"/>
                  </a:cubicBezTo>
                  <a:cubicBezTo>
                    <a:pt x="1006403" y="584150"/>
                    <a:pt x="937823" y="547193"/>
                    <a:pt x="914582" y="482899"/>
                  </a:cubicBezTo>
                  <a:cubicBezTo>
                    <a:pt x="898675" y="438894"/>
                    <a:pt x="904390" y="382886"/>
                    <a:pt x="929345" y="336785"/>
                  </a:cubicBezTo>
                  <a:cubicBezTo>
                    <a:pt x="951539" y="295923"/>
                    <a:pt x="985448" y="268301"/>
                    <a:pt x="1024976" y="258966"/>
                  </a:cubicBezTo>
                  <a:cubicBezTo>
                    <a:pt x="1081079" y="245726"/>
                    <a:pt x="1143848" y="269729"/>
                    <a:pt x="1188711" y="321641"/>
                  </a:cubicBezTo>
                  <a:cubicBezTo>
                    <a:pt x="1191569" y="324784"/>
                    <a:pt x="1196331" y="325165"/>
                    <a:pt x="1199570" y="322403"/>
                  </a:cubicBezTo>
                  <a:cubicBezTo>
                    <a:pt x="1202713" y="319641"/>
                    <a:pt x="1203094" y="314783"/>
                    <a:pt x="1200332" y="311544"/>
                  </a:cubicBezTo>
                  <a:cubicBezTo>
                    <a:pt x="1163899" y="269324"/>
                    <a:pt x="1116267" y="244196"/>
                    <a:pt x="1068650" y="240419"/>
                  </a:cubicBezTo>
                  <a:cubicBezTo>
                    <a:pt x="1052777" y="239160"/>
                    <a:pt x="1036906" y="240273"/>
                    <a:pt x="1021452" y="243917"/>
                  </a:cubicBezTo>
                  <a:cubicBezTo>
                    <a:pt x="977732" y="254204"/>
                    <a:pt x="940204" y="284588"/>
                    <a:pt x="915915" y="329356"/>
                  </a:cubicBezTo>
                  <a:cubicBezTo>
                    <a:pt x="888864" y="379267"/>
                    <a:pt x="882863" y="440036"/>
                    <a:pt x="900199" y="488043"/>
                  </a:cubicBezTo>
                  <a:cubicBezTo>
                    <a:pt x="925726" y="558718"/>
                    <a:pt x="998021" y="598437"/>
                    <a:pt x="1058409" y="606438"/>
                  </a:cubicBezTo>
                  <a:cubicBezTo>
                    <a:pt x="1066601" y="607486"/>
                    <a:pt x="1074792" y="608058"/>
                    <a:pt x="1082984" y="608058"/>
                  </a:cubicBezTo>
                  <a:cubicBezTo>
                    <a:pt x="1203284" y="608058"/>
                    <a:pt x="1329109" y="494519"/>
                    <a:pt x="1395689" y="322117"/>
                  </a:cubicBezTo>
                  <a:lnTo>
                    <a:pt x="1393991" y="318277"/>
                  </a:lnTo>
                  <a:lnTo>
                    <a:pt x="1397976" y="317545"/>
                  </a:lnTo>
                  <a:lnTo>
                    <a:pt x="1398167" y="317545"/>
                  </a:lnTo>
                  <a:cubicBezTo>
                    <a:pt x="1445411" y="308401"/>
                    <a:pt x="1494369" y="306687"/>
                    <a:pt x="1540851" y="318879"/>
                  </a:cubicBezTo>
                  <a:cubicBezTo>
                    <a:pt x="1590381" y="331642"/>
                    <a:pt x="1636673" y="361265"/>
                    <a:pt x="1662676" y="405461"/>
                  </a:cubicBezTo>
                  <a:cubicBezTo>
                    <a:pt x="1695156" y="460992"/>
                    <a:pt x="1691346" y="531572"/>
                    <a:pt x="1672201" y="593484"/>
                  </a:cubicBezTo>
                  <a:cubicBezTo>
                    <a:pt x="1658294" y="638442"/>
                    <a:pt x="1635720" y="692354"/>
                    <a:pt x="1594572" y="715690"/>
                  </a:cubicBezTo>
                  <a:cubicBezTo>
                    <a:pt x="1645055" y="741694"/>
                    <a:pt x="1702014" y="755028"/>
                    <a:pt x="1759069" y="754362"/>
                  </a:cubicBezTo>
                  <a:cubicBezTo>
                    <a:pt x="1674582" y="775698"/>
                    <a:pt x="1590191" y="783794"/>
                    <a:pt x="1503037" y="789128"/>
                  </a:cubicBezTo>
                  <a:cubicBezTo>
                    <a:pt x="1463603" y="901523"/>
                    <a:pt x="1356161" y="979723"/>
                    <a:pt x="1238147" y="996963"/>
                  </a:cubicBezTo>
                  <a:cubicBezTo>
                    <a:pt x="1149636" y="1009894"/>
                    <a:pt x="1068786" y="983176"/>
                    <a:pt x="1013159" y="923200"/>
                  </a:cubicBezTo>
                  <a:lnTo>
                    <a:pt x="969668" y="857056"/>
                  </a:lnTo>
                  <a:lnTo>
                    <a:pt x="973256" y="856183"/>
                  </a:lnTo>
                  <a:cubicBezTo>
                    <a:pt x="986877" y="833514"/>
                    <a:pt x="1016309" y="774173"/>
                    <a:pt x="994973" y="712546"/>
                  </a:cubicBezTo>
                  <a:cubicBezTo>
                    <a:pt x="981448" y="673589"/>
                    <a:pt x="949920" y="641394"/>
                    <a:pt x="906295" y="621964"/>
                  </a:cubicBezTo>
                  <a:cubicBezTo>
                    <a:pt x="880578" y="610534"/>
                    <a:pt x="852908" y="604390"/>
                    <a:pt x="825666" y="603628"/>
                  </a:cubicBezTo>
                  <a:cubicBezTo>
                    <a:pt x="798425" y="602866"/>
                    <a:pt x="771612" y="607486"/>
                    <a:pt x="747609" y="617582"/>
                  </a:cubicBezTo>
                  <a:cubicBezTo>
                    <a:pt x="711128" y="632917"/>
                    <a:pt x="681791" y="660444"/>
                    <a:pt x="665027" y="695116"/>
                  </a:cubicBezTo>
                  <a:cubicBezTo>
                    <a:pt x="647977" y="730358"/>
                    <a:pt x="646263" y="768172"/>
                    <a:pt x="660265" y="801415"/>
                  </a:cubicBezTo>
                  <a:cubicBezTo>
                    <a:pt x="667408" y="818369"/>
                    <a:pt x="696269" y="873138"/>
                    <a:pt x="771136" y="873138"/>
                  </a:cubicBezTo>
                  <a:cubicBezTo>
                    <a:pt x="772088" y="873138"/>
                    <a:pt x="773136" y="873138"/>
                    <a:pt x="774469" y="872947"/>
                  </a:cubicBezTo>
                  <a:cubicBezTo>
                    <a:pt x="778660" y="872852"/>
                    <a:pt x="782089" y="869423"/>
                    <a:pt x="781994" y="865137"/>
                  </a:cubicBezTo>
                  <a:cubicBezTo>
                    <a:pt x="781899" y="860946"/>
                    <a:pt x="778660" y="857612"/>
                    <a:pt x="774184" y="857612"/>
                  </a:cubicBezTo>
                  <a:cubicBezTo>
                    <a:pt x="773231" y="857612"/>
                    <a:pt x="772374" y="857612"/>
                    <a:pt x="771421" y="857612"/>
                  </a:cubicBezTo>
                  <a:cubicBezTo>
                    <a:pt x="705889" y="857612"/>
                    <a:pt x="680743" y="810082"/>
                    <a:pt x="674552" y="795319"/>
                  </a:cubicBezTo>
                  <a:cubicBezTo>
                    <a:pt x="662360" y="766172"/>
                    <a:pt x="663884" y="732930"/>
                    <a:pt x="679029" y="701688"/>
                  </a:cubicBezTo>
                  <a:cubicBezTo>
                    <a:pt x="693888" y="670827"/>
                    <a:pt x="721129" y="645300"/>
                    <a:pt x="753705" y="631584"/>
                  </a:cubicBezTo>
                  <a:cubicBezTo>
                    <a:pt x="797139" y="613296"/>
                    <a:pt x="853241" y="614915"/>
                    <a:pt x="900104" y="635870"/>
                  </a:cubicBezTo>
                  <a:cubicBezTo>
                    <a:pt x="939823" y="653587"/>
                    <a:pt x="968398" y="682638"/>
                    <a:pt x="980495" y="717499"/>
                  </a:cubicBezTo>
                  <a:cubicBezTo>
                    <a:pt x="999736" y="772935"/>
                    <a:pt x="972685" y="827323"/>
                    <a:pt x="960112" y="848182"/>
                  </a:cubicBezTo>
                  <a:lnTo>
                    <a:pt x="962304" y="857198"/>
                  </a:lnTo>
                  <a:lnTo>
                    <a:pt x="898485" y="929050"/>
                  </a:lnTo>
                  <a:cubicBezTo>
                    <a:pt x="853527" y="968674"/>
                    <a:pt x="803235" y="1004202"/>
                    <a:pt x="745704" y="1020300"/>
                  </a:cubicBezTo>
                  <a:cubicBezTo>
                    <a:pt x="717701" y="1028205"/>
                    <a:pt x="626261" y="1033158"/>
                    <a:pt x="545108" y="1013251"/>
                  </a:cubicBezTo>
                  <a:cubicBezTo>
                    <a:pt x="515866" y="1006107"/>
                    <a:pt x="489863" y="988391"/>
                    <a:pt x="468908" y="967055"/>
                  </a:cubicBezTo>
                  <a:cubicBezTo>
                    <a:pt x="443476" y="941147"/>
                    <a:pt x="428426" y="906666"/>
                    <a:pt x="416996" y="872281"/>
                  </a:cubicBezTo>
                  <a:cubicBezTo>
                    <a:pt x="391088" y="898094"/>
                    <a:pt x="356132" y="912381"/>
                    <a:pt x="322413" y="926574"/>
                  </a:cubicBezTo>
                  <a:cubicBezTo>
                    <a:pt x="274026" y="947243"/>
                    <a:pt x="220115" y="958482"/>
                    <a:pt x="168394" y="949053"/>
                  </a:cubicBezTo>
                  <a:cubicBezTo>
                    <a:pt x="80288" y="933336"/>
                    <a:pt x="7707" y="853326"/>
                    <a:pt x="563" y="763887"/>
                  </a:cubicBezTo>
                  <a:cubicBezTo>
                    <a:pt x="-6295" y="677400"/>
                    <a:pt x="50189" y="589389"/>
                    <a:pt x="130770" y="557480"/>
                  </a:cubicBezTo>
                  <a:lnTo>
                    <a:pt x="132038" y="556982"/>
                  </a:lnTo>
                  <a:lnTo>
                    <a:pt x="141043" y="574306"/>
                  </a:lnTo>
                  <a:cubicBezTo>
                    <a:pt x="168542" y="614928"/>
                    <a:pt x="210065" y="646468"/>
                    <a:pt x="258500" y="662255"/>
                  </a:cubicBezTo>
                  <a:cubicBezTo>
                    <a:pt x="282408" y="670065"/>
                    <a:pt x="307458" y="673875"/>
                    <a:pt x="332795" y="673875"/>
                  </a:cubicBezTo>
                  <a:cubicBezTo>
                    <a:pt x="372895" y="673875"/>
                    <a:pt x="413472" y="664255"/>
                    <a:pt x="450333" y="645300"/>
                  </a:cubicBezTo>
                  <a:cubicBezTo>
                    <a:pt x="512913" y="613201"/>
                    <a:pt x="557680" y="555575"/>
                    <a:pt x="567110" y="494901"/>
                  </a:cubicBezTo>
                  <a:cubicBezTo>
                    <a:pt x="580731" y="407175"/>
                    <a:pt x="516246" y="315640"/>
                    <a:pt x="429093" y="298971"/>
                  </a:cubicBezTo>
                  <a:cubicBezTo>
                    <a:pt x="341939" y="282303"/>
                    <a:pt x="248213" y="343644"/>
                    <a:pt x="228591" y="430226"/>
                  </a:cubicBezTo>
                  <a:cubicBezTo>
                    <a:pt x="227639" y="434131"/>
                    <a:pt x="230115" y="438036"/>
                    <a:pt x="234021" y="438894"/>
                  </a:cubicBezTo>
                  <a:cubicBezTo>
                    <a:pt x="237926" y="439846"/>
                    <a:pt x="241831" y="437370"/>
                    <a:pt x="242688" y="433464"/>
                  </a:cubicBezTo>
                  <a:cubicBezTo>
                    <a:pt x="260691" y="354216"/>
                    <a:pt x="346606" y="298019"/>
                    <a:pt x="426426" y="313259"/>
                  </a:cubicBezTo>
                  <a:cubicBezTo>
                    <a:pt x="506340" y="328499"/>
                    <a:pt x="565395" y="412319"/>
                    <a:pt x="552918" y="492710"/>
                  </a:cubicBezTo>
                  <a:cubicBezTo>
                    <a:pt x="544250" y="548907"/>
                    <a:pt x="502435" y="602438"/>
                    <a:pt x="443856" y="632442"/>
                  </a:cubicBezTo>
                  <a:cubicBezTo>
                    <a:pt x="386992" y="661588"/>
                    <a:pt x="321079" y="667398"/>
                    <a:pt x="262977" y="648539"/>
                  </a:cubicBezTo>
                  <a:cubicBezTo>
                    <a:pt x="203445" y="629108"/>
                    <a:pt x="153249" y="582054"/>
                    <a:pt x="132008" y="525762"/>
                  </a:cubicBezTo>
                  <a:lnTo>
                    <a:pt x="129504" y="524638"/>
                  </a:lnTo>
                  <a:lnTo>
                    <a:pt x="128770" y="522142"/>
                  </a:lnTo>
                  <a:cubicBezTo>
                    <a:pt x="119626" y="487376"/>
                    <a:pt x="114292" y="451848"/>
                    <a:pt x="116292" y="415938"/>
                  </a:cubicBezTo>
                  <a:cubicBezTo>
                    <a:pt x="123722" y="278493"/>
                    <a:pt x="244213" y="162859"/>
                    <a:pt x="379468" y="137142"/>
                  </a:cubicBezTo>
                  <a:cubicBezTo>
                    <a:pt x="514723" y="111329"/>
                    <a:pt x="656550" y="163812"/>
                    <a:pt x="762182" y="252108"/>
                  </a:cubicBezTo>
                  <a:cubicBezTo>
                    <a:pt x="766683" y="248107"/>
                    <a:pt x="865987" y="-5736"/>
                    <a:pt x="1087916" y="99"/>
                  </a:cubicBezTo>
                  <a:close/>
                </a:path>
              </a:pathLst>
            </a:custGeom>
            <a:noFill/>
            <a:ln w="19050" cap="flat">
              <a:gradFill>
                <a:gsLst>
                  <a:gs pos="0">
                    <a:srgbClr val="FFF4B7">
                      <a:alpha val="0"/>
                    </a:srgbClr>
                  </a:gs>
                  <a:gs pos="100000">
                    <a:srgbClr val="FFF4B7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16" name="Straight Connector 31"/>
          <p:cNvCxnSpPr/>
          <p:nvPr/>
        </p:nvCxnSpPr>
        <p:spPr>
          <a:xfrm>
            <a:off x="2472419" y="2161136"/>
            <a:ext cx="3464529" cy="16895"/>
          </a:xfrm>
          <a:prstGeom prst="line">
            <a:avLst/>
          </a:prstGeom>
          <a:ln w="25400">
            <a:solidFill>
              <a:srgbClr val="FFF4B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33"/>
          <p:cNvCxnSpPr/>
          <p:nvPr/>
        </p:nvCxnSpPr>
        <p:spPr>
          <a:xfrm>
            <a:off x="6434877" y="4397433"/>
            <a:ext cx="3464529" cy="16895"/>
          </a:xfrm>
          <a:prstGeom prst="line">
            <a:avLst/>
          </a:prstGeom>
          <a:ln w="25400">
            <a:solidFill>
              <a:srgbClr val="FFF4B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7"/>
          <p:cNvCxnSpPr/>
          <p:nvPr/>
        </p:nvCxnSpPr>
        <p:spPr>
          <a:xfrm rot="5400000">
            <a:off x="5293530" y="3280165"/>
            <a:ext cx="1821556" cy="2233"/>
          </a:xfrm>
          <a:prstGeom prst="line">
            <a:avLst/>
          </a:prstGeom>
          <a:ln w="25400">
            <a:solidFill>
              <a:srgbClr val="FFF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4"/>
          <p:cNvSpPr/>
          <p:nvPr/>
        </p:nvSpPr>
        <p:spPr>
          <a:xfrm>
            <a:off x="6105413" y="5491145"/>
            <a:ext cx="214301" cy="214301"/>
          </a:xfrm>
          <a:prstGeom prst="ellipse">
            <a:avLst/>
          </a:prstGeom>
          <a:solidFill>
            <a:srgbClr val="FFF4B7"/>
          </a:solidFill>
          <a:ln>
            <a:solidFill>
              <a:srgbClr val="FFF4B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21" name="Straight Connector 11"/>
          <p:cNvCxnSpPr>
            <a:endCxn id="20" idx="0"/>
          </p:cNvCxnSpPr>
          <p:nvPr/>
        </p:nvCxnSpPr>
        <p:spPr>
          <a:xfrm flipH="1">
            <a:off x="6212564" y="4712230"/>
            <a:ext cx="472" cy="778915"/>
          </a:xfrm>
          <a:prstGeom prst="line">
            <a:avLst/>
          </a:prstGeom>
          <a:solidFill>
            <a:srgbClr val="0070C0"/>
          </a:solidFill>
          <a:ln w="25400">
            <a:solidFill>
              <a:srgbClr val="FFF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5"/>
          <p:cNvSpPr/>
          <p:nvPr/>
        </p:nvSpPr>
        <p:spPr>
          <a:xfrm>
            <a:off x="5882857" y="1848131"/>
            <a:ext cx="642902" cy="642902"/>
          </a:xfrm>
          <a:prstGeom prst="ellipse">
            <a:avLst/>
          </a:prstGeom>
          <a:solidFill>
            <a:srgbClr val="FFF4B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5" name="Oval 15"/>
          <p:cNvSpPr/>
          <p:nvPr/>
        </p:nvSpPr>
        <p:spPr>
          <a:xfrm>
            <a:off x="5973738" y="1939013"/>
            <a:ext cx="461139" cy="461139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6" name="Oval 9"/>
          <p:cNvSpPr/>
          <p:nvPr/>
        </p:nvSpPr>
        <p:spPr>
          <a:xfrm>
            <a:off x="5882857" y="4083793"/>
            <a:ext cx="642902" cy="642902"/>
          </a:xfrm>
          <a:prstGeom prst="ellipse">
            <a:avLst/>
          </a:prstGeom>
          <a:solidFill>
            <a:srgbClr val="FFF4B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Oval 16"/>
          <p:cNvSpPr/>
          <p:nvPr/>
        </p:nvSpPr>
        <p:spPr>
          <a:xfrm>
            <a:off x="5973739" y="4174675"/>
            <a:ext cx="461139" cy="461139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422017" y="2478896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F49E00"/>
                  </a:gs>
                  <a:gs pos="100000">
                    <a:srgbClr val="FFF4B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2443952" y="2846333"/>
            <a:ext cx="3043118" cy="855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49E00"/>
                  </a:gs>
                  <a:gs pos="100000">
                    <a:srgbClr val="FFF4B7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937588" y="4712230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gradFill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F49E00"/>
                  </a:gs>
                  <a:gs pos="100000">
                    <a:srgbClr val="FFF4B7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6790917" y="5079667"/>
            <a:ext cx="3126682" cy="85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gradFill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gradFill>
                  <a:gsLst>
                    <a:gs pos="0">
                      <a:srgbClr val="F49E00"/>
                    </a:gs>
                    <a:gs pos="100000">
                      <a:srgbClr val="FFF4B7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gradFill>
                <a:gsLst>
                  <a:gs pos="0">
                    <a:srgbClr val="F49E00"/>
                  </a:gs>
                  <a:gs pos="100000">
                    <a:srgbClr val="FFF4B7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fireworks_105585"/>
          <p:cNvSpPr/>
          <p:nvPr/>
        </p:nvSpPr>
        <p:spPr>
          <a:xfrm>
            <a:off x="4499530" y="900116"/>
            <a:ext cx="964163" cy="960155"/>
          </a:xfrm>
          <a:custGeom>
            <a:avLst/>
            <a:gdLst>
              <a:gd name="connsiteX0" fmla="*/ 94688 w 526922"/>
              <a:gd name="connsiteY0" fmla="*/ 323876 h 563246"/>
              <a:gd name="connsiteX1" fmla="*/ 190859 w 526922"/>
              <a:gd name="connsiteY1" fmla="*/ 461580 h 563246"/>
              <a:gd name="connsiteX2" fmla="*/ 190859 w 526922"/>
              <a:gd name="connsiteY2" fmla="*/ 389859 h 563246"/>
              <a:gd name="connsiteX3" fmla="*/ 152103 w 526922"/>
              <a:gd name="connsiteY3" fmla="*/ 389859 h 563246"/>
              <a:gd name="connsiteX4" fmla="*/ 137749 w 526922"/>
              <a:gd name="connsiteY4" fmla="*/ 375515 h 563246"/>
              <a:gd name="connsiteX5" fmla="*/ 152103 w 526922"/>
              <a:gd name="connsiteY5" fmla="*/ 361171 h 563246"/>
              <a:gd name="connsiteX6" fmla="*/ 374589 w 526922"/>
              <a:gd name="connsiteY6" fmla="*/ 361171 h 563246"/>
              <a:gd name="connsiteX7" fmla="*/ 388943 w 526922"/>
              <a:gd name="connsiteY7" fmla="*/ 375515 h 563246"/>
              <a:gd name="connsiteX8" fmla="*/ 374589 w 526922"/>
              <a:gd name="connsiteY8" fmla="*/ 389859 h 563246"/>
              <a:gd name="connsiteX9" fmla="*/ 337269 w 526922"/>
              <a:gd name="connsiteY9" fmla="*/ 389859 h 563246"/>
              <a:gd name="connsiteX10" fmla="*/ 337269 w 526922"/>
              <a:gd name="connsiteY10" fmla="*/ 461580 h 563246"/>
              <a:gd name="connsiteX11" fmla="*/ 432004 w 526922"/>
              <a:gd name="connsiteY11" fmla="*/ 323876 h 563246"/>
              <a:gd name="connsiteX12" fmla="*/ 80334 w 526922"/>
              <a:gd name="connsiteY12" fmla="*/ 295187 h 563246"/>
              <a:gd name="connsiteX13" fmla="*/ 446358 w 526922"/>
              <a:gd name="connsiteY13" fmla="*/ 295187 h 563246"/>
              <a:gd name="connsiteX14" fmla="*/ 460712 w 526922"/>
              <a:gd name="connsiteY14" fmla="*/ 309531 h 563246"/>
              <a:gd name="connsiteX15" fmla="*/ 327221 w 526922"/>
              <a:gd name="connsiteY15" fmla="*/ 497441 h 563246"/>
              <a:gd name="connsiteX16" fmla="*/ 314302 w 526922"/>
              <a:gd name="connsiteY16" fmla="*/ 494572 h 563246"/>
              <a:gd name="connsiteX17" fmla="*/ 308561 w 526922"/>
              <a:gd name="connsiteY17" fmla="*/ 483096 h 563246"/>
              <a:gd name="connsiteX18" fmla="*/ 308561 w 526922"/>
              <a:gd name="connsiteY18" fmla="*/ 389859 h 563246"/>
              <a:gd name="connsiteX19" fmla="*/ 219567 w 526922"/>
              <a:gd name="connsiteY19" fmla="*/ 389859 h 563246"/>
              <a:gd name="connsiteX20" fmla="*/ 219567 w 526922"/>
              <a:gd name="connsiteY20" fmla="*/ 483096 h 563246"/>
              <a:gd name="connsiteX21" fmla="*/ 212390 w 526922"/>
              <a:gd name="connsiteY21" fmla="*/ 494572 h 563246"/>
              <a:gd name="connsiteX22" fmla="*/ 205213 w 526922"/>
              <a:gd name="connsiteY22" fmla="*/ 497441 h 563246"/>
              <a:gd name="connsiteX23" fmla="*/ 199471 w 526922"/>
              <a:gd name="connsiteY23" fmla="*/ 497441 h 563246"/>
              <a:gd name="connsiteX24" fmla="*/ 65980 w 526922"/>
              <a:gd name="connsiteY24" fmla="*/ 309531 h 563246"/>
              <a:gd name="connsiteX25" fmla="*/ 80334 w 526922"/>
              <a:gd name="connsiteY25" fmla="*/ 295187 h 563246"/>
              <a:gd name="connsiteX26" fmla="*/ 190859 w 526922"/>
              <a:gd name="connsiteY26" fmla="*/ 101810 h 563246"/>
              <a:gd name="connsiteX27" fmla="*/ 94688 w 526922"/>
              <a:gd name="connsiteY27" fmla="*/ 239395 h 563246"/>
              <a:gd name="connsiteX28" fmla="*/ 432004 w 526922"/>
              <a:gd name="connsiteY28" fmla="*/ 239395 h 563246"/>
              <a:gd name="connsiteX29" fmla="*/ 337269 w 526922"/>
              <a:gd name="connsiteY29" fmla="*/ 101810 h 563246"/>
              <a:gd name="connsiteX30" fmla="*/ 337269 w 526922"/>
              <a:gd name="connsiteY30" fmla="*/ 174902 h 563246"/>
              <a:gd name="connsiteX31" fmla="*/ 374589 w 526922"/>
              <a:gd name="connsiteY31" fmla="*/ 174902 h 563246"/>
              <a:gd name="connsiteX32" fmla="*/ 388943 w 526922"/>
              <a:gd name="connsiteY32" fmla="*/ 189234 h 563246"/>
              <a:gd name="connsiteX33" fmla="*/ 374589 w 526922"/>
              <a:gd name="connsiteY33" fmla="*/ 203566 h 563246"/>
              <a:gd name="connsiteX34" fmla="*/ 152103 w 526922"/>
              <a:gd name="connsiteY34" fmla="*/ 203566 h 563246"/>
              <a:gd name="connsiteX35" fmla="*/ 137749 w 526922"/>
              <a:gd name="connsiteY35" fmla="*/ 189234 h 563246"/>
              <a:gd name="connsiteX36" fmla="*/ 152103 w 526922"/>
              <a:gd name="connsiteY36" fmla="*/ 174902 h 563246"/>
              <a:gd name="connsiteX37" fmla="*/ 190859 w 526922"/>
              <a:gd name="connsiteY37" fmla="*/ 174902 h 563246"/>
              <a:gd name="connsiteX38" fmla="*/ 199471 w 526922"/>
              <a:gd name="connsiteY38" fmla="*/ 67413 h 563246"/>
              <a:gd name="connsiteX39" fmla="*/ 212390 w 526922"/>
              <a:gd name="connsiteY39" fmla="*/ 68846 h 563246"/>
              <a:gd name="connsiteX40" fmla="*/ 219567 w 526922"/>
              <a:gd name="connsiteY40" fmla="*/ 80312 h 563246"/>
              <a:gd name="connsiteX41" fmla="*/ 219567 w 526922"/>
              <a:gd name="connsiteY41" fmla="*/ 174902 h 563246"/>
              <a:gd name="connsiteX42" fmla="*/ 308561 w 526922"/>
              <a:gd name="connsiteY42" fmla="*/ 174902 h 563246"/>
              <a:gd name="connsiteX43" fmla="*/ 308561 w 526922"/>
              <a:gd name="connsiteY43" fmla="*/ 80312 h 563246"/>
              <a:gd name="connsiteX44" fmla="*/ 314302 w 526922"/>
              <a:gd name="connsiteY44" fmla="*/ 68846 h 563246"/>
              <a:gd name="connsiteX45" fmla="*/ 327221 w 526922"/>
              <a:gd name="connsiteY45" fmla="*/ 67413 h 563246"/>
              <a:gd name="connsiteX46" fmla="*/ 460712 w 526922"/>
              <a:gd name="connsiteY46" fmla="*/ 253727 h 563246"/>
              <a:gd name="connsiteX47" fmla="*/ 446358 w 526922"/>
              <a:gd name="connsiteY47" fmla="*/ 268059 h 563246"/>
              <a:gd name="connsiteX48" fmla="*/ 80334 w 526922"/>
              <a:gd name="connsiteY48" fmla="*/ 268059 h 563246"/>
              <a:gd name="connsiteX49" fmla="*/ 65980 w 526922"/>
              <a:gd name="connsiteY49" fmla="*/ 253727 h 563246"/>
              <a:gd name="connsiteX50" fmla="*/ 199471 w 526922"/>
              <a:gd name="connsiteY50" fmla="*/ 67413 h 563246"/>
              <a:gd name="connsiteX51" fmla="*/ 264179 w 526922"/>
              <a:gd name="connsiteY51" fmla="*/ 38696 h 563246"/>
              <a:gd name="connsiteX52" fmla="*/ 38765 w 526922"/>
              <a:gd name="connsiteY52" fmla="*/ 282340 h 563246"/>
              <a:gd name="connsiteX53" fmla="*/ 264179 w 526922"/>
              <a:gd name="connsiteY53" fmla="*/ 525983 h 563246"/>
              <a:gd name="connsiteX54" fmla="*/ 488157 w 526922"/>
              <a:gd name="connsiteY54" fmla="*/ 282340 h 563246"/>
              <a:gd name="connsiteX55" fmla="*/ 264179 w 526922"/>
              <a:gd name="connsiteY55" fmla="*/ 38696 h 563246"/>
              <a:gd name="connsiteX56" fmla="*/ 264179 w 526922"/>
              <a:gd name="connsiteY56" fmla="*/ 0 h 563246"/>
              <a:gd name="connsiteX57" fmla="*/ 526922 w 526922"/>
              <a:gd name="connsiteY57" fmla="*/ 282340 h 563246"/>
              <a:gd name="connsiteX58" fmla="*/ 264179 w 526922"/>
              <a:gd name="connsiteY58" fmla="*/ 563246 h 563246"/>
              <a:gd name="connsiteX59" fmla="*/ 0 w 526922"/>
              <a:gd name="connsiteY59" fmla="*/ 282340 h 563246"/>
              <a:gd name="connsiteX60" fmla="*/ 264179 w 526922"/>
              <a:gd name="connsiteY60" fmla="*/ 0 h 563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26922" h="563246">
                <a:moveTo>
                  <a:pt x="94688" y="323876"/>
                </a:moveTo>
                <a:cubicBezTo>
                  <a:pt x="100429" y="384121"/>
                  <a:pt x="136314" y="435760"/>
                  <a:pt x="190859" y="461580"/>
                </a:cubicBezTo>
                <a:lnTo>
                  <a:pt x="190859" y="389859"/>
                </a:lnTo>
                <a:lnTo>
                  <a:pt x="152103" y="389859"/>
                </a:lnTo>
                <a:cubicBezTo>
                  <a:pt x="144926" y="389859"/>
                  <a:pt x="137749" y="382687"/>
                  <a:pt x="137749" y="375515"/>
                </a:cubicBezTo>
                <a:cubicBezTo>
                  <a:pt x="137749" y="366908"/>
                  <a:pt x="144926" y="361171"/>
                  <a:pt x="152103" y="361171"/>
                </a:cubicBezTo>
                <a:lnTo>
                  <a:pt x="374589" y="361171"/>
                </a:lnTo>
                <a:cubicBezTo>
                  <a:pt x="381766" y="361171"/>
                  <a:pt x="388943" y="366908"/>
                  <a:pt x="388943" y="375515"/>
                </a:cubicBezTo>
                <a:cubicBezTo>
                  <a:pt x="388943" y="382687"/>
                  <a:pt x="381766" y="389859"/>
                  <a:pt x="374589" y="389859"/>
                </a:cubicBezTo>
                <a:lnTo>
                  <a:pt x="337269" y="389859"/>
                </a:lnTo>
                <a:lnTo>
                  <a:pt x="337269" y="461580"/>
                </a:lnTo>
                <a:cubicBezTo>
                  <a:pt x="390378" y="435760"/>
                  <a:pt x="426263" y="384121"/>
                  <a:pt x="432004" y="323876"/>
                </a:cubicBezTo>
                <a:close/>
                <a:moveTo>
                  <a:pt x="80334" y="295187"/>
                </a:moveTo>
                <a:lnTo>
                  <a:pt x="446358" y="295187"/>
                </a:lnTo>
                <a:cubicBezTo>
                  <a:pt x="454970" y="295187"/>
                  <a:pt x="460712" y="302359"/>
                  <a:pt x="460712" y="309531"/>
                </a:cubicBezTo>
                <a:cubicBezTo>
                  <a:pt x="460712" y="394162"/>
                  <a:pt x="407603" y="470187"/>
                  <a:pt x="327221" y="497441"/>
                </a:cubicBezTo>
                <a:cubicBezTo>
                  <a:pt x="322915" y="498875"/>
                  <a:pt x="318608" y="497441"/>
                  <a:pt x="314302" y="494572"/>
                </a:cubicBezTo>
                <a:cubicBezTo>
                  <a:pt x="309996" y="491703"/>
                  <a:pt x="308561" y="487400"/>
                  <a:pt x="308561" y="483096"/>
                </a:cubicBezTo>
                <a:lnTo>
                  <a:pt x="308561" y="389859"/>
                </a:lnTo>
                <a:lnTo>
                  <a:pt x="219567" y="389859"/>
                </a:lnTo>
                <a:lnTo>
                  <a:pt x="219567" y="483096"/>
                </a:lnTo>
                <a:cubicBezTo>
                  <a:pt x="219567" y="487400"/>
                  <a:pt x="216696" y="491703"/>
                  <a:pt x="212390" y="494572"/>
                </a:cubicBezTo>
                <a:cubicBezTo>
                  <a:pt x="210954" y="496006"/>
                  <a:pt x="208084" y="497441"/>
                  <a:pt x="205213" y="497441"/>
                </a:cubicBezTo>
                <a:cubicBezTo>
                  <a:pt x="202342" y="497441"/>
                  <a:pt x="200907" y="497441"/>
                  <a:pt x="199471" y="497441"/>
                </a:cubicBezTo>
                <a:cubicBezTo>
                  <a:pt x="119089" y="470187"/>
                  <a:pt x="65980" y="394162"/>
                  <a:pt x="65980" y="309531"/>
                </a:cubicBezTo>
                <a:cubicBezTo>
                  <a:pt x="65980" y="302359"/>
                  <a:pt x="71722" y="295187"/>
                  <a:pt x="80334" y="295187"/>
                </a:cubicBezTo>
                <a:close/>
                <a:moveTo>
                  <a:pt x="190859" y="101810"/>
                </a:moveTo>
                <a:cubicBezTo>
                  <a:pt x="136314" y="127607"/>
                  <a:pt x="100429" y="180635"/>
                  <a:pt x="94688" y="239395"/>
                </a:cubicBezTo>
                <a:lnTo>
                  <a:pt x="432004" y="239395"/>
                </a:lnTo>
                <a:cubicBezTo>
                  <a:pt x="426263" y="180635"/>
                  <a:pt x="390378" y="127607"/>
                  <a:pt x="337269" y="101810"/>
                </a:cubicBezTo>
                <a:lnTo>
                  <a:pt x="337269" y="174902"/>
                </a:lnTo>
                <a:lnTo>
                  <a:pt x="374589" y="174902"/>
                </a:lnTo>
                <a:cubicBezTo>
                  <a:pt x="381766" y="174902"/>
                  <a:pt x="388943" y="180635"/>
                  <a:pt x="388943" y="189234"/>
                </a:cubicBezTo>
                <a:cubicBezTo>
                  <a:pt x="388943" y="196400"/>
                  <a:pt x="381766" y="203566"/>
                  <a:pt x="374589" y="203566"/>
                </a:cubicBezTo>
                <a:lnTo>
                  <a:pt x="152103" y="203566"/>
                </a:lnTo>
                <a:cubicBezTo>
                  <a:pt x="144926" y="203566"/>
                  <a:pt x="137749" y="196400"/>
                  <a:pt x="137749" y="189234"/>
                </a:cubicBezTo>
                <a:cubicBezTo>
                  <a:pt x="137749" y="180635"/>
                  <a:pt x="144926" y="174902"/>
                  <a:pt x="152103" y="174902"/>
                </a:cubicBezTo>
                <a:lnTo>
                  <a:pt x="190859" y="174902"/>
                </a:lnTo>
                <a:close/>
                <a:moveTo>
                  <a:pt x="199471" y="67413"/>
                </a:moveTo>
                <a:cubicBezTo>
                  <a:pt x="203777" y="65980"/>
                  <a:pt x="209519" y="65980"/>
                  <a:pt x="212390" y="68846"/>
                </a:cubicBezTo>
                <a:cubicBezTo>
                  <a:pt x="216696" y="71713"/>
                  <a:pt x="219567" y="76012"/>
                  <a:pt x="219567" y="80312"/>
                </a:cubicBezTo>
                <a:lnTo>
                  <a:pt x="219567" y="174902"/>
                </a:lnTo>
                <a:lnTo>
                  <a:pt x="308561" y="174902"/>
                </a:lnTo>
                <a:lnTo>
                  <a:pt x="308561" y="80312"/>
                </a:lnTo>
                <a:cubicBezTo>
                  <a:pt x="308561" y="76012"/>
                  <a:pt x="309996" y="71713"/>
                  <a:pt x="314302" y="68846"/>
                </a:cubicBezTo>
                <a:cubicBezTo>
                  <a:pt x="318608" y="65980"/>
                  <a:pt x="322915" y="65980"/>
                  <a:pt x="327221" y="67413"/>
                </a:cubicBezTo>
                <a:cubicBezTo>
                  <a:pt x="407603" y="94644"/>
                  <a:pt x="460712" y="169169"/>
                  <a:pt x="460712" y="253727"/>
                </a:cubicBezTo>
                <a:cubicBezTo>
                  <a:pt x="460712" y="262326"/>
                  <a:pt x="454970" y="268059"/>
                  <a:pt x="446358" y="268059"/>
                </a:cubicBezTo>
                <a:lnTo>
                  <a:pt x="80334" y="268059"/>
                </a:lnTo>
                <a:cubicBezTo>
                  <a:pt x="71722" y="268059"/>
                  <a:pt x="65980" y="262326"/>
                  <a:pt x="65980" y="253727"/>
                </a:cubicBezTo>
                <a:cubicBezTo>
                  <a:pt x="65980" y="169169"/>
                  <a:pt x="119089" y="94644"/>
                  <a:pt x="199471" y="67413"/>
                </a:cubicBezTo>
                <a:close/>
                <a:moveTo>
                  <a:pt x="264179" y="38696"/>
                </a:moveTo>
                <a:cubicBezTo>
                  <a:pt x="139268" y="38696"/>
                  <a:pt x="38765" y="147619"/>
                  <a:pt x="38765" y="282340"/>
                </a:cubicBezTo>
                <a:cubicBezTo>
                  <a:pt x="38765" y="415627"/>
                  <a:pt x="139268" y="525983"/>
                  <a:pt x="264179" y="525983"/>
                </a:cubicBezTo>
                <a:cubicBezTo>
                  <a:pt x="387654" y="525983"/>
                  <a:pt x="488157" y="415627"/>
                  <a:pt x="488157" y="282340"/>
                </a:cubicBezTo>
                <a:cubicBezTo>
                  <a:pt x="488157" y="147619"/>
                  <a:pt x="387654" y="38696"/>
                  <a:pt x="264179" y="38696"/>
                </a:cubicBezTo>
                <a:close/>
                <a:moveTo>
                  <a:pt x="264179" y="0"/>
                </a:moveTo>
                <a:cubicBezTo>
                  <a:pt x="409190" y="0"/>
                  <a:pt x="526922" y="126121"/>
                  <a:pt x="526922" y="282340"/>
                </a:cubicBezTo>
                <a:cubicBezTo>
                  <a:pt x="526922" y="437125"/>
                  <a:pt x="409190" y="563246"/>
                  <a:pt x="264179" y="563246"/>
                </a:cubicBezTo>
                <a:cubicBezTo>
                  <a:pt x="119168" y="563246"/>
                  <a:pt x="0" y="437125"/>
                  <a:pt x="0" y="282340"/>
                </a:cubicBezTo>
                <a:cubicBezTo>
                  <a:pt x="0" y="126121"/>
                  <a:pt x="119168" y="0"/>
                  <a:pt x="264179" y="0"/>
                </a:cubicBezTo>
                <a:close/>
              </a:path>
            </a:pathLst>
          </a:custGeom>
          <a:solidFill>
            <a:srgbClr val="FFF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6" name="fireworks_105583"/>
          <p:cNvSpPr/>
          <p:nvPr/>
        </p:nvSpPr>
        <p:spPr>
          <a:xfrm>
            <a:off x="6735833" y="2874133"/>
            <a:ext cx="909796" cy="905732"/>
          </a:xfrm>
          <a:custGeom>
            <a:avLst/>
            <a:gdLst>
              <a:gd name="connsiteX0" fmla="*/ 145547 w 606409"/>
              <a:gd name="connsiteY0" fmla="*/ 199502 h 603701"/>
              <a:gd name="connsiteX1" fmla="*/ 131343 w 606409"/>
              <a:gd name="connsiteY1" fmla="*/ 227869 h 603701"/>
              <a:gd name="connsiteX2" fmla="*/ 112032 w 606409"/>
              <a:gd name="connsiteY2" fmla="*/ 242053 h 603701"/>
              <a:gd name="connsiteX3" fmla="*/ 82324 w 606409"/>
              <a:gd name="connsiteY3" fmla="*/ 245854 h 603701"/>
              <a:gd name="connsiteX4" fmla="*/ 104234 w 606409"/>
              <a:gd name="connsiteY4" fmla="*/ 266527 h 603701"/>
              <a:gd name="connsiteX5" fmla="*/ 111847 w 606409"/>
              <a:gd name="connsiteY5" fmla="*/ 288405 h 603701"/>
              <a:gd name="connsiteX6" fmla="*/ 106648 w 606409"/>
              <a:gd name="connsiteY6" fmla="*/ 319275 h 603701"/>
              <a:gd name="connsiteX7" fmla="*/ 135056 w 606409"/>
              <a:gd name="connsiteY7" fmla="*/ 305091 h 603701"/>
              <a:gd name="connsiteX8" fmla="*/ 158173 w 606409"/>
              <a:gd name="connsiteY8" fmla="*/ 305091 h 603701"/>
              <a:gd name="connsiteX9" fmla="*/ 186489 w 606409"/>
              <a:gd name="connsiteY9" fmla="*/ 319275 h 603701"/>
              <a:gd name="connsiteX10" fmla="*/ 180083 w 606409"/>
              <a:gd name="connsiteY10" fmla="*/ 289610 h 603701"/>
              <a:gd name="connsiteX11" fmla="*/ 187789 w 606409"/>
              <a:gd name="connsiteY11" fmla="*/ 267732 h 603701"/>
              <a:gd name="connsiteX12" fmla="*/ 210070 w 606409"/>
              <a:gd name="connsiteY12" fmla="*/ 247152 h 603701"/>
              <a:gd name="connsiteX13" fmla="*/ 179062 w 606409"/>
              <a:gd name="connsiteY13" fmla="*/ 243258 h 603701"/>
              <a:gd name="connsiteX14" fmla="*/ 159751 w 606409"/>
              <a:gd name="connsiteY14" fmla="*/ 227869 h 603701"/>
              <a:gd name="connsiteX15" fmla="*/ 145269 w 606409"/>
              <a:gd name="connsiteY15" fmla="*/ 118479 h 603701"/>
              <a:gd name="connsiteX16" fmla="*/ 168478 w 606409"/>
              <a:gd name="connsiteY16" fmla="*/ 132663 h 603701"/>
              <a:gd name="connsiteX17" fmla="*/ 199393 w 606409"/>
              <a:gd name="connsiteY17" fmla="*/ 194496 h 603701"/>
              <a:gd name="connsiteX18" fmla="*/ 268929 w 606409"/>
              <a:gd name="connsiteY18" fmla="*/ 204693 h 603701"/>
              <a:gd name="connsiteX19" fmla="*/ 289632 w 606409"/>
              <a:gd name="connsiteY19" fmla="*/ 221195 h 603701"/>
              <a:gd name="connsiteX20" fmla="*/ 283227 w 606409"/>
              <a:gd name="connsiteY20" fmla="*/ 246874 h 603701"/>
              <a:gd name="connsiteX21" fmla="*/ 231608 w 606409"/>
              <a:gd name="connsiteY21" fmla="*/ 294430 h 603701"/>
              <a:gd name="connsiteX22" fmla="*/ 243213 w 606409"/>
              <a:gd name="connsiteY22" fmla="*/ 361455 h 603701"/>
              <a:gd name="connsiteX23" fmla="*/ 232908 w 606409"/>
              <a:gd name="connsiteY23" fmla="*/ 385929 h 603701"/>
              <a:gd name="connsiteX24" fmla="*/ 205799 w 606409"/>
              <a:gd name="connsiteY24" fmla="*/ 388525 h 603701"/>
              <a:gd name="connsiteX25" fmla="*/ 178690 w 606409"/>
              <a:gd name="connsiteY25" fmla="*/ 374156 h 603701"/>
              <a:gd name="connsiteX26" fmla="*/ 167086 w 606409"/>
              <a:gd name="connsiteY26" fmla="*/ 416985 h 603701"/>
              <a:gd name="connsiteX27" fmla="*/ 163279 w 606409"/>
              <a:gd name="connsiteY27" fmla="*/ 422176 h 603701"/>
              <a:gd name="connsiteX28" fmla="*/ 163279 w 606409"/>
              <a:gd name="connsiteY28" fmla="*/ 458238 h 603701"/>
              <a:gd name="connsiteX29" fmla="*/ 167086 w 606409"/>
              <a:gd name="connsiteY29" fmla="*/ 464634 h 603701"/>
              <a:gd name="connsiteX30" fmla="*/ 167086 w 606409"/>
              <a:gd name="connsiteY30" fmla="*/ 553537 h 603701"/>
              <a:gd name="connsiteX31" fmla="*/ 143969 w 606409"/>
              <a:gd name="connsiteY31" fmla="*/ 592102 h 603701"/>
              <a:gd name="connsiteX32" fmla="*/ 109154 w 606409"/>
              <a:gd name="connsiteY32" fmla="*/ 599796 h 603701"/>
              <a:gd name="connsiteX33" fmla="*/ 100149 w 606409"/>
              <a:gd name="connsiteY33" fmla="*/ 565032 h 603701"/>
              <a:gd name="connsiteX34" fmla="*/ 123359 w 606409"/>
              <a:gd name="connsiteY34" fmla="*/ 526560 h 603701"/>
              <a:gd name="connsiteX35" fmla="*/ 123359 w 606409"/>
              <a:gd name="connsiteY35" fmla="*/ 490499 h 603701"/>
              <a:gd name="connsiteX36" fmla="*/ 119552 w 606409"/>
              <a:gd name="connsiteY36" fmla="*/ 484102 h 603701"/>
              <a:gd name="connsiteX37" fmla="*/ 119552 w 606409"/>
              <a:gd name="connsiteY37" fmla="*/ 395199 h 603701"/>
              <a:gd name="connsiteX38" fmla="*/ 123359 w 606409"/>
              <a:gd name="connsiteY38" fmla="*/ 390008 h 603701"/>
              <a:gd name="connsiteX39" fmla="*/ 127722 w 606409"/>
              <a:gd name="connsiteY39" fmla="*/ 365627 h 603701"/>
              <a:gd name="connsiteX40" fmla="*/ 83438 w 606409"/>
              <a:gd name="connsiteY40" fmla="*/ 388803 h 603701"/>
              <a:gd name="connsiteX41" fmla="*/ 56329 w 606409"/>
              <a:gd name="connsiteY41" fmla="*/ 386207 h 603701"/>
              <a:gd name="connsiteX42" fmla="*/ 46024 w 606409"/>
              <a:gd name="connsiteY42" fmla="*/ 361733 h 603701"/>
              <a:gd name="connsiteX43" fmla="*/ 57629 w 606409"/>
              <a:gd name="connsiteY43" fmla="*/ 294709 h 603701"/>
              <a:gd name="connsiteX44" fmla="*/ 7403 w 606409"/>
              <a:gd name="connsiteY44" fmla="*/ 247152 h 603701"/>
              <a:gd name="connsiteX45" fmla="*/ 997 w 606409"/>
              <a:gd name="connsiteY45" fmla="*/ 221380 h 603701"/>
              <a:gd name="connsiteX46" fmla="*/ 21608 w 606409"/>
              <a:gd name="connsiteY46" fmla="*/ 204693 h 603701"/>
              <a:gd name="connsiteX47" fmla="*/ 91236 w 606409"/>
              <a:gd name="connsiteY47" fmla="*/ 194496 h 603701"/>
              <a:gd name="connsiteX48" fmla="*/ 122152 w 606409"/>
              <a:gd name="connsiteY48" fmla="*/ 132663 h 603701"/>
              <a:gd name="connsiteX49" fmla="*/ 145269 w 606409"/>
              <a:gd name="connsiteY49" fmla="*/ 118479 h 603701"/>
              <a:gd name="connsiteX50" fmla="*/ 461303 w 606409"/>
              <a:gd name="connsiteY50" fmla="*/ 81116 h 603701"/>
              <a:gd name="connsiteX51" fmla="*/ 447097 w 606409"/>
              <a:gd name="connsiteY51" fmla="*/ 109390 h 603701"/>
              <a:gd name="connsiteX52" fmla="*/ 427783 w 606409"/>
              <a:gd name="connsiteY52" fmla="*/ 123667 h 603701"/>
              <a:gd name="connsiteX53" fmla="*/ 398070 w 606409"/>
              <a:gd name="connsiteY53" fmla="*/ 127467 h 603701"/>
              <a:gd name="connsiteX54" fmla="*/ 419983 w 606409"/>
              <a:gd name="connsiteY54" fmla="*/ 148140 h 603701"/>
              <a:gd name="connsiteX55" fmla="*/ 427690 w 606409"/>
              <a:gd name="connsiteY55" fmla="*/ 170018 h 603701"/>
              <a:gd name="connsiteX56" fmla="*/ 422490 w 606409"/>
              <a:gd name="connsiteY56" fmla="*/ 200889 h 603701"/>
              <a:gd name="connsiteX57" fmla="*/ 450811 w 606409"/>
              <a:gd name="connsiteY57" fmla="*/ 186705 h 603701"/>
              <a:gd name="connsiteX58" fmla="*/ 473931 w 606409"/>
              <a:gd name="connsiteY58" fmla="*/ 186705 h 603701"/>
              <a:gd name="connsiteX59" fmla="*/ 502344 w 606409"/>
              <a:gd name="connsiteY59" fmla="*/ 200889 h 603701"/>
              <a:gd name="connsiteX60" fmla="*/ 495845 w 606409"/>
              <a:gd name="connsiteY60" fmla="*/ 171224 h 603701"/>
              <a:gd name="connsiteX61" fmla="*/ 503552 w 606409"/>
              <a:gd name="connsiteY61" fmla="*/ 149346 h 603701"/>
              <a:gd name="connsiteX62" fmla="*/ 525465 w 606409"/>
              <a:gd name="connsiteY62" fmla="*/ 128673 h 603701"/>
              <a:gd name="connsiteX63" fmla="*/ 494545 w 606409"/>
              <a:gd name="connsiteY63" fmla="*/ 124872 h 603701"/>
              <a:gd name="connsiteX64" fmla="*/ 475231 w 606409"/>
              <a:gd name="connsiteY64" fmla="*/ 109390 h 603701"/>
              <a:gd name="connsiteX65" fmla="*/ 461117 w 606409"/>
              <a:gd name="connsiteY65" fmla="*/ 0 h 603701"/>
              <a:gd name="connsiteX66" fmla="*/ 484238 w 606409"/>
              <a:gd name="connsiteY66" fmla="*/ 14276 h 603701"/>
              <a:gd name="connsiteX67" fmla="*/ 515158 w 606409"/>
              <a:gd name="connsiteY67" fmla="*/ 76017 h 603701"/>
              <a:gd name="connsiteX68" fmla="*/ 584799 w 606409"/>
              <a:gd name="connsiteY68" fmla="*/ 86307 h 603701"/>
              <a:gd name="connsiteX69" fmla="*/ 605412 w 606409"/>
              <a:gd name="connsiteY69" fmla="*/ 102994 h 603701"/>
              <a:gd name="connsiteX70" fmla="*/ 599005 w 606409"/>
              <a:gd name="connsiteY70" fmla="*/ 128487 h 603701"/>
              <a:gd name="connsiteX71" fmla="*/ 547379 w 606409"/>
              <a:gd name="connsiteY71" fmla="*/ 176044 h 603701"/>
              <a:gd name="connsiteX72" fmla="*/ 558985 w 606409"/>
              <a:gd name="connsiteY72" fmla="*/ 243069 h 603701"/>
              <a:gd name="connsiteX73" fmla="*/ 548771 w 606409"/>
              <a:gd name="connsiteY73" fmla="*/ 267543 h 603701"/>
              <a:gd name="connsiteX74" fmla="*/ 521658 w 606409"/>
              <a:gd name="connsiteY74" fmla="*/ 270138 h 603701"/>
              <a:gd name="connsiteX75" fmla="*/ 494545 w 606409"/>
              <a:gd name="connsiteY75" fmla="*/ 255769 h 603701"/>
              <a:gd name="connsiteX76" fmla="*/ 482845 w 606409"/>
              <a:gd name="connsiteY76" fmla="*/ 298506 h 603701"/>
              <a:gd name="connsiteX77" fmla="*/ 479038 w 606409"/>
              <a:gd name="connsiteY77" fmla="*/ 303697 h 603701"/>
              <a:gd name="connsiteX78" fmla="*/ 479038 w 606409"/>
              <a:gd name="connsiteY78" fmla="*/ 339851 h 603701"/>
              <a:gd name="connsiteX79" fmla="*/ 482845 w 606409"/>
              <a:gd name="connsiteY79" fmla="*/ 346248 h 603701"/>
              <a:gd name="connsiteX80" fmla="*/ 482845 w 606409"/>
              <a:gd name="connsiteY80" fmla="*/ 435151 h 603701"/>
              <a:gd name="connsiteX81" fmla="*/ 459725 w 606409"/>
              <a:gd name="connsiteY81" fmla="*/ 473716 h 603701"/>
              <a:gd name="connsiteX82" fmla="*/ 424904 w 606409"/>
              <a:gd name="connsiteY82" fmla="*/ 481317 h 603701"/>
              <a:gd name="connsiteX83" fmla="*/ 415898 w 606409"/>
              <a:gd name="connsiteY83" fmla="*/ 446646 h 603701"/>
              <a:gd name="connsiteX84" fmla="*/ 439018 w 606409"/>
              <a:gd name="connsiteY84" fmla="*/ 408081 h 603701"/>
              <a:gd name="connsiteX85" fmla="*/ 439018 w 606409"/>
              <a:gd name="connsiteY85" fmla="*/ 371927 h 603701"/>
              <a:gd name="connsiteX86" fmla="*/ 435211 w 606409"/>
              <a:gd name="connsiteY86" fmla="*/ 365530 h 603701"/>
              <a:gd name="connsiteX87" fmla="*/ 435211 w 606409"/>
              <a:gd name="connsiteY87" fmla="*/ 276628 h 603701"/>
              <a:gd name="connsiteX88" fmla="*/ 439018 w 606409"/>
              <a:gd name="connsiteY88" fmla="*/ 271436 h 603701"/>
              <a:gd name="connsiteX89" fmla="*/ 443382 w 606409"/>
              <a:gd name="connsiteY89" fmla="*/ 247148 h 603701"/>
              <a:gd name="connsiteX90" fmla="*/ 399091 w 606409"/>
              <a:gd name="connsiteY90" fmla="*/ 270231 h 603701"/>
              <a:gd name="connsiteX91" fmla="*/ 371978 w 606409"/>
              <a:gd name="connsiteY91" fmla="*/ 267635 h 603701"/>
              <a:gd name="connsiteX92" fmla="*/ 361671 w 606409"/>
              <a:gd name="connsiteY92" fmla="*/ 243162 h 603701"/>
              <a:gd name="connsiteX93" fmla="*/ 373278 w 606409"/>
              <a:gd name="connsiteY93" fmla="*/ 176137 h 603701"/>
              <a:gd name="connsiteX94" fmla="*/ 323044 w 606409"/>
              <a:gd name="connsiteY94" fmla="*/ 128580 h 603701"/>
              <a:gd name="connsiteX95" fmla="*/ 316637 w 606409"/>
              <a:gd name="connsiteY95" fmla="*/ 102901 h 603701"/>
              <a:gd name="connsiteX96" fmla="*/ 337251 w 606409"/>
              <a:gd name="connsiteY96" fmla="*/ 86214 h 603701"/>
              <a:gd name="connsiteX97" fmla="*/ 406984 w 606409"/>
              <a:gd name="connsiteY97" fmla="*/ 76017 h 603701"/>
              <a:gd name="connsiteX98" fmla="*/ 437904 w 606409"/>
              <a:gd name="connsiteY98" fmla="*/ 14276 h 603701"/>
              <a:gd name="connsiteX99" fmla="*/ 461117 w 606409"/>
              <a:gd name="connsiteY99" fmla="*/ 0 h 60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06409" h="603701">
                <a:moveTo>
                  <a:pt x="145547" y="199502"/>
                </a:moveTo>
                <a:lnTo>
                  <a:pt x="131343" y="227869"/>
                </a:lnTo>
                <a:cubicBezTo>
                  <a:pt x="127444" y="235656"/>
                  <a:pt x="121038" y="240848"/>
                  <a:pt x="112032" y="242053"/>
                </a:cubicBezTo>
                <a:lnTo>
                  <a:pt x="82324" y="245854"/>
                </a:lnTo>
                <a:lnTo>
                  <a:pt x="104234" y="266527"/>
                </a:lnTo>
                <a:cubicBezTo>
                  <a:pt x="110640" y="272923"/>
                  <a:pt x="113146" y="280710"/>
                  <a:pt x="111847" y="288405"/>
                </a:cubicBezTo>
                <a:lnTo>
                  <a:pt x="106648" y="319275"/>
                </a:lnTo>
                <a:lnTo>
                  <a:pt x="135056" y="305091"/>
                </a:lnTo>
                <a:cubicBezTo>
                  <a:pt x="142669" y="301291"/>
                  <a:pt x="150467" y="301291"/>
                  <a:pt x="158173" y="305091"/>
                </a:cubicBezTo>
                <a:lnTo>
                  <a:pt x="186489" y="319275"/>
                </a:lnTo>
                <a:lnTo>
                  <a:pt x="180083" y="289610"/>
                </a:lnTo>
                <a:cubicBezTo>
                  <a:pt x="178690" y="282008"/>
                  <a:pt x="181290" y="272923"/>
                  <a:pt x="187789" y="267732"/>
                </a:cubicBezTo>
                <a:lnTo>
                  <a:pt x="210070" y="247152"/>
                </a:lnTo>
                <a:lnTo>
                  <a:pt x="179062" y="243258"/>
                </a:lnTo>
                <a:cubicBezTo>
                  <a:pt x="171449" y="240662"/>
                  <a:pt x="163651" y="235471"/>
                  <a:pt x="159751" y="227869"/>
                </a:cubicBezTo>
                <a:close/>
                <a:moveTo>
                  <a:pt x="145269" y="118479"/>
                </a:moveTo>
                <a:cubicBezTo>
                  <a:pt x="155574" y="118479"/>
                  <a:pt x="163279" y="123670"/>
                  <a:pt x="168478" y="132663"/>
                </a:cubicBezTo>
                <a:lnTo>
                  <a:pt x="199393" y="194496"/>
                </a:lnTo>
                <a:lnTo>
                  <a:pt x="268929" y="204693"/>
                </a:lnTo>
                <a:cubicBezTo>
                  <a:pt x="278028" y="205991"/>
                  <a:pt x="287033" y="212388"/>
                  <a:pt x="289632" y="221195"/>
                </a:cubicBezTo>
                <a:cubicBezTo>
                  <a:pt x="292232" y="230187"/>
                  <a:pt x="289632" y="240477"/>
                  <a:pt x="283227" y="246874"/>
                </a:cubicBezTo>
                <a:lnTo>
                  <a:pt x="231608" y="294430"/>
                </a:lnTo>
                <a:lnTo>
                  <a:pt x="243213" y="361455"/>
                </a:lnTo>
                <a:cubicBezTo>
                  <a:pt x="244606" y="370447"/>
                  <a:pt x="240707" y="380738"/>
                  <a:pt x="232908" y="385929"/>
                </a:cubicBezTo>
                <a:cubicBezTo>
                  <a:pt x="225110" y="391120"/>
                  <a:pt x="214897" y="392326"/>
                  <a:pt x="205799" y="388525"/>
                </a:cubicBezTo>
                <a:lnTo>
                  <a:pt x="178690" y="374156"/>
                </a:lnTo>
                <a:cubicBezTo>
                  <a:pt x="178319" y="389359"/>
                  <a:pt x="174513" y="404562"/>
                  <a:pt x="167086" y="416985"/>
                </a:cubicBezTo>
                <a:lnTo>
                  <a:pt x="163279" y="422176"/>
                </a:lnTo>
                <a:cubicBezTo>
                  <a:pt x="156780" y="432559"/>
                  <a:pt x="156780" y="449246"/>
                  <a:pt x="163279" y="458238"/>
                </a:cubicBezTo>
                <a:lnTo>
                  <a:pt x="167086" y="464634"/>
                </a:lnTo>
                <a:cubicBezTo>
                  <a:pt x="182590" y="490499"/>
                  <a:pt x="182590" y="527858"/>
                  <a:pt x="167086" y="553537"/>
                </a:cubicBezTo>
                <a:lnTo>
                  <a:pt x="143969" y="592102"/>
                </a:lnTo>
                <a:cubicBezTo>
                  <a:pt x="129950" y="610179"/>
                  <a:pt x="112961" y="602392"/>
                  <a:pt x="109154" y="599796"/>
                </a:cubicBezTo>
                <a:cubicBezTo>
                  <a:pt x="97550" y="592102"/>
                  <a:pt x="93650" y="576620"/>
                  <a:pt x="100149" y="565032"/>
                </a:cubicBezTo>
                <a:lnTo>
                  <a:pt x="123359" y="526560"/>
                </a:lnTo>
                <a:cubicBezTo>
                  <a:pt x="129857" y="516178"/>
                  <a:pt x="129857" y="499491"/>
                  <a:pt x="123359" y="490499"/>
                </a:cubicBezTo>
                <a:lnTo>
                  <a:pt x="119552" y="484102"/>
                </a:lnTo>
                <a:cubicBezTo>
                  <a:pt x="104048" y="458238"/>
                  <a:pt x="104048" y="420878"/>
                  <a:pt x="119552" y="395199"/>
                </a:cubicBezTo>
                <a:lnTo>
                  <a:pt x="123359" y="390008"/>
                </a:lnTo>
                <a:cubicBezTo>
                  <a:pt x="127444" y="383333"/>
                  <a:pt x="128929" y="373970"/>
                  <a:pt x="127722" y="365627"/>
                </a:cubicBezTo>
                <a:lnTo>
                  <a:pt x="83438" y="388803"/>
                </a:lnTo>
                <a:cubicBezTo>
                  <a:pt x="69791" y="394180"/>
                  <a:pt x="61528" y="390008"/>
                  <a:pt x="56329" y="386207"/>
                </a:cubicBezTo>
                <a:cubicBezTo>
                  <a:pt x="48624" y="381016"/>
                  <a:pt x="44817" y="370726"/>
                  <a:pt x="46024" y="361733"/>
                </a:cubicBezTo>
                <a:lnTo>
                  <a:pt x="57629" y="294709"/>
                </a:lnTo>
                <a:lnTo>
                  <a:pt x="7403" y="247152"/>
                </a:lnTo>
                <a:cubicBezTo>
                  <a:pt x="997" y="240662"/>
                  <a:pt x="-1602" y="230465"/>
                  <a:pt x="997" y="221380"/>
                </a:cubicBezTo>
                <a:cubicBezTo>
                  <a:pt x="3597" y="212388"/>
                  <a:pt x="11395" y="205991"/>
                  <a:pt x="21608" y="204693"/>
                </a:cubicBezTo>
                <a:lnTo>
                  <a:pt x="91236" y="194496"/>
                </a:lnTo>
                <a:lnTo>
                  <a:pt x="122152" y="132663"/>
                </a:lnTo>
                <a:cubicBezTo>
                  <a:pt x="125958" y="123670"/>
                  <a:pt x="135056" y="118479"/>
                  <a:pt x="145269" y="118479"/>
                </a:cubicBezTo>
                <a:close/>
                <a:moveTo>
                  <a:pt x="461303" y="81116"/>
                </a:moveTo>
                <a:lnTo>
                  <a:pt x="447097" y="109390"/>
                </a:lnTo>
                <a:cubicBezTo>
                  <a:pt x="443289" y="117177"/>
                  <a:pt x="436790" y="122369"/>
                  <a:pt x="427783" y="123667"/>
                </a:cubicBezTo>
                <a:lnTo>
                  <a:pt x="398070" y="127467"/>
                </a:lnTo>
                <a:lnTo>
                  <a:pt x="419983" y="148140"/>
                </a:lnTo>
                <a:cubicBezTo>
                  <a:pt x="426390" y="154537"/>
                  <a:pt x="428897" y="162324"/>
                  <a:pt x="427690" y="170018"/>
                </a:cubicBezTo>
                <a:lnTo>
                  <a:pt x="422490" y="200889"/>
                </a:lnTo>
                <a:lnTo>
                  <a:pt x="450811" y="186705"/>
                </a:lnTo>
                <a:cubicBezTo>
                  <a:pt x="458518" y="182812"/>
                  <a:pt x="466317" y="182812"/>
                  <a:pt x="473931" y="186705"/>
                </a:cubicBezTo>
                <a:lnTo>
                  <a:pt x="502344" y="200889"/>
                </a:lnTo>
                <a:lnTo>
                  <a:pt x="495845" y="171224"/>
                </a:lnTo>
                <a:cubicBezTo>
                  <a:pt x="494545" y="163529"/>
                  <a:pt x="497145" y="154537"/>
                  <a:pt x="503552" y="149346"/>
                </a:cubicBezTo>
                <a:lnTo>
                  <a:pt x="525465" y="128673"/>
                </a:lnTo>
                <a:lnTo>
                  <a:pt x="494545" y="124872"/>
                </a:lnTo>
                <a:cubicBezTo>
                  <a:pt x="486838" y="122276"/>
                  <a:pt x="479038" y="117085"/>
                  <a:pt x="475231" y="109390"/>
                </a:cubicBezTo>
                <a:close/>
                <a:moveTo>
                  <a:pt x="461117" y="0"/>
                </a:moveTo>
                <a:cubicBezTo>
                  <a:pt x="471331" y="0"/>
                  <a:pt x="479038" y="5191"/>
                  <a:pt x="484238" y="14276"/>
                </a:cubicBezTo>
                <a:lnTo>
                  <a:pt x="515158" y="76017"/>
                </a:lnTo>
                <a:lnTo>
                  <a:pt x="584799" y="86307"/>
                </a:lnTo>
                <a:cubicBezTo>
                  <a:pt x="593805" y="87512"/>
                  <a:pt x="602812" y="94001"/>
                  <a:pt x="605412" y="102994"/>
                </a:cubicBezTo>
                <a:cubicBezTo>
                  <a:pt x="608012" y="111986"/>
                  <a:pt x="605412" y="122276"/>
                  <a:pt x="599005" y="128487"/>
                </a:cubicBezTo>
                <a:lnTo>
                  <a:pt x="547379" y="176044"/>
                </a:lnTo>
                <a:lnTo>
                  <a:pt x="558985" y="243069"/>
                </a:lnTo>
                <a:cubicBezTo>
                  <a:pt x="560378" y="252061"/>
                  <a:pt x="556571" y="262351"/>
                  <a:pt x="548771" y="267543"/>
                </a:cubicBezTo>
                <a:cubicBezTo>
                  <a:pt x="540972" y="272734"/>
                  <a:pt x="530665" y="273939"/>
                  <a:pt x="521658" y="270138"/>
                </a:cubicBezTo>
                <a:lnTo>
                  <a:pt x="494545" y="255769"/>
                </a:lnTo>
                <a:cubicBezTo>
                  <a:pt x="494173" y="270973"/>
                  <a:pt x="490274" y="286176"/>
                  <a:pt x="482845" y="298506"/>
                </a:cubicBezTo>
                <a:lnTo>
                  <a:pt x="479038" y="303697"/>
                </a:lnTo>
                <a:cubicBezTo>
                  <a:pt x="472631" y="314080"/>
                  <a:pt x="472631" y="330767"/>
                  <a:pt x="479038" y="339851"/>
                </a:cubicBezTo>
                <a:lnTo>
                  <a:pt x="482845" y="346248"/>
                </a:lnTo>
                <a:cubicBezTo>
                  <a:pt x="498352" y="372112"/>
                  <a:pt x="498352" y="409379"/>
                  <a:pt x="482845" y="435151"/>
                </a:cubicBezTo>
                <a:lnTo>
                  <a:pt x="459725" y="473716"/>
                </a:lnTo>
                <a:cubicBezTo>
                  <a:pt x="445704" y="491700"/>
                  <a:pt x="428804" y="483913"/>
                  <a:pt x="424904" y="481317"/>
                </a:cubicBezTo>
                <a:cubicBezTo>
                  <a:pt x="413298" y="473716"/>
                  <a:pt x="409491" y="458234"/>
                  <a:pt x="415898" y="446646"/>
                </a:cubicBezTo>
                <a:lnTo>
                  <a:pt x="439018" y="408081"/>
                </a:lnTo>
                <a:cubicBezTo>
                  <a:pt x="445518" y="397699"/>
                  <a:pt x="445518" y="381012"/>
                  <a:pt x="439018" y="371927"/>
                </a:cubicBezTo>
                <a:lnTo>
                  <a:pt x="435211" y="365530"/>
                </a:lnTo>
                <a:cubicBezTo>
                  <a:pt x="419705" y="339666"/>
                  <a:pt x="419705" y="302399"/>
                  <a:pt x="435211" y="276628"/>
                </a:cubicBezTo>
                <a:lnTo>
                  <a:pt x="439018" y="271436"/>
                </a:lnTo>
                <a:cubicBezTo>
                  <a:pt x="443104" y="264762"/>
                  <a:pt x="444589" y="255398"/>
                  <a:pt x="443382" y="247148"/>
                </a:cubicBezTo>
                <a:lnTo>
                  <a:pt x="399091" y="270231"/>
                </a:lnTo>
                <a:cubicBezTo>
                  <a:pt x="385442" y="275701"/>
                  <a:pt x="377178" y="271436"/>
                  <a:pt x="371978" y="267635"/>
                </a:cubicBezTo>
                <a:cubicBezTo>
                  <a:pt x="364271" y="262444"/>
                  <a:pt x="360464" y="252154"/>
                  <a:pt x="361671" y="243162"/>
                </a:cubicBezTo>
                <a:lnTo>
                  <a:pt x="373278" y="176137"/>
                </a:lnTo>
                <a:lnTo>
                  <a:pt x="323044" y="128580"/>
                </a:lnTo>
                <a:cubicBezTo>
                  <a:pt x="316637" y="122183"/>
                  <a:pt x="314037" y="111893"/>
                  <a:pt x="316637" y="102901"/>
                </a:cubicBezTo>
                <a:cubicBezTo>
                  <a:pt x="319237" y="93816"/>
                  <a:pt x="327037" y="87420"/>
                  <a:pt x="337251" y="86214"/>
                </a:cubicBezTo>
                <a:lnTo>
                  <a:pt x="406984" y="76017"/>
                </a:lnTo>
                <a:lnTo>
                  <a:pt x="437904" y="14276"/>
                </a:lnTo>
                <a:cubicBezTo>
                  <a:pt x="441804" y="5191"/>
                  <a:pt x="450811" y="0"/>
                  <a:pt x="461117" y="0"/>
                </a:cubicBezTo>
                <a:close/>
              </a:path>
            </a:pathLst>
          </a:custGeom>
          <a:solidFill>
            <a:srgbClr val="FFF4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33" name="Straight Connector 7"/>
          <p:cNvCxnSpPr/>
          <p:nvPr/>
        </p:nvCxnSpPr>
        <p:spPr>
          <a:xfrm rot="5400000">
            <a:off x="5293530" y="921723"/>
            <a:ext cx="1821556" cy="2233"/>
          </a:xfrm>
          <a:prstGeom prst="line">
            <a:avLst/>
          </a:prstGeom>
          <a:ln w="25400">
            <a:solidFill>
              <a:srgbClr val="FFF4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5" name="图片 324"/>
          <p:cNvPicPr>
            <a:picLocks noChangeAspect="1"/>
          </p:cNvPicPr>
          <p:nvPr/>
        </p:nvPicPr>
        <p:blipFill rotWithShape="1">
          <a:blip r:embed="rId2"/>
          <a:srcRect b="17061"/>
          <a:stretch>
            <a:fillRect/>
          </a:stretch>
        </p:blipFill>
        <p:spPr>
          <a:xfrm>
            <a:off x="7909086" y="-1103158"/>
            <a:ext cx="6720950" cy="5687945"/>
          </a:xfrm>
          <a:prstGeom prst="rect">
            <a:avLst/>
          </a:prstGeom>
        </p:spPr>
      </p:pic>
      <p:sp>
        <p:nvSpPr>
          <p:cNvPr id="22" name="任意多边形: 形状 21"/>
          <p:cNvSpPr/>
          <p:nvPr/>
        </p:nvSpPr>
        <p:spPr>
          <a:xfrm>
            <a:off x="5733673" y="5391323"/>
            <a:ext cx="3655365" cy="1699361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>
          <a:xfrm>
            <a:off x="8146379" y="5184263"/>
            <a:ext cx="2491627" cy="1158345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0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8343888" y="5458098"/>
            <a:ext cx="6172648" cy="2869634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8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923431" y="2931828"/>
            <a:ext cx="33201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n-ea"/>
                <a:sym typeface="+mn-lt"/>
              </a:rPr>
              <a:t>市场前景分析</a:t>
            </a:r>
            <a:endParaRPr kumimoji="1" lang="en-US" altLang="zh-CN" sz="4400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193141" y="-4802056"/>
            <a:ext cx="7237281" cy="11704994"/>
            <a:chOff x="-1872439" y="-5018969"/>
            <a:chExt cx="7237281" cy="11704994"/>
          </a:xfrm>
        </p:grpSpPr>
        <p:sp>
          <p:nvSpPr>
            <p:cNvPr id="26" name="任意多边形: 形状 25"/>
            <p:cNvSpPr/>
            <p:nvPr/>
          </p:nvSpPr>
          <p:spPr>
            <a:xfrm>
              <a:off x="-1818004" y="-5006267"/>
              <a:ext cx="7182846" cy="11692292"/>
            </a:xfrm>
            <a:custGeom>
              <a:avLst/>
              <a:gdLst>
                <a:gd name="connsiteX0" fmla="*/ 1782866 w 1941827"/>
                <a:gd name="connsiteY0" fmla="*/ 2821233 h 3160923"/>
                <a:gd name="connsiteX1" fmla="*/ 1770770 w 1941827"/>
                <a:gd name="connsiteY1" fmla="*/ 2836473 h 3160923"/>
                <a:gd name="connsiteX2" fmla="*/ 1770770 w 1941827"/>
                <a:gd name="connsiteY2" fmla="*/ 2836473 h 3160923"/>
                <a:gd name="connsiteX3" fmla="*/ 1566554 w 1941827"/>
                <a:gd name="connsiteY3" fmla="*/ 2815995 h 3160923"/>
                <a:gd name="connsiteX4" fmla="*/ 1738099 w 1941827"/>
                <a:gd name="connsiteY4" fmla="*/ 2836854 h 3160923"/>
                <a:gd name="connsiteX5" fmla="*/ 1681901 w 1941827"/>
                <a:gd name="connsiteY5" fmla="*/ 2804469 h 3160923"/>
                <a:gd name="connsiteX6" fmla="*/ 1513214 w 1941827"/>
                <a:gd name="connsiteY6" fmla="*/ 2522148 h 3160923"/>
                <a:gd name="connsiteX7" fmla="*/ 1397294 w 1941827"/>
                <a:gd name="connsiteY7" fmla="*/ 2516814 h 3160923"/>
                <a:gd name="connsiteX8" fmla="*/ 1260039 w 1941827"/>
                <a:gd name="connsiteY8" fmla="*/ 2735985 h 3160923"/>
                <a:gd name="connsiteX9" fmla="*/ 1346050 w 1941827"/>
                <a:gd name="connsiteY9" fmla="*/ 2579774 h 3160923"/>
                <a:gd name="connsiteX10" fmla="*/ 1505308 w 1941827"/>
                <a:gd name="connsiteY10" fmla="*/ 2505861 h 3160923"/>
                <a:gd name="connsiteX11" fmla="*/ 1503974 w 1941827"/>
                <a:gd name="connsiteY11" fmla="*/ 2503003 h 3160923"/>
                <a:gd name="connsiteX12" fmla="*/ 1245371 w 1941827"/>
                <a:gd name="connsiteY12" fmla="*/ 2269355 h 3160923"/>
                <a:gd name="connsiteX13" fmla="*/ 1226511 w 1941827"/>
                <a:gd name="connsiteY13" fmla="*/ 2253543 h 3160923"/>
                <a:gd name="connsiteX14" fmla="*/ 1227273 w 1941827"/>
                <a:gd name="connsiteY14" fmla="*/ 2303454 h 3160923"/>
                <a:gd name="connsiteX15" fmla="*/ 1276613 w 1941827"/>
                <a:gd name="connsiteY15" fmla="*/ 2564058 h 3160923"/>
                <a:gd name="connsiteX16" fmla="*/ 1164694 w 1941827"/>
                <a:gd name="connsiteY16" fmla="*/ 2659594 h 3160923"/>
                <a:gd name="connsiteX17" fmla="*/ 1213271 w 1941827"/>
                <a:gd name="connsiteY17" fmla="*/ 2364129 h 3160923"/>
                <a:gd name="connsiteX18" fmla="*/ 1214510 w 1941827"/>
                <a:gd name="connsiteY18" fmla="*/ 2185916 h 3160923"/>
                <a:gd name="connsiteX19" fmla="*/ 1293853 w 1941827"/>
                <a:gd name="connsiteY19" fmla="*/ 2260782 h 3160923"/>
                <a:gd name="connsiteX20" fmla="*/ 1379864 w 1941827"/>
                <a:gd name="connsiteY20" fmla="*/ 2293548 h 3160923"/>
                <a:gd name="connsiteX21" fmla="*/ 1359575 w 1941827"/>
                <a:gd name="connsiteY21" fmla="*/ 2306693 h 3160923"/>
                <a:gd name="connsiteX22" fmla="*/ 1463303 w 1941827"/>
                <a:gd name="connsiteY22" fmla="*/ 2269355 h 3160923"/>
                <a:gd name="connsiteX23" fmla="*/ 1452063 w 1941827"/>
                <a:gd name="connsiteY23" fmla="*/ 2304026 h 3160923"/>
                <a:gd name="connsiteX24" fmla="*/ 1515023 w 1941827"/>
                <a:gd name="connsiteY24" fmla="*/ 2215158 h 3160923"/>
                <a:gd name="connsiteX25" fmla="*/ 1517309 w 1941827"/>
                <a:gd name="connsiteY25" fmla="*/ 2243352 h 3160923"/>
                <a:gd name="connsiteX26" fmla="*/ 1544646 w 1941827"/>
                <a:gd name="connsiteY26" fmla="*/ 2161341 h 3160923"/>
                <a:gd name="connsiteX27" fmla="*/ 1514642 w 1941827"/>
                <a:gd name="connsiteY27" fmla="*/ 2097429 h 3160923"/>
                <a:gd name="connsiteX28" fmla="*/ 1479971 w 1941827"/>
                <a:gd name="connsiteY28" fmla="*/ 2035421 h 3160923"/>
                <a:gd name="connsiteX29" fmla="*/ 1476733 w 1941827"/>
                <a:gd name="connsiteY29" fmla="*/ 2037612 h 3160923"/>
                <a:gd name="connsiteX30" fmla="*/ 1469018 w 1941827"/>
                <a:gd name="connsiteY30" fmla="*/ 2117622 h 3160923"/>
                <a:gd name="connsiteX31" fmla="*/ 1435394 w 1941827"/>
                <a:gd name="connsiteY31" fmla="*/ 2160389 h 3160923"/>
                <a:gd name="connsiteX32" fmla="*/ 1415011 w 1941827"/>
                <a:gd name="connsiteY32" fmla="*/ 2173629 h 3160923"/>
                <a:gd name="connsiteX33" fmla="*/ 1394437 w 1941827"/>
                <a:gd name="connsiteY33" fmla="*/ 2090761 h 3160923"/>
                <a:gd name="connsiteX34" fmla="*/ 1390436 w 1941827"/>
                <a:gd name="connsiteY34" fmla="*/ 2092285 h 3160923"/>
                <a:gd name="connsiteX35" fmla="*/ 1362338 w 1941827"/>
                <a:gd name="connsiteY35" fmla="*/ 2174486 h 3160923"/>
                <a:gd name="connsiteX36" fmla="*/ 1307093 w 1941827"/>
                <a:gd name="connsiteY36" fmla="*/ 2134385 h 3160923"/>
                <a:gd name="connsiteX37" fmla="*/ 1304330 w 1941827"/>
                <a:gd name="connsiteY37" fmla="*/ 2029039 h 3160923"/>
                <a:gd name="connsiteX38" fmla="*/ 1307759 w 1941827"/>
                <a:gd name="connsiteY38" fmla="*/ 2008846 h 3160923"/>
                <a:gd name="connsiteX39" fmla="*/ 1311760 w 1941827"/>
                <a:gd name="connsiteY39" fmla="*/ 2014561 h 3160923"/>
                <a:gd name="connsiteX40" fmla="*/ 1320618 w 1941827"/>
                <a:gd name="connsiteY40" fmla="*/ 2002179 h 3160923"/>
                <a:gd name="connsiteX41" fmla="*/ 1315665 w 1941827"/>
                <a:gd name="connsiteY41" fmla="*/ 1994749 h 3160923"/>
                <a:gd name="connsiteX42" fmla="*/ 1350717 w 1941827"/>
                <a:gd name="connsiteY42" fmla="*/ 1956458 h 3160923"/>
                <a:gd name="connsiteX43" fmla="*/ 1353956 w 1941827"/>
                <a:gd name="connsiteY43" fmla="*/ 1977413 h 3160923"/>
                <a:gd name="connsiteX44" fmla="*/ 1361480 w 1941827"/>
                <a:gd name="connsiteY44" fmla="*/ 1987700 h 3160923"/>
                <a:gd name="connsiteX45" fmla="*/ 1365862 w 1941827"/>
                <a:gd name="connsiteY45" fmla="*/ 2044565 h 3160923"/>
                <a:gd name="connsiteX46" fmla="*/ 1368243 w 1941827"/>
                <a:gd name="connsiteY46" fmla="*/ 2046470 h 3160923"/>
                <a:gd name="connsiteX47" fmla="*/ 1401962 w 1941827"/>
                <a:gd name="connsiteY47" fmla="*/ 1970746 h 3160923"/>
                <a:gd name="connsiteX48" fmla="*/ 1428060 w 1941827"/>
                <a:gd name="connsiteY48" fmla="*/ 1953315 h 3160923"/>
                <a:gd name="connsiteX49" fmla="*/ 1461588 w 1941827"/>
                <a:gd name="connsiteY49" fmla="*/ 1927693 h 3160923"/>
                <a:gd name="connsiteX50" fmla="*/ 1461683 w 1941827"/>
                <a:gd name="connsiteY50" fmla="*/ 1951315 h 3160923"/>
                <a:gd name="connsiteX51" fmla="*/ 1464255 w 1941827"/>
                <a:gd name="connsiteY51" fmla="*/ 1953029 h 3160923"/>
                <a:gd name="connsiteX52" fmla="*/ 1488925 w 1941827"/>
                <a:gd name="connsiteY52" fmla="*/ 1887879 h 3160923"/>
                <a:gd name="connsiteX53" fmla="*/ 1460255 w 1941827"/>
                <a:gd name="connsiteY53" fmla="*/ 1891879 h 3160923"/>
                <a:gd name="connsiteX54" fmla="*/ 1447967 w 1941827"/>
                <a:gd name="connsiteY54" fmla="*/ 1901595 h 3160923"/>
                <a:gd name="connsiteX55" fmla="*/ 1368719 w 1941827"/>
                <a:gd name="connsiteY55" fmla="*/ 1965888 h 3160923"/>
                <a:gd name="connsiteX56" fmla="*/ 1440728 w 1941827"/>
                <a:gd name="connsiteY56" fmla="*/ 1893403 h 3160923"/>
                <a:gd name="connsiteX57" fmla="*/ 1445110 w 1941827"/>
                <a:gd name="connsiteY57" fmla="*/ 1864542 h 3160923"/>
                <a:gd name="connsiteX58" fmla="*/ 1421488 w 1941827"/>
                <a:gd name="connsiteY58" fmla="*/ 1853684 h 3160923"/>
                <a:gd name="connsiteX59" fmla="*/ 1424441 w 1941827"/>
                <a:gd name="connsiteY59" fmla="*/ 1830824 h 3160923"/>
                <a:gd name="connsiteX60" fmla="*/ 1402057 w 1941827"/>
                <a:gd name="connsiteY60" fmla="*/ 1855398 h 3160923"/>
                <a:gd name="connsiteX61" fmla="*/ 1379959 w 1941827"/>
                <a:gd name="connsiteY61" fmla="*/ 1861304 h 3160923"/>
                <a:gd name="connsiteX62" fmla="*/ 1379959 w 1941827"/>
                <a:gd name="connsiteY62" fmla="*/ 1861304 h 3160923"/>
                <a:gd name="connsiteX63" fmla="*/ 1327476 w 1941827"/>
                <a:gd name="connsiteY63" fmla="*/ 1856827 h 3160923"/>
                <a:gd name="connsiteX64" fmla="*/ 1367957 w 1941827"/>
                <a:gd name="connsiteY64" fmla="*/ 1848731 h 3160923"/>
                <a:gd name="connsiteX65" fmla="*/ 1367957 w 1941827"/>
                <a:gd name="connsiteY65" fmla="*/ 1848731 h 3160923"/>
                <a:gd name="connsiteX66" fmla="*/ 1385579 w 1941827"/>
                <a:gd name="connsiteY66" fmla="*/ 1813964 h 3160923"/>
                <a:gd name="connsiteX67" fmla="*/ 1465112 w 1941827"/>
                <a:gd name="connsiteY67" fmla="*/ 1780913 h 3160923"/>
                <a:gd name="connsiteX68" fmla="*/ 1473399 w 1941827"/>
                <a:gd name="connsiteY68" fmla="*/ 1807202 h 3160923"/>
                <a:gd name="connsiteX69" fmla="*/ 1457683 w 1941827"/>
                <a:gd name="connsiteY69" fmla="*/ 1855589 h 3160923"/>
                <a:gd name="connsiteX70" fmla="*/ 1453587 w 1941827"/>
                <a:gd name="connsiteY70" fmla="*/ 1859399 h 3160923"/>
                <a:gd name="connsiteX71" fmla="*/ 1456254 w 1941827"/>
                <a:gd name="connsiteY71" fmla="*/ 1872543 h 3160923"/>
                <a:gd name="connsiteX72" fmla="*/ 1466065 w 1941827"/>
                <a:gd name="connsiteY72" fmla="*/ 1882354 h 3160923"/>
                <a:gd name="connsiteX73" fmla="*/ 1496354 w 1941827"/>
                <a:gd name="connsiteY73" fmla="*/ 1882068 h 3160923"/>
                <a:gd name="connsiteX74" fmla="*/ 1520072 w 1941827"/>
                <a:gd name="connsiteY74" fmla="*/ 1824537 h 3160923"/>
                <a:gd name="connsiteX75" fmla="*/ 1449587 w 1941827"/>
                <a:gd name="connsiteY75" fmla="*/ 1693473 h 3160923"/>
                <a:gd name="connsiteX76" fmla="*/ 1355861 w 1941827"/>
                <a:gd name="connsiteY76" fmla="*/ 1643181 h 3160923"/>
                <a:gd name="connsiteX77" fmla="*/ 1278327 w 1941827"/>
                <a:gd name="connsiteY77" fmla="*/ 1581078 h 3160923"/>
                <a:gd name="connsiteX78" fmla="*/ 1183172 w 1941827"/>
                <a:gd name="connsiteY78" fmla="*/ 1568505 h 3160923"/>
                <a:gd name="connsiteX79" fmla="*/ 1148882 w 1941827"/>
                <a:gd name="connsiteY79" fmla="*/ 1563838 h 3160923"/>
                <a:gd name="connsiteX80" fmla="*/ 1095257 w 1941827"/>
                <a:gd name="connsiteY80" fmla="*/ 1540311 h 3160923"/>
                <a:gd name="connsiteX81" fmla="*/ 1022867 w 1941827"/>
                <a:gd name="connsiteY81" fmla="*/ 1538216 h 3160923"/>
                <a:gd name="connsiteX82" fmla="*/ 1022105 w 1941827"/>
                <a:gd name="connsiteY82" fmla="*/ 1576030 h 3160923"/>
                <a:gd name="connsiteX83" fmla="*/ 1110592 w 1941827"/>
                <a:gd name="connsiteY83" fmla="*/ 1560980 h 3160923"/>
                <a:gd name="connsiteX84" fmla="*/ 1133928 w 1941827"/>
                <a:gd name="connsiteY84" fmla="*/ 1565933 h 3160923"/>
                <a:gd name="connsiteX85" fmla="*/ 1048298 w 1941827"/>
                <a:gd name="connsiteY85" fmla="*/ 1590317 h 3160923"/>
                <a:gd name="connsiteX86" fmla="*/ 867133 w 1941827"/>
                <a:gd name="connsiteY86" fmla="*/ 1722143 h 3160923"/>
                <a:gd name="connsiteX87" fmla="*/ 999435 w 1941827"/>
                <a:gd name="connsiteY87" fmla="*/ 1599652 h 3160923"/>
                <a:gd name="connsiteX88" fmla="*/ 963812 w 1941827"/>
                <a:gd name="connsiteY88" fmla="*/ 1605653 h 3160923"/>
                <a:gd name="connsiteX89" fmla="*/ 730259 w 1941827"/>
                <a:gd name="connsiteY89" fmla="*/ 1777674 h 3160923"/>
                <a:gd name="connsiteX90" fmla="*/ 902852 w 1941827"/>
                <a:gd name="connsiteY90" fmla="*/ 1615940 h 3160923"/>
                <a:gd name="connsiteX91" fmla="*/ 779979 w 1941827"/>
                <a:gd name="connsiteY91" fmla="*/ 1636800 h 3160923"/>
                <a:gd name="connsiteX92" fmla="*/ 584145 w 1941827"/>
                <a:gd name="connsiteY92" fmla="*/ 2379083 h 3160923"/>
                <a:gd name="connsiteX93" fmla="*/ 504707 w 1941827"/>
                <a:gd name="connsiteY93" fmla="*/ 1806345 h 3160923"/>
                <a:gd name="connsiteX94" fmla="*/ 721400 w 1941827"/>
                <a:gd name="connsiteY94" fmla="*/ 1588222 h 3160923"/>
                <a:gd name="connsiteX95" fmla="*/ 693492 w 1941827"/>
                <a:gd name="connsiteY95" fmla="*/ 1539740 h 3160923"/>
                <a:gd name="connsiteX96" fmla="*/ 644915 w 1941827"/>
                <a:gd name="connsiteY96" fmla="*/ 1397627 h 3160923"/>
                <a:gd name="connsiteX97" fmla="*/ 572906 w 1941827"/>
                <a:gd name="connsiteY97" fmla="*/ 1215699 h 3160923"/>
                <a:gd name="connsiteX98" fmla="*/ 459082 w 1941827"/>
                <a:gd name="connsiteY98" fmla="*/ 1091779 h 3160923"/>
                <a:gd name="connsiteX99" fmla="*/ 597004 w 1941827"/>
                <a:gd name="connsiteY99" fmla="*/ 1232178 h 3160923"/>
                <a:gd name="connsiteX100" fmla="*/ 633199 w 1941827"/>
                <a:gd name="connsiteY100" fmla="*/ 1321427 h 3160923"/>
                <a:gd name="connsiteX101" fmla="*/ 629675 w 1941827"/>
                <a:gd name="connsiteY101" fmla="*/ 1275516 h 3160923"/>
                <a:gd name="connsiteX102" fmla="*/ 431269 w 1941827"/>
                <a:gd name="connsiteY102" fmla="*/ 1049488 h 3160923"/>
                <a:gd name="connsiteX103" fmla="*/ 659107 w 1941827"/>
                <a:gd name="connsiteY103" fmla="*/ 1277231 h 3160923"/>
                <a:gd name="connsiteX104" fmla="*/ 703112 w 1941827"/>
                <a:gd name="connsiteY104" fmla="*/ 1494591 h 3160923"/>
                <a:gd name="connsiteX105" fmla="*/ 758072 w 1941827"/>
                <a:gd name="connsiteY105" fmla="*/ 1434870 h 3160923"/>
                <a:gd name="connsiteX106" fmla="*/ 819603 w 1941827"/>
                <a:gd name="connsiteY106" fmla="*/ 1306472 h 3160923"/>
                <a:gd name="connsiteX107" fmla="*/ 762739 w 1941827"/>
                <a:gd name="connsiteY107" fmla="*/ 979955 h 3160923"/>
                <a:gd name="connsiteX108" fmla="*/ 550331 w 1941827"/>
                <a:gd name="connsiteY108" fmla="*/ 813649 h 3160923"/>
                <a:gd name="connsiteX109" fmla="*/ 544331 w 1941827"/>
                <a:gd name="connsiteY109" fmla="*/ 810315 h 3160923"/>
                <a:gd name="connsiteX110" fmla="*/ 875420 w 1941827"/>
                <a:gd name="connsiteY110" fmla="*/ 571619 h 3160923"/>
                <a:gd name="connsiteX111" fmla="*/ 844178 w 1941827"/>
                <a:gd name="connsiteY111" fmla="*/ 489227 h 3160923"/>
                <a:gd name="connsiteX112" fmla="*/ 895708 w 1941827"/>
                <a:gd name="connsiteY112" fmla="*/ 563618 h 3160923"/>
                <a:gd name="connsiteX113" fmla="*/ 1031058 w 1941827"/>
                <a:gd name="connsiteY113" fmla="*/ 30884 h 3160923"/>
                <a:gd name="connsiteX114" fmla="*/ 773216 w 1941827"/>
                <a:gd name="connsiteY114" fmla="*/ 58316 h 3160923"/>
                <a:gd name="connsiteX115" fmla="*/ 770264 w 1941827"/>
                <a:gd name="connsiteY115" fmla="*/ 111752 h 3160923"/>
                <a:gd name="connsiteX116" fmla="*/ 812364 w 1941827"/>
                <a:gd name="connsiteY116" fmla="*/ 118038 h 3160923"/>
                <a:gd name="connsiteX117" fmla="*/ 970670 w 1941827"/>
                <a:gd name="connsiteY117" fmla="*/ 97655 h 3160923"/>
                <a:gd name="connsiteX118" fmla="*/ 1069253 w 1941827"/>
                <a:gd name="connsiteY118" fmla="*/ 75938 h 3160923"/>
                <a:gd name="connsiteX119" fmla="*/ 987529 w 1941827"/>
                <a:gd name="connsiteY119" fmla="*/ 108608 h 3160923"/>
                <a:gd name="connsiteX120" fmla="*/ 1015628 w 1941827"/>
                <a:gd name="connsiteY120" fmla="*/ 140136 h 3160923"/>
                <a:gd name="connsiteX121" fmla="*/ 1111640 w 1941827"/>
                <a:gd name="connsiteY121" fmla="*/ 151852 h 3160923"/>
                <a:gd name="connsiteX122" fmla="*/ 1024295 w 1941827"/>
                <a:gd name="connsiteY122" fmla="*/ 154900 h 3160923"/>
                <a:gd name="connsiteX123" fmla="*/ 1035154 w 1941827"/>
                <a:gd name="connsiteY123" fmla="*/ 178903 h 3160923"/>
                <a:gd name="connsiteX124" fmla="*/ 1125832 w 1941827"/>
                <a:gd name="connsiteY124" fmla="*/ 196429 h 3160923"/>
                <a:gd name="connsiteX125" fmla="*/ 1041536 w 1941827"/>
                <a:gd name="connsiteY125" fmla="*/ 196905 h 3160923"/>
                <a:gd name="connsiteX126" fmla="*/ 1044774 w 1941827"/>
                <a:gd name="connsiteY126" fmla="*/ 265676 h 3160923"/>
                <a:gd name="connsiteX127" fmla="*/ 1116021 w 1941827"/>
                <a:gd name="connsiteY127" fmla="*/ 323016 h 3160923"/>
                <a:gd name="connsiteX128" fmla="*/ 1037059 w 1941827"/>
                <a:gd name="connsiteY128" fmla="*/ 290822 h 3160923"/>
                <a:gd name="connsiteX129" fmla="*/ 1004102 w 1941827"/>
                <a:gd name="connsiteY129" fmla="*/ 344924 h 3160923"/>
                <a:gd name="connsiteX130" fmla="*/ 1054299 w 1941827"/>
                <a:gd name="connsiteY130" fmla="*/ 440364 h 3160923"/>
                <a:gd name="connsiteX131" fmla="*/ 982576 w 1941827"/>
                <a:gd name="connsiteY131" fmla="*/ 368927 h 3160923"/>
                <a:gd name="connsiteX132" fmla="*/ 916472 w 1941827"/>
                <a:gd name="connsiteY132" fmla="*/ 424648 h 3160923"/>
                <a:gd name="connsiteX133" fmla="*/ 946476 w 1941827"/>
                <a:gd name="connsiteY133" fmla="*/ 527899 h 3160923"/>
                <a:gd name="connsiteX134" fmla="*/ 885326 w 1941827"/>
                <a:gd name="connsiteY134" fmla="*/ 444555 h 3160923"/>
                <a:gd name="connsiteX135" fmla="*/ 754833 w 1941827"/>
                <a:gd name="connsiteY135" fmla="*/ 494276 h 3160923"/>
                <a:gd name="connsiteX136" fmla="*/ 755881 w 1941827"/>
                <a:gd name="connsiteY136" fmla="*/ 596479 h 3160923"/>
                <a:gd name="connsiteX137" fmla="*/ 714923 w 1941827"/>
                <a:gd name="connsiteY137" fmla="*/ 505896 h 3160923"/>
                <a:gd name="connsiteX138" fmla="*/ 577859 w 1941827"/>
                <a:gd name="connsiteY138" fmla="*/ 551807 h 3160923"/>
                <a:gd name="connsiteX139" fmla="*/ 635104 w 1941827"/>
                <a:gd name="connsiteY139" fmla="*/ 661154 h 3160923"/>
                <a:gd name="connsiteX140" fmla="*/ 516613 w 1941827"/>
                <a:gd name="connsiteY140" fmla="*/ 580096 h 3160923"/>
                <a:gd name="connsiteX141" fmla="*/ 480418 w 1941827"/>
                <a:gd name="connsiteY141" fmla="*/ 600194 h 3160923"/>
                <a:gd name="connsiteX142" fmla="*/ 423744 w 1941827"/>
                <a:gd name="connsiteY142" fmla="*/ 640389 h 3160923"/>
                <a:gd name="connsiteX143" fmla="*/ 527186 w 1941827"/>
                <a:gd name="connsiteY143" fmla="*/ 735449 h 3160923"/>
                <a:gd name="connsiteX144" fmla="*/ 378786 w 1941827"/>
                <a:gd name="connsiteY144" fmla="*/ 682299 h 3160923"/>
                <a:gd name="connsiteX145" fmla="*/ 297443 w 1941827"/>
                <a:gd name="connsiteY145" fmla="*/ 791741 h 3160923"/>
                <a:gd name="connsiteX146" fmla="*/ 404885 w 1941827"/>
                <a:gd name="connsiteY146" fmla="*/ 771929 h 3160923"/>
                <a:gd name="connsiteX147" fmla="*/ 504611 w 1941827"/>
                <a:gd name="connsiteY147" fmla="*/ 796504 h 3160923"/>
                <a:gd name="connsiteX148" fmla="*/ 213718 w 1941827"/>
                <a:gd name="connsiteY148" fmla="*/ 873656 h 3160923"/>
                <a:gd name="connsiteX149" fmla="*/ 28647 w 1941827"/>
                <a:gd name="connsiteY149" fmla="*/ 1110162 h 3160923"/>
                <a:gd name="connsiteX150" fmla="*/ 27028 w 1941827"/>
                <a:gd name="connsiteY150" fmla="*/ 1299043 h 3160923"/>
                <a:gd name="connsiteX151" fmla="*/ 41982 w 1941827"/>
                <a:gd name="connsiteY151" fmla="*/ 1253513 h 3160923"/>
                <a:gd name="connsiteX152" fmla="*/ 37505 w 1941827"/>
                <a:gd name="connsiteY152" fmla="*/ 1111877 h 3160923"/>
                <a:gd name="connsiteX153" fmla="*/ 52269 w 1941827"/>
                <a:gd name="connsiteY153" fmla="*/ 1227415 h 3160923"/>
                <a:gd name="connsiteX154" fmla="*/ 75796 w 1941827"/>
                <a:gd name="connsiteY154" fmla="*/ 1179314 h 3160923"/>
                <a:gd name="connsiteX155" fmla="*/ 126278 w 1941827"/>
                <a:gd name="connsiteY155" fmla="*/ 987004 h 3160923"/>
                <a:gd name="connsiteX156" fmla="*/ 94370 w 1941827"/>
                <a:gd name="connsiteY156" fmla="*/ 1149310 h 3160923"/>
                <a:gd name="connsiteX157" fmla="*/ 193049 w 1941827"/>
                <a:gd name="connsiteY157" fmla="*/ 1062537 h 3160923"/>
                <a:gd name="connsiteX158" fmla="*/ 48364 w 1941827"/>
                <a:gd name="connsiteY158" fmla="*/ 1366575 h 3160923"/>
                <a:gd name="connsiteX159" fmla="*/ 48364 w 1941827"/>
                <a:gd name="connsiteY159" fmla="*/ 1366575 h 3160923"/>
                <a:gd name="connsiteX160" fmla="*/ 45602 w 1941827"/>
                <a:gd name="connsiteY160" fmla="*/ 1458301 h 3160923"/>
                <a:gd name="connsiteX161" fmla="*/ 70367 w 1941827"/>
                <a:gd name="connsiteY161" fmla="*/ 1830538 h 3160923"/>
                <a:gd name="connsiteX162" fmla="*/ 160473 w 1941827"/>
                <a:gd name="connsiteY162" fmla="*/ 2149911 h 3160923"/>
                <a:gd name="connsiteX163" fmla="*/ 475941 w 1941827"/>
                <a:gd name="connsiteY163" fmla="*/ 1686329 h 3160923"/>
                <a:gd name="connsiteX164" fmla="*/ 203526 w 1941827"/>
                <a:gd name="connsiteY164" fmla="*/ 2226968 h 3160923"/>
                <a:gd name="connsiteX165" fmla="*/ 207050 w 1941827"/>
                <a:gd name="connsiteY165" fmla="*/ 2285928 h 3160923"/>
                <a:gd name="connsiteX166" fmla="*/ 193906 w 1941827"/>
                <a:gd name="connsiteY166" fmla="*/ 2612350 h 3160923"/>
                <a:gd name="connsiteX167" fmla="*/ 245055 w 1941827"/>
                <a:gd name="connsiteY167" fmla="*/ 2829520 h 3160923"/>
                <a:gd name="connsiteX168" fmla="*/ 482037 w 1941827"/>
                <a:gd name="connsiteY168" fmla="*/ 2847713 h 3160923"/>
                <a:gd name="connsiteX169" fmla="*/ 731497 w 1941827"/>
                <a:gd name="connsiteY169" fmla="*/ 2892099 h 3160923"/>
                <a:gd name="connsiteX170" fmla="*/ 605195 w 1941827"/>
                <a:gd name="connsiteY170" fmla="*/ 2759130 h 3160923"/>
                <a:gd name="connsiteX171" fmla="*/ 475274 w 1941827"/>
                <a:gd name="connsiteY171" fmla="*/ 2615874 h 3160923"/>
                <a:gd name="connsiteX172" fmla="*/ 599385 w 1941827"/>
                <a:gd name="connsiteY172" fmla="*/ 2712077 h 3160923"/>
                <a:gd name="connsiteX173" fmla="*/ 731973 w 1941827"/>
                <a:gd name="connsiteY173" fmla="*/ 2843427 h 3160923"/>
                <a:gd name="connsiteX174" fmla="*/ 755690 w 1941827"/>
                <a:gd name="connsiteY174" fmla="*/ 2909244 h 3160923"/>
                <a:gd name="connsiteX175" fmla="*/ 787123 w 1941827"/>
                <a:gd name="connsiteY175" fmla="*/ 2933247 h 3160923"/>
                <a:gd name="connsiteX176" fmla="*/ 868752 w 1941827"/>
                <a:gd name="connsiteY176" fmla="*/ 3078504 h 3160923"/>
                <a:gd name="connsiteX177" fmla="*/ 960097 w 1941827"/>
                <a:gd name="connsiteY177" fmla="*/ 3107269 h 3160923"/>
                <a:gd name="connsiteX178" fmla="*/ 965907 w 1941827"/>
                <a:gd name="connsiteY178" fmla="*/ 3107555 h 3160923"/>
                <a:gd name="connsiteX179" fmla="*/ 884754 w 1941827"/>
                <a:gd name="connsiteY179" fmla="*/ 2974872 h 3160923"/>
                <a:gd name="connsiteX180" fmla="*/ 994958 w 1941827"/>
                <a:gd name="connsiteY180" fmla="*/ 3098506 h 3160923"/>
                <a:gd name="connsiteX181" fmla="*/ 1060205 w 1941827"/>
                <a:gd name="connsiteY181" fmla="*/ 3037641 h 3160923"/>
                <a:gd name="connsiteX182" fmla="*/ 1061538 w 1941827"/>
                <a:gd name="connsiteY182" fmla="*/ 3037070 h 3160923"/>
                <a:gd name="connsiteX183" fmla="*/ 959811 w 1941827"/>
                <a:gd name="connsiteY183" fmla="*/ 2882098 h 3160923"/>
                <a:gd name="connsiteX184" fmla="*/ 1094780 w 1941827"/>
                <a:gd name="connsiteY184" fmla="*/ 3019353 h 3160923"/>
                <a:gd name="connsiteX185" fmla="*/ 1127737 w 1941827"/>
                <a:gd name="connsiteY185" fmla="*/ 2982872 h 3160923"/>
                <a:gd name="connsiteX186" fmla="*/ 1161551 w 1941827"/>
                <a:gd name="connsiteY186" fmla="*/ 2894766 h 3160923"/>
                <a:gd name="connsiteX187" fmla="*/ 1024391 w 1941827"/>
                <a:gd name="connsiteY187" fmla="*/ 2812470 h 3160923"/>
                <a:gd name="connsiteX188" fmla="*/ 1175648 w 1941827"/>
                <a:gd name="connsiteY188" fmla="*/ 2872192 h 3160923"/>
                <a:gd name="connsiteX189" fmla="*/ 1150502 w 1941827"/>
                <a:gd name="connsiteY189" fmla="*/ 2775608 h 3160923"/>
                <a:gd name="connsiteX190" fmla="*/ 1001245 w 1941827"/>
                <a:gd name="connsiteY190" fmla="*/ 2760654 h 3160923"/>
                <a:gd name="connsiteX191" fmla="*/ 980385 w 1941827"/>
                <a:gd name="connsiteY191" fmla="*/ 2763988 h 3160923"/>
                <a:gd name="connsiteX192" fmla="*/ 842749 w 1941827"/>
                <a:gd name="connsiteY192" fmla="*/ 2893623 h 3160923"/>
                <a:gd name="connsiteX193" fmla="*/ 939142 w 1941827"/>
                <a:gd name="connsiteY193" fmla="*/ 2743509 h 3160923"/>
                <a:gd name="connsiteX194" fmla="*/ 847226 w 1941827"/>
                <a:gd name="connsiteY194" fmla="*/ 2653879 h 3160923"/>
                <a:gd name="connsiteX195" fmla="*/ 550617 w 1941827"/>
                <a:gd name="connsiteY195" fmla="*/ 2535007 h 3160923"/>
                <a:gd name="connsiteX196" fmla="*/ 533377 w 1941827"/>
                <a:gd name="connsiteY196" fmla="*/ 2533388 h 3160923"/>
                <a:gd name="connsiteX197" fmla="*/ 556332 w 1941827"/>
                <a:gd name="connsiteY197" fmla="*/ 2473761 h 3160923"/>
                <a:gd name="connsiteX198" fmla="*/ 555284 w 1941827"/>
                <a:gd name="connsiteY198" fmla="*/ 2465856 h 3160923"/>
                <a:gd name="connsiteX199" fmla="*/ 497753 w 1941827"/>
                <a:gd name="connsiteY199" fmla="*/ 2324028 h 3160923"/>
                <a:gd name="connsiteX200" fmla="*/ 576620 w 1941827"/>
                <a:gd name="connsiteY200" fmla="*/ 2469094 h 3160923"/>
                <a:gd name="connsiteX201" fmla="*/ 589670 w 1941827"/>
                <a:gd name="connsiteY201" fmla="*/ 2471094 h 3160923"/>
                <a:gd name="connsiteX202" fmla="*/ 873419 w 1941827"/>
                <a:gd name="connsiteY202" fmla="*/ 2540531 h 3160923"/>
                <a:gd name="connsiteX203" fmla="*/ 969146 w 1941827"/>
                <a:gd name="connsiteY203" fmla="*/ 2590157 h 3160923"/>
                <a:gd name="connsiteX204" fmla="*/ 1069825 w 1941827"/>
                <a:gd name="connsiteY204" fmla="*/ 2627114 h 3160923"/>
                <a:gd name="connsiteX205" fmla="*/ 1056395 w 1941827"/>
                <a:gd name="connsiteY205" fmla="*/ 2584728 h 3160923"/>
                <a:gd name="connsiteX206" fmla="*/ 1391294 w 1941827"/>
                <a:gd name="connsiteY206" fmla="*/ 2869715 h 3160923"/>
                <a:gd name="connsiteX207" fmla="*/ 1553219 w 1941827"/>
                <a:gd name="connsiteY207" fmla="*/ 3071741 h 3160923"/>
                <a:gd name="connsiteX208" fmla="*/ 1626275 w 1941827"/>
                <a:gd name="connsiteY208" fmla="*/ 3119747 h 3160923"/>
                <a:gd name="connsiteX209" fmla="*/ 1674281 w 1941827"/>
                <a:gd name="connsiteY209" fmla="*/ 3150608 h 3160923"/>
                <a:gd name="connsiteX210" fmla="*/ 1670662 w 1941827"/>
                <a:gd name="connsiteY210" fmla="*/ 3012876 h 3160923"/>
                <a:gd name="connsiteX211" fmla="*/ 1706666 w 1941827"/>
                <a:gd name="connsiteY211" fmla="*/ 3158990 h 3160923"/>
                <a:gd name="connsiteX212" fmla="*/ 1734860 w 1941827"/>
                <a:gd name="connsiteY212" fmla="*/ 3160895 h 3160923"/>
                <a:gd name="connsiteX213" fmla="*/ 1836302 w 1941827"/>
                <a:gd name="connsiteY213" fmla="*/ 3085838 h 3160923"/>
                <a:gd name="connsiteX214" fmla="*/ 1713334 w 1941827"/>
                <a:gd name="connsiteY214" fmla="*/ 2947630 h 3160923"/>
                <a:gd name="connsiteX215" fmla="*/ 1857257 w 1941827"/>
                <a:gd name="connsiteY215" fmla="*/ 3053262 h 3160923"/>
                <a:gd name="connsiteX216" fmla="*/ 1905358 w 1941827"/>
                <a:gd name="connsiteY216" fmla="*/ 2966394 h 3160923"/>
                <a:gd name="connsiteX217" fmla="*/ 1777532 w 1941827"/>
                <a:gd name="connsiteY217" fmla="*/ 2887146 h 3160923"/>
                <a:gd name="connsiteX218" fmla="*/ 1924027 w 1941827"/>
                <a:gd name="connsiteY218" fmla="*/ 2938581 h 3160923"/>
                <a:gd name="connsiteX219" fmla="*/ 1934504 w 1941827"/>
                <a:gd name="connsiteY219" fmla="*/ 2844093 h 3160923"/>
                <a:gd name="connsiteX220" fmla="*/ 1782866 w 1941827"/>
                <a:gd name="connsiteY220" fmla="*/ 2821233 h 3160923"/>
                <a:gd name="connsiteX221" fmla="*/ 347449 w 1941827"/>
                <a:gd name="connsiteY221" fmla="*/ 1015198 h 3160923"/>
                <a:gd name="connsiteX222" fmla="*/ 206384 w 1941827"/>
                <a:gd name="connsiteY222" fmla="*/ 1026056 h 3160923"/>
                <a:gd name="connsiteX223" fmla="*/ 294871 w 1941827"/>
                <a:gd name="connsiteY223" fmla="*/ 968525 h 3160923"/>
                <a:gd name="connsiteX224" fmla="*/ 437270 w 1941827"/>
                <a:gd name="connsiteY224" fmla="*/ 1021484 h 3160923"/>
                <a:gd name="connsiteX225" fmla="*/ 347449 w 1941827"/>
                <a:gd name="connsiteY225" fmla="*/ 1015198 h 3160923"/>
                <a:gd name="connsiteX226" fmla="*/ 737402 w 1941827"/>
                <a:gd name="connsiteY226" fmla="*/ 1363337 h 3160923"/>
                <a:gd name="connsiteX227" fmla="*/ 721019 w 1941827"/>
                <a:gd name="connsiteY227" fmla="*/ 1453538 h 3160923"/>
                <a:gd name="connsiteX228" fmla="*/ 715781 w 1941827"/>
                <a:gd name="connsiteY228" fmla="*/ 1330190 h 3160923"/>
                <a:gd name="connsiteX229" fmla="*/ 682634 w 1941827"/>
                <a:gd name="connsiteY229" fmla="*/ 1190649 h 3160923"/>
                <a:gd name="connsiteX230" fmla="*/ 592718 w 1941827"/>
                <a:gd name="connsiteY230" fmla="*/ 1049107 h 3160923"/>
                <a:gd name="connsiteX231" fmla="*/ 689111 w 1941827"/>
                <a:gd name="connsiteY231" fmla="*/ 1160264 h 3160923"/>
                <a:gd name="connsiteX232" fmla="*/ 737402 w 1941827"/>
                <a:gd name="connsiteY232" fmla="*/ 1363337 h 3160923"/>
                <a:gd name="connsiteX233" fmla="*/ 717209 w 1941827"/>
                <a:gd name="connsiteY233" fmla="*/ 978812 h 3160923"/>
                <a:gd name="connsiteX234" fmla="*/ 796743 w 1941827"/>
                <a:gd name="connsiteY234" fmla="*/ 1192839 h 3160923"/>
                <a:gd name="connsiteX235" fmla="*/ 790361 w 1941827"/>
                <a:gd name="connsiteY235" fmla="*/ 1356574 h 3160923"/>
                <a:gd name="connsiteX236" fmla="*/ 777693 w 1941827"/>
                <a:gd name="connsiteY236" fmla="*/ 1174646 h 3160923"/>
                <a:gd name="connsiteX237" fmla="*/ 693206 w 1941827"/>
                <a:gd name="connsiteY237" fmla="*/ 966144 h 3160923"/>
                <a:gd name="connsiteX238" fmla="*/ 589289 w 1941827"/>
                <a:gd name="connsiteY238" fmla="*/ 875180 h 3160923"/>
                <a:gd name="connsiteX239" fmla="*/ 717209 w 1941827"/>
                <a:gd name="connsiteY239" fmla="*/ 978812 h 3160923"/>
                <a:gd name="connsiteX240" fmla="*/ 250961 w 1941827"/>
                <a:gd name="connsiteY240" fmla="*/ 880800 h 3160923"/>
                <a:gd name="connsiteX241" fmla="*/ 397931 w 1941827"/>
                <a:gd name="connsiteY241" fmla="*/ 834223 h 3160923"/>
                <a:gd name="connsiteX242" fmla="*/ 584145 w 1941827"/>
                <a:gd name="connsiteY242" fmla="*/ 955190 h 3160923"/>
                <a:gd name="connsiteX243" fmla="*/ 760453 w 1941827"/>
                <a:gd name="connsiteY243" fmla="*/ 1309425 h 3160923"/>
                <a:gd name="connsiteX244" fmla="*/ 631484 w 1941827"/>
                <a:gd name="connsiteY244" fmla="*/ 1023580 h 3160923"/>
                <a:gd name="connsiteX245" fmla="*/ 490895 w 1941827"/>
                <a:gd name="connsiteY245" fmla="*/ 926520 h 3160923"/>
                <a:gd name="connsiteX246" fmla="*/ 359165 w 1941827"/>
                <a:gd name="connsiteY246" fmla="*/ 848225 h 3160923"/>
                <a:gd name="connsiteX247" fmla="*/ 206384 w 1941827"/>
                <a:gd name="connsiteY247" fmla="*/ 936712 h 3160923"/>
                <a:gd name="connsiteX248" fmla="*/ 250961 w 1941827"/>
                <a:gd name="connsiteY248" fmla="*/ 880800 h 3160923"/>
                <a:gd name="connsiteX249" fmla="*/ 323160 w 1941827"/>
                <a:gd name="connsiteY249" fmla="*/ 892897 h 3160923"/>
                <a:gd name="connsiteX250" fmla="*/ 490991 w 1941827"/>
                <a:gd name="connsiteY250" fmla="*/ 996338 h 3160923"/>
                <a:gd name="connsiteX251" fmla="*/ 568524 w 1941827"/>
                <a:gd name="connsiteY251" fmla="*/ 1056822 h 3160923"/>
                <a:gd name="connsiteX252" fmla="*/ 472703 w 1941827"/>
                <a:gd name="connsiteY252" fmla="*/ 1010531 h 3160923"/>
                <a:gd name="connsiteX253" fmla="*/ 366975 w 1941827"/>
                <a:gd name="connsiteY253" fmla="*/ 920710 h 3160923"/>
                <a:gd name="connsiteX254" fmla="*/ 177713 w 1941827"/>
                <a:gd name="connsiteY254" fmla="*/ 1014055 h 3160923"/>
                <a:gd name="connsiteX255" fmla="*/ 323160 w 1941827"/>
                <a:gd name="connsiteY255" fmla="*/ 892897 h 3160923"/>
                <a:gd name="connsiteX256" fmla="*/ 227815 w 1941827"/>
                <a:gd name="connsiteY256" fmla="*/ 1051488 h 3160923"/>
                <a:gd name="connsiteX257" fmla="*/ 283346 w 1941827"/>
                <a:gd name="connsiteY257" fmla="*/ 1019675 h 3160923"/>
                <a:gd name="connsiteX258" fmla="*/ 357831 w 1941827"/>
                <a:gd name="connsiteY258" fmla="*/ 1051393 h 3160923"/>
                <a:gd name="connsiteX259" fmla="*/ 201050 w 1941827"/>
                <a:gd name="connsiteY259" fmla="*/ 1087779 h 3160923"/>
                <a:gd name="connsiteX260" fmla="*/ 227815 w 1941827"/>
                <a:gd name="connsiteY260" fmla="*/ 1051488 h 3160923"/>
                <a:gd name="connsiteX261" fmla="*/ 281345 w 1941827"/>
                <a:gd name="connsiteY261" fmla="*/ 1072919 h 3160923"/>
                <a:gd name="connsiteX262" fmla="*/ 571191 w 1941827"/>
                <a:gd name="connsiteY262" fmla="*/ 1275421 h 3160923"/>
                <a:gd name="connsiteX263" fmla="*/ 300776 w 1941827"/>
                <a:gd name="connsiteY263" fmla="*/ 1103400 h 3160923"/>
                <a:gd name="connsiteX264" fmla="*/ 122373 w 1941827"/>
                <a:gd name="connsiteY264" fmla="*/ 1221700 h 3160923"/>
                <a:gd name="connsiteX265" fmla="*/ 281345 w 1941827"/>
                <a:gd name="connsiteY265" fmla="*/ 1072919 h 3160923"/>
                <a:gd name="connsiteX266" fmla="*/ 260200 w 1941827"/>
                <a:gd name="connsiteY266" fmla="*/ 1177980 h 3160923"/>
                <a:gd name="connsiteX267" fmla="*/ 493562 w 1941827"/>
                <a:gd name="connsiteY267" fmla="*/ 1272373 h 3160923"/>
                <a:gd name="connsiteX268" fmla="*/ 262105 w 1941827"/>
                <a:gd name="connsiteY268" fmla="*/ 1215795 h 3160923"/>
                <a:gd name="connsiteX269" fmla="*/ 130184 w 1941827"/>
                <a:gd name="connsiteY269" fmla="*/ 1267229 h 3160923"/>
                <a:gd name="connsiteX270" fmla="*/ 260200 w 1941827"/>
                <a:gd name="connsiteY270" fmla="*/ 1177980 h 3160923"/>
                <a:gd name="connsiteX271" fmla="*/ 263724 w 1941827"/>
                <a:gd name="connsiteY271" fmla="*/ 1276850 h 3160923"/>
                <a:gd name="connsiteX272" fmla="*/ 524138 w 1941827"/>
                <a:gd name="connsiteY272" fmla="*/ 1340953 h 3160923"/>
                <a:gd name="connsiteX273" fmla="*/ 270868 w 1941827"/>
                <a:gd name="connsiteY273" fmla="*/ 1307901 h 3160923"/>
                <a:gd name="connsiteX274" fmla="*/ 87893 w 1941827"/>
                <a:gd name="connsiteY274" fmla="*/ 1479351 h 3160923"/>
                <a:gd name="connsiteX275" fmla="*/ 263724 w 1941827"/>
                <a:gd name="connsiteY275" fmla="*/ 1276850 h 3160923"/>
                <a:gd name="connsiteX276" fmla="*/ 304967 w 1941827"/>
                <a:gd name="connsiteY276" fmla="*/ 1389340 h 3160923"/>
                <a:gd name="connsiteX277" fmla="*/ 606243 w 1941827"/>
                <a:gd name="connsiteY277" fmla="*/ 1431631 h 3160923"/>
                <a:gd name="connsiteX278" fmla="*/ 316874 w 1941827"/>
                <a:gd name="connsiteY278" fmla="*/ 1423344 h 3160923"/>
                <a:gd name="connsiteX279" fmla="*/ 83130 w 1941827"/>
                <a:gd name="connsiteY279" fmla="*/ 1597556 h 3160923"/>
                <a:gd name="connsiteX280" fmla="*/ 304967 w 1941827"/>
                <a:gd name="connsiteY280" fmla="*/ 1389340 h 3160923"/>
                <a:gd name="connsiteX281" fmla="*/ 441651 w 1941827"/>
                <a:gd name="connsiteY281" fmla="*/ 1417153 h 3160923"/>
                <a:gd name="connsiteX282" fmla="*/ 358307 w 1941827"/>
                <a:gd name="connsiteY282" fmla="*/ 1476684 h 3160923"/>
                <a:gd name="connsiteX283" fmla="*/ 236483 w 1941827"/>
                <a:gd name="connsiteY283" fmla="*/ 1500021 h 3160923"/>
                <a:gd name="connsiteX284" fmla="*/ 334971 w 1941827"/>
                <a:gd name="connsiteY284" fmla="*/ 1445728 h 3160923"/>
                <a:gd name="connsiteX285" fmla="*/ 441651 w 1941827"/>
                <a:gd name="connsiteY285" fmla="*/ 1417153 h 3160923"/>
                <a:gd name="connsiteX286" fmla="*/ 96656 w 1941827"/>
                <a:gd name="connsiteY286" fmla="*/ 1839968 h 3160923"/>
                <a:gd name="connsiteX287" fmla="*/ 396503 w 1941827"/>
                <a:gd name="connsiteY287" fmla="*/ 1495829 h 3160923"/>
                <a:gd name="connsiteX288" fmla="*/ 622245 w 1941827"/>
                <a:gd name="connsiteY288" fmla="*/ 1482018 h 3160923"/>
                <a:gd name="connsiteX289" fmla="*/ 428411 w 1941827"/>
                <a:gd name="connsiteY289" fmla="*/ 1536787 h 3160923"/>
                <a:gd name="connsiteX290" fmla="*/ 96656 w 1941827"/>
                <a:gd name="connsiteY290" fmla="*/ 1839968 h 3160923"/>
                <a:gd name="connsiteX291" fmla="*/ 232292 w 1941827"/>
                <a:gd name="connsiteY291" fmla="*/ 1815298 h 3160923"/>
                <a:gd name="connsiteX292" fmla="*/ 438413 w 1941827"/>
                <a:gd name="connsiteY292" fmla="*/ 1596033 h 3160923"/>
                <a:gd name="connsiteX293" fmla="*/ 684539 w 1941827"/>
                <a:gd name="connsiteY293" fmla="*/ 1566029 h 3160923"/>
                <a:gd name="connsiteX294" fmla="*/ 469655 w 1941827"/>
                <a:gd name="connsiteY294" fmla="*/ 1617273 h 3160923"/>
                <a:gd name="connsiteX295" fmla="*/ 523661 w 1941827"/>
                <a:gd name="connsiteY295" fmla="*/ 1624608 h 3160923"/>
                <a:gd name="connsiteX296" fmla="*/ 637771 w 1941827"/>
                <a:gd name="connsiteY296" fmla="*/ 1600604 h 3160923"/>
                <a:gd name="connsiteX297" fmla="*/ 532043 w 1941827"/>
                <a:gd name="connsiteY297" fmla="*/ 1650801 h 3160923"/>
                <a:gd name="connsiteX298" fmla="*/ 232292 w 1941827"/>
                <a:gd name="connsiteY298" fmla="*/ 1815298 h 3160923"/>
                <a:gd name="connsiteX299" fmla="*/ 258676 w 1941827"/>
                <a:gd name="connsiteY299" fmla="*/ 2108763 h 3160923"/>
                <a:gd name="connsiteX300" fmla="*/ 546617 w 1941827"/>
                <a:gd name="connsiteY300" fmla="*/ 1697283 h 3160923"/>
                <a:gd name="connsiteX301" fmla="*/ 271154 w 1941827"/>
                <a:gd name="connsiteY301" fmla="*/ 2389846 h 3160923"/>
                <a:gd name="connsiteX302" fmla="*/ 258676 w 1941827"/>
                <a:gd name="connsiteY302" fmla="*/ 2108763 h 3160923"/>
                <a:gd name="connsiteX303" fmla="*/ 590051 w 1941827"/>
                <a:gd name="connsiteY303" fmla="*/ 2796087 h 3160923"/>
                <a:gd name="connsiteX304" fmla="*/ 326494 w 1941827"/>
                <a:gd name="connsiteY304" fmla="*/ 2589014 h 3160923"/>
                <a:gd name="connsiteX305" fmla="*/ 590051 w 1941827"/>
                <a:gd name="connsiteY305" fmla="*/ 2796087 h 3160923"/>
                <a:gd name="connsiteX306" fmla="*/ 384406 w 1941827"/>
                <a:gd name="connsiteY306" fmla="*/ 2273927 h 3160923"/>
                <a:gd name="connsiteX307" fmla="*/ 349925 w 1941827"/>
                <a:gd name="connsiteY307" fmla="*/ 2464903 h 3160923"/>
                <a:gd name="connsiteX308" fmla="*/ 247246 w 1941827"/>
                <a:gd name="connsiteY308" fmla="*/ 2614160 h 3160923"/>
                <a:gd name="connsiteX309" fmla="*/ 341543 w 1941827"/>
                <a:gd name="connsiteY309" fmla="*/ 2317456 h 3160923"/>
                <a:gd name="connsiteX310" fmla="*/ 394598 w 1941827"/>
                <a:gd name="connsiteY310" fmla="*/ 1998464 h 3160923"/>
                <a:gd name="connsiteX311" fmla="*/ 384406 w 1941827"/>
                <a:gd name="connsiteY311" fmla="*/ 2273927 h 3160923"/>
                <a:gd name="connsiteX312" fmla="*/ 842273 w 1941827"/>
                <a:gd name="connsiteY312" fmla="*/ 2034754 h 3160923"/>
                <a:gd name="connsiteX313" fmla="*/ 1136881 w 1941827"/>
                <a:gd name="connsiteY313" fmla="*/ 2245828 h 3160923"/>
                <a:gd name="connsiteX314" fmla="*/ 842273 w 1941827"/>
                <a:gd name="connsiteY314" fmla="*/ 2034754 h 3160923"/>
                <a:gd name="connsiteX315" fmla="*/ 934475 w 1941827"/>
                <a:gd name="connsiteY315" fmla="*/ 1933694 h 3160923"/>
                <a:gd name="connsiteX316" fmla="*/ 1193174 w 1941827"/>
                <a:gd name="connsiteY316" fmla="*/ 2097429 h 3160923"/>
                <a:gd name="connsiteX317" fmla="*/ 934475 w 1941827"/>
                <a:gd name="connsiteY317" fmla="*/ 1933694 h 3160923"/>
                <a:gd name="connsiteX318" fmla="*/ 1014199 w 1941827"/>
                <a:gd name="connsiteY318" fmla="*/ 2014656 h 3160923"/>
                <a:gd name="connsiteX319" fmla="*/ 1185935 w 1941827"/>
                <a:gd name="connsiteY319" fmla="*/ 2046851 h 3160923"/>
                <a:gd name="connsiteX320" fmla="*/ 1014199 w 1941827"/>
                <a:gd name="connsiteY320" fmla="*/ 2014656 h 3160923"/>
                <a:gd name="connsiteX321" fmla="*/ 1185744 w 1941827"/>
                <a:gd name="connsiteY321" fmla="*/ 1862161 h 3160923"/>
                <a:gd name="connsiteX322" fmla="*/ 1353003 w 1941827"/>
                <a:gd name="connsiteY322" fmla="*/ 1800915 h 3160923"/>
                <a:gd name="connsiteX323" fmla="*/ 1185744 w 1941827"/>
                <a:gd name="connsiteY323" fmla="*/ 1862161 h 3160923"/>
                <a:gd name="connsiteX324" fmla="*/ 1219463 w 1941827"/>
                <a:gd name="connsiteY324" fmla="*/ 1773959 h 3160923"/>
                <a:gd name="connsiteX325" fmla="*/ 1205937 w 1941827"/>
                <a:gd name="connsiteY325" fmla="*/ 1801487 h 3160923"/>
                <a:gd name="connsiteX326" fmla="*/ 1123070 w 1941827"/>
                <a:gd name="connsiteY326" fmla="*/ 1834443 h 3160923"/>
                <a:gd name="connsiteX327" fmla="*/ 1071635 w 1941827"/>
                <a:gd name="connsiteY327" fmla="*/ 1844063 h 3160923"/>
                <a:gd name="connsiteX328" fmla="*/ 1107544 w 1941827"/>
                <a:gd name="connsiteY328" fmla="*/ 1817108 h 3160923"/>
                <a:gd name="connsiteX329" fmla="*/ 1136119 w 1941827"/>
                <a:gd name="connsiteY329" fmla="*/ 1778627 h 3160923"/>
                <a:gd name="connsiteX330" fmla="*/ 1135452 w 1941827"/>
                <a:gd name="connsiteY330" fmla="*/ 1792152 h 3160923"/>
                <a:gd name="connsiteX331" fmla="*/ 1160027 w 1941827"/>
                <a:gd name="connsiteY331" fmla="*/ 1804916 h 3160923"/>
                <a:gd name="connsiteX332" fmla="*/ 1172790 w 1941827"/>
                <a:gd name="connsiteY332" fmla="*/ 1780341 h 3160923"/>
                <a:gd name="connsiteX333" fmla="*/ 1165551 w 1941827"/>
                <a:gd name="connsiteY333" fmla="*/ 1770435 h 3160923"/>
                <a:gd name="connsiteX334" fmla="*/ 1207556 w 1941827"/>
                <a:gd name="connsiteY334" fmla="*/ 1775103 h 3160923"/>
                <a:gd name="connsiteX335" fmla="*/ 1370720 w 1941827"/>
                <a:gd name="connsiteY335" fmla="*/ 1787580 h 3160923"/>
                <a:gd name="connsiteX336" fmla="*/ 1219463 w 1941827"/>
                <a:gd name="connsiteY336" fmla="*/ 1773959 h 3160923"/>
                <a:gd name="connsiteX337" fmla="*/ 1291186 w 1941827"/>
                <a:gd name="connsiteY337" fmla="*/ 1684520 h 3160923"/>
                <a:gd name="connsiteX338" fmla="*/ 1286423 w 1941827"/>
                <a:gd name="connsiteY338" fmla="*/ 1667660 h 3160923"/>
                <a:gd name="connsiteX339" fmla="*/ 1296520 w 1941827"/>
                <a:gd name="connsiteY339" fmla="*/ 1671089 h 3160923"/>
                <a:gd name="connsiteX340" fmla="*/ 1302425 w 1941827"/>
                <a:gd name="connsiteY340" fmla="*/ 1659755 h 3160923"/>
                <a:gd name="connsiteX341" fmla="*/ 1291091 w 1941827"/>
                <a:gd name="connsiteY341" fmla="*/ 1653849 h 3160923"/>
                <a:gd name="connsiteX342" fmla="*/ 1286614 w 1941827"/>
                <a:gd name="connsiteY342" fmla="*/ 1657088 h 3160923"/>
                <a:gd name="connsiteX343" fmla="*/ 1316522 w 1941827"/>
                <a:gd name="connsiteY343" fmla="*/ 1622226 h 3160923"/>
                <a:gd name="connsiteX344" fmla="*/ 1319094 w 1941827"/>
                <a:gd name="connsiteY344" fmla="*/ 1651373 h 3160923"/>
                <a:gd name="connsiteX345" fmla="*/ 1320237 w 1941827"/>
                <a:gd name="connsiteY345" fmla="*/ 1684329 h 3160923"/>
                <a:gd name="connsiteX346" fmla="*/ 1471494 w 1941827"/>
                <a:gd name="connsiteY346" fmla="*/ 1771388 h 3160923"/>
                <a:gd name="connsiteX347" fmla="*/ 1327095 w 1941827"/>
                <a:gd name="connsiteY347" fmla="*/ 1692425 h 3160923"/>
                <a:gd name="connsiteX348" fmla="*/ 1288995 w 1941827"/>
                <a:gd name="connsiteY348" fmla="*/ 1695854 h 3160923"/>
                <a:gd name="connsiteX349" fmla="*/ 1180315 w 1941827"/>
                <a:gd name="connsiteY349" fmla="*/ 1634418 h 3160923"/>
                <a:gd name="connsiteX350" fmla="*/ 1291186 w 1941827"/>
                <a:gd name="connsiteY350" fmla="*/ 1684520 h 3160923"/>
                <a:gd name="connsiteX351" fmla="*/ 1145072 w 1941827"/>
                <a:gd name="connsiteY351" fmla="*/ 1589175 h 3160923"/>
                <a:gd name="connsiteX352" fmla="*/ 1185935 w 1941827"/>
                <a:gd name="connsiteY352" fmla="*/ 1588889 h 3160923"/>
                <a:gd name="connsiteX353" fmla="*/ 1151454 w 1941827"/>
                <a:gd name="connsiteY353" fmla="*/ 1605176 h 3160923"/>
                <a:gd name="connsiteX354" fmla="*/ 1140500 w 1941827"/>
                <a:gd name="connsiteY354" fmla="*/ 1640705 h 3160923"/>
                <a:gd name="connsiteX355" fmla="*/ 1083065 w 1941827"/>
                <a:gd name="connsiteY355" fmla="*/ 1670804 h 3160923"/>
                <a:gd name="connsiteX356" fmla="*/ 1067063 w 1941827"/>
                <a:gd name="connsiteY356" fmla="*/ 1750433 h 3160923"/>
                <a:gd name="connsiteX357" fmla="*/ 1065158 w 1941827"/>
                <a:gd name="connsiteY357" fmla="*/ 1673756 h 3160923"/>
                <a:gd name="connsiteX358" fmla="*/ 1123355 w 1941827"/>
                <a:gd name="connsiteY358" fmla="*/ 1623846 h 3160923"/>
                <a:gd name="connsiteX359" fmla="*/ 1145072 w 1941827"/>
                <a:gd name="connsiteY359" fmla="*/ 1589175 h 3160923"/>
                <a:gd name="connsiteX360" fmla="*/ 1030868 w 1941827"/>
                <a:gd name="connsiteY360" fmla="*/ 1628799 h 3160923"/>
                <a:gd name="connsiteX361" fmla="*/ 1085065 w 1941827"/>
                <a:gd name="connsiteY361" fmla="*/ 1604986 h 3160923"/>
                <a:gd name="connsiteX362" fmla="*/ 1095257 w 1941827"/>
                <a:gd name="connsiteY362" fmla="*/ 1588698 h 3160923"/>
                <a:gd name="connsiteX363" fmla="*/ 1118021 w 1941827"/>
                <a:gd name="connsiteY363" fmla="*/ 1577935 h 3160923"/>
                <a:gd name="connsiteX364" fmla="*/ 1101353 w 1941827"/>
                <a:gd name="connsiteY364" fmla="*/ 1614035 h 3160923"/>
                <a:gd name="connsiteX365" fmla="*/ 1044488 w 1941827"/>
                <a:gd name="connsiteY365" fmla="*/ 1632608 h 3160923"/>
                <a:gd name="connsiteX366" fmla="*/ 1014580 w 1941827"/>
                <a:gd name="connsiteY366" fmla="*/ 1682996 h 3160923"/>
                <a:gd name="connsiteX367" fmla="*/ 1030868 w 1941827"/>
                <a:gd name="connsiteY367" fmla="*/ 1628799 h 3160923"/>
                <a:gd name="connsiteX368" fmla="*/ 1297853 w 1941827"/>
                <a:gd name="connsiteY368" fmla="*/ 1890260 h 3160923"/>
                <a:gd name="connsiteX369" fmla="*/ 1067063 w 1941827"/>
                <a:gd name="connsiteY369" fmla="*/ 1892070 h 3160923"/>
                <a:gd name="connsiteX370" fmla="*/ 1066872 w 1941827"/>
                <a:gd name="connsiteY370" fmla="*/ 1891784 h 3160923"/>
                <a:gd name="connsiteX371" fmla="*/ 1067063 w 1941827"/>
                <a:gd name="connsiteY371" fmla="*/ 1892070 h 3160923"/>
                <a:gd name="connsiteX372" fmla="*/ 1297853 w 1941827"/>
                <a:gd name="connsiteY372" fmla="*/ 1890260 h 3160923"/>
                <a:gd name="connsiteX373" fmla="*/ 1253562 w 1941827"/>
                <a:gd name="connsiteY373" fmla="*/ 1965412 h 3160923"/>
                <a:gd name="connsiteX374" fmla="*/ 993339 w 1941827"/>
                <a:gd name="connsiteY374" fmla="*/ 1887879 h 3160923"/>
                <a:gd name="connsiteX375" fmla="*/ 1253562 w 1941827"/>
                <a:gd name="connsiteY375" fmla="*/ 1965412 h 3160923"/>
                <a:gd name="connsiteX376" fmla="*/ 654440 w 1941827"/>
                <a:gd name="connsiteY376" fmla="*/ 1848159 h 3160923"/>
                <a:gd name="connsiteX377" fmla="*/ 714923 w 1941827"/>
                <a:gd name="connsiteY377" fmla="*/ 1833967 h 3160923"/>
                <a:gd name="connsiteX378" fmla="*/ 778169 w 1941827"/>
                <a:gd name="connsiteY378" fmla="*/ 1811774 h 3160923"/>
                <a:gd name="connsiteX379" fmla="*/ 776169 w 1941827"/>
                <a:gd name="connsiteY379" fmla="*/ 1827871 h 3160923"/>
                <a:gd name="connsiteX380" fmla="*/ 752071 w 1941827"/>
                <a:gd name="connsiteY380" fmla="*/ 1875020 h 3160923"/>
                <a:gd name="connsiteX381" fmla="*/ 812840 w 1941827"/>
                <a:gd name="connsiteY381" fmla="*/ 1840444 h 3160923"/>
                <a:gd name="connsiteX382" fmla="*/ 826461 w 1941827"/>
                <a:gd name="connsiteY382" fmla="*/ 1784723 h 3160923"/>
                <a:gd name="connsiteX383" fmla="*/ 849416 w 1941827"/>
                <a:gd name="connsiteY383" fmla="*/ 1768816 h 3160923"/>
                <a:gd name="connsiteX384" fmla="*/ 854179 w 1941827"/>
                <a:gd name="connsiteY384" fmla="*/ 1781484 h 3160923"/>
                <a:gd name="connsiteX385" fmla="*/ 854084 w 1941827"/>
                <a:gd name="connsiteY385" fmla="*/ 1875877 h 3160923"/>
                <a:gd name="connsiteX386" fmla="*/ 891136 w 1941827"/>
                <a:gd name="connsiteY386" fmla="*/ 1795581 h 3160923"/>
                <a:gd name="connsiteX387" fmla="*/ 891326 w 1941827"/>
                <a:gd name="connsiteY387" fmla="*/ 1733669 h 3160923"/>
                <a:gd name="connsiteX388" fmla="*/ 955715 w 1941827"/>
                <a:gd name="connsiteY388" fmla="*/ 1694235 h 3160923"/>
                <a:gd name="connsiteX389" fmla="*/ 922283 w 1941827"/>
                <a:gd name="connsiteY389" fmla="*/ 1746528 h 3160923"/>
                <a:gd name="connsiteX390" fmla="*/ 910281 w 1941827"/>
                <a:gd name="connsiteY390" fmla="*/ 1808630 h 3160923"/>
                <a:gd name="connsiteX391" fmla="*/ 926093 w 1941827"/>
                <a:gd name="connsiteY391" fmla="*/ 1790247 h 3160923"/>
                <a:gd name="connsiteX392" fmla="*/ 901804 w 1941827"/>
                <a:gd name="connsiteY392" fmla="*/ 1871305 h 3160923"/>
                <a:gd name="connsiteX393" fmla="*/ 922568 w 1941827"/>
                <a:gd name="connsiteY393" fmla="*/ 1858065 h 3160923"/>
                <a:gd name="connsiteX394" fmla="*/ 897899 w 1941827"/>
                <a:gd name="connsiteY394" fmla="*/ 1905881 h 3160923"/>
                <a:gd name="connsiteX395" fmla="*/ 704541 w 1941827"/>
                <a:gd name="connsiteY395" fmla="*/ 1885497 h 3160923"/>
                <a:gd name="connsiteX396" fmla="*/ 674728 w 1941827"/>
                <a:gd name="connsiteY396" fmla="*/ 1846635 h 3160923"/>
                <a:gd name="connsiteX397" fmla="*/ 673394 w 1941827"/>
                <a:gd name="connsiteY397" fmla="*/ 1875401 h 3160923"/>
                <a:gd name="connsiteX398" fmla="*/ 872848 w 1941827"/>
                <a:gd name="connsiteY398" fmla="*/ 1927217 h 3160923"/>
                <a:gd name="connsiteX399" fmla="*/ 905138 w 1941827"/>
                <a:gd name="connsiteY399" fmla="*/ 1918644 h 3160923"/>
                <a:gd name="connsiteX400" fmla="*/ 801410 w 1941827"/>
                <a:gd name="connsiteY400" fmla="*/ 1971603 h 3160923"/>
                <a:gd name="connsiteX401" fmla="*/ 654440 w 1941827"/>
                <a:gd name="connsiteY401" fmla="*/ 1848159 h 3160923"/>
                <a:gd name="connsiteX402" fmla="*/ 597671 w 1941827"/>
                <a:gd name="connsiteY402" fmla="*/ 2065710 h 3160923"/>
                <a:gd name="connsiteX403" fmla="*/ 813602 w 1941827"/>
                <a:gd name="connsiteY403" fmla="*/ 2470713 h 3160923"/>
                <a:gd name="connsiteX404" fmla="*/ 597671 w 1941827"/>
                <a:gd name="connsiteY404" fmla="*/ 2065710 h 3160923"/>
                <a:gd name="connsiteX405" fmla="*/ 835129 w 1941827"/>
                <a:gd name="connsiteY405" fmla="*/ 2427660 h 3160923"/>
                <a:gd name="connsiteX406" fmla="*/ 707875 w 1941827"/>
                <a:gd name="connsiteY406" fmla="*/ 1983986 h 3160923"/>
                <a:gd name="connsiteX407" fmla="*/ 835129 w 1941827"/>
                <a:gd name="connsiteY407" fmla="*/ 2427660 h 3160923"/>
                <a:gd name="connsiteX408" fmla="*/ 757595 w 1941827"/>
                <a:gd name="connsiteY408" fmla="*/ 2041898 h 3160923"/>
                <a:gd name="connsiteX409" fmla="*/ 1106020 w 1941827"/>
                <a:gd name="connsiteY409" fmla="*/ 2404514 h 3160923"/>
                <a:gd name="connsiteX410" fmla="*/ 757595 w 1941827"/>
                <a:gd name="connsiteY410" fmla="*/ 2041898 h 3160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</a:cxnLst>
              <a:rect l="l" t="t" r="r" b="b"/>
              <a:pathLst>
                <a:path w="1941827" h="3160923">
                  <a:moveTo>
                    <a:pt x="1782866" y="2821233"/>
                  </a:moveTo>
                  <a:cubicBezTo>
                    <a:pt x="1780104" y="2828187"/>
                    <a:pt x="1776104" y="2833330"/>
                    <a:pt x="1770770" y="2836473"/>
                  </a:cubicBezTo>
                  <a:cubicBezTo>
                    <a:pt x="1770770" y="2836473"/>
                    <a:pt x="1770770" y="2836473"/>
                    <a:pt x="1770770" y="2836473"/>
                  </a:cubicBezTo>
                  <a:cubicBezTo>
                    <a:pt x="1716668" y="2905053"/>
                    <a:pt x="1635896" y="2882384"/>
                    <a:pt x="1566554" y="2815995"/>
                  </a:cubicBezTo>
                  <a:cubicBezTo>
                    <a:pt x="1566554" y="2815995"/>
                    <a:pt x="1681330" y="2883336"/>
                    <a:pt x="1738099" y="2836854"/>
                  </a:cubicBezTo>
                  <a:cubicBezTo>
                    <a:pt x="1723145" y="2831901"/>
                    <a:pt x="1704571" y="2821424"/>
                    <a:pt x="1681901" y="2804469"/>
                  </a:cubicBezTo>
                  <a:cubicBezTo>
                    <a:pt x="1626561" y="2762940"/>
                    <a:pt x="1569411" y="2640068"/>
                    <a:pt x="1513214" y="2522148"/>
                  </a:cubicBezTo>
                  <a:cubicBezTo>
                    <a:pt x="1474256" y="2507194"/>
                    <a:pt x="1425393" y="2495669"/>
                    <a:pt x="1397294" y="2516814"/>
                  </a:cubicBezTo>
                  <a:cubicBezTo>
                    <a:pt x="1345193" y="2555962"/>
                    <a:pt x="1438157" y="2701695"/>
                    <a:pt x="1260039" y="2735985"/>
                  </a:cubicBezTo>
                  <a:cubicBezTo>
                    <a:pt x="1260039" y="2735985"/>
                    <a:pt x="1355670" y="2701218"/>
                    <a:pt x="1346050" y="2579774"/>
                  </a:cubicBezTo>
                  <a:cubicBezTo>
                    <a:pt x="1337858" y="2475952"/>
                    <a:pt x="1386055" y="2437281"/>
                    <a:pt x="1505308" y="2505861"/>
                  </a:cubicBezTo>
                  <a:cubicBezTo>
                    <a:pt x="1504832" y="2504908"/>
                    <a:pt x="1504355" y="2503956"/>
                    <a:pt x="1503974" y="2503003"/>
                  </a:cubicBezTo>
                  <a:cubicBezTo>
                    <a:pt x="1444824" y="2379464"/>
                    <a:pt x="1308331" y="2313837"/>
                    <a:pt x="1245371" y="2269355"/>
                  </a:cubicBezTo>
                  <a:cubicBezTo>
                    <a:pt x="1237751" y="2264021"/>
                    <a:pt x="1231559" y="2258687"/>
                    <a:pt x="1226511" y="2253543"/>
                  </a:cubicBezTo>
                  <a:cubicBezTo>
                    <a:pt x="1225273" y="2265831"/>
                    <a:pt x="1224987" y="2282309"/>
                    <a:pt x="1227273" y="2303454"/>
                  </a:cubicBezTo>
                  <a:cubicBezTo>
                    <a:pt x="1233464" y="2359366"/>
                    <a:pt x="1282232" y="2449472"/>
                    <a:pt x="1276613" y="2564058"/>
                  </a:cubicBezTo>
                  <a:cubicBezTo>
                    <a:pt x="1271374" y="2670167"/>
                    <a:pt x="1164694" y="2659594"/>
                    <a:pt x="1164694" y="2659594"/>
                  </a:cubicBezTo>
                  <a:cubicBezTo>
                    <a:pt x="1244609" y="2645306"/>
                    <a:pt x="1265754" y="2529768"/>
                    <a:pt x="1213271" y="2364129"/>
                  </a:cubicBezTo>
                  <a:cubicBezTo>
                    <a:pt x="1160693" y="2198489"/>
                    <a:pt x="1214510" y="2185916"/>
                    <a:pt x="1214510" y="2185916"/>
                  </a:cubicBezTo>
                  <a:cubicBezTo>
                    <a:pt x="1240799" y="2177629"/>
                    <a:pt x="1263468" y="2228207"/>
                    <a:pt x="1293853" y="2260782"/>
                  </a:cubicBezTo>
                  <a:cubicBezTo>
                    <a:pt x="1324238" y="2293358"/>
                    <a:pt x="1379864" y="2293548"/>
                    <a:pt x="1379864" y="2293548"/>
                  </a:cubicBezTo>
                  <a:lnTo>
                    <a:pt x="1359575" y="2306693"/>
                  </a:lnTo>
                  <a:cubicBezTo>
                    <a:pt x="1408439" y="2313456"/>
                    <a:pt x="1463303" y="2269355"/>
                    <a:pt x="1463303" y="2269355"/>
                  </a:cubicBezTo>
                  <a:lnTo>
                    <a:pt x="1452063" y="2304026"/>
                  </a:lnTo>
                  <a:cubicBezTo>
                    <a:pt x="1497497" y="2265164"/>
                    <a:pt x="1515023" y="2215158"/>
                    <a:pt x="1515023" y="2215158"/>
                  </a:cubicBezTo>
                  <a:lnTo>
                    <a:pt x="1517309" y="2243352"/>
                  </a:lnTo>
                  <a:cubicBezTo>
                    <a:pt x="1517309" y="2243352"/>
                    <a:pt x="1543408" y="2199537"/>
                    <a:pt x="1544646" y="2161341"/>
                  </a:cubicBezTo>
                  <a:cubicBezTo>
                    <a:pt x="1545599" y="2130671"/>
                    <a:pt x="1533216" y="2102953"/>
                    <a:pt x="1514642" y="2097429"/>
                  </a:cubicBezTo>
                  <a:cubicBezTo>
                    <a:pt x="1507880" y="2067901"/>
                    <a:pt x="1490544" y="2046279"/>
                    <a:pt x="1479971" y="2035421"/>
                  </a:cubicBezTo>
                  <a:cubicBezTo>
                    <a:pt x="1478447" y="2033801"/>
                    <a:pt x="1475876" y="2035611"/>
                    <a:pt x="1476733" y="2037612"/>
                  </a:cubicBezTo>
                  <a:cubicBezTo>
                    <a:pt x="1490163" y="2069234"/>
                    <a:pt x="1477400" y="2101715"/>
                    <a:pt x="1469018" y="2117622"/>
                  </a:cubicBezTo>
                  <a:cubicBezTo>
                    <a:pt x="1456159" y="2130004"/>
                    <a:pt x="1444824" y="2145816"/>
                    <a:pt x="1435394" y="2160389"/>
                  </a:cubicBezTo>
                  <a:cubicBezTo>
                    <a:pt x="1431680" y="2166199"/>
                    <a:pt x="1424345" y="2170676"/>
                    <a:pt x="1415011" y="2173629"/>
                  </a:cubicBezTo>
                  <a:cubicBezTo>
                    <a:pt x="1418059" y="2136862"/>
                    <a:pt x="1403581" y="2106096"/>
                    <a:pt x="1394437" y="2090761"/>
                  </a:cubicBezTo>
                  <a:cubicBezTo>
                    <a:pt x="1393199" y="2088666"/>
                    <a:pt x="1390055" y="2089904"/>
                    <a:pt x="1390436" y="2092285"/>
                  </a:cubicBezTo>
                  <a:cubicBezTo>
                    <a:pt x="1396628" y="2128861"/>
                    <a:pt x="1375101" y="2159817"/>
                    <a:pt x="1362338" y="2174486"/>
                  </a:cubicBezTo>
                  <a:cubicBezTo>
                    <a:pt x="1340144" y="2169152"/>
                    <a:pt x="1318713" y="2156579"/>
                    <a:pt x="1307093" y="2134385"/>
                  </a:cubicBezTo>
                  <a:cubicBezTo>
                    <a:pt x="1290614" y="2103048"/>
                    <a:pt x="1290233" y="2062091"/>
                    <a:pt x="1304330" y="2029039"/>
                  </a:cubicBezTo>
                  <a:cubicBezTo>
                    <a:pt x="1305188" y="2022562"/>
                    <a:pt x="1306235" y="2015895"/>
                    <a:pt x="1307759" y="2008846"/>
                  </a:cubicBezTo>
                  <a:cubicBezTo>
                    <a:pt x="1309093" y="2010560"/>
                    <a:pt x="1310426" y="2012466"/>
                    <a:pt x="1311760" y="2014561"/>
                  </a:cubicBezTo>
                  <a:cubicBezTo>
                    <a:pt x="1314427" y="2010179"/>
                    <a:pt x="1317380" y="2006084"/>
                    <a:pt x="1320618" y="2002179"/>
                  </a:cubicBezTo>
                  <a:cubicBezTo>
                    <a:pt x="1319094" y="1999607"/>
                    <a:pt x="1317475" y="1997130"/>
                    <a:pt x="1315665" y="1994749"/>
                  </a:cubicBezTo>
                  <a:lnTo>
                    <a:pt x="1350717" y="1956458"/>
                  </a:lnTo>
                  <a:lnTo>
                    <a:pt x="1353956" y="1977413"/>
                  </a:lnTo>
                  <a:lnTo>
                    <a:pt x="1361480" y="1987700"/>
                  </a:lnTo>
                  <a:cubicBezTo>
                    <a:pt x="1361480" y="1987700"/>
                    <a:pt x="1374720" y="2020085"/>
                    <a:pt x="1365862" y="2044565"/>
                  </a:cubicBezTo>
                  <a:cubicBezTo>
                    <a:pt x="1365386" y="2045993"/>
                    <a:pt x="1366910" y="2047232"/>
                    <a:pt x="1368243" y="2046470"/>
                  </a:cubicBezTo>
                  <a:cubicBezTo>
                    <a:pt x="1379197" y="2040088"/>
                    <a:pt x="1408248" y="2018371"/>
                    <a:pt x="1401962" y="1970746"/>
                  </a:cubicBezTo>
                  <a:cubicBezTo>
                    <a:pt x="1401962" y="1970746"/>
                    <a:pt x="1415297" y="1968174"/>
                    <a:pt x="1428060" y="1953315"/>
                  </a:cubicBezTo>
                  <a:cubicBezTo>
                    <a:pt x="1440824" y="1938456"/>
                    <a:pt x="1461588" y="1927693"/>
                    <a:pt x="1461588" y="1927693"/>
                  </a:cubicBezTo>
                  <a:cubicBezTo>
                    <a:pt x="1461588" y="1927693"/>
                    <a:pt x="1463588" y="1941790"/>
                    <a:pt x="1461683" y="1951315"/>
                  </a:cubicBezTo>
                  <a:cubicBezTo>
                    <a:pt x="1461398" y="1952839"/>
                    <a:pt x="1463017" y="1953887"/>
                    <a:pt x="1464255" y="1953029"/>
                  </a:cubicBezTo>
                  <a:cubicBezTo>
                    <a:pt x="1473971" y="1945886"/>
                    <a:pt x="1498069" y="1923978"/>
                    <a:pt x="1488925" y="1887879"/>
                  </a:cubicBezTo>
                  <a:lnTo>
                    <a:pt x="1460255" y="1891879"/>
                  </a:lnTo>
                  <a:cubicBezTo>
                    <a:pt x="1460255" y="1891879"/>
                    <a:pt x="1457397" y="1892641"/>
                    <a:pt x="1447967" y="1901595"/>
                  </a:cubicBezTo>
                  <a:cubicBezTo>
                    <a:pt x="1436823" y="1912167"/>
                    <a:pt x="1368719" y="1965888"/>
                    <a:pt x="1368719" y="1965888"/>
                  </a:cubicBezTo>
                  <a:cubicBezTo>
                    <a:pt x="1368719" y="1965888"/>
                    <a:pt x="1428251" y="1909119"/>
                    <a:pt x="1440728" y="1893403"/>
                  </a:cubicBezTo>
                  <a:cubicBezTo>
                    <a:pt x="1447682" y="1884735"/>
                    <a:pt x="1447015" y="1873115"/>
                    <a:pt x="1445110" y="1864542"/>
                  </a:cubicBezTo>
                  <a:cubicBezTo>
                    <a:pt x="1431680" y="1869495"/>
                    <a:pt x="1423202" y="1856541"/>
                    <a:pt x="1421488" y="1853684"/>
                  </a:cubicBezTo>
                  <a:cubicBezTo>
                    <a:pt x="1419202" y="1849969"/>
                    <a:pt x="1435394" y="1833205"/>
                    <a:pt x="1424441" y="1830824"/>
                  </a:cubicBezTo>
                  <a:cubicBezTo>
                    <a:pt x="1413487" y="1828442"/>
                    <a:pt x="1401581" y="1839968"/>
                    <a:pt x="1402057" y="1855398"/>
                  </a:cubicBezTo>
                  <a:cubicBezTo>
                    <a:pt x="1402343" y="1864542"/>
                    <a:pt x="1390055" y="1863590"/>
                    <a:pt x="1379959" y="1861304"/>
                  </a:cubicBezTo>
                  <a:lnTo>
                    <a:pt x="1379959" y="1861304"/>
                  </a:lnTo>
                  <a:cubicBezTo>
                    <a:pt x="1346907" y="1869591"/>
                    <a:pt x="1327476" y="1856827"/>
                    <a:pt x="1327476" y="1856827"/>
                  </a:cubicBezTo>
                  <a:cubicBezTo>
                    <a:pt x="1346240" y="1860828"/>
                    <a:pt x="1367957" y="1848731"/>
                    <a:pt x="1367957" y="1848731"/>
                  </a:cubicBezTo>
                  <a:lnTo>
                    <a:pt x="1367957" y="1848731"/>
                  </a:lnTo>
                  <a:cubicBezTo>
                    <a:pt x="1369386" y="1839015"/>
                    <a:pt x="1373482" y="1823585"/>
                    <a:pt x="1385579" y="1813964"/>
                  </a:cubicBezTo>
                  <a:cubicBezTo>
                    <a:pt x="1404248" y="1799201"/>
                    <a:pt x="1448729" y="1778341"/>
                    <a:pt x="1465112" y="1780913"/>
                  </a:cubicBezTo>
                  <a:cubicBezTo>
                    <a:pt x="1481495" y="1783484"/>
                    <a:pt x="1478924" y="1796534"/>
                    <a:pt x="1473399" y="1807202"/>
                  </a:cubicBezTo>
                  <a:cubicBezTo>
                    <a:pt x="1467875" y="1817870"/>
                    <a:pt x="1478447" y="1833586"/>
                    <a:pt x="1457683" y="1855589"/>
                  </a:cubicBezTo>
                  <a:cubicBezTo>
                    <a:pt x="1456254" y="1857017"/>
                    <a:pt x="1454921" y="1858351"/>
                    <a:pt x="1453587" y="1859399"/>
                  </a:cubicBezTo>
                  <a:cubicBezTo>
                    <a:pt x="1454921" y="1863399"/>
                    <a:pt x="1456064" y="1868162"/>
                    <a:pt x="1456254" y="1872543"/>
                  </a:cubicBezTo>
                  <a:cubicBezTo>
                    <a:pt x="1456635" y="1882830"/>
                    <a:pt x="1458445" y="1880639"/>
                    <a:pt x="1466065" y="1882354"/>
                  </a:cubicBezTo>
                  <a:cubicBezTo>
                    <a:pt x="1470351" y="1883306"/>
                    <a:pt x="1484734" y="1882735"/>
                    <a:pt x="1496354" y="1882068"/>
                  </a:cubicBezTo>
                  <a:cubicBezTo>
                    <a:pt x="1512928" y="1869495"/>
                    <a:pt x="1520548" y="1852160"/>
                    <a:pt x="1520072" y="1824537"/>
                  </a:cubicBezTo>
                  <a:cubicBezTo>
                    <a:pt x="1519405" y="1780341"/>
                    <a:pt x="1496640" y="1729668"/>
                    <a:pt x="1449587" y="1693473"/>
                  </a:cubicBezTo>
                  <a:cubicBezTo>
                    <a:pt x="1402533" y="1657278"/>
                    <a:pt x="1364909" y="1664803"/>
                    <a:pt x="1355861" y="1643181"/>
                  </a:cubicBezTo>
                  <a:cubicBezTo>
                    <a:pt x="1346812" y="1621559"/>
                    <a:pt x="1319951" y="1578983"/>
                    <a:pt x="1278327" y="1581078"/>
                  </a:cubicBezTo>
                  <a:cubicBezTo>
                    <a:pt x="1236703" y="1583174"/>
                    <a:pt x="1228702" y="1585746"/>
                    <a:pt x="1183172" y="1568505"/>
                  </a:cubicBezTo>
                  <a:cubicBezTo>
                    <a:pt x="1171742" y="1564219"/>
                    <a:pt x="1160503" y="1562981"/>
                    <a:pt x="1148882" y="1563838"/>
                  </a:cubicBezTo>
                  <a:cubicBezTo>
                    <a:pt x="1135643" y="1554408"/>
                    <a:pt x="1115069" y="1542121"/>
                    <a:pt x="1095257" y="1540311"/>
                  </a:cubicBezTo>
                  <a:cubicBezTo>
                    <a:pt x="1062586" y="1537358"/>
                    <a:pt x="1043726" y="1524976"/>
                    <a:pt x="1022867" y="1538216"/>
                  </a:cubicBezTo>
                  <a:cubicBezTo>
                    <a:pt x="1014675" y="1543454"/>
                    <a:pt x="1015723" y="1558790"/>
                    <a:pt x="1022105" y="1576030"/>
                  </a:cubicBezTo>
                  <a:cubicBezTo>
                    <a:pt x="1050584" y="1570601"/>
                    <a:pt x="1099162" y="1561457"/>
                    <a:pt x="1110592" y="1560980"/>
                  </a:cubicBezTo>
                  <a:cubicBezTo>
                    <a:pt x="1118307" y="1560600"/>
                    <a:pt x="1126975" y="1563171"/>
                    <a:pt x="1133928" y="1565933"/>
                  </a:cubicBezTo>
                  <a:cubicBezTo>
                    <a:pt x="1109354" y="1570696"/>
                    <a:pt x="1082303" y="1581935"/>
                    <a:pt x="1048298" y="1590317"/>
                  </a:cubicBezTo>
                  <a:cubicBezTo>
                    <a:pt x="1008389" y="1618035"/>
                    <a:pt x="923521" y="1673375"/>
                    <a:pt x="867133" y="1722143"/>
                  </a:cubicBezTo>
                  <a:cubicBezTo>
                    <a:pt x="867133" y="1722143"/>
                    <a:pt x="921235" y="1648706"/>
                    <a:pt x="999435" y="1599652"/>
                  </a:cubicBezTo>
                  <a:cubicBezTo>
                    <a:pt x="988481" y="1601462"/>
                    <a:pt x="976480" y="1603557"/>
                    <a:pt x="963812" y="1605653"/>
                  </a:cubicBezTo>
                  <a:cubicBezTo>
                    <a:pt x="908662" y="1641467"/>
                    <a:pt x="804458" y="1711856"/>
                    <a:pt x="730259" y="1777674"/>
                  </a:cubicBezTo>
                  <a:cubicBezTo>
                    <a:pt x="730259" y="1777674"/>
                    <a:pt x="824366" y="1671947"/>
                    <a:pt x="902852" y="1615940"/>
                  </a:cubicBezTo>
                  <a:cubicBezTo>
                    <a:pt x="839320" y="1626703"/>
                    <a:pt x="779979" y="1636800"/>
                    <a:pt x="779979" y="1636800"/>
                  </a:cubicBezTo>
                  <a:cubicBezTo>
                    <a:pt x="714638" y="1661946"/>
                    <a:pt x="270296" y="1985224"/>
                    <a:pt x="584145" y="2379083"/>
                  </a:cubicBezTo>
                  <a:cubicBezTo>
                    <a:pt x="584145" y="2379083"/>
                    <a:pt x="300776" y="2126766"/>
                    <a:pt x="504707" y="1806345"/>
                  </a:cubicBezTo>
                  <a:cubicBezTo>
                    <a:pt x="565952" y="1710047"/>
                    <a:pt x="643295" y="1639657"/>
                    <a:pt x="721400" y="1588222"/>
                  </a:cubicBezTo>
                  <a:cubicBezTo>
                    <a:pt x="707208" y="1572982"/>
                    <a:pt x="695492" y="1555837"/>
                    <a:pt x="693492" y="1539740"/>
                  </a:cubicBezTo>
                  <a:cubicBezTo>
                    <a:pt x="673299" y="1511927"/>
                    <a:pt x="656249" y="1455539"/>
                    <a:pt x="644915" y="1397627"/>
                  </a:cubicBezTo>
                  <a:cubicBezTo>
                    <a:pt x="625769" y="1353240"/>
                    <a:pt x="594146" y="1277897"/>
                    <a:pt x="572906" y="1215699"/>
                  </a:cubicBezTo>
                  <a:cubicBezTo>
                    <a:pt x="540616" y="1120925"/>
                    <a:pt x="459082" y="1091779"/>
                    <a:pt x="459082" y="1091779"/>
                  </a:cubicBezTo>
                  <a:cubicBezTo>
                    <a:pt x="537854" y="1103495"/>
                    <a:pt x="565762" y="1154644"/>
                    <a:pt x="597004" y="1232178"/>
                  </a:cubicBezTo>
                  <a:cubicBezTo>
                    <a:pt x="610053" y="1264467"/>
                    <a:pt x="622721" y="1295804"/>
                    <a:pt x="633199" y="1321427"/>
                  </a:cubicBezTo>
                  <a:cubicBezTo>
                    <a:pt x="631389" y="1304949"/>
                    <a:pt x="630151" y="1289328"/>
                    <a:pt x="629675" y="1275516"/>
                  </a:cubicBezTo>
                  <a:cubicBezTo>
                    <a:pt x="626817" y="1196363"/>
                    <a:pt x="563190" y="1058727"/>
                    <a:pt x="431269" y="1049488"/>
                  </a:cubicBezTo>
                  <a:cubicBezTo>
                    <a:pt x="431269" y="1049488"/>
                    <a:pt x="624722" y="1014722"/>
                    <a:pt x="659107" y="1277231"/>
                  </a:cubicBezTo>
                  <a:cubicBezTo>
                    <a:pt x="675680" y="1403913"/>
                    <a:pt x="691301" y="1465159"/>
                    <a:pt x="703112" y="1494591"/>
                  </a:cubicBezTo>
                  <a:cubicBezTo>
                    <a:pt x="715590" y="1472398"/>
                    <a:pt x="737688" y="1453729"/>
                    <a:pt x="758072" y="1434870"/>
                  </a:cubicBezTo>
                  <a:cubicBezTo>
                    <a:pt x="790647" y="1404485"/>
                    <a:pt x="819603" y="1306472"/>
                    <a:pt x="819603" y="1306472"/>
                  </a:cubicBezTo>
                  <a:cubicBezTo>
                    <a:pt x="834938" y="1221605"/>
                    <a:pt x="825223" y="1106829"/>
                    <a:pt x="762739" y="979955"/>
                  </a:cubicBezTo>
                  <a:cubicBezTo>
                    <a:pt x="700541" y="852701"/>
                    <a:pt x="641295" y="869180"/>
                    <a:pt x="550331" y="813649"/>
                  </a:cubicBezTo>
                  <a:cubicBezTo>
                    <a:pt x="548426" y="812506"/>
                    <a:pt x="546331" y="811458"/>
                    <a:pt x="544331" y="810315"/>
                  </a:cubicBezTo>
                  <a:cubicBezTo>
                    <a:pt x="566619" y="718018"/>
                    <a:pt x="646534" y="661630"/>
                    <a:pt x="875420" y="571619"/>
                  </a:cubicBezTo>
                  <a:cubicBezTo>
                    <a:pt x="893612" y="501419"/>
                    <a:pt x="844178" y="489227"/>
                    <a:pt x="844178" y="489227"/>
                  </a:cubicBezTo>
                  <a:cubicBezTo>
                    <a:pt x="889326" y="481417"/>
                    <a:pt x="896375" y="529137"/>
                    <a:pt x="895708" y="563618"/>
                  </a:cubicBezTo>
                  <a:cubicBezTo>
                    <a:pt x="1212319" y="438078"/>
                    <a:pt x="1192983" y="139660"/>
                    <a:pt x="1031058" y="30884"/>
                  </a:cubicBezTo>
                  <a:cubicBezTo>
                    <a:pt x="932189" y="-35600"/>
                    <a:pt x="820556" y="20312"/>
                    <a:pt x="773216" y="58316"/>
                  </a:cubicBezTo>
                  <a:cubicBezTo>
                    <a:pt x="756548" y="71747"/>
                    <a:pt x="755119" y="96607"/>
                    <a:pt x="770264" y="111752"/>
                  </a:cubicBezTo>
                  <a:cubicBezTo>
                    <a:pt x="781408" y="122896"/>
                    <a:pt x="798458" y="125372"/>
                    <a:pt x="812364" y="118038"/>
                  </a:cubicBezTo>
                  <a:cubicBezTo>
                    <a:pt x="884849" y="80224"/>
                    <a:pt x="935237" y="79462"/>
                    <a:pt x="970670" y="97655"/>
                  </a:cubicBezTo>
                  <a:cubicBezTo>
                    <a:pt x="989148" y="74699"/>
                    <a:pt x="1021533" y="51554"/>
                    <a:pt x="1069253" y="75938"/>
                  </a:cubicBezTo>
                  <a:cubicBezTo>
                    <a:pt x="1069253" y="75938"/>
                    <a:pt x="1008103" y="63936"/>
                    <a:pt x="987529" y="108608"/>
                  </a:cubicBezTo>
                  <a:cubicBezTo>
                    <a:pt x="998578" y="117276"/>
                    <a:pt x="1007817" y="128135"/>
                    <a:pt x="1015628" y="140136"/>
                  </a:cubicBezTo>
                  <a:cubicBezTo>
                    <a:pt x="1080207" y="105084"/>
                    <a:pt x="1111640" y="151852"/>
                    <a:pt x="1111640" y="151852"/>
                  </a:cubicBezTo>
                  <a:cubicBezTo>
                    <a:pt x="1079636" y="132897"/>
                    <a:pt x="1047155" y="142422"/>
                    <a:pt x="1024295" y="154900"/>
                  </a:cubicBezTo>
                  <a:cubicBezTo>
                    <a:pt x="1028391" y="162615"/>
                    <a:pt x="1031915" y="170711"/>
                    <a:pt x="1035154" y="178903"/>
                  </a:cubicBezTo>
                  <a:cubicBezTo>
                    <a:pt x="1060109" y="164330"/>
                    <a:pt x="1097162" y="154614"/>
                    <a:pt x="1125832" y="196429"/>
                  </a:cubicBezTo>
                  <a:cubicBezTo>
                    <a:pt x="1125832" y="196429"/>
                    <a:pt x="1090304" y="166425"/>
                    <a:pt x="1041536" y="196905"/>
                  </a:cubicBezTo>
                  <a:cubicBezTo>
                    <a:pt x="1048489" y="220051"/>
                    <a:pt x="1049537" y="242911"/>
                    <a:pt x="1044774" y="265676"/>
                  </a:cubicBezTo>
                  <a:cubicBezTo>
                    <a:pt x="1122498" y="246626"/>
                    <a:pt x="1116021" y="323016"/>
                    <a:pt x="1116021" y="323016"/>
                  </a:cubicBezTo>
                  <a:cubicBezTo>
                    <a:pt x="1104972" y="277582"/>
                    <a:pt x="1066110" y="281011"/>
                    <a:pt x="1037059" y="290822"/>
                  </a:cubicBezTo>
                  <a:cubicBezTo>
                    <a:pt x="1029820" y="308824"/>
                    <a:pt x="1018866" y="326826"/>
                    <a:pt x="1004102" y="344924"/>
                  </a:cubicBezTo>
                  <a:cubicBezTo>
                    <a:pt x="1090589" y="364069"/>
                    <a:pt x="1054299" y="440364"/>
                    <a:pt x="1054299" y="440364"/>
                  </a:cubicBezTo>
                  <a:cubicBezTo>
                    <a:pt x="1055347" y="390072"/>
                    <a:pt x="1018866" y="373118"/>
                    <a:pt x="982576" y="368927"/>
                  </a:cubicBezTo>
                  <a:cubicBezTo>
                    <a:pt x="964383" y="387310"/>
                    <a:pt x="942380" y="405884"/>
                    <a:pt x="916472" y="424648"/>
                  </a:cubicBezTo>
                  <a:cubicBezTo>
                    <a:pt x="980195" y="464843"/>
                    <a:pt x="946476" y="527899"/>
                    <a:pt x="946476" y="527899"/>
                  </a:cubicBezTo>
                  <a:cubicBezTo>
                    <a:pt x="947429" y="483512"/>
                    <a:pt x="916472" y="458462"/>
                    <a:pt x="885326" y="444555"/>
                  </a:cubicBezTo>
                  <a:cubicBezTo>
                    <a:pt x="847226" y="465796"/>
                    <a:pt x="803030" y="480083"/>
                    <a:pt x="754833" y="494276"/>
                  </a:cubicBezTo>
                  <a:cubicBezTo>
                    <a:pt x="787885" y="543710"/>
                    <a:pt x="755881" y="596479"/>
                    <a:pt x="755881" y="596479"/>
                  </a:cubicBezTo>
                  <a:cubicBezTo>
                    <a:pt x="760262" y="555331"/>
                    <a:pt x="739498" y="525803"/>
                    <a:pt x="714923" y="505896"/>
                  </a:cubicBezTo>
                  <a:cubicBezTo>
                    <a:pt x="671394" y="518469"/>
                    <a:pt x="625198" y="532376"/>
                    <a:pt x="577859" y="551807"/>
                  </a:cubicBezTo>
                  <a:cubicBezTo>
                    <a:pt x="627008" y="577715"/>
                    <a:pt x="635104" y="661154"/>
                    <a:pt x="635104" y="661154"/>
                  </a:cubicBezTo>
                  <a:cubicBezTo>
                    <a:pt x="615387" y="601241"/>
                    <a:pt x="560142" y="584001"/>
                    <a:pt x="516613" y="580096"/>
                  </a:cubicBezTo>
                  <a:cubicBezTo>
                    <a:pt x="504611" y="586287"/>
                    <a:pt x="492515" y="592955"/>
                    <a:pt x="480418" y="600194"/>
                  </a:cubicBezTo>
                  <a:cubicBezTo>
                    <a:pt x="459939" y="612481"/>
                    <a:pt x="441080" y="626006"/>
                    <a:pt x="423744" y="640389"/>
                  </a:cubicBezTo>
                  <a:cubicBezTo>
                    <a:pt x="488038" y="643818"/>
                    <a:pt x="527186" y="735449"/>
                    <a:pt x="527186" y="735449"/>
                  </a:cubicBezTo>
                  <a:cubicBezTo>
                    <a:pt x="477560" y="671631"/>
                    <a:pt x="420887" y="670012"/>
                    <a:pt x="378786" y="682299"/>
                  </a:cubicBezTo>
                  <a:cubicBezTo>
                    <a:pt x="343639" y="719351"/>
                    <a:pt x="316874" y="758213"/>
                    <a:pt x="297443" y="791741"/>
                  </a:cubicBezTo>
                  <a:cubicBezTo>
                    <a:pt x="326684" y="779740"/>
                    <a:pt x="364118" y="769739"/>
                    <a:pt x="404885" y="771929"/>
                  </a:cubicBezTo>
                  <a:cubicBezTo>
                    <a:pt x="451748" y="774501"/>
                    <a:pt x="484037" y="785836"/>
                    <a:pt x="504611" y="796504"/>
                  </a:cubicBezTo>
                  <a:cubicBezTo>
                    <a:pt x="407266" y="777073"/>
                    <a:pt x="264677" y="830984"/>
                    <a:pt x="213718" y="873656"/>
                  </a:cubicBezTo>
                  <a:cubicBezTo>
                    <a:pt x="153996" y="923758"/>
                    <a:pt x="94274" y="973764"/>
                    <a:pt x="28647" y="1110162"/>
                  </a:cubicBezTo>
                  <a:cubicBezTo>
                    <a:pt x="-21550" y="1214461"/>
                    <a:pt x="5025" y="1265801"/>
                    <a:pt x="27028" y="1299043"/>
                  </a:cubicBezTo>
                  <a:cubicBezTo>
                    <a:pt x="31790" y="1282755"/>
                    <a:pt x="36743" y="1267610"/>
                    <a:pt x="41982" y="1253513"/>
                  </a:cubicBezTo>
                  <a:cubicBezTo>
                    <a:pt x="34267" y="1220462"/>
                    <a:pt x="22265" y="1154454"/>
                    <a:pt x="37505" y="1111877"/>
                  </a:cubicBezTo>
                  <a:cubicBezTo>
                    <a:pt x="37505" y="1111877"/>
                    <a:pt x="40268" y="1182267"/>
                    <a:pt x="52269" y="1227415"/>
                  </a:cubicBezTo>
                  <a:cubicBezTo>
                    <a:pt x="59889" y="1209603"/>
                    <a:pt x="67795" y="1193601"/>
                    <a:pt x="75796" y="1179314"/>
                  </a:cubicBezTo>
                  <a:cubicBezTo>
                    <a:pt x="68081" y="1145690"/>
                    <a:pt x="61699" y="1070729"/>
                    <a:pt x="126278" y="987004"/>
                  </a:cubicBezTo>
                  <a:cubicBezTo>
                    <a:pt x="126278" y="987004"/>
                    <a:pt x="86464" y="1066061"/>
                    <a:pt x="94370" y="1149310"/>
                  </a:cubicBezTo>
                  <a:cubicBezTo>
                    <a:pt x="144376" y="1076253"/>
                    <a:pt x="193049" y="1062537"/>
                    <a:pt x="193049" y="1062537"/>
                  </a:cubicBezTo>
                  <a:cubicBezTo>
                    <a:pt x="106371" y="1141119"/>
                    <a:pt x="65890" y="1262943"/>
                    <a:pt x="48364" y="1366575"/>
                  </a:cubicBezTo>
                  <a:lnTo>
                    <a:pt x="48364" y="1366575"/>
                  </a:lnTo>
                  <a:cubicBezTo>
                    <a:pt x="46364" y="1384768"/>
                    <a:pt x="42268" y="1410009"/>
                    <a:pt x="45602" y="1458301"/>
                  </a:cubicBezTo>
                  <a:cubicBezTo>
                    <a:pt x="51698" y="1547550"/>
                    <a:pt x="41411" y="1655278"/>
                    <a:pt x="70367" y="1830538"/>
                  </a:cubicBezTo>
                  <a:cubicBezTo>
                    <a:pt x="92846" y="1966460"/>
                    <a:pt x="128469" y="2080760"/>
                    <a:pt x="160473" y="2149911"/>
                  </a:cubicBezTo>
                  <a:cubicBezTo>
                    <a:pt x="183238" y="1706904"/>
                    <a:pt x="475941" y="1686329"/>
                    <a:pt x="475941" y="1686329"/>
                  </a:cubicBezTo>
                  <a:cubicBezTo>
                    <a:pt x="210670" y="1797200"/>
                    <a:pt x="197049" y="2061519"/>
                    <a:pt x="203526" y="2226968"/>
                  </a:cubicBezTo>
                  <a:cubicBezTo>
                    <a:pt x="203526" y="2246685"/>
                    <a:pt x="204955" y="2266593"/>
                    <a:pt x="207050" y="2285928"/>
                  </a:cubicBezTo>
                  <a:cubicBezTo>
                    <a:pt x="219623" y="2401276"/>
                    <a:pt x="203431" y="2498431"/>
                    <a:pt x="193906" y="2612350"/>
                  </a:cubicBezTo>
                  <a:cubicBezTo>
                    <a:pt x="187429" y="2689979"/>
                    <a:pt x="165902" y="2763512"/>
                    <a:pt x="245055" y="2829520"/>
                  </a:cubicBezTo>
                  <a:cubicBezTo>
                    <a:pt x="324208" y="2895528"/>
                    <a:pt x="331256" y="2891052"/>
                    <a:pt x="482037" y="2847713"/>
                  </a:cubicBezTo>
                  <a:cubicBezTo>
                    <a:pt x="591479" y="2816185"/>
                    <a:pt x="673490" y="2853237"/>
                    <a:pt x="731497" y="2892099"/>
                  </a:cubicBezTo>
                  <a:cubicBezTo>
                    <a:pt x="711685" y="2847713"/>
                    <a:pt x="674537" y="2792372"/>
                    <a:pt x="605195" y="2759130"/>
                  </a:cubicBezTo>
                  <a:cubicBezTo>
                    <a:pt x="474131" y="2696265"/>
                    <a:pt x="475274" y="2615874"/>
                    <a:pt x="475274" y="2615874"/>
                  </a:cubicBezTo>
                  <a:cubicBezTo>
                    <a:pt x="521280" y="2676834"/>
                    <a:pt x="536615" y="2683121"/>
                    <a:pt x="599385" y="2712077"/>
                  </a:cubicBezTo>
                  <a:cubicBezTo>
                    <a:pt x="662155" y="2741033"/>
                    <a:pt x="695302" y="2783895"/>
                    <a:pt x="731973" y="2843427"/>
                  </a:cubicBezTo>
                  <a:cubicBezTo>
                    <a:pt x="746546" y="2867048"/>
                    <a:pt x="753119" y="2890004"/>
                    <a:pt x="755690" y="2909244"/>
                  </a:cubicBezTo>
                  <a:cubicBezTo>
                    <a:pt x="767406" y="2917912"/>
                    <a:pt x="777788" y="2926199"/>
                    <a:pt x="787123" y="2933247"/>
                  </a:cubicBezTo>
                  <a:cubicBezTo>
                    <a:pt x="842749" y="2975633"/>
                    <a:pt x="831700" y="3045833"/>
                    <a:pt x="868752" y="3078504"/>
                  </a:cubicBezTo>
                  <a:cubicBezTo>
                    <a:pt x="905804" y="3111174"/>
                    <a:pt x="915996" y="3101268"/>
                    <a:pt x="960097" y="3107269"/>
                  </a:cubicBezTo>
                  <a:cubicBezTo>
                    <a:pt x="962002" y="3107555"/>
                    <a:pt x="963907" y="3107555"/>
                    <a:pt x="965907" y="3107555"/>
                  </a:cubicBezTo>
                  <a:cubicBezTo>
                    <a:pt x="946857" y="3030116"/>
                    <a:pt x="884754" y="2974872"/>
                    <a:pt x="884754" y="2974872"/>
                  </a:cubicBezTo>
                  <a:cubicBezTo>
                    <a:pt x="949429" y="3010590"/>
                    <a:pt x="981052" y="3055453"/>
                    <a:pt x="994958" y="3098506"/>
                  </a:cubicBezTo>
                  <a:cubicBezTo>
                    <a:pt x="1029058" y="3079647"/>
                    <a:pt x="1060205" y="3037641"/>
                    <a:pt x="1060205" y="3037641"/>
                  </a:cubicBezTo>
                  <a:cubicBezTo>
                    <a:pt x="1060681" y="3037451"/>
                    <a:pt x="1061062" y="3037260"/>
                    <a:pt x="1061538" y="3037070"/>
                  </a:cubicBezTo>
                  <a:cubicBezTo>
                    <a:pt x="1033344" y="2943439"/>
                    <a:pt x="959811" y="2882098"/>
                    <a:pt x="959811" y="2882098"/>
                  </a:cubicBezTo>
                  <a:cubicBezTo>
                    <a:pt x="1034963" y="2911054"/>
                    <a:pt x="1074587" y="2964013"/>
                    <a:pt x="1094780" y="3019353"/>
                  </a:cubicBezTo>
                  <a:cubicBezTo>
                    <a:pt x="1118498" y="3001922"/>
                    <a:pt x="1127737" y="2982872"/>
                    <a:pt x="1127737" y="2982872"/>
                  </a:cubicBezTo>
                  <a:cubicBezTo>
                    <a:pt x="1164503" y="2943630"/>
                    <a:pt x="1161836" y="2898672"/>
                    <a:pt x="1161551" y="2894766"/>
                  </a:cubicBezTo>
                  <a:cubicBezTo>
                    <a:pt x="1095638" y="2815232"/>
                    <a:pt x="1024391" y="2812470"/>
                    <a:pt x="1024391" y="2812470"/>
                  </a:cubicBezTo>
                  <a:cubicBezTo>
                    <a:pt x="1083827" y="2805517"/>
                    <a:pt x="1135071" y="2834187"/>
                    <a:pt x="1175648" y="2872192"/>
                  </a:cubicBezTo>
                  <a:cubicBezTo>
                    <a:pt x="1196507" y="2837521"/>
                    <a:pt x="1197555" y="2818376"/>
                    <a:pt x="1150502" y="2775608"/>
                  </a:cubicBezTo>
                  <a:cubicBezTo>
                    <a:pt x="1094304" y="2724555"/>
                    <a:pt x="1035630" y="2749796"/>
                    <a:pt x="1001245" y="2760654"/>
                  </a:cubicBezTo>
                  <a:cubicBezTo>
                    <a:pt x="993815" y="2763036"/>
                    <a:pt x="987243" y="2764369"/>
                    <a:pt x="980385" y="2763988"/>
                  </a:cubicBezTo>
                  <a:cubicBezTo>
                    <a:pt x="914377" y="2777609"/>
                    <a:pt x="850940" y="2819328"/>
                    <a:pt x="842749" y="2893623"/>
                  </a:cubicBezTo>
                  <a:cubicBezTo>
                    <a:pt x="842749" y="2893623"/>
                    <a:pt x="816079" y="2803326"/>
                    <a:pt x="939142" y="2743509"/>
                  </a:cubicBezTo>
                  <a:cubicBezTo>
                    <a:pt x="918663" y="2727031"/>
                    <a:pt x="890660" y="2699123"/>
                    <a:pt x="847226" y="2653879"/>
                  </a:cubicBezTo>
                  <a:cubicBezTo>
                    <a:pt x="761977" y="2565011"/>
                    <a:pt x="603005" y="2540722"/>
                    <a:pt x="550617" y="2535007"/>
                  </a:cubicBezTo>
                  <a:cubicBezTo>
                    <a:pt x="545188" y="2534912"/>
                    <a:pt x="539378" y="2534436"/>
                    <a:pt x="533377" y="2533388"/>
                  </a:cubicBezTo>
                  <a:cubicBezTo>
                    <a:pt x="533377" y="2533388"/>
                    <a:pt x="559285" y="2511004"/>
                    <a:pt x="556332" y="2473761"/>
                  </a:cubicBezTo>
                  <a:cubicBezTo>
                    <a:pt x="555761" y="2468999"/>
                    <a:pt x="555284" y="2465856"/>
                    <a:pt x="555284" y="2465856"/>
                  </a:cubicBezTo>
                  <a:cubicBezTo>
                    <a:pt x="555284" y="2465856"/>
                    <a:pt x="558523" y="2414802"/>
                    <a:pt x="497753" y="2324028"/>
                  </a:cubicBezTo>
                  <a:cubicBezTo>
                    <a:pt x="497753" y="2324028"/>
                    <a:pt x="570429" y="2374987"/>
                    <a:pt x="576620" y="2469094"/>
                  </a:cubicBezTo>
                  <a:lnTo>
                    <a:pt x="589670" y="2471094"/>
                  </a:lnTo>
                  <a:cubicBezTo>
                    <a:pt x="722639" y="2499669"/>
                    <a:pt x="873419" y="2540531"/>
                    <a:pt x="873419" y="2540531"/>
                  </a:cubicBezTo>
                  <a:cubicBezTo>
                    <a:pt x="909995" y="2557867"/>
                    <a:pt x="933332" y="2568249"/>
                    <a:pt x="969146" y="2590157"/>
                  </a:cubicBezTo>
                  <a:cubicBezTo>
                    <a:pt x="1005055" y="2612160"/>
                    <a:pt x="1069825" y="2627114"/>
                    <a:pt x="1069825" y="2627114"/>
                  </a:cubicBezTo>
                  <a:lnTo>
                    <a:pt x="1056395" y="2584728"/>
                  </a:lnTo>
                  <a:cubicBezTo>
                    <a:pt x="1158693" y="2739032"/>
                    <a:pt x="1302521" y="2800088"/>
                    <a:pt x="1391294" y="2869715"/>
                  </a:cubicBezTo>
                  <a:cubicBezTo>
                    <a:pt x="1480067" y="2939343"/>
                    <a:pt x="1522072" y="3001637"/>
                    <a:pt x="1553219" y="3071741"/>
                  </a:cubicBezTo>
                  <a:cubicBezTo>
                    <a:pt x="1584365" y="3141845"/>
                    <a:pt x="1626275" y="3119747"/>
                    <a:pt x="1626275" y="3119747"/>
                  </a:cubicBezTo>
                  <a:cubicBezTo>
                    <a:pt x="1626275" y="3119747"/>
                    <a:pt x="1642182" y="3138416"/>
                    <a:pt x="1674281" y="3150608"/>
                  </a:cubicBezTo>
                  <a:cubicBezTo>
                    <a:pt x="1656279" y="3110698"/>
                    <a:pt x="1646278" y="3060978"/>
                    <a:pt x="1670662" y="3012876"/>
                  </a:cubicBezTo>
                  <a:cubicBezTo>
                    <a:pt x="1670662" y="3012876"/>
                    <a:pt x="1659613" y="3088981"/>
                    <a:pt x="1706666" y="3158990"/>
                  </a:cubicBezTo>
                  <a:cubicBezTo>
                    <a:pt x="1715334" y="3160323"/>
                    <a:pt x="1724669" y="3161085"/>
                    <a:pt x="1734860" y="3160895"/>
                  </a:cubicBezTo>
                  <a:cubicBezTo>
                    <a:pt x="1784771" y="3160228"/>
                    <a:pt x="1819347" y="3114698"/>
                    <a:pt x="1836302" y="3085838"/>
                  </a:cubicBezTo>
                  <a:cubicBezTo>
                    <a:pt x="1800773" y="2976872"/>
                    <a:pt x="1713334" y="2947630"/>
                    <a:pt x="1713334" y="2947630"/>
                  </a:cubicBezTo>
                  <a:cubicBezTo>
                    <a:pt x="1790486" y="2952678"/>
                    <a:pt x="1833635" y="3004685"/>
                    <a:pt x="1857257" y="3053262"/>
                  </a:cubicBezTo>
                  <a:cubicBezTo>
                    <a:pt x="1899452" y="3008209"/>
                    <a:pt x="1904882" y="2977157"/>
                    <a:pt x="1905358" y="2966394"/>
                  </a:cubicBezTo>
                  <a:cubicBezTo>
                    <a:pt x="1852399" y="2895147"/>
                    <a:pt x="1777532" y="2887146"/>
                    <a:pt x="1777532" y="2887146"/>
                  </a:cubicBezTo>
                  <a:cubicBezTo>
                    <a:pt x="1847636" y="2888194"/>
                    <a:pt x="1893737" y="2910768"/>
                    <a:pt x="1924027" y="2938581"/>
                  </a:cubicBezTo>
                  <a:cubicBezTo>
                    <a:pt x="1956602" y="2887337"/>
                    <a:pt x="1934504" y="2844093"/>
                    <a:pt x="1934504" y="2844093"/>
                  </a:cubicBezTo>
                  <a:cubicBezTo>
                    <a:pt x="1887546" y="2765798"/>
                    <a:pt x="1794011" y="2793230"/>
                    <a:pt x="1782866" y="2821233"/>
                  </a:cubicBezTo>
                  <a:close/>
                  <a:moveTo>
                    <a:pt x="347449" y="1015198"/>
                  </a:moveTo>
                  <a:cubicBezTo>
                    <a:pt x="304396" y="995005"/>
                    <a:pt x="281345" y="964430"/>
                    <a:pt x="206384" y="1026056"/>
                  </a:cubicBezTo>
                  <a:cubicBezTo>
                    <a:pt x="206384" y="1026056"/>
                    <a:pt x="249151" y="968049"/>
                    <a:pt x="294871" y="968525"/>
                  </a:cubicBezTo>
                  <a:cubicBezTo>
                    <a:pt x="340591" y="969002"/>
                    <a:pt x="377167" y="1024628"/>
                    <a:pt x="437270" y="1021484"/>
                  </a:cubicBezTo>
                  <a:cubicBezTo>
                    <a:pt x="437270" y="1021484"/>
                    <a:pt x="390597" y="1035486"/>
                    <a:pt x="347449" y="1015198"/>
                  </a:cubicBezTo>
                  <a:close/>
                  <a:moveTo>
                    <a:pt x="737402" y="1363337"/>
                  </a:moveTo>
                  <a:cubicBezTo>
                    <a:pt x="748070" y="1423344"/>
                    <a:pt x="721019" y="1453538"/>
                    <a:pt x="721019" y="1453538"/>
                  </a:cubicBezTo>
                  <a:cubicBezTo>
                    <a:pt x="721019" y="1453538"/>
                    <a:pt x="735593" y="1417248"/>
                    <a:pt x="715781" y="1330190"/>
                  </a:cubicBezTo>
                  <a:cubicBezTo>
                    <a:pt x="695969" y="1243131"/>
                    <a:pt x="704827" y="1218652"/>
                    <a:pt x="682634" y="1190649"/>
                  </a:cubicBezTo>
                  <a:cubicBezTo>
                    <a:pt x="660440" y="1162645"/>
                    <a:pt x="612244" y="1089588"/>
                    <a:pt x="592718" y="1049107"/>
                  </a:cubicBezTo>
                  <a:cubicBezTo>
                    <a:pt x="592718" y="1049107"/>
                    <a:pt x="657964" y="1121783"/>
                    <a:pt x="689111" y="1160264"/>
                  </a:cubicBezTo>
                  <a:cubicBezTo>
                    <a:pt x="720257" y="1198745"/>
                    <a:pt x="726734" y="1303329"/>
                    <a:pt x="737402" y="1363337"/>
                  </a:cubicBezTo>
                  <a:close/>
                  <a:moveTo>
                    <a:pt x="717209" y="978812"/>
                  </a:moveTo>
                  <a:cubicBezTo>
                    <a:pt x="764834" y="1071205"/>
                    <a:pt x="788742" y="1125402"/>
                    <a:pt x="796743" y="1192839"/>
                  </a:cubicBezTo>
                  <a:cubicBezTo>
                    <a:pt x="804839" y="1260276"/>
                    <a:pt x="790361" y="1356574"/>
                    <a:pt x="790361" y="1356574"/>
                  </a:cubicBezTo>
                  <a:cubicBezTo>
                    <a:pt x="790361" y="1356574"/>
                    <a:pt x="795410" y="1246465"/>
                    <a:pt x="777693" y="1174646"/>
                  </a:cubicBezTo>
                  <a:cubicBezTo>
                    <a:pt x="759881" y="1102828"/>
                    <a:pt x="724163" y="1021961"/>
                    <a:pt x="693206" y="966144"/>
                  </a:cubicBezTo>
                  <a:cubicBezTo>
                    <a:pt x="662250" y="910328"/>
                    <a:pt x="589289" y="875180"/>
                    <a:pt x="589289" y="875180"/>
                  </a:cubicBezTo>
                  <a:cubicBezTo>
                    <a:pt x="589289" y="875180"/>
                    <a:pt x="669489" y="886420"/>
                    <a:pt x="717209" y="978812"/>
                  </a:cubicBezTo>
                  <a:close/>
                  <a:moveTo>
                    <a:pt x="250961" y="880800"/>
                  </a:moveTo>
                  <a:cubicBezTo>
                    <a:pt x="250961" y="880800"/>
                    <a:pt x="325446" y="805457"/>
                    <a:pt x="397931" y="834223"/>
                  </a:cubicBezTo>
                  <a:cubicBezTo>
                    <a:pt x="470417" y="862893"/>
                    <a:pt x="519375" y="915757"/>
                    <a:pt x="584145" y="955190"/>
                  </a:cubicBezTo>
                  <a:cubicBezTo>
                    <a:pt x="648915" y="994624"/>
                    <a:pt x="747689" y="1061966"/>
                    <a:pt x="760453" y="1309425"/>
                  </a:cubicBezTo>
                  <a:cubicBezTo>
                    <a:pt x="760453" y="1309425"/>
                    <a:pt x="740546" y="1089017"/>
                    <a:pt x="631484" y="1023580"/>
                  </a:cubicBezTo>
                  <a:cubicBezTo>
                    <a:pt x="522328" y="958143"/>
                    <a:pt x="548236" y="969954"/>
                    <a:pt x="490895" y="926520"/>
                  </a:cubicBezTo>
                  <a:cubicBezTo>
                    <a:pt x="433555" y="883086"/>
                    <a:pt x="398503" y="840795"/>
                    <a:pt x="359165" y="848225"/>
                  </a:cubicBezTo>
                  <a:cubicBezTo>
                    <a:pt x="319826" y="855654"/>
                    <a:pt x="278678" y="873847"/>
                    <a:pt x="206384" y="936712"/>
                  </a:cubicBezTo>
                  <a:lnTo>
                    <a:pt x="250961" y="880800"/>
                  </a:lnTo>
                  <a:close/>
                  <a:moveTo>
                    <a:pt x="323160" y="892897"/>
                  </a:moveTo>
                  <a:cubicBezTo>
                    <a:pt x="403742" y="884039"/>
                    <a:pt x="443175" y="966525"/>
                    <a:pt x="490991" y="996338"/>
                  </a:cubicBezTo>
                  <a:cubicBezTo>
                    <a:pt x="538806" y="1026152"/>
                    <a:pt x="568524" y="1056822"/>
                    <a:pt x="568524" y="1056822"/>
                  </a:cubicBezTo>
                  <a:cubicBezTo>
                    <a:pt x="568524" y="1056822"/>
                    <a:pt x="502040" y="1032914"/>
                    <a:pt x="472703" y="1010531"/>
                  </a:cubicBezTo>
                  <a:cubicBezTo>
                    <a:pt x="443366" y="988147"/>
                    <a:pt x="409933" y="935378"/>
                    <a:pt x="366975" y="920710"/>
                  </a:cubicBezTo>
                  <a:cubicBezTo>
                    <a:pt x="323922" y="906041"/>
                    <a:pt x="262105" y="900231"/>
                    <a:pt x="177713" y="1014055"/>
                  </a:cubicBezTo>
                  <a:cubicBezTo>
                    <a:pt x="177713" y="1014055"/>
                    <a:pt x="242579" y="901755"/>
                    <a:pt x="323160" y="892897"/>
                  </a:cubicBezTo>
                  <a:close/>
                  <a:moveTo>
                    <a:pt x="227815" y="1051488"/>
                  </a:moveTo>
                  <a:cubicBezTo>
                    <a:pt x="227815" y="1051488"/>
                    <a:pt x="248389" y="1018246"/>
                    <a:pt x="283346" y="1019675"/>
                  </a:cubicBezTo>
                  <a:cubicBezTo>
                    <a:pt x="307730" y="1020627"/>
                    <a:pt x="357831" y="1051393"/>
                    <a:pt x="357831" y="1051393"/>
                  </a:cubicBezTo>
                  <a:cubicBezTo>
                    <a:pt x="357831" y="1051393"/>
                    <a:pt x="275059" y="1007673"/>
                    <a:pt x="201050" y="1087779"/>
                  </a:cubicBezTo>
                  <a:lnTo>
                    <a:pt x="227815" y="1051488"/>
                  </a:lnTo>
                  <a:close/>
                  <a:moveTo>
                    <a:pt x="281345" y="1072919"/>
                  </a:moveTo>
                  <a:cubicBezTo>
                    <a:pt x="362879" y="1065395"/>
                    <a:pt x="519947" y="1192649"/>
                    <a:pt x="571191" y="1275421"/>
                  </a:cubicBezTo>
                  <a:cubicBezTo>
                    <a:pt x="571191" y="1275421"/>
                    <a:pt x="391454" y="1097589"/>
                    <a:pt x="300776" y="1103400"/>
                  </a:cubicBezTo>
                  <a:cubicBezTo>
                    <a:pt x="210098" y="1109210"/>
                    <a:pt x="166093" y="1196554"/>
                    <a:pt x="122373" y="1221700"/>
                  </a:cubicBezTo>
                  <a:cubicBezTo>
                    <a:pt x="122373" y="1221700"/>
                    <a:pt x="199811" y="1080444"/>
                    <a:pt x="281345" y="1072919"/>
                  </a:cubicBezTo>
                  <a:close/>
                  <a:moveTo>
                    <a:pt x="260200" y="1177980"/>
                  </a:moveTo>
                  <a:cubicBezTo>
                    <a:pt x="362498" y="1090541"/>
                    <a:pt x="493562" y="1272373"/>
                    <a:pt x="493562" y="1272373"/>
                  </a:cubicBezTo>
                  <a:cubicBezTo>
                    <a:pt x="335066" y="1115877"/>
                    <a:pt x="262105" y="1215795"/>
                    <a:pt x="262105" y="1215795"/>
                  </a:cubicBezTo>
                  <a:cubicBezTo>
                    <a:pt x="220290" y="1185886"/>
                    <a:pt x="130184" y="1267229"/>
                    <a:pt x="130184" y="1267229"/>
                  </a:cubicBezTo>
                  <a:cubicBezTo>
                    <a:pt x="197049" y="1147024"/>
                    <a:pt x="260200" y="1177980"/>
                    <a:pt x="260200" y="1177980"/>
                  </a:cubicBezTo>
                  <a:close/>
                  <a:moveTo>
                    <a:pt x="263724" y="1276850"/>
                  </a:moveTo>
                  <a:cubicBezTo>
                    <a:pt x="366499" y="1157597"/>
                    <a:pt x="524138" y="1340953"/>
                    <a:pt x="524138" y="1340953"/>
                  </a:cubicBezTo>
                  <a:cubicBezTo>
                    <a:pt x="314873" y="1183981"/>
                    <a:pt x="270868" y="1307901"/>
                    <a:pt x="270868" y="1307901"/>
                  </a:cubicBezTo>
                  <a:cubicBezTo>
                    <a:pt x="107609" y="1273040"/>
                    <a:pt x="87893" y="1479351"/>
                    <a:pt x="87893" y="1479351"/>
                  </a:cubicBezTo>
                  <a:cubicBezTo>
                    <a:pt x="97799" y="1214461"/>
                    <a:pt x="263724" y="1276850"/>
                    <a:pt x="263724" y="1276850"/>
                  </a:cubicBezTo>
                  <a:close/>
                  <a:moveTo>
                    <a:pt x="304967" y="1389340"/>
                  </a:moveTo>
                  <a:cubicBezTo>
                    <a:pt x="428030" y="1241321"/>
                    <a:pt x="606243" y="1431631"/>
                    <a:pt x="606243" y="1431631"/>
                  </a:cubicBezTo>
                  <a:cubicBezTo>
                    <a:pt x="389740" y="1295804"/>
                    <a:pt x="316874" y="1423344"/>
                    <a:pt x="316874" y="1423344"/>
                  </a:cubicBezTo>
                  <a:cubicBezTo>
                    <a:pt x="188381" y="1368575"/>
                    <a:pt x="83130" y="1597556"/>
                    <a:pt x="83130" y="1597556"/>
                  </a:cubicBezTo>
                  <a:cubicBezTo>
                    <a:pt x="152948" y="1313140"/>
                    <a:pt x="304967" y="1389340"/>
                    <a:pt x="304967" y="1389340"/>
                  </a:cubicBezTo>
                  <a:close/>
                  <a:moveTo>
                    <a:pt x="441651" y="1417153"/>
                  </a:moveTo>
                  <a:cubicBezTo>
                    <a:pt x="384787" y="1412962"/>
                    <a:pt x="358307" y="1476684"/>
                    <a:pt x="358307" y="1476684"/>
                  </a:cubicBezTo>
                  <a:cubicBezTo>
                    <a:pt x="302967" y="1451157"/>
                    <a:pt x="236483" y="1500021"/>
                    <a:pt x="236483" y="1500021"/>
                  </a:cubicBezTo>
                  <a:cubicBezTo>
                    <a:pt x="259724" y="1437632"/>
                    <a:pt x="334971" y="1445728"/>
                    <a:pt x="334971" y="1445728"/>
                  </a:cubicBezTo>
                  <a:cubicBezTo>
                    <a:pt x="395645" y="1392293"/>
                    <a:pt x="441651" y="1417153"/>
                    <a:pt x="441651" y="1417153"/>
                  </a:cubicBezTo>
                  <a:close/>
                  <a:moveTo>
                    <a:pt x="96656" y="1839968"/>
                  </a:moveTo>
                  <a:cubicBezTo>
                    <a:pt x="161330" y="1472684"/>
                    <a:pt x="396503" y="1495829"/>
                    <a:pt x="396503" y="1495829"/>
                  </a:cubicBezTo>
                  <a:cubicBezTo>
                    <a:pt x="505278" y="1365718"/>
                    <a:pt x="622245" y="1482018"/>
                    <a:pt x="622245" y="1482018"/>
                  </a:cubicBezTo>
                  <a:cubicBezTo>
                    <a:pt x="495277" y="1429250"/>
                    <a:pt x="428411" y="1536787"/>
                    <a:pt x="428411" y="1536787"/>
                  </a:cubicBezTo>
                  <a:cubicBezTo>
                    <a:pt x="187429" y="1526691"/>
                    <a:pt x="96656" y="1839968"/>
                    <a:pt x="96656" y="1839968"/>
                  </a:cubicBezTo>
                  <a:close/>
                  <a:moveTo>
                    <a:pt x="232292" y="1815298"/>
                  </a:moveTo>
                  <a:cubicBezTo>
                    <a:pt x="232292" y="1815298"/>
                    <a:pt x="256961" y="1626893"/>
                    <a:pt x="438413" y="1596033"/>
                  </a:cubicBezTo>
                  <a:cubicBezTo>
                    <a:pt x="438413" y="1596033"/>
                    <a:pt x="509945" y="1508879"/>
                    <a:pt x="684539" y="1566029"/>
                  </a:cubicBezTo>
                  <a:cubicBezTo>
                    <a:pt x="684539" y="1566029"/>
                    <a:pt x="574715" y="1535072"/>
                    <a:pt x="469655" y="1617273"/>
                  </a:cubicBezTo>
                  <a:cubicBezTo>
                    <a:pt x="469655" y="1617273"/>
                    <a:pt x="501087" y="1642896"/>
                    <a:pt x="523661" y="1624608"/>
                  </a:cubicBezTo>
                  <a:cubicBezTo>
                    <a:pt x="546236" y="1606320"/>
                    <a:pt x="637771" y="1600604"/>
                    <a:pt x="637771" y="1600604"/>
                  </a:cubicBezTo>
                  <a:cubicBezTo>
                    <a:pt x="637771" y="1600604"/>
                    <a:pt x="587955" y="1615273"/>
                    <a:pt x="532043" y="1650801"/>
                  </a:cubicBezTo>
                  <a:cubicBezTo>
                    <a:pt x="475941" y="1686329"/>
                    <a:pt x="394979" y="1557551"/>
                    <a:pt x="232292" y="1815298"/>
                  </a:cubicBezTo>
                  <a:close/>
                  <a:moveTo>
                    <a:pt x="258676" y="2108763"/>
                  </a:moveTo>
                  <a:cubicBezTo>
                    <a:pt x="278297" y="1970841"/>
                    <a:pt x="350973" y="1774341"/>
                    <a:pt x="546617" y="1697283"/>
                  </a:cubicBezTo>
                  <a:cubicBezTo>
                    <a:pt x="546617" y="1697283"/>
                    <a:pt x="203336" y="1939504"/>
                    <a:pt x="271154" y="2389846"/>
                  </a:cubicBezTo>
                  <a:cubicBezTo>
                    <a:pt x="271630" y="2393370"/>
                    <a:pt x="239054" y="2246685"/>
                    <a:pt x="258676" y="2108763"/>
                  </a:cubicBezTo>
                  <a:close/>
                  <a:moveTo>
                    <a:pt x="590051" y="2796087"/>
                  </a:moveTo>
                  <a:cubicBezTo>
                    <a:pt x="590051" y="2796087"/>
                    <a:pt x="306968" y="2823424"/>
                    <a:pt x="326494" y="2589014"/>
                  </a:cubicBezTo>
                  <a:cubicBezTo>
                    <a:pt x="326494" y="2589014"/>
                    <a:pt x="341543" y="2762655"/>
                    <a:pt x="590051" y="2796087"/>
                  </a:cubicBezTo>
                  <a:close/>
                  <a:moveTo>
                    <a:pt x="384406" y="2273927"/>
                  </a:moveTo>
                  <a:cubicBezTo>
                    <a:pt x="398789" y="2319361"/>
                    <a:pt x="435746" y="2404324"/>
                    <a:pt x="349925" y="2464903"/>
                  </a:cubicBezTo>
                  <a:cubicBezTo>
                    <a:pt x="264105" y="2525482"/>
                    <a:pt x="247246" y="2614160"/>
                    <a:pt x="247246" y="2614160"/>
                  </a:cubicBezTo>
                  <a:cubicBezTo>
                    <a:pt x="244198" y="2446710"/>
                    <a:pt x="371357" y="2443091"/>
                    <a:pt x="341543" y="2317456"/>
                  </a:cubicBezTo>
                  <a:cubicBezTo>
                    <a:pt x="311730" y="2191917"/>
                    <a:pt x="394598" y="1998464"/>
                    <a:pt x="394598" y="1998464"/>
                  </a:cubicBezTo>
                  <a:cubicBezTo>
                    <a:pt x="359260" y="2185344"/>
                    <a:pt x="370023" y="2228493"/>
                    <a:pt x="384406" y="2273927"/>
                  </a:cubicBezTo>
                  <a:close/>
                  <a:moveTo>
                    <a:pt x="842273" y="2034754"/>
                  </a:moveTo>
                  <a:cubicBezTo>
                    <a:pt x="842273" y="2034754"/>
                    <a:pt x="963621" y="2383083"/>
                    <a:pt x="1136881" y="2245828"/>
                  </a:cubicBezTo>
                  <a:cubicBezTo>
                    <a:pt x="1136881" y="2245828"/>
                    <a:pt x="981242" y="2505289"/>
                    <a:pt x="842273" y="2034754"/>
                  </a:cubicBezTo>
                  <a:close/>
                  <a:moveTo>
                    <a:pt x="934475" y="1933694"/>
                  </a:moveTo>
                  <a:cubicBezTo>
                    <a:pt x="934475" y="1933694"/>
                    <a:pt x="954763" y="2186964"/>
                    <a:pt x="1193174" y="2097429"/>
                  </a:cubicBezTo>
                  <a:cubicBezTo>
                    <a:pt x="1193174" y="2097429"/>
                    <a:pt x="954953" y="2264497"/>
                    <a:pt x="934475" y="1933694"/>
                  </a:cubicBezTo>
                  <a:close/>
                  <a:moveTo>
                    <a:pt x="1014199" y="2014656"/>
                  </a:moveTo>
                  <a:cubicBezTo>
                    <a:pt x="1014199" y="2014656"/>
                    <a:pt x="1068968" y="2098381"/>
                    <a:pt x="1185935" y="2046851"/>
                  </a:cubicBezTo>
                  <a:cubicBezTo>
                    <a:pt x="1186030" y="2046851"/>
                    <a:pt x="1075064" y="2134290"/>
                    <a:pt x="1014199" y="2014656"/>
                  </a:cubicBezTo>
                  <a:close/>
                  <a:moveTo>
                    <a:pt x="1185744" y="1862161"/>
                  </a:moveTo>
                  <a:cubicBezTo>
                    <a:pt x="1244132" y="1754433"/>
                    <a:pt x="1353003" y="1800915"/>
                    <a:pt x="1353003" y="1800915"/>
                  </a:cubicBezTo>
                  <a:cubicBezTo>
                    <a:pt x="1246037" y="1768340"/>
                    <a:pt x="1185744" y="1862161"/>
                    <a:pt x="1185744" y="1862161"/>
                  </a:cubicBezTo>
                  <a:close/>
                  <a:moveTo>
                    <a:pt x="1219463" y="1773959"/>
                  </a:moveTo>
                  <a:cubicBezTo>
                    <a:pt x="1219463" y="1773959"/>
                    <a:pt x="1213843" y="1791200"/>
                    <a:pt x="1205937" y="1801487"/>
                  </a:cubicBezTo>
                  <a:cubicBezTo>
                    <a:pt x="1198127" y="1811774"/>
                    <a:pt x="1170885" y="1859304"/>
                    <a:pt x="1123070" y="1834443"/>
                  </a:cubicBezTo>
                  <a:cubicBezTo>
                    <a:pt x="1123070" y="1834443"/>
                    <a:pt x="1100019" y="1852826"/>
                    <a:pt x="1071635" y="1844063"/>
                  </a:cubicBezTo>
                  <a:cubicBezTo>
                    <a:pt x="1069634" y="1843397"/>
                    <a:pt x="1092494" y="1839682"/>
                    <a:pt x="1107544" y="1817108"/>
                  </a:cubicBezTo>
                  <a:cubicBezTo>
                    <a:pt x="1119450" y="1799296"/>
                    <a:pt x="1122784" y="1787009"/>
                    <a:pt x="1136119" y="1778627"/>
                  </a:cubicBezTo>
                  <a:cubicBezTo>
                    <a:pt x="1134404" y="1782818"/>
                    <a:pt x="1133928" y="1787485"/>
                    <a:pt x="1135452" y="1792152"/>
                  </a:cubicBezTo>
                  <a:cubicBezTo>
                    <a:pt x="1138691" y="1802439"/>
                    <a:pt x="1149740" y="1808154"/>
                    <a:pt x="1160027" y="1804916"/>
                  </a:cubicBezTo>
                  <a:cubicBezTo>
                    <a:pt x="1170314" y="1801677"/>
                    <a:pt x="1176029" y="1790628"/>
                    <a:pt x="1172790" y="1780341"/>
                  </a:cubicBezTo>
                  <a:cubicBezTo>
                    <a:pt x="1171457" y="1776150"/>
                    <a:pt x="1168790" y="1772817"/>
                    <a:pt x="1165551" y="1770435"/>
                  </a:cubicBezTo>
                  <a:cubicBezTo>
                    <a:pt x="1180315" y="1770340"/>
                    <a:pt x="1194507" y="1774817"/>
                    <a:pt x="1207556" y="1775103"/>
                  </a:cubicBezTo>
                  <a:cubicBezTo>
                    <a:pt x="1306331" y="1697379"/>
                    <a:pt x="1370720" y="1787580"/>
                    <a:pt x="1370720" y="1787580"/>
                  </a:cubicBezTo>
                  <a:cubicBezTo>
                    <a:pt x="1316237" y="1732145"/>
                    <a:pt x="1238513" y="1757862"/>
                    <a:pt x="1219463" y="1773959"/>
                  </a:cubicBezTo>
                  <a:close/>
                  <a:moveTo>
                    <a:pt x="1291186" y="1684520"/>
                  </a:moveTo>
                  <a:cubicBezTo>
                    <a:pt x="1288424" y="1678424"/>
                    <a:pt x="1286995" y="1672804"/>
                    <a:pt x="1286423" y="1667660"/>
                  </a:cubicBezTo>
                  <a:cubicBezTo>
                    <a:pt x="1288614" y="1670804"/>
                    <a:pt x="1292615" y="1672328"/>
                    <a:pt x="1296520" y="1671089"/>
                  </a:cubicBezTo>
                  <a:cubicBezTo>
                    <a:pt x="1301282" y="1669566"/>
                    <a:pt x="1303854" y="1664517"/>
                    <a:pt x="1302425" y="1659755"/>
                  </a:cubicBezTo>
                  <a:cubicBezTo>
                    <a:pt x="1300901" y="1654992"/>
                    <a:pt x="1295853" y="1652421"/>
                    <a:pt x="1291091" y="1653849"/>
                  </a:cubicBezTo>
                  <a:cubicBezTo>
                    <a:pt x="1289186" y="1654421"/>
                    <a:pt x="1287662" y="1655564"/>
                    <a:pt x="1286614" y="1657088"/>
                  </a:cubicBezTo>
                  <a:cubicBezTo>
                    <a:pt x="1290329" y="1632513"/>
                    <a:pt x="1316522" y="1622226"/>
                    <a:pt x="1316522" y="1622226"/>
                  </a:cubicBezTo>
                  <a:cubicBezTo>
                    <a:pt x="1316522" y="1622226"/>
                    <a:pt x="1307569" y="1635942"/>
                    <a:pt x="1319094" y="1651373"/>
                  </a:cubicBezTo>
                  <a:cubicBezTo>
                    <a:pt x="1330715" y="1666899"/>
                    <a:pt x="1320237" y="1684329"/>
                    <a:pt x="1320237" y="1684329"/>
                  </a:cubicBezTo>
                  <a:cubicBezTo>
                    <a:pt x="1448539" y="1645277"/>
                    <a:pt x="1471494" y="1771388"/>
                    <a:pt x="1471494" y="1771388"/>
                  </a:cubicBezTo>
                  <a:cubicBezTo>
                    <a:pt x="1451015" y="1685377"/>
                    <a:pt x="1361385" y="1679567"/>
                    <a:pt x="1327095" y="1692425"/>
                  </a:cubicBezTo>
                  <a:cubicBezTo>
                    <a:pt x="1292805" y="1705284"/>
                    <a:pt x="1288995" y="1695854"/>
                    <a:pt x="1288995" y="1695854"/>
                  </a:cubicBezTo>
                  <a:cubicBezTo>
                    <a:pt x="1263659" y="1660517"/>
                    <a:pt x="1180315" y="1634418"/>
                    <a:pt x="1180315" y="1634418"/>
                  </a:cubicBezTo>
                  <a:cubicBezTo>
                    <a:pt x="1260611" y="1638324"/>
                    <a:pt x="1291186" y="1684520"/>
                    <a:pt x="1291186" y="1684520"/>
                  </a:cubicBezTo>
                  <a:close/>
                  <a:moveTo>
                    <a:pt x="1145072" y="1589175"/>
                  </a:moveTo>
                  <a:cubicBezTo>
                    <a:pt x="1157455" y="1582221"/>
                    <a:pt x="1173457" y="1582126"/>
                    <a:pt x="1185935" y="1588889"/>
                  </a:cubicBezTo>
                  <a:cubicBezTo>
                    <a:pt x="1173171" y="1590889"/>
                    <a:pt x="1160503" y="1595937"/>
                    <a:pt x="1151454" y="1605176"/>
                  </a:cubicBezTo>
                  <a:cubicBezTo>
                    <a:pt x="1142405" y="1614416"/>
                    <a:pt x="1137357" y="1628132"/>
                    <a:pt x="1140500" y="1640705"/>
                  </a:cubicBezTo>
                  <a:cubicBezTo>
                    <a:pt x="1117926" y="1636704"/>
                    <a:pt x="1095066" y="1651278"/>
                    <a:pt x="1083065" y="1670804"/>
                  </a:cubicBezTo>
                  <a:cubicBezTo>
                    <a:pt x="1069444" y="1692997"/>
                    <a:pt x="1063824" y="1724810"/>
                    <a:pt x="1067063" y="1750433"/>
                  </a:cubicBezTo>
                  <a:cubicBezTo>
                    <a:pt x="1055156" y="1726811"/>
                    <a:pt x="1054490" y="1697855"/>
                    <a:pt x="1065158" y="1673756"/>
                  </a:cubicBezTo>
                  <a:cubicBezTo>
                    <a:pt x="1075921" y="1649563"/>
                    <a:pt x="1097924" y="1630799"/>
                    <a:pt x="1123355" y="1623846"/>
                  </a:cubicBezTo>
                  <a:cubicBezTo>
                    <a:pt x="1124213" y="1609653"/>
                    <a:pt x="1132690" y="1596128"/>
                    <a:pt x="1145072" y="1589175"/>
                  </a:cubicBezTo>
                  <a:close/>
                  <a:moveTo>
                    <a:pt x="1030868" y="1628799"/>
                  </a:moveTo>
                  <a:cubicBezTo>
                    <a:pt x="1045536" y="1615273"/>
                    <a:pt x="1065443" y="1608701"/>
                    <a:pt x="1085065" y="1604986"/>
                  </a:cubicBezTo>
                  <a:cubicBezTo>
                    <a:pt x="1088399" y="1603653"/>
                    <a:pt x="1092018" y="1591937"/>
                    <a:pt x="1095257" y="1588698"/>
                  </a:cubicBezTo>
                  <a:cubicBezTo>
                    <a:pt x="1101353" y="1582697"/>
                    <a:pt x="1109925" y="1580030"/>
                    <a:pt x="1118021" y="1577935"/>
                  </a:cubicBezTo>
                  <a:cubicBezTo>
                    <a:pt x="1106115" y="1581078"/>
                    <a:pt x="1097447" y="1603557"/>
                    <a:pt x="1101353" y="1614035"/>
                  </a:cubicBezTo>
                  <a:cubicBezTo>
                    <a:pt x="1081160" y="1618416"/>
                    <a:pt x="1062110" y="1620512"/>
                    <a:pt x="1044488" y="1632608"/>
                  </a:cubicBezTo>
                  <a:cubicBezTo>
                    <a:pt x="1027820" y="1644134"/>
                    <a:pt x="1015247" y="1662803"/>
                    <a:pt x="1014580" y="1682996"/>
                  </a:cubicBezTo>
                  <a:cubicBezTo>
                    <a:pt x="1007817" y="1664231"/>
                    <a:pt x="1016199" y="1642324"/>
                    <a:pt x="1030868" y="1628799"/>
                  </a:cubicBezTo>
                  <a:close/>
                  <a:moveTo>
                    <a:pt x="1297853" y="1890260"/>
                  </a:moveTo>
                  <a:cubicBezTo>
                    <a:pt x="1297853" y="1890260"/>
                    <a:pt x="1163837" y="2014656"/>
                    <a:pt x="1067063" y="1892070"/>
                  </a:cubicBezTo>
                  <a:cubicBezTo>
                    <a:pt x="1066872" y="1891879"/>
                    <a:pt x="1066872" y="1891784"/>
                    <a:pt x="1066872" y="1891784"/>
                  </a:cubicBezTo>
                  <a:cubicBezTo>
                    <a:pt x="1066967" y="1891879"/>
                    <a:pt x="1067063" y="1891974"/>
                    <a:pt x="1067063" y="1892070"/>
                  </a:cubicBezTo>
                  <a:cubicBezTo>
                    <a:pt x="1071730" y="1897499"/>
                    <a:pt x="1147263" y="1981033"/>
                    <a:pt x="1297853" y="1890260"/>
                  </a:cubicBezTo>
                  <a:close/>
                  <a:moveTo>
                    <a:pt x="1253562" y="1965412"/>
                  </a:moveTo>
                  <a:cubicBezTo>
                    <a:pt x="1253562" y="1965412"/>
                    <a:pt x="1055252" y="2100572"/>
                    <a:pt x="993339" y="1887879"/>
                  </a:cubicBezTo>
                  <a:cubicBezTo>
                    <a:pt x="993339" y="1887974"/>
                    <a:pt x="1054585" y="2053042"/>
                    <a:pt x="1253562" y="1965412"/>
                  </a:cubicBezTo>
                  <a:close/>
                  <a:moveTo>
                    <a:pt x="654440" y="1848159"/>
                  </a:moveTo>
                  <a:cubicBezTo>
                    <a:pt x="666251" y="1832729"/>
                    <a:pt x="678157" y="1838920"/>
                    <a:pt x="714923" y="1833967"/>
                  </a:cubicBezTo>
                  <a:cubicBezTo>
                    <a:pt x="730735" y="1831871"/>
                    <a:pt x="753500" y="1823775"/>
                    <a:pt x="778169" y="1811774"/>
                  </a:cubicBezTo>
                  <a:cubicBezTo>
                    <a:pt x="777217" y="1817679"/>
                    <a:pt x="776455" y="1823394"/>
                    <a:pt x="776169" y="1827871"/>
                  </a:cubicBezTo>
                  <a:cubicBezTo>
                    <a:pt x="775312" y="1843111"/>
                    <a:pt x="774931" y="1863018"/>
                    <a:pt x="752071" y="1875020"/>
                  </a:cubicBezTo>
                  <a:cubicBezTo>
                    <a:pt x="752071" y="1875020"/>
                    <a:pt x="795410" y="1877687"/>
                    <a:pt x="812840" y="1840444"/>
                  </a:cubicBezTo>
                  <a:cubicBezTo>
                    <a:pt x="822175" y="1820537"/>
                    <a:pt x="825413" y="1799772"/>
                    <a:pt x="826461" y="1784723"/>
                  </a:cubicBezTo>
                  <a:cubicBezTo>
                    <a:pt x="834367" y="1779675"/>
                    <a:pt x="841987" y="1774341"/>
                    <a:pt x="849416" y="1768816"/>
                  </a:cubicBezTo>
                  <a:cubicBezTo>
                    <a:pt x="850559" y="1772817"/>
                    <a:pt x="852083" y="1777008"/>
                    <a:pt x="854179" y="1781484"/>
                  </a:cubicBezTo>
                  <a:cubicBezTo>
                    <a:pt x="869038" y="1812631"/>
                    <a:pt x="854084" y="1875877"/>
                    <a:pt x="854084" y="1875877"/>
                  </a:cubicBezTo>
                  <a:cubicBezTo>
                    <a:pt x="854084" y="1875877"/>
                    <a:pt x="897899" y="1830062"/>
                    <a:pt x="891136" y="1795581"/>
                  </a:cubicBezTo>
                  <a:cubicBezTo>
                    <a:pt x="887135" y="1775293"/>
                    <a:pt x="886088" y="1753767"/>
                    <a:pt x="891326" y="1733669"/>
                  </a:cubicBezTo>
                  <a:cubicBezTo>
                    <a:pt x="929045" y="1702331"/>
                    <a:pt x="951334" y="1694140"/>
                    <a:pt x="955715" y="1694235"/>
                  </a:cubicBezTo>
                  <a:cubicBezTo>
                    <a:pt x="955715" y="1694235"/>
                    <a:pt x="935141" y="1724049"/>
                    <a:pt x="922283" y="1746528"/>
                  </a:cubicBezTo>
                  <a:cubicBezTo>
                    <a:pt x="909424" y="1769006"/>
                    <a:pt x="910281" y="1808630"/>
                    <a:pt x="910281" y="1808630"/>
                  </a:cubicBezTo>
                  <a:lnTo>
                    <a:pt x="926093" y="1790247"/>
                  </a:lnTo>
                  <a:cubicBezTo>
                    <a:pt x="926093" y="1821870"/>
                    <a:pt x="901804" y="1871305"/>
                    <a:pt x="901804" y="1871305"/>
                  </a:cubicBezTo>
                  <a:lnTo>
                    <a:pt x="922568" y="1858065"/>
                  </a:lnTo>
                  <a:cubicBezTo>
                    <a:pt x="920187" y="1877592"/>
                    <a:pt x="909043" y="1893975"/>
                    <a:pt x="897899" y="1905881"/>
                  </a:cubicBezTo>
                  <a:cubicBezTo>
                    <a:pt x="816365" y="1941695"/>
                    <a:pt x="750166" y="1910262"/>
                    <a:pt x="704541" y="1885497"/>
                  </a:cubicBezTo>
                  <a:cubicBezTo>
                    <a:pt x="653201" y="1857589"/>
                    <a:pt x="674728" y="1846635"/>
                    <a:pt x="674728" y="1846635"/>
                  </a:cubicBezTo>
                  <a:cubicBezTo>
                    <a:pt x="649772" y="1852064"/>
                    <a:pt x="673394" y="1875401"/>
                    <a:pt x="673394" y="1875401"/>
                  </a:cubicBezTo>
                  <a:cubicBezTo>
                    <a:pt x="747880" y="1945981"/>
                    <a:pt x="832367" y="1941695"/>
                    <a:pt x="872848" y="1927217"/>
                  </a:cubicBezTo>
                  <a:lnTo>
                    <a:pt x="905138" y="1918644"/>
                  </a:lnTo>
                  <a:cubicBezTo>
                    <a:pt x="905138" y="1918644"/>
                    <a:pt x="873324" y="1965412"/>
                    <a:pt x="801410" y="1971603"/>
                  </a:cubicBezTo>
                  <a:cubicBezTo>
                    <a:pt x="729592" y="1977699"/>
                    <a:pt x="642724" y="1863590"/>
                    <a:pt x="654440" y="1848159"/>
                  </a:cubicBezTo>
                  <a:close/>
                  <a:moveTo>
                    <a:pt x="597671" y="2065710"/>
                  </a:moveTo>
                  <a:cubicBezTo>
                    <a:pt x="599480" y="2062091"/>
                    <a:pt x="503754" y="2306693"/>
                    <a:pt x="813602" y="2470713"/>
                  </a:cubicBezTo>
                  <a:cubicBezTo>
                    <a:pt x="813602" y="2470618"/>
                    <a:pt x="452605" y="2353937"/>
                    <a:pt x="597671" y="2065710"/>
                  </a:cubicBezTo>
                  <a:close/>
                  <a:moveTo>
                    <a:pt x="835129" y="2427660"/>
                  </a:moveTo>
                  <a:cubicBezTo>
                    <a:pt x="835129" y="2427660"/>
                    <a:pt x="499754" y="2267831"/>
                    <a:pt x="707875" y="1983986"/>
                  </a:cubicBezTo>
                  <a:cubicBezTo>
                    <a:pt x="712256" y="1977985"/>
                    <a:pt x="560618" y="2236398"/>
                    <a:pt x="835129" y="2427660"/>
                  </a:cubicBezTo>
                  <a:close/>
                  <a:moveTo>
                    <a:pt x="757595" y="2041898"/>
                  </a:moveTo>
                  <a:cubicBezTo>
                    <a:pt x="757595" y="2041898"/>
                    <a:pt x="881135" y="2648450"/>
                    <a:pt x="1106020" y="2404514"/>
                  </a:cubicBezTo>
                  <a:cubicBezTo>
                    <a:pt x="1106020" y="2404610"/>
                    <a:pt x="859799" y="2805612"/>
                    <a:pt x="757595" y="2041898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chemeClr val="accent4">
                    <a:lumMod val="75000"/>
                    <a:alpha val="0"/>
                  </a:schemeClr>
                </a:gs>
                <a:gs pos="63000">
                  <a:srgbClr val="FBCF61"/>
                </a:gs>
              </a:gsLst>
              <a:lin ang="189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-1872439" y="-5018969"/>
              <a:ext cx="7208069" cy="11704994"/>
              <a:chOff x="3935276" y="-7530740"/>
              <a:chExt cx="7208069" cy="11704994"/>
            </a:xfrm>
            <a:gradFill>
              <a:gsLst>
                <a:gs pos="0">
                  <a:srgbClr val="FFFF00"/>
                </a:gs>
                <a:gs pos="100000">
                  <a:srgbClr val="FBCF61">
                    <a:alpha val="0"/>
                  </a:srgbClr>
                </a:gs>
              </a:gsLst>
              <a:lin ang="18900000" scaled="1"/>
            </a:gradFill>
          </p:grpSpPr>
          <p:sp>
            <p:nvSpPr>
              <p:cNvPr id="28" name="任意多边形: 形状 27"/>
              <p:cNvSpPr/>
              <p:nvPr/>
            </p:nvSpPr>
            <p:spPr>
              <a:xfrm>
                <a:off x="4744194" y="-4456458"/>
                <a:ext cx="1958753" cy="1397086"/>
              </a:xfrm>
              <a:custGeom>
                <a:avLst/>
                <a:gdLst>
                  <a:gd name="connsiteX0" fmla="*/ 562695 w 1958753"/>
                  <a:gd name="connsiteY0" fmla="*/ 1072 h 1397086"/>
                  <a:gd name="connsiteX1" fmla="*/ 663035 w 1958753"/>
                  <a:gd name="connsiteY1" fmla="*/ 24219 h 1397086"/>
                  <a:gd name="connsiteX2" fmla="*/ 1351843 w 1958753"/>
                  <a:gd name="connsiteY2" fmla="*/ 471677 h 1397086"/>
                  <a:gd name="connsiteX3" fmla="*/ 1946822 w 1958753"/>
                  <a:gd name="connsiteY3" fmla="*/ 1333668 h 1397086"/>
                  <a:gd name="connsiteX4" fmla="*/ 1958753 w 1958753"/>
                  <a:gd name="connsiteY4" fmla="*/ 1397086 h 1397086"/>
                  <a:gd name="connsiteX5" fmla="*/ 1941984 w 1958753"/>
                  <a:gd name="connsiteY5" fmla="*/ 1331394 h 1397086"/>
                  <a:gd name="connsiteX6" fmla="*/ 1552172 w 1958753"/>
                  <a:gd name="connsiteY6" fmla="*/ 711953 h 1397086"/>
                  <a:gd name="connsiteX7" fmla="*/ 1032131 w 1958753"/>
                  <a:gd name="connsiteY7" fmla="*/ 352926 h 1397086"/>
                  <a:gd name="connsiteX8" fmla="*/ 544860 w 1958753"/>
                  <a:gd name="connsiteY8" fmla="*/ 63312 h 1397086"/>
                  <a:gd name="connsiteX9" fmla="*/ 308003 w 1958753"/>
                  <a:gd name="connsiteY9" fmla="*/ 150072 h 1397086"/>
                  <a:gd name="connsiteX10" fmla="*/ 307599 w 1958753"/>
                  <a:gd name="connsiteY10" fmla="*/ 150314 h 1397086"/>
                  <a:gd name="connsiteX11" fmla="*/ 282782 w 1958753"/>
                  <a:gd name="connsiteY11" fmla="*/ 162772 h 1397086"/>
                  <a:gd name="connsiteX12" fmla="*/ 49593 w 1958753"/>
                  <a:gd name="connsiteY12" fmla="*/ 323626 h 1397086"/>
                  <a:gd name="connsiteX13" fmla="*/ 0 w 1958753"/>
                  <a:gd name="connsiteY13" fmla="*/ 365192 h 1397086"/>
                  <a:gd name="connsiteX14" fmla="*/ 144612 w 1958753"/>
                  <a:gd name="connsiteY14" fmla="*/ 183808 h 1397086"/>
                  <a:gd name="connsiteX15" fmla="*/ 245928 w 1958753"/>
                  <a:gd name="connsiteY15" fmla="*/ 101238 h 1397086"/>
                  <a:gd name="connsiteX16" fmla="*/ 309843 w 1958753"/>
                  <a:gd name="connsiteY16" fmla="*/ 61518 h 1397086"/>
                  <a:gd name="connsiteX17" fmla="*/ 373195 w 1958753"/>
                  <a:gd name="connsiteY17" fmla="*/ 31972 h 1397086"/>
                  <a:gd name="connsiteX18" fmla="*/ 562695 w 1958753"/>
                  <a:gd name="connsiteY18" fmla="*/ 1072 h 1397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58753" h="1397086">
                    <a:moveTo>
                      <a:pt x="562695" y="1072"/>
                    </a:moveTo>
                    <a:cubicBezTo>
                      <a:pt x="595889" y="3635"/>
                      <a:pt x="629520" y="10918"/>
                      <a:pt x="663035" y="24219"/>
                    </a:cubicBezTo>
                    <a:cubicBezTo>
                      <a:pt x="931161" y="130269"/>
                      <a:pt x="1112258" y="325814"/>
                      <a:pt x="1351843" y="471677"/>
                    </a:cubicBezTo>
                    <a:cubicBezTo>
                      <a:pt x="1546506" y="590194"/>
                      <a:pt x="1824204" y="776860"/>
                      <a:pt x="1946822" y="1333668"/>
                    </a:cubicBezTo>
                    <a:lnTo>
                      <a:pt x="1958753" y="1397086"/>
                    </a:lnTo>
                    <a:lnTo>
                      <a:pt x="1941984" y="1331394"/>
                    </a:lnTo>
                    <a:cubicBezTo>
                      <a:pt x="1873147" y="1097315"/>
                      <a:pt x="1753883" y="832979"/>
                      <a:pt x="1552172" y="711953"/>
                    </a:cubicBezTo>
                    <a:cubicBezTo>
                      <a:pt x="1148402" y="469900"/>
                      <a:pt x="1244236" y="513589"/>
                      <a:pt x="1032131" y="352926"/>
                    </a:cubicBezTo>
                    <a:cubicBezTo>
                      <a:pt x="820029" y="192264"/>
                      <a:pt x="690372" y="35829"/>
                      <a:pt x="544860" y="63312"/>
                    </a:cubicBezTo>
                    <a:cubicBezTo>
                      <a:pt x="472102" y="77052"/>
                      <a:pt x="397671" y="100746"/>
                      <a:pt x="308003" y="150072"/>
                    </a:cubicBezTo>
                    <a:lnTo>
                      <a:pt x="307599" y="150314"/>
                    </a:lnTo>
                    <a:lnTo>
                      <a:pt x="282782" y="162772"/>
                    </a:lnTo>
                    <a:cubicBezTo>
                      <a:pt x="215531" y="199767"/>
                      <a:pt x="139709" y="251180"/>
                      <a:pt x="49593" y="323626"/>
                    </a:cubicBezTo>
                    <a:lnTo>
                      <a:pt x="0" y="365192"/>
                    </a:lnTo>
                    <a:lnTo>
                      <a:pt x="144612" y="183808"/>
                    </a:lnTo>
                    <a:cubicBezTo>
                      <a:pt x="144612" y="183808"/>
                      <a:pt x="183357" y="144617"/>
                      <a:pt x="245928" y="101238"/>
                    </a:cubicBezTo>
                    <a:lnTo>
                      <a:pt x="309843" y="61518"/>
                    </a:lnTo>
                    <a:lnTo>
                      <a:pt x="373195" y="31972"/>
                    </a:lnTo>
                    <a:cubicBezTo>
                      <a:pt x="431667" y="9704"/>
                      <a:pt x="496307" y="-4054"/>
                      <a:pt x="562695" y="10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6217991" y="-4249650"/>
                <a:ext cx="673549" cy="1493674"/>
              </a:xfrm>
              <a:custGeom>
                <a:avLst/>
                <a:gdLst>
                  <a:gd name="connsiteX0" fmla="*/ 0 w 673549"/>
                  <a:gd name="connsiteY0" fmla="*/ 0 h 1493674"/>
                  <a:gd name="connsiteX1" fmla="*/ 248 w 673549"/>
                  <a:gd name="connsiteY1" fmla="*/ 89 h 1493674"/>
                  <a:gd name="connsiteX2" fmla="*/ 370252 w 673549"/>
                  <a:gd name="connsiteY2" fmla="*/ 352247 h 1493674"/>
                  <a:gd name="connsiteX3" fmla="*/ 664449 w 673549"/>
                  <a:gd name="connsiteY3" fmla="*/ 1143935 h 1493674"/>
                  <a:gd name="connsiteX4" fmla="*/ 670140 w 673549"/>
                  <a:gd name="connsiteY4" fmla="*/ 1445191 h 1493674"/>
                  <a:gd name="connsiteX5" fmla="*/ 666947 w 673549"/>
                  <a:gd name="connsiteY5" fmla="*/ 1493674 h 1493674"/>
                  <a:gd name="connsiteX6" fmla="*/ 662830 w 673549"/>
                  <a:gd name="connsiteY6" fmla="*/ 1393611 h 1493674"/>
                  <a:gd name="connsiteX7" fmla="*/ 619204 w 673549"/>
                  <a:gd name="connsiteY7" fmla="*/ 1063939 h 1493674"/>
                  <a:gd name="connsiteX8" fmla="*/ 306685 w 673549"/>
                  <a:gd name="connsiteY8" fmla="*/ 292688 h 1493674"/>
                  <a:gd name="connsiteX9" fmla="*/ 13726 w 673549"/>
                  <a:gd name="connsiteY9" fmla="*/ 8236 h 1493674"/>
                  <a:gd name="connsiteX10" fmla="*/ 0 w 673549"/>
                  <a:gd name="connsiteY10" fmla="*/ 0 h 1493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73549" h="1493674">
                    <a:moveTo>
                      <a:pt x="0" y="0"/>
                    </a:moveTo>
                    <a:lnTo>
                      <a:pt x="248" y="89"/>
                    </a:lnTo>
                    <a:cubicBezTo>
                      <a:pt x="102675" y="42307"/>
                      <a:pt x="259929" y="138648"/>
                      <a:pt x="370252" y="352247"/>
                    </a:cubicBezTo>
                    <a:cubicBezTo>
                      <a:pt x="546417" y="694010"/>
                      <a:pt x="634853" y="894485"/>
                      <a:pt x="664449" y="1143935"/>
                    </a:cubicBezTo>
                    <a:cubicBezTo>
                      <a:pt x="675679" y="1237479"/>
                      <a:pt x="675167" y="1346036"/>
                      <a:pt x="670140" y="1445191"/>
                    </a:cubicBezTo>
                    <a:lnTo>
                      <a:pt x="666947" y="1493674"/>
                    </a:lnTo>
                    <a:lnTo>
                      <a:pt x="662830" y="1393611"/>
                    </a:lnTo>
                    <a:cubicBezTo>
                      <a:pt x="656513" y="1283101"/>
                      <a:pt x="643780" y="1163562"/>
                      <a:pt x="619204" y="1063939"/>
                    </a:cubicBezTo>
                    <a:cubicBezTo>
                      <a:pt x="553317" y="798284"/>
                      <a:pt x="421195" y="499156"/>
                      <a:pt x="306685" y="292688"/>
                    </a:cubicBezTo>
                    <a:cubicBezTo>
                      <a:pt x="235118" y="163648"/>
                      <a:pt x="102858" y="64472"/>
                      <a:pt x="13726" y="823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4692533" y="-4217650"/>
                <a:ext cx="1306009" cy="571145"/>
              </a:xfrm>
              <a:custGeom>
                <a:avLst/>
                <a:gdLst>
                  <a:gd name="connsiteX0" fmla="*/ 492267 w 1306009"/>
                  <a:gd name="connsiteY0" fmla="*/ 134 h 571145"/>
                  <a:gd name="connsiteX1" fmla="*/ 1058926 w 1306009"/>
                  <a:gd name="connsiteY1" fmla="*/ 385077 h 571145"/>
                  <a:gd name="connsiteX2" fmla="*/ 1301613 w 1306009"/>
                  <a:gd name="connsiteY2" fmla="*/ 567096 h 571145"/>
                  <a:gd name="connsiteX3" fmla="*/ 1306009 w 1306009"/>
                  <a:gd name="connsiteY3" fmla="*/ 571145 h 571145"/>
                  <a:gd name="connsiteX4" fmla="*/ 1287408 w 1306009"/>
                  <a:gd name="connsiteY4" fmla="*/ 563760 h 571145"/>
                  <a:gd name="connsiteX5" fmla="*/ 1016499 w 1306009"/>
                  <a:gd name="connsiteY5" fmla="*/ 424877 h 571145"/>
                  <a:gd name="connsiteX6" fmla="*/ 625410 w 1306009"/>
                  <a:gd name="connsiteY6" fmla="*/ 92628 h 571145"/>
                  <a:gd name="connsiteX7" fmla="*/ 242030 w 1306009"/>
                  <a:gd name="connsiteY7" fmla="*/ 129329 h 571145"/>
                  <a:gd name="connsiteX8" fmla="*/ 236781 w 1306009"/>
                  <a:gd name="connsiteY8" fmla="*/ 132714 h 571145"/>
                  <a:gd name="connsiteX9" fmla="*/ 216809 w 1306009"/>
                  <a:gd name="connsiteY9" fmla="*/ 142029 h 571145"/>
                  <a:gd name="connsiteX10" fmla="*/ 13282 w 1306009"/>
                  <a:gd name="connsiteY10" fmla="*/ 312667 h 571145"/>
                  <a:gd name="connsiteX11" fmla="*/ 0 w 1306009"/>
                  <a:gd name="connsiteY11" fmla="*/ 327971 h 571145"/>
                  <a:gd name="connsiteX12" fmla="*/ 16964 w 1306009"/>
                  <a:gd name="connsiteY12" fmla="*/ 304749 h 571145"/>
                  <a:gd name="connsiteX13" fmla="*/ 253525 w 1306009"/>
                  <a:gd name="connsiteY13" fmla="*/ 73596 h 571145"/>
                  <a:gd name="connsiteX14" fmla="*/ 334607 w 1306009"/>
                  <a:gd name="connsiteY14" fmla="*/ 29346 h 571145"/>
                  <a:gd name="connsiteX15" fmla="*/ 382954 w 1306009"/>
                  <a:gd name="connsiteY15" fmla="*/ 12881 h 571145"/>
                  <a:gd name="connsiteX16" fmla="*/ 438117 w 1306009"/>
                  <a:gd name="connsiteY16" fmla="*/ 2448 h 571145"/>
                  <a:gd name="connsiteX17" fmla="*/ 492267 w 1306009"/>
                  <a:gd name="connsiteY17" fmla="*/ 134 h 57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06009" h="571145">
                    <a:moveTo>
                      <a:pt x="492267" y="134"/>
                    </a:moveTo>
                    <a:cubicBezTo>
                      <a:pt x="754545" y="7061"/>
                      <a:pt x="893109" y="281691"/>
                      <a:pt x="1058926" y="385077"/>
                    </a:cubicBezTo>
                    <a:cubicBezTo>
                      <a:pt x="1169469" y="454003"/>
                      <a:pt x="1253863" y="524167"/>
                      <a:pt x="1301613" y="567096"/>
                    </a:cubicBezTo>
                    <a:lnTo>
                      <a:pt x="1306009" y="571145"/>
                    </a:lnTo>
                    <a:lnTo>
                      <a:pt x="1287408" y="563760"/>
                    </a:lnTo>
                    <a:cubicBezTo>
                      <a:pt x="1205822" y="530574"/>
                      <a:pt x="1084323" y="476624"/>
                      <a:pt x="1016499" y="424877"/>
                    </a:cubicBezTo>
                    <a:cubicBezTo>
                      <a:pt x="907981" y="342078"/>
                      <a:pt x="784312" y="146885"/>
                      <a:pt x="625410" y="92628"/>
                    </a:cubicBezTo>
                    <a:cubicBezTo>
                      <a:pt x="525876" y="58715"/>
                      <a:pt x="399230" y="37603"/>
                      <a:pt x="242030" y="129329"/>
                    </a:cubicBezTo>
                    <a:lnTo>
                      <a:pt x="236781" y="132714"/>
                    </a:lnTo>
                    <a:lnTo>
                      <a:pt x="216809" y="142029"/>
                    </a:lnTo>
                    <a:cubicBezTo>
                      <a:pt x="153929" y="178720"/>
                      <a:pt x="86160" y="233465"/>
                      <a:pt x="13282" y="312667"/>
                    </a:cubicBezTo>
                    <a:lnTo>
                      <a:pt x="0" y="327971"/>
                    </a:lnTo>
                    <a:lnTo>
                      <a:pt x="16964" y="304749"/>
                    </a:lnTo>
                    <a:cubicBezTo>
                      <a:pt x="74860" y="230002"/>
                      <a:pt x="156909" y="138923"/>
                      <a:pt x="253525" y="73596"/>
                    </a:cubicBezTo>
                    <a:lnTo>
                      <a:pt x="334607" y="29346"/>
                    </a:lnTo>
                    <a:lnTo>
                      <a:pt x="382954" y="12881"/>
                    </a:lnTo>
                    <a:cubicBezTo>
                      <a:pt x="401085" y="8039"/>
                      <a:pt x="419488" y="4496"/>
                      <a:pt x="438117" y="2448"/>
                    </a:cubicBezTo>
                    <a:cubicBezTo>
                      <a:pt x="456747" y="400"/>
                      <a:pt x="474782" y="-328"/>
                      <a:pt x="492267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4738914" y="-3935465"/>
                <a:ext cx="785305" cy="200623"/>
              </a:xfrm>
              <a:custGeom>
                <a:avLst/>
                <a:gdLst>
                  <a:gd name="connsiteX0" fmla="*/ 287094 w 785305"/>
                  <a:gd name="connsiteY0" fmla="*/ 11 h 200623"/>
                  <a:gd name="connsiteX1" fmla="*/ 734303 w 785305"/>
                  <a:gd name="connsiteY1" fmla="*/ 190901 h 200623"/>
                  <a:gd name="connsiteX2" fmla="*/ 785305 w 785305"/>
                  <a:gd name="connsiteY2" fmla="*/ 194112 h 200623"/>
                  <a:gd name="connsiteX3" fmla="*/ 776009 w 785305"/>
                  <a:gd name="connsiteY3" fmla="*/ 195637 h 200623"/>
                  <a:gd name="connsiteX4" fmla="*/ 506802 w 785305"/>
                  <a:gd name="connsiteY4" fmla="*/ 159955 h 200623"/>
                  <a:gd name="connsiteX5" fmla="*/ 161115 w 785305"/>
                  <a:gd name="connsiteY5" fmla="*/ 87171 h 200623"/>
                  <a:gd name="connsiteX6" fmla="*/ 138602 w 785305"/>
                  <a:gd name="connsiteY6" fmla="*/ 99099 h 200623"/>
                  <a:gd name="connsiteX7" fmla="*/ 135894 w 785305"/>
                  <a:gd name="connsiteY7" fmla="*/ 99871 h 200623"/>
                  <a:gd name="connsiteX8" fmla="*/ 9585 w 785305"/>
                  <a:gd name="connsiteY8" fmla="*/ 173982 h 200623"/>
                  <a:gd name="connsiteX9" fmla="*/ 0 w 785305"/>
                  <a:gd name="connsiteY9" fmla="*/ 181457 h 200623"/>
                  <a:gd name="connsiteX10" fmla="*/ 12361 w 785305"/>
                  <a:gd name="connsiteY10" fmla="*/ 166620 h 200623"/>
                  <a:gd name="connsiteX11" fmla="*/ 134431 w 785305"/>
                  <a:gd name="connsiteY11" fmla="*/ 53871 h 200623"/>
                  <a:gd name="connsiteX12" fmla="*/ 177583 w 785305"/>
                  <a:gd name="connsiteY12" fmla="*/ 27346 h 200623"/>
                  <a:gd name="connsiteX13" fmla="*/ 224474 w 785305"/>
                  <a:gd name="connsiteY13" fmla="*/ 8650 h 200623"/>
                  <a:gd name="connsiteX14" fmla="*/ 287094 w 785305"/>
                  <a:gd name="connsiteY14" fmla="*/ 11 h 200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5305" h="200623">
                    <a:moveTo>
                      <a:pt x="287094" y="11"/>
                    </a:moveTo>
                    <a:cubicBezTo>
                      <a:pt x="435073" y="1556"/>
                      <a:pt x="557156" y="159284"/>
                      <a:pt x="734303" y="190901"/>
                    </a:cubicBezTo>
                    <a:lnTo>
                      <a:pt x="785305" y="194112"/>
                    </a:lnTo>
                    <a:lnTo>
                      <a:pt x="776009" y="195637"/>
                    </a:lnTo>
                    <a:cubicBezTo>
                      <a:pt x="711402" y="204216"/>
                      <a:pt x="606555" y="206859"/>
                      <a:pt x="506802" y="159955"/>
                    </a:cubicBezTo>
                    <a:cubicBezTo>
                      <a:pt x="387362" y="103935"/>
                      <a:pt x="309539" y="26312"/>
                      <a:pt x="161115" y="87171"/>
                    </a:cubicBezTo>
                    <a:lnTo>
                      <a:pt x="138602" y="99099"/>
                    </a:lnTo>
                    <a:lnTo>
                      <a:pt x="135894" y="99871"/>
                    </a:lnTo>
                    <a:cubicBezTo>
                      <a:pt x="98788" y="115086"/>
                      <a:pt x="57270" y="138956"/>
                      <a:pt x="9585" y="173982"/>
                    </a:cubicBezTo>
                    <a:lnTo>
                      <a:pt x="0" y="181457"/>
                    </a:lnTo>
                    <a:lnTo>
                      <a:pt x="12361" y="166620"/>
                    </a:lnTo>
                    <a:cubicBezTo>
                      <a:pt x="38572" y="136488"/>
                      <a:pt x="81850" y="91331"/>
                      <a:pt x="134431" y="53871"/>
                    </a:cubicBezTo>
                    <a:lnTo>
                      <a:pt x="177583" y="27346"/>
                    </a:lnTo>
                    <a:lnTo>
                      <a:pt x="224474" y="8650"/>
                    </a:lnTo>
                    <a:cubicBezTo>
                      <a:pt x="244985" y="2951"/>
                      <a:pt x="265954" y="-209"/>
                      <a:pt x="287094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4733785" y="-3746416"/>
                <a:ext cx="438510" cy="199246"/>
              </a:xfrm>
              <a:custGeom>
                <a:avLst/>
                <a:gdLst>
                  <a:gd name="connsiteX0" fmla="*/ 249591 w 438510"/>
                  <a:gd name="connsiteY0" fmla="*/ 166 h 199246"/>
                  <a:gd name="connsiteX1" fmla="*/ 421175 w 438510"/>
                  <a:gd name="connsiteY1" fmla="*/ 60149 h 199246"/>
                  <a:gd name="connsiteX2" fmla="*/ 438510 w 438510"/>
                  <a:gd name="connsiteY2" fmla="*/ 69191 h 199246"/>
                  <a:gd name="connsiteX3" fmla="*/ 363026 w 438510"/>
                  <a:gd name="connsiteY3" fmla="*/ 60970 h 199246"/>
                  <a:gd name="connsiteX4" fmla="*/ 125575 w 438510"/>
                  <a:gd name="connsiteY4" fmla="*/ 116930 h 199246"/>
                  <a:gd name="connsiteX5" fmla="*/ 118703 w 438510"/>
                  <a:gd name="connsiteY5" fmla="*/ 121134 h 199246"/>
                  <a:gd name="connsiteX6" fmla="*/ 100354 w 438510"/>
                  <a:gd name="connsiteY6" fmla="*/ 129630 h 199246"/>
                  <a:gd name="connsiteX7" fmla="*/ 48695 w 438510"/>
                  <a:gd name="connsiteY7" fmla="*/ 161226 h 199246"/>
                  <a:gd name="connsiteX8" fmla="*/ 0 w 438510"/>
                  <a:gd name="connsiteY8" fmla="*/ 199246 h 199246"/>
                  <a:gd name="connsiteX9" fmla="*/ 69402 w 438510"/>
                  <a:gd name="connsiteY9" fmla="*/ 105143 h 199246"/>
                  <a:gd name="connsiteX10" fmla="*/ 123617 w 438510"/>
                  <a:gd name="connsiteY10" fmla="*/ 44322 h 199246"/>
                  <a:gd name="connsiteX11" fmla="*/ 172938 w 438510"/>
                  <a:gd name="connsiteY11" fmla="*/ 13225 h 199246"/>
                  <a:gd name="connsiteX12" fmla="*/ 203640 w 438510"/>
                  <a:gd name="connsiteY12" fmla="*/ 3705 h 199246"/>
                  <a:gd name="connsiteX13" fmla="*/ 249591 w 438510"/>
                  <a:gd name="connsiteY13" fmla="*/ 166 h 19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8510" h="199246">
                    <a:moveTo>
                      <a:pt x="249591" y="166"/>
                    </a:moveTo>
                    <a:cubicBezTo>
                      <a:pt x="294690" y="1927"/>
                      <a:pt x="363570" y="31258"/>
                      <a:pt x="421175" y="60149"/>
                    </a:cubicBezTo>
                    <a:lnTo>
                      <a:pt x="438510" y="69191"/>
                    </a:lnTo>
                    <a:lnTo>
                      <a:pt x="363026" y="60970"/>
                    </a:lnTo>
                    <a:cubicBezTo>
                      <a:pt x="293798" y="58850"/>
                      <a:pt x="211204" y="71199"/>
                      <a:pt x="125575" y="116930"/>
                    </a:cubicBezTo>
                    <a:lnTo>
                      <a:pt x="118703" y="121134"/>
                    </a:lnTo>
                    <a:lnTo>
                      <a:pt x="100354" y="129630"/>
                    </a:lnTo>
                    <a:cubicBezTo>
                      <a:pt x="83228" y="138776"/>
                      <a:pt x="65981" y="149258"/>
                      <a:pt x="48695" y="161226"/>
                    </a:cubicBezTo>
                    <a:lnTo>
                      <a:pt x="0" y="199246"/>
                    </a:lnTo>
                    <a:lnTo>
                      <a:pt x="69402" y="105143"/>
                    </a:lnTo>
                    <a:cubicBezTo>
                      <a:pt x="69402" y="105143"/>
                      <a:pt x="88428" y="74402"/>
                      <a:pt x="123617" y="44322"/>
                    </a:cubicBezTo>
                    <a:lnTo>
                      <a:pt x="172938" y="13225"/>
                    </a:lnTo>
                    <a:lnTo>
                      <a:pt x="203640" y="3705"/>
                    </a:lnTo>
                    <a:cubicBezTo>
                      <a:pt x="218096" y="849"/>
                      <a:pt x="233428" y="-495"/>
                      <a:pt x="249591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4418722" y="-3550480"/>
                <a:ext cx="1547259" cy="636713"/>
              </a:xfrm>
              <a:custGeom>
                <a:avLst/>
                <a:gdLst>
                  <a:gd name="connsiteX0" fmla="*/ 557253 w 1547259"/>
                  <a:gd name="connsiteY0" fmla="*/ 1181 h 636713"/>
                  <a:gd name="connsiteX1" fmla="*/ 1541277 w 1547259"/>
                  <a:gd name="connsiteY1" fmla="*/ 629005 h 636713"/>
                  <a:gd name="connsiteX2" fmla="*/ 1547259 w 1547259"/>
                  <a:gd name="connsiteY2" fmla="*/ 636713 h 636713"/>
                  <a:gd name="connsiteX3" fmla="*/ 1545495 w 1547259"/>
                  <a:gd name="connsiteY3" fmla="*/ 635092 h 636713"/>
                  <a:gd name="connsiteX4" fmla="*/ 654350 w 1547259"/>
                  <a:gd name="connsiteY4" fmla="*/ 101231 h 636713"/>
                  <a:gd name="connsiteX5" fmla="*/ 432475 w 1547259"/>
                  <a:gd name="connsiteY5" fmla="*/ 165591 h 636713"/>
                  <a:gd name="connsiteX6" fmla="*/ 422777 w 1547259"/>
                  <a:gd name="connsiteY6" fmla="*/ 171834 h 636713"/>
                  <a:gd name="connsiteX7" fmla="*/ 407254 w 1547259"/>
                  <a:gd name="connsiteY7" fmla="*/ 178291 h 636713"/>
                  <a:gd name="connsiteX8" fmla="*/ 30244 w 1547259"/>
                  <a:gd name="connsiteY8" fmla="*/ 506897 h 636713"/>
                  <a:gd name="connsiteX9" fmla="*/ 0 w 1547259"/>
                  <a:gd name="connsiteY9" fmla="*/ 529013 h 636713"/>
                  <a:gd name="connsiteX10" fmla="*/ 7332 w 1547259"/>
                  <a:gd name="connsiteY10" fmla="*/ 516318 h 636713"/>
                  <a:gd name="connsiteX11" fmla="*/ 416213 w 1547259"/>
                  <a:gd name="connsiteY11" fmla="*/ 49606 h 636713"/>
                  <a:gd name="connsiteX12" fmla="*/ 451226 w 1547259"/>
                  <a:gd name="connsiteY12" fmla="*/ 30630 h 636713"/>
                  <a:gd name="connsiteX13" fmla="*/ 500948 w 1547259"/>
                  <a:gd name="connsiteY13" fmla="*/ 11949 h 636713"/>
                  <a:gd name="connsiteX14" fmla="*/ 557253 w 1547259"/>
                  <a:gd name="connsiteY14" fmla="*/ 1181 h 636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47259" h="636713">
                    <a:moveTo>
                      <a:pt x="557253" y="1181"/>
                    </a:moveTo>
                    <a:cubicBezTo>
                      <a:pt x="821150" y="-23171"/>
                      <a:pt x="1298963" y="334175"/>
                      <a:pt x="1541277" y="629005"/>
                    </a:cubicBezTo>
                    <a:lnTo>
                      <a:pt x="1547259" y="636713"/>
                    </a:lnTo>
                    <a:lnTo>
                      <a:pt x="1545495" y="635092"/>
                    </a:lnTo>
                    <a:cubicBezTo>
                      <a:pt x="1342784" y="451093"/>
                      <a:pt x="905914" y="85110"/>
                      <a:pt x="654350" y="101231"/>
                    </a:cubicBezTo>
                    <a:cubicBezTo>
                      <a:pt x="570495" y="106604"/>
                      <a:pt x="497431" y="130826"/>
                      <a:pt x="432475" y="165591"/>
                    </a:cubicBezTo>
                    <a:lnTo>
                      <a:pt x="422777" y="171834"/>
                    </a:lnTo>
                    <a:lnTo>
                      <a:pt x="407254" y="178291"/>
                    </a:lnTo>
                    <a:cubicBezTo>
                      <a:pt x="244866" y="265203"/>
                      <a:pt x="133160" y="418006"/>
                      <a:pt x="30244" y="506897"/>
                    </a:cubicBezTo>
                    <a:lnTo>
                      <a:pt x="0" y="529013"/>
                    </a:lnTo>
                    <a:lnTo>
                      <a:pt x="7332" y="516318"/>
                    </a:lnTo>
                    <a:cubicBezTo>
                      <a:pt x="53651" y="437439"/>
                      <a:pt x="219330" y="171690"/>
                      <a:pt x="416213" y="49606"/>
                    </a:cubicBezTo>
                    <a:lnTo>
                      <a:pt x="451226" y="30630"/>
                    </a:lnTo>
                    <a:lnTo>
                      <a:pt x="500948" y="11949"/>
                    </a:lnTo>
                    <a:cubicBezTo>
                      <a:pt x="519613" y="6593"/>
                      <a:pt x="538404" y="2921"/>
                      <a:pt x="557253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6208566" y="-3546641"/>
                <a:ext cx="463585" cy="1340479"/>
              </a:xfrm>
              <a:custGeom>
                <a:avLst/>
                <a:gdLst>
                  <a:gd name="connsiteX0" fmla="*/ 0 w 463585"/>
                  <a:gd name="connsiteY0" fmla="*/ 0 h 1340479"/>
                  <a:gd name="connsiteX1" fmla="*/ 1622 w 463585"/>
                  <a:gd name="connsiteY1" fmla="*/ 1827 h 1340479"/>
                  <a:gd name="connsiteX2" fmla="*/ 275742 w 463585"/>
                  <a:gd name="connsiteY2" fmla="*/ 320432 h 1340479"/>
                  <a:gd name="connsiteX3" fmla="*/ 454371 w 463585"/>
                  <a:gd name="connsiteY3" fmla="*/ 1071602 h 1340479"/>
                  <a:gd name="connsiteX4" fmla="*/ 438868 w 463585"/>
                  <a:gd name="connsiteY4" fmla="*/ 1321666 h 1340479"/>
                  <a:gd name="connsiteX5" fmla="*/ 430880 w 463585"/>
                  <a:gd name="connsiteY5" fmla="*/ 1340479 h 1340479"/>
                  <a:gd name="connsiteX6" fmla="*/ 432184 w 463585"/>
                  <a:gd name="connsiteY6" fmla="*/ 1333101 h 1340479"/>
                  <a:gd name="connsiteX7" fmla="*/ 399615 w 463585"/>
                  <a:gd name="connsiteY7" fmla="*/ 936290 h 1340479"/>
                  <a:gd name="connsiteX8" fmla="*/ 277004 w 463585"/>
                  <a:gd name="connsiteY8" fmla="*/ 420127 h 1340479"/>
                  <a:gd name="connsiteX9" fmla="*/ 15298 w 463585"/>
                  <a:gd name="connsiteY9" fmla="*/ 26973 h 1340479"/>
                  <a:gd name="connsiteX10" fmla="*/ 0 w 463585"/>
                  <a:gd name="connsiteY10" fmla="*/ 0 h 134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63585" h="1340479">
                    <a:moveTo>
                      <a:pt x="0" y="0"/>
                    </a:moveTo>
                    <a:lnTo>
                      <a:pt x="1622" y="1827"/>
                    </a:lnTo>
                    <a:cubicBezTo>
                      <a:pt x="82455" y="93096"/>
                      <a:pt x="203733" y="231469"/>
                      <a:pt x="275742" y="320432"/>
                    </a:cubicBezTo>
                    <a:cubicBezTo>
                      <a:pt x="390951" y="462774"/>
                      <a:pt x="414910" y="849631"/>
                      <a:pt x="454371" y="1071602"/>
                    </a:cubicBezTo>
                    <a:cubicBezTo>
                      <a:pt x="474102" y="1182585"/>
                      <a:pt x="458951" y="1265999"/>
                      <a:pt x="438868" y="1321666"/>
                    </a:cubicBezTo>
                    <a:lnTo>
                      <a:pt x="430880" y="1340479"/>
                    </a:lnTo>
                    <a:lnTo>
                      <a:pt x="432184" y="1333101"/>
                    </a:lnTo>
                    <a:cubicBezTo>
                      <a:pt x="441536" y="1265470"/>
                      <a:pt x="445418" y="1137558"/>
                      <a:pt x="399615" y="936290"/>
                    </a:cubicBezTo>
                    <a:cubicBezTo>
                      <a:pt x="326330" y="614258"/>
                      <a:pt x="359096" y="523710"/>
                      <a:pt x="277004" y="420127"/>
                    </a:cubicBezTo>
                    <a:cubicBezTo>
                      <a:pt x="215432" y="342437"/>
                      <a:pt x="99758" y="171005"/>
                      <a:pt x="15298" y="2697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4452241" y="-3248642"/>
                <a:ext cx="1191337" cy="388402"/>
              </a:xfrm>
              <a:custGeom>
                <a:avLst/>
                <a:gdLst>
                  <a:gd name="connsiteX0" fmla="*/ 665695 w 1191337"/>
                  <a:gd name="connsiteY0" fmla="*/ 82 h 388402"/>
                  <a:gd name="connsiteX1" fmla="*/ 1184737 w 1191337"/>
                  <a:gd name="connsiteY1" fmla="*/ 290997 h 388402"/>
                  <a:gd name="connsiteX2" fmla="*/ 1191337 w 1191337"/>
                  <a:gd name="connsiteY2" fmla="*/ 298183 h 388402"/>
                  <a:gd name="connsiteX3" fmla="*/ 1128835 w 1191337"/>
                  <a:gd name="connsiteY3" fmla="*/ 249230 h 388402"/>
                  <a:gd name="connsiteX4" fmla="*/ 594096 w 1191337"/>
                  <a:gd name="connsiteY4" fmla="*/ 128726 h 388402"/>
                  <a:gd name="connsiteX5" fmla="*/ 575392 w 1191337"/>
                  <a:gd name="connsiteY5" fmla="*/ 139581 h 388402"/>
                  <a:gd name="connsiteX6" fmla="*/ 568875 w 1191337"/>
                  <a:gd name="connsiteY6" fmla="*/ 141426 h 388402"/>
                  <a:gd name="connsiteX7" fmla="*/ 503895 w 1191337"/>
                  <a:gd name="connsiteY7" fmla="*/ 179137 h 388402"/>
                  <a:gd name="connsiteX8" fmla="*/ 468475 w 1191337"/>
                  <a:gd name="connsiteY8" fmla="*/ 210303 h 388402"/>
                  <a:gd name="connsiteX9" fmla="*/ 446816 w 1191337"/>
                  <a:gd name="connsiteY9" fmla="*/ 199047 h 388402"/>
                  <a:gd name="connsiteX10" fmla="*/ 255415 w 1191337"/>
                  <a:gd name="connsiteY10" fmla="*/ 226721 h 388402"/>
                  <a:gd name="connsiteX11" fmla="*/ 233746 w 1191337"/>
                  <a:gd name="connsiteY11" fmla="*/ 238168 h 388402"/>
                  <a:gd name="connsiteX12" fmla="*/ 230194 w 1191337"/>
                  <a:gd name="connsiteY12" fmla="*/ 239421 h 388402"/>
                  <a:gd name="connsiteX13" fmla="*/ 19083 w 1191337"/>
                  <a:gd name="connsiteY13" fmla="*/ 372812 h 388402"/>
                  <a:gd name="connsiteX14" fmla="*/ 0 w 1191337"/>
                  <a:gd name="connsiteY14" fmla="*/ 388402 h 388402"/>
                  <a:gd name="connsiteX15" fmla="*/ 35969 w 1191337"/>
                  <a:gd name="connsiteY15" fmla="*/ 328415 h 388402"/>
                  <a:gd name="connsiteX16" fmla="*/ 210951 w 1191337"/>
                  <a:gd name="connsiteY16" fmla="*/ 131801 h 388402"/>
                  <a:gd name="connsiteX17" fmla="*/ 243552 w 1191337"/>
                  <a:gd name="connsiteY17" fmla="*/ 110248 h 388402"/>
                  <a:gd name="connsiteX18" fmla="*/ 297804 w 1191337"/>
                  <a:gd name="connsiteY18" fmla="*/ 86291 h 388402"/>
                  <a:gd name="connsiteX19" fmla="*/ 445519 w 1191337"/>
                  <a:gd name="connsiteY19" fmla="*/ 87964 h 388402"/>
                  <a:gd name="connsiteX20" fmla="*/ 466458 w 1191337"/>
                  <a:gd name="connsiteY20" fmla="*/ 73615 h 388402"/>
                  <a:gd name="connsiteX21" fmla="*/ 470740 w 1191337"/>
                  <a:gd name="connsiteY21" fmla="*/ 75264 h 388402"/>
                  <a:gd name="connsiteX22" fmla="*/ 532915 w 1191337"/>
                  <a:gd name="connsiteY22" fmla="*/ 32654 h 388402"/>
                  <a:gd name="connsiteX23" fmla="*/ 591253 w 1191337"/>
                  <a:gd name="connsiteY23" fmla="*/ 10105 h 388402"/>
                  <a:gd name="connsiteX24" fmla="*/ 665695 w 1191337"/>
                  <a:gd name="connsiteY24" fmla="*/ 82 h 388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91337" h="388402">
                    <a:moveTo>
                      <a:pt x="665695" y="82"/>
                    </a:moveTo>
                    <a:cubicBezTo>
                      <a:pt x="864455" y="-4212"/>
                      <a:pt x="1062103" y="162287"/>
                      <a:pt x="1184737" y="290997"/>
                    </a:cubicBezTo>
                    <a:lnTo>
                      <a:pt x="1191337" y="298183"/>
                    </a:lnTo>
                    <a:lnTo>
                      <a:pt x="1128835" y="249230"/>
                    </a:lnTo>
                    <a:cubicBezTo>
                      <a:pt x="874881" y="68052"/>
                      <a:pt x="698573" y="82804"/>
                      <a:pt x="594096" y="128726"/>
                    </a:cubicBezTo>
                    <a:lnTo>
                      <a:pt x="575392" y="139581"/>
                    </a:lnTo>
                    <a:lnTo>
                      <a:pt x="568875" y="141426"/>
                    </a:lnTo>
                    <a:cubicBezTo>
                      <a:pt x="542756" y="152906"/>
                      <a:pt x="521126" y="166335"/>
                      <a:pt x="503895" y="179137"/>
                    </a:cubicBezTo>
                    <a:lnTo>
                      <a:pt x="468475" y="210303"/>
                    </a:lnTo>
                    <a:lnTo>
                      <a:pt x="446816" y="199047"/>
                    </a:lnTo>
                    <a:cubicBezTo>
                      <a:pt x="392128" y="179679"/>
                      <a:pt x="323120" y="196151"/>
                      <a:pt x="255415" y="226721"/>
                    </a:cubicBezTo>
                    <a:lnTo>
                      <a:pt x="233746" y="238168"/>
                    </a:lnTo>
                    <a:lnTo>
                      <a:pt x="230194" y="239421"/>
                    </a:lnTo>
                    <a:cubicBezTo>
                      <a:pt x="148949" y="276106"/>
                      <a:pt x="69580" y="333092"/>
                      <a:pt x="19083" y="372812"/>
                    </a:cubicBezTo>
                    <a:lnTo>
                      <a:pt x="0" y="388402"/>
                    </a:lnTo>
                    <a:lnTo>
                      <a:pt x="35969" y="328415"/>
                    </a:lnTo>
                    <a:cubicBezTo>
                      <a:pt x="97159" y="234071"/>
                      <a:pt x="156631" y="172041"/>
                      <a:pt x="210951" y="131801"/>
                    </a:cubicBezTo>
                    <a:lnTo>
                      <a:pt x="243552" y="110248"/>
                    </a:lnTo>
                    <a:lnTo>
                      <a:pt x="297804" y="86291"/>
                    </a:lnTo>
                    <a:cubicBezTo>
                      <a:pt x="387120" y="59337"/>
                      <a:pt x="445519" y="87964"/>
                      <a:pt x="445519" y="87964"/>
                    </a:cubicBezTo>
                    <a:lnTo>
                      <a:pt x="466458" y="73615"/>
                    </a:lnTo>
                    <a:lnTo>
                      <a:pt x="470740" y="75264"/>
                    </a:lnTo>
                    <a:lnTo>
                      <a:pt x="532915" y="32654"/>
                    </a:lnTo>
                    <a:lnTo>
                      <a:pt x="591253" y="10105"/>
                    </a:lnTo>
                    <a:cubicBezTo>
                      <a:pt x="615988" y="3824"/>
                      <a:pt x="640851" y="618"/>
                      <a:pt x="665695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4299197" y="-2944047"/>
                <a:ext cx="1479475" cy="714198"/>
              </a:xfrm>
              <a:custGeom>
                <a:avLst/>
                <a:gdLst>
                  <a:gd name="connsiteX0" fmla="*/ 922492 w 1479475"/>
                  <a:gd name="connsiteY0" fmla="*/ 43 h 714198"/>
                  <a:gd name="connsiteX1" fmla="*/ 1477822 w 1479475"/>
                  <a:gd name="connsiteY1" fmla="*/ 287126 h 714198"/>
                  <a:gd name="connsiteX2" fmla="*/ 1479475 w 1479475"/>
                  <a:gd name="connsiteY2" fmla="*/ 288725 h 714198"/>
                  <a:gd name="connsiteX3" fmla="*/ 1462009 w 1479475"/>
                  <a:gd name="connsiteY3" fmla="*/ 276448 h 714198"/>
                  <a:gd name="connsiteX4" fmla="*/ 794273 w 1479475"/>
                  <a:gd name="connsiteY4" fmla="*/ 113430 h 714198"/>
                  <a:gd name="connsiteX5" fmla="*/ 781441 w 1479475"/>
                  <a:gd name="connsiteY5" fmla="*/ 121189 h 714198"/>
                  <a:gd name="connsiteX6" fmla="*/ 769052 w 1479475"/>
                  <a:gd name="connsiteY6" fmla="*/ 126130 h 714198"/>
                  <a:gd name="connsiteX7" fmla="*/ 646530 w 1479475"/>
                  <a:gd name="connsiteY7" fmla="*/ 245386 h 714198"/>
                  <a:gd name="connsiteX8" fmla="*/ 644883 w 1479475"/>
                  <a:gd name="connsiteY8" fmla="*/ 248826 h 714198"/>
                  <a:gd name="connsiteX9" fmla="*/ 556125 w 1479475"/>
                  <a:gd name="connsiteY9" fmla="*/ 237120 h 714198"/>
                  <a:gd name="connsiteX10" fmla="*/ 302721 w 1479475"/>
                  <a:gd name="connsiteY10" fmla="*/ 295940 h 714198"/>
                  <a:gd name="connsiteX11" fmla="*/ 298378 w 1479475"/>
                  <a:gd name="connsiteY11" fmla="*/ 299009 h 714198"/>
                  <a:gd name="connsiteX12" fmla="*/ 277500 w 1479475"/>
                  <a:gd name="connsiteY12" fmla="*/ 308640 h 714198"/>
                  <a:gd name="connsiteX13" fmla="*/ 16118 w 1479475"/>
                  <a:gd name="connsiteY13" fmla="*/ 663480 h 714198"/>
                  <a:gd name="connsiteX14" fmla="*/ 0 w 1479475"/>
                  <a:gd name="connsiteY14" fmla="*/ 714198 h 714198"/>
                  <a:gd name="connsiteX15" fmla="*/ 24885 w 1479475"/>
                  <a:gd name="connsiteY15" fmla="*/ 571939 h 714198"/>
                  <a:gd name="connsiteX16" fmla="*/ 266178 w 1479475"/>
                  <a:gd name="connsiteY16" fmla="*/ 173868 h 714198"/>
                  <a:gd name="connsiteX17" fmla="*/ 301444 w 1479475"/>
                  <a:gd name="connsiteY17" fmla="*/ 155760 h 714198"/>
                  <a:gd name="connsiteX18" fmla="*/ 358890 w 1479475"/>
                  <a:gd name="connsiteY18" fmla="*/ 137275 h 714198"/>
                  <a:gd name="connsiteX19" fmla="*/ 611598 w 1479475"/>
                  <a:gd name="connsiteY19" fmla="*/ 149090 h 714198"/>
                  <a:gd name="connsiteX20" fmla="*/ 627978 w 1479475"/>
                  <a:gd name="connsiteY20" fmla="*/ 133477 h 714198"/>
                  <a:gd name="connsiteX21" fmla="*/ 629917 w 1479475"/>
                  <a:gd name="connsiteY21" fmla="*/ 134037 h 714198"/>
                  <a:gd name="connsiteX22" fmla="*/ 636819 w 1479475"/>
                  <a:gd name="connsiteY22" fmla="*/ 136390 h 714198"/>
                  <a:gd name="connsiteX23" fmla="*/ 710286 w 1479475"/>
                  <a:gd name="connsiteY23" fmla="*/ 66359 h 714198"/>
                  <a:gd name="connsiteX24" fmla="*/ 770972 w 1479475"/>
                  <a:gd name="connsiteY24" fmla="*/ 29802 h 714198"/>
                  <a:gd name="connsiteX25" fmla="*/ 841664 w 1479475"/>
                  <a:gd name="connsiteY25" fmla="*/ 7169 h 714198"/>
                  <a:gd name="connsiteX26" fmla="*/ 922492 w 1479475"/>
                  <a:gd name="connsiteY26" fmla="*/ 43 h 714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79475" h="714198">
                    <a:moveTo>
                      <a:pt x="922492" y="43"/>
                    </a:moveTo>
                    <a:cubicBezTo>
                      <a:pt x="1138747" y="3148"/>
                      <a:pt x="1356609" y="173742"/>
                      <a:pt x="1477822" y="287126"/>
                    </a:cubicBezTo>
                    <a:lnTo>
                      <a:pt x="1479475" y="288725"/>
                    </a:lnTo>
                    <a:lnTo>
                      <a:pt x="1462009" y="276448"/>
                    </a:lnTo>
                    <a:cubicBezTo>
                      <a:pt x="1112303" y="48142"/>
                      <a:pt x="908412" y="56194"/>
                      <a:pt x="794273" y="113430"/>
                    </a:cubicBezTo>
                    <a:lnTo>
                      <a:pt x="781441" y="121189"/>
                    </a:lnTo>
                    <a:lnTo>
                      <a:pt x="769052" y="126130"/>
                    </a:lnTo>
                    <a:cubicBezTo>
                      <a:pt x="697715" y="161902"/>
                      <a:pt x="661437" y="216887"/>
                      <a:pt x="646530" y="245386"/>
                    </a:cubicBezTo>
                    <a:lnTo>
                      <a:pt x="644883" y="248826"/>
                    </a:lnTo>
                    <a:lnTo>
                      <a:pt x="556125" y="237120"/>
                    </a:lnTo>
                    <a:cubicBezTo>
                      <a:pt x="455003" y="232638"/>
                      <a:pt x="371542" y="255882"/>
                      <a:pt x="302721" y="295940"/>
                    </a:cubicBezTo>
                    <a:lnTo>
                      <a:pt x="298378" y="299009"/>
                    </a:lnTo>
                    <a:lnTo>
                      <a:pt x="277500" y="308640"/>
                    </a:lnTo>
                    <a:cubicBezTo>
                      <a:pt x="139860" y="388757"/>
                      <a:pt x="60784" y="536133"/>
                      <a:pt x="16118" y="663480"/>
                    </a:cubicBezTo>
                    <a:lnTo>
                      <a:pt x="0" y="714198"/>
                    </a:lnTo>
                    <a:lnTo>
                      <a:pt x="24885" y="571939"/>
                    </a:lnTo>
                    <a:cubicBezTo>
                      <a:pt x="75608" y="353283"/>
                      <a:pt x="168154" y="235255"/>
                      <a:pt x="266178" y="173868"/>
                    </a:cubicBezTo>
                    <a:lnTo>
                      <a:pt x="301444" y="155760"/>
                    </a:lnTo>
                    <a:lnTo>
                      <a:pt x="358890" y="137275"/>
                    </a:lnTo>
                    <a:cubicBezTo>
                      <a:pt x="494121" y="104918"/>
                      <a:pt x="611598" y="149090"/>
                      <a:pt x="611598" y="149090"/>
                    </a:cubicBezTo>
                    <a:lnTo>
                      <a:pt x="627978" y="133477"/>
                    </a:lnTo>
                    <a:lnTo>
                      <a:pt x="629917" y="134037"/>
                    </a:lnTo>
                    <a:cubicBezTo>
                      <a:pt x="634422" y="135489"/>
                      <a:pt x="636819" y="136390"/>
                      <a:pt x="636819" y="136390"/>
                    </a:cubicBezTo>
                    <a:cubicBezTo>
                      <a:pt x="660580" y="108820"/>
                      <a:pt x="685133" y="85623"/>
                      <a:pt x="710286" y="66359"/>
                    </a:cubicBezTo>
                    <a:lnTo>
                      <a:pt x="770972" y="29802"/>
                    </a:lnTo>
                    <a:lnTo>
                      <a:pt x="841664" y="7169"/>
                    </a:lnTo>
                    <a:cubicBezTo>
                      <a:pt x="868454" y="1884"/>
                      <a:pt x="895461" y="-345"/>
                      <a:pt x="922492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4287787" y="-2587353"/>
                <a:ext cx="1816581" cy="891194"/>
              </a:xfrm>
              <a:custGeom>
                <a:avLst/>
                <a:gdLst>
                  <a:gd name="connsiteX0" fmla="*/ 1141738 w 1816581"/>
                  <a:gd name="connsiteY0" fmla="*/ 1954 h 891194"/>
                  <a:gd name="connsiteX1" fmla="*/ 1779876 w 1816581"/>
                  <a:gd name="connsiteY1" fmla="*/ 263494 h 891194"/>
                  <a:gd name="connsiteX2" fmla="*/ 1816581 w 1816581"/>
                  <a:gd name="connsiteY2" fmla="*/ 295285 h 891194"/>
                  <a:gd name="connsiteX3" fmla="*/ 1771215 w 1816581"/>
                  <a:gd name="connsiteY3" fmla="*/ 269091 h 891194"/>
                  <a:gd name="connsiteX4" fmla="*/ 1021524 w 1816581"/>
                  <a:gd name="connsiteY4" fmla="*/ 171765 h 891194"/>
                  <a:gd name="connsiteX5" fmla="*/ 1004088 w 1816581"/>
                  <a:gd name="connsiteY5" fmla="*/ 181352 h 891194"/>
                  <a:gd name="connsiteX6" fmla="*/ 996303 w 1816581"/>
                  <a:gd name="connsiteY6" fmla="*/ 184465 h 891194"/>
                  <a:gd name="connsiteX7" fmla="*/ 832757 w 1816581"/>
                  <a:gd name="connsiteY7" fmla="*/ 314989 h 891194"/>
                  <a:gd name="connsiteX8" fmla="*/ 831010 w 1816581"/>
                  <a:gd name="connsiteY8" fmla="*/ 317474 h 891194"/>
                  <a:gd name="connsiteX9" fmla="*/ 756795 w 1816581"/>
                  <a:gd name="connsiteY9" fmla="*/ 295430 h 891194"/>
                  <a:gd name="connsiteX10" fmla="*/ 509218 w 1816581"/>
                  <a:gd name="connsiteY10" fmla="*/ 336800 h 891194"/>
                  <a:gd name="connsiteX11" fmla="*/ 494838 w 1816581"/>
                  <a:gd name="connsiteY11" fmla="*/ 345266 h 891194"/>
                  <a:gd name="connsiteX12" fmla="*/ 483997 w 1816581"/>
                  <a:gd name="connsiteY12" fmla="*/ 349500 h 891194"/>
                  <a:gd name="connsiteX13" fmla="*/ 23247 w 1816581"/>
                  <a:gd name="connsiteY13" fmla="*/ 849513 h 891194"/>
                  <a:gd name="connsiteX14" fmla="*/ 0 w 1816581"/>
                  <a:gd name="connsiteY14" fmla="*/ 891194 h 891194"/>
                  <a:gd name="connsiteX15" fmla="*/ 5285 w 1816581"/>
                  <a:gd name="connsiteY15" fmla="*/ 871220 h 891194"/>
                  <a:gd name="connsiteX16" fmla="*/ 353338 w 1816581"/>
                  <a:gd name="connsiteY16" fmla="*/ 259967 h 891194"/>
                  <a:gd name="connsiteX17" fmla="*/ 414059 w 1816581"/>
                  <a:gd name="connsiteY17" fmla="*/ 220479 h 891194"/>
                  <a:gd name="connsiteX18" fmla="*/ 462124 w 1816581"/>
                  <a:gd name="connsiteY18" fmla="*/ 199073 h 891194"/>
                  <a:gd name="connsiteX19" fmla="*/ 775567 w 1816581"/>
                  <a:gd name="connsiteY19" fmla="*/ 208498 h 891194"/>
                  <a:gd name="connsiteX20" fmla="*/ 791958 w 1816581"/>
                  <a:gd name="connsiteY20" fmla="*/ 191931 h 891194"/>
                  <a:gd name="connsiteX21" fmla="*/ 794410 w 1816581"/>
                  <a:gd name="connsiteY21" fmla="*/ 192889 h 891194"/>
                  <a:gd name="connsiteX22" fmla="*/ 800788 w 1816581"/>
                  <a:gd name="connsiteY22" fmla="*/ 195798 h 891194"/>
                  <a:gd name="connsiteX23" fmla="*/ 888320 w 1816581"/>
                  <a:gd name="connsiteY23" fmla="*/ 107326 h 891194"/>
                  <a:gd name="connsiteX24" fmla="*/ 970762 w 1816581"/>
                  <a:gd name="connsiteY24" fmla="*/ 51183 h 891194"/>
                  <a:gd name="connsiteX25" fmla="*/ 1047449 w 1816581"/>
                  <a:gd name="connsiteY25" fmla="*/ 19618 h 891194"/>
                  <a:gd name="connsiteX26" fmla="*/ 1141738 w 1816581"/>
                  <a:gd name="connsiteY26" fmla="*/ 1954 h 89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16581" h="891194">
                    <a:moveTo>
                      <a:pt x="1141738" y="1954"/>
                    </a:moveTo>
                    <a:cubicBezTo>
                      <a:pt x="1393369" y="-20044"/>
                      <a:pt x="1642049" y="148612"/>
                      <a:pt x="1779876" y="263494"/>
                    </a:cubicBezTo>
                    <a:lnTo>
                      <a:pt x="1816581" y="295285"/>
                    </a:lnTo>
                    <a:lnTo>
                      <a:pt x="1771215" y="269091"/>
                    </a:lnTo>
                    <a:cubicBezTo>
                      <a:pt x="1403488" y="75942"/>
                      <a:pt x="1164498" y="103748"/>
                      <a:pt x="1021524" y="171765"/>
                    </a:cubicBezTo>
                    <a:lnTo>
                      <a:pt x="1004088" y="181352"/>
                    </a:lnTo>
                    <a:lnTo>
                      <a:pt x="996303" y="184465"/>
                    </a:lnTo>
                    <a:cubicBezTo>
                      <a:pt x="906945" y="226975"/>
                      <a:pt x="855092" y="285192"/>
                      <a:pt x="832757" y="314989"/>
                    </a:cubicBezTo>
                    <a:lnTo>
                      <a:pt x="831010" y="317474"/>
                    </a:lnTo>
                    <a:lnTo>
                      <a:pt x="756795" y="295430"/>
                    </a:lnTo>
                    <a:cubicBezTo>
                      <a:pt x="669914" y="280655"/>
                      <a:pt x="586722" y="298613"/>
                      <a:pt x="509218" y="336800"/>
                    </a:cubicBezTo>
                    <a:lnTo>
                      <a:pt x="494838" y="345266"/>
                    </a:lnTo>
                    <a:lnTo>
                      <a:pt x="483997" y="349500"/>
                    </a:lnTo>
                    <a:cubicBezTo>
                      <a:pt x="277322" y="451335"/>
                      <a:pt x="111098" y="697031"/>
                      <a:pt x="23247" y="849513"/>
                    </a:cubicBezTo>
                    <a:lnTo>
                      <a:pt x="0" y="891194"/>
                    </a:lnTo>
                    <a:lnTo>
                      <a:pt x="5285" y="871220"/>
                    </a:lnTo>
                    <a:cubicBezTo>
                      <a:pt x="100303" y="537691"/>
                      <a:pt x="228051" y="355817"/>
                      <a:pt x="353338" y="259967"/>
                    </a:cubicBezTo>
                    <a:lnTo>
                      <a:pt x="414059" y="220479"/>
                    </a:lnTo>
                    <a:lnTo>
                      <a:pt x="462124" y="199073"/>
                    </a:lnTo>
                    <a:cubicBezTo>
                      <a:pt x="634987" y="138032"/>
                      <a:pt x="775567" y="208498"/>
                      <a:pt x="775567" y="208498"/>
                    </a:cubicBezTo>
                    <a:lnTo>
                      <a:pt x="791958" y="191931"/>
                    </a:lnTo>
                    <a:lnTo>
                      <a:pt x="794410" y="192889"/>
                    </a:lnTo>
                    <a:cubicBezTo>
                      <a:pt x="798592" y="194697"/>
                      <a:pt x="800788" y="195798"/>
                      <a:pt x="800788" y="195798"/>
                    </a:cubicBezTo>
                    <a:cubicBezTo>
                      <a:pt x="829239" y="161578"/>
                      <a:pt x="858487" y="132246"/>
                      <a:pt x="888320" y="107326"/>
                    </a:cubicBezTo>
                    <a:lnTo>
                      <a:pt x="970762" y="51183"/>
                    </a:lnTo>
                    <a:lnTo>
                      <a:pt x="1047449" y="19618"/>
                    </a:lnTo>
                    <a:cubicBezTo>
                      <a:pt x="1078784" y="10433"/>
                      <a:pt x="1110284" y="4704"/>
                      <a:pt x="1141738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8" name="任意多边形: 形状 37"/>
              <p:cNvSpPr/>
              <p:nvPr/>
            </p:nvSpPr>
            <p:spPr>
              <a:xfrm>
                <a:off x="4838340" y="-2297337"/>
                <a:ext cx="706185" cy="309459"/>
              </a:xfrm>
              <a:custGeom>
                <a:avLst/>
                <a:gdLst>
                  <a:gd name="connsiteX0" fmla="*/ 617467 w 706185"/>
                  <a:gd name="connsiteY0" fmla="*/ 92 h 309459"/>
                  <a:gd name="connsiteX1" fmla="*/ 700513 w 706185"/>
                  <a:gd name="connsiteY1" fmla="*/ 10084 h 309459"/>
                  <a:gd name="connsiteX2" fmla="*/ 706185 w 706185"/>
                  <a:gd name="connsiteY2" fmla="*/ 12042 h 309459"/>
                  <a:gd name="connsiteX3" fmla="*/ 682193 w 706185"/>
                  <a:gd name="connsiteY3" fmla="*/ 13675 h 309459"/>
                  <a:gd name="connsiteX4" fmla="*/ 618923 w 706185"/>
                  <a:gd name="connsiteY4" fmla="*/ 36531 h 309459"/>
                  <a:gd name="connsiteX5" fmla="*/ 606885 w 706185"/>
                  <a:gd name="connsiteY5" fmla="*/ 44469 h 309459"/>
                  <a:gd name="connsiteX6" fmla="*/ 593702 w 706185"/>
                  <a:gd name="connsiteY6" fmla="*/ 49231 h 309459"/>
                  <a:gd name="connsiteX7" fmla="*/ 440910 w 706185"/>
                  <a:gd name="connsiteY7" fmla="*/ 204983 h 309459"/>
                  <a:gd name="connsiteX8" fmla="*/ 430935 w 706185"/>
                  <a:gd name="connsiteY8" fmla="*/ 223897 h 309459"/>
                  <a:gd name="connsiteX9" fmla="*/ 369405 w 706185"/>
                  <a:gd name="connsiteY9" fmla="*/ 205469 h 309459"/>
                  <a:gd name="connsiteX10" fmla="*/ 85518 w 706185"/>
                  <a:gd name="connsiteY10" fmla="*/ 262983 h 309459"/>
                  <a:gd name="connsiteX11" fmla="*/ 69714 w 706185"/>
                  <a:gd name="connsiteY11" fmla="*/ 271542 h 309459"/>
                  <a:gd name="connsiteX12" fmla="*/ 60297 w 706185"/>
                  <a:gd name="connsiteY12" fmla="*/ 275683 h 309459"/>
                  <a:gd name="connsiteX13" fmla="*/ 13314 w 706185"/>
                  <a:gd name="connsiteY13" fmla="*/ 301127 h 309459"/>
                  <a:gd name="connsiteX14" fmla="*/ 0 w 706185"/>
                  <a:gd name="connsiteY14" fmla="*/ 309459 h 309459"/>
                  <a:gd name="connsiteX15" fmla="*/ 37247 w 706185"/>
                  <a:gd name="connsiteY15" fmla="*/ 240305 h 309459"/>
                  <a:gd name="connsiteX16" fmla="*/ 90102 w 706185"/>
                  <a:gd name="connsiteY16" fmla="*/ 186454 h 309459"/>
                  <a:gd name="connsiteX17" fmla="*/ 135129 w 706185"/>
                  <a:gd name="connsiteY17" fmla="*/ 159208 h 309459"/>
                  <a:gd name="connsiteX18" fmla="*/ 186083 w 706185"/>
                  <a:gd name="connsiteY18" fmla="*/ 140937 h 309459"/>
                  <a:gd name="connsiteX19" fmla="*/ 335999 w 706185"/>
                  <a:gd name="connsiteY19" fmla="*/ 127063 h 309459"/>
                  <a:gd name="connsiteX20" fmla="*/ 353565 w 706185"/>
                  <a:gd name="connsiteY20" fmla="*/ 113835 h 309459"/>
                  <a:gd name="connsiteX21" fmla="*/ 361220 w 706185"/>
                  <a:gd name="connsiteY21" fmla="*/ 114363 h 309459"/>
                  <a:gd name="connsiteX22" fmla="*/ 442613 w 706185"/>
                  <a:gd name="connsiteY22" fmla="*/ 53072 h 309459"/>
                  <a:gd name="connsiteX23" fmla="*/ 493727 w 706185"/>
                  <a:gd name="connsiteY23" fmla="*/ 26740 h 309459"/>
                  <a:gd name="connsiteX24" fmla="*/ 559485 w 706185"/>
                  <a:gd name="connsiteY24" fmla="*/ 6758 h 309459"/>
                  <a:gd name="connsiteX25" fmla="*/ 617467 w 706185"/>
                  <a:gd name="connsiteY25" fmla="*/ 92 h 309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06185" h="309459">
                    <a:moveTo>
                      <a:pt x="617467" y="92"/>
                    </a:moveTo>
                    <a:cubicBezTo>
                      <a:pt x="652767" y="-767"/>
                      <a:pt x="681052" y="4551"/>
                      <a:pt x="700513" y="10084"/>
                    </a:cubicBezTo>
                    <a:lnTo>
                      <a:pt x="706185" y="12042"/>
                    </a:lnTo>
                    <a:lnTo>
                      <a:pt x="682193" y="13675"/>
                    </a:lnTo>
                    <a:cubicBezTo>
                      <a:pt x="659385" y="18637"/>
                      <a:pt x="638304" y="26572"/>
                      <a:pt x="618923" y="36531"/>
                    </a:cubicBezTo>
                    <a:lnTo>
                      <a:pt x="606885" y="44469"/>
                    </a:lnTo>
                    <a:lnTo>
                      <a:pt x="593702" y="49231"/>
                    </a:lnTo>
                    <a:cubicBezTo>
                      <a:pt x="516178" y="89066"/>
                      <a:pt x="465849" y="161272"/>
                      <a:pt x="440910" y="204983"/>
                    </a:cubicBezTo>
                    <a:lnTo>
                      <a:pt x="430935" y="223897"/>
                    </a:lnTo>
                    <a:lnTo>
                      <a:pt x="369405" y="205469"/>
                    </a:lnTo>
                    <a:cubicBezTo>
                      <a:pt x="264144" y="189091"/>
                      <a:pt x="157550" y="227259"/>
                      <a:pt x="85518" y="262983"/>
                    </a:cubicBezTo>
                    <a:lnTo>
                      <a:pt x="69714" y="271542"/>
                    </a:lnTo>
                    <a:lnTo>
                      <a:pt x="60297" y="275683"/>
                    </a:lnTo>
                    <a:cubicBezTo>
                      <a:pt x="42289" y="284614"/>
                      <a:pt x="26442" y="293392"/>
                      <a:pt x="13314" y="301127"/>
                    </a:cubicBezTo>
                    <a:lnTo>
                      <a:pt x="0" y="309459"/>
                    </a:lnTo>
                    <a:lnTo>
                      <a:pt x="37247" y="240305"/>
                    </a:lnTo>
                    <a:cubicBezTo>
                      <a:pt x="53086" y="219038"/>
                      <a:pt x="71011" y="201277"/>
                      <a:pt x="90102" y="186454"/>
                    </a:cubicBezTo>
                    <a:lnTo>
                      <a:pt x="135129" y="159208"/>
                    </a:lnTo>
                    <a:lnTo>
                      <a:pt x="186083" y="140937"/>
                    </a:lnTo>
                    <a:cubicBezTo>
                      <a:pt x="266414" y="119576"/>
                      <a:pt x="335999" y="127063"/>
                      <a:pt x="335999" y="127063"/>
                    </a:cubicBezTo>
                    <a:lnTo>
                      <a:pt x="353565" y="113835"/>
                    </a:lnTo>
                    <a:lnTo>
                      <a:pt x="361220" y="114363"/>
                    </a:lnTo>
                    <a:cubicBezTo>
                      <a:pt x="389274" y="89656"/>
                      <a:pt x="416481" y="69474"/>
                      <a:pt x="442613" y="53072"/>
                    </a:cubicBezTo>
                    <a:lnTo>
                      <a:pt x="493727" y="26740"/>
                    </a:lnTo>
                    <a:lnTo>
                      <a:pt x="559485" y="6758"/>
                    </a:lnTo>
                    <a:cubicBezTo>
                      <a:pt x="580415" y="2495"/>
                      <a:pt x="599818" y="522"/>
                      <a:pt x="617467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4343624" y="-2212953"/>
                <a:ext cx="1850999" cy="1359416"/>
              </a:xfrm>
              <a:custGeom>
                <a:avLst/>
                <a:gdLst>
                  <a:gd name="connsiteX0" fmla="*/ 1499347 w 1850999"/>
                  <a:gd name="connsiteY0" fmla="*/ 337 h 1359416"/>
                  <a:gd name="connsiteX1" fmla="*/ 1850764 w 1850999"/>
                  <a:gd name="connsiteY1" fmla="*/ 140387 h 1359416"/>
                  <a:gd name="connsiteX2" fmla="*/ 1850999 w 1850999"/>
                  <a:gd name="connsiteY2" fmla="*/ 140579 h 1359416"/>
                  <a:gd name="connsiteX3" fmla="*/ 1833117 w 1850999"/>
                  <a:gd name="connsiteY3" fmla="*/ 134324 h 1359416"/>
                  <a:gd name="connsiteX4" fmla="*/ 1383948 w 1850999"/>
                  <a:gd name="connsiteY4" fmla="*/ 192315 h 1359416"/>
                  <a:gd name="connsiteX5" fmla="*/ 1382695 w 1850999"/>
                  <a:gd name="connsiteY5" fmla="*/ 193246 h 1359416"/>
                  <a:gd name="connsiteX6" fmla="*/ 1358727 w 1850999"/>
                  <a:gd name="connsiteY6" fmla="*/ 205015 h 1359416"/>
                  <a:gd name="connsiteX7" fmla="*/ 1187896 w 1850999"/>
                  <a:gd name="connsiteY7" fmla="*/ 362795 h 1359416"/>
                  <a:gd name="connsiteX8" fmla="*/ 1184593 w 1850999"/>
                  <a:gd name="connsiteY8" fmla="*/ 367487 h 1359416"/>
                  <a:gd name="connsiteX9" fmla="*/ 1040893 w 1850999"/>
                  <a:gd name="connsiteY9" fmla="*/ 373246 h 1359416"/>
                  <a:gd name="connsiteX10" fmla="*/ 757314 w 1850999"/>
                  <a:gd name="connsiteY10" fmla="*/ 456433 h 1359416"/>
                  <a:gd name="connsiteX11" fmla="*/ 740721 w 1850999"/>
                  <a:gd name="connsiteY11" fmla="*/ 465814 h 1359416"/>
                  <a:gd name="connsiteX12" fmla="*/ 732093 w 1850999"/>
                  <a:gd name="connsiteY12" fmla="*/ 469133 h 1359416"/>
                  <a:gd name="connsiteX13" fmla="*/ 15576 w 1850999"/>
                  <a:gd name="connsiteY13" fmla="*/ 1320495 h 1359416"/>
                  <a:gd name="connsiteX14" fmla="*/ 0 w 1850999"/>
                  <a:gd name="connsiteY14" fmla="*/ 1359416 h 1359416"/>
                  <a:gd name="connsiteX15" fmla="*/ 26285 w 1850999"/>
                  <a:gd name="connsiteY15" fmla="*/ 1250092 h 1359416"/>
                  <a:gd name="connsiteX16" fmla="*/ 618685 w 1850999"/>
                  <a:gd name="connsiteY16" fmla="*/ 342319 h 1359416"/>
                  <a:gd name="connsiteX17" fmla="*/ 689319 w 1850999"/>
                  <a:gd name="connsiteY17" fmla="*/ 305007 h 1359416"/>
                  <a:gd name="connsiteX18" fmla="*/ 770462 w 1850999"/>
                  <a:gd name="connsiteY18" fmla="*/ 272557 h 1359416"/>
                  <a:gd name="connsiteX19" fmla="*/ 1058322 w 1850999"/>
                  <a:gd name="connsiteY19" fmla="*/ 228002 h 1359416"/>
                  <a:gd name="connsiteX20" fmla="*/ 1070988 w 1850999"/>
                  <a:gd name="connsiteY20" fmla="*/ 214634 h 1359416"/>
                  <a:gd name="connsiteX21" fmla="*/ 1073715 w 1850999"/>
                  <a:gd name="connsiteY21" fmla="*/ 214672 h 1359416"/>
                  <a:gd name="connsiteX22" fmla="*/ 1083543 w 1850999"/>
                  <a:gd name="connsiteY22" fmla="*/ 215302 h 1359416"/>
                  <a:gd name="connsiteX23" fmla="*/ 1234945 w 1850999"/>
                  <a:gd name="connsiteY23" fmla="*/ 74926 h 1359416"/>
                  <a:gd name="connsiteX24" fmla="*/ 1293648 w 1850999"/>
                  <a:gd name="connsiteY24" fmla="*/ 41257 h 1359416"/>
                  <a:gd name="connsiteX25" fmla="*/ 1358540 w 1850999"/>
                  <a:gd name="connsiteY25" fmla="*/ 16979 h 1359416"/>
                  <a:gd name="connsiteX26" fmla="*/ 1499347 w 1850999"/>
                  <a:gd name="connsiteY26" fmla="*/ 337 h 1359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50999" h="1359416">
                    <a:moveTo>
                      <a:pt x="1499347" y="337"/>
                    </a:moveTo>
                    <a:cubicBezTo>
                      <a:pt x="1656840" y="6310"/>
                      <a:pt x="1786902" y="90444"/>
                      <a:pt x="1850764" y="140387"/>
                    </a:cubicBezTo>
                    <a:lnTo>
                      <a:pt x="1850999" y="140579"/>
                    </a:lnTo>
                    <a:lnTo>
                      <a:pt x="1833117" y="134324"/>
                    </a:lnTo>
                    <a:cubicBezTo>
                      <a:pt x="1639843" y="79664"/>
                      <a:pt x="1489422" y="126649"/>
                      <a:pt x="1383948" y="192315"/>
                    </a:cubicBezTo>
                    <a:lnTo>
                      <a:pt x="1382695" y="193246"/>
                    </a:lnTo>
                    <a:lnTo>
                      <a:pt x="1358727" y="205015"/>
                    </a:lnTo>
                    <a:cubicBezTo>
                      <a:pt x="1268321" y="261299"/>
                      <a:pt x="1210938" y="331308"/>
                      <a:pt x="1187896" y="362795"/>
                    </a:cubicBezTo>
                    <a:lnTo>
                      <a:pt x="1184593" y="367487"/>
                    </a:lnTo>
                    <a:lnTo>
                      <a:pt x="1040893" y="373246"/>
                    </a:lnTo>
                    <a:cubicBezTo>
                      <a:pt x="938043" y="386118"/>
                      <a:pt x="843660" y="415381"/>
                      <a:pt x="757314" y="456433"/>
                    </a:cubicBezTo>
                    <a:lnTo>
                      <a:pt x="740721" y="465814"/>
                    </a:lnTo>
                    <a:lnTo>
                      <a:pt x="732093" y="469133"/>
                    </a:lnTo>
                    <a:cubicBezTo>
                      <a:pt x="343537" y="653871"/>
                      <a:pt x="117741" y="1077370"/>
                      <a:pt x="15576" y="1320495"/>
                    </a:cubicBezTo>
                    <a:lnTo>
                      <a:pt x="0" y="1359416"/>
                    </a:lnTo>
                    <a:lnTo>
                      <a:pt x="26285" y="1250092"/>
                    </a:lnTo>
                    <a:cubicBezTo>
                      <a:pt x="162874" y="732075"/>
                      <a:pt x="402227" y="472186"/>
                      <a:pt x="618685" y="342319"/>
                    </a:cubicBezTo>
                    <a:lnTo>
                      <a:pt x="689319" y="305007"/>
                    </a:lnTo>
                    <a:lnTo>
                      <a:pt x="770462" y="272557"/>
                    </a:lnTo>
                    <a:cubicBezTo>
                      <a:pt x="935991" y="215963"/>
                      <a:pt x="1058322" y="228002"/>
                      <a:pt x="1058322" y="228002"/>
                    </a:cubicBezTo>
                    <a:lnTo>
                      <a:pt x="1070988" y="214634"/>
                    </a:lnTo>
                    <a:lnTo>
                      <a:pt x="1073715" y="214672"/>
                    </a:lnTo>
                    <a:cubicBezTo>
                      <a:pt x="1080145" y="214968"/>
                      <a:pt x="1083543" y="215302"/>
                      <a:pt x="1083543" y="215302"/>
                    </a:cubicBezTo>
                    <a:cubicBezTo>
                      <a:pt x="1133838" y="155142"/>
                      <a:pt x="1184607" y="109223"/>
                      <a:pt x="1234945" y="74926"/>
                    </a:cubicBezTo>
                    <a:lnTo>
                      <a:pt x="1293648" y="41257"/>
                    </a:lnTo>
                    <a:lnTo>
                      <a:pt x="1358540" y="16979"/>
                    </a:lnTo>
                    <a:cubicBezTo>
                      <a:pt x="1407113" y="3304"/>
                      <a:pt x="1454350" y="-1370"/>
                      <a:pt x="1499347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0" name="任意多边形: 形状 39"/>
              <p:cNvSpPr/>
              <p:nvPr/>
            </p:nvSpPr>
            <p:spPr>
              <a:xfrm>
                <a:off x="4826254" y="-1797133"/>
                <a:ext cx="1531163" cy="945200"/>
              </a:xfrm>
              <a:custGeom>
                <a:avLst/>
                <a:gdLst>
                  <a:gd name="connsiteX0" fmla="*/ 1226430 w 1531163"/>
                  <a:gd name="connsiteY0" fmla="*/ 10 h 945200"/>
                  <a:gd name="connsiteX1" fmla="*/ 1524489 w 1531163"/>
                  <a:gd name="connsiteY1" fmla="*/ 38262 h 945200"/>
                  <a:gd name="connsiteX2" fmla="*/ 1531163 w 1531163"/>
                  <a:gd name="connsiteY2" fmla="*/ 40184 h 945200"/>
                  <a:gd name="connsiteX3" fmla="*/ 1517332 w 1531163"/>
                  <a:gd name="connsiteY3" fmla="*/ 38956 h 945200"/>
                  <a:gd name="connsiteX4" fmla="*/ 1017234 w 1531163"/>
                  <a:gd name="connsiteY4" fmla="*/ 153261 h 945200"/>
                  <a:gd name="connsiteX5" fmla="*/ 1013129 w 1531163"/>
                  <a:gd name="connsiteY5" fmla="*/ 155699 h 945200"/>
                  <a:gd name="connsiteX6" fmla="*/ 992013 w 1531163"/>
                  <a:gd name="connsiteY6" fmla="*/ 165961 h 945200"/>
                  <a:gd name="connsiteX7" fmla="*/ 846283 w 1531163"/>
                  <a:gd name="connsiteY7" fmla="*/ 261405 h 945200"/>
                  <a:gd name="connsiteX8" fmla="*/ 1013494 w 1531163"/>
                  <a:gd name="connsiteY8" fmla="*/ 306794 h 945200"/>
                  <a:gd name="connsiteX9" fmla="*/ 1034942 w 1531163"/>
                  <a:gd name="connsiteY9" fmla="*/ 294767 h 945200"/>
                  <a:gd name="connsiteX10" fmla="*/ 1038715 w 1531163"/>
                  <a:gd name="connsiteY10" fmla="*/ 294094 h 945200"/>
                  <a:gd name="connsiteX11" fmla="*/ 1071273 w 1531163"/>
                  <a:gd name="connsiteY11" fmla="*/ 275837 h 945200"/>
                  <a:gd name="connsiteX12" fmla="*/ 1093520 w 1531163"/>
                  <a:gd name="connsiteY12" fmla="*/ 263561 h 945200"/>
                  <a:gd name="connsiteX13" fmla="*/ 1147233 w 1531163"/>
                  <a:gd name="connsiteY13" fmla="*/ 246125 h 945200"/>
                  <a:gd name="connsiteX14" fmla="*/ 1413937 w 1531163"/>
                  <a:gd name="connsiteY14" fmla="*/ 204107 h 945200"/>
                  <a:gd name="connsiteX15" fmla="*/ 1452282 w 1531163"/>
                  <a:gd name="connsiteY15" fmla="*/ 200884 h 945200"/>
                  <a:gd name="connsiteX16" fmla="*/ 1424156 w 1531163"/>
                  <a:gd name="connsiteY16" fmla="*/ 211145 h 945200"/>
                  <a:gd name="connsiteX17" fmla="*/ 1250637 w 1531163"/>
                  <a:gd name="connsiteY17" fmla="*/ 288271 h 945200"/>
                  <a:gd name="connsiteX18" fmla="*/ 1244761 w 1531163"/>
                  <a:gd name="connsiteY18" fmla="*/ 291616 h 945200"/>
                  <a:gd name="connsiteX19" fmla="*/ 1225416 w 1531163"/>
                  <a:gd name="connsiteY19" fmla="*/ 300971 h 945200"/>
                  <a:gd name="connsiteX20" fmla="*/ 1088387 w 1531163"/>
                  <a:gd name="connsiteY20" fmla="*/ 378976 h 945200"/>
                  <a:gd name="connsiteX21" fmla="*/ 1062239 w 1531163"/>
                  <a:gd name="connsiteY21" fmla="*/ 390741 h 945200"/>
                  <a:gd name="connsiteX22" fmla="*/ 554058 w 1531163"/>
                  <a:gd name="connsiteY22" fmla="*/ 404349 h 945200"/>
                  <a:gd name="connsiteX23" fmla="*/ 529162 w 1531163"/>
                  <a:gd name="connsiteY23" fmla="*/ 416942 h 945200"/>
                  <a:gd name="connsiteX24" fmla="*/ 528837 w 1531163"/>
                  <a:gd name="connsiteY24" fmla="*/ 417049 h 945200"/>
                  <a:gd name="connsiteX25" fmla="*/ 23812 w 1531163"/>
                  <a:gd name="connsiteY25" fmla="*/ 908646 h 945200"/>
                  <a:gd name="connsiteX26" fmla="*/ 0 w 1531163"/>
                  <a:gd name="connsiteY26" fmla="*/ 945200 h 945200"/>
                  <a:gd name="connsiteX27" fmla="*/ 6340 w 1531163"/>
                  <a:gd name="connsiteY27" fmla="*/ 916135 h 945200"/>
                  <a:gd name="connsiteX28" fmla="*/ 436337 w 1531163"/>
                  <a:gd name="connsiteY28" fmla="*/ 287376 h 945200"/>
                  <a:gd name="connsiteX29" fmla="*/ 509112 w 1531163"/>
                  <a:gd name="connsiteY29" fmla="*/ 249020 h 945200"/>
                  <a:gd name="connsiteX30" fmla="*/ 611546 w 1531163"/>
                  <a:gd name="connsiteY30" fmla="*/ 210758 h 945200"/>
                  <a:gd name="connsiteX31" fmla="*/ 730718 w 1531163"/>
                  <a:gd name="connsiteY31" fmla="*/ 182838 h 945200"/>
                  <a:gd name="connsiteX32" fmla="*/ 733847 w 1531163"/>
                  <a:gd name="connsiteY32" fmla="*/ 179269 h 945200"/>
                  <a:gd name="connsiteX33" fmla="*/ 738763 w 1531163"/>
                  <a:gd name="connsiteY33" fmla="*/ 174162 h 945200"/>
                  <a:gd name="connsiteX34" fmla="*/ 755939 w 1531163"/>
                  <a:gd name="connsiteY34" fmla="*/ 170138 h 945200"/>
                  <a:gd name="connsiteX35" fmla="*/ 873717 w 1531163"/>
                  <a:gd name="connsiteY35" fmla="*/ 79282 h 945200"/>
                  <a:gd name="connsiteX36" fmla="*/ 895051 w 1531163"/>
                  <a:gd name="connsiteY36" fmla="*/ 68322 h 945200"/>
                  <a:gd name="connsiteX37" fmla="*/ 943745 w 1531163"/>
                  <a:gd name="connsiteY37" fmla="*/ 48071 h 945200"/>
                  <a:gd name="connsiteX38" fmla="*/ 1226430 w 1531163"/>
                  <a:gd name="connsiteY38" fmla="*/ 10 h 94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531163" h="945200">
                    <a:moveTo>
                      <a:pt x="1226430" y="10"/>
                    </a:moveTo>
                    <a:cubicBezTo>
                      <a:pt x="1313150" y="-361"/>
                      <a:pt x="1412246" y="10508"/>
                      <a:pt x="1524489" y="38262"/>
                    </a:cubicBezTo>
                    <a:lnTo>
                      <a:pt x="1531163" y="40184"/>
                    </a:lnTo>
                    <a:lnTo>
                      <a:pt x="1517332" y="38956"/>
                    </a:lnTo>
                    <a:cubicBezTo>
                      <a:pt x="1394795" y="33497"/>
                      <a:pt x="1210435" y="49386"/>
                      <a:pt x="1017234" y="153261"/>
                    </a:cubicBezTo>
                    <a:lnTo>
                      <a:pt x="1013129" y="155699"/>
                    </a:lnTo>
                    <a:lnTo>
                      <a:pt x="992013" y="165961"/>
                    </a:lnTo>
                    <a:cubicBezTo>
                      <a:pt x="943713" y="191930"/>
                      <a:pt x="894860" y="223397"/>
                      <a:pt x="846283" y="261405"/>
                    </a:cubicBezTo>
                    <a:cubicBezTo>
                      <a:pt x="846283" y="261405"/>
                      <a:pt x="935300" y="333971"/>
                      <a:pt x="1013494" y="306794"/>
                    </a:cubicBezTo>
                    <a:lnTo>
                      <a:pt x="1034942" y="294767"/>
                    </a:lnTo>
                    <a:lnTo>
                      <a:pt x="1038715" y="294094"/>
                    </a:lnTo>
                    <a:cubicBezTo>
                      <a:pt x="1049886" y="290211"/>
                      <a:pt x="1060835" y="284293"/>
                      <a:pt x="1071273" y="275837"/>
                    </a:cubicBezTo>
                    <a:lnTo>
                      <a:pt x="1093520" y="263561"/>
                    </a:lnTo>
                    <a:lnTo>
                      <a:pt x="1147233" y="246125"/>
                    </a:lnTo>
                    <a:cubicBezTo>
                      <a:pt x="1234204" y="223135"/>
                      <a:pt x="1347842" y="210185"/>
                      <a:pt x="1413937" y="204107"/>
                    </a:cubicBezTo>
                    <a:lnTo>
                      <a:pt x="1452282" y="200884"/>
                    </a:lnTo>
                    <a:lnTo>
                      <a:pt x="1424156" y="211145"/>
                    </a:lnTo>
                    <a:cubicBezTo>
                      <a:pt x="1380859" y="227613"/>
                      <a:pt x="1320177" y="252919"/>
                      <a:pt x="1250637" y="288271"/>
                    </a:cubicBezTo>
                    <a:lnTo>
                      <a:pt x="1244761" y="291616"/>
                    </a:lnTo>
                    <a:lnTo>
                      <a:pt x="1225416" y="300971"/>
                    </a:lnTo>
                    <a:lnTo>
                      <a:pt x="1088387" y="378976"/>
                    </a:lnTo>
                    <a:lnTo>
                      <a:pt x="1062239" y="390741"/>
                    </a:lnTo>
                    <a:cubicBezTo>
                      <a:pt x="938580" y="426408"/>
                      <a:pt x="781665" y="310065"/>
                      <a:pt x="554058" y="404349"/>
                    </a:cubicBezTo>
                    <a:lnTo>
                      <a:pt x="529162" y="416942"/>
                    </a:lnTo>
                    <a:lnTo>
                      <a:pt x="528837" y="417049"/>
                    </a:lnTo>
                    <a:cubicBezTo>
                      <a:pt x="389744" y="474667"/>
                      <a:pt x="224250" y="610946"/>
                      <a:pt x="23812" y="908646"/>
                    </a:cubicBezTo>
                    <a:lnTo>
                      <a:pt x="0" y="945200"/>
                    </a:lnTo>
                    <a:lnTo>
                      <a:pt x="6340" y="916135"/>
                    </a:lnTo>
                    <a:cubicBezTo>
                      <a:pt x="38466" y="780914"/>
                      <a:pt x="142028" y="467187"/>
                      <a:pt x="436337" y="287376"/>
                    </a:cubicBezTo>
                    <a:lnTo>
                      <a:pt x="509112" y="249020"/>
                    </a:lnTo>
                    <a:lnTo>
                      <a:pt x="611546" y="210758"/>
                    </a:lnTo>
                    <a:cubicBezTo>
                      <a:pt x="649085" y="199383"/>
                      <a:pt x="688769" y="189973"/>
                      <a:pt x="730718" y="182838"/>
                    </a:cubicBezTo>
                    <a:cubicBezTo>
                      <a:pt x="730718" y="182838"/>
                      <a:pt x="731752" y="181579"/>
                      <a:pt x="733847" y="179269"/>
                    </a:cubicBezTo>
                    <a:lnTo>
                      <a:pt x="738763" y="174162"/>
                    </a:lnTo>
                    <a:lnTo>
                      <a:pt x="755939" y="170138"/>
                    </a:lnTo>
                    <a:cubicBezTo>
                      <a:pt x="755939" y="170138"/>
                      <a:pt x="793148" y="124803"/>
                      <a:pt x="873717" y="79282"/>
                    </a:cubicBezTo>
                    <a:lnTo>
                      <a:pt x="895051" y="68322"/>
                    </a:lnTo>
                    <a:lnTo>
                      <a:pt x="943745" y="48071"/>
                    </a:lnTo>
                    <a:cubicBezTo>
                      <a:pt x="1017184" y="20985"/>
                      <a:pt x="1110805" y="506"/>
                      <a:pt x="122643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7705481" y="-1681239"/>
                <a:ext cx="365371" cy="317595"/>
              </a:xfrm>
              <a:custGeom>
                <a:avLst/>
                <a:gdLst>
                  <a:gd name="connsiteX0" fmla="*/ 365371 w 365371"/>
                  <a:gd name="connsiteY0" fmla="*/ 0 h 317595"/>
                  <a:gd name="connsiteX1" fmla="*/ 301061 w 365371"/>
                  <a:gd name="connsiteY1" fmla="*/ 97954 h 317595"/>
                  <a:gd name="connsiteX2" fmla="*/ 303186 w 365371"/>
                  <a:gd name="connsiteY2" fmla="*/ 126435 h 317595"/>
                  <a:gd name="connsiteX3" fmla="*/ 220198 w 365371"/>
                  <a:gd name="connsiteY3" fmla="*/ 144484 h 317595"/>
                  <a:gd name="connsiteX4" fmla="*/ 168454 w 365371"/>
                  <a:gd name="connsiteY4" fmla="*/ 162204 h 317595"/>
                  <a:gd name="connsiteX5" fmla="*/ 148702 w 365371"/>
                  <a:gd name="connsiteY5" fmla="*/ 173031 h 317595"/>
                  <a:gd name="connsiteX6" fmla="*/ 143233 w 365371"/>
                  <a:gd name="connsiteY6" fmla="*/ 174904 h 317595"/>
                  <a:gd name="connsiteX7" fmla="*/ 93371 w 365371"/>
                  <a:gd name="connsiteY7" fmla="*/ 202236 h 317595"/>
                  <a:gd name="connsiteX8" fmla="*/ 15861 w 365371"/>
                  <a:gd name="connsiteY8" fmla="*/ 283407 h 317595"/>
                  <a:gd name="connsiteX9" fmla="*/ 0 w 365371"/>
                  <a:gd name="connsiteY9" fmla="*/ 317595 h 317595"/>
                  <a:gd name="connsiteX10" fmla="*/ 8358 w 365371"/>
                  <a:gd name="connsiteY10" fmla="*/ 268416 h 317595"/>
                  <a:gd name="connsiteX11" fmla="*/ 68212 w 365371"/>
                  <a:gd name="connsiteY11" fmla="*/ 175447 h 317595"/>
                  <a:gd name="connsiteX12" fmla="*/ 111929 w 365371"/>
                  <a:gd name="connsiteY12" fmla="*/ 142726 h 317595"/>
                  <a:gd name="connsiteX13" fmla="*/ 136357 w 365371"/>
                  <a:gd name="connsiteY13" fmla="*/ 130495 h 317595"/>
                  <a:gd name="connsiteX14" fmla="*/ 243466 w 365371"/>
                  <a:gd name="connsiteY14" fmla="*/ 100062 h 317595"/>
                  <a:gd name="connsiteX15" fmla="*/ 250763 w 365371"/>
                  <a:gd name="connsiteY15" fmla="*/ 92455 h 317595"/>
                  <a:gd name="connsiteX16" fmla="*/ 268687 w 365371"/>
                  <a:gd name="connsiteY16" fmla="*/ 87362 h 317595"/>
                  <a:gd name="connsiteX17" fmla="*/ 306388 w 365371"/>
                  <a:gd name="connsiteY17" fmla="*/ 27113 h 317595"/>
                  <a:gd name="connsiteX18" fmla="*/ 331522 w 365371"/>
                  <a:gd name="connsiteY18" fmla="*/ 10929 h 317595"/>
                  <a:gd name="connsiteX19" fmla="*/ 365371 w 365371"/>
                  <a:gd name="connsiteY19" fmla="*/ 0 h 317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5371" h="317595">
                    <a:moveTo>
                      <a:pt x="365371" y="0"/>
                    </a:moveTo>
                    <a:cubicBezTo>
                      <a:pt x="332340" y="8720"/>
                      <a:pt x="306047" y="57671"/>
                      <a:pt x="301061" y="97954"/>
                    </a:cubicBezTo>
                    <a:lnTo>
                      <a:pt x="303186" y="126435"/>
                    </a:lnTo>
                    <a:lnTo>
                      <a:pt x="220198" y="144484"/>
                    </a:lnTo>
                    <a:cubicBezTo>
                      <a:pt x="202648" y="149262"/>
                      <a:pt x="185394" y="154932"/>
                      <a:pt x="168454" y="162204"/>
                    </a:cubicBezTo>
                    <a:lnTo>
                      <a:pt x="148702" y="173031"/>
                    </a:lnTo>
                    <a:lnTo>
                      <a:pt x="143233" y="174904"/>
                    </a:lnTo>
                    <a:cubicBezTo>
                      <a:pt x="126293" y="182176"/>
                      <a:pt x="109667" y="191050"/>
                      <a:pt x="93371" y="202236"/>
                    </a:cubicBezTo>
                    <a:cubicBezTo>
                      <a:pt x="62544" y="223554"/>
                      <a:pt x="35503" y="251477"/>
                      <a:pt x="15861" y="283407"/>
                    </a:cubicBezTo>
                    <a:lnTo>
                      <a:pt x="0" y="317595"/>
                    </a:lnTo>
                    <a:lnTo>
                      <a:pt x="8358" y="268416"/>
                    </a:lnTo>
                    <a:cubicBezTo>
                      <a:pt x="19765" y="233227"/>
                      <a:pt x="41082" y="200462"/>
                      <a:pt x="68212" y="175447"/>
                    </a:cubicBezTo>
                    <a:lnTo>
                      <a:pt x="111929" y="142726"/>
                    </a:lnTo>
                    <a:lnTo>
                      <a:pt x="136357" y="130495"/>
                    </a:lnTo>
                    <a:cubicBezTo>
                      <a:pt x="170621" y="116446"/>
                      <a:pt x="207175" y="106933"/>
                      <a:pt x="243466" y="100062"/>
                    </a:cubicBezTo>
                    <a:lnTo>
                      <a:pt x="250763" y="92455"/>
                    </a:lnTo>
                    <a:lnTo>
                      <a:pt x="268687" y="87362"/>
                    </a:lnTo>
                    <a:cubicBezTo>
                      <a:pt x="281020" y="82431"/>
                      <a:pt x="294406" y="39094"/>
                      <a:pt x="306388" y="27113"/>
                    </a:cubicBezTo>
                    <a:lnTo>
                      <a:pt x="331522" y="10929"/>
                    </a:lnTo>
                    <a:lnTo>
                      <a:pt x="3653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7872639" y="-1659222"/>
                <a:ext cx="441483" cy="526409"/>
              </a:xfrm>
              <a:custGeom>
                <a:avLst/>
                <a:gdLst>
                  <a:gd name="connsiteX0" fmla="*/ 373720 w 441483"/>
                  <a:gd name="connsiteY0" fmla="*/ 4 h 526409"/>
                  <a:gd name="connsiteX1" fmla="*/ 412780 w 441483"/>
                  <a:gd name="connsiteY1" fmla="*/ 4496 h 526409"/>
                  <a:gd name="connsiteX2" fmla="*/ 441483 w 441483"/>
                  <a:gd name="connsiteY2" fmla="*/ 15465 h 526409"/>
                  <a:gd name="connsiteX3" fmla="*/ 405723 w 441483"/>
                  <a:gd name="connsiteY3" fmla="*/ 25884 h 526409"/>
                  <a:gd name="connsiteX4" fmla="*/ 392133 w 441483"/>
                  <a:gd name="connsiteY4" fmla="*/ 35195 h 526409"/>
                  <a:gd name="connsiteX5" fmla="*/ 380502 w 441483"/>
                  <a:gd name="connsiteY5" fmla="*/ 38584 h 526409"/>
                  <a:gd name="connsiteX6" fmla="*/ 321882 w 441483"/>
                  <a:gd name="connsiteY6" fmla="*/ 78748 h 526409"/>
                  <a:gd name="connsiteX7" fmla="*/ 278082 w 441483"/>
                  <a:gd name="connsiteY7" fmla="*/ 174821 h 526409"/>
                  <a:gd name="connsiteX8" fmla="*/ 280224 w 441483"/>
                  <a:gd name="connsiteY8" fmla="*/ 197892 h 526409"/>
                  <a:gd name="connsiteX9" fmla="*/ 244403 w 441483"/>
                  <a:gd name="connsiteY9" fmla="*/ 198466 h 526409"/>
                  <a:gd name="connsiteX10" fmla="*/ 185691 w 441483"/>
                  <a:gd name="connsiteY10" fmla="*/ 220503 h 526409"/>
                  <a:gd name="connsiteX11" fmla="*/ 176980 w 441483"/>
                  <a:gd name="connsiteY11" fmla="*/ 227006 h 526409"/>
                  <a:gd name="connsiteX12" fmla="*/ 160470 w 441483"/>
                  <a:gd name="connsiteY12" fmla="*/ 233203 h 526409"/>
                  <a:gd name="connsiteX13" fmla="*/ 68910 w 441483"/>
                  <a:gd name="connsiteY13" fmla="*/ 321507 h 526409"/>
                  <a:gd name="connsiteX14" fmla="*/ 15927 w 441483"/>
                  <a:gd name="connsiteY14" fmla="*/ 464023 h 526409"/>
                  <a:gd name="connsiteX15" fmla="*/ 8608 w 441483"/>
                  <a:gd name="connsiteY15" fmla="*/ 526409 h 526409"/>
                  <a:gd name="connsiteX16" fmla="*/ 102 w 441483"/>
                  <a:gd name="connsiteY16" fmla="*/ 462202 h 526409"/>
                  <a:gd name="connsiteX17" fmla="*/ 27893 w 441483"/>
                  <a:gd name="connsiteY17" fmla="*/ 319726 h 526409"/>
                  <a:gd name="connsiteX18" fmla="*/ 115182 w 441483"/>
                  <a:gd name="connsiteY18" fmla="*/ 203503 h 526409"/>
                  <a:gd name="connsiteX19" fmla="*/ 166299 w 441483"/>
                  <a:gd name="connsiteY19" fmla="*/ 168484 h 526409"/>
                  <a:gd name="connsiteX20" fmla="*/ 217943 w 441483"/>
                  <a:gd name="connsiteY20" fmla="*/ 147809 h 526409"/>
                  <a:gd name="connsiteX21" fmla="*/ 218488 w 441483"/>
                  <a:gd name="connsiteY21" fmla="*/ 144988 h 526409"/>
                  <a:gd name="connsiteX22" fmla="*/ 243164 w 441483"/>
                  <a:gd name="connsiteY22" fmla="*/ 135109 h 526409"/>
                  <a:gd name="connsiteX23" fmla="*/ 292068 w 441483"/>
                  <a:gd name="connsiteY23" fmla="*/ 30366 h 526409"/>
                  <a:gd name="connsiteX24" fmla="*/ 315927 w 441483"/>
                  <a:gd name="connsiteY24" fmla="*/ 12521 h 526409"/>
                  <a:gd name="connsiteX25" fmla="*/ 334726 w 441483"/>
                  <a:gd name="connsiteY25" fmla="*/ 5025 h 526409"/>
                  <a:gd name="connsiteX26" fmla="*/ 373720 w 441483"/>
                  <a:gd name="connsiteY26" fmla="*/ 4 h 5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41483" h="526409">
                    <a:moveTo>
                      <a:pt x="373720" y="4"/>
                    </a:moveTo>
                    <a:cubicBezTo>
                      <a:pt x="386867" y="-84"/>
                      <a:pt x="400024" y="1413"/>
                      <a:pt x="412780" y="4496"/>
                    </a:cubicBezTo>
                    <a:lnTo>
                      <a:pt x="441483" y="15465"/>
                    </a:lnTo>
                    <a:lnTo>
                      <a:pt x="405723" y="25884"/>
                    </a:lnTo>
                    <a:lnTo>
                      <a:pt x="392133" y="35195"/>
                    </a:lnTo>
                    <a:lnTo>
                      <a:pt x="380502" y="38584"/>
                    </a:lnTo>
                    <a:cubicBezTo>
                      <a:pt x="358702" y="48449"/>
                      <a:pt x="338619" y="61661"/>
                      <a:pt x="321882" y="78748"/>
                    </a:cubicBezTo>
                    <a:cubicBezTo>
                      <a:pt x="296778" y="104382"/>
                      <a:pt x="279999" y="139329"/>
                      <a:pt x="278082" y="174821"/>
                    </a:cubicBezTo>
                    <a:lnTo>
                      <a:pt x="280224" y="197892"/>
                    </a:lnTo>
                    <a:lnTo>
                      <a:pt x="244403" y="198466"/>
                    </a:lnTo>
                    <a:cubicBezTo>
                      <a:pt x="224040" y="202567"/>
                      <a:pt x="204255" y="210176"/>
                      <a:pt x="185691" y="220503"/>
                    </a:cubicBezTo>
                    <a:lnTo>
                      <a:pt x="176980" y="227006"/>
                    </a:lnTo>
                    <a:lnTo>
                      <a:pt x="160470" y="233203"/>
                    </a:lnTo>
                    <a:cubicBezTo>
                      <a:pt x="123344" y="253859"/>
                      <a:pt x="91106" y="285394"/>
                      <a:pt x="68910" y="321507"/>
                    </a:cubicBezTo>
                    <a:cubicBezTo>
                      <a:pt x="43718" y="362553"/>
                      <a:pt x="25925" y="412495"/>
                      <a:pt x="15927" y="464023"/>
                    </a:cubicBezTo>
                    <a:lnTo>
                      <a:pt x="8608" y="526409"/>
                    </a:lnTo>
                    <a:lnTo>
                      <a:pt x="102" y="462202"/>
                    </a:lnTo>
                    <a:cubicBezTo>
                      <a:pt x="-1087" y="413360"/>
                      <a:pt x="8163" y="364298"/>
                      <a:pt x="27893" y="319726"/>
                    </a:cubicBezTo>
                    <a:cubicBezTo>
                      <a:pt x="47799" y="274981"/>
                      <a:pt x="78100" y="235257"/>
                      <a:pt x="115182" y="203503"/>
                    </a:cubicBezTo>
                    <a:lnTo>
                      <a:pt x="166299" y="168484"/>
                    </a:lnTo>
                    <a:lnTo>
                      <a:pt x="217943" y="147809"/>
                    </a:lnTo>
                    <a:lnTo>
                      <a:pt x="218488" y="144988"/>
                    </a:lnTo>
                    <a:lnTo>
                      <a:pt x="243164" y="135109"/>
                    </a:lnTo>
                    <a:cubicBezTo>
                      <a:pt x="245545" y="95733"/>
                      <a:pt x="263778" y="57748"/>
                      <a:pt x="292068" y="30366"/>
                    </a:cubicBezTo>
                    <a:lnTo>
                      <a:pt x="315927" y="12521"/>
                    </a:lnTo>
                    <a:lnTo>
                      <a:pt x="334726" y="5025"/>
                    </a:lnTo>
                    <a:cubicBezTo>
                      <a:pt x="347438" y="1766"/>
                      <a:pt x="360574" y="92"/>
                      <a:pt x="373720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8392577" y="-1515605"/>
                <a:ext cx="836564" cy="289764"/>
              </a:xfrm>
              <a:custGeom>
                <a:avLst/>
                <a:gdLst>
                  <a:gd name="connsiteX0" fmla="*/ 411611 w 836564"/>
                  <a:gd name="connsiteY0" fmla="*/ 0 h 289764"/>
                  <a:gd name="connsiteX1" fmla="*/ 408024 w 836564"/>
                  <a:gd name="connsiteY1" fmla="*/ 7017 h 289764"/>
                  <a:gd name="connsiteX2" fmla="*/ 422045 w 836564"/>
                  <a:gd name="connsiteY2" fmla="*/ 106013 h 289764"/>
                  <a:gd name="connsiteX3" fmla="*/ 426273 w 836564"/>
                  <a:gd name="connsiteY3" fmla="*/ 227918 h 289764"/>
                  <a:gd name="connsiteX4" fmla="*/ 811864 w 836564"/>
                  <a:gd name="connsiteY4" fmla="*/ 266330 h 289764"/>
                  <a:gd name="connsiteX5" fmla="*/ 836564 w 836564"/>
                  <a:gd name="connsiteY5" fmla="*/ 289764 h 289764"/>
                  <a:gd name="connsiteX6" fmla="*/ 763087 w 836564"/>
                  <a:gd name="connsiteY6" fmla="*/ 254063 h 289764"/>
                  <a:gd name="connsiteX7" fmla="*/ 476863 w 836564"/>
                  <a:gd name="connsiteY7" fmla="*/ 245165 h 289764"/>
                  <a:gd name="connsiteX8" fmla="*/ 335930 w 836564"/>
                  <a:gd name="connsiteY8" fmla="*/ 257849 h 289764"/>
                  <a:gd name="connsiteX9" fmla="*/ 36408 w 836564"/>
                  <a:gd name="connsiteY9" fmla="*/ 68035 h 289764"/>
                  <a:gd name="connsiteX10" fmla="*/ 0 w 836564"/>
                  <a:gd name="connsiteY10" fmla="*/ 54043 h 289764"/>
                  <a:gd name="connsiteX11" fmla="*/ 11598 w 836564"/>
                  <a:gd name="connsiteY11" fmla="*/ 55408 h 289764"/>
                  <a:gd name="connsiteX12" fmla="*/ 318813 w 836564"/>
                  <a:gd name="connsiteY12" fmla="*/ 228624 h 289764"/>
                  <a:gd name="connsiteX13" fmla="*/ 302388 w 836564"/>
                  <a:gd name="connsiteY13" fmla="*/ 170481 h 289764"/>
                  <a:gd name="connsiteX14" fmla="*/ 321723 w 836564"/>
                  <a:gd name="connsiteY14" fmla="*/ 188998 h 289764"/>
                  <a:gd name="connsiteX15" fmla="*/ 344035 w 836564"/>
                  <a:gd name="connsiteY15" fmla="*/ 215924 h 289764"/>
                  <a:gd name="connsiteX16" fmla="*/ 333570 w 836564"/>
                  <a:gd name="connsiteY16" fmla="*/ 178881 h 289764"/>
                  <a:gd name="connsiteX17" fmla="*/ 338544 w 836564"/>
                  <a:gd name="connsiteY17" fmla="*/ 178943 h 289764"/>
                  <a:gd name="connsiteX18" fmla="*/ 353735 w 836564"/>
                  <a:gd name="connsiteY18" fmla="*/ 166118 h 289764"/>
                  <a:gd name="connsiteX19" fmla="*/ 363765 w 836564"/>
                  <a:gd name="connsiteY19" fmla="*/ 166243 h 289764"/>
                  <a:gd name="connsiteX20" fmla="*/ 385608 w 836564"/>
                  <a:gd name="connsiteY20" fmla="*/ 124318 h 289764"/>
                  <a:gd name="connsiteX21" fmla="*/ 343683 w 836564"/>
                  <a:gd name="connsiteY21" fmla="*/ 102472 h 289764"/>
                  <a:gd name="connsiteX22" fmla="*/ 327123 w 836564"/>
                  <a:gd name="connsiteY22" fmla="*/ 114453 h 289764"/>
                  <a:gd name="connsiteX23" fmla="*/ 387591 w 836564"/>
                  <a:gd name="connsiteY23" fmla="*/ 15887 h 289764"/>
                  <a:gd name="connsiteX24" fmla="*/ 411611 w 836564"/>
                  <a:gd name="connsiteY24" fmla="*/ 0 h 28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36564" h="289764">
                    <a:moveTo>
                      <a:pt x="411611" y="0"/>
                    </a:moveTo>
                    <a:lnTo>
                      <a:pt x="408024" y="7017"/>
                    </a:lnTo>
                    <a:cubicBezTo>
                      <a:pt x="400708" y="23963"/>
                      <a:pt x="390073" y="63204"/>
                      <a:pt x="422045" y="106013"/>
                    </a:cubicBezTo>
                    <a:cubicBezTo>
                      <a:pt x="465032" y="163444"/>
                      <a:pt x="426273" y="227918"/>
                      <a:pt x="426273" y="227918"/>
                    </a:cubicBezTo>
                    <a:cubicBezTo>
                      <a:pt x="604245" y="173748"/>
                      <a:pt x="727418" y="205491"/>
                      <a:pt x="811864" y="266330"/>
                    </a:cubicBezTo>
                    <a:lnTo>
                      <a:pt x="836564" y="289764"/>
                    </a:lnTo>
                    <a:lnTo>
                      <a:pt x="763087" y="254063"/>
                    </a:lnTo>
                    <a:cubicBezTo>
                      <a:pt x="654877" y="214866"/>
                      <a:pt x="540282" y="221384"/>
                      <a:pt x="476863" y="245165"/>
                    </a:cubicBezTo>
                    <a:cubicBezTo>
                      <a:pt x="350023" y="292731"/>
                      <a:pt x="335930" y="257849"/>
                      <a:pt x="335930" y="257849"/>
                    </a:cubicBezTo>
                    <a:cubicBezTo>
                      <a:pt x="277356" y="176154"/>
                      <a:pt x="134965" y="107807"/>
                      <a:pt x="36408" y="68035"/>
                    </a:cubicBezTo>
                    <a:lnTo>
                      <a:pt x="0" y="54043"/>
                    </a:lnTo>
                    <a:lnTo>
                      <a:pt x="11598" y="55408"/>
                    </a:lnTo>
                    <a:cubicBezTo>
                      <a:pt x="232223" y="97795"/>
                      <a:pt x="318813" y="228624"/>
                      <a:pt x="318813" y="228624"/>
                    </a:cubicBezTo>
                    <a:lnTo>
                      <a:pt x="302388" y="170481"/>
                    </a:lnTo>
                    <a:lnTo>
                      <a:pt x="321723" y="188998"/>
                    </a:lnTo>
                    <a:cubicBezTo>
                      <a:pt x="336966" y="205244"/>
                      <a:pt x="344035" y="215924"/>
                      <a:pt x="344035" y="215924"/>
                    </a:cubicBezTo>
                    <a:lnTo>
                      <a:pt x="333570" y="178881"/>
                    </a:lnTo>
                    <a:lnTo>
                      <a:pt x="338544" y="178943"/>
                    </a:lnTo>
                    <a:lnTo>
                      <a:pt x="353735" y="166118"/>
                    </a:lnTo>
                    <a:lnTo>
                      <a:pt x="363765" y="166243"/>
                    </a:lnTo>
                    <a:cubicBezTo>
                      <a:pt x="381380" y="160609"/>
                      <a:pt x="390893" y="141933"/>
                      <a:pt x="385608" y="124318"/>
                    </a:cubicBezTo>
                    <a:cubicBezTo>
                      <a:pt x="379971" y="106700"/>
                      <a:pt x="361298" y="97190"/>
                      <a:pt x="343683" y="102472"/>
                    </a:cubicBezTo>
                    <a:cubicBezTo>
                      <a:pt x="336637" y="104588"/>
                      <a:pt x="330999" y="108816"/>
                      <a:pt x="327123" y="114453"/>
                    </a:cubicBezTo>
                    <a:cubicBezTo>
                      <a:pt x="333994" y="69002"/>
                      <a:pt x="361651" y="36763"/>
                      <a:pt x="387591" y="15887"/>
                    </a:cubicBezTo>
                    <a:lnTo>
                      <a:pt x="4116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6377323" y="-1251049"/>
                <a:ext cx="1093156" cy="829914"/>
              </a:xfrm>
              <a:custGeom>
                <a:avLst/>
                <a:gdLst>
                  <a:gd name="connsiteX0" fmla="*/ 1093156 w 1093156"/>
                  <a:gd name="connsiteY0" fmla="*/ 4 h 829914"/>
                  <a:gd name="connsiteX1" fmla="*/ 969490 w 1093156"/>
                  <a:gd name="connsiteY1" fmla="*/ 193437 h 829914"/>
                  <a:gd name="connsiteX2" fmla="*/ 925095 w 1093156"/>
                  <a:gd name="connsiteY2" fmla="*/ 423153 h 829914"/>
                  <a:gd name="connsiteX3" fmla="*/ 950442 w 1093156"/>
                  <a:gd name="connsiteY3" fmla="*/ 393684 h 829914"/>
                  <a:gd name="connsiteX4" fmla="*/ 950273 w 1093156"/>
                  <a:gd name="connsiteY4" fmla="*/ 403993 h 829914"/>
                  <a:gd name="connsiteX5" fmla="*/ 950316 w 1093156"/>
                  <a:gd name="connsiteY5" fmla="*/ 410453 h 829914"/>
                  <a:gd name="connsiteX6" fmla="*/ 982054 w 1093156"/>
                  <a:gd name="connsiteY6" fmla="*/ 373554 h 829914"/>
                  <a:gd name="connsiteX7" fmla="*/ 979722 w 1093156"/>
                  <a:gd name="connsiteY7" fmla="*/ 401622 h 829914"/>
                  <a:gd name="connsiteX8" fmla="*/ 893738 w 1093156"/>
                  <a:gd name="connsiteY8" fmla="*/ 654988 h 829914"/>
                  <a:gd name="connsiteX9" fmla="*/ 921281 w 1093156"/>
                  <a:gd name="connsiteY9" fmla="*/ 637425 h 829914"/>
                  <a:gd name="connsiteX10" fmla="*/ 918959 w 1093156"/>
                  <a:gd name="connsiteY10" fmla="*/ 642288 h 829914"/>
                  <a:gd name="connsiteX11" fmla="*/ 969611 w 1093156"/>
                  <a:gd name="connsiteY11" fmla="*/ 609990 h 829914"/>
                  <a:gd name="connsiteX12" fmla="*/ 958367 w 1093156"/>
                  <a:gd name="connsiteY12" fmla="*/ 657929 h 829914"/>
                  <a:gd name="connsiteX13" fmla="*/ 937074 w 1093156"/>
                  <a:gd name="connsiteY13" fmla="*/ 705021 h 829914"/>
                  <a:gd name="connsiteX14" fmla="*/ 883192 w 1093156"/>
                  <a:gd name="connsiteY14" fmla="*/ 777631 h 829914"/>
                  <a:gd name="connsiteX15" fmla="*/ 794113 w 1093156"/>
                  <a:gd name="connsiteY15" fmla="*/ 808738 h 829914"/>
                  <a:gd name="connsiteX16" fmla="*/ 189280 w 1093156"/>
                  <a:gd name="connsiteY16" fmla="*/ 694785 h 829914"/>
                  <a:gd name="connsiteX17" fmla="*/ 79002 w 1093156"/>
                  <a:gd name="connsiteY17" fmla="*/ 551034 h 829914"/>
                  <a:gd name="connsiteX18" fmla="*/ 52286 w 1093156"/>
                  <a:gd name="connsiteY18" fmla="*/ 561372 h 829914"/>
                  <a:gd name="connsiteX19" fmla="*/ 48357 w 1093156"/>
                  <a:gd name="connsiteY19" fmla="*/ 565833 h 829914"/>
                  <a:gd name="connsiteX20" fmla="*/ 27065 w 1093156"/>
                  <a:gd name="connsiteY20" fmla="*/ 574072 h 829914"/>
                  <a:gd name="connsiteX21" fmla="*/ 11652 w 1093156"/>
                  <a:gd name="connsiteY21" fmla="*/ 606226 h 829914"/>
                  <a:gd name="connsiteX22" fmla="*/ 13996 w 1093156"/>
                  <a:gd name="connsiteY22" fmla="*/ 614703 h 829914"/>
                  <a:gd name="connsiteX23" fmla="*/ 3977 w 1093156"/>
                  <a:gd name="connsiteY23" fmla="*/ 593604 h 829914"/>
                  <a:gd name="connsiteX24" fmla="*/ 3956 w 1093156"/>
                  <a:gd name="connsiteY24" fmla="*/ 556671 h 829914"/>
                  <a:gd name="connsiteX25" fmla="*/ 28042 w 1093156"/>
                  <a:gd name="connsiteY25" fmla="*/ 535790 h 829914"/>
                  <a:gd name="connsiteX26" fmla="*/ 55983 w 1093156"/>
                  <a:gd name="connsiteY26" fmla="*/ 528590 h 829914"/>
                  <a:gd name="connsiteX27" fmla="*/ 202463 w 1093156"/>
                  <a:gd name="connsiteY27" fmla="*/ 516875 h 829914"/>
                  <a:gd name="connsiteX28" fmla="*/ 436410 w 1093156"/>
                  <a:gd name="connsiteY28" fmla="*/ 434782 h 829914"/>
                  <a:gd name="connsiteX29" fmla="*/ 429012 w 1093156"/>
                  <a:gd name="connsiteY29" fmla="*/ 494325 h 829914"/>
                  <a:gd name="connsiteX30" fmla="*/ 339874 w 1093156"/>
                  <a:gd name="connsiteY30" fmla="*/ 668730 h 829914"/>
                  <a:gd name="connsiteX31" fmla="*/ 465202 w 1093156"/>
                  <a:gd name="connsiteY31" fmla="*/ 641840 h 829914"/>
                  <a:gd name="connsiteX32" fmla="*/ 477634 w 1093156"/>
                  <a:gd name="connsiteY32" fmla="*/ 634172 h 829914"/>
                  <a:gd name="connsiteX33" fmla="*/ 490423 w 1093156"/>
                  <a:gd name="connsiteY33" fmla="*/ 629140 h 829914"/>
                  <a:gd name="connsiteX34" fmla="*/ 589880 w 1093156"/>
                  <a:gd name="connsiteY34" fmla="*/ 528133 h 829914"/>
                  <a:gd name="connsiteX35" fmla="*/ 640264 w 1093156"/>
                  <a:gd name="connsiteY35" fmla="*/ 322020 h 829914"/>
                  <a:gd name="connsiteX36" fmla="*/ 701379 w 1093156"/>
                  <a:gd name="connsiteY36" fmla="*/ 279670 h 829914"/>
                  <a:gd name="connsiteX37" fmla="*/ 717573 w 1093156"/>
                  <a:gd name="connsiteY37" fmla="*/ 322739 h 829914"/>
                  <a:gd name="connsiteX38" fmla="*/ 717221 w 1093156"/>
                  <a:gd name="connsiteY38" fmla="*/ 671900 h 829914"/>
                  <a:gd name="connsiteX39" fmla="*/ 742154 w 1093156"/>
                  <a:gd name="connsiteY39" fmla="*/ 643427 h 829914"/>
                  <a:gd name="connsiteX40" fmla="*/ 747004 w 1093156"/>
                  <a:gd name="connsiteY40" fmla="*/ 637251 h 829914"/>
                  <a:gd name="connsiteX41" fmla="*/ 744711 w 1093156"/>
                  <a:gd name="connsiteY41" fmla="*/ 648923 h 829914"/>
                  <a:gd name="connsiteX42" fmla="*/ 742442 w 1093156"/>
                  <a:gd name="connsiteY42" fmla="*/ 659200 h 829914"/>
                  <a:gd name="connsiteX43" fmla="*/ 879498 w 1093156"/>
                  <a:gd name="connsiteY43" fmla="*/ 362184 h 829914"/>
                  <a:gd name="connsiteX44" fmla="*/ 880201 w 1093156"/>
                  <a:gd name="connsiteY44" fmla="*/ 133171 h 829914"/>
                  <a:gd name="connsiteX45" fmla="*/ 973998 w 1093156"/>
                  <a:gd name="connsiteY45" fmla="*/ 61426 h 829914"/>
                  <a:gd name="connsiteX46" fmla="*/ 1040752 w 1093156"/>
                  <a:gd name="connsiteY46" fmla="*/ 19630 h 829914"/>
                  <a:gd name="connsiteX47" fmla="*/ 1068725 w 1093156"/>
                  <a:gd name="connsiteY47" fmla="*/ 6346 h 829914"/>
                  <a:gd name="connsiteX48" fmla="*/ 1093156 w 1093156"/>
                  <a:gd name="connsiteY48" fmla="*/ 4 h 82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93156" h="829914">
                    <a:moveTo>
                      <a:pt x="1093156" y="4"/>
                    </a:moveTo>
                    <a:cubicBezTo>
                      <a:pt x="1093156" y="4"/>
                      <a:pt x="1017052" y="110287"/>
                      <a:pt x="969490" y="193437"/>
                    </a:cubicBezTo>
                    <a:cubicBezTo>
                      <a:pt x="921925" y="276583"/>
                      <a:pt x="925095" y="423153"/>
                      <a:pt x="925095" y="423153"/>
                    </a:cubicBezTo>
                    <a:lnTo>
                      <a:pt x="950442" y="393684"/>
                    </a:lnTo>
                    <a:lnTo>
                      <a:pt x="950273" y="403993"/>
                    </a:lnTo>
                    <a:cubicBezTo>
                      <a:pt x="950267" y="408163"/>
                      <a:pt x="950316" y="410453"/>
                      <a:pt x="950316" y="410453"/>
                    </a:cubicBezTo>
                    <a:lnTo>
                      <a:pt x="982054" y="373554"/>
                    </a:lnTo>
                    <a:lnTo>
                      <a:pt x="979722" y="401622"/>
                    </a:lnTo>
                    <a:cubicBezTo>
                      <a:pt x="962526" y="514986"/>
                      <a:pt x="893738" y="654988"/>
                      <a:pt x="893738" y="654988"/>
                    </a:cubicBezTo>
                    <a:lnTo>
                      <a:pt x="921281" y="637425"/>
                    </a:lnTo>
                    <a:lnTo>
                      <a:pt x="918959" y="642288"/>
                    </a:lnTo>
                    <a:lnTo>
                      <a:pt x="969611" y="609990"/>
                    </a:lnTo>
                    <a:lnTo>
                      <a:pt x="958367" y="657929"/>
                    </a:lnTo>
                    <a:cubicBezTo>
                      <a:pt x="952621" y="674456"/>
                      <a:pt x="945354" y="690179"/>
                      <a:pt x="937074" y="705021"/>
                    </a:cubicBezTo>
                    <a:lnTo>
                      <a:pt x="883192" y="777631"/>
                    </a:lnTo>
                    <a:lnTo>
                      <a:pt x="794113" y="808738"/>
                    </a:lnTo>
                    <a:cubicBezTo>
                      <a:pt x="542891" y="873980"/>
                      <a:pt x="336952" y="774940"/>
                      <a:pt x="189280" y="694785"/>
                    </a:cubicBezTo>
                    <a:cubicBezTo>
                      <a:pt x="-627" y="591553"/>
                      <a:pt x="79002" y="551034"/>
                      <a:pt x="79002" y="551034"/>
                    </a:cubicBezTo>
                    <a:cubicBezTo>
                      <a:pt x="67463" y="553544"/>
                      <a:pt x="58732" y="557090"/>
                      <a:pt x="52286" y="561372"/>
                    </a:cubicBezTo>
                    <a:lnTo>
                      <a:pt x="48357" y="565833"/>
                    </a:lnTo>
                    <a:lnTo>
                      <a:pt x="27065" y="574072"/>
                    </a:lnTo>
                    <a:cubicBezTo>
                      <a:pt x="14174" y="582636"/>
                      <a:pt x="10428" y="594149"/>
                      <a:pt x="11652" y="606226"/>
                    </a:cubicBezTo>
                    <a:lnTo>
                      <a:pt x="13996" y="614703"/>
                    </a:lnTo>
                    <a:lnTo>
                      <a:pt x="3977" y="593604"/>
                    </a:lnTo>
                    <a:cubicBezTo>
                      <a:pt x="-1180" y="576644"/>
                      <a:pt x="-1461" y="563806"/>
                      <a:pt x="3956" y="556671"/>
                    </a:cubicBezTo>
                    <a:lnTo>
                      <a:pt x="28042" y="535790"/>
                    </a:lnTo>
                    <a:lnTo>
                      <a:pt x="55983" y="528590"/>
                    </a:lnTo>
                    <a:cubicBezTo>
                      <a:pt x="89454" y="524891"/>
                      <a:pt x="134464" y="526036"/>
                      <a:pt x="202463" y="516875"/>
                    </a:cubicBezTo>
                    <a:cubicBezTo>
                      <a:pt x="260951" y="509121"/>
                      <a:pt x="345159" y="479174"/>
                      <a:pt x="436410" y="434782"/>
                    </a:cubicBezTo>
                    <a:cubicBezTo>
                      <a:pt x="432889" y="456625"/>
                      <a:pt x="430070" y="477765"/>
                      <a:pt x="429012" y="494325"/>
                    </a:cubicBezTo>
                    <a:cubicBezTo>
                      <a:pt x="425842" y="550698"/>
                      <a:pt x="424433" y="624335"/>
                      <a:pt x="339874" y="668730"/>
                    </a:cubicBezTo>
                    <a:cubicBezTo>
                      <a:pt x="339874" y="668730"/>
                      <a:pt x="402496" y="672584"/>
                      <a:pt x="465202" y="641840"/>
                    </a:cubicBezTo>
                    <a:lnTo>
                      <a:pt x="477634" y="634172"/>
                    </a:lnTo>
                    <a:lnTo>
                      <a:pt x="490423" y="629140"/>
                    </a:lnTo>
                    <a:cubicBezTo>
                      <a:pt x="528048" y="610694"/>
                      <a:pt x="565702" y="579794"/>
                      <a:pt x="589880" y="528133"/>
                    </a:cubicBezTo>
                    <a:cubicBezTo>
                      <a:pt x="624410" y="454497"/>
                      <a:pt x="636388" y="377687"/>
                      <a:pt x="640264" y="322020"/>
                    </a:cubicBezTo>
                    <a:lnTo>
                      <a:pt x="701379" y="279670"/>
                    </a:lnTo>
                    <a:lnTo>
                      <a:pt x="717573" y="322739"/>
                    </a:lnTo>
                    <a:cubicBezTo>
                      <a:pt x="772536" y="437953"/>
                      <a:pt x="717221" y="671900"/>
                      <a:pt x="717221" y="671900"/>
                    </a:cubicBezTo>
                    <a:cubicBezTo>
                      <a:pt x="717221" y="671900"/>
                      <a:pt x="727351" y="661308"/>
                      <a:pt x="742154" y="643427"/>
                    </a:cubicBezTo>
                    <a:lnTo>
                      <a:pt x="747004" y="637251"/>
                    </a:lnTo>
                    <a:lnTo>
                      <a:pt x="744711" y="648923"/>
                    </a:lnTo>
                    <a:cubicBezTo>
                      <a:pt x="743307" y="655545"/>
                      <a:pt x="742442" y="659200"/>
                      <a:pt x="742442" y="659200"/>
                    </a:cubicBezTo>
                    <a:cubicBezTo>
                      <a:pt x="742442" y="659200"/>
                      <a:pt x="904514" y="489730"/>
                      <a:pt x="879498" y="362184"/>
                    </a:cubicBezTo>
                    <a:cubicBezTo>
                      <a:pt x="864698" y="287139"/>
                      <a:pt x="860825" y="207514"/>
                      <a:pt x="880201" y="133171"/>
                    </a:cubicBezTo>
                    <a:cubicBezTo>
                      <a:pt x="915082" y="104191"/>
                      <a:pt x="946395" y="80562"/>
                      <a:pt x="973998" y="61426"/>
                    </a:cubicBezTo>
                    <a:lnTo>
                      <a:pt x="1040752" y="19630"/>
                    </a:lnTo>
                    <a:lnTo>
                      <a:pt x="1068725" y="6346"/>
                    </a:lnTo>
                    <a:cubicBezTo>
                      <a:pt x="1080913" y="1744"/>
                      <a:pt x="1089105" y="-84"/>
                      <a:pt x="1093156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4894065" y="-1239770"/>
                <a:ext cx="1063155" cy="2129520"/>
              </a:xfrm>
              <a:custGeom>
                <a:avLst/>
                <a:gdLst>
                  <a:gd name="connsiteX0" fmla="*/ 1063155 w 1063155"/>
                  <a:gd name="connsiteY0" fmla="*/ 0 h 2129520"/>
                  <a:gd name="connsiteX1" fmla="*/ 11456 w 1063155"/>
                  <a:gd name="connsiteY1" fmla="*/ 2113689 h 2129520"/>
                  <a:gd name="connsiteX2" fmla="*/ 11769 w 1063155"/>
                  <a:gd name="connsiteY2" fmla="*/ 2129520 h 2129520"/>
                  <a:gd name="connsiteX3" fmla="*/ 6450 w 1063155"/>
                  <a:gd name="connsiteY3" fmla="*/ 2065982 h 2129520"/>
                  <a:gd name="connsiteX4" fmla="*/ 23278 w 1063155"/>
                  <a:gd name="connsiteY4" fmla="*/ 1509370 h 2129520"/>
                  <a:gd name="connsiteX5" fmla="*/ 837809 w 1063155"/>
                  <a:gd name="connsiteY5" fmla="*/ 113613 h 2129520"/>
                  <a:gd name="connsiteX6" fmla="*/ 945979 w 1063155"/>
                  <a:gd name="connsiteY6" fmla="*/ 52522 h 2129520"/>
                  <a:gd name="connsiteX7" fmla="*/ 1063155 w 1063155"/>
                  <a:gd name="connsiteY7" fmla="*/ 0 h 212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3155" h="2129520">
                    <a:moveTo>
                      <a:pt x="1063155" y="0"/>
                    </a:moveTo>
                    <a:cubicBezTo>
                      <a:pt x="1063155" y="0"/>
                      <a:pt x="20282" y="735857"/>
                      <a:pt x="11456" y="2113689"/>
                    </a:cubicBezTo>
                    <a:lnTo>
                      <a:pt x="11769" y="2129520"/>
                    </a:lnTo>
                    <a:lnTo>
                      <a:pt x="6450" y="2065982"/>
                    </a:lnTo>
                    <a:cubicBezTo>
                      <a:pt x="-4006" y="1896560"/>
                      <a:pt x="-3940" y="1700686"/>
                      <a:pt x="23278" y="1509370"/>
                    </a:cubicBezTo>
                    <a:cubicBezTo>
                      <a:pt x="86785" y="1062966"/>
                      <a:pt x="300545" y="450666"/>
                      <a:pt x="837809" y="113613"/>
                    </a:cubicBezTo>
                    <a:lnTo>
                      <a:pt x="945979" y="52522"/>
                    </a:lnTo>
                    <a:lnTo>
                      <a:pt x="10631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7926038" y="-1068734"/>
                <a:ext cx="941087" cy="367962"/>
              </a:xfrm>
              <a:custGeom>
                <a:avLst/>
                <a:gdLst>
                  <a:gd name="connsiteX0" fmla="*/ 777889 w 941087"/>
                  <a:gd name="connsiteY0" fmla="*/ 129 h 367962"/>
                  <a:gd name="connsiteX1" fmla="*/ 914792 w 941087"/>
                  <a:gd name="connsiteY1" fmla="*/ 32084 h 367962"/>
                  <a:gd name="connsiteX2" fmla="*/ 941087 w 941087"/>
                  <a:gd name="connsiteY2" fmla="*/ 47262 h 367962"/>
                  <a:gd name="connsiteX3" fmla="*/ 857758 w 941087"/>
                  <a:gd name="connsiteY3" fmla="*/ 28520 h 367962"/>
                  <a:gd name="connsiteX4" fmla="*/ 581277 w 941087"/>
                  <a:gd name="connsiteY4" fmla="*/ 76548 h 367962"/>
                  <a:gd name="connsiteX5" fmla="*/ 572831 w 941087"/>
                  <a:gd name="connsiteY5" fmla="*/ 82023 h 367962"/>
                  <a:gd name="connsiteX6" fmla="*/ 556056 w 941087"/>
                  <a:gd name="connsiteY6" fmla="*/ 89248 h 367962"/>
                  <a:gd name="connsiteX7" fmla="*/ 520049 w 941087"/>
                  <a:gd name="connsiteY7" fmla="*/ 112589 h 367962"/>
                  <a:gd name="connsiteX8" fmla="*/ 470017 w 941087"/>
                  <a:gd name="connsiteY8" fmla="*/ 214416 h 367962"/>
                  <a:gd name="connsiteX9" fmla="*/ 372246 w 941087"/>
                  <a:gd name="connsiteY9" fmla="*/ 324123 h 367962"/>
                  <a:gd name="connsiteX10" fmla="*/ 349686 w 941087"/>
                  <a:gd name="connsiteY10" fmla="*/ 337158 h 367962"/>
                  <a:gd name="connsiteX11" fmla="*/ 307160 w 941087"/>
                  <a:gd name="connsiteY11" fmla="*/ 348719 h 367962"/>
                  <a:gd name="connsiteX12" fmla="*/ 188711 w 941087"/>
                  <a:gd name="connsiteY12" fmla="*/ 323620 h 367962"/>
                  <a:gd name="connsiteX13" fmla="*/ 173748 w 941087"/>
                  <a:gd name="connsiteY13" fmla="*/ 333738 h 367962"/>
                  <a:gd name="connsiteX14" fmla="*/ 166325 w 941087"/>
                  <a:gd name="connsiteY14" fmla="*/ 337346 h 367962"/>
                  <a:gd name="connsiteX15" fmla="*/ 163490 w 941087"/>
                  <a:gd name="connsiteY15" fmla="*/ 336320 h 367962"/>
                  <a:gd name="connsiteX16" fmla="*/ 159621 w 941087"/>
                  <a:gd name="connsiteY16" fmla="*/ 339179 h 367962"/>
                  <a:gd name="connsiteX17" fmla="*/ 151143 w 941087"/>
                  <a:gd name="connsiteY17" fmla="*/ 344726 h 367962"/>
                  <a:gd name="connsiteX18" fmla="*/ 132954 w 941087"/>
                  <a:gd name="connsiteY18" fmla="*/ 353568 h 367962"/>
                  <a:gd name="connsiteX19" fmla="*/ 36772 w 941087"/>
                  <a:gd name="connsiteY19" fmla="*/ 366982 h 367962"/>
                  <a:gd name="connsiteX20" fmla="*/ 0 w 941087"/>
                  <a:gd name="connsiteY20" fmla="*/ 359519 h 367962"/>
                  <a:gd name="connsiteX21" fmla="*/ 15993 w 941087"/>
                  <a:gd name="connsiteY21" fmla="*/ 352440 h 367962"/>
                  <a:gd name="connsiteX22" fmla="*/ 22902 w 941087"/>
                  <a:gd name="connsiteY22" fmla="*/ 347846 h 367962"/>
                  <a:gd name="connsiteX23" fmla="*/ 41214 w 941087"/>
                  <a:gd name="connsiteY23" fmla="*/ 339740 h 367962"/>
                  <a:gd name="connsiteX24" fmla="*/ 131280 w 941087"/>
                  <a:gd name="connsiteY24" fmla="*/ 259498 h 367962"/>
                  <a:gd name="connsiteX25" fmla="*/ 205848 w 941087"/>
                  <a:gd name="connsiteY25" fmla="*/ 143212 h 367962"/>
                  <a:gd name="connsiteX26" fmla="*/ 209297 w 941087"/>
                  <a:gd name="connsiteY26" fmla="*/ 140325 h 367962"/>
                  <a:gd name="connsiteX27" fmla="*/ 206032 w 941087"/>
                  <a:gd name="connsiteY27" fmla="*/ 154211 h 367962"/>
                  <a:gd name="connsiteX28" fmla="*/ 209292 w 941087"/>
                  <a:gd name="connsiteY28" fmla="*/ 179885 h 367962"/>
                  <a:gd name="connsiteX29" fmla="*/ 300195 w 941087"/>
                  <a:gd name="connsiteY29" fmla="*/ 227100 h 367962"/>
                  <a:gd name="connsiteX30" fmla="*/ 322590 w 941087"/>
                  <a:gd name="connsiteY30" fmla="*/ 214699 h 367962"/>
                  <a:gd name="connsiteX31" fmla="*/ 325416 w 941087"/>
                  <a:gd name="connsiteY31" fmla="*/ 214400 h 367962"/>
                  <a:gd name="connsiteX32" fmla="*/ 372626 w 941087"/>
                  <a:gd name="connsiteY32" fmla="*/ 123496 h 367962"/>
                  <a:gd name="connsiteX33" fmla="*/ 357886 w 941087"/>
                  <a:gd name="connsiteY33" fmla="*/ 103326 h 367962"/>
                  <a:gd name="connsiteX34" fmla="*/ 400696 w 941087"/>
                  <a:gd name="connsiteY34" fmla="*/ 107659 h 367962"/>
                  <a:gd name="connsiteX35" fmla="*/ 476005 w 941087"/>
                  <a:gd name="connsiteY35" fmla="*/ 116821 h 367962"/>
                  <a:gd name="connsiteX36" fmla="*/ 495207 w 941087"/>
                  <a:gd name="connsiteY36" fmla="*/ 103389 h 367962"/>
                  <a:gd name="connsiteX37" fmla="*/ 501226 w 941087"/>
                  <a:gd name="connsiteY37" fmla="*/ 104121 h 367962"/>
                  <a:gd name="connsiteX38" fmla="*/ 568215 w 941087"/>
                  <a:gd name="connsiteY38" fmla="*/ 57260 h 367962"/>
                  <a:gd name="connsiteX39" fmla="*/ 610542 w 941087"/>
                  <a:gd name="connsiteY39" fmla="*/ 34918 h 367962"/>
                  <a:gd name="connsiteX40" fmla="*/ 667379 w 941087"/>
                  <a:gd name="connsiteY40" fmla="*/ 14320 h 367962"/>
                  <a:gd name="connsiteX41" fmla="*/ 777889 w 941087"/>
                  <a:gd name="connsiteY41" fmla="*/ 129 h 36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941087" h="367962">
                    <a:moveTo>
                      <a:pt x="777889" y="129"/>
                    </a:moveTo>
                    <a:cubicBezTo>
                      <a:pt x="829458" y="1531"/>
                      <a:pt x="875336" y="14281"/>
                      <a:pt x="914792" y="32084"/>
                    </a:cubicBezTo>
                    <a:lnTo>
                      <a:pt x="941087" y="47262"/>
                    </a:lnTo>
                    <a:lnTo>
                      <a:pt x="857758" y="28520"/>
                    </a:lnTo>
                    <a:cubicBezTo>
                      <a:pt x="746058" y="14952"/>
                      <a:pt x="641272" y="44952"/>
                      <a:pt x="581277" y="76548"/>
                    </a:cubicBezTo>
                    <a:lnTo>
                      <a:pt x="572831" y="82023"/>
                    </a:lnTo>
                    <a:lnTo>
                      <a:pt x="556056" y="89248"/>
                    </a:lnTo>
                    <a:cubicBezTo>
                      <a:pt x="541057" y="97147"/>
                      <a:pt x="528857" y="105146"/>
                      <a:pt x="520049" y="112589"/>
                    </a:cubicBezTo>
                    <a:cubicBezTo>
                      <a:pt x="520049" y="112589"/>
                      <a:pt x="499261" y="176364"/>
                      <a:pt x="470017" y="214416"/>
                    </a:cubicBezTo>
                    <a:cubicBezTo>
                      <a:pt x="455572" y="233442"/>
                      <a:pt x="423158" y="286908"/>
                      <a:pt x="372246" y="324123"/>
                    </a:cubicBezTo>
                    <a:lnTo>
                      <a:pt x="349686" y="337158"/>
                    </a:lnTo>
                    <a:lnTo>
                      <a:pt x="307160" y="348719"/>
                    </a:lnTo>
                    <a:cubicBezTo>
                      <a:pt x="272389" y="352865"/>
                      <a:pt x="232928" y="346610"/>
                      <a:pt x="188711" y="323620"/>
                    </a:cubicBezTo>
                    <a:cubicBezTo>
                      <a:pt x="188711" y="323620"/>
                      <a:pt x="183382" y="327870"/>
                      <a:pt x="173748" y="333738"/>
                    </a:cubicBezTo>
                    <a:lnTo>
                      <a:pt x="166325" y="337346"/>
                    </a:lnTo>
                    <a:lnTo>
                      <a:pt x="163490" y="336320"/>
                    </a:lnTo>
                    <a:cubicBezTo>
                      <a:pt x="163490" y="336320"/>
                      <a:pt x="162158" y="337383"/>
                      <a:pt x="159621" y="339179"/>
                    </a:cubicBezTo>
                    <a:lnTo>
                      <a:pt x="151143" y="344726"/>
                    </a:lnTo>
                    <a:lnTo>
                      <a:pt x="132954" y="353568"/>
                    </a:lnTo>
                    <a:cubicBezTo>
                      <a:pt x="107124" y="363279"/>
                      <a:pt x="73911" y="370711"/>
                      <a:pt x="36772" y="366982"/>
                    </a:cubicBezTo>
                    <a:lnTo>
                      <a:pt x="0" y="359519"/>
                    </a:lnTo>
                    <a:lnTo>
                      <a:pt x="15993" y="352440"/>
                    </a:lnTo>
                    <a:lnTo>
                      <a:pt x="22902" y="347846"/>
                    </a:lnTo>
                    <a:lnTo>
                      <a:pt x="41214" y="339740"/>
                    </a:lnTo>
                    <a:cubicBezTo>
                      <a:pt x="68388" y="325559"/>
                      <a:pt x="103445" y="301249"/>
                      <a:pt x="131280" y="259498"/>
                    </a:cubicBezTo>
                    <a:cubicBezTo>
                      <a:pt x="164311" y="210083"/>
                      <a:pt x="179505" y="172163"/>
                      <a:pt x="205848" y="143212"/>
                    </a:cubicBezTo>
                    <a:lnTo>
                      <a:pt x="209297" y="140325"/>
                    </a:lnTo>
                    <a:lnTo>
                      <a:pt x="206032" y="154211"/>
                    </a:lnTo>
                    <a:cubicBezTo>
                      <a:pt x="205504" y="162622"/>
                      <a:pt x="206473" y="171254"/>
                      <a:pt x="209292" y="179885"/>
                    </a:cubicBezTo>
                    <a:cubicBezTo>
                      <a:pt x="221273" y="217937"/>
                      <a:pt x="262143" y="239077"/>
                      <a:pt x="300195" y="227100"/>
                    </a:cubicBezTo>
                    <a:lnTo>
                      <a:pt x="322590" y="214699"/>
                    </a:lnTo>
                    <a:lnTo>
                      <a:pt x="325416" y="214400"/>
                    </a:lnTo>
                    <a:cubicBezTo>
                      <a:pt x="363468" y="202419"/>
                      <a:pt x="384607" y="161548"/>
                      <a:pt x="372626" y="123496"/>
                    </a:cubicBezTo>
                    <a:lnTo>
                      <a:pt x="357886" y="103326"/>
                    </a:lnTo>
                    <a:lnTo>
                      <a:pt x="400696" y="107659"/>
                    </a:lnTo>
                    <a:cubicBezTo>
                      <a:pt x="426680" y="111888"/>
                      <a:pt x="451871" y="116292"/>
                      <a:pt x="476005" y="116821"/>
                    </a:cubicBezTo>
                    <a:lnTo>
                      <a:pt x="495207" y="103389"/>
                    </a:lnTo>
                    <a:lnTo>
                      <a:pt x="501226" y="104121"/>
                    </a:lnTo>
                    <a:cubicBezTo>
                      <a:pt x="524062" y="86152"/>
                      <a:pt x="546400" y="70610"/>
                      <a:pt x="568215" y="57260"/>
                    </a:cubicBezTo>
                    <a:lnTo>
                      <a:pt x="610542" y="34918"/>
                    </a:lnTo>
                    <a:lnTo>
                      <a:pt x="667379" y="14320"/>
                    </a:lnTo>
                    <a:cubicBezTo>
                      <a:pt x="706600" y="3303"/>
                      <a:pt x="743509" y="-806"/>
                      <a:pt x="777889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8386638" y="-892592"/>
                <a:ext cx="363497" cy="185776"/>
              </a:xfrm>
              <a:custGeom>
                <a:avLst/>
                <a:gdLst>
                  <a:gd name="connsiteX0" fmla="*/ 325060 w 363497"/>
                  <a:gd name="connsiteY0" fmla="*/ 0 h 185776"/>
                  <a:gd name="connsiteX1" fmla="*/ 363497 w 363497"/>
                  <a:gd name="connsiteY1" fmla="*/ 1189 h 185776"/>
                  <a:gd name="connsiteX2" fmla="*/ 315043 w 363497"/>
                  <a:gd name="connsiteY2" fmla="*/ 8023 h 185776"/>
                  <a:gd name="connsiteX3" fmla="*/ 209000 w 363497"/>
                  <a:gd name="connsiteY3" fmla="*/ 42188 h 185776"/>
                  <a:gd name="connsiteX4" fmla="*/ 189794 w 363497"/>
                  <a:gd name="connsiteY4" fmla="*/ 52950 h 185776"/>
                  <a:gd name="connsiteX5" fmla="*/ 183779 w 363497"/>
                  <a:gd name="connsiteY5" fmla="*/ 54888 h 185776"/>
                  <a:gd name="connsiteX6" fmla="*/ 26154 w 363497"/>
                  <a:gd name="connsiteY6" fmla="*/ 159255 h 185776"/>
                  <a:gd name="connsiteX7" fmla="*/ 0 w 363497"/>
                  <a:gd name="connsiteY7" fmla="*/ 185776 h 185776"/>
                  <a:gd name="connsiteX8" fmla="*/ 2483 w 363497"/>
                  <a:gd name="connsiteY8" fmla="*/ 181795 h 185776"/>
                  <a:gd name="connsiteX9" fmla="*/ 97240 w 363497"/>
                  <a:gd name="connsiteY9" fmla="*/ 81127 h 185776"/>
                  <a:gd name="connsiteX10" fmla="*/ 147002 w 363497"/>
                  <a:gd name="connsiteY10" fmla="*/ 46996 h 185776"/>
                  <a:gd name="connsiteX11" fmla="*/ 173921 w 363497"/>
                  <a:gd name="connsiteY11" fmla="*/ 33587 h 185776"/>
                  <a:gd name="connsiteX12" fmla="*/ 325060 w 363497"/>
                  <a:gd name="connsiteY12" fmla="*/ 0 h 18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3497" h="185776">
                    <a:moveTo>
                      <a:pt x="325060" y="0"/>
                    </a:moveTo>
                    <a:lnTo>
                      <a:pt x="363497" y="1189"/>
                    </a:lnTo>
                    <a:lnTo>
                      <a:pt x="315043" y="8023"/>
                    </a:lnTo>
                    <a:cubicBezTo>
                      <a:pt x="276768" y="15818"/>
                      <a:pt x="241388" y="27737"/>
                      <a:pt x="209000" y="42188"/>
                    </a:cubicBezTo>
                    <a:lnTo>
                      <a:pt x="189794" y="52950"/>
                    </a:lnTo>
                    <a:lnTo>
                      <a:pt x="183779" y="54888"/>
                    </a:lnTo>
                    <a:cubicBezTo>
                      <a:pt x="119004" y="83790"/>
                      <a:pt x="66200" y="122822"/>
                      <a:pt x="26154" y="159255"/>
                    </a:cubicBezTo>
                    <a:lnTo>
                      <a:pt x="0" y="185776"/>
                    </a:lnTo>
                    <a:lnTo>
                      <a:pt x="2483" y="181795"/>
                    </a:lnTo>
                    <a:cubicBezTo>
                      <a:pt x="32111" y="140534"/>
                      <a:pt x="64080" y="107462"/>
                      <a:pt x="97240" y="81127"/>
                    </a:cubicBezTo>
                    <a:lnTo>
                      <a:pt x="147002" y="46996"/>
                    </a:lnTo>
                    <a:lnTo>
                      <a:pt x="173921" y="33587"/>
                    </a:lnTo>
                    <a:cubicBezTo>
                      <a:pt x="225507" y="12125"/>
                      <a:pt x="277182" y="2560"/>
                      <a:pt x="32506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6413978" y="-687315"/>
                <a:ext cx="17127" cy="32866"/>
              </a:xfrm>
              <a:custGeom>
                <a:avLst/>
                <a:gdLst>
                  <a:gd name="connsiteX0" fmla="*/ 17127 w 17127"/>
                  <a:gd name="connsiteY0" fmla="*/ 0 h 32866"/>
                  <a:gd name="connsiteX1" fmla="*/ 1947 w 17127"/>
                  <a:gd name="connsiteY1" fmla="*/ 18264 h 32866"/>
                  <a:gd name="connsiteX2" fmla="*/ 1069 w 17127"/>
                  <a:gd name="connsiteY2" fmla="*/ 32866 h 32866"/>
                  <a:gd name="connsiteX3" fmla="*/ 219 w 17127"/>
                  <a:gd name="connsiteY3" fmla="*/ 29792 h 32866"/>
                  <a:gd name="connsiteX4" fmla="*/ 2632 w 17127"/>
                  <a:gd name="connsiteY4" fmla="*/ 12398 h 32866"/>
                  <a:gd name="connsiteX5" fmla="*/ 11703 w 17127"/>
                  <a:gd name="connsiteY5" fmla="*/ 2099 h 32866"/>
                  <a:gd name="connsiteX6" fmla="*/ 17127 w 17127"/>
                  <a:gd name="connsiteY6" fmla="*/ 0 h 3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27" h="32866">
                    <a:moveTo>
                      <a:pt x="17127" y="0"/>
                    </a:moveTo>
                    <a:cubicBezTo>
                      <a:pt x="17127" y="0"/>
                      <a:pt x="5929" y="5698"/>
                      <a:pt x="1947" y="18264"/>
                    </a:cubicBezTo>
                    <a:lnTo>
                      <a:pt x="1069" y="32866"/>
                    </a:lnTo>
                    <a:lnTo>
                      <a:pt x="219" y="29792"/>
                    </a:lnTo>
                    <a:cubicBezTo>
                      <a:pt x="-393" y="23754"/>
                      <a:pt x="238" y="17856"/>
                      <a:pt x="2632" y="12398"/>
                    </a:cubicBezTo>
                    <a:lnTo>
                      <a:pt x="11703" y="2099"/>
                    </a:lnTo>
                    <a:lnTo>
                      <a:pt x="17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6415028" y="-654449"/>
                <a:ext cx="316" cy="1076"/>
              </a:xfrm>
              <a:custGeom>
                <a:avLst/>
                <a:gdLst>
                  <a:gd name="connsiteX0" fmla="*/ 18 w 316"/>
                  <a:gd name="connsiteY0" fmla="*/ 0 h 1076"/>
                  <a:gd name="connsiteX1" fmla="*/ 316 w 316"/>
                  <a:gd name="connsiteY1" fmla="*/ 1076 h 1076"/>
                  <a:gd name="connsiteX2" fmla="*/ 0 w 316"/>
                  <a:gd name="connsiteY2" fmla="*/ 298 h 1076"/>
                  <a:gd name="connsiteX3" fmla="*/ 18 w 316"/>
                  <a:gd name="connsiteY3" fmla="*/ 0 h 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" h="1076">
                    <a:moveTo>
                      <a:pt x="18" y="0"/>
                    </a:moveTo>
                    <a:lnTo>
                      <a:pt x="316" y="1076"/>
                    </a:lnTo>
                    <a:lnTo>
                      <a:pt x="0" y="29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6391319" y="-636345"/>
                <a:ext cx="10734" cy="22605"/>
              </a:xfrm>
              <a:custGeom>
                <a:avLst/>
                <a:gdLst>
                  <a:gd name="connsiteX0" fmla="*/ 0 w 10734"/>
                  <a:gd name="connsiteY0" fmla="*/ 0 h 22605"/>
                  <a:gd name="connsiteX1" fmla="*/ 10734 w 10734"/>
                  <a:gd name="connsiteY1" fmla="*/ 22605 h 22605"/>
                  <a:gd name="connsiteX2" fmla="*/ 2700 w 10734"/>
                  <a:gd name="connsiteY2" fmla="*/ 9764 h 22605"/>
                  <a:gd name="connsiteX3" fmla="*/ 0 w 10734"/>
                  <a:gd name="connsiteY3" fmla="*/ 0 h 22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34" h="22605">
                    <a:moveTo>
                      <a:pt x="0" y="0"/>
                    </a:moveTo>
                    <a:lnTo>
                      <a:pt x="10734" y="22605"/>
                    </a:lnTo>
                    <a:lnTo>
                      <a:pt x="2700" y="97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>
                <a:off x="6402054" y="-613740"/>
                <a:ext cx="881341" cy="376855"/>
              </a:xfrm>
              <a:custGeom>
                <a:avLst/>
                <a:gdLst>
                  <a:gd name="connsiteX0" fmla="*/ 0 w 881341"/>
                  <a:gd name="connsiteY0" fmla="*/ 0 h 376855"/>
                  <a:gd name="connsiteX1" fmla="*/ 11906 w 881341"/>
                  <a:gd name="connsiteY1" fmla="*/ 19029 h 376855"/>
                  <a:gd name="connsiteX2" fmla="*/ 24116 w 881341"/>
                  <a:gd name="connsiteY2" fmla="*/ 32831 h 376855"/>
                  <a:gd name="connsiteX3" fmla="*/ 761899 w 881341"/>
                  <a:gd name="connsiteY3" fmla="*/ 224499 h 376855"/>
                  <a:gd name="connsiteX4" fmla="*/ 881341 w 881341"/>
                  <a:gd name="connsiteY4" fmla="*/ 192788 h 376855"/>
                  <a:gd name="connsiteX5" fmla="*/ 789249 w 881341"/>
                  <a:gd name="connsiteY5" fmla="*/ 282148 h 376855"/>
                  <a:gd name="connsiteX6" fmla="*/ 739435 w 881341"/>
                  <a:gd name="connsiteY6" fmla="*/ 314383 h 376855"/>
                  <a:gd name="connsiteX7" fmla="*/ 695045 w 881341"/>
                  <a:gd name="connsiteY7" fmla="*/ 335714 h 376855"/>
                  <a:gd name="connsiteX8" fmla="*/ 522870 w 881341"/>
                  <a:gd name="connsiteY8" fmla="*/ 375984 h 376855"/>
                  <a:gd name="connsiteX9" fmla="*/ 8529 w 881341"/>
                  <a:gd name="connsiteY9" fmla="*/ 17961 h 376855"/>
                  <a:gd name="connsiteX10" fmla="*/ 0 w 881341"/>
                  <a:gd name="connsiteY10" fmla="*/ 0 h 376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1341" h="376855">
                    <a:moveTo>
                      <a:pt x="0" y="0"/>
                    </a:moveTo>
                    <a:lnTo>
                      <a:pt x="11906" y="19029"/>
                    </a:lnTo>
                    <a:cubicBezTo>
                      <a:pt x="18655" y="27436"/>
                      <a:pt x="24116" y="32831"/>
                      <a:pt x="24116" y="32831"/>
                    </a:cubicBezTo>
                    <a:cubicBezTo>
                      <a:pt x="299641" y="293908"/>
                      <a:pt x="612160" y="278054"/>
                      <a:pt x="761899" y="224499"/>
                    </a:cubicBezTo>
                    <a:lnTo>
                      <a:pt x="881341" y="192788"/>
                    </a:lnTo>
                    <a:cubicBezTo>
                      <a:pt x="881341" y="192788"/>
                      <a:pt x="851921" y="236037"/>
                      <a:pt x="789249" y="282148"/>
                    </a:cubicBezTo>
                    <a:lnTo>
                      <a:pt x="739435" y="314383"/>
                    </a:lnTo>
                    <a:lnTo>
                      <a:pt x="695045" y="335714"/>
                    </a:lnTo>
                    <a:cubicBezTo>
                      <a:pt x="646605" y="355153"/>
                      <a:pt x="589373" y="370259"/>
                      <a:pt x="522870" y="375984"/>
                    </a:cubicBezTo>
                    <a:cubicBezTo>
                      <a:pt x="323628" y="392896"/>
                      <a:pt x="93072" y="159698"/>
                      <a:pt x="8529" y="1796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8024058" y="-522923"/>
                <a:ext cx="708615" cy="190782"/>
              </a:xfrm>
              <a:custGeom>
                <a:avLst/>
                <a:gdLst>
                  <a:gd name="connsiteX0" fmla="*/ 708615 w 708615"/>
                  <a:gd name="connsiteY0" fmla="*/ 0 h 190782"/>
                  <a:gd name="connsiteX1" fmla="*/ 706340 w 708615"/>
                  <a:gd name="connsiteY1" fmla="*/ 2034 h 190782"/>
                  <a:gd name="connsiteX2" fmla="*/ 586095 w 708615"/>
                  <a:gd name="connsiteY2" fmla="*/ 89861 h 190782"/>
                  <a:gd name="connsiteX3" fmla="*/ 547646 w 708615"/>
                  <a:gd name="connsiteY3" fmla="*/ 112081 h 190782"/>
                  <a:gd name="connsiteX4" fmla="*/ 444607 w 708615"/>
                  <a:gd name="connsiteY4" fmla="*/ 157667 h 190782"/>
                  <a:gd name="connsiteX5" fmla="*/ 22979 w 708615"/>
                  <a:gd name="connsiteY5" fmla="*/ 120873 h 190782"/>
                  <a:gd name="connsiteX6" fmla="*/ 0 w 708615"/>
                  <a:gd name="connsiteY6" fmla="*/ 102961 h 190782"/>
                  <a:gd name="connsiteX7" fmla="*/ 82733 w 708615"/>
                  <a:gd name="connsiteY7" fmla="*/ 133769 h 190782"/>
                  <a:gd name="connsiteX8" fmla="*/ 610801 w 708615"/>
                  <a:gd name="connsiteY8" fmla="*/ 52606 h 190782"/>
                  <a:gd name="connsiteX9" fmla="*/ 625186 w 708615"/>
                  <a:gd name="connsiteY9" fmla="*/ 44698 h 190782"/>
                  <a:gd name="connsiteX10" fmla="*/ 636022 w 708615"/>
                  <a:gd name="connsiteY10" fmla="*/ 39906 h 190782"/>
                  <a:gd name="connsiteX11" fmla="*/ 708615 w 708615"/>
                  <a:gd name="connsiteY11" fmla="*/ 0 h 19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8615" h="190782">
                    <a:moveTo>
                      <a:pt x="708615" y="0"/>
                    </a:moveTo>
                    <a:lnTo>
                      <a:pt x="706340" y="2034"/>
                    </a:lnTo>
                    <a:cubicBezTo>
                      <a:pt x="691468" y="15072"/>
                      <a:pt x="648086" y="51502"/>
                      <a:pt x="586095" y="89861"/>
                    </a:cubicBezTo>
                    <a:lnTo>
                      <a:pt x="547646" y="112081"/>
                    </a:lnTo>
                    <a:lnTo>
                      <a:pt x="444607" y="157667"/>
                    </a:lnTo>
                    <a:cubicBezTo>
                      <a:pt x="318098" y="201433"/>
                      <a:pt x="166420" y="213316"/>
                      <a:pt x="22979" y="120873"/>
                    </a:cubicBezTo>
                    <a:lnTo>
                      <a:pt x="0" y="102961"/>
                    </a:lnTo>
                    <a:lnTo>
                      <a:pt x="82733" y="133769"/>
                    </a:lnTo>
                    <a:cubicBezTo>
                      <a:pt x="206666" y="166833"/>
                      <a:pt x="382255" y="165841"/>
                      <a:pt x="610801" y="52606"/>
                    </a:cubicBezTo>
                    <a:lnTo>
                      <a:pt x="625186" y="44698"/>
                    </a:lnTo>
                    <a:lnTo>
                      <a:pt x="636022" y="39906"/>
                    </a:lnTo>
                    <a:lnTo>
                      <a:pt x="70861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7702133" y="-380925"/>
                <a:ext cx="870086" cy="276860"/>
              </a:xfrm>
              <a:custGeom>
                <a:avLst/>
                <a:gdLst>
                  <a:gd name="connsiteX0" fmla="*/ 0 w 870086"/>
                  <a:gd name="connsiteY0" fmla="*/ 0 h 276860"/>
                  <a:gd name="connsiteX1" fmla="*/ 18012 w 870086"/>
                  <a:gd name="connsiteY1" fmla="*/ 22538 h 276860"/>
                  <a:gd name="connsiteX2" fmla="*/ 870086 w 870086"/>
                  <a:gd name="connsiteY2" fmla="*/ 132967 h 276860"/>
                  <a:gd name="connsiteX3" fmla="*/ 800880 w 870086"/>
                  <a:gd name="connsiteY3" fmla="*/ 173920 h 276860"/>
                  <a:gd name="connsiteX4" fmla="*/ 775480 w 870086"/>
                  <a:gd name="connsiteY4" fmla="*/ 186816 h 276860"/>
                  <a:gd name="connsiteX5" fmla="*/ 718183 w 870086"/>
                  <a:gd name="connsiteY5" fmla="*/ 212214 h 276860"/>
                  <a:gd name="connsiteX6" fmla="*/ 39851 w 870086"/>
                  <a:gd name="connsiteY6" fmla="*/ 71680 h 276860"/>
                  <a:gd name="connsiteX7" fmla="*/ 0 w 870086"/>
                  <a:gd name="connsiteY7" fmla="*/ 0 h 27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0086" h="276860">
                    <a:moveTo>
                      <a:pt x="0" y="0"/>
                    </a:moveTo>
                    <a:lnTo>
                      <a:pt x="18012" y="22538"/>
                    </a:lnTo>
                    <a:cubicBezTo>
                      <a:pt x="149074" y="173018"/>
                      <a:pt x="410074" y="335558"/>
                      <a:pt x="870086" y="132967"/>
                    </a:cubicBezTo>
                    <a:cubicBezTo>
                      <a:pt x="870086" y="132967"/>
                      <a:pt x="844297" y="150544"/>
                      <a:pt x="800880" y="173920"/>
                    </a:cubicBezTo>
                    <a:lnTo>
                      <a:pt x="775480" y="186816"/>
                    </a:lnTo>
                    <a:lnTo>
                      <a:pt x="718183" y="212214"/>
                    </a:lnTo>
                    <a:cubicBezTo>
                      <a:pt x="528304" y="289836"/>
                      <a:pt x="228742" y="348988"/>
                      <a:pt x="39851" y="7168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7450723" y="-117988"/>
                <a:ext cx="898120" cy="501712"/>
              </a:xfrm>
              <a:custGeom>
                <a:avLst/>
                <a:gdLst>
                  <a:gd name="connsiteX0" fmla="*/ 0 w 898120"/>
                  <a:gd name="connsiteY0" fmla="*/ 0 h 501712"/>
                  <a:gd name="connsiteX1" fmla="*/ 11439 w 898120"/>
                  <a:gd name="connsiteY1" fmla="*/ 31665 h 501712"/>
                  <a:gd name="connsiteX2" fmla="*/ 898120 w 898120"/>
                  <a:gd name="connsiteY2" fmla="*/ 358363 h 501712"/>
                  <a:gd name="connsiteX3" fmla="*/ 860109 w 898120"/>
                  <a:gd name="connsiteY3" fmla="*/ 382527 h 501712"/>
                  <a:gd name="connsiteX4" fmla="*/ 817958 w 898120"/>
                  <a:gd name="connsiteY4" fmla="*/ 406390 h 501712"/>
                  <a:gd name="connsiteX5" fmla="*/ 784473 w 898120"/>
                  <a:gd name="connsiteY5" fmla="*/ 423104 h 501712"/>
                  <a:gd name="connsiteX6" fmla="*/ 7561 w 898120"/>
                  <a:gd name="connsiteY6" fmla="*/ 37623 h 501712"/>
                  <a:gd name="connsiteX7" fmla="*/ 0 w 898120"/>
                  <a:gd name="connsiteY7" fmla="*/ 0 h 501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8120" h="501712">
                    <a:moveTo>
                      <a:pt x="0" y="0"/>
                    </a:moveTo>
                    <a:lnTo>
                      <a:pt x="11439" y="31665"/>
                    </a:lnTo>
                    <a:cubicBezTo>
                      <a:pt x="110935" y="277024"/>
                      <a:pt x="346941" y="565357"/>
                      <a:pt x="898120" y="358363"/>
                    </a:cubicBezTo>
                    <a:cubicBezTo>
                      <a:pt x="898120" y="358363"/>
                      <a:pt x="884352" y="368019"/>
                      <a:pt x="860109" y="382527"/>
                    </a:cubicBezTo>
                    <a:lnTo>
                      <a:pt x="817958" y="406390"/>
                    </a:lnTo>
                    <a:lnTo>
                      <a:pt x="784473" y="423104"/>
                    </a:lnTo>
                    <a:cubicBezTo>
                      <a:pt x="564512" y="524998"/>
                      <a:pt x="146649" y="628220"/>
                      <a:pt x="7561" y="3762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6327067" y="-106328"/>
                <a:ext cx="543828" cy="1448744"/>
              </a:xfrm>
              <a:custGeom>
                <a:avLst/>
                <a:gdLst>
                  <a:gd name="connsiteX0" fmla="*/ 193323 w 543828"/>
                  <a:gd name="connsiteY0" fmla="*/ 0 h 1448744"/>
                  <a:gd name="connsiteX1" fmla="*/ 189091 w 543828"/>
                  <a:gd name="connsiteY1" fmla="*/ 9661 h 1448744"/>
                  <a:gd name="connsiteX2" fmla="*/ 524918 w 543828"/>
                  <a:gd name="connsiteY2" fmla="*/ 1432967 h 1448744"/>
                  <a:gd name="connsiteX3" fmla="*/ 543828 w 543828"/>
                  <a:gd name="connsiteY3" fmla="*/ 1448744 h 1448744"/>
                  <a:gd name="connsiteX4" fmla="*/ 540775 w 543828"/>
                  <a:gd name="connsiteY4" fmla="*/ 1446749 h 1448744"/>
                  <a:gd name="connsiteX5" fmla="*/ 185487 w 543828"/>
                  <a:gd name="connsiteY5" fmla="*/ 11460 h 1448744"/>
                  <a:gd name="connsiteX6" fmla="*/ 193323 w 543828"/>
                  <a:gd name="connsiteY6" fmla="*/ 0 h 1448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828" h="1448744">
                    <a:moveTo>
                      <a:pt x="193323" y="0"/>
                    </a:moveTo>
                    <a:lnTo>
                      <a:pt x="189091" y="9661"/>
                    </a:lnTo>
                    <a:cubicBezTo>
                      <a:pt x="95711" y="235757"/>
                      <a:pt x="-95175" y="882663"/>
                      <a:pt x="524918" y="1432967"/>
                    </a:cubicBezTo>
                    <a:lnTo>
                      <a:pt x="543828" y="1448744"/>
                    </a:lnTo>
                    <a:lnTo>
                      <a:pt x="540775" y="1446749"/>
                    </a:lnTo>
                    <a:cubicBezTo>
                      <a:pt x="240989" y="1240234"/>
                      <a:pt x="-279808" y="745409"/>
                      <a:pt x="185487" y="11460"/>
                    </a:cubicBezTo>
                    <a:lnTo>
                      <a:pt x="1933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4877398" y="-27403"/>
                <a:ext cx="555045" cy="2088494"/>
              </a:xfrm>
              <a:custGeom>
                <a:avLst/>
                <a:gdLst>
                  <a:gd name="connsiteX0" fmla="*/ 499557 w 555045"/>
                  <a:gd name="connsiteY0" fmla="*/ 0 h 2088494"/>
                  <a:gd name="connsiteX1" fmla="*/ 494953 w 555045"/>
                  <a:gd name="connsiteY1" fmla="*/ 25220 h 2088494"/>
                  <a:gd name="connsiteX2" fmla="*/ 479802 w 555045"/>
                  <a:gd name="connsiteY2" fmla="*/ 920646 h 2088494"/>
                  <a:gd name="connsiteX3" fmla="*/ 352256 w 555045"/>
                  <a:gd name="connsiteY3" fmla="*/ 1627069 h 2088494"/>
                  <a:gd name="connsiteX4" fmla="*/ 8917 w 555045"/>
                  <a:gd name="connsiteY4" fmla="*/ 2063567 h 2088494"/>
                  <a:gd name="connsiteX5" fmla="*/ 0 w 555045"/>
                  <a:gd name="connsiteY5" fmla="*/ 2088494 h 2088494"/>
                  <a:gd name="connsiteX6" fmla="*/ 937 w 555045"/>
                  <a:gd name="connsiteY6" fmla="*/ 2057178 h 2088494"/>
                  <a:gd name="connsiteX7" fmla="*/ 346472 w 555045"/>
                  <a:gd name="connsiteY7" fmla="*/ 1068960 h 2088494"/>
                  <a:gd name="connsiteX8" fmla="*/ 496551 w 555045"/>
                  <a:gd name="connsiteY8" fmla="*/ 8071 h 2088494"/>
                  <a:gd name="connsiteX9" fmla="*/ 499557 w 555045"/>
                  <a:gd name="connsiteY9" fmla="*/ 0 h 2088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5045" h="2088494">
                    <a:moveTo>
                      <a:pt x="499557" y="0"/>
                    </a:moveTo>
                    <a:lnTo>
                      <a:pt x="494953" y="25220"/>
                    </a:lnTo>
                    <a:cubicBezTo>
                      <a:pt x="391815" y="612961"/>
                      <a:pt x="429924" y="763090"/>
                      <a:pt x="479802" y="920646"/>
                    </a:cubicBezTo>
                    <a:cubicBezTo>
                      <a:pt x="533004" y="1088707"/>
                      <a:pt x="669709" y="1402986"/>
                      <a:pt x="352256" y="1627069"/>
                    </a:cubicBezTo>
                    <a:cubicBezTo>
                      <a:pt x="153850" y="1767120"/>
                      <a:pt x="55088" y="1947773"/>
                      <a:pt x="8917" y="2063567"/>
                    </a:cubicBezTo>
                    <a:lnTo>
                      <a:pt x="0" y="2088494"/>
                    </a:lnTo>
                    <a:lnTo>
                      <a:pt x="937" y="2057178"/>
                    </a:lnTo>
                    <a:cubicBezTo>
                      <a:pt x="42918" y="1543637"/>
                      <a:pt x="449862" y="1504641"/>
                      <a:pt x="346472" y="1068960"/>
                    </a:cubicBezTo>
                    <a:cubicBezTo>
                      <a:pt x="263763" y="720683"/>
                      <a:pt x="415509" y="231097"/>
                      <a:pt x="496551" y="8071"/>
                    </a:cubicBezTo>
                    <a:lnTo>
                      <a:pt x="4995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7782610" y="27725"/>
                <a:ext cx="539457" cy="126901"/>
              </a:xfrm>
              <a:custGeom>
                <a:avLst/>
                <a:gdLst>
                  <a:gd name="connsiteX0" fmla="*/ 0 w 539457"/>
                  <a:gd name="connsiteY0" fmla="*/ 0 h 126901"/>
                  <a:gd name="connsiteX1" fmla="*/ 59581 w 539457"/>
                  <a:gd name="connsiteY1" fmla="*/ 37496 h 126901"/>
                  <a:gd name="connsiteX2" fmla="*/ 539457 w 539457"/>
                  <a:gd name="connsiteY2" fmla="*/ 25563 h 126901"/>
                  <a:gd name="connsiteX3" fmla="*/ 500256 w 539457"/>
                  <a:gd name="connsiteY3" fmla="*/ 52494 h 126901"/>
                  <a:gd name="connsiteX4" fmla="*/ 477736 w 539457"/>
                  <a:gd name="connsiteY4" fmla="*/ 65801 h 126901"/>
                  <a:gd name="connsiteX5" fmla="*/ 423197 w 539457"/>
                  <a:gd name="connsiteY5" fmla="*/ 91864 h 126901"/>
                  <a:gd name="connsiteX6" fmla="*/ 21374 w 539457"/>
                  <a:gd name="connsiteY6" fmla="*/ 25943 h 126901"/>
                  <a:gd name="connsiteX7" fmla="*/ 0 w 539457"/>
                  <a:gd name="connsiteY7" fmla="*/ 0 h 126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9457" h="126901">
                    <a:moveTo>
                      <a:pt x="0" y="0"/>
                    </a:moveTo>
                    <a:lnTo>
                      <a:pt x="59581" y="37496"/>
                    </a:lnTo>
                    <a:cubicBezTo>
                      <a:pt x="164312" y="91095"/>
                      <a:pt x="323126" y="120868"/>
                      <a:pt x="539457" y="25563"/>
                    </a:cubicBezTo>
                    <a:cubicBezTo>
                      <a:pt x="539523" y="25563"/>
                      <a:pt x="525146" y="36934"/>
                      <a:pt x="500256" y="52494"/>
                    </a:cubicBezTo>
                    <a:lnTo>
                      <a:pt x="477736" y="65801"/>
                    </a:lnTo>
                    <a:lnTo>
                      <a:pt x="423197" y="91864"/>
                    </a:lnTo>
                    <a:cubicBezTo>
                      <a:pt x="311233" y="136554"/>
                      <a:pt x="152453" y="159972"/>
                      <a:pt x="21374" y="2594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6044133" y="225663"/>
                <a:ext cx="760748" cy="1314745"/>
              </a:xfrm>
              <a:custGeom>
                <a:avLst/>
                <a:gdLst>
                  <a:gd name="connsiteX0" fmla="*/ 75939 w 760748"/>
                  <a:gd name="connsiteY0" fmla="*/ 0 h 1314745"/>
                  <a:gd name="connsiteX1" fmla="*/ 68386 w 760748"/>
                  <a:gd name="connsiteY1" fmla="*/ 40498 h 1314745"/>
                  <a:gd name="connsiteX2" fmla="*/ 702894 w 760748"/>
                  <a:gd name="connsiteY2" fmla="*/ 1278540 h 1314745"/>
                  <a:gd name="connsiteX3" fmla="*/ 760748 w 760748"/>
                  <a:gd name="connsiteY3" fmla="*/ 1314745 h 1314745"/>
                  <a:gd name="connsiteX4" fmla="*/ 725628 w 760748"/>
                  <a:gd name="connsiteY4" fmla="*/ 1298495 h 1314745"/>
                  <a:gd name="connsiteX5" fmla="*/ 47698 w 760748"/>
                  <a:gd name="connsiteY5" fmla="*/ 77202 h 1314745"/>
                  <a:gd name="connsiteX6" fmla="*/ 75939 w 760748"/>
                  <a:gd name="connsiteY6" fmla="*/ 0 h 1314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0748" h="1314745">
                    <a:moveTo>
                      <a:pt x="75939" y="0"/>
                    </a:moveTo>
                    <a:lnTo>
                      <a:pt x="68386" y="40498"/>
                    </a:lnTo>
                    <a:cubicBezTo>
                      <a:pt x="28932" y="294656"/>
                      <a:pt x="38856" y="839077"/>
                      <a:pt x="702894" y="1278540"/>
                    </a:cubicBezTo>
                    <a:lnTo>
                      <a:pt x="760748" y="1314745"/>
                    </a:lnTo>
                    <a:lnTo>
                      <a:pt x="725628" y="1298495"/>
                    </a:lnTo>
                    <a:cubicBezTo>
                      <a:pt x="404419" y="1141275"/>
                      <a:pt x="-168959" y="756197"/>
                      <a:pt x="47698" y="77202"/>
                    </a:cubicBezTo>
                    <a:lnTo>
                      <a:pt x="759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7169805" y="282135"/>
                <a:ext cx="964655" cy="758449"/>
              </a:xfrm>
              <a:custGeom>
                <a:avLst/>
                <a:gdLst>
                  <a:gd name="connsiteX0" fmla="*/ 0 w 964655"/>
                  <a:gd name="connsiteY0" fmla="*/ 0 h 758449"/>
                  <a:gd name="connsiteX1" fmla="*/ 4717 w 964655"/>
                  <a:gd name="connsiteY1" fmla="*/ 9752 h 758449"/>
                  <a:gd name="connsiteX2" fmla="*/ 852956 w 964655"/>
                  <a:gd name="connsiteY2" fmla="*/ 582070 h 758449"/>
                  <a:gd name="connsiteX3" fmla="*/ 869418 w 964655"/>
                  <a:gd name="connsiteY3" fmla="*/ 572908 h 758449"/>
                  <a:gd name="connsiteX4" fmla="*/ 878177 w 964655"/>
                  <a:gd name="connsiteY4" fmla="*/ 569370 h 758449"/>
                  <a:gd name="connsiteX5" fmla="*/ 936518 w 964655"/>
                  <a:gd name="connsiteY5" fmla="*/ 536901 h 758449"/>
                  <a:gd name="connsiteX6" fmla="*/ 964655 w 964655"/>
                  <a:gd name="connsiteY6" fmla="*/ 516841 h 758449"/>
                  <a:gd name="connsiteX7" fmla="*/ 964219 w 964655"/>
                  <a:gd name="connsiteY7" fmla="*/ 517525 h 758449"/>
                  <a:gd name="connsiteX8" fmla="*/ 821596 w 964655"/>
                  <a:gd name="connsiteY8" fmla="*/ 676653 h 758449"/>
                  <a:gd name="connsiteX9" fmla="*/ 763996 w 964655"/>
                  <a:gd name="connsiteY9" fmla="*/ 717325 h 758449"/>
                  <a:gd name="connsiteX10" fmla="*/ 718821 w 964655"/>
                  <a:gd name="connsiteY10" fmla="*/ 739087 h 758449"/>
                  <a:gd name="connsiteX11" fmla="*/ 3223 w 964655"/>
                  <a:gd name="connsiteY11" fmla="*/ 9301 h 758449"/>
                  <a:gd name="connsiteX12" fmla="*/ 0 w 964655"/>
                  <a:gd name="connsiteY12" fmla="*/ 0 h 758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4655" h="758449">
                    <a:moveTo>
                      <a:pt x="0" y="0"/>
                    </a:moveTo>
                    <a:lnTo>
                      <a:pt x="4717" y="9752"/>
                    </a:lnTo>
                    <a:cubicBezTo>
                      <a:pt x="164380" y="324790"/>
                      <a:pt x="468028" y="766592"/>
                      <a:pt x="852956" y="582070"/>
                    </a:cubicBezTo>
                    <a:lnTo>
                      <a:pt x="869418" y="572908"/>
                    </a:lnTo>
                    <a:lnTo>
                      <a:pt x="878177" y="569370"/>
                    </a:lnTo>
                    <a:cubicBezTo>
                      <a:pt x="897424" y="560144"/>
                      <a:pt x="916873" y="549352"/>
                      <a:pt x="936518" y="536901"/>
                    </a:cubicBezTo>
                    <a:lnTo>
                      <a:pt x="964655" y="516841"/>
                    </a:lnTo>
                    <a:lnTo>
                      <a:pt x="964219" y="517525"/>
                    </a:lnTo>
                    <a:cubicBezTo>
                      <a:pt x="946851" y="543942"/>
                      <a:pt x="895990" y="616048"/>
                      <a:pt x="821596" y="676653"/>
                    </a:cubicBezTo>
                    <a:lnTo>
                      <a:pt x="763996" y="717325"/>
                    </a:lnTo>
                    <a:lnTo>
                      <a:pt x="718821" y="739087"/>
                    </a:lnTo>
                    <a:cubicBezTo>
                      <a:pt x="527946" y="808702"/>
                      <a:pt x="262856" y="717941"/>
                      <a:pt x="3223" y="930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6807095" y="316414"/>
                <a:ext cx="1195260" cy="1436673"/>
              </a:xfrm>
              <a:custGeom>
                <a:avLst/>
                <a:gdLst>
                  <a:gd name="connsiteX0" fmla="*/ 0 w 1195260"/>
                  <a:gd name="connsiteY0" fmla="*/ 0 h 1436673"/>
                  <a:gd name="connsiteX1" fmla="*/ 14935 w 1195260"/>
                  <a:gd name="connsiteY1" fmla="*/ 55022 h 1436673"/>
                  <a:gd name="connsiteX2" fmla="*/ 995357 w 1195260"/>
                  <a:gd name="connsiteY2" fmla="*/ 1235142 h 1436673"/>
                  <a:gd name="connsiteX3" fmla="*/ 1011698 w 1195260"/>
                  <a:gd name="connsiteY3" fmla="*/ 1225751 h 1436673"/>
                  <a:gd name="connsiteX4" fmla="*/ 1020578 w 1195260"/>
                  <a:gd name="connsiteY4" fmla="*/ 1222442 h 1436673"/>
                  <a:gd name="connsiteX5" fmla="*/ 1167700 w 1195260"/>
                  <a:gd name="connsiteY5" fmla="*/ 1122713 h 1436673"/>
                  <a:gd name="connsiteX6" fmla="*/ 1195260 w 1195260"/>
                  <a:gd name="connsiteY6" fmla="*/ 1095636 h 1436673"/>
                  <a:gd name="connsiteX7" fmla="*/ 1179491 w 1195260"/>
                  <a:gd name="connsiteY7" fmla="*/ 1118209 h 1436673"/>
                  <a:gd name="connsiteX8" fmla="*/ 996587 w 1195260"/>
                  <a:gd name="connsiteY8" fmla="*/ 1317931 h 1436673"/>
                  <a:gd name="connsiteX9" fmla="*/ 912271 w 1195260"/>
                  <a:gd name="connsiteY9" fmla="*/ 1379750 h 1436673"/>
                  <a:gd name="connsiteX10" fmla="*/ 842480 w 1195260"/>
                  <a:gd name="connsiteY10" fmla="*/ 1414219 h 1436673"/>
                  <a:gd name="connsiteX11" fmla="*/ 32532 w 1195260"/>
                  <a:gd name="connsiteY11" fmla="*/ 186463 h 1436673"/>
                  <a:gd name="connsiteX12" fmla="*/ 0 w 1195260"/>
                  <a:gd name="connsiteY12" fmla="*/ 0 h 143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95260" h="1436673">
                    <a:moveTo>
                      <a:pt x="0" y="0"/>
                    </a:moveTo>
                    <a:lnTo>
                      <a:pt x="14935" y="55022"/>
                    </a:lnTo>
                    <a:cubicBezTo>
                      <a:pt x="161513" y="570160"/>
                      <a:pt x="496055" y="1471276"/>
                      <a:pt x="995357" y="1235142"/>
                    </a:cubicBezTo>
                    <a:lnTo>
                      <a:pt x="1011698" y="1225751"/>
                    </a:lnTo>
                    <a:lnTo>
                      <a:pt x="1020578" y="1222442"/>
                    </a:lnTo>
                    <a:cubicBezTo>
                      <a:pt x="1068131" y="1199953"/>
                      <a:pt x="1117178" y="1167149"/>
                      <a:pt x="1167700" y="1122713"/>
                    </a:cubicBezTo>
                    <a:lnTo>
                      <a:pt x="1195260" y="1095636"/>
                    </a:lnTo>
                    <a:lnTo>
                      <a:pt x="1179491" y="1118209"/>
                    </a:lnTo>
                    <a:cubicBezTo>
                      <a:pt x="1141027" y="1170822"/>
                      <a:pt x="1076888" y="1250121"/>
                      <a:pt x="996587" y="1317931"/>
                    </a:cubicBezTo>
                    <a:lnTo>
                      <a:pt x="912271" y="1379750"/>
                    </a:lnTo>
                    <a:lnTo>
                      <a:pt x="842480" y="1414219"/>
                    </a:lnTo>
                    <a:cubicBezTo>
                      <a:pt x="582163" y="1508949"/>
                      <a:pt x="252035" y="1340999"/>
                      <a:pt x="32532" y="18646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5167248" y="2165023"/>
                <a:ext cx="897812" cy="650613"/>
              </a:xfrm>
              <a:custGeom>
                <a:avLst/>
                <a:gdLst>
                  <a:gd name="connsiteX0" fmla="*/ 205 w 897812"/>
                  <a:gd name="connsiteY0" fmla="*/ 0 h 650613"/>
                  <a:gd name="connsiteX1" fmla="*/ 16697 w 897812"/>
                  <a:gd name="connsiteY1" fmla="*/ 46477 h 650613"/>
                  <a:gd name="connsiteX2" fmla="*/ 788200 w 897812"/>
                  <a:gd name="connsiteY2" fmla="*/ 630715 h 650613"/>
                  <a:gd name="connsiteX3" fmla="*/ 897812 w 897812"/>
                  <a:gd name="connsiteY3" fmla="*/ 650272 h 650613"/>
                  <a:gd name="connsiteX4" fmla="*/ 879697 w 897812"/>
                  <a:gd name="connsiteY4" fmla="*/ 650613 h 650613"/>
                  <a:gd name="connsiteX5" fmla="*/ 0 w 897812"/>
                  <a:gd name="connsiteY5" fmla="*/ 32525 h 650613"/>
                  <a:gd name="connsiteX6" fmla="*/ 205 w 897812"/>
                  <a:gd name="connsiteY6" fmla="*/ 0 h 65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97812" h="650613">
                    <a:moveTo>
                      <a:pt x="205" y="0"/>
                    </a:moveTo>
                    <a:lnTo>
                      <a:pt x="16697" y="46477"/>
                    </a:lnTo>
                    <a:cubicBezTo>
                      <a:pt x="87752" y="226518"/>
                      <a:pt x="279173" y="515741"/>
                      <a:pt x="788200" y="630715"/>
                    </a:cubicBezTo>
                    <a:lnTo>
                      <a:pt x="897812" y="650272"/>
                    </a:lnTo>
                    <a:lnTo>
                      <a:pt x="879697" y="650613"/>
                    </a:lnTo>
                    <a:cubicBezTo>
                      <a:pt x="642316" y="650858"/>
                      <a:pt x="44422" y="595203"/>
                      <a:pt x="0" y="32525"/>
                    </a:cubicBezTo>
                    <a:lnTo>
                      <a:pt x="2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6980602" y="-7530740"/>
                <a:ext cx="1217172" cy="1998668"/>
              </a:xfrm>
              <a:custGeom>
                <a:avLst/>
                <a:gdLst>
                  <a:gd name="connsiteX0" fmla="*/ 445798 w 1217172"/>
                  <a:gd name="connsiteY0" fmla="*/ 487 h 1998668"/>
                  <a:gd name="connsiteX1" fmla="*/ 793792 w 1217172"/>
                  <a:gd name="connsiteY1" fmla="*/ 114240 h 1998668"/>
                  <a:gd name="connsiteX2" fmla="*/ 498333 w 1217172"/>
                  <a:gd name="connsiteY2" fmla="*/ 1990593 h 1998668"/>
                  <a:gd name="connsiteX3" fmla="*/ 480750 w 1217172"/>
                  <a:gd name="connsiteY3" fmla="*/ 1998668 h 1998668"/>
                  <a:gd name="connsiteX4" fmla="*/ 650237 w 1217172"/>
                  <a:gd name="connsiteY4" fmla="*/ 1896033 h 1998668"/>
                  <a:gd name="connsiteX5" fmla="*/ 768571 w 1217172"/>
                  <a:gd name="connsiteY5" fmla="*/ 126940 h 1998668"/>
                  <a:gd name="connsiteX6" fmla="*/ 97110 w 1217172"/>
                  <a:gd name="connsiteY6" fmla="*/ 69684 h 1998668"/>
                  <a:gd name="connsiteX7" fmla="*/ 0 w 1217172"/>
                  <a:gd name="connsiteY7" fmla="*/ 112605 h 1998668"/>
                  <a:gd name="connsiteX8" fmla="*/ 11503 w 1217172"/>
                  <a:gd name="connsiteY8" fmla="*/ 105967 h 1998668"/>
                  <a:gd name="connsiteX9" fmla="*/ 445798 w 1217172"/>
                  <a:gd name="connsiteY9" fmla="*/ 487 h 1998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17172" h="1998668">
                    <a:moveTo>
                      <a:pt x="445798" y="487"/>
                    </a:moveTo>
                    <a:cubicBezTo>
                      <a:pt x="560608" y="4750"/>
                      <a:pt x="679506" y="37389"/>
                      <a:pt x="793792" y="114240"/>
                    </a:cubicBezTo>
                    <a:cubicBezTo>
                      <a:pt x="1355321" y="491456"/>
                      <a:pt x="1453279" y="1485215"/>
                      <a:pt x="498333" y="1990593"/>
                    </a:cubicBezTo>
                    <a:lnTo>
                      <a:pt x="480750" y="1998668"/>
                    </a:lnTo>
                    <a:lnTo>
                      <a:pt x="650237" y="1896033"/>
                    </a:lnTo>
                    <a:cubicBezTo>
                      <a:pt x="1412936" y="1368154"/>
                      <a:pt x="1292665" y="479009"/>
                      <a:pt x="768571" y="126940"/>
                    </a:cubicBezTo>
                    <a:cubicBezTo>
                      <a:pt x="539998" y="-26763"/>
                      <a:pt x="292982" y="-3613"/>
                      <a:pt x="97110" y="69684"/>
                    </a:cubicBezTo>
                    <a:lnTo>
                      <a:pt x="0" y="112605"/>
                    </a:lnTo>
                    <a:lnTo>
                      <a:pt x="11503" y="105967"/>
                    </a:lnTo>
                    <a:cubicBezTo>
                      <a:pt x="132344" y="44165"/>
                      <a:pt x="285065" y="-5482"/>
                      <a:pt x="445798" y="4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6745614" y="-7418135"/>
                <a:ext cx="796582" cy="352158"/>
              </a:xfrm>
              <a:custGeom>
                <a:avLst/>
                <a:gdLst>
                  <a:gd name="connsiteX0" fmla="*/ 234988 w 796582"/>
                  <a:gd name="connsiteY0" fmla="*/ 0 h 352158"/>
                  <a:gd name="connsiteX1" fmla="*/ 151277 w 796582"/>
                  <a:gd name="connsiteY1" fmla="*/ 48298 h 352158"/>
                  <a:gd name="connsiteX2" fmla="*/ 75019 w 796582"/>
                  <a:gd name="connsiteY2" fmla="*/ 103106 h 352158"/>
                  <a:gd name="connsiteX3" fmla="*/ 64100 w 796582"/>
                  <a:gd name="connsiteY3" fmla="*/ 300767 h 352158"/>
                  <a:gd name="connsiteX4" fmla="*/ 219828 w 796582"/>
                  <a:gd name="connsiteY4" fmla="*/ 324019 h 352158"/>
                  <a:gd name="connsiteX5" fmla="*/ 753609 w 796582"/>
                  <a:gd name="connsiteY5" fmla="*/ 226803 h 352158"/>
                  <a:gd name="connsiteX6" fmla="*/ 796582 w 796582"/>
                  <a:gd name="connsiteY6" fmla="*/ 244906 h 352158"/>
                  <a:gd name="connsiteX7" fmla="*/ 780183 w 796582"/>
                  <a:gd name="connsiteY7" fmla="*/ 261322 h 352158"/>
                  <a:gd name="connsiteX8" fmla="*/ 194607 w 796582"/>
                  <a:gd name="connsiteY8" fmla="*/ 336719 h 352158"/>
                  <a:gd name="connsiteX9" fmla="*/ 38879 w 796582"/>
                  <a:gd name="connsiteY9" fmla="*/ 313467 h 352158"/>
                  <a:gd name="connsiteX10" fmla="*/ 49798 w 796582"/>
                  <a:gd name="connsiteY10" fmla="*/ 115806 h 352158"/>
                  <a:gd name="connsiteX11" fmla="*/ 221270 w 796582"/>
                  <a:gd name="connsiteY11" fmla="*/ 6062 h 352158"/>
                  <a:gd name="connsiteX12" fmla="*/ 234988 w 796582"/>
                  <a:gd name="connsiteY12" fmla="*/ 0 h 352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96582" h="352158">
                    <a:moveTo>
                      <a:pt x="234988" y="0"/>
                    </a:moveTo>
                    <a:lnTo>
                      <a:pt x="151277" y="48298"/>
                    </a:lnTo>
                    <a:cubicBezTo>
                      <a:pt x="122513" y="66927"/>
                      <a:pt x="96908" y="85534"/>
                      <a:pt x="75019" y="103106"/>
                    </a:cubicBezTo>
                    <a:cubicBezTo>
                      <a:pt x="13364" y="152788"/>
                      <a:pt x="8078" y="244745"/>
                      <a:pt x="64100" y="300767"/>
                    </a:cubicBezTo>
                    <a:cubicBezTo>
                      <a:pt x="105322" y="341989"/>
                      <a:pt x="168390" y="351147"/>
                      <a:pt x="219828" y="324019"/>
                    </a:cubicBezTo>
                    <a:cubicBezTo>
                      <a:pt x="454436" y="201629"/>
                      <a:pt x="626464" y="184172"/>
                      <a:pt x="753609" y="226803"/>
                    </a:cubicBezTo>
                    <a:lnTo>
                      <a:pt x="796582" y="244906"/>
                    </a:lnTo>
                    <a:lnTo>
                      <a:pt x="780183" y="261322"/>
                    </a:lnTo>
                    <a:cubicBezTo>
                      <a:pt x="649116" y="194026"/>
                      <a:pt x="462730" y="196844"/>
                      <a:pt x="194607" y="336719"/>
                    </a:cubicBezTo>
                    <a:cubicBezTo>
                      <a:pt x="143169" y="363847"/>
                      <a:pt x="80101" y="354689"/>
                      <a:pt x="38879" y="313467"/>
                    </a:cubicBezTo>
                    <a:cubicBezTo>
                      <a:pt x="-17143" y="257445"/>
                      <a:pt x="-11857" y="165488"/>
                      <a:pt x="49798" y="115806"/>
                    </a:cubicBezTo>
                    <a:cubicBezTo>
                      <a:pt x="93576" y="80662"/>
                      <a:pt x="152218" y="41378"/>
                      <a:pt x="221270" y="6062"/>
                    </a:cubicBezTo>
                    <a:lnTo>
                      <a:pt x="2349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7643840" y="-7288321"/>
                <a:ext cx="271839" cy="38477"/>
              </a:xfrm>
              <a:custGeom>
                <a:avLst/>
                <a:gdLst>
                  <a:gd name="connsiteX0" fmla="*/ 150005 w 271839"/>
                  <a:gd name="connsiteY0" fmla="*/ 1036 h 38477"/>
                  <a:gd name="connsiteX1" fmla="*/ 271839 w 271839"/>
                  <a:gd name="connsiteY1" fmla="*/ 38477 h 38477"/>
                  <a:gd name="connsiteX2" fmla="*/ 235307 w 271839"/>
                  <a:gd name="connsiteY2" fmla="*/ 34122 h 38477"/>
                  <a:gd name="connsiteX3" fmla="*/ 202824 w 271839"/>
                  <a:gd name="connsiteY3" fmla="*/ 33309 h 38477"/>
                  <a:gd name="connsiteX4" fmla="*/ 183073 w 271839"/>
                  <a:gd name="connsiteY4" fmla="*/ 25250 h 38477"/>
                  <a:gd name="connsiteX5" fmla="*/ 23726 w 271839"/>
                  <a:gd name="connsiteY5" fmla="*/ 25676 h 38477"/>
                  <a:gd name="connsiteX6" fmla="*/ 0 w 271839"/>
                  <a:gd name="connsiteY6" fmla="*/ 36361 h 38477"/>
                  <a:gd name="connsiteX7" fmla="*/ 6054 w 271839"/>
                  <a:gd name="connsiteY7" fmla="*/ 32293 h 38477"/>
                  <a:gd name="connsiteX8" fmla="*/ 150005 w 271839"/>
                  <a:gd name="connsiteY8" fmla="*/ 1036 h 3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839" h="38477">
                    <a:moveTo>
                      <a:pt x="150005" y="1036"/>
                    </a:moveTo>
                    <a:cubicBezTo>
                      <a:pt x="187126" y="4367"/>
                      <a:pt x="227710" y="15928"/>
                      <a:pt x="271839" y="38477"/>
                    </a:cubicBezTo>
                    <a:cubicBezTo>
                      <a:pt x="271839" y="38477"/>
                      <a:pt x="257702" y="35703"/>
                      <a:pt x="235307" y="34122"/>
                    </a:cubicBezTo>
                    <a:lnTo>
                      <a:pt x="202824" y="33309"/>
                    </a:lnTo>
                    <a:lnTo>
                      <a:pt x="183073" y="25250"/>
                    </a:lnTo>
                    <a:cubicBezTo>
                      <a:pt x="122166" y="6874"/>
                      <a:pt x="69143" y="10119"/>
                      <a:pt x="23726" y="25676"/>
                    </a:cubicBezTo>
                    <a:lnTo>
                      <a:pt x="0" y="36361"/>
                    </a:lnTo>
                    <a:lnTo>
                      <a:pt x="6054" y="32293"/>
                    </a:lnTo>
                    <a:cubicBezTo>
                      <a:pt x="46432" y="9562"/>
                      <a:pt x="94323" y="-3960"/>
                      <a:pt x="150005" y="10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7688793" y="-7255178"/>
                <a:ext cx="201664" cy="40760"/>
              </a:xfrm>
              <a:custGeom>
                <a:avLst/>
                <a:gdLst>
                  <a:gd name="connsiteX0" fmla="*/ 151303 w 201664"/>
                  <a:gd name="connsiteY0" fmla="*/ 0 h 40760"/>
                  <a:gd name="connsiteX1" fmla="*/ 157870 w 201664"/>
                  <a:gd name="connsiteY1" fmla="*/ 165 h 40760"/>
                  <a:gd name="connsiteX2" fmla="*/ 201664 w 201664"/>
                  <a:gd name="connsiteY2" fmla="*/ 18033 h 40760"/>
                  <a:gd name="connsiteX3" fmla="*/ 28459 w 201664"/>
                  <a:gd name="connsiteY3" fmla="*/ 28027 h 40760"/>
                  <a:gd name="connsiteX4" fmla="*/ 0 w 201664"/>
                  <a:gd name="connsiteY4" fmla="*/ 40760 h 40760"/>
                  <a:gd name="connsiteX5" fmla="*/ 3927 w 201664"/>
                  <a:gd name="connsiteY5" fmla="*/ 37586 h 40760"/>
                  <a:gd name="connsiteX6" fmla="*/ 151303 w 201664"/>
                  <a:gd name="connsiteY6" fmla="*/ 0 h 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664" h="40760">
                    <a:moveTo>
                      <a:pt x="151303" y="0"/>
                    </a:moveTo>
                    <a:lnTo>
                      <a:pt x="157870" y="165"/>
                    </a:lnTo>
                    <a:lnTo>
                      <a:pt x="201664" y="18033"/>
                    </a:lnTo>
                    <a:cubicBezTo>
                      <a:pt x="201664" y="18033"/>
                      <a:pt x="113307" y="691"/>
                      <a:pt x="28459" y="28027"/>
                    </a:cubicBezTo>
                    <a:lnTo>
                      <a:pt x="0" y="40760"/>
                    </a:lnTo>
                    <a:lnTo>
                      <a:pt x="3927" y="37586"/>
                    </a:lnTo>
                    <a:cubicBezTo>
                      <a:pt x="51789" y="8974"/>
                      <a:pt x="107529" y="910"/>
                      <a:pt x="15130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7542197" y="-7251961"/>
                <a:ext cx="101643" cy="82448"/>
              </a:xfrm>
              <a:custGeom>
                <a:avLst/>
                <a:gdLst>
                  <a:gd name="connsiteX0" fmla="*/ 101643 w 101643"/>
                  <a:gd name="connsiteY0" fmla="*/ 0 h 82448"/>
                  <a:gd name="connsiteX1" fmla="*/ 69813 w 101643"/>
                  <a:gd name="connsiteY1" fmla="*/ 21389 h 82448"/>
                  <a:gd name="connsiteX2" fmla="*/ 8822 w 101643"/>
                  <a:gd name="connsiteY2" fmla="*/ 82448 h 82448"/>
                  <a:gd name="connsiteX3" fmla="*/ 0 w 101643"/>
                  <a:gd name="connsiteY3" fmla="*/ 78732 h 82448"/>
                  <a:gd name="connsiteX4" fmla="*/ 44592 w 101643"/>
                  <a:gd name="connsiteY4" fmla="*/ 34089 h 82448"/>
                  <a:gd name="connsiteX5" fmla="*/ 82476 w 101643"/>
                  <a:gd name="connsiteY5" fmla="*/ 8632 h 82448"/>
                  <a:gd name="connsiteX6" fmla="*/ 101643 w 101643"/>
                  <a:gd name="connsiteY6" fmla="*/ 0 h 82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643" h="82448">
                    <a:moveTo>
                      <a:pt x="101643" y="0"/>
                    </a:moveTo>
                    <a:lnTo>
                      <a:pt x="69813" y="21389"/>
                    </a:lnTo>
                    <a:cubicBezTo>
                      <a:pt x="46213" y="39947"/>
                      <a:pt x="25910" y="61219"/>
                      <a:pt x="8822" y="82448"/>
                    </a:cubicBezTo>
                    <a:lnTo>
                      <a:pt x="0" y="78732"/>
                    </a:lnTo>
                    <a:lnTo>
                      <a:pt x="44592" y="34089"/>
                    </a:lnTo>
                    <a:cubicBezTo>
                      <a:pt x="56392" y="24810"/>
                      <a:pt x="69017" y="16210"/>
                      <a:pt x="82476" y="8632"/>
                    </a:cubicBezTo>
                    <a:lnTo>
                      <a:pt x="1016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7588160" y="-7214418"/>
                <a:ext cx="484309" cy="245380"/>
              </a:xfrm>
              <a:custGeom>
                <a:avLst/>
                <a:gdLst>
                  <a:gd name="connsiteX0" fmla="*/ 100634 w 484309"/>
                  <a:gd name="connsiteY0" fmla="*/ 0 h 245380"/>
                  <a:gd name="connsiteX1" fmla="*/ 60061 w 484309"/>
                  <a:gd name="connsiteY1" fmla="*/ 32785 h 245380"/>
                  <a:gd name="connsiteX2" fmla="*/ 25221 w 484309"/>
                  <a:gd name="connsiteY2" fmla="*/ 85420 h 245380"/>
                  <a:gd name="connsiteX3" fmla="*/ 129160 w 484309"/>
                  <a:gd name="connsiteY3" fmla="*/ 202043 h 245380"/>
                  <a:gd name="connsiteX4" fmla="*/ 484309 w 484309"/>
                  <a:gd name="connsiteY4" fmla="*/ 245380 h 245380"/>
                  <a:gd name="connsiteX5" fmla="*/ 439906 w 484309"/>
                  <a:gd name="connsiteY5" fmla="*/ 223841 h 245380"/>
                  <a:gd name="connsiteX6" fmla="*/ 418754 w 484309"/>
                  <a:gd name="connsiteY6" fmla="*/ 217720 h 245380"/>
                  <a:gd name="connsiteX7" fmla="*/ 409702 w 484309"/>
                  <a:gd name="connsiteY7" fmla="*/ 210181 h 245380"/>
                  <a:gd name="connsiteX8" fmla="*/ 103939 w 484309"/>
                  <a:gd name="connsiteY8" fmla="*/ 214743 h 245380"/>
                  <a:gd name="connsiteX9" fmla="*/ 0 w 484309"/>
                  <a:gd name="connsiteY9" fmla="*/ 98120 h 245380"/>
                  <a:gd name="connsiteX10" fmla="*/ 79340 w 484309"/>
                  <a:gd name="connsiteY10" fmla="*/ 9526 h 245380"/>
                  <a:gd name="connsiteX11" fmla="*/ 100634 w 484309"/>
                  <a:gd name="connsiteY11" fmla="*/ 0 h 24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84309" h="245380">
                    <a:moveTo>
                      <a:pt x="100634" y="0"/>
                    </a:moveTo>
                    <a:lnTo>
                      <a:pt x="60061" y="32785"/>
                    </a:lnTo>
                    <a:cubicBezTo>
                      <a:pt x="46592" y="47385"/>
                      <a:pt x="34734" y="64765"/>
                      <a:pt x="25221" y="85420"/>
                    </a:cubicBezTo>
                    <a:cubicBezTo>
                      <a:pt x="66092" y="117483"/>
                      <a:pt x="100267" y="157651"/>
                      <a:pt x="129160" y="202043"/>
                    </a:cubicBezTo>
                    <a:cubicBezTo>
                      <a:pt x="368038" y="72385"/>
                      <a:pt x="484309" y="245380"/>
                      <a:pt x="484309" y="245380"/>
                    </a:cubicBezTo>
                    <a:cubicBezTo>
                      <a:pt x="469511" y="236616"/>
                      <a:pt x="454686" y="229498"/>
                      <a:pt x="439906" y="223841"/>
                    </a:cubicBezTo>
                    <a:lnTo>
                      <a:pt x="418754" y="217720"/>
                    </a:lnTo>
                    <a:lnTo>
                      <a:pt x="409702" y="210181"/>
                    </a:lnTo>
                    <a:cubicBezTo>
                      <a:pt x="354643" y="170895"/>
                      <a:pt x="253238" y="133707"/>
                      <a:pt x="103939" y="214743"/>
                    </a:cubicBezTo>
                    <a:cubicBezTo>
                      <a:pt x="75046" y="170351"/>
                      <a:pt x="40871" y="130183"/>
                      <a:pt x="0" y="98120"/>
                    </a:cubicBezTo>
                    <a:cubicBezTo>
                      <a:pt x="19026" y="56810"/>
                      <a:pt x="47433" y="28602"/>
                      <a:pt x="79340" y="9526"/>
                    </a:cubicBezTo>
                    <a:lnTo>
                      <a:pt x="1006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7749379" y="-7008662"/>
                <a:ext cx="297869" cy="52324"/>
              </a:xfrm>
              <a:custGeom>
                <a:avLst/>
                <a:gdLst>
                  <a:gd name="connsiteX0" fmla="*/ 191135 w 297869"/>
                  <a:gd name="connsiteY0" fmla="*/ 209 h 52324"/>
                  <a:gd name="connsiteX1" fmla="*/ 234556 w 297869"/>
                  <a:gd name="connsiteY1" fmla="*/ 5315 h 52324"/>
                  <a:gd name="connsiteX2" fmla="*/ 257535 w 297869"/>
                  <a:gd name="connsiteY2" fmla="*/ 11964 h 52324"/>
                  <a:gd name="connsiteX3" fmla="*/ 275969 w 297869"/>
                  <a:gd name="connsiteY3" fmla="*/ 27319 h 52324"/>
                  <a:gd name="connsiteX4" fmla="*/ 297869 w 297869"/>
                  <a:gd name="connsiteY4" fmla="*/ 52324 h 52324"/>
                  <a:gd name="connsiteX5" fmla="*/ 44288 w 297869"/>
                  <a:gd name="connsiteY5" fmla="*/ 32505 h 52324"/>
                  <a:gd name="connsiteX6" fmla="*/ 534 w 297869"/>
                  <a:gd name="connsiteY6" fmla="*/ 52078 h 52324"/>
                  <a:gd name="connsiteX7" fmla="*/ 0 w 297869"/>
                  <a:gd name="connsiteY7" fmla="*/ 50899 h 52324"/>
                  <a:gd name="connsiteX8" fmla="*/ 191135 w 297869"/>
                  <a:gd name="connsiteY8" fmla="*/ 209 h 52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869" h="52324">
                    <a:moveTo>
                      <a:pt x="191135" y="209"/>
                    </a:moveTo>
                    <a:cubicBezTo>
                      <a:pt x="205442" y="757"/>
                      <a:pt x="219940" y="2398"/>
                      <a:pt x="234556" y="5315"/>
                    </a:cubicBezTo>
                    <a:lnTo>
                      <a:pt x="257535" y="11964"/>
                    </a:lnTo>
                    <a:lnTo>
                      <a:pt x="275969" y="27319"/>
                    </a:lnTo>
                    <a:cubicBezTo>
                      <a:pt x="290602" y="41512"/>
                      <a:pt x="297869" y="52324"/>
                      <a:pt x="297869" y="52324"/>
                    </a:cubicBezTo>
                    <a:cubicBezTo>
                      <a:pt x="209082" y="-262"/>
                      <a:pt x="119302" y="6410"/>
                      <a:pt x="44288" y="32505"/>
                    </a:cubicBezTo>
                    <a:lnTo>
                      <a:pt x="534" y="52078"/>
                    </a:lnTo>
                    <a:lnTo>
                      <a:pt x="0" y="50899"/>
                    </a:lnTo>
                    <a:cubicBezTo>
                      <a:pt x="52850" y="22051"/>
                      <a:pt x="119601" y="-2530"/>
                      <a:pt x="191135" y="2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>
                <a:off x="7724157" y="-6956583"/>
                <a:ext cx="400808" cy="152437"/>
              </a:xfrm>
              <a:custGeom>
                <a:avLst/>
                <a:gdLst>
                  <a:gd name="connsiteX0" fmla="*/ 25755 w 400808"/>
                  <a:gd name="connsiteY0" fmla="*/ 0 h 152437"/>
                  <a:gd name="connsiteX1" fmla="*/ 65389 w 400808"/>
                  <a:gd name="connsiteY1" fmla="*/ 87608 h 152437"/>
                  <a:gd name="connsiteX2" fmla="*/ 400808 w 400808"/>
                  <a:gd name="connsiteY2" fmla="*/ 152437 h 152437"/>
                  <a:gd name="connsiteX3" fmla="*/ 349713 w 400808"/>
                  <a:gd name="connsiteY3" fmla="*/ 123266 h 152437"/>
                  <a:gd name="connsiteX4" fmla="*/ 337411 w 400808"/>
                  <a:gd name="connsiteY4" fmla="*/ 119218 h 152437"/>
                  <a:gd name="connsiteX5" fmla="*/ 334512 w 400808"/>
                  <a:gd name="connsiteY5" fmla="*/ 115732 h 152437"/>
                  <a:gd name="connsiteX6" fmla="*/ 40168 w 400808"/>
                  <a:gd name="connsiteY6" fmla="*/ 100308 h 152437"/>
                  <a:gd name="connsiteX7" fmla="*/ 0 w 400808"/>
                  <a:gd name="connsiteY7" fmla="*/ 11521 h 152437"/>
                  <a:gd name="connsiteX8" fmla="*/ 25755 w 400808"/>
                  <a:gd name="connsiteY8" fmla="*/ 0 h 152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0808" h="152437">
                    <a:moveTo>
                      <a:pt x="25755" y="0"/>
                    </a:moveTo>
                    <a:lnTo>
                      <a:pt x="65389" y="87608"/>
                    </a:lnTo>
                    <a:cubicBezTo>
                      <a:pt x="157698" y="33702"/>
                      <a:pt x="294757" y="-2237"/>
                      <a:pt x="400808" y="152437"/>
                    </a:cubicBezTo>
                    <a:cubicBezTo>
                      <a:pt x="400808" y="152437"/>
                      <a:pt x="382327" y="136830"/>
                      <a:pt x="349713" y="123266"/>
                    </a:cubicBezTo>
                    <a:lnTo>
                      <a:pt x="337411" y="119218"/>
                    </a:lnTo>
                    <a:lnTo>
                      <a:pt x="334512" y="115732"/>
                    </a:lnTo>
                    <a:cubicBezTo>
                      <a:pt x="235971" y="19729"/>
                      <a:pt x="120939" y="53140"/>
                      <a:pt x="40168" y="100308"/>
                    </a:cubicBezTo>
                    <a:cubicBezTo>
                      <a:pt x="28187" y="70006"/>
                      <a:pt x="15151" y="40059"/>
                      <a:pt x="0" y="11521"/>
                    </a:cubicBezTo>
                    <a:lnTo>
                      <a:pt x="257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0" name="任意多边形: 形状 69"/>
              <p:cNvSpPr/>
              <p:nvPr/>
            </p:nvSpPr>
            <p:spPr>
              <a:xfrm>
                <a:off x="7813154" y="-6852957"/>
                <a:ext cx="286591" cy="61510"/>
              </a:xfrm>
              <a:custGeom>
                <a:avLst/>
                <a:gdLst>
                  <a:gd name="connsiteX0" fmla="*/ 177934 w 286591"/>
                  <a:gd name="connsiteY0" fmla="*/ 467 h 61510"/>
                  <a:gd name="connsiteX1" fmla="*/ 223553 w 286591"/>
                  <a:gd name="connsiteY1" fmla="*/ 7411 h 61510"/>
                  <a:gd name="connsiteX2" fmla="*/ 248415 w 286591"/>
                  <a:gd name="connsiteY2" fmla="*/ 15591 h 61510"/>
                  <a:gd name="connsiteX3" fmla="*/ 286591 w 286591"/>
                  <a:gd name="connsiteY3" fmla="*/ 61510 h 61510"/>
                  <a:gd name="connsiteX4" fmla="*/ 39970 w 286591"/>
                  <a:gd name="connsiteY4" fmla="*/ 30825 h 61510"/>
                  <a:gd name="connsiteX5" fmla="*/ 32 w 286591"/>
                  <a:gd name="connsiteY5" fmla="*/ 50703 h 61510"/>
                  <a:gd name="connsiteX6" fmla="*/ 0 w 286591"/>
                  <a:gd name="connsiteY6" fmla="*/ 50571 h 61510"/>
                  <a:gd name="connsiteX7" fmla="*/ 177934 w 286591"/>
                  <a:gd name="connsiteY7" fmla="*/ 467 h 61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6591" h="61510">
                    <a:moveTo>
                      <a:pt x="177934" y="467"/>
                    </a:moveTo>
                    <a:cubicBezTo>
                      <a:pt x="194442" y="1465"/>
                      <a:pt x="209703" y="3998"/>
                      <a:pt x="223553" y="7411"/>
                    </a:cubicBezTo>
                    <a:lnTo>
                      <a:pt x="248415" y="15591"/>
                    </a:lnTo>
                    <a:lnTo>
                      <a:pt x="286591" y="61510"/>
                    </a:lnTo>
                    <a:cubicBezTo>
                      <a:pt x="286591" y="61510"/>
                      <a:pt x="185974" y="-23463"/>
                      <a:pt x="39970" y="30825"/>
                    </a:cubicBezTo>
                    <a:lnTo>
                      <a:pt x="32" y="50703"/>
                    </a:lnTo>
                    <a:lnTo>
                      <a:pt x="0" y="50571"/>
                    </a:lnTo>
                    <a:cubicBezTo>
                      <a:pt x="67648" y="8291"/>
                      <a:pt x="128408" y="-2526"/>
                      <a:pt x="177934" y="4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1" name="任意多边形: 形状 70"/>
              <p:cNvSpPr/>
              <p:nvPr/>
            </p:nvSpPr>
            <p:spPr>
              <a:xfrm>
                <a:off x="7787932" y="-6802254"/>
                <a:ext cx="301230" cy="466354"/>
              </a:xfrm>
              <a:custGeom>
                <a:avLst/>
                <a:gdLst>
                  <a:gd name="connsiteX0" fmla="*/ 25253 w 301230"/>
                  <a:gd name="connsiteY0" fmla="*/ 0 h 466354"/>
                  <a:gd name="connsiteX1" fmla="*/ 40420 w 301230"/>
                  <a:gd name="connsiteY1" fmla="*/ 63893 h 466354"/>
                  <a:gd name="connsiteX2" fmla="*/ 37198 w 301230"/>
                  <a:gd name="connsiteY2" fmla="*/ 254252 h 466354"/>
                  <a:gd name="connsiteX3" fmla="*/ 300742 w 301230"/>
                  <a:gd name="connsiteY3" fmla="*/ 466354 h 466354"/>
                  <a:gd name="connsiteX4" fmla="*/ 280865 w 301230"/>
                  <a:gd name="connsiteY4" fmla="*/ 411497 h 466354"/>
                  <a:gd name="connsiteX5" fmla="*/ 267738 w 301230"/>
                  <a:gd name="connsiteY5" fmla="*/ 392788 h 466354"/>
                  <a:gd name="connsiteX6" fmla="*/ 251562 w 301230"/>
                  <a:gd name="connsiteY6" fmla="*/ 346578 h 466354"/>
                  <a:gd name="connsiteX7" fmla="*/ 11977 w 301230"/>
                  <a:gd name="connsiteY7" fmla="*/ 266952 h 466354"/>
                  <a:gd name="connsiteX8" fmla="*/ 0 w 301230"/>
                  <a:gd name="connsiteY8" fmla="*/ 12568 h 466354"/>
                  <a:gd name="connsiteX9" fmla="*/ 25253 w 301230"/>
                  <a:gd name="connsiteY9" fmla="*/ 0 h 46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1230" h="466354">
                    <a:moveTo>
                      <a:pt x="25253" y="0"/>
                    </a:moveTo>
                    <a:lnTo>
                      <a:pt x="40420" y="63893"/>
                    </a:lnTo>
                    <a:cubicBezTo>
                      <a:pt x="51535" y="127743"/>
                      <a:pt x="50412" y="191096"/>
                      <a:pt x="37198" y="254252"/>
                    </a:cubicBezTo>
                    <a:cubicBezTo>
                      <a:pt x="324700" y="183786"/>
                      <a:pt x="300742" y="466354"/>
                      <a:pt x="300742" y="466354"/>
                    </a:cubicBezTo>
                    <a:cubicBezTo>
                      <a:pt x="295633" y="445347"/>
                      <a:pt x="288917" y="427163"/>
                      <a:pt x="280865" y="411497"/>
                    </a:cubicBezTo>
                    <a:lnTo>
                      <a:pt x="267738" y="392788"/>
                    </a:lnTo>
                    <a:lnTo>
                      <a:pt x="251562" y="346578"/>
                    </a:lnTo>
                    <a:cubicBezTo>
                      <a:pt x="221614" y="284745"/>
                      <a:pt x="155728" y="231719"/>
                      <a:pt x="11977" y="266952"/>
                    </a:cubicBezTo>
                    <a:cubicBezTo>
                      <a:pt x="29596" y="182744"/>
                      <a:pt x="25719" y="98185"/>
                      <a:pt x="0" y="12568"/>
                    </a:cubicBezTo>
                    <a:lnTo>
                      <a:pt x="25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2" name="任意多边形: 形状 71"/>
              <p:cNvSpPr/>
              <p:nvPr/>
            </p:nvSpPr>
            <p:spPr>
              <a:xfrm>
                <a:off x="7792751" y="-6477682"/>
                <a:ext cx="271190" cy="154482"/>
              </a:xfrm>
              <a:custGeom>
                <a:avLst/>
                <a:gdLst>
                  <a:gd name="connsiteX0" fmla="*/ 132705 w 271190"/>
                  <a:gd name="connsiteY0" fmla="*/ 114 h 154482"/>
                  <a:gd name="connsiteX1" fmla="*/ 248154 w 271190"/>
                  <a:gd name="connsiteY1" fmla="*/ 47171 h 154482"/>
                  <a:gd name="connsiteX2" fmla="*/ 262919 w 271190"/>
                  <a:gd name="connsiteY2" fmla="*/ 68216 h 154482"/>
                  <a:gd name="connsiteX3" fmla="*/ 263121 w 271190"/>
                  <a:gd name="connsiteY3" fmla="*/ 68792 h 154482"/>
                  <a:gd name="connsiteX4" fmla="*/ 270702 w 271190"/>
                  <a:gd name="connsiteY4" fmla="*/ 154482 h 154482"/>
                  <a:gd name="connsiteX5" fmla="*/ 63845 w 271190"/>
                  <a:gd name="connsiteY5" fmla="*/ 15059 h 154482"/>
                  <a:gd name="connsiteX6" fmla="*/ 0 w 271190"/>
                  <a:gd name="connsiteY6" fmla="*/ 30294 h 154482"/>
                  <a:gd name="connsiteX7" fmla="*/ 3841 w 271190"/>
                  <a:gd name="connsiteY7" fmla="*/ 22696 h 154482"/>
                  <a:gd name="connsiteX8" fmla="*/ 132705 w 271190"/>
                  <a:gd name="connsiteY8" fmla="*/ 114 h 15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1190" h="154482">
                    <a:moveTo>
                      <a:pt x="132705" y="114"/>
                    </a:moveTo>
                    <a:cubicBezTo>
                      <a:pt x="175870" y="1432"/>
                      <a:pt x="216800" y="14355"/>
                      <a:pt x="248154" y="47171"/>
                    </a:cubicBezTo>
                    <a:lnTo>
                      <a:pt x="262919" y="68216"/>
                    </a:lnTo>
                    <a:lnTo>
                      <a:pt x="263121" y="68792"/>
                    </a:lnTo>
                    <a:cubicBezTo>
                      <a:pt x="274071" y="114746"/>
                      <a:pt x="270702" y="154482"/>
                      <a:pt x="270702" y="154482"/>
                    </a:cubicBezTo>
                    <a:cubicBezTo>
                      <a:pt x="240049" y="28436"/>
                      <a:pt x="151526" y="4060"/>
                      <a:pt x="63845" y="15059"/>
                    </a:cubicBezTo>
                    <a:lnTo>
                      <a:pt x="0" y="30294"/>
                    </a:lnTo>
                    <a:lnTo>
                      <a:pt x="3841" y="22696"/>
                    </a:lnTo>
                    <a:cubicBezTo>
                      <a:pt x="44139" y="9087"/>
                      <a:pt x="89540" y="-1202"/>
                      <a:pt x="132705" y="1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7649463" y="-6447388"/>
                <a:ext cx="238848" cy="545560"/>
              </a:xfrm>
              <a:custGeom>
                <a:avLst/>
                <a:gdLst>
                  <a:gd name="connsiteX0" fmla="*/ 143288 w 238848"/>
                  <a:gd name="connsiteY0" fmla="*/ 0 h 545560"/>
                  <a:gd name="connsiteX1" fmla="*/ 96613 w 238848"/>
                  <a:gd name="connsiteY1" fmla="*/ 92331 h 545560"/>
                  <a:gd name="connsiteX2" fmla="*/ 25221 w 238848"/>
                  <a:gd name="connsiteY2" fmla="*/ 192526 h 545560"/>
                  <a:gd name="connsiteX3" fmla="*/ 210900 w 238848"/>
                  <a:gd name="connsiteY3" fmla="*/ 545560 h 545560"/>
                  <a:gd name="connsiteX4" fmla="*/ 206633 w 238848"/>
                  <a:gd name="connsiteY4" fmla="*/ 488326 h 545560"/>
                  <a:gd name="connsiteX5" fmla="*/ 211282 w 238848"/>
                  <a:gd name="connsiteY5" fmla="*/ 465230 h 545560"/>
                  <a:gd name="connsiteX6" fmla="*/ 0 w 238848"/>
                  <a:gd name="connsiteY6" fmla="*/ 205226 h 545560"/>
                  <a:gd name="connsiteX7" fmla="*/ 121908 w 238848"/>
                  <a:gd name="connsiteY7" fmla="*/ 5102 h 545560"/>
                  <a:gd name="connsiteX8" fmla="*/ 143288 w 238848"/>
                  <a:gd name="connsiteY8" fmla="*/ 0 h 545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8848" h="545560">
                    <a:moveTo>
                      <a:pt x="143288" y="0"/>
                    </a:moveTo>
                    <a:lnTo>
                      <a:pt x="96613" y="92331"/>
                    </a:lnTo>
                    <a:cubicBezTo>
                      <a:pt x="76310" y="125670"/>
                      <a:pt x="52527" y="159054"/>
                      <a:pt x="25221" y="192526"/>
                    </a:cubicBezTo>
                    <a:cubicBezTo>
                      <a:pt x="345138" y="263343"/>
                      <a:pt x="210900" y="545560"/>
                      <a:pt x="210900" y="545560"/>
                    </a:cubicBezTo>
                    <a:lnTo>
                      <a:pt x="206633" y="488326"/>
                    </a:lnTo>
                    <a:lnTo>
                      <a:pt x="211282" y="465230"/>
                    </a:lnTo>
                    <a:cubicBezTo>
                      <a:pt x="222492" y="376326"/>
                      <a:pt x="199948" y="249487"/>
                      <a:pt x="0" y="205226"/>
                    </a:cubicBezTo>
                    <a:cubicBezTo>
                      <a:pt x="54612" y="138281"/>
                      <a:pt x="95131" y="71691"/>
                      <a:pt x="121908" y="5102"/>
                    </a:cubicBezTo>
                    <a:lnTo>
                      <a:pt x="143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4" name="任意多边形: 形状 73"/>
              <p:cNvSpPr/>
              <p:nvPr/>
            </p:nvSpPr>
            <p:spPr>
              <a:xfrm>
                <a:off x="7579042" y="-6166074"/>
                <a:ext cx="277055" cy="276947"/>
              </a:xfrm>
              <a:custGeom>
                <a:avLst/>
                <a:gdLst>
                  <a:gd name="connsiteX0" fmla="*/ 16018 w 277055"/>
                  <a:gd name="connsiteY0" fmla="*/ 0 h 276947"/>
                  <a:gd name="connsiteX1" fmla="*/ 276541 w 277055"/>
                  <a:gd name="connsiteY1" fmla="*/ 200117 h 276947"/>
                  <a:gd name="connsiteX2" fmla="*/ 277055 w 277055"/>
                  <a:gd name="connsiteY2" fmla="*/ 207013 h 276947"/>
                  <a:gd name="connsiteX3" fmla="*/ 272077 w 277055"/>
                  <a:gd name="connsiteY3" fmla="*/ 231744 h 276947"/>
                  <a:gd name="connsiteX4" fmla="*/ 256101 w 277055"/>
                  <a:gd name="connsiteY4" fmla="*/ 276947 h 276947"/>
                  <a:gd name="connsiteX5" fmla="*/ 89427 w 277055"/>
                  <a:gd name="connsiteY5" fmla="*/ 34368 h 276947"/>
                  <a:gd name="connsiteX6" fmla="*/ 0 w 277055"/>
                  <a:gd name="connsiteY6" fmla="*/ 14722 h 276947"/>
                  <a:gd name="connsiteX7" fmla="*/ 16018 w 277055"/>
                  <a:gd name="connsiteY7" fmla="*/ 0 h 276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7055" h="276947">
                    <a:moveTo>
                      <a:pt x="16018" y="0"/>
                    </a:moveTo>
                    <a:cubicBezTo>
                      <a:pt x="133476" y="13565"/>
                      <a:pt x="251474" y="63276"/>
                      <a:pt x="276541" y="200117"/>
                    </a:cubicBezTo>
                    <a:lnTo>
                      <a:pt x="277055" y="207013"/>
                    </a:lnTo>
                    <a:lnTo>
                      <a:pt x="272077" y="231744"/>
                    </a:lnTo>
                    <a:cubicBezTo>
                      <a:pt x="264491" y="259309"/>
                      <a:pt x="256101" y="276947"/>
                      <a:pt x="256101" y="276947"/>
                    </a:cubicBezTo>
                    <a:cubicBezTo>
                      <a:pt x="259009" y="137424"/>
                      <a:pt x="183830" y="67267"/>
                      <a:pt x="89427" y="34368"/>
                    </a:cubicBezTo>
                    <a:lnTo>
                      <a:pt x="0" y="14722"/>
                    </a:lnTo>
                    <a:lnTo>
                      <a:pt x="1601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5" name="任意多边形: 形状 74"/>
              <p:cNvSpPr/>
              <p:nvPr/>
            </p:nvSpPr>
            <p:spPr>
              <a:xfrm>
                <a:off x="7325319" y="-6153375"/>
                <a:ext cx="253723" cy="575340"/>
              </a:xfrm>
              <a:custGeom>
                <a:avLst/>
                <a:gdLst>
                  <a:gd name="connsiteX0" fmla="*/ 244520 w 253723"/>
                  <a:gd name="connsiteY0" fmla="*/ 0 h 575340"/>
                  <a:gd name="connsiteX1" fmla="*/ 253723 w 253723"/>
                  <a:gd name="connsiteY1" fmla="*/ 2022 h 575340"/>
                  <a:gd name="connsiteX2" fmla="*/ 158183 w 253723"/>
                  <a:gd name="connsiteY2" fmla="*/ 89828 h 575340"/>
                  <a:gd name="connsiteX3" fmla="*/ 25221 w 253723"/>
                  <a:gd name="connsiteY3" fmla="*/ 193413 h 575340"/>
                  <a:gd name="connsiteX4" fmla="*/ 136206 w 253723"/>
                  <a:gd name="connsiteY4" fmla="*/ 575340 h 575340"/>
                  <a:gd name="connsiteX5" fmla="*/ 132846 w 253723"/>
                  <a:gd name="connsiteY5" fmla="*/ 526156 h 575340"/>
                  <a:gd name="connsiteX6" fmla="*/ 138020 w 253723"/>
                  <a:gd name="connsiteY6" fmla="*/ 506399 h 575340"/>
                  <a:gd name="connsiteX7" fmla="*/ 0 w 253723"/>
                  <a:gd name="connsiteY7" fmla="*/ 206113 h 575340"/>
                  <a:gd name="connsiteX8" fmla="*/ 244520 w 253723"/>
                  <a:gd name="connsiteY8" fmla="*/ 0 h 57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723" h="575340">
                    <a:moveTo>
                      <a:pt x="244520" y="0"/>
                    </a:moveTo>
                    <a:lnTo>
                      <a:pt x="253723" y="2022"/>
                    </a:lnTo>
                    <a:lnTo>
                      <a:pt x="158183" y="89828"/>
                    </a:lnTo>
                    <a:cubicBezTo>
                      <a:pt x="117444" y="124181"/>
                      <a:pt x="73138" y="158709"/>
                      <a:pt x="25221" y="193413"/>
                    </a:cubicBezTo>
                    <a:cubicBezTo>
                      <a:pt x="260934" y="342095"/>
                      <a:pt x="136206" y="575340"/>
                      <a:pt x="136206" y="575340"/>
                    </a:cubicBezTo>
                    <a:lnTo>
                      <a:pt x="132846" y="526156"/>
                    </a:lnTo>
                    <a:lnTo>
                      <a:pt x="138020" y="506399"/>
                    </a:lnTo>
                    <a:cubicBezTo>
                      <a:pt x="153844" y="424998"/>
                      <a:pt x="147321" y="299039"/>
                      <a:pt x="0" y="206113"/>
                    </a:cubicBezTo>
                    <a:cubicBezTo>
                      <a:pt x="95834" y="136705"/>
                      <a:pt x="177224" y="67999"/>
                      <a:pt x="2445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6" name="任意多边形: 形状 75"/>
              <p:cNvSpPr/>
              <p:nvPr/>
            </p:nvSpPr>
            <p:spPr>
              <a:xfrm>
                <a:off x="6752634" y="-5886325"/>
                <a:ext cx="705530" cy="320991"/>
              </a:xfrm>
              <a:custGeom>
                <a:avLst/>
                <a:gdLst>
                  <a:gd name="connsiteX0" fmla="*/ 482696 w 705530"/>
                  <a:gd name="connsiteY0" fmla="*/ 0 h 320991"/>
                  <a:gd name="connsiteX1" fmla="*/ 704908 w 705530"/>
                  <a:gd name="connsiteY1" fmla="*/ 250014 h 320991"/>
                  <a:gd name="connsiteX2" fmla="*/ 705530 w 705530"/>
                  <a:gd name="connsiteY2" fmla="*/ 259107 h 320991"/>
                  <a:gd name="connsiteX3" fmla="*/ 699475 w 705530"/>
                  <a:gd name="connsiteY3" fmla="*/ 282223 h 320991"/>
                  <a:gd name="connsiteX4" fmla="*/ 683669 w 705530"/>
                  <a:gd name="connsiteY4" fmla="*/ 320991 h 320991"/>
                  <a:gd name="connsiteX5" fmla="*/ 457475 w 705530"/>
                  <a:gd name="connsiteY5" fmla="*/ 12700 h 320991"/>
                  <a:gd name="connsiteX6" fmla="*/ 230133 w 705530"/>
                  <a:gd name="connsiteY6" fmla="*/ 114436 h 320991"/>
                  <a:gd name="connsiteX7" fmla="*/ 2018 w 705530"/>
                  <a:gd name="connsiteY7" fmla="*/ 187853 h 320991"/>
                  <a:gd name="connsiteX8" fmla="*/ 0 w 705530"/>
                  <a:gd name="connsiteY8" fmla="*/ 183919 h 320991"/>
                  <a:gd name="connsiteX9" fmla="*/ 482696 w 705530"/>
                  <a:gd name="connsiteY9" fmla="*/ 0 h 32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530" h="320991">
                    <a:moveTo>
                      <a:pt x="482696" y="0"/>
                    </a:moveTo>
                    <a:cubicBezTo>
                      <a:pt x="583504" y="45012"/>
                      <a:pt x="683778" y="121581"/>
                      <a:pt x="704908" y="250014"/>
                    </a:cubicBezTo>
                    <a:lnTo>
                      <a:pt x="705530" y="259107"/>
                    </a:lnTo>
                    <a:lnTo>
                      <a:pt x="699475" y="282223"/>
                    </a:lnTo>
                    <a:cubicBezTo>
                      <a:pt x="691465" y="306413"/>
                      <a:pt x="683669" y="320991"/>
                      <a:pt x="683669" y="320991"/>
                    </a:cubicBezTo>
                    <a:cubicBezTo>
                      <a:pt x="687195" y="156802"/>
                      <a:pt x="572684" y="64142"/>
                      <a:pt x="457475" y="12700"/>
                    </a:cubicBezTo>
                    <a:cubicBezTo>
                      <a:pt x="387009" y="51986"/>
                      <a:pt x="310905" y="84840"/>
                      <a:pt x="230133" y="114436"/>
                    </a:cubicBezTo>
                    <a:lnTo>
                      <a:pt x="2018" y="187853"/>
                    </a:lnTo>
                    <a:lnTo>
                      <a:pt x="0" y="183919"/>
                    </a:lnTo>
                    <a:cubicBezTo>
                      <a:pt x="178282" y="131419"/>
                      <a:pt x="341763" y="78571"/>
                      <a:pt x="48269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>
                <a:off x="7083124" y="-5724226"/>
                <a:ext cx="378229" cy="291017"/>
              </a:xfrm>
              <a:custGeom>
                <a:avLst/>
                <a:gdLst>
                  <a:gd name="connsiteX0" fmla="*/ 56240 w 378229"/>
                  <a:gd name="connsiteY0" fmla="*/ 1441 h 291017"/>
                  <a:gd name="connsiteX1" fmla="*/ 190610 w 378229"/>
                  <a:gd name="connsiteY1" fmla="*/ 278317 h 291017"/>
                  <a:gd name="connsiteX2" fmla="*/ 378229 w 378229"/>
                  <a:gd name="connsiteY2" fmla="*/ 192155 h 291017"/>
                  <a:gd name="connsiteX3" fmla="*/ 370591 w 378229"/>
                  <a:gd name="connsiteY3" fmla="*/ 196780 h 291017"/>
                  <a:gd name="connsiteX4" fmla="*/ 165389 w 378229"/>
                  <a:gd name="connsiteY4" fmla="*/ 291017 h 291017"/>
                  <a:gd name="connsiteX5" fmla="*/ 31019 w 378229"/>
                  <a:gd name="connsiteY5" fmla="*/ 14141 h 291017"/>
                  <a:gd name="connsiteX6" fmla="*/ 27520 w 378229"/>
                  <a:gd name="connsiteY6" fmla="*/ 14247 h 291017"/>
                  <a:gd name="connsiteX7" fmla="*/ 7726 w 378229"/>
                  <a:gd name="connsiteY7" fmla="*/ 5588 h 291017"/>
                  <a:gd name="connsiteX8" fmla="*/ 0 w 378229"/>
                  <a:gd name="connsiteY8" fmla="*/ 3143 h 291017"/>
                  <a:gd name="connsiteX9" fmla="*/ 56240 w 378229"/>
                  <a:gd name="connsiteY9" fmla="*/ 1441 h 291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8229" h="291017">
                    <a:moveTo>
                      <a:pt x="56240" y="1441"/>
                    </a:moveTo>
                    <a:cubicBezTo>
                      <a:pt x="173076" y="17618"/>
                      <a:pt x="192769" y="166714"/>
                      <a:pt x="190610" y="278317"/>
                    </a:cubicBezTo>
                    <a:lnTo>
                      <a:pt x="378229" y="192155"/>
                    </a:lnTo>
                    <a:lnTo>
                      <a:pt x="370591" y="196780"/>
                    </a:lnTo>
                    <a:cubicBezTo>
                      <a:pt x="306929" y="230473"/>
                      <a:pt x="238586" y="261994"/>
                      <a:pt x="165389" y="291017"/>
                    </a:cubicBezTo>
                    <a:cubicBezTo>
                      <a:pt x="167548" y="179414"/>
                      <a:pt x="147855" y="30318"/>
                      <a:pt x="31019" y="14141"/>
                    </a:cubicBezTo>
                    <a:lnTo>
                      <a:pt x="27520" y="14247"/>
                    </a:lnTo>
                    <a:lnTo>
                      <a:pt x="7726" y="5588"/>
                    </a:lnTo>
                    <a:cubicBezTo>
                      <a:pt x="2857" y="3848"/>
                      <a:pt x="0" y="3143"/>
                      <a:pt x="0" y="3143"/>
                    </a:cubicBezTo>
                    <a:cubicBezTo>
                      <a:pt x="20876" y="-468"/>
                      <a:pt x="39549" y="-870"/>
                      <a:pt x="56240" y="14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8" name="任意多边形: 形状 77"/>
              <p:cNvSpPr/>
              <p:nvPr/>
            </p:nvSpPr>
            <p:spPr>
              <a:xfrm>
                <a:off x="7057903" y="-5709979"/>
                <a:ext cx="155659" cy="303585"/>
              </a:xfrm>
              <a:custGeom>
                <a:avLst/>
                <a:gdLst>
                  <a:gd name="connsiteX0" fmla="*/ 52741 w 155659"/>
                  <a:gd name="connsiteY0" fmla="*/ 0 h 303585"/>
                  <a:gd name="connsiteX1" fmla="*/ 52741 w 155659"/>
                  <a:gd name="connsiteY1" fmla="*/ 0 h 303585"/>
                  <a:gd name="connsiteX2" fmla="*/ 140785 w 155659"/>
                  <a:gd name="connsiteY2" fmla="*/ 293665 h 303585"/>
                  <a:gd name="connsiteX3" fmla="*/ 116020 w 155659"/>
                  <a:gd name="connsiteY3" fmla="*/ 303585 h 303585"/>
                  <a:gd name="connsiteX4" fmla="*/ 129919 w 155659"/>
                  <a:gd name="connsiteY4" fmla="*/ 218716 h 303585"/>
                  <a:gd name="connsiteX5" fmla="*/ 0 w 155659"/>
                  <a:gd name="connsiteY5" fmla="*/ 1596 h 303585"/>
                  <a:gd name="connsiteX6" fmla="*/ 52741 w 155659"/>
                  <a:gd name="connsiteY6" fmla="*/ 0 h 303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659" h="303585">
                    <a:moveTo>
                      <a:pt x="52741" y="0"/>
                    </a:moveTo>
                    <a:lnTo>
                      <a:pt x="52741" y="0"/>
                    </a:lnTo>
                    <a:cubicBezTo>
                      <a:pt x="101015" y="24856"/>
                      <a:pt x="191255" y="98913"/>
                      <a:pt x="140785" y="293665"/>
                    </a:cubicBezTo>
                    <a:lnTo>
                      <a:pt x="116020" y="303585"/>
                    </a:lnTo>
                    <a:lnTo>
                      <a:pt x="129919" y="218716"/>
                    </a:lnTo>
                    <a:cubicBezTo>
                      <a:pt x="140000" y="36125"/>
                      <a:pt x="0" y="1596"/>
                      <a:pt x="0" y="1596"/>
                    </a:cubicBezTo>
                    <a:lnTo>
                      <a:pt x="5274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79" name="任意多边形: 形状 78"/>
              <p:cNvSpPr/>
              <p:nvPr/>
            </p:nvSpPr>
            <p:spPr>
              <a:xfrm>
                <a:off x="6727413" y="-5698473"/>
                <a:ext cx="80582" cy="374116"/>
              </a:xfrm>
              <a:custGeom>
                <a:avLst/>
                <a:gdLst>
                  <a:gd name="connsiteX0" fmla="*/ 27239 w 80582"/>
                  <a:gd name="connsiteY0" fmla="*/ 0 h 374116"/>
                  <a:gd name="connsiteX1" fmla="*/ 60490 w 80582"/>
                  <a:gd name="connsiteY1" fmla="*/ 64810 h 374116"/>
                  <a:gd name="connsiteX2" fmla="*/ 29098 w 80582"/>
                  <a:gd name="connsiteY2" fmla="*/ 374116 h 374116"/>
                  <a:gd name="connsiteX3" fmla="*/ 30719 w 80582"/>
                  <a:gd name="connsiteY3" fmla="*/ 326409 h 374116"/>
                  <a:gd name="connsiteX4" fmla="*/ 34887 w 80582"/>
                  <a:gd name="connsiteY4" fmla="*/ 315413 h 374116"/>
                  <a:gd name="connsiteX5" fmla="*/ 0 w 80582"/>
                  <a:gd name="connsiteY5" fmla="*/ 8766 h 374116"/>
                  <a:gd name="connsiteX6" fmla="*/ 27239 w 80582"/>
                  <a:gd name="connsiteY6" fmla="*/ 0 h 374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582" h="374116">
                    <a:moveTo>
                      <a:pt x="27239" y="0"/>
                    </a:moveTo>
                    <a:lnTo>
                      <a:pt x="60490" y="64810"/>
                    </a:lnTo>
                    <a:cubicBezTo>
                      <a:pt x="119735" y="224672"/>
                      <a:pt x="29098" y="374116"/>
                      <a:pt x="29098" y="374116"/>
                    </a:cubicBezTo>
                    <a:lnTo>
                      <a:pt x="30719" y="326409"/>
                    </a:lnTo>
                    <a:lnTo>
                      <a:pt x="34887" y="315413"/>
                    </a:lnTo>
                    <a:cubicBezTo>
                      <a:pt x="58824" y="242156"/>
                      <a:pt x="76413" y="123052"/>
                      <a:pt x="0" y="8766"/>
                    </a:cubicBezTo>
                    <a:lnTo>
                      <a:pt x="272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>
                <a:off x="6098006" y="-5659425"/>
                <a:ext cx="660377" cy="347768"/>
              </a:xfrm>
              <a:custGeom>
                <a:avLst/>
                <a:gdLst>
                  <a:gd name="connsiteX0" fmla="*/ 507002 w 660377"/>
                  <a:gd name="connsiteY0" fmla="*/ 0 h 347768"/>
                  <a:gd name="connsiteX1" fmla="*/ 660377 w 660377"/>
                  <a:gd name="connsiteY1" fmla="*/ 279991 h 347768"/>
                  <a:gd name="connsiteX2" fmla="*/ 660127 w 660377"/>
                  <a:gd name="connsiteY2" fmla="*/ 287361 h 347768"/>
                  <a:gd name="connsiteX3" fmla="*/ 649872 w 660377"/>
                  <a:gd name="connsiteY3" fmla="*/ 314412 h 347768"/>
                  <a:gd name="connsiteX4" fmla="*/ 633285 w 660377"/>
                  <a:gd name="connsiteY4" fmla="*/ 347768 h 347768"/>
                  <a:gd name="connsiteX5" fmla="*/ 481781 w 660377"/>
                  <a:gd name="connsiteY5" fmla="*/ 12700 h 347768"/>
                  <a:gd name="connsiteX6" fmla="*/ 105229 w 660377"/>
                  <a:gd name="connsiteY6" fmla="*/ 132208 h 347768"/>
                  <a:gd name="connsiteX7" fmla="*/ 2658 w 660377"/>
                  <a:gd name="connsiteY7" fmla="*/ 171773 h 347768"/>
                  <a:gd name="connsiteX8" fmla="*/ 0 w 660377"/>
                  <a:gd name="connsiteY8" fmla="*/ 169826 h 347768"/>
                  <a:gd name="connsiteX9" fmla="*/ 507002 w 660377"/>
                  <a:gd name="connsiteY9" fmla="*/ 0 h 347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0377" h="347768">
                    <a:moveTo>
                      <a:pt x="507002" y="0"/>
                    </a:moveTo>
                    <a:cubicBezTo>
                      <a:pt x="586542" y="64432"/>
                      <a:pt x="655289" y="156111"/>
                      <a:pt x="660377" y="279991"/>
                    </a:cubicBezTo>
                    <a:lnTo>
                      <a:pt x="660127" y="287361"/>
                    </a:lnTo>
                    <a:lnTo>
                      <a:pt x="649872" y="314412"/>
                    </a:lnTo>
                    <a:cubicBezTo>
                      <a:pt x="640684" y="335569"/>
                      <a:pt x="633285" y="347768"/>
                      <a:pt x="633285" y="347768"/>
                    </a:cubicBezTo>
                    <a:cubicBezTo>
                      <a:pt x="649490" y="195561"/>
                      <a:pt x="572684" y="86336"/>
                      <a:pt x="481781" y="12700"/>
                    </a:cubicBezTo>
                    <a:cubicBezTo>
                      <a:pt x="361020" y="47581"/>
                      <a:pt x="234710" y="85238"/>
                      <a:pt x="105229" y="132208"/>
                    </a:cubicBezTo>
                    <a:lnTo>
                      <a:pt x="2658" y="171773"/>
                    </a:lnTo>
                    <a:lnTo>
                      <a:pt x="0" y="169826"/>
                    </a:lnTo>
                    <a:cubicBezTo>
                      <a:pt x="175108" y="97950"/>
                      <a:pt x="345987" y="46508"/>
                      <a:pt x="5070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1" name="任意多边形: 形状 80"/>
              <p:cNvSpPr/>
              <p:nvPr/>
            </p:nvSpPr>
            <p:spPr>
              <a:xfrm>
                <a:off x="6072785" y="-5487652"/>
                <a:ext cx="236971" cy="402528"/>
              </a:xfrm>
              <a:custGeom>
                <a:avLst/>
                <a:gdLst>
                  <a:gd name="connsiteX0" fmla="*/ 27879 w 236971"/>
                  <a:gd name="connsiteY0" fmla="*/ 0 h 402528"/>
                  <a:gd name="connsiteX1" fmla="*/ 86517 w 236971"/>
                  <a:gd name="connsiteY1" fmla="*/ 42948 h 402528"/>
                  <a:gd name="connsiteX2" fmla="*/ 236971 w 236971"/>
                  <a:gd name="connsiteY2" fmla="*/ 402528 h 402528"/>
                  <a:gd name="connsiteX3" fmla="*/ 203802 w 236971"/>
                  <a:gd name="connsiteY3" fmla="*/ 326608 h 402528"/>
                  <a:gd name="connsiteX4" fmla="*/ 191739 w 236971"/>
                  <a:gd name="connsiteY4" fmla="*/ 309283 h 402528"/>
                  <a:gd name="connsiteX5" fmla="*/ 174051 w 236971"/>
                  <a:gd name="connsiteY5" fmla="*/ 248928 h 402528"/>
                  <a:gd name="connsiteX6" fmla="*/ 0 w 236971"/>
                  <a:gd name="connsiteY6" fmla="*/ 10753 h 402528"/>
                  <a:gd name="connsiteX7" fmla="*/ 27879 w 236971"/>
                  <a:gd name="connsiteY7" fmla="*/ 0 h 402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6971" h="402528">
                    <a:moveTo>
                      <a:pt x="27879" y="0"/>
                    </a:moveTo>
                    <a:lnTo>
                      <a:pt x="86517" y="42948"/>
                    </a:lnTo>
                    <a:cubicBezTo>
                      <a:pt x="214043" y="166225"/>
                      <a:pt x="236971" y="402528"/>
                      <a:pt x="236971" y="402528"/>
                    </a:cubicBezTo>
                    <a:cubicBezTo>
                      <a:pt x="227854" y="374826"/>
                      <a:pt x="216684" y="349590"/>
                      <a:pt x="203802" y="326608"/>
                    </a:cubicBezTo>
                    <a:lnTo>
                      <a:pt x="191739" y="309283"/>
                    </a:lnTo>
                    <a:lnTo>
                      <a:pt x="174051" y="248928"/>
                    </a:lnTo>
                    <a:cubicBezTo>
                      <a:pt x="143839" y="159789"/>
                      <a:pt x="90902" y="58670"/>
                      <a:pt x="0" y="10753"/>
                    </a:cubicBezTo>
                    <a:lnTo>
                      <a:pt x="2787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6555734" y="-5406395"/>
                <a:ext cx="618188" cy="273824"/>
              </a:xfrm>
              <a:custGeom>
                <a:avLst/>
                <a:gdLst>
                  <a:gd name="connsiteX0" fmla="*/ 618188 w 618188"/>
                  <a:gd name="connsiteY0" fmla="*/ 0 h 273824"/>
                  <a:gd name="connsiteX1" fmla="*/ 617732 w 618188"/>
                  <a:gd name="connsiteY1" fmla="*/ 2780 h 273824"/>
                  <a:gd name="connsiteX2" fmla="*/ 80785 w 618188"/>
                  <a:gd name="connsiteY2" fmla="*/ 233193 h 273824"/>
                  <a:gd name="connsiteX3" fmla="*/ 0 w 618188"/>
                  <a:gd name="connsiteY3" fmla="*/ 273824 h 273824"/>
                  <a:gd name="connsiteX4" fmla="*/ 344 w 618188"/>
                  <a:gd name="connsiteY4" fmla="*/ 273635 h 273824"/>
                  <a:gd name="connsiteX5" fmla="*/ 490581 w 618188"/>
                  <a:gd name="connsiteY5" fmla="*/ 51114 h 273824"/>
                  <a:gd name="connsiteX6" fmla="*/ 618188 w 618188"/>
                  <a:gd name="connsiteY6" fmla="*/ 0 h 273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8188" h="273824">
                    <a:moveTo>
                      <a:pt x="618188" y="0"/>
                    </a:moveTo>
                    <a:lnTo>
                      <a:pt x="617732" y="2780"/>
                    </a:lnTo>
                    <a:cubicBezTo>
                      <a:pt x="406069" y="86018"/>
                      <a:pt x="228847" y="161483"/>
                      <a:pt x="80785" y="233193"/>
                    </a:cubicBezTo>
                    <a:lnTo>
                      <a:pt x="0" y="273824"/>
                    </a:lnTo>
                    <a:lnTo>
                      <a:pt x="344" y="273635"/>
                    </a:lnTo>
                    <a:cubicBezTo>
                      <a:pt x="134156" y="203551"/>
                      <a:pt x="295808" y="130717"/>
                      <a:pt x="490581" y="51114"/>
                    </a:cubicBezTo>
                    <a:lnTo>
                      <a:pt x="6181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5848026" y="-5384958"/>
                <a:ext cx="436508" cy="312534"/>
              </a:xfrm>
              <a:custGeom>
                <a:avLst/>
                <a:gdLst>
                  <a:gd name="connsiteX0" fmla="*/ 23429 w 436508"/>
                  <a:gd name="connsiteY0" fmla="*/ 0 h 312534"/>
                  <a:gd name="connsiteX1" fmla="*/ 385118 w 436508"/>
                  <a:gd name="connsiteY1" fmla="*/ 161521 h 312534"/>
                  <a:gd name="connsiteX2" fmla="*/ 416497 w 436508"/>
                  <a:gd name="connsiteY2" fmla="*/ 206589 h 312534"/>
                  <a:gd name="connsiteX3" fmla="*/ 417445 w 436508"/>
                  <a:gd name="connsiteY3" fmla="*/ 209824 h 312534"/>
                  <a:gd name="connsiteX4" fmla="*/ 436508 w 436508"/>
                  <a:gd name="connsiteY4" fmla="*/ 312534 h 312534"/>
                  <a:gd name="connsiteX5" fmla="*/ 124364 w 436508"/>
                  <a:gd name="connsiteY5" fmla="*/ 34478 h 312534"/>
                  <a:gd name="connsiteX6" fmla="*/ 0 w 436508"/>
                  <a:gd name="connsiteY6" fmla="*/ 13010 h 312534"/>
                  <a:gd name="connsiteX7" fmla="*/ 23429 w 436508"/>
                  <a:gd name="connsiteY7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508" h="312534">
                    <a:moveTo>
                      <a:pt x="23429" y="0"/>
                    </a:moveTo>
                    <a:cubicBezTo>
                      <a:pt x="144190" y="10834"/>
                      <a:pt x="289328" y="49414"/>
                      <a:pt x="385118" y="161521"/>
                    </a:cubicBezTo>
                    <a:lnTo>
                      <a:pt x="416497" y="206589"/>
                    </a:lnTo>
                    <a:lnTo>
                      <a:pt x="417445" y="209824"/>
                    </a:lnTo>
                    <a:cubicBezTo>
                      <a:pt x="432297" y="269132"/>
                      <a:pt x="436508" y="312534"/>
                      <a:pt x="436508" y="312534"/>
                    </a:cubicBezTo>
                    <a:cubicBezTo>
                      <a:pt x="381808" y="146321"/>
                      <a:pt x="253185" y="68896"/>
                      <a:pt x="124364" y="34478"/>
                    </a:cubicBezTo>
                    <a:lnTo>
                      <a:pt x="0" y="13010"/>
                    </a:lnTo>
                    <a:lnTo>
                      <a:pt x="234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4" name="任意多边形: 形状 83"/>
              <p:cNvSpPr/>
              <p:nvPr/>
            </p:nvSpPr>
            <p:spPr>
              <a:xfrm>
                <a:off x="5502711" y="-5372257"/>
                <a:ext cx="407855" cy="561953"/>
              </a:xfrm>
              <a:custGeom>
                <a:avLst/>
                <a:gdLst>
                  <a:gd name="connsiteX0" fmla="*/ 343524 w 407855"/>
                  <a:gd name="connsiteY0" fmla="*/ 0 h 561953"/>
                  <a:gd name="connsiteX1" fmla="*/ 345316 w 407855"/>
                  <a:gd name="connsiteY1" fmla="*/ 310 h 561953"/>
                  <a:gd name="connsiteX2" fmla="*/ 234859 w 407855"/>
                  <a:gd name="connsiteY2" fmla="*/ 61643 h 561953"/>
                  <a:gd name="connsiteX3" fmla="*/ 25221 w 407855"/>
                  <a:gd name="connsiteY3" fmla="*/ 210324 h 561953"/>
                  <a:gd name="connsiteX4" fmla="*/ 407855 w 407855"/>
                  <a:gd name="connsiteY4" fmla="*/ 561953 h 561953"/>
                  <a:gd name="connsiteX5" fmla="*/ 337951 w 407855"/>
                  <a:gd name="connsiteY5" fmla="*/ 483865 h 561953"/>
                  <a:gd name="connsiteX6" fmla="*/ 330907 w 407855"/>
                  <a:gd name="connsiteY6" fmla="*/ 478084 h 561953"/>
                  <a:gd name="connsiteX7" fmla="*/ 324274 w 407855"/>
                  <a:gd name="connsiteY7" fmla="*/ 466740 h 561953"/>
                  <a:gd name="connsiteX8" fmla="*/ 0 w 407855"/>
                  <a:gd name="connsiteY8" fmla="*/ 223024 h 561953"/>
                  <a:gd name="connsiteX9" fmla="*/ 209638 w 407855"/>
                  <a:gd name="connsiteY9" fmla="*/ 74343 h 561953"/>
                  <a:gd name="connsiteX10" fmla="*/ 343524 w 407855"/>
                  <a:gd name="connsiteY10" fmla="*/ 0 h 56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7855" h="561953">
                    <a:moveTo>
                      <a:pt x="343524" y="0"/>
                    </a:moveTo>
                    <a:lnTo>
                      <a:pt x="345316" y="310"/>
                    </a:lnTo>
                    <a:lnTo>
                      <a:pt x="234859" y="61643"/>
                    </a:lnTo>
                    <a:cubicBezTo>
                      <a:pt x="159107" y="107092"/>
                      <a:pt x="89347" y="157122"/>
                      <a:pt x="25221" y="210324"/>
                    </a:cubicBezTo>
                    <a:cubicBezTo>
                      <a:pt x="263046" y="223008"/>
                      <a:pt x="407855" y="561953"/>
                      <a:pt x="407855" y="561953"/>
                    </a:cubicBezTo>
                    <a:cubicBezTo>
                      <a:pt x="384909" y="532445"/>
                      <a:pt x="361556" y="506532"/>
                      <a:pt x="337951" y="483865"/>
                    </a:cubicBezTo>
                    <a:lnTo>
                      <a:pt x="330907" y="478084"/>
                    </a:lnTo>
                    <a:lnTo>
                      <a:pt x="324274" y="466740"/>
                    </a:lnTo>
                    <a:cubicBezTo>
                      <a:pt x="260947" y="366325"/>
                      <a:pt x="148641" y="230952"/>
                      <a:pt x="0" y="223024"/>
                    </a:cubicBezTo>
                    <a:cubicBezTo>
                      <a:pt x="64126" y="169822"/>
                      <a:pt x="133886" y="119792"/>
                      <a:pt x="209638" y="74343"/>
                    </a:cubicBezTo>
                    <a:cubicBezTo>
                      <a:pt x="254385" y="47566"/>
                      <a:pt x="299129" y="22901"/>
                      <a:pt x="34352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5" name="任意多边形: 形状 84"/>
              <p:cNvSpPr/>
              <p:nvPr/>
            </p:nvSpPr>
            <p:spPr>
              <a:xfrm>
                <a:off x="5948763" y="-5132570"/>
                <a:ext cx="1067124" cy="3130341"/>
              </a:xfrm>
              <a:custGeom>
                <a:avLst/>
                <a:gdLst>
                  <a:gd name="connsiteX0" fmla="*/ 606971 w 1067124"/>
                  <a:gd name="connsiteY0" fmla="*/ 0 h 3130341"/>
                  <a:gd name="connsiteX1" fmla="*/ 512095 w 1067124"/>
                  <a:gd name="connsiteY1" fmla="*/ 51921 h 3130341"/>
                  <a:gd name="connsiteX2" fmla="*/ 25221 w 1067124"/>
                  <a:gd name="connsiteY2" fmla="*/ 599196 h 3130341"/>
                  <a:gd name="connsiteX3" fmla="*/ 47415 w 1067124"/>
                  <a:gd name="connsiteY3" fmla="*/ 611528 h 3130341"/>
                  <a:gd name="connsiteX4" fmla="*/ 833116 w 1067124"/>
                  <a:gd name="connsiteY4" fmla="*/ 1226696 h 3130341"/>
                  <a:gd name="connsiteX5" fmla="*/ 1043456 w 1067124"/>
                  <a:gd name="connsiteY5" fmla="*/ 2434486 h 3130341"/>
                  <a:gd name="connsiteX6" fmla="*/ 815852 w 1067124"/>
                  <a:gd name="connsiteY6" fmla="*/ 2909432 h 3130341"/>
                  <a:gd name="connsiteX7" fmla="*/ 612555 w 1067124"/>
                  <a:gd name="connsiteY7" fmla="*/ 3130341 h 3130341"/>
                  <a:gd name="connsiteX8" fmla="*/ 606805 w 1067124"/>
                  <a:gd name="connsiteY8" fmla="*/ 3114607 h 3130341"/>
                  <a:gd name="connsiteX9" fmla="*/ 627968 w 1067124"/>
                  <a:gd name="connsiteY9" fmla="*/ 3083701 h 3130341"/>
                  <a:gd name="connsiteX10" fmla="*/ 790631 w 1067124"/>
                  <a:gd name="connsiteY10" fmla="*/ 2922132 h 3130341"/>
                  <a:gd name="connsiteX11" fmla="*/ 1018235 w 1067124"/>
                  <a:gd name="connsiteY11" fmla="*/ 2447186 h 3130341"/>
                  <a:gd name="connsiteX12" fmla="*/ 807895 w 1067124"/>
                  <a:gd name="connsiteY12" fmla="*/ 1239396 h 3130341"/>
                  <a:gd name="connsiteX13" fmla="*/ 22194 w 1067124"/>
                  <a:gd name="connsiteY13" fmla="*/ 624228 h 3130341"/>
                  <a:gd name="connsiteX14" fmla="*/ 0 w 1067124"/>
                  <a:gd name="connsiteY14" fmla="*/ 611896 h 3130341"/>
                  <a:gd name="connsiteX15" fmla="*/ 582094 w 1067124"/>
                  <a:gd name="connsiteY15" fmla="*/ 12511 h 3130341"/>
                  <a:gd name="connsiteX16" fmla="*/ 606971 w 1067124"/>
                  <a:gd name="connsiteY16" fmla="*/ 0 h 3130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67124" h="3130341">
                    <a:moveTo>
                      <a:pt x="606971" y="0"/>
                    </a:moveTo>
                    <a:lnTo>
                      <a:pt x="512095" y="51921"/>
                    </a:lnTo>
                    <a:cubicBezTo>
                      <a:pt x="211543" y="224322"/>
                      <a:pt x="76749" y="385816"/>
                      <a:pt x="25221" y="599196"/>
                    </a:cubicBezTo>
                    <a:cubicBezTo>
                      <a:pt x="32619" y="603424"/>
                      <a:pt x="40369" y="607300"/>
                      <a:pt x="47415" y="611528"/>
                    </a:cubicBezTo>
                    <a:cubicBezTo>
                      <a:pt x="383893" y="816938"/>
                      <a:pt x="603044" y="755982"/>
                      <a:pt x="833116" y="1226696"/>
                    </a:cubicBezTo>
                    <a:cubicBezTo>
                      <a:pt x="1064245" y="1696005"/>
                      <a:pt x="1100181" y="2120562"/>
                      <a:pt x="1043456" y="2434486"/>
                    </a:cubicBezTo>
                    <a:cubicBezTo>
                      <a:pt x="1043456" y="2434486"/>
                      <a:pt x="936348" y="2797038"/>
                      <a:pt x="815852" y="2909432"/>
                    </a:cubicBezTo>
                    <a:cubicBezTo>
                      <a:pt x="740452" y="2979192"/>
                      <a:pt x="658711" y="3048249"/>
                      <a:pt x="612555" y="3130341"/>
                    </a:cubicBezTo>
                    <a:lnTo>
                      <a:pt x="606805" y="3114607"/>
                    </a:lnTo>
                    <a:lnTo>
                      <a:pt x="627968" y="3083701"/>
                    </a:lnTo>
                    <a:cubicBezTo>
                      <a:pt x="673964" y="3026377"/>
                      <a:pt x="734081" y="2974452"/>
                      <a:pt x="790631" y="2922132"/>
                    </a:cubicBezTo>
                    <a:cubicBezTo>
                      <a:pt x="911127" y="2809738"/>
                      <a:pt x="1018235" y="2447186"/>
                      <a:pt x="1018235" y="2447186"/>
                    </a:cubicBezTo>
                    <a:cubicBezTo>
                      <a:pt x="1074960" y="2133262"/>
                      <a:pt x="1039024" y="1708705"/>
                      <a:pt x="807895" y="1239396"/>
                    </a:cubicBezTo>
                    <a:cubicBezTo>
                      <a:pt x="577823" y="768682"/>
                      <a:pt x="358672" y="829638"/>
                      <a:pt x="22194" y="624228"/>
                    </a:cubicBezTo>
                    <a:cubicBezTo>
                      <a:pt x="15148" y="620000"/>
                      <a:pt x="7398" y="616124"/>
                      <a:pt x="0" y="611896"/>
                    </a:cubicBezTo>
                    <a:cubicBezTo>
                      <a:pt x="56680" y="377178"/>
                      <a:pt x="214114" y="205242"/>
                      <a:pt x="582094" y="12511"/>
                    </a:cubicBezTo>
                    <a:lnTo>
                      <a:pt x="6069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6" name="任意多边形: 形状 85"/>
              <p:cNvSpPr/>
              <p:nvPr/>
            </p:nvSpPr>
            <p:spPr>
              <a:xfrm>
                <a:off x="5354060" y="-5029117"/>
                <a:ext cx="531284" cy="231512"/>
              </a:xfrm>
              <a:custGeom>
                <a:avLst/>
                <a:gdLst>
                  <a:gd name="connsiteX0" fmla="*/ 133227 w 531284"/>
                  <a:gd name="connsiteY0" fmla="*/ 558 h 231512"/>
                  <a:gd name="connsiteX1" fmla="*/ 415191 w 531284"/>
                  <a:gd name="connsiteY1" fmla="*/ 82112 h 231512"/>
                  <a:gd name="connsiteX2" fmla="*/ 479557 w 531284"/>
                  <a:gd name="connsiteY2" fmla="*/ 134943 h 231512"/>
                  <a:gd name="connsiteX3" fmla="*/ 504942 w 531284"/>
                  <a:gd name="connsiteY3" fmla="*/ 178354 h 231512"/>
                  <a:gd name="connsiteX4" fmla="*/ 531284 w 531284"/>
                  <a:gd name="connsiteY4" fmla="*/ 231512 h 231512"/>
                  <a:gd name="connsiteX5" fmla="*/ 43120 w 531284"/>
                  <a:gd name="connsiteY5" fmla="*/ 20625 h 231512"/>
                  <a:gd name="connsiteX6" fmla="*/ 0 w 531284"/>
                  <a:gd name="connsiteY6" fmla="*/ 30761 h 231512"/>
                  <a:gd name="connsiteX7" fmla="*/ 7571 w 531284"/>
                  <a:gd name="connsiteY7" fmla="*/ 22209 h 231512"/>
                  <a:gd name="connsiteX8" fmla="*/ 133227 w 531284"/>
                  <a:gd name="connsiteY8" fmla="*/ 558 h 23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1284" h="231512">
                    <a:moveTo>
                      <a:pt x="133227" y="558"/>
                    </a:moveTo>
                    <a:cubicBezTo>
                      <a:pt x="222070" y="-3725"/>
                      <a:pt x="319390" y="16016"/>
                      <a:pt x="415191" y="82112"/>
                    </a:cubicBezTo>
                    <a:lnTo>
                      <a:pt x="479557" y="134943"/>
                    </a:lnTo>
                    <a:lnTo>
                      <a:pt x="504942" y="178354"/>
                    </a:lnTo>
                    <a:cubicBezTo>
                      <a:pt x="522234" y="210328"/>
                      <a:pt x="531284" y="231512"/>
                      <a:pt x="531284" y="231512"/>
                    </a:cubicBezTo>
                    <a:cubicBezTo>
                      <a:pt x="370662" y="24956"/>
                      <a:pt x="190083" y="-5449"/>
                      <a:pt x="43120" y="20625"/>
                    </a:cubicBezTo>
                    <a:lnTo>
                      <a:pt x="0" y="30761"/>
                    </a:lnTo>
                    <a:lnTo>
                      <a:pt x="7571" y="22209"/>
                    </a:lnTo>
                    <a:cubicBezTo>
                      <a:pt x="46504" y="10847"/>
                      <a:pt x="88806" y="2699"/>
                      <a:pt x="133227" y="5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7" name="任意多边形: 形状 86"/>
              <p:cNvSpPr/>
              <p:nvPr/>
            </p:nvSpPr>
            <p:spPr>
              <a:xfrm>
                <a:off x="5035522" y="-4998356"/>
                <a:ext cx="791539" cy="413894"/>
              </a:xfrm>
              <a:custGeom>
                <a:avLst/>
                <a:gdLst>
                  <a:gd name="connsiteX0" fmla="*/ 318539 w 791539"/>
                  <a:gd name="connsiteY0" fmla="*/ 0 h 413894"/>
                  <a:gd name="connsiteX1" fmla="*/ 234356 w 791539"/>
                  <a:gd name="connsiteY1" fmla="*/ 95082 h 413894"/>
                  <a:gd name="connsiteX2" fmla="*/ 25221 w 791539"/>
                  <a:gd name="connsiteY2" fmla="*/ 396275 h 413894"/>
                  <a:gd name="connsiteX3" fmla="*/ 422651 w 791539"/>
                  <a:gd name="connsiteY3" fmla="*/ 322990 h 413894"/>
                  <a:gd name="connsiteX4" fmla="*/ 791539 w 791539"/>
                  <a:gd name="connsiteY4" fmla="*/ 413894 h 413894"/>
                  <a:gd name="connsiteX5" fmla="*/ 722093 w 791539"/>
                  <a:gd name="connsiteY5" fmla="*/ 406627 h 413894"/>
                  <a:gd name="connsiteX6" fmla="*/ 700950 w 791539"/>
                  <a:gd name="connsiteY6" fmla="*/ 397081 h 413894"/>
                  <a:gd name="connsiteX7" fmla="*/ 397430 w 791539"/>
                  <a:gd name="connsiteY7" fmla="*/ 335690 h 413894"/>
                  <a:gd name="connsiteX8" fmla="*/ 0 w 791539"/>
                  <a:gd name="connsiteY8" fmla="*/ 408975 h 413894"/>
                  <a:gd name="connsiteX9" fmla="*/ 300889 w 791539"/>
                  <a:gd name="connsiteY9" fmla="*/ 4148 h 413894"/>
                  <a:gd name="connsiteX10" fmla="*/ 318539 w 791539"/>
                  <a:gd name="connsiteY10" fmla="*/ 0 h 413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1539" h="413894">
                    <a:moveTo>
                      <a:pt x="318539" y="0"/>
                    </a:moveTo>
                    <a:lnTo>
                      <a:pt x="234356" y="95082"/>
                    </a:lnTo>
                    <a:cubicBezTo>
                      <a:pt x="148295" y="199147"/>
                      <a:pt x="79128" y="303260"/>
                      <a:pt x="25221" y="396275"/>
                    </a:cubicBezTo>
                    <a:cubicBezTo>
                      <a:pt x="133384" y="351883"/>
                      <a:pt x="271853" y="314890"/>
                      <a:pt x="422651" y="322990"/>
                    </a:cubicBezTo>
                    <a:cubicBezTo>
                      <a:pt x="595998" y="332504"/>
                      <a:pt x="715435" y="374433"/>
                      <a:pt x="791539" y="413894"/>
                    </a:cubicBezTo>
                    <a:lnTo>
                      <a:pt x="722093" y="406627"/>
                    </a:lnTo>
                    <a:lnTo>
                      <a:pt x="700950" y="397081"/>
                    </a:lnTo>
                    <a:cubicBezTo>
                      <a:pt x="627126" y="368195"/>
                      <a:pt x="527440" y="342826"/>
                      <a:pt x="397430" y="335690"/>
                    </a:cubicBezTo>
                    <a:cubicBezTo>
                      <a:pt x="246632" y="327590"/>
                      <a:pt x="108163" y="364583"/>
                      <a:pt x="0" y="408975"/>
                    </a:cubicBezTo>
                    <a:cubicBezTo>
                      <a:pt x="71876" y="284955"/>
                      <a:pt x="170880" y="141204"/>
                      <a:pt x="300889" y="4148"/>
                    </a:cubicBezTo>
                    <a:lnTo>
                      <a:pt x="3185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8" name="任意多边形: 形状 87"/>
              <p:cNvSpPr/>
              <p:nvPr/>
            </p:nvSpPr>
            <p:spPr>
              <a:xfrm>
                <a:off x="4932511" y="-4599571"/>
                <a:ext cx="869329" cy="187682"/>
              </a:xfrm>
              <a:custGeom>
                <a:avLst/>
                <a:gdLst>
                  <a:gd name="connsiteX0" fmla="*/ 752664 w 869329"/>
                  <a:gd name="connsiteY0" fmla="*/ 261 h 187682"/>
                  <a:gd name="connsiteX1" fmla="*/ 825104 w 869329"/>
                  <a:gd name="connsiteY1" fmla="*/ 7842 h 187682"/>
                  <a:gd name="connsiteX2" fmla="*/ 869329 w 869329"/>
                  <a:gd name="connsiteY2" fmla="*/ 27809 h 187682"/>
                  <a:gd name="connsiteX3" fmla="*/ 121663 w 869329"/>
                  <a:gd name="connsiteY3" fmla="*/ 134580 h 187682"/>
                  <a:gd name="connsiteX4" fmla="*/ 0 w 869329"/>
                  <a:gd name="connsiteY4" fmla="*/ 187682 h 187682"/>
                  <a:gd name="connsiteX5" fmla="*/ 15546 w 869329"/>
                  <a:gd name="connsiteY5" fmla="*/ 179205 h 187682"/>
                  <a:gd name="connsiteX6" fmla="*/ 752664 w 869329"/>
                  <a:gd name="connsiteY6" fmla="*/ 261 h 187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9329" h="187682">
                    <a:moveTo>
                      <a:pt x="752664" y="261"/>
                    </a:moveTo>
                    <a:lnTo>
                      <a:pt x="825104" y="7842"/>
                    </a:lnTo>
                    <a:lnTo>
                      <a:pt x="869329" y="27809"/>
                    </a:lnTo>
                    <a:cubicBezTo>
                      <a:pt x="644279" y="-17113"/>
                      <a:pt x="353854" y="43938"/>
                      <a:pt x="121663" y="134580"/>
                    </a:cubicBezTo>
                    <a:lnTo>
                      <a:pt x="0" y="187682"/>
                    </a:lnTo>
                    <a:lnTo>
                      <a:pt x="15546" y="179205"/>
                    </a:lnTo>
                    <a:cubicBezTo>
                      <a:pt x="219499" y="79783"/>
                      <a:pt x="506408" y="-5327"/>
                      <a:pt x="752664" y="26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89" name="任意多边形: 形状 88"/>
              <p:cNvSpPr/>
              <p:nvPr/>
            </p:nvSpPr>
            <p:spPr>
              <a:xfrm>
                <a:off x="5054037" y="-4469156"/>
                <a:ext cx="1719387" cy="1781995"/>
              </a:xfrm>
              <a:custGeom>
                <a:avLst/>
                <a:gdLst>
                  <a:gd name="connsiteX0" fmla="*/ 278073 w 1719387"/>
                  <a:gd name="connsiteY0" fmla="*/ 1071 h 1781995"/>
                  <a:gd name="connsiteX1" fmla="*/ 378413 w 1719387"/>
                  <a:gd name="connsiteY1" fmla="*/ 24218 h 1781995"/>
                  <a:gd name="connsiteX2" fmla="*/ 1067221 w 1719387"/>
                  <a:gd name="connsiteY2" fmla="*/ 471676 h 1781995"/>
                  <a:gd name="connsiteX3" fmla="*/ 1719387 w 1719387"/>
                  <a:gd name="connsiteY3" fmla="*/ 1781995 h 1781995"/>
                  <a:gd name="connsiteX4" fmla="*/ 1674814 w 1719387"/>
                  <a:gd name="connsiteY4" fmla="*/ 1511267 h 1781995"/>
                  <a:gd name="connsiteX5" fmla="*/ 1648910 w 1719387"/>
                  <a:gd name="connsiteY5" fmla="*/ 1409785 h 1781995"/>
                  <a:gd name="connsiteX6" fmla="*/ 1636979 w 1719387"/>
                  <a:gd name="connsiteY6" fmla="*/ 1346367 h 1781995"/>
                  <a:gd name="connsiteX7" fmla="*/ 1042000 w 1719387"/>
                  <a:gd name="connsiteY7" fmla="*/ 484376 h 1781995"/>
                  <a:gd name="connsiteX8" fmla="*/ 353192 w 1719387"/>
                  <a:gd name="connsiteY8" fmla="*/ 36918 h 1781995"/>
                  <a:gd name="connsiteX9" fmla="*/ 63352 w 1719387"/>
                  <a:gd name="connsiteY9" fmla="*/ 44671 h 1781995"/>
                  <a:gd name="connsiteX10" fmla="*/ 0 w 1719387"/>
                  <a:gd name="connsiteY10" fmla="*/ 74217 h 1781995"/>
                  <a:gd name="connsiteX11" fmla="*/ 6045 w 1719387"/>
                  <a:gd name="connsiteY11" fmla="*/ 70460 h 1781995"/>
                  <a:gd name="connsiteX12" fmla="*/ 278073 w 1719387"/>
                  <a:gd name="connsiteY12" fmla="*/ 1071 h 178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19387" h="1781995">
                    <a:moveTo>
                      <a:pt x="278073" y="1071"/>
                    </a:moveTo>
                    <a:cubicBezTo>
                      <a:pt x="311267" y="3634"/>
                      <a:pt x="344898" y="10917"/>
                      <a:pt x="378413" y="24218"/>
                    </a:cubicBezTo>
                    <a:cubicBezTo>
                      <a:pt x="646539" y="130268"/>
                      <a:pt x="827636" y="325813"/>
                      <a:pt x="1067221" y="471676"/>
                    </a:cubicBezTo>
                    <a:cubicBezTo>
                      <a:pt x="1306806" y="617543"/>
                      <a:pt x="1672172" y="866642"/>
                      <a:pt x="1719387" y="1781995"/>
                    </a:cubicBezTo>
                    <a:cubicBezTo>
                      <a:pt x="1719387" y="1781995"/>
                      <a:pt x="1709032" y="1667345"/>
                      <a:pt x="1674814" y="1511267"/>
                    </a:cubicBezTo>
                    <a:lnTo>
                      <a:pt x="1648910" y="1409785"/>
                    </a:lnTo>
                    <a:lnTo>
                      <a:pt x="1636979" y="1346367"/>
                    </a:lnTo>
                    <a:cubicBezTo>
                      <a:pt x="1514361" y="789559"/>
                      <a:pt x="1236663" y="602893"/>
                      <a:pt x="1042000" y="484376"/>
                    </a:cubicBezTo>
                    <a:cubicBezTo>
                      <a:pt x="802415" y="338513"/>
                      <a:pt x="621318" y="142968"/>
                      <a:pt x="353192" y="36918"/>
                    </a:cubicBezTo>
                    <a:cubicBezTo>
                      <a:pt x="252646" y="-2984"/>
                      <a:pt x="151060" y="11269"/>
                      <a:pt x="63352" y="44671"/>
                    </a:cubicBezTo>
                    <a:lnTo>
                      <a:pt x="0" y="74217"/>
                    </a:lnTo>
                    <a:lnTo>
                      <a:pt x="6045" y="70460"/>
                    </a:lnTo>
                    <a:cubicBezTo>
                      <a:pt x="82842" y="28181"/>
                      <a:pt x="178491" y="-6617"/>
                      <a:pt x="278073" y="10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0" name="任意多边形: 形状 89"/>
              <p:cNvSpPr/>
              <p:nvPr/>
            </p:nvSpPr>
            <p:spPr>
              <a:xfrm>
                <a:off x="3935276" y="-4411889"/>
                <a:ext cx="997235" cy="1699024"/>
              </a:xfrm>
              <a:custGeom>
                <a:avLst/>
                <a:gdLst>
                  <a:gd name="connsiteX0" fmla="*/ 997235 w 997235"/>
                  <a:gd name="connsiteY0" fmla="*/ 0 h 1699024"/>
                  <a:gd name="connsiteX1" fmla="*/ 901353 w 997235"/>
                  <a:gd name="connsiteY1" fmla="*/ 52284 h 1699024"/>
                  <a:gd name="connsiteX2" fmla="*/ 815767 w 997235"/>
                  <a:gd name="connsiteY2" fmla="*/ 112813 h 1699024"/>
                  <a:gd name="connsiteX3" fmla="*/ 131187 w 997235"/>
                  <a:gd name="connsiteY3" fmla="*/ 987651 h 1699024"/>
                  <a:gd name="connsiteX4" fmla="*/ 94472 w 997235"/>
                  <a:gd name="connsiteY4" fmla="*/ 1636823 h 1699024"/>
                  <a:gd name="connsiteX5" fmla="*/ 111432 w 997235"/>
                  <a:gd name="connsiteY5" fmla="*/ 1664147 h 1699024"/>
                  <a:gd name="connsiteX6" fmla="*/ 99977 w 997235"/>
                  <a:gd name="connsiteY6" fmla="*/ 1699024 h 1699024"/>
                  <a:gd name="connsiteX7" fmla="*/ 105966 w 997235"/>
                  <a:gd name="connsiteY7" fmla="*/ 1000351 h 1699024"/>
                  <a:gd name="connsiteX8" fmla="*/ 790546 w 997235"/>
                  <a:gd name="connsiteY8" fmla="*/ 125513 h 1699024"/>
                  <a:gd name="connsiteX9" fmla="*/ 987560 w 997235"/>
                  <a:gd name="connsiteY9" fmla="*/ 4223 h 1699024"/>
                  <a:gd name="connsiteX10" fmla="*/ 997235 w 997235"/>
                  <a:gd name="connsiteY10" fmla="*/ 0 h 1699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7235" h="1699024">
                    <a:moveTo>
                      <a:pt x="997235" y="0"/>
                    </a:moveTo>
                    <a:lnTo>
                      <a:pt x="901353" y="52284"/>
                    </a:lnTo>
                    <a:cubicBezTo>
                      <a:pt x="868188" y="72703"/>
                      <a:pt x="839329" y="93083"/>
                      <a:pt x="815767" y="112813"/>
                    </a:cubicBezTo>
                    <a:cubicBezTo>
                      <a:pt x="594855" y="298141"/>
                      <a:pt x="373942" y="483114"/>
                      <a:pt x="131187" y="987651"/>
                    </a:cubicBezTo>
                    <a:cubicBezTo>
                      <a:pt x="-31283" y="1325230"/>
                      <a:pt x="23671" y="1512824"/>
                      <a:pt x="94472" y="1636823"/>
                    </a:cubicBezTo>
                    <a:lnTo>
                      <a:pt x="111432" y="1664147"/>
                    </a:lnTo>
                    <a:lnTo>
                      <a:pt x="99977" y="1699024"/>
                    </a:lnTo>
                    <a:cubicBezTo>
                      <a:pt x="18588" y="1576062"/>
                      <a:pt x="-79714" y="1386155"/>
                      <a:pt x="105966" y="1000351"/>
                    </a:cubicBezTo>
                    <a:cubicBezTo>
                      <a:pt x="348721" y="495814"/>
                      <a:pt x="569634" y="310841"/>
                      <a:pt x="790546" y="125513"/>
                    </a:cubicBezTo>
                    <a:cubicBezTo>
                      <a:pt x="837671" y="86052"/>
                      <a:pt x="905979" y="43993"/>
                      <a:pt x="987560" y="4223"/>
                    </a:cubicBezTo>
                    <a:lnTo>
                      <a:pt x="9972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1" name="任意多边形: 形状 90"/>
              <p:cNvSpPr/>
              <p:nvPr/>
            </p:nvSpPr>
            <p:spPr>
              <a:xfrm>
                <a:off x="5051792" y="-4396306"/>
                <a:ext cx="1696410" cy="1721844"/>
              </a:xfrm>
              <a:custGeom>
                <a:avLst/>
                <a:gdLst>
                  <a:gd name="connsiteX0" fmla="*/ 291277 w 1696410"/>
                  <a:gd name="connsiteY0" fmla="*/ 1124 h 1721844"/>
                  <a:gd name="connsiteX1" fmla="*/ 724532 w 1696410"/>
                  <a:gd name="connsiteY1" fmla="*/ 292774 h 1721844"/>
                  <a:gd name="connsiteX2" fmla="*/ 1244573 w 1696410"/>
                  <a:gd name="connsiteY2" fmla="*/ 651801 h 1721844"/>
                  <a:gd name="connsiteX3" fmla="*/ 1634385 w 1696410"/>
                  <a:gd name="connsiteY3" fmla="*/ 1271242 h 1721844"/>
                  <a:gd name="connsiteX4" fmla="*/ 1651154 w 1696410"/>
                  <a:gd name="connsiteY4" fmla="*/ 1336934 h 1721844"/>
                  <a:gd name="connsiteX5" fmla="*/ 1664658 w 1696410"/>
                  <a:gd name="connsiteY5" fmla="*/ 1408718 h 1721844"/>
                  <a:gd name="connsiteX6" fmla="*/ 1696410 w 1696410"/>
                  <a:gd name="connsiteY6" fmla="*/ 1721844 h 1721844"/>
                  <a:gd name="connsiteX7" fmla="*/ 1219352 w 1696410"/>
                  <a:gd name="connsiteY7" fmla="*/ 664501 h 1721844"/>
                  <a:gd name="connsiteX8" fmla="*/ 699311 w 1696410"/>
                  <a:gd name="connsiteY8" fmla="*/ 305474 h 1721844"/>
                  <a:gd name="connsiteX9" fmla="*/ 212040 w 1696410"/>
                  <a:gd name="connsiteY9" fmla="*/ 15860 h 1721844"/>
                  <a:gd name="connsiteX10" fmla="*/ 39789 w 1696410"/>
                  <a:gd name="connsiteY10" fmla="*/ 70187 h 1721844"/>
                  <a:gd name="connsiteX11" fmla="*/ 0 w 1696410"/>
                  <a:gd name="connsiteY11" fmla="*/ 90162 h 1721844"/>
                  <a:gd name="connsiteX12" fmla="*/ 404 w 1696410"/>
                  <a:gd name="connsiteY12" fmla="*/ 89920 h 1721844"/>
                  <a:gd name="connsiteX13" fmla="*/ 237261 w 1696410"/>
                  <a:gd name="connsiteY13" fmla="*/ 3160 h 1721844"/>
                  <a:gd name="connsiteX14" fmla="*/ 291277 w 1696410"/>
                  <a:gd name="connsiteY14" fmla="*/ 1124 h 172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96410" h="1721844">
                    <a:moveTo>
                      <a:pt x="291277" y="1124"/>
                    </a:moveTo>
                    <a:cubicBezTo>
                      <a:pt x="416476" y="14852"/>
                      <a:pt x="538943" y="152195"/>
                      <a:pt x="724532" y="292774"/>
                    </a:cubicBezTo>
                    <a:cubicBezTo>
                      <a:pt x="936637" y="453437"/>
                      <a:pt x="840803" y="409748"/>
                      <a:pt x="1244573" y="651801"/>
                    </a:cubicBezTo>
                    <a:cubicBezTo>
                      <a:pt x="1446284" y="772827"/>
                      <a:pt x="1565548" y="1037163"/>
                      <a:pt x="1634385" y="1271242"/>
                    </a:cubicBezTo>
                    <a:lnTo>
                      <a:pt x="1651154" y="1336934"/>
                    </a:lnTo>
                    <a:lnTo>
                      <a:pt x="1664658" y="1408718"/>
                    </a:lnTo>
                    <a:cubicBezTo>
                      <a:pt x="1679635" y="1503416"/>
                      <a:pt x="1690508" y="1607425"/>
                      <a:pt x="1696410" y="1721844"/>
                    </a:cubicBezTo>
                    <a:cubicBezTo>
                      <a:pt x="1696410" y="1721844"/>
                      <a:pt x="1622773" y="906553"/>
                      <a:pt x="1219352" y="664501"/>
                    </a:cubicBezTo>
                    <a:cubicBezTo>
                      <a:pt x="815582" y="422448"/>
                      <a:pt x="911416" y="466137"/>
                      <a:pt x="699311" y="305474"/>
                    </a:cubicBezTo>
                    <a:cubicBezTo>
                      <a:pt x="487209" y="144812"/>
                      <a:pt x="357552" y="-11623"/>
                      <a:pt x="212040" y="15860"/>
                    </a:cubicBezTo>
                    <a:cubicBezTo>
                      <a:pt x="157472" y="26165"/>
                      <a:pt x="101962" y="42069"/>
                      <a:pt x="39789" y="70187"/>
                    </a:cubicBezTo>
                    <a:lnTo>
                      <a:pt x="0" y="90162"/>
                    </a:lnTo>
                    <a:lnTo>
                      <a:pt x="404" y="89920"/>
                    </a:lnTo>
                    <a:cubicBezTo>
                      <a:pt x="90072" y="40594"/>
                      <a:pt x="164503" y="16900"/>
                      <a:pt x="237261" y="3160"/>
                    </a:cubicBezTo>
                    <a:cubicBezTo>
                      <a:pt x="255450" y="-275"/>
                      <a:pt x="273392" y="-837"/>
                      <a:pt x="291277" y="11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2" name="任意多边形: 形状 91"/>
              <p:cNvSpPr/>
              <p:nvPr/>
            </p:nvSpPr>
            <p:spPr>
              <a:xfrm>
                <a:off x="4698694" y="-4394939"/>
                <a:ext cx="355343" cy="341809"/>
              </a:xfrm>
              <a:custGeom>
                <a:avLst/>
                <a:gdLst>
                  <a:gd name="connsiteX0" fmla="*/ 355343 w 355343"/>
                  <a:gd name="connsiteY0" fmla="*/ 0 h 341809"/>
                  <a:gd name="connsiteX1" fmla="*/ 291428 w 355343"/>
                  <a:gd name="connsiteY1" fmla="*/ 39720 h 341809"/>
                  <a:gd name="connsiteX2" fmla="*/ 190112 w 355343"/>
                  <a:gd name="connsiteY2" fmla="*/ 122290 h 341809"/>
                  <a:gd name="connsiteX3" fmla="*/ 45500 w 355343"/>
                  <a:gd name="connsiteY3" fmla="*/ 303674 h 341809"/>
                  <a:gd name="connsiteX4" fmla="*/ 0 w 355343"/>
                  <a:gd name="connsiteY4" fmla="*/ 341809 h 341809"/>
                  <a:gd name="connsiteX5" fmla="*/ 164891 w 355343"/>
                  <a:gd name="connsiteY5" fmla="*/ 134990 h 341809"/>
                  <a:gd name="connsiteX6" fmla="*/ 336167 w 355343"/>
                  <a:gd name="connsiteY6" fmla="*/ 8943 h 341809"/>
                  <a:gd name="connsiteX7" fmla="*/ 355343 w 355343"/>
                  <a:gd name="connsiteY7" fmla="*/ 0 h 34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5343" h="341809">
                    <a:moveTo>
                      <a:pt x="355343" y="0"/>
                    </a:moveTo>
                    <a:lnTo>
                      <a:pt x="291428" y="39720"/>
                    </a:lnTo>
                    <a:cubicBezTo>
                      <a:pt x="228857" y="83099"/>
                      <a:pt x="190112" y="122290"/>
                      <a:pt x="190112" y="122290"/>
                    </a:cubicBezTo>
                    <a:lnTo>
                      <a:pt x="45500" y="303674"/>
                    </a:lnTo>
                    <a:lnTo>
                      <a:pt x="0" y="341809"/>
                    </a:lnTo>
                    <a:lnTo>
                      <a:pt x="164891" y="134990"/>
                    </a:lnTo>
                    <a:cubicBezTo>
                      <a:pt x="164891" y="134990"/>
                      <a:pt x="233771" y="65316"/>
                      <a:pt x="336167" y="8943"/>
                    </a:cubicBezTo>
                    <a:lnTo>
                      <a:pt x="35534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>
                <a:off x="4723914" y="-4306143"/>
                <a:ext cx="327878" cy="240313"/>
              </a:xfrm>
              <a:custGeom>
                <a:avLst/>
                <a:gdLst>
                  <a:gd name="connsiteX0" fmla="*/ 327878 w 327878"/>
                  <a:gd name="connsiteY0" fmla="*/ 0 h 240313"/>
                  <a:gd name="connsiteX1" fmla="*/ 257962 w 327878"/>
                  <a:gd name="connsiteY1" fmla="*/ 41804 h 240313"/>
                  <a:gd name="connsiteX2" fmla="*/ 0 w 327878"/>
                  <a:gd name="connsiteY2" fmla="*/ 240313 h 240313"/>
                  <a:gd name="connsiteX3" fmla="*/ 20279 w 327878"/>
                  <a:gd name="connsiteY3" fmla="*/ 214878 h 240313"/>
                  <a:gd name="connsiteX4" fmla="*/ 69872 w 327878"/>
                  <a:gd name="connsiteY4" fmla="*/ 173312 h 240313"/>
                  <a:gd name="connsiteX5" fmla="*/ 303061 w 327878"/>
                  <a:gd name="connsiteY5" fmla="*/ 12458 h 240313"/>
                  <a:gd name="connsiteX6" fmla="*/ 327878 w 327878"/>
                  <a:gd name="connsiteY6" fmla="*/ 0 h 24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7878" h="240313">
                    <a:moveTo>
                      <a:pt x="327878" y="0"/>
                    </a:moveTo>
                    <a:lnTo>
                      <a:pt x="257962" y="41804"/>
                    </a:lnTo>
                    <a:cubicBezTo>
                      <a:pt x="184361" y="89146"/>
                      <a:pt x="100281" y="153111"/>
                      <a:pt x="0" y="240313"/>
                    </a:cubicBezTo>
                    <a:lnTo>
                      <a:pt x="20279" y="214878"/>
                    </a:lnTo>
                    <a:lnTo>
                      <a:pt x="69872" y="173312"/>
                    </a:lnTo>
                    <a:cubicBezTo>
                      <a:pt x="159988" y="100866"/>
                      <a:pt x="235810" y="49453"/>
                      <a:pt x="303061" y="12458"/>
                    </a:cubicBezTo>
                    <a:lnTo>
                      <a:pt x="3278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>
                <a:off x="6140286" y="-4293439"/>
                <a:ext cx="776475" cy="1780682"/>
              </a:xfrm>
              <a:custGeom>
                <a:avLst/>
                <a:gdLst>
                  <a:gd name="connsiteX0" fmla="*/ 0 w 776475"/>
                  <a:gd name="connsiteY0" fmla="*/ 0 h 1780682"/>
                  <a:gd name="connsiteX1" fmla="*/ 473178 w 776475"/>
                  <a:gd name="connsiteY1" fmla="*/ 383336 h 1780682"/>
                  <a:gd name="connsiteX2" fmla="*/ 767375 w 776475"/>
                  <a:gd name="connsiteY2" fmla="*/ 1175024 h 1780682"/>
                  <a:gd name="connsiteX3" fmla="*/ 743768 w 776475"/>
                  <a:gd name="connsiteY3" fmla="*/ 1780682 h 1780682"/>
                  <a:gd name="connsiteX4" fmla="*/ 744914 w 776475"/>
                  <a:gd name="connsiteY4" fmla="*/ 1543828 h 1780682"/>
                  <a:gd name="connsiteX5" fmla="*/ 744652 w 776475"/>
                  <a:gd name="connsiteY5" fmla="*/ 1537463 h 1780682"/>
                  <a:gd name="connsiteX6" fmla="*/ 747845 w 776475"/>
                  <a:gd name="connsiteY6" fmla="*/ 1488980 h 1780682"/>
                  <a:gd name="connsiteX7" fmla="*/ 742154 w 776475"/>
                  <a:gd name="connsiteY7" fmla="*/ 1187724 h 1780682"/>
                  <a:gd name="connsiteX8" fmla="*/ 447957 w 776475"/>
                  <a:gd name="connsiteY8" fmla="*/ 396036 h 1780682"/>
                  <a:gd name="connsiteX9" fmla="*/ 77953 w 776475"/>
                  <a:gd name="connsiteY9" fmla="*/ 43878 h 1780682"/>
                  <a:gd name="connsiteX10" fmla="*/ 77705 w 776475"/>
                  <a:gd name="connsiteY10" fmla="*/ 43789 h 1780682"/>
                  <a:gd name="connsiteX11" fmla="*/ 43958 w 776475"/>
                  <a:gd name="connsiteY11" fmla="*/ 23541 h 1780682"/>
                  <a:gd name="connsiteX12" fmla="*/ 0 w 776475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6475" h="1780682">
                    <a:moveTo>
                      <a:pt x="0" y="0"/>
                    </a:moveTo>
                    <a:cubicBezTo>
                      <a:pt x="0" y="0"/>
                      <a:pt x="296661" y="41577"/>
                      <a:pt x="473178" y="383336"/>
                    </a:cubicBezTo>
                    <a:cubicBezTo>
                      <a:pt x="649343" y="725099"/>
                      <a:pt x="737779" y="925574"/>
                      <a:pt x="767375" y="1175024"/>
                    </a:cubicBezTo>
                    <a:cubicBezTo>
                      <a:pt x="797322" y="1424475"/>
                      <a:pt x="743768" y="1780682"/>
                      <a:pt x="743768" y="1780682"/>
                    </a:cubicBezTo>
                    <a:cubicBezTo>
                      <a:pt x="743768" y="1780682"/>
                      <a:pt x="748437" y="1678859"/>
                      <a:pt x="744914" y="1543828"/>
                    </a:cubicBezTo>
                    <a:lnTo>
                      <a:pt x="744652" y="1537463"/>
                    </a:lnTo>
                    <a:lnTo>
                      <a:pt x="747845" y="1488980"/>
                    </a:lnTo>
                    <a:cubicBezTo>
                      <a:pt x="752872" y="1389825"/>
                      <a:pt x="753384" y="1281268"/>
                      <a:pt x="742154" y="1187724"/>
                    </a:cubicBezTo>
                    <a:cubicBezTo>
                      <a:pt x="712558" y="938274"/>
                      <a:pt x="624122" y="737799"/>
                      <a:pt x="447957" y="396036"/>
                    </a:cubicBezTo>
                    <a:cubicBezTo>
                      <a:pt x="337634" y="182437"/>
                      <a:pt x="180380" y="86096"/>
                      <a:pt x="77953" y="43878"/>
                    </a:cubicBezTo>
                    <a:lnTo>
                      <a:pt x="77705" y="43789"/>
                    </a:lnTo>
                    <a:lnTo>
                      <a:pt x="43958" y="23541"/>
                    </a:lnTo>
                    <a:cubicBezTo>
                      <a:pt x="16868" y="812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6115065" y="-4280739"/>
                <a:ext cx="769873" cy="1780682"/>
              </a:xfrm>
              <a:custGeom>
                <a:avLst/>
                <a:gdLst>
                  <a:gd name="connsiteX0" fmla="*/ 0 w 769873"/>
                  <a:gd name="connsiteY0" fmla="*/ 0 h 1780682"/>
                  <a:gd name="connsiteX1" fmla="*/ 49111 w 769873"/>
                  <a:gd name="connsiteY1" fmla="*/ 11836 h 1780682"/>
                  <a:gd name="connsiteX2" fmla="*/ 102926 w 769873"/>
                  <a:gd name="connsiteY2" fmla="*/ 31089 h 1780682"/>
                  <a:gd name="connsiteX3" fmla="*/ 116652 w 769873"/>
                  <a:gd name="connsiteY3" fmla="*/ 39325 h 1780682"/>
                  <a:gd name="connsiteX4" fmla="*/ 409611 w 769873"/>
                  <a:gd name="connsiteY4" fmla="*/ 323777 h 1780682"/>
                  <a:gd name="connsiteX5" fmla="*/ 722130 w 769873"/>
                  <a:gd name="connsiteY5" fmla="*/ 1095028 h 1780682"/>
                  <a:gd name="connsiteX6" fmla="*/ 765756 w 769873"/>
                  <a:gd name="connsiteY6" fmla="*/ 1424700 h 1780682"/>
                  <a:gd name="connsiteX7" fmla="*/ 769873 w 769873"/>
                  <a:gd name="connsiteY7" fmla="*/ 1524763 h 1780682"/>
                  <a:gd name="connsiteX8" fmla="*/ 766802 w 769873"/>
                  <a:gd name="connsiteY8" fmla="*/ 1571397 h 1780682"/>
                  <a:gd name="connsiteX9" fmla="*/ 743768 w 769873"/>
                  <a:gd name="connsiteY9" fmla="*/ 1780682 h 1780682"/>
                  <a:gd name="connsiteX10" fmla="*/ 696909 w 769873"/>
                  <a:gd name="connsiteY10" fmla="*/ 1107728 h 1780682"/>
                  <a:gd name="connsiteX11" fmla="*/ 384390 w 769873"/>
                  <a:gd name="connsiteY11" fmla="*/ 336477 h 1780682"/>
                  <a:gd name="connsiteX12" fmla="*/ 0 w 769873"/>
                  <a:gd name="connsiteY12" fmla="*/ 0 h 1780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9873" h="1780682">
                    <a:moveTo>
                      <a:pt x="0" y="0"/>
                    </a:moveTo>
                    <a:cubicBezTo>
                      <a:pt x="0" y="0"/>
                      <a:pt x="18542" y="2599"/>
                      <a:pt x="49111" y="11836"/>
                    </a:cubicBezTo>
                    <a:lnTo>
                      <a:pt x="102926" y="31089"/>
                    </a:lnTo>
                    <a:lnTo>
                      <a:pt x="116652" y="39325"/>
                    </a:lnTo>
                    <a:cubicBezTo>
                      <a:pt x="205784" y="95561"/>
                      <a:pt x="338044" y="194737"/>
                      <a:pt x="409611" y="323777"/>
                    </a:cubicBezTo>
                    <a:cubicBezTo>
                      <a:pt x="524121" y="530245"/>
                      <a:pt x="656243" y="829373"/>
                      <a:pt x="722130" y="1095028"/>
                    </a:cubicBezTo>
                    <a:cubicBezTo>
                      <a:pt x="746706" y="1194651"/>
                      <a:pt x="759439" y="1314190"/>
                      <a:pt x="765756" y="1424700"/>
                    </a:cubicBezTo>
                    <a:lnTo>
                      <a:pt x="769873" y="1524763"/>
                    </a:lnTo>
                    <a:lnTo>
                      <a:pt x="766802" y="1571397"/>
                    </a:lnTo>
                    <a:cubicBezTo>
                      <a:pt x="757157" y="1691630"/>
                      <a:pt x="743768" y="1780682"/>
                      <a:pt x="743768" y="1780682"/>
                    </a:cubicBezTo>
                    <a:cubicBezTo>
                      <a:pt x="743768" y="1780682"/>
                      <a:pt x="762444" y="1373388"/>
                      <a:pt x="696909" y="1107728"/>
                    </a:cubicBezTo>
                    <a:cubicBezTo>
                      <a:pt x="631022" y="842073"/>
                      <a:pt x="498900" y="542945"/>
                      <a:pt x="384390" y="336477"/>
                    </a:cubicBezTo>
                    <a:cubicBezTo>
                      <a:pt x="269883" y="130013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5027139" y="-4230351"/>
                <a:ext cx="1036336" cy="608808"/>
              </a:xfrm>
              <a:custGeom>
                <a:avLst/>
                <a:gdLst>
                  <a:gd name="connsiteX0" fmla="*/ 182881 w 1036336"/>
                  <a:gd name="connsiteY0" fmla="*/ 134 h 608808"/>
                  <a:gd name="connsiteX1" fmla="*/ 749540 w 1036336"/>
                  <a:gd name="connsiteY1" fmla="*/ 385077 h 608808"/>
                  <a:gd name="connsiteX2" fmla="*/ 1036336 w 1036336"/>
                  <a:gd name="connsiteY2" fmla="*/ 608808 h 608808"/>
                  <a:gd name="connsiteX3" fmla="*/ 996214 w 1036336"/>
                  <a:gd name="connsiteY3" fmla="*/ 593696 h 608808"/>
                  <a:gd name="connsiteX4" fmla="*/ 971402 w 1036336"/>
                  <a:gd name="connsiteY4" fmla="*/ 583845 h 608808"/>
                  <a:gd name="connsiteX5" fmla="*/ 967006 w 1036336"/>
                  <a:gd name="connsiteY5" fmla="*/ 579796 h 608808"/>
                  <a:gd name="connsiteX6" fmla="*/ 724319 w 1036336"/>
                  <a:gd name="connsiteY6" fmla="*/ 397777 h 608808"/>
                  <a:gd name="connsiteX7" fmla="*/ 103510 w 1036336"/>
                  <a:gd name="connsiteY7" fmla="*/ 15148 h 608808"/>
                  <a:gd name="connsiteX8" fmla="*/ 48347 w 1036336"/>
                  <a:gd name="connsiteY8" fmla="*/ 25581 h 608808"/>
                  <a:gd name="connsiteX9" fmla="*/ 0 w 1036336"/>
                  <a:gd name="connsiteY9" fmla="*/ 42046 h 608808"/>
                  <a:gd name="connsiteX10" fmla="*/ 20034 w 1036336"/>
                  <a:gd name="connsiteY10" fmla="*/ 31112 h 608808"/>
                  <a:gd name="connsiteX11" fmla="*/ 128731 w 1036336"/>
                  <a:gd name="connsiteY11" fmla="*/ 2448 h 608808"/>
                  <a:gd name="connsiteX12" fmla="*/ 182881 w 1036336"/>
                  <a:gd name="connsiteY12" fmla="*/ 134 h 60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36336" h="608808">
                    <a:moveTo>
                      <a:pt x="182881" y="134"/>
                    </a:moveTo>
                    <a:cubicBezTo>
                      <a:pt x="445159" y="7061"/>
                      <a:pt x="583723" y="281691"/>
                      <a:pt x="749540" y="385077"/>
                    </a:cubicBezTo>
                    <a:cubicBezTo>
                      <a:pt x="926408" y="495359"/>
                      <a:pt x="1036336" y="608808"/>
                      <a:pt x="1036336" y="608808"/>
                    </a:cubicBezTo>
                    <a:cubicBezTo>
                      <a:pt x="1036336" y="608808"/>
                      <a:pt x="1020966" y="603281"/>
                      <a:pt x="996214" y="593696"/>
                    </a:cubicBezTo>
                    <a:lnTo>
                      <a:pt x="971402" y="583845"/>
                    </a:lnTo>
                    <a:lnTo>
                      <a:pt x="967006" y="579796"/>
                    </a:lnTo>
                    <a:cubicBezTo>
                      <a:pt x="919256" y="536867"/>
                      <a:pt x="834862" y="466703"/>
                      <a:pt x="724319" y="397777"/>
                    </a:cubicBezTo>
                    <a:cubicBezTo>
                      <a:pt x="547447" y="287498"/>
                      <a:pt x="401584" y="-17618"/>
                      <a:pt x="103510" y="15148"/>
                    </a:cubicBezTo>
                    <a:cubicBezTo>
                      <a:pt x="84881" y="17196"/>
                      <a:pt x="66478" y="20739"/>
                      <a:pt x="48347" y="25581"/>
                    </a:cubicBezTo>
                    <a:lnTo>
                      <a:pt x="0" y="42046"/>
                    </a:lnTo>
                    <a:lnTo>
                      <a:pt x="20034" y="31112"/>
                    </a:lnTo>
                    <a:cubicBezTo>
                      <a:pt x="55122" y="16618"/>
                      <a:pt x="91472" y="6544"/>
                      <a:pt x="128731" y="2448"/>
                    </a:cubicBezTo>
                    <a:cubicBezTo>
                      <a:pt x="147361" y="400"/>
                      <a:pt x="165396" y="-328"/>
                      <a:pt x="182881" y="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>
                <a:off x="4592639" y="-4188305"/>
                <a:ext cx="434501" cy="421266"/>
              </a:xfrm>
              <a:custGeom>
                <a:avLst/>
                <a:gdLst>
                  <a:gd name="connsiteX0" fmla="*/ 434501 w 434501"/>
                  <a:gd name="connsiteY0" fmla="*/ 0 h 421266"/>
                  <a:gd name="connsiteX1" fmla="*/ 353419 w 434501"/>
                  <a:gd name="connsiteY1" fmla="*/ 44250 h 421266"/>
                  <a:gd name="connsiteX2" fmla="*/ 116858 w 434501"/>
                  <a:gd name="connsiteY2" fmla="*/ 275403 h 421266"/>
                  <a:gd name="connsiteX3" fmla="*/ 99894 w 434501"/>
                  <a:gd name="connsiteY3" fmla="*/ 298625 h 421266"/>
                  <a:gd name="connsiteX4" fmla="*/ 57556 w 434501"/>
                  <a:gd name="connsiteY4" fmla="*/ 347408 h 421266"/>
                  <a:gd name="connsiteX5" fmla="*/ 0 w 434501"/>
                  <a:gd name="connsiteY5" fmla="*/ 421266 h 421266"/>
                  <a:gd name="connsiteX6" fmla="*/ 429314 w 434501"/>
                  <a:gd name="connsiteY6" fmla="*/ 1766 h 421266"/>
                  <a:gd name="connsiteX7" fmla="*/ 434501 w 434501"/>
                  <a:gd name="connsiteY7" fmla="*/ 0 h 421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4501" h="421266">
                    <a:moveTo>
                      <a:pt x="434501" y="0"/>
                    </a:moveTo>
                    <a:lnTo>
                      <a:pt x="353419" y="44250"/>
                    </a:lnTo>
                    <a:cubicBezTo>
                      <a:pt x="256803" y="109577"/>
                      <a:pt x="174754" y="200656"/>
                      <a:pt x="116858" y="275403"/>
                    </a:cubicBezTo>
                    <a:lnTo>
                      <a:pt x="99894" y="298625"/>
                    </a:lnTo>
                    <a:lnTo>
                      <a:pt x="57556" y="347408"/>
                    </a:lnTo>
                    <a:cubicBezTo>
                      <a:pt x="38695" y="370365"/>
                      <a:pt x="19511" y="394951"/>
                      <a:pt x="0" y="421266"/>
                    </a:cubicBezTo>
                    <a:cubicBezTo>
                      <a:pt x="0" y="421266"/>
                      <a:pt x="183704" y="103226"/>
                      <a:pt x="429314" y="1766"/>
                    </a:cubicBezTo>
                    <a:lnTo>
                      <a:pt x="4345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4929314" y="-4153971"/>
                <a:ext cx="1108941" cy="545129"/>
              </a:xfrm>
              <a:custGeom>
                <a:avLst/>
                <a:gdLst>
                  <a:gd name="connsiteX0" fmla="*/ 255954 w 1108941"/>
                  <a:gd name="connsiteY0" fmla="*/ 800 h 545129"/>
                  <a:gd name="connsiteX1" fmla="*/ 388629 w 1108941"/>
                  <a:gd name="connsiteY1" fmla="*/ 28949 h 545129"/>
                  <a:gd name="connsiteX2" fmla="*/ 779718 w 1108941"/>
                  <a:gd name="connsiteY2" fmla="*/ 361198 h 545129"/>
                  <a:gd name="connsiteX3" fmla="*/ 1050627 w 1108941"/>
                  <a:gd name="connsiteY3" fmla="*/ 500081 h 545129"/>
                  <a:gd name="connsiteX4" fmla="*/ 1069228 w 1108941"/>
                  <a:gd name="connsiteY4" fmla="*/ 507466 h 545129"/>
                  <a:gd name="connsiteX5" fmla="*/ 1089001 w 1108941"/>
                  <a:gd name="connsiteY5" fmla="*/ 525679 h 545129"/>
                  <a:gd name="connsiteX6" fmla="*/ 1108941 w 1108941"/>
                  <a:gd name="connsiteY6" fmla="*/ 545129 h 545129"/>
                  <a:gd name="connsiteX7" fmla="*/ 754497 w 1108941"/>
                  <a:gd name="connsiteY7" fmla="*/ 373898 h 545129"/>
                  <a:gd name="connsiteX8" fmla="*/ 363408 w 1108941"/>
                  <a:gd name="connsiteY8" fmla="*/ 41649 h 545129"/>
                  <a:gd name="connsiteX9" fmla="*/ 70709 w 1108941"/>
                  <a:gd name="connsiteY9" fmla="*/ 36055 h 545129"/>
                  <a:gd name="connsiteX10" fmla="*/ 0 w 1108941"/>
                  <a:gd name="connsiteY10" fmla="*/ 69035 h 545129"/>
                  <a:gd name="connsiteX11" fmla="*/ 5249 w 1108941"/>
                  <a:gd name="connsiteY11" fmla="*/ 65650 h 545129"/>
                  <a:gd name="connsiteX12" fmla="*/ 255954 w 1108941"/>
                  <a:gd name="connsiteY12" fmla="*/ 800 h 545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941" h="545129">
                    <a:moveTo>
                      <a:pt x="255954" y="800"/>
                    </a:moveTo>
                    <a:cubicBezTo>
                      <a:pt x="304664" y="3867"/>
                      <a:pt x="348816" y="15384"/>
                      <a:pt x="388629" y="28949"/>
                    </a:cubicBezTo>
                    <a:cubicBezTo>
                      <a:pt x="547531" y="83206"/>
                      <a:pt x="671200" y="278399"/>
                      <a:pt x="779718" y="361198"/>
                    </a:cubicBezTo>
                    <a:cubicBezTo>
                      <a:pt x="847542" y="412945"/>
                      <a:pt x="969041" y="466895"/>
                      <a:pt x="1050627" y="500081"/>
                    </a:cubicBezTo>
                    <a:lnTo>
                      <a:pt x="1069228" y="507466"/>
                    </a:lnTo>
                    <a:lnTo>
                      <a:pt x="1089001" y="525679"/>
                    </a:lnTo>
                    <a:cubicBezTo>
                      <a:pt x="1102071" y="538039"/>
                      <a:pt x="1108941" y="545129"/>
                      <a:pt x="1108941" y="545129"/>
                    </a:cubicBezTo>
                    <a:cubicBezTo>
                      <a:pt x="1108941" y="545129"/>
                      <a:pt x="863015" y="456693"/>
                      <a:pt x="754497" y="373898"/>
                    </a:cubicBezTo>
                    <a:cubicBezTo>
                      <a:pt x="645979" y="291099"/>
                      <a:pt x="522310" y="95906"/>
                      <a:pt x="363408" y="41649"/>
                    </a:cubicBezTo>
                    <a:cubicBezTo>
                      <a:pt x="283781" y="14519"/>
                      <a:pt x="186802" y="-4419"/>
                      <a:pt x="70709" y="36055"/>
                    </a:cubicBezTo>
                    <a:lnTo>
                      <a:pt x="0" y="69035"/>
                    </a:lnTo>
                    <a:lnTo>
                      <a:pt x="5249" y="65650"/>
                    </a:lnTo>
                    <a:cubicBezTo>
                      <a:pt x="99569" y="10614"/>
                      <a:pt x="182890" y="-3800"/>
                      <a:pt x="255954" y="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>
                <a:off x="4617859" y="-4084937"/>
                <a:ext cx="311454" cy="305198"/>
              </a:xfrm>
              <a:custGeom>
                <a:avLst/>
                <a:gdLst>
                  <a:gd name="connsiteX0" fmla="*/ 311454 w 311454"/>
                  <a:gd name="connsiteY0" fmla="*/ 0 h 305198"/>
                  <a:gd name="connsiteX1" fmla="*/ 268622 w 311454"/>
                  <a:gd name="connsiteY1" fmla="*/ 27619 h 305198"/>
                  <a:gd name="connsiteX2" fmla="*/ 0 w 311454"/>
                  <a:gd name="connsiteY2" fmla="*/ 305198 h 305198"/>
                  <a:gd name="connsiteX3" fmla="*/ 42148 w 311454"/>
                  <a:gd name="connsiteY3" fmla="*/ 239780 h 305198"/>
                  <a:gd name="connsiteX4" fmla="*/ 74673 w 311454"/>
                  <a:gd name="connsiteY4" fmla="*/ 195257 h 305198"/>
                  <a:gd name="connsiteX5" fmla="*/ 87955 w 311454"/>
                  <a:gd name="connsiteY5" fmla="*/ 179953 h 305198"/>
                  <a:gd name="connsiteX6" fmla="*/ 291482 w 311454"/>
                  <a:gd name="connsiteY6" fmla="*/ 9315 h 305198"/>
                  <a:gd name="connsiteX7" fmla="*/ 311454 w 311454"/>
                  <a:gd name="connsiteY7" fmla="*/ 0 h 3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454" h="305198">
                    <a:moveTo>
                      <a:pt x="311454" y="0"/>
                    </a:moveTo>
                    <a:lnTo>
                      <a:pt x="268622" y="27619"/>
                    </a:lnTo>
                    <a:cubicBezTo>
                      <a:pt x="186950" y="85266"/>
                      <a:pt x="97552" y="173624"/>
                      <a:pt x="0" y="305198"/>
                    </a:cubicBezTo>
                    <a:cubicBezTo>
                      <a:pt x="0" y="305198"/>
                      <a:pt x="14996" y="279236"/>
                      <a:pt x="42148" y="239780"/>
                    </a:cubicBezTo>
                    <a:lnTo>
                      <a:pt x="74673" y="195257"/>
                    </a:lnTo>
                    <a:lnTo>
                      <a:pt x="87955" y="179953"/>
                    </a:lnTo>
                    <a:cubicBezTo>
                      <a:pt x="160833" y="100751"/>
                      <a:pt x="228602" y="46006"/>
                      <a:pt x="291482" y="9315"/>
                    </a:cubicBezTo>
                    <a:lnTo>
                      <a:pt x="31145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4916496" y="-3948166"/>
                <a:ext cx="661468" cy="206812"/>
              </a:xfrm>
              <a:custGeom>
                <a:avLst/>
                <a:gdLst>
                  <a:gd name="connsiteX0" fmla="*/ 134732 w 661468"/>
                  <a:gd name="connsiteY0" fmla="*/ 11 h 206812"/>
                  <a:gd name="connsiteX1" fmla="*/ 661468 w 661468"/>
                  <a:gd name="connsiteY1" fmla="*/ 195907 h 206812"/>
                  <a:gd name="connsiteX2" fmla="*/ 631999 w 661468"/>
                  <a:gd name="connsiteY2" fmla="*/ 202827 h 206812"/>
                  <a:gd name="connsiteX3" fmla="*/ 607722 w 661468"/>
                  <a:gd name="connsiteY3" fmla="*/ 206812 h 206812"/>
                  <a:gd name="connsiteX4" fmla="*/ 556720 w 661468"/>
                  <a:gd name="connsiteY4" fmla="*/ 203601 h 206812"/>
                  <a:gd name="connsiteX5" fmla="*/ 109511 w 661468"/>
                  <a:gd name="connsiteY5" fmla="*/ 12711 h 206812"/>
                  <a:gd name="connsiteX6" fmla="*/ 46891 w 661468"/>
                  <a:gd name="connsiteY6" fmla="*/ 21350 h 206812"/>
                  <a:gd name="connsiteX7" fmla="*/ 0 w 661468"/>
                  <a:gd name="connsiteY7" fmla="*/ 40046 h 206812"/>
                  <a:gd name="connsiteX8" fmla="*/ 12242 w 661468"/>
                  <a:gd name="connsiteY8" fmla="*/ 32520 h 206812"/>
                  <a:gd name="connsiteX9" fmla="*/ 134732 w 661468"/>
                  <a:gd name="connsiteY9" fmla="*/ 11 h 206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468" h="206812">
                    <a:moveTo>
                      <a:pt x="134732" y="11"/>
                    </a:moveTo>
                    <a:cubicBezTo>
                      <a:pt x="303851" y="1776"/>
                      <a:pt x="439146" y="207537"/>
                      <a:pt x="661468" y="195907"/>
                    </a:cubicBezTo>
                    <a:cubicBezTo>
                      <a:pt x="661468" y="195907"/>
                      <a:pt x="650678" y="199144"/>
                      <a:pt x="631999" y="202827"/>
                    </a:cubicBezTo>
                    <a:lnTo>
                      <a:pt x="607722" y="206812"/>
                    </a:lnTo>
                    <a:lnTo>
                      <a:pt x="556720" y="203601"/>
                    </a:lnTo>
                    <a:cubicBezTo>
                      <a:pt x="379573" y="171984"/>
                      <a:pt x="257490" y="14256"/>
                      <a:pt x="109511" y="12711"/>
                    </a:cubicBezTo>
                    <a:cubicBezTo>
                      <a:pt x="88371" y="12491"/>
                      <a:pt x="67402" y="15651"/>
                      <a:pt x="46891" y="21350"/>
                    </a:cubicBezTo>
                    <a:lnTo>
                      <a:pt x="0" y="40046"/>
                    </a:lnTo>
                    <a:lnTo>
                      <a:pt x="12242" y="32520"/>
                    </a:lnTo>
                    <a:cubicBezTo>
                      <a:pt x="50855" y="12652"/>
                      <a:pt x="92452" y="-429"/>
                      <a:pt x="134732" y="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>
                <a:off x="4698694" y="-3908119"/>
                <a:ext cx="217803" cy="185473"/>
              </a:xfrm>
              <a:custGeom>
                <a:avLst/>
                <a:gdLst>
                  <a:gd name="connsiteX0" fmla="*/ 217803 w 217803"/>
                  <a:gd name="connsiteY0" fmla="*/ 0 h 185473"/>
                  <a:gd name="connsiteX1" fmla="*/ 174651 w 217803"/>
                  <a:gd name="connsiteY1" fmla="*/ 26525 h 185473"/>
                  <a:gd name="connsiteX2" fmla="*/ 52581 w 217803"/>
                  <a:gd name="connsiteY2" fmla="*/ 139274 h 185473"/>
                  <a:gd name="connsiteX3" fmla="*/ 40220 w 217803"/>
                  <a:gd name="connsiteY3" fmla="*/ 154111 h 185473"/>
                  <a:gd name="connsiteX4" fmla="*/ 0 w 217803"/>
                  <a:gd name="connsiteY4" fmla="*/ 185473 h 185473"/>
                  <a:gd name="connsiteX5" fmla="*/ 204824 w 217803"/>
                  <a:gd name="connsiteY5" fmla="*/ 5174 h 185473"/>
                  <a:gd name="connsiteX6" fmla="*/ 217803 w 217803"/>
                  <a:gd name="connsiteY6" fmla="*/ 0 h 185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803" h="185473">
                    <a:moveTo>
                      <a:pt x="217803" y="0"/>
                    </a:moveTo>
                    <a:lnTo>
                      <a:pt x="174651" y="26525"/>
                    </a:lnTo>
                    <a:cubicBezTo>
                      <a:pt x="122070" y="63985"/>
                      <a:pt x="78792" y="109142"/>
                      <a:pt x="52581" y="139274"/>
                    </a:cubicBezTo>
                    <a:lnTo>
                      <a:pt x="40220" y="154111"/>
                    </a:lnTo>
                    <a:lnTo>
                      <a:pt x="0" y="185473"/>
                    </a:lnTo>
                    <a:cubicBezTo>
                      <a:pt x="0" y="185473"/>
                      <a:pt x="88985" y="64779"/>
                      <a:pt x="204824" y="5174"/>
                    </a:cubicBezTo>
                    <a:lnTo>
                      <a:pt x="217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>
                <a:off x="4280508" y="-3879801"/>
                <a:ext cx="147092" cy="613072"/>
              </a:xfrm>
              <a:custGeom>
                <a:avLst/>
                <a:gdLst>
                  <a:gd name="connsiteX0" fmla="*/ 147092 w 147092"/>
                  <a:gd name="connsiteY0" fmla="*/ 0 h 613072"/>
                  <a:gd name="connsiteX1" fmla="*/ 25739 w 147092"/>
                  <a:gd name="connsiteY1" fmla="*/ 486163 h 613072"/>
                  <a:gd name="connsiteX2" fmla="*/ 28481 w 147092"/>
                  <a:gd name="connsiteY2" fmla="*/ 580344 h 613072"/>
                  <a:gd name="connsiteX3" fmla="*/ 3843 w 147092"/>
                  <a:gd name="connsiteY3" fmla="*/ 613072 h 613072"/>
                  <a:gd name="connsiteX4" fmla="*/ 76815 w 147092"/>
                  <a:gd name="connsiteY4" fmla="*/ 121467 h 613072"/>
                  <a:gd name="connsiteX5" fmla="*/ 93010 w 147092"/>
                  <a:gd name="connsiteY5" fmla="*/ 79536 h 613072"/>
                  <a:gd name="connsiteX6" fmla="*/ 147092 w 147092"/>
                  <a:gd name="connsiteY6" fmla="*/ 0 h 6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092" h="613072">
                    <a:moveTo>
                      <a:pt x="147092" y="0"/>
                    </a:moveTo>
                    <a:cubicBezTo>
                      <a:pt x="147092" y="0"/>
                      <a:pt x="34337" y="223894"/>
                      <a:pt x="25739" y="486163"/>
                    </a:cubicBezTo>
                    <a:lnTo>
                      <a:pt x="28481" y="580344"/>
                    </a:lnTo>
                    <a:lnTo>
                      <a:pt x="3843" y="613072"/>
                    </a:lnTo>
                    <a:cubicBezTo>
                      <a:pt x="-14434" y="420610"/>
                      <a:pt x="36240" y="234205"/>
                      <a:pt x="76815" y="121467"/>
                    </a:cubicBezTo>
                    <a:lnTo>
                      <a:pt x="93010" y="79536"/>
                    </a:lnTo>
                    <a:lnTo>
                      <a:pt x="1470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>
                <a:off x="4877515" y="-3870495"/>
                <a:ext cx="675228" cy="148353"/>
              </a:xfrm>
              <a:custGeom>
                <a:avLst/>
                <a:gdLst>
                  <a:gd name="connsiteX0" fmla="*/ 151560 w 675228"/>
                  <a:gd name="connsiteY0" fmla="*/ 1574 h 148353"/>
                  <a:gd name="connsiteX1" fmla="*/ 368200 w 675228"/>
                  <a:gd name="connsiteY1" fmla="*/ 94985 h 148353"/>
                  <a:gd name="connsiteX2" fmla="*/ 637407 w 675228"/>
                  <a:gd name="connsiteY2" fmla="*/ 130667 h 148353"/>
                  <a:gd name="connsiteX3" fmla="*/ 646703 w 675228"/>
                  <a:gd name="connsiteY3" fmla="*/ 129142 h 148353"/>
                  <a:gd name="connsiteX4" fmla="*/ 675228 w 675228"/>
                  <a:gd name="connsiteY4" fmla="*/ 130937 h 148353"/>
                  <a:gd name="connsiteX5" fmla="*/ 342979 w 675228"/>
                  <a:gd name="connsiteY5" fmla="*/ 107685 h 148353"/>
                  <a:gd name="connsiteX6" fmla="*/ 66140 w 675228"/>
                  <a:gd name="connsiteY6" fmla="*/ 15271 h 148353"/>
                  <a:gd name="connsiteX7" fmla="*/ 0 w 675228"/>
                  <a:gd name="connsiteY7" fmla="*/ 34129 h 148353"/>
                  <a:gd name="connsiteX8" fmla="*/ 22513 w 675228"/>
                  <a:gd name="connsiteY8" fmla="*/ 22201 h 148353"/>
                  <a:gd name="connsiteX9" fmla="*/ 151560 w 675228"/>
                  <a:gd name="connsiteY9" fmla="*/ 1574 h 148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5228" h="148353">
                    <a:moveTo>
                      <a:pt x="151560" y="1574"/>
                    </a:moveTo>
                    <a:cubicBezTo>
                      <a:pt x="227443" y="10690"/>
                      <a:pt x="288573" y="57638"/>
                      <a:pt x="368200" y="94985"/>
                    </a:cubicBezTo>
                    <a:cubicBezTo>
                      <a:pt x="467953" y="141889"/>
                      <a:pt x="572800" y="139246"/>
                      <a:pt x="637407" y="130667"/>
                    </a:cubicBezTo>
                    <a:lnTo>
                      <a:pt x="646703" y="129142"/>
                    </a:lnTo>
                    <a:lnTo>
                      <a:pt x="675228" y="130937"/>
                    </a:lnTo>
                    <a:cubicBezTo>
                      <a:pt x="675228" y="130937"/>
                      <a:pt x="502584" y="182731"/>
                      <a:pt x="342979" y="107685"/>
                    </a:cubicBezTo>
                    <a:cubicBezTo>
                      <a:pt x="243445" y="61001"/>
                      <a:pt x="172813" y="-684"/>
                      <a:pt x="66140" y="15271"/>
                    </a:cubicBezTo>
                    <a:lnTo>
                      <a:pt x="0" y="34129"/>
                    </a:lnTo>
                    <a:lnTo>
                      <a:pt x="22513" y="22201"/>
                    </a:lnTo>
                    <a:cubicBezTo>
                      <a:pt x="71988" y="1915"/>
                      <a:pt x="113618" y="-2985"/>
                      <a:pt x="151560" y="1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>
                <a:off x="4147399" y="-3867101"/>
                <a:ext cx="254980" cy="876584"/>
              </a:xfrm>
              <a:custGeom>
                <a:avLst/>
                <a:gdLst>
                  <a:gd name="connsiteX0" fmla="*/ 254980 w 254980"/>
                  <a:gd name="connsiteY0" fmla="*/ 0 h 876584"/>
                  <a:gd name="connsiteX1" fmla="*/ 232426 w 254980"/>
                  <a:gd name="connsiteY1" fmla="*/ 50504 h 876584"/>
                  <a:gd name="connsiteX2" fmla="*/ 226119 w 254980"/>
                  <a:gd name="connsiteY2" fmla="*/ 66836 h 876584"/>
                  <a:gd name="connsiteX3" fmla="*/ 202423 w 254980"/>
                  <a:gd name="connsiteY3" fmla="*/ 101683 h 876584"/>
                  <a:gd name="connsiteX4" fmla="*/ 93468 w 254980"/>
                  <a:gd name="connsiteY4" fmla="*/ 698657 h 876584"/>
                  <a:gd name="connsiteX5" fmla="*/ 6441 w 254980"/>
                  <a:gd name="connsiteY5" fmla="*/ 876584 h 876584"/>
                  <a:gd name="connsiteX6" fmla="*/ 0 w 254980"/>
                  <a:gd name="connsiteY6" fmla="*/ 848281 h 876584"/>
                  <a:gd name="connsiteX7" fmla="*/ 24205 w 254980"/>
                  <a:gd name="connsiteY7" fmla="*/ 795431 h 876584"/>
                  <a:gd name="connsiteX8" fmla="*/ 68247 w 254980"/>
                  <a:gd name="connsiteY8" fmla="*/ 711357 h 876584"/>
                  <a:gd name="connsiteX9" fmla="*/ 254980 w 254980"/>
                  <a:gd name="connsiteY9" fmla="*/ 0 h 876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4980" h="876584">
                    <a:moveTo>
                      <a:pt x="254980" y="0"/>
                    </a:moveTo>
                    <a:cubicBezTo>
                      <a:pt x="254980" y="0"/>
                      <a:pt x="245776" y="18277"/>
                      <a:pt x="232426" y="50504"/>
                    </a:cubicBezTo>
                    <a:lnTo>
                      <a:pt x="226119" y="66836"/>
                    </a:lnTo>
                    <a:lnTo>
                      <a:pt x="202423" y="101683"/>
                    </a:lnTo>
                    <a:cubicBezTo>
                      <a:pt x="47302" y="363931"/>
                      <a:pt x="68497" y="589829"/>
                      <a:pt x="93468" y="698657"/>
                    </a:cubicBezTo>
                    <a:cubicBezTo>
                      <a:pt x="63872" y="751505"/>
                      <a:pt x="34627" y="810697"/>
                      <a:pt x="6441" y="876584"/>
                    </a:cubicBezTo>
                    <a:lnTo>
                      <a:pt x="0" y="848281"/>
                    </a:lnTo>
                    <a:lnTo>
                      <a:pt x="24205" y="795431"/>
                    </a:lnTo>
                    <a:cubicBezTo>
                      <a:pt x="38739" y="765791"/>
                      <a:pt x="53449" y="737781"/>
                      <a:pt x="68247" y="711357"/>
                    </a:cubicBezTo>
                    <a:cubicBezTo>
                      <a:pt x="39709" y="586982"/>
                      <a:pt x="16102" y="309700"/>
                      <a:pt x="2549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4723915" y="-3836367"/>
                <a:ext cx="153601" cy="101020"/>
              </a:xfrm>
              <a:custGeom>
                <a:avLst/>
                <a:gdLst>
                  <a:gd name="connsiteX0" fmla="*/ 153601 w 153601"/>
                  <a:gd name="connsiteY0" fmla="*/ 0 h 101020"/>
                  <a:gd name="connsiteX1" fmla="*/ 95499 w 153601"/>
                  <a:gd name="connsiteY1" fmla="*/ 30783 h 101020"/>
                  <a:gd name="connsiteX2" fmla="*/ 0 w 153601"/>
                  <a:gd name="connsiteY2" fmla="*/ 101020 h 101020"/>
                  <a:gd name="connsiteX3" fmla="*/ 7128 w 153601"/>
                  <a:gd name="connsiteY3" fmla="*/ 91804 h 101020"/>
                  <a:gd name="connsiteX4" fmla="*/ 14999 w 153601"/>
                  <a:gd name="connsiteY4" fmla="*/ 82358 h 101020"/>
                  <a:gd name="connsiteX5" fmla="*/ 24584 w 153601"/>
                  <a:gd name="connsiteY5" fmla="*/ 74883 h 101020"/>
                  <a:gd name="connsiteX6" fmla="*/ 150893 w 153601"/>
                  <a:gd name="connsiteY6" fmla="*/ 772 h 101020"/>
                  <a:gd name="connsiteX7" fmla="*/ 153601 w 153601"/>
                  <a:gd name="connsiteY7" fmla="*/ 0 h 10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3601" h="101020">
                    <a:moveTo>
                      <a:pt x="153601" y="0"/>
                    </a:moveTo>
                    <a:lnTo>
                      <a:pt x="95499" y="30783"/>
                    </a:lnTo>
                    <a:cubicBezTo>
                      <a:pt x="66320" y="49360"/>
                      <a:pt x="34660" y="72526"/>
                      <a:pt x="0" y="101020"/>
                    </a:cubicBezTo>
                    <a:cubicBezTo>
                      <a:pt x="0" y="101020"/>
                      <a:pt x="2472" y="97668"/>
                      <a:pt x="7128" y="91804"/>
                    </a:cubicBezTo>
                    <a:lnTo>
                      <a:pt x="14999" y="82358"/>
                    </a:lnTo>
                    <a:lnTo>
                      <a:pt x="24584" y="74883"/>
                    </a:lnTo>
                    <a:cubicBezTo>
                      <a:pt x="72269" y="39857"/>
                      <a:pt x="113787" y="15987"/>
                      <a:pt x="150893" y="772"/>
                    </a:cubicBezTo>
                    <a:lnTo>
                      <a:pt x="1536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4906724" y="-3759115"/>
                <a:ext cx="377395" cy="117491"/>
              </a:xfrm>
              <a:custGeom>
                <a:avLst/>
                <a:gdLst>
                  <a:gd name="connsiteX0" fmla="*/ 101874 w 377395"/>
                  <a:gd name="connsiteY0" fmla="*/ 166 h 117491"/>
                  <a:gd name="connsiteX1" fmla="*/ 377395 w 377395"/>
                  <a:gd name="connsiteY1" fmla="*/ 117491 h 117491"/>
                  <a:gd name="connsiteX2" fmla="*/ 266083 w 377395"/>
                  <a:gd name="connsiteY2" fmla="*/ 81947 h 117491"/>
                  <a:gd name="connsiteX3" fmla="*/ 265572 w 377395"/>
                  <a:gd name="connsiteY3" fmla="*/ 81891 h 117491"/>
                  <a:gd name="connsiteX4" fmla="*/ 248237 w 377395"/>
                  <a:gd name="connsiteY4" fmla="*/ 72849 h 117491"/>
                  <a:gd name="connsiteX5" fmla="*/ 76653 w 377395"/>
                  <a:gd name="connsiteY5" fmla="*/ 12866 h 117491"/>
                  <a:gd name="connsiteX6" fmla="*/ 30702 w 377395"/>
                  <a:gd name="connsiteY6" fmla="*/ 16405 h 117491"/>
                  <a:gd name="connsiteX7" fmla="*/ 0 w 377395"/>
                  <a:gd name="connsiteY7" fmla="*/ 25925 h 117491"/>
                  <a:gd name="connsiteX8" fmla="*/ 15228 w 377395"/>
                  <a:gd name="connsiteY8" fmla="*/ 16323 h 117491"/>
                  <a:gd name="connsiteX9" fmla="*/ 101874 w 377395"/>
                  <a:gd name="connsiteY9" fmla="*/ 166 h 117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7395" h="117491">
                    <a:moveTo>
                      <a:pt x="101874" y="166"/>
                    </a:moveTo>
                    <a:cubicBezTo>
                      <a:pt x="192071" y="3687"/>
                      <a:pt x="377395" y="117491"/>
                      <a:pt x="377395" y="117491"/>
                    </a:cubicBezTo>
                    <a:cubicBezTo>
                      <a:pt x="377395" y="117491"/>
                      <a:pt x="334339" y="94749"/>
                      <a:pt x="266083" y="81947"/>
                    </a:cubicBezTo>
                    <a:lnTo>
                      <a:pt x="265572" y="81891"/>
                    </a:lnTo>
                    <a:lnTo>
                      <a:pt x="248237" y="72849"/>
                    </a:lnTo>
                    <a:cubicBezTo>
                      <a:pt x="190632" y="43958"/>
                      <a:pt x="121752" y="14627"/>
                      <a:pt x="76653" y="12866"/>
                    </a:cubicBezTo>
                    <a:cubicBezTo>
                      <a:pt x="60490" y="12205"/>
                      <a:pt x="45158" y="13549"/>
                      <a:pt x="30702" y="16405"/>
                    </a:cubicBezTo>
                    <a:lnTo>
                      <a:pt x="0" y="25925"/>
                    </a:lnTo>
                    <a:lnTo>
                      <a:pt x="15228" y="16323"/>
                    </a:lnTo>
                    <a:cubicBezTo>
                      <a:pt x="40546" y="5539"/>
                      <a:pt x="69548" y="-1155"/>
                      <a:pt x="101874" y="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4678963" y="-3733191"/>
                <a:ext cx="227761" cy="238858"/>
              </a:xfrm>
              <a:custGeom>
                <a:avLst/>
                <a:gdLst>
                  <a:gd name="connsiteX0" fmla="*/ 227761 w 227761"/>
                  <a:gd name="connsiteY0" fmla="*/ 0 h 238858"/>
                  <a:gd name="connsiteX1" fmla="*/ 178440 w 227761"/>
                  <a:gd name="connsiteY1" fmla="*/ 31097 h 238858"/>
                  <a:gd name="connsiteX2" fmla="*/ 124225 w 227761"/>
                  <a:gd name="connsiteY2" fmla="*/ 91918 h 238858"/>
                  <a:gd name="connsiteX3" fmla="*/ 54823 w 227761"/>
                  <a:gd name="connsiteY3" fmla="*/ 186021 h 238858"/>
                  <a:gd name="connsiteX4" fmla="*/ 51627 w 227761"/>
                  <a:gd name="connsiteY4" fmla="*/ 188516 h 238858"/>
                  <a:gd name="connsiteX5" fmla="*/ 0 w 227761"/>
                  <a:gd name="connsiteY5" fmla="*/ 238858 h 238858"/>
                  <a:gd name="connsiteX6" fmla="*/ 99004 w 227761"/>
                  <a:gd name="connsiteY6" fmla="*/ 104618 h 238858"/>
                  <a:gd name="connsiteX7" fmla="*/ 217768 w 227761"/>
                  <a:gd name="connsiteY7" fmla="*/ 3098 h 238858"/>
                  <a:gd name="connsiteX8" fmla="*/ 227761 w 227761"/>
                  <a:gd name="connsiteY8" fmla="*/ 0 h 23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7761" h="238858">
                    <a:moveTo>
                      <a:pt x="227761" y="0"/>
                    </a:moveTo>
                    <a:lnTo>
                      <a:pt x="178440" y="31097"/>
                    </a:lnTo>
                    <a:cubicBezTo>
                      <a:pt x="143251" y="61177"/>
                      <a:pt x="124225" y="91918"/>
                      <a:pt x="124225" y="91918"/>
                    </a:cubicBezTo>
                    <a:lnTo>
                      <a:pt x="54823" y="186021"/>
                    </a:lnTo>
                    <a:lnTo>
                      <a:pt x="51627" y="188516"/>
                    </a:lnTo>
                    <a:cubicBezTo>
                      <a:pt x="34347" y="203608"/>
                      <a:pt x="17110" y="220339"/>
                      <a:pt x="0" y="238858"/>
                    </a:cubicBezTo>
                    <a:lnTo>
                      <a:pt x="99004" y="104618"/>
                    </a:lnTo>
                    <a:cubicBezTo>
                      <a:pt x="99004" y="104618"/>
                      <a:pt x="141813" y="35451"/>
                      <a:pt x="217768" y="3098"/>
                    </a:cubicBezTo>
                    <a:lnTo>
                      <a:pt x="22776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4852489" y="-3685672"/>
                <a:ext cx="406409" cy="60391"/>
              </a:xfrm>
              <a:custGeom>
                <a:avLst/>
                <a:gdLst>
                  <a:gd name="connsiteX0" fmla="*/ 244323 w 406409"/>
                  <a:gd name="connsiteY0" fmla="*/ 227 h 60391"/>
                  <a:gd name="connsiteX1" fmla="*/ 319807 w 406409"/>
                  <a:gd name="connsiteY1" fmla="*/ 8448 h 60391"/>
                  <a:gd name="connsiteX2" fmla="*/ 343015 w 406409"/>
                  <a:gd name="connsiteY2" fmla="*/ 20554 h 60391"/>
                  <a:gd name="connsiteX3" fmla="*/ 406409 w 406409"/>
                  <a:gd name="connsiteY3" fmla="*/ 56748 h 60391"/>
                  <a:gd name="connsiteX4" fmla="*/ 32581 w 406409"/>
                  <a:gd name="connsiteY4" fmla="*/ 45303 h 60391"/>
                  <a:gd name="connsiteX5" fmla="*/ 0 w 406409"/>
                  <a:gd name="connsiteY5" fmla="*/ 60391 h 60391"/>
                  <a:gd name="connsiteX6" fmla="*/ 6872 w 406409"/>
                  <a:gd name="connsiteY6" fmla="*/ 56187 h 60391"/>
                  <a:gd name="connsiteX7" fmla="*/ 244323 w 406409"/>
                  <a:gd name="connsiteY7" fmla="*/ 227 h 6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409" h="60391">
                    <a:moveTo>
                      <a:pt x="244323" y="227"/>
                    </a:moveTo>
                    <a:lnTo>
                      <a:pt x="319807" y="8448"/>
                    </a:lnTo>
                    <a:lnTo>
                      <a:pt x="343015" y="20554"/>
                    </a:lnTo>
                    <a:cubicBezTo>
                      <a:pt x="380348" y="40744"/>
                      <a:pt x="406409" y="56748"/>
                      <a:pt x="406409" y="56748"/>
                    </a:cubicBezTo>
                    <a:cubicBezTo>
                      <a:pt x="406409" y="56748"/>
                      <a:pt x="234186" y="-34220"/>
                      <a:pt x="32581" y="45303"/>
                    </a:cubicBezTo>
                    <a:lnTo>
                      <a:pt x="0" y="60391"/>
                    </a:lnTo>
                    <a:lnTo>
                      <a:pt x="6872" y="56187"/>
                    </a:lnTo>
                    <a:cubicBezTo>
                      <a:pt x="92501" y="10456"/>
                      <a:pt x="175095" y="-1893"/>
                      <a:pt x="244323" y="2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5555766" y="-3654310"/>
                <a:ext cx="999802" cy="1664781"/>
              </a:xfrm>
              <a:custGeom>
                <a:avLst/>
                <a:gdLst>
                  <a:gd name="connsiteX0" fmla="*/ 66876 w 999802"/>
                  <a:gd name="connsiteY0" fmla="*/ 173 h 1664781"/>
                  <a:gd name="connsiteX1" fmla="*/ 842776 w 999802"/>
                  <a:gd name="connsiteY1" fmla="*/ 848064 h 1664781"/>
                  <a:gd name="connsiteX2" fmla="*/ 988528 w 999802"/>
                  <a:gd name="connsiteY2" fmla="*/ 1605496 h 1664781"/>
                  <a:gd name="connsiteX3" fmla="*/ 999802 w 999802"/>
                  <a:gd name="connsiteY3" fmla="*/ 1636347 h 1664781"/>
                  <a:gd name="connsiteX4" fmla="*/ 980331 w 999802"/>
                  <a:gd name="connsiteY4" fmla="*/ 1664781 h 1664781"/>
                  <a:gd name="connsiteX5" fmla="*/ 817555 w 999802"/>
                  <a:gd name="connsiteY5" fmla="*/ 860764 h 1664781"/>
                  <a:gd name="connsiteX6" fmla="*/ 88577 w 999802"/>
                  <a:gd name="connsiteY6" fmla="*/ 13419 h 1664781"/>
                  <a:gd name="connsiteX7" fmla="*/ 55455 w 999802"/>
                  <a:gd name="connsiteY7" fmla="*/ 13034 h 1664781"/>
                  <a:gd name="connsiteX8" fmla="*/ 0 w 999802"/>
                  <a:gd name="connsiteY8" fmla="*/ 5640 h 1664781"/>
                  <a:gd name="connsiteX9" fmla="*/ 66876 w 999802"/>
                  <a:gd name="connsiteY9" fmla="*/ 173 h 166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9802" h="1664781">
                    <a:moveTo>
                      <a:pt x="66876" y="173"/>
                    </a:moveTo>
                    <a:cubicBezTo>
                      <a:pt x="247659" y="-3926"/>
                      <a:pt x="739434" y="59107"/>
                      <a:pt x="842776" y="848064"/>
                    </a:cubicBezTo>
                    <a:cubicBezTo>
                      <a:pt x="896417" y="1258087"/>
                      <a:pt x="947362" y="1482792"/>
                      <a:pt x="988528" y="1605496"/>
                    </a:cubicBezTo>
                    <a:lnTo>
                      <a:pt x="999802" y="1636347"/>
                    </a:lnTo>
                    <a:lnTo>
                      <a:pt x="980331" y="1664781"/>
                    </a:lnTo>
                    <a:cubicBezTo>
                      <a:pt x="936641" y="1555911"/>
                      <a:pt x="878859" y="1329362"/>
                      <a:pt x="817555" y="860764"/>
                    </a:cubicBezTo>
                    <a:cubicBezTo>
                      <a:pt x="722163" y="132496"/>
                      <a:pt x="295797" y="22767"/>
                      <a:pt x="88577" y="13419"/>
                    </a:cubicBezTo>
                    <a:lnTo>
                      <a:pt x="55455" y="13034"/>
                    </a:lnTo>
                    <a:lnTo>
                      <a:pt x="0" y="5640"/>
                    </a:lnTo>
                    <a:cubicBezTo>
                      <a:pt x="0" y="5640"/>
                      <a:pt x="25158" y="1119"/>
                      <a:pt x="66876" y="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0" name="任意多边形: 形状 109"/>
              <p:cNvSpPr/>
              <p:nvPr/>
            </p:nvSpPr>
            <p:spPr>
              <a:xfrm>
                <a:off x="6152970" y="-3650080"/>
                <a:ext cx="544401" cy="1495995"/>
              </a:xfrm>
              <a:custGeom>
                <a:avLst/>
                <a:gdLst>
                  <a:gd name="connsiteX0" fmla="*/ 0 w 544401"/>
                  <a:gd name="connsiteY0" fmla="*/ 0 h 1495995"/>
                  <a:gd name="connsiteX1" fmla="*/ 356559 w 544401"/>
                  <a:gd name="connsiteY1" fmla="*/ 411171 h 1495995"/>
                  <a:gd name="connsiteX2" fmla="*/ 535188 w 544401"/>
                  <a:gd name="connsiteY2" fmla="*/ 1162341 h 1495995"/>
                  <a:gd name="connsiteX3" fmla="*/ 474587 w 544401"/>
                  <a:gd name="connsiteY3" fmla="*/ 1495995 h 1495995"/>
                  <a:gd name="connsiteX4" fmla="*/ 481865 w 544401"/>
                  <a:gd name="connsiteY4" fmla="*/ 1469989 h 1495995"/>
                  <a:gd name="connsiteX5" fmla="*/ 486476 w 544401"/>
                  <a:gd name="connsiteY5" fmla="*/ 1443918 h 1495995"/>
                  <a:gd name="connsiteX6" fmla="*/ 494464 w 544401"/>
                  <a:gd name="connsiteY6" fmla="*/ 1425105 h 1495995"/>
                  <a:gd name="connsiteX7" fmla="*/ 509967 w 544401"/>
                  <a:gd name="connsiteY7" fmla="*/ 1175041 h 1495995"/>
                  <a:gd name="connsiteX8" fmla="*/ 331338 w 544401"/>
                  <a:gd name="connsiteY8" fmla="*/ 423871 h 1495995"/>
                  <a:gd name="connsiteX9" fmla="*/ 57218 w 544401"/>
                  <a:gd name="connsiteY9" fmla="*/ 105266 h 1495995"/>
                  <a:gd name="connsiteX10" fmla="*/ 55596 w 544401"/>
                  <a:gd name="connsiteY10" fmla="*/ 103439 h 1495995"/>
                  <a:gd name="connsiteX11" fmla="*/ 31661 w 544401"/>
                  <a:gd name="connsiteY11" fmla="*/ 61240 h 1495995"/>
                  <a:gd name="connsiteX12" fmla="*/ 0 w 544401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4401" h="1495995">
                    <a:moveTo>
                      <a:pt x="0" y="0"/>
                    </a:moveTo>
                    <a:cubicBezTo>
                      <a:pt x="0" y="0"/>
                      <a:pt x="241345" y="268830"/>
                      <a:pt x="356559" y="411171"/>
                    </a:cubicBezTo>
                    <a:cubicBezTo>
                      <a:pt x="471768" y="553513"/>
                      <a:pt x="495727" y="940370"/>
                      <a:pt x="535188" y="1162341"/>
                    </a:cubicBezTo>
                    <a:cubicBezTo>
                      <a:pt x="574649" y="1384307"/>
                      <a:pt x="474587" y="1495995"/>
                      <a:pt x="474587" y="1495995"/>
                    </a:cubicBezTo>
                    <a:cubicBezTo>
                      <a:pt x="474587" y="1495995"/>
                      <a:pt x="477957" y="1487605"/>
                      <a:pt x="481865" y="1469989"/>
                    </a:cubicBezTo>
                    <a:lnTo>
                      <a:pt x="486476" y="1443918"/>
                    </a:lnTo>
                    <a:lnTo>
                      <a:pt x="494464" y="1425105"/>
                    </a:lnTo>
                    <a:cubicBezTo>
                      <a:pt x="514547" y="1369438"/>
                      <a:pt x="529698" y="1286024"/>
                      <a:pt x="509967" y="1175041"/>
                    </a:cubicBezTo>
                    <a:cubicBezTo>
                      <a:pt x="470506" y="953070"/>
                      <a:pt x="446547" y="566213"/>
                      <a:pt x="331338" y="423871"/>
                    </a:cubicBezTo>
                    <a:cubicBezTo>
                      <a:pt x="259329" y="334908"/>
                      <a:pt x="138051" y="196535"/>
                      <a:pt x="57218" y="105266"/>
                    </a:cubicBezTo>
                    <a:lnTo>
                      <a:pt x="55596" y="103439"/>
                    </a:lnTo>
                    <a:lnTo>
                      <a:pt x="31661" y="61240"/>
                    </a:lnTo>
                    <a:cubicBezTo>
                      <a:pt x="19714" y="39318"/>
                      <a:pt x="9028" y="1871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1" name="任意多边形: 形状 110"/>
              <p:cNvSpPr/>
              <p:nvPr/>
            </p:nvSpPr>
            <p:spPr>
              <a:xfrm>
                <a:off x="5530546" y="-3641438"/>
                <a:ext cx="772163" cy="998672"/>
              </a:xfrm>
              <a:custGeom>
                <a:avLst/>
                <a:gdLst>
                  <a:gd name="connsiteX0" fmla="*/ 66876 w 772163"/>
                  <a:gd name="connsiteY0" fmla="*/ 0 h 998672"/>
                  <a:gd name="connsiteX1" fmla="*/ 80676 w 772163"/>
                  <a:gd name="connsiteY1" fmla="*/ 161 h 998672"/>
                  <a:gd name="connsiteX2" fmla="*/ 113763 w 772163"/>
                  <a:gd name="connsiteY2" fmla="*/ 4572 h 998672"/>
                  <a:gd name="connsiteX3" fmla="*/ 759128 w 772163"/>
                  <a:gd name="connsiteY3" fmla="*/ 828847 h 998672"/>
                  <a:gd name="connsiteX4" fmla="*/ 772163 w 772163"/>
                  <a:gd name="connsiteY4" fmla="*/ 998672 h 998672"/>
                  <a:gd name="connsiteX5" fmla="*/ 741680 w 772163"/>
                  <a:gd name="connsiteY5" fmla="*/ 923899 h 998672"/>
                  <a:gd name="connsiteX6" fmla="*/ 738138 w 772163"/>
                  <a:gd name="connsiteY6" fmla="*/ 915171 h 998672"/>
                  <a:gd name="connsiteX7" fmla="*/ 733907 w 772163"/>
                  <a:gd name="connsiteY7" fmla="*/ 841547 h 998672"/>
                  <a:gd name="connsiteX8" fmla="*/ 0 w 772163"/>
                  <a:gd name="connsiteY8" fmla="*/ 5467 h 998672"/>
                  <a:gd name="connsiteX9" fmla="*/ 66876 w 772163"/>
                  <a:gd name="connsiteY9" fmla="*/ 0 h 998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2163" h="998672">
                    <a:moveTo>
                      <a:pt x="66876" y="0"/>
                    </a:moveTo>
                    <a:lnTo>
                      <a:pt x="80676" y="161"/>
                    </a:lnTo>
                    <a:lnTo>
                      <a:pt x="113763" y="4572"/>
                    </a:lnTo>
                    <a:cubicBezTo>
                      <a:pt x="541741" y="89737"/>
                      <a:pt x="749217" y="554358"/>
                      <a:pt x="759128" y="828847"/>
                    </a:cubicBezTo>
                    <a:cubicBezTo>
                      <a:pt x="760889" y="879937"/>
                      <a:pt x="765468" y="937720"/>
                      <a:pt x="772163" y="998672"/>
                    </a:cubicBezTo>
                    <a:cubicBezTo>
                      <a:pt x="762474" y="974977"/>
                      <a:pt x="752278" y="949961"/>
                      <a:pt x="741680" y="923899"/>
                    </a:cubicBezTo>
                    <a:lnTo>
                      <a:pt x="738138" y="915171"/>
                    </a:lnTo>
                    <a:lnTo>
                      <a:pt x="733907" y="841547"/>
                    </a:lnTo>
                    <a:cubicBezTo>
                      <a:pt x="723335" y="548759"/>
                      <a:pt x="487978" y="39642"/>
                      <a:pt x="0" y="5467"/>
                    </a:cubicBezTo>
                    <a:cubicBezTo>
                      <a:pt x="0" y="5467"/>
                      <a:pt x="25158" y="946"/>
                      <a:pt x="6687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2" name="任意多边形: 形状 111"/>
              <p:cNvSpPr/>
              <p:nvPr/>
            </p:nvSpPr>
            <p:spPr>
              <a:xfrm>
                <a:off x="6127749" y="-3637380"/>
                <a:ext cx="518915" cy="1495995"/>
              </a:xfrm>
              <a:custGeom>
                <a:avLst/>
                <a:gdLst>
                  <a:gd name="connsiteX0" fmla="*/ 0 w 518915"/>
                  <a:gd name="connsiteY0" fmla="*/ 0 h 1495995"/>
                  <a:gd name="connsiteX1" fmla="*/ 39510 w 518915"/>
                  <a:gd name="connsiteY1" fmla="*/ 44229 h 1495995"/>
                  <a:gd name="connsiteX2" fmla="*/ 80817 w 518915"/>
                  <a:gd name="connsiteY2" fmla="*/ 90739 h 1495995"/>
                  <a:gd name="connsiteX3" fmla="*/ 96115 w 518915"/>
                  <a:gd name="connsiteY3" fmla="*/ 117712 h 1495995"/>
                  <a:gd name="connsiteX4" fmla="*/ 357821 w 518915"/>
                  <a:gd name="connsiteY4" fmla="*/ 510866 h 1495995"/>
                  <a:gd name="connsiteX5" fmla="*/ 480432 w 518915"/>
                  <a:gd name="connsiteY5" fmla="*/ 1027029 h 1495995"/>
                  <a:gd name="connsiteX6" fmla="*/ 513001 w 518915"/>
                  <a:gd name="connsiteY6" fmla="*/ 1423840 h 1495995"/>
                  <a:gd name="connsiteX7" fmla="*/ 511697 w 518915"/>
                  <a:gd name="connsiteY7" fmla="*/ 1431218 h 1495995"/>
                  <a:gd name="connsiteX8" fmla="*/ 504166 w 518915"/>
                  <a:gd name="connsiteY8" fmla="*/ 1448951 h 1495995"/>
                  <a:gd name="connsiteX9" fmla="*/ 474587 w 518915"/>
                  <a:gd name="connsiteY9" fmla="*/ 1495995 h 1495995"/>
                  <a:gd name="connsiteX10" fmla="*/ 455211 w 518915"/>
                  <a:gd name="connsiteY10" fmla="*/ 1039729 h 1495995"/>
                  <a:gd name="connsiteX11" fmla="*/ 332600 w 518915"/>
                  <a:gd name="connsiteY11" fmla="*/ 523566 h 1495995"/>
                  <a:gd name="connsiteX12" fmla="*/ 0 w 518915"/>
                  <a:gd name="connsiteY12" fmla="*/ 0 h 149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915" h="1495995">
                    <a:moveTo>
                      <a:pt x="0" y="0"/>
                    </a:moveTo>
                    <a:cubicBezTo>
                      <a:pt x="0" y="0"/>
                      <a:pt x="15084" y="16802"/>
                      <a:pt x="39510" y="44229"/>
                    </a:cubicBezTo>
                    <a:lnTo>
                      <a:pt x="80817" y="90739"/>
                    </a:lnTo>
                    <a:lnTo>
                      <a:pt x="96115" y="117712"/>
                    </a:lnTo>
                    <a:cubicBezTo>
                      <a:pt x="180575" y="261744"/>
                      <a:pt x="296249" y="433176"/>
                      <a:pt x="357821" y="510866"/>
                    </a:cubicBezTo>
                    <a:cubicBezTo>
                      <a:pt x="439913" y="614449"/>
                      <a:pt x="407147" y="704997"/>
                      <a:pt x="480432" y="1027029"/>
                    </a:cubicBezTo>
                    <a:cubicBezTo>
                      <a:pt x="526235" y="1228297"/>
                      <a:pt x="522353" y="1356209"/>
                      <a:pt x="513001" y="1423840"/>
                    </a:cubicBezTo>
                    <a:lnTo>
                      <a:pt x="511697" y="1431218"/>
                    </a:lnTo>
                    <a:lnTo>
                      <a:pt x="504166" y="1448951"/>
                    </a:lnTo>
                    <a:cubicBezTo>
                      <a:pt x="488658" y="1480289"/>
                      <a:pt x="474587" y="1495995"/>
                      <a:pt x="474587" y="1495995"/>
                    </a:cubicBezTo>
                    <a:cubicBezTo>
                      <a:pt x="474587" y="1495995"/>
                      <a:pt x="528496" y="1361758"/>
                      <a:pt x="455211" y="1039729"/>
                    </a:cubicBezTo>
                    <a:cubicBezTo>
                      <a:pt x="381926" y="717697"/>
                      <a:pt x="414692" y="627149"/>
                      <a:pt x="332600" y="523566"/>
                    </a:cubicBezTo>
                    <a:cubicBezTo>
                      <a:pt x="250504" y="419979"/>
                      <a:pt x="72226" y="1497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3" name="任意多边形: 形状 112"/>
              <p:cNvSpPr/>
              <p:nvPr/>
            </p:nvSpPr>
            <p:spPr>
              <a:xfrm>
                <a:off x="4704184" y="-3625281"/>
                <a:ext cx="148305" cy="118249"/>
              </a:xfrm>
              <a:custGeom>
                <a:avLst/>
                <a:gdLst>
                  <a:gd name="connsiteX0" fmla="*/ 148305 w 148305"/>
                  <a:gd name="connsiteY0" fmla="*/ 0 h 118249"/>
                  <a:gd name="connsiteX1" fmla="*/ 103518 w 148305"/>
                  <a:gd name="connsiteY1" fmla="*/ 27392 h 118249"/>
                  <a:gd name="connsiteX2" fmla="*/ 0 w 148305"/>
                  <a:gd name="connsiteY2" fmla="*/ 118249 h 118249"/>
                  <a:gd name="connsiteX3" fmla="*/ 29602 w 148305"/>
                  <a:gd name="connsiteY3" fmla="*/ 78112 h 118249"/>
                  <a:gd name="connsiteX4" fmla="*/ 78297 w 148305"/>
                  <a:gd name="connsiteY4" fmla="*/ 40092 h 118249"/>
                  <a:gd name="connsiteX5" fmla="*/ 129956 w 148305"/>
                  <a:gd name="connsiteY5" fmla="*/ 8496 h 118249"/>
                  <a:gd name="connsiteX6" fmla="*/ 148305 w 148305"/>
                  <a:gd name="connsiteY6" fmla="*/ 0 h 11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305" h="118249">
                    <a:moveTo>
                      <a:pt x="148305" y="0"/>
                    </a:moveTo>
                    <a:lnTo>
                      <a:pt x="103518" y="27392"/>
                    </a:lnTo>
                    <a:cubicBezTo>
                      <a:pt x="68947" y="51328"/>
                      <a:pt x="34220" y="81210"/>
                      <a:pt x="0" y="118249"/>
                    </a:cubicBezTo>
                    <a:lnTo>
                      <a:pt x="29602" y="78112"/>
                    </a:lnTo>
                    <a:lnTo>
                      <a:pt x="78297" y="40092"/>
                    </a:lnTo>
                    <a:cubicBezTo>
                      <a:pt x="95583" y="28124"/>
                      <a:pt x="112830" y="17642"/>
                      <a:pt x="129956" y="8496"/>
                    </a:cubicBezTo>
                    <a:lnTo>
                      <a:pt x="1483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4" name="任意多边形: 形状 113"/>
              <p:cNvSpPr/>
              <p:nvPr/>
            </p:nvSpPr>
            <p:spPr>
              <a:xfrm>
                <a:off x="4099285" y="-3600403"/>
                <a:ext cx="575302" cy="4034910"/>
              </a:xfrm>
              <a:custGeom>
                <a:avLst/>
                <a:gdLst>
                  <a:gd name="connsiteX0" fmla="*/ 575302 w 575302"/>
                  <a:gd name="connsiteY0" fmla="*/ 0 h 4034910"/>
                  <a:gd name="connsiteX1" fmla="*/ 40110 w 575302"/>
                  <a:gd name="connsiteY1" fmla="*/ 1124640 h 4034910"/>
                  <a:gd name="connsiteX2" fmla="*/ 29894 w 575302"/>
                  <a:gd name="connsiteY2" fmla="*/ 1463936 h 4034910"/>
                  <a:gd name="connsiteX3" fmla="*/ 121500 w 575302"/>
                  <a:gd name="connsiteY3" fmla="*/ 2840845 h 4034910"/>
                  <a:gd name="connsiteX4" fmla="*/ 409903 w 575302"/>
                  <a:gd name="connsiteY4" fmla="*/ 3918630 h 4034910"/>
                  <a:gd name="connsiteX5" fmla="*/ 433966 w 575302"/>
                  <a:gd name="connsiteY5" fmla="*/ 3974141 h 4034910"/>
                  <a:gd name="connsiteX6" fmla="*/ 429582 w 575302"/>
                  <a:gd name="connsiteY6" fmla="*/ 4034910 h 4034910"/>
                  <a:gd name="connsiteX7" fmla="*/ 96279 w 575302"/>
                  <a:gd name="connsiteY7" fmla="*/ 2853545 h 4034910"/>
                  <a:gd name="connsiteX8" fmla="*/ 4673 w 575302"/>
                  <a:gd name="connsiteY8" fmla="*/ 1476636 h 4034910"/>
                  <a:gd name="connsiteX9" fmla="*/ 14889 w 575302"/>
                  <a:gd name="connsiteY9" fmla="*/ 1137340 h 4034910"/>
                  <a:gd name="connsiteX10" fmla="*/ 550081 w 575302"/>
                  <a:gd name="connsiteY10" fmla="*/ 12700 h 4034910"/>
                  <a:gd name="connsiteX11" fmla="*/ 541984 w 575302"/>
                  <a:gd name="connsiteY11" fmla="*/ 15408 h 4034910"/>
                  <a:gd name="connsiteX12" fmla="*/ 520359 w 575302"/>
                  <a:gd name="connsiteY12" fmla="*/ 24315 h 4034910"/>
                  <a:gd name="connsiteX13" fmla="*/ 544280 w 575302"/>
                  <a:gd name="connsiteY13" fmla="*/ 12150 h 4034910"/>
                  <a:gd name="connsiteX14" fmla="*/ 575302 w 575302"/>
                  <a:gd name="connsiteY14" fmla="*/ 0 h 4034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5302" h="4034910">
                    <a:moveTo>
                      <a:pt x="575302" y="0"/>
                    </a:moveTo>
                    <a:cubicBezTo>
                      <a:pt x="254679" y="290676"/>
                      <a:pt x="104939" y="741304"/>
                      <a:pt x="40110" y="1124640"/>
                    </a:cubicBezTo>
                    <a:cubicBezTo>
                      <a:pt x="32712" y="1191936"/>
                      <a:pt x="17561" y="1285303"/>
                      <a:pt x="29894" y="1463936"/>
                    </a:cubicBezTo>
                    <a:cubicBezTo>
                      <a:pt x="52443" y="1794069"/>
                      <a:pt x="14391" y="2192556"/>
                      <a:pt x="121500" y="2840845"/>
                    </a:cubicBezTo>
                    <a:cubicBezTo>
                      <a:pt x="194256" y="3280775"/>
                      <a:pt x="304237" y="3659470"/>
                      <a:pt x="409903" y="3918630"/>
                    </a:cubicBezTo>
                    <a:lnTo>
                      <a:pt x="433966" y="3974141"/>
                    </a:lnTo>
                    <a:lnTo>
                      <a:pt x="429582" y="4034910"/>
                    </a:lnTo>
                    <a:cubicBezTo>
                      <a:pt x="311199" y="3779119"/>
                      <a:pt x="179429" y="3356322"/>
                      <a:pt x="96279" y="2853545"/>
                    </a:cubicBezTo>
                    <a:cubicBezTo>
                      <a:pt x="-10830" y="2205256"/>
                      <a:pt x="27222" y="1806769"/>
                      <a:pt x="4673" y="1476636"/>
                    </a:cubicBezTo>
                    <a:cubicBezTo>
                      <a:pt x="-7660" y="1298003"/>
                      <a:pt x="7491" y="1204636"/>
                      <a:pt x="14889" y="1137340"/>
                    </a:cubicBezTo>
                    <a:cubicBezTo>
                      <a:pt x="79718" y="754004"/>
                      <a:pt x="229458" y="303376"/>
                      <a:pt x="550081" y="12700"/>
                    </a:cubicBezTo>
                    <a:cubicBezTo>
                      <a:pt x="550081" y="12700"/>
                      <a:pt x="547268" y="13493"/>
                      <a:pt x="541984" y="15408"/>
                    </a:cubicBezTo>
                    <a:lnTo>
                      <a:pt x="520359" y="24315"/>
                    </a:lnTo>
                    <a:lnTo>
                      <a:pt x="544280" y="12150"/>
                    </a:lnTo>
                    <a:cubicBezTo>
                      <a:pt x="564050" y="3171"/>
                      <a:pt x="575302" y="0"/>
                      <a:pt x="57530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5" name="任意多边形: 形状 114"/>
              <p:cNvSpPr/>
              <p:nvPr/>
            </p:nvSpPr>
            <p:spPr>
              <a:xfrm>
                <a:off x="4308990" y="-3576087"/>
                <a:ext cx="310655" cy="296659"/>
              </a:xfrm>
              <a:custGeom>
                <a:avLst/>
                <a:gdLst>
                  <a:gd name="connsiteX0" fmla="*/ 310655 w 310655"/>
                  <a:gd name="connsiteY0" fmla="*/ 0 h 296659"/>
                  <a:gd name="connsiteX1" fmla="*/ 298877 w 310655"/>
                  <a:gd name="connsiteY1" fmla="*/ 5989 h 296659"/>
                  <a:gd name="connsiteX2" fmla="*/ 583 w 310655"/>
                  <a:gd name="connsiteY2" fmla="*/ 296659 h 296659"/>
                  <a:gd name="connsiteX3" fmla="*/ 0 w 310655"/>
                  <a:gd name="connsiteY3" fmla="*/ 276631 h 296659"/>
                  <a:gd name="connsiteX4" fmla="*/ 44154 w 310655"/>
                  <a:gd name="connsiteY4" fmla="*/ 217979 h 296659"/>
                  <a:gd name="connsiteX5" fmla="*/ 309355 w 310655"/>
                  <a:gd name="connsiteY5" fmla="*/ 535 h 296659"/>
                  <a:gd name="connsiteX6" fmla="*/ 310655 w 310655"/>
                  <a:gd name="connsiteY6" fmla="*/ 0 h 29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0655" h="296659">
                    <a:moveTo>
                      <a:pt x="310655" y="0"/>
                    </a:moveTo>
                    <a:lnTo>
                      <a:pt x="298877" y="5989"/>
                    </a:lnTo>
                    <a:cubicBezTo>
                      <a:pt x="229873" y="44605"/>
                      <a:pt x="116191" y="127760"/>
                      <a:pt x="583" y="296659"/>
                    </a:cubicBezTo>
                    <a:lnTo>
                      <a:pt x="0" y="276631"/>
                    </a:lnTo>
                    <a:lnTo>
                      <a:pt x="44154" y="217979"/>
                    </a:lnTo>
                    <a:cubicBezTo>
                      <a:pt x="157282" y="81730"/>
                      <a:pt x="259933" y="22983"/>
                      <a:pt x="309355" y="535"/>
                    </a:cubicBezTo>
                    <a:lnTo>
                      <a:pt x="31065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6" name="任意多边形: 形状 115"/>
              <p:cNvSpPr/>
              <p:nvPr/>
            </p:nvSpPr>
            <p:spPr>
              <a:xfrm>
                <a:off x="4869948" y="-3563181"/>
                <a:ext cx="1203393" cy="750238"/>
              </a:xfrm>
              <a:custGeom>
                <a:avLst/>
                <a:gdLst>
                  <a:gd name="connsiteX0" fmla="*/ 131248 w 1203393"/>
                  <a:gd name="connsiteY0" fmla="*/ 1181 h 750238"/>
                  <a:gd name="connsiteX1" fmla="*/ 1203393 w 1203393"/>
                  <a:gd name="connsiteY1" fmla="*/ 750238 h 750238"/>
                  <a:gd name="connsiteX2" fmla="*/ 1139826 w 1203393"/>
                  <a:gd name="connsiteY2" fmla="*/ 689674 h 750238"/>
                  <a:gd name="connsiteX3" fmla="*/ 1096033 w 1203393"/>
                  <a:gd name="connsiteY3" fmla="*/ 649413 h 750238"/>
                  <a:gd name="connsiteX4" fmla="*/ 1090051 w 1203393"/>
                  <a:gd name="connsiteY4" fmla="*/ 641705 h 750238"/>
                  <a:gd name="connsiteX5" fmla="*/ 106027 w 1203393"/>
                  <a:gd name="connsiteY5" fmla="*/ 13881 h 750238"/>
                  <a:gd name="connsiteX6" fmla="*/ 49722 w 1203393"/>
                  <a:gd name="connsiteY6" fmla="*/ 24649 h 750238"/>
                  <a:gd name="connsiteX7" fmla="*/ 0 w 1203393"/>
                  <a:gd name="connsiteY7" fmla="*/ 43330 h 750238"/>
                  <a:gd name="connsiteX8" fmla="*/ 19390 w 1203393"/>
                  <a:gd name="connsiteY8" fmla="*/ 32820 h 750238"/>
                  <a:gd name="connsiteX9" fmla="*/ 131248 w 1203393"/>
                  <a:gd name="connsiteY9" fmla="*/ 1181 h 75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3393" h="750238">
                    <a:moveTo>
                      <a:pt x="131248" y="1181"/>
                    </a:moveTo>
                    <a:cubicBezTo>
                      <a:pt x="432844" y="-26650"/>
                      <a:pt x="1013841" y="444064"/>
                      <a:pt x="1203393" y="750238"/>
                    </a:cubicBezTo>
                    <a:cubicBezTo>
                      <a:pt x="1203393" y="750238"/>
                      <a:pt x="1180020" y="727112"/>
                      <a:pt x="1139826" y="689674"/>
                    </a:cubicBezTo>
                    <a:lnTo>
                      <a:pt x="1096033" y="649413"/>
                    </a:lnTo>
                    <a:lnTo>
                      <a:pt x="1090051" y="641705"/>
                    </a:lnTo>
                    <a:cubicBezTo>
                      <a:pt x="847737" y="346875"/>
                      <a:pt x="369924" y="-10471"/>
                      <a:pt x="106027" y="13881"/>
                    </a:cubicBezTo>
                    <a:cubicBezTo>
                      <a:pt x="87178" y="15621"/>
                      <a:pt x="68387" y="19293"/>
                      <a:pt x="49722" y="24649"/>
                    </a:cubicBezTo>
                    <a:lnTo>
                      <a:pt x="0" y="43330"/>
                    </a:lnTo>
                    <a:lnTo>
                      <a:pt x="19390" y="32820"/>
                    </a:lnTo>
                    <a:cubicBezTo>
                      <a:pt x="56086" y="15869"/>
                      <a:pt x="93549" y="4661"/>
                      <a:pt x="131248" y="11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7" name="任意多边形: 形状 116"/>
              <p:cNvSpPr/>
              <p:nvPr/>
            </p:nvSpPr>
            <p:spPr>
              <a:xfrm>
                <a:off x="4387935" y="-3519851"/>
                <a:ext cx="482012" cy="520894"/>
              </a:xfrm>
              <a:custGeom>
                <a:avLst/>
                <a:gdLst>
                  <a:gd name="connsiteX0" fmla="*/ 482012 w 482012"/>
                  <a:gd name="connsiteY0" fmla="*/ 0 h 520894"/>
                  <a:gd name="connsiteX1" fmla="*/ 446999 w 482012"/>
                  <a:gd name="connsiteY1" fmla="*/ 18976 h 520894"/>
                  <a:gd name="connsiteX2" fmla="*/ 38118 w 482012"/>
                  <a:gd name="connsiteY2" fmla="*/ 485688 h 520894"/>
                  <a:gd name="connsiteX3" fmla="*/ 30786 w 482012"/>
                  <a:gd name="connsiteY3" fmla="*/ 498383 h 520894"/>
                  <a:gd name="connsiteX4" fmla="*/ 0 w 482012"/>
                  <a:gd name="connsiteY4" fmla="*/ 520894 h 520894"/>
                  <a:gd name="connsiteX5" fmla="*/ 476181 w 482012"/>
                  <a:gd name="connsiteY5" fmla="*/ 2190 h 520894"/>
                  <a:gd name="connsiteX6" fmla="*/ 482012 w 482012"/>
                  <a:gd name="connsiteY6" fmla="*/ 0 h 520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012" h="520894">
                    <a:moveTo>
                      <a:pt x="482012" y="0"/>
                    </a:moveTo>
                    <a:lnTo>
                      <a:pt x="446999" y="18976"/>
                    </a:lnTo>
                    <a:cubicBezTo>
                      <a:pt x="250116" y="141060"/>
                      <a:pt x="84437" y="406809"/>
                      <a:pt x="38118" y="485688"/>
                    </a:cubicBezTo>
                    <a:lnTo>
                      <a:pt x="30786" y="498383"/>
                    </a:lnTo>
                    <a:lnTo>
                      <a:pt x="0" y="520894"/>
                    </a:lnTo>
                    <a:cubicBezTo>
                      <a:pt x="0" y="520894"/>
                      <a:pt x="219309" y="120849"/>
                      <a:pt x="476181" y="2190"/>
                    </a:cubicBezTo>
                    <a:lnTo>
                      <a:pt x="48201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8" name="任意多边形: 形状 117"/>
              <p:cNvSpPr/>
              <p:nvPr/>
            </p:nvSpPr>
            <p:spPr>
              <a:xfrm>
                <a:off x="5658647" y="-3492236"/>
                <a:ext cx="618840" cy="862171"/>
              </a:xfrm>
              <a:custGeom>
                <a:avLst/>
                <a:gdLst>
                  <a:gd name="connsiteX0" fmla="*/ 0 w 618840"/>
                  <a:gd name="connsiteY0" fmla="*/ 0 h 862171"/>
                  <a:gd name="connsiteX1" fmla="*/ 510176 w 618840"/>
                  <a:gd name="connsiteY1" fmla="*/ 519338 h 862171"/>
                  <a:gd name="connsiteX2" fmla="*/ 580685 w 618840"/>
                  <a:gd name="connsiteY2" fmla="*/ 693651 h 862171"/>
                  <a:gd name="connsiteX3" fmla="*/ 610036 w 618840"/>
                  <a:gd name="connsiteY3" fmla="*/ 765970 h 862171"/>
                  <a:gd name="connsiteX4" fmla="*/ 610472 w 618840"/>
                  <a:gd name="connsiteY4" fmla="*/ 773560 h 862171"/>
                  <a:gd name="connsiteX5" fmla="*/ 618840 w 618840"/>
                  <a:gd name="connsiteY5" fmla="*/ 862171 h 862171"/>
                  <a:gd name="connsiteX6" fmla="*/ 484955 w 618840"/>
                  <a:gd name="connsiteY6" fmla="*/ 532038 h 862171"/>
                  <a:gd name="connsiteX7" fmla="*/ 75618 w 618840"/>
                  <a:gd name="connsiteY7" fmla="*/ 35695 h 862171"/>
                  <a:gd name="connsiteX8" fmla="*/ 70085 w 618840"/>
                  <a:gd name="connsiteY8" fmla="*/ 34433 h 862171"/>
                  <a:gd name="connsiteX9" fmla="*/ 48991 w 618840"/>
                  <a:gd name="connsiteY9" fmla="*/ 22323 h 862171"/>
                  <a:gd name="connsiteX10" fmla="*/ 0 w 618840"/>
                  <a:gd name="connsiteY10" fmla="*/ 0 h 86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8840" h="862171">
                    <a:moveTo>
                      <a:pt x="0" y="0"/>
                    </a:moveTo>
                    <a:cubicBezTo>
                      <a:pt x="291379" y="43338"/>
                      <a:pt x="394611" y="232539"/>
                      <a:pt x="510176" y="519338"/>
                    </a:cubicBezTo>
                    <a:cubicBezTo>
                      <a:pt x="534310" y="579057"/>
                      <a:pt x="558092" y="637895"/>
                      <a:pt x="580685" y="693651"/>
                    </a:cubicBezTo>
                    <a:lnTo>
                      <a:pt x="610036" y="765970"/>
                    </a:lnTo>
                    <a:lnTo>
                      <a:pt x="610472" y="773560"/>
                    </a:lnTo>
                    <a:cubicBezTo>
                      <a:pt x="612674" y="802011"/>
                      <a:pt x="615493" y="831695"/>
                      <a:pt x="618840" y="862171"/>
                    </a:cubicBezTo>
                    <a:cubicBezTo>
                      <a:pt x="580082" y="767391"/>
                      <a:pt x="533223" y="651475"/>
                      <a:pt x="484955" y="532038"/>
                    </a:cubicBezTo>
                    <a:cubicBezTo>
                      <a:pt x="383836" y="281089"/>
                      <a:pt x="292159" y="104863"/>
                      <a:pt x="75618" y="35695"/>
                    </a:cubicBezTo>
                    <a:lnTo>
                      <a:pt x="70085" y="34433"/>
                    </a:lnTo>
                    <a:lnTo>
                      <a:pt x="48991" y="22323"/>
                    </a:lnTo>
                    <a:cubicBezTo>
                      <a:pt x="18850" y="6738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19" name="任意多边形: 形状 118"/>
              <p:cNvSpPr/>
              <p:nvPr/>
            </p:nvSpPr>
            <p:spPr>
              <a:xfrm>
                <a:off x="5529187" y="-3479536"/>
                <a:ext cx="1099778" cy="4761753"/>
              </a:xfrm>
              <a:custGeom>
                <a:avLst/>
                <a:gdLst>
                  <a:gd name="connsiteX0" fmla="*/ 104239 w 1099778"/>
                  <a:gd name="connsiteY0" fmla="*/ 0 h 4761753"/>
                  <a:gd name="connsiteX1" fmla="*/ 199545 w 1099778"/>
                  <a:gd name="connsiteY1" fmla="*/ 21733 h 4761753"/>
                  <a:gd name="connsiteX2" fmla="*/ 231186 w 1099778"/>
                  <a:gd name="connsiteY2" fmla="*/ 39899 h 4761753"/>
                  <a:gd name="connsiteX3" fmla="*/ 550497 w 1099778"/>
                  <a:gd name="connsiteY3" fmla="*/ 445682 h 4761753"/>
                  <a:gd name="connsiteX4" fmla="*/ 816859 w 1099778"/>
                  <a:gd name="connsiteY4" fmla="*/ 1118636 h 4761753"/>
                  <a:gd name="connsiteX5" fmla="*/ 996546 w 1099778"/>
                  <a:gd name="connsiteY5" fmla="*/ 1644313 h 4761753"/>
                  <a:gd name="connsiteX6" fmla="*/ 1099778 w 1099778"/>
                  <a:gd name="connsiteY6" fmla="*/ 1823649 h 4761753"/>
                  <a:gd name="connsiteX7" fmla="*/ 298228 w 1099778"/>
                  <a:gd name="connsiteY7" fmla="*/ 2630489 h 4761753"/>
                  <a:gd name="connsiteX8" fmla="*/ 371981 w 1099778"/>
                  <a:gd name="connsiteY8" fmla="*/ 4496413 h 4761753"/>
                  <a:gd name="connsiteX9" fmla="*/ 439207 w 1099778"/>
                  <a:gd name="connsiteY9" fmla="*/ 4583572 h 4761753"/>
                  <a:gd name="connsiteX10" fmla="*/ 466100 w 1099778"/>
                  <a:gd name="connsiteY10" fmla="*/ 4625960 h 4761753"/>
                  <a:gd name="connsiteX11" fmla="*/ 566849 w 1099778"/>
                  <a:gd name="connsiteY11" fmla="*/ 4761753 h 4761753"/>
                  <a:gd name="connsiteX12" fmla="*/ 273007 w 1099778"/>
                  <a:gd name="connsiteY12" fmla="*/ 2643189 h 4761753"/>
                  <a:gd name="connsiteX13" fmla="*/ 1074557 w 1099778"/>
                  <a:gd name="connsiteY13" fmla="*/ 1836349 h 4761753"/>
                  <a:gd name="connsiteX14" fmla="*/ 971325 w 1099778"/>
                  <a:gd name="connsiteY14" fmla="*/ 1657013 h 4761753"/>
                  <a:gd name="connsiteX15" fmla="*/ 791638 w 1099778"/>
                  <a:gd name="connsiteY15" fmla="*/ 1131336 h 4761753"/>
                  <a:gd name="connsiteX16" fmla="*/ 525276 w 1099778"/>
                  <a:gd name="connsiteY16" fmla="*/ 458382 h 4761753"/>
                  <a:gd name="connsiteX17" fmla="*/ 104239 w 1099778"/>
                  <a:gd name="connsiteY17" fmla="*/ 0 h 4761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99778" h="4761753">
                    <a:moveTo>
                      <a:pt x="104239" y="0"/>
                    </a:moveTo>
                    <a:lnTo>
                      <a:pt x="199545" y="21733"/>
                    </a:lnTo>
                    <a:lnTo>
                      <a:pt x="231186" y="39899"/>
                    </a:lnTo>
                    <a:cubicBezTo>
                      <a:pt x="330042" y="102297"/>
                      <a:pt x="475847" y="226576"/>
                      <a:pt x="550497" y="445682"/>
                    </a:cubicBezTo>
                    <a:cubicBezTo>
                      <a:pt x="629064" y="675753"/>
                      <a:pt x="746038" y="954448"/>
                      <a:pt x="816859" y="1118636"/>
                    </a:cubicBezTo>
                    <a:cubicBezTo>
                      <a:pt x="858784" y="1332853"/>
                      <a:pt x="921852" y="1541433"/>
                      <a:pt x="996546" y="1644313"/>
                    </a:cubicBezTo>
                    <a:cubicBezTo>
                      <a:pt x="1003944" y="1703856"/>
                      <a:pt x="1047282" y="1767276"/>
                      <a:pt x="1099778" y="1823649"/>
                    </a:cubicBezTo>
                    <a:cubicBezTo>
                      <a:pt x="810867" y="2013908"/>
                      <a:pt x="524774" y="2274281"/>
                      <a:pt x="298228" y="2630489"/>
                    </a:cubicBezTo>
                    <a:cubicBezTo>
                      <a:pt x="-220383" y="3445342"/>
                      <a:pt x="112982" y="4141125"/>
                      <a:pt x="371981" y="4496413"/>
                    </a:cubicBezTo>
                    <a:lnTo>
                      <a:pt x="439207" y="4583572"/>
                    </a:lnTo>
                    <a:lnTo>
                      <a:pt x="466100" y="4625960"/>
                    </a:lnTo>
                    <a:cubicBezTo>
                      <a:pt x="497030" y="4670952"/>
                      <a:pt x="530570" y="4716225"/>
                      <a:pt x="566849" y="4761753"/>
                    </a:cubicBezTo>
                    <a:cubicBezTo>
                      <a:pt x="566849" y="4761753"/>
                      <a:pt x="-481337" y="3828430"/>
                      <a:pt x="273007" y="2643189"/>
                    </a:cubicBezTo>
                    <a:cubicBezTo>
                      <a:pt x="499553" y="2286981"/>
                      <a:pt x="785646" y="2026608"/>
                      <a:pt x="1074557" y="1836349"/>
                    </a:cubicBezTo>
                    <a:cubicBezTo>
                      <a:pt x="1022061" y="1779976"/>
                      <a:pt x="978723" y="1716556"/>
                      <a:pt x="971325" y="1657013"/>
                    </a:cubicBezTo>
                    <a:cubicBezTo>
                      <a:pt x="896631" y="1554133"/>
                      <a:pt x="833563" y="1345553"/>
                      <a:pt x="791638" y="1131336"/>
                    </a:cubicBezTo>
                    <a:cubicBezTo>
                      <a:pt x="720817" y="967148"/>
                      <a:pt x="603843" y="688453"/>
                      <a:pt x="525276" y="458382"/>
                    </a:cubicBezTo>
                    <a:cubicBezTo>
                      <a:pt x="405835" y="107812"/>
                      <a:pt x="104239" y="0"/>
                      <a:pt x="10423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0" name="任意多边形: 形状 119"/>
              <p:cNvSpPr/>
              <p:nvPr/>
            </p:nvSpPr>
            <p:spPr>
              <a:xfrm>
                <a:off x="4841499" y="-3449765"/>
                <a:ext cx="1206621" cy="649523"/>
              </a:xfrm>
              <a:custGeom>
                <a:avLst/>
                <a:gdLst>
                  <a:gd name="connsiteX0" fmla="*/ 231573 w 1206621"/>
                  <a:gd name="connsiteY0" fmla="*/ 516 h 649523"/>
                  <a:gd name="connsiteX1" fmla="*/ 1122718 w 1206621"/>
                  <a:gd name="connsiteY1" fmla="*/ 534377 h 649523"/>
                  <a:gd name="connsiteX2" fmla="*/ 1124482 w 1206621"/>
                  <a:gd name="connsiteY2" fmla="*/ 535998 h 649523"/>
                  <a:gd name="connsiteX3" fmla="*/ 1166657 w 1206621"/>
                  <a:gd name="connsiteY3" fmla="*/ 590349 h 649523"/>
                  <a:gd name="connsiteX4" fmla="*/ 1206621 w 1206621"/>
                  <a:gd name="connsiteY4" fmla="*/ 649523 h 649523"/>
                  <a:gd name="connsiteX5" fmla="*/ 206352 w 1206621"/>
                  <a:gd name="connsiteY5" fmla="*/ 13216 h 649523"/>
                  <a:gd name="connsiteX6" fmla="*/ 88327 w 1206621"/>
                  <a:gd name="connsiteY6" fmla="*/ 34374 h 649523"/>
                  <a:gd name="connsiteX7" fmla="*/ 0 w 1206621"/>
                  <a:gd name="connsiteY7" fmla="*/ 71119 h 649523"/>
                  <a:gd name="connsiteX8" fmla="*/ 9698 w 1206621"/>
                  <a:gd name="connsiteY8" fmla="*/ 64876 h 649523"/>
                  <a:gd name="connsiteX9" fmla="*/ 231573 w 1206621"/>
                  <a:gd name="connsiteY9" fmla="*/ 516 h 649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6621" h="649523">
                    <a:moveTo>
                      <a:pt x="231573" y="516"/>
                    </a:moveTo>
                    <a:cubicBezTo>
                      <a:pt x="483137" y="-15605"/>
                      <a:pt x="920007" y="350378"/>
                      <a:pt x="1122718" y="534377"/>
                    </a:cubicBezTo>
                    <a:lnTo>
                      <a:pt x="1124482" y="535998"/>
                    </a:lnTo>
                    <a:lnTo>
                      <a:pt x="1166657" y="590349"/>
                    </a:lnTo>
                    <a:cubicBezTo>
                      <a:pt x="1181398" y="610609"/>
                      <a:pt x="1194774" y="630387"/>
                      <a:pt x="1206621" y="649523"/>
                    </a:cubicBezTo>
                    <a:cubicBezTo>
                      <a:pt x="1206621" y="649523"/>
                      <a:pt x="541771" y="-8279"/>
                      <a:pt x="206352" y="13216"/>
                    </a:cubicBezTo>
                    <a:cubicBezTo>
                      <a:pt x="164425" y="15903"/>
                      <a:pt x="125195" y="23301"/>
                      <a:pt x="88327" y="34374"/>
                    </a:cubicBezTo>
                    <a:lnTo>
                      <a:pt x="0" y="71119"/>
                    </a:lnTo>
                    <a:lnTo>
                      <a:pt x="9698" y="64876"/>
                    </a:lnTo>
                    <a:cubicBezTo>
                      <a:pt x="74654" y="30111"/>
                      <a:pt x="147718" y="5889"/>
                      <a:pt x="231573" y="5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1" name="任意多边形: 形状 120"/>
              <p:cNvSpPr/>
              <p:nvPr/>
            </p:nvSpPr>
            <p:spPr>
              <a:xfrm>
                <a:off x="4078821" y="-3417893"/>
                <a:ext cx="68579" cy="440077"/>
              </a:xfrm>
              <a:custGeom>
                <a:avLst/>
                <a:gdLst>
                  <a:gd name="connsiteX0" fmla="*/ 20408 w 68579"/>
                  <a:gd name="connsiteY0" fmla="*/ 0 h 440077"/>
                  <a:gd name="connsiteX1" fmla="*/ 59928 w 68579"/>
                  <a:gd name="connsiteY1" fmla="*/ 361065 h 440077"/>
                  <a:gd name="connsiteX2" fmla="*/ 68579 w 68579"/>
                  <a:gd name="connsiteY2" fmla="*/ 399074 h 440077"/>
                  <a:gd name="connsiteX3" fmla="*/ 49799 w 68579"/>
                  <a:gd name="connsiteY3" fmla="*/ 440077 h 440077"/>
                  <a:gd name="connsiteX4" fmla="*/ 762 w 68579"/>
                  <a:gd name="connsiteY4" fmla="*/ 103891 h 440077"/>
                  <a:gd name="connsiteX5" fmla="*/ 0 w 68579"/>
                  <a:gd name="connsiteY5" fmla="*/ 92777 h 440077"/>
                  <a:gd name="connsiteX6" fmla="*/ 3764 w 68579"/>
                  <a:gd name="connsiteY6" fmla="*/ 62715 h 440077"/>
                  <a:gd name="connsiteX7" fmla="*/ 20408 w 68579"/>
                  <a:gd name="connsiteY7" fmla="*/ 0 h 440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579" h="440077">
                    <a:moveTo>
                      <a:pt x="20408" y="0"/>
                    </a:moveTo>
                    <a:cubicBezTo>
                      <a:pt x="20408" y="0"/>
                      <a:pt x="28233" y="199349"/>
                      <a:pt x="59928" y="361065"/>
                    </a:cubicBezTo>
                    <a:lnTo>
                      <a:pt x="68579" y="399074"/>
                    </a:lnTo>
                    <a:lnTo>
                      <a:pt x="49799" y="440077"/>
                    </a:lnTo>
                    <a:cubicBezTo>
                      <a:pt x="22054" y="335700"/>
                      <a:pt x="7658" y="194850"/>
                      <a:pt x="762" y="103891"/>
                    </a:cubicBezTo>
                    <a:lnTo>
                      <a:pt x="0" y="92777"/>
                    </a:lnTo>
                    <a:lnTo>
                      <a:pt x="3764" y="62715"/>
                    </a:lnTo>
                    <a:cubicBezTo>
                      <a:pt x="7889" y="40728"/>
                      <a:pt x="13362" y="19687"/>
                      <a:pt x="204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2" name="任意多边形: 形状 121"/>
              <p:cNvSpPr/>
              <p:nvPr/>
            </p:nvSpPr>
            <p:spPr>
              <a:xfrm>
                <a:off x="4046708" y="-3405193"/>
                <a:ext cx="69081" cy="679629"/>
              </a:xfrm>
              <a:custGeom>
                <a:avLst/>
                <a:gdLst>
                  <a:gd name="connsiteX0" fmla="*/ 27300 w 69081"/>
                  <a:gd name="connsiteY0" fmla="*/ 0 h 679629"/>
                  <a:gd name="connsiteX1" fmla="*/ 29591 w 69081"/>
                  <a:gd name="connsiteY1" fmla="*/ 43293 h 679629"/>
                  <a:gd name="connsiteX2" fmla="*/ 32113 w 69081"/>
                  <a:gd name="connsiteY2" fmla="*/ 80077 h 679629"/>
                  <a:gd name="connsiteX3" fmla="*/ 27313 w 69081"/>
                  <a:gd name="connsiteY3" fmla="*/ 118412 h 679629"/>
                  <a:gd name="connsiteX4" fmla="*/ 69081 w 69081"/>
                  <a:gd name="connsiteY4" fmla="*/ 511213 h 679629"/>
                  <a:gd name="connsiteX5" fmla="*/ 13766 w 69081"/>
                  <a:gd name="connsiteY5" fmla="*/ 679629 h 679629"/>
                  <a:gd name="connsiteX6" fmla="*/ 0 w 69081"/>
                  <a:gd name="connsiteY6" fmla="*/ 657452 h 679629"/>
                  <a:gd name="connsiteX7" fmla="*/ 43860 w 69081"/>
                  <a:gd name="connsiteY7" fmla="*/ 523913 h 679629"/>
                  <a:gd name="connsiteX8" fmla="*/ 27300 w 69081"/>
                  <a:gd name="connsiteY8" fmla="*/ 0 h 679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081" h="679629">
                    <a:moveTo>
                      <a:pt x="27300" y="0"/>
                    </a:moveTo>
                    <a:cubicBezTo>
                      <a:pt x="27300" y="0"/>
                      <a:pt x="27939" y="16274"/>
                      <a:pt x="29591" y="43293"/>
                    </a:cubicBezTo>
                    <a:lnTo>
                      <a:pt x="32113" y="80077"/>
                    </a:lnTo>
                    <a:lnTo>
                      <a:pt x="27313" y="118412"/>
                    </a:lnTo>
                    <a:cubicBezTo>
                      <a:pt x="17355" y="259256"/>
                      <a:pt x="47678" y="419521"/>
                      <a:pt x="69081" y="511213"/>
                    </a:cubicBezTo>
                    <a:cubicBezTo>
                      <a:pt x="49702" y="563358"/>
                      <a:pt x="31381" y="619380"/>
                      <a:pt x="13766" y="679629"/>
                    </a:cubicBezTo>
                    <a:lnTo>
                      <a:pt x="0" y="657452"/>
                    </a:lnTo>
                    <a:lnTo>
                      <a:pt x="43860" y="523913"/>
                    </a:lnTo>
                    <a:cubicBezTo>
                      <a:pt x="15322" y="401657"/>
                      <a:pt x="-29073" y="157493"/>
                      <a:pt x="273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3" name="任意多边形: 形状 122"/>
              <p:cNvSpPr/>
              <p:nvPr/>
            </p:nvSpPr>
            <p:spPr>
              <a:xfrm>
                <a:off x="4413156" y="-3378647"/>
                <a:ext cx="428342" cy="366990"/>
              </a:xfrm>
              <a:custGeom>
                <a:avLst/>
                <a:gdLst>
                  <a:gd name="connsiteX0" fmla="*/ 428342 w 428342"/>
                  <a:gd name="connsiteY0" fmla="*/ 0 h 366990"/>
                  <a:gd name="connsiteX1" fmla="*/ 346354 w 428342"/>
                  <a:gd name="connsiteY1" fmla="*/ 52773 h 366990"/>
                  <a:gd name="connsiteX2" fmla="*/ 0 w 428342"/>
                  <a:gd name="connsiteY2" fmla="*/ 366990 h 366990"/>
                  <a:gd name="connsiteX3" fmla="*/ 3291 w 428342"/>
                  <a:gd name="connsiteY3" fmla="*/ 361115 h 366990"/>
                  <a:gd name="connsiteX4" fmla="*/ 5565 w 428342"/>
                  <a:gd name="connsiteY4" fmla="*/ 357179 h 366990"/>
                  <a:gd name="connsiteX5" fmla="*/ 35809 w 428342"/>
                  <a:gd name="connsiteY5" fmla="*/ 335063 h 366990"/>
                  <a:gd name="connsiteX6" fmla="*/ 412819 w 428342"/>
                  <a:gd name="connsiteY6" fmla="*/ 6457 h 366990"/>
                  <a:gd name="connsiteX7" fmla="*/ 428342 w 428342"/>
                  <a:gd name="connsiteY7" fmla="*/ 0 h 36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8342" h="366990">
                    <a:moveTo>
                      <a:pt x="428342" y="0"/>
                    </a:moveTo>
                    <a:lnTo>
                      <a:pt x="346354" y="52773"/>
                    </a:lnTo>
                    <a:cubicBezTo>
                      <a:pt x="202563" y="160849"/>
                      <a:pt x="101076" y="308855"/>
                      <a:pt x="0" y="366990"/>
                    </a:cubicBezTo>
                    <a:cubicBezTo>
                      <a:pt x="0" y="366990"/>
                      <a:pt x="1119" y="364949"/>
                      <a:pt x="3291" y="361115"/>
                    </a:cubicBezTo>
                    <a:lnTo>
                      <a:pt x="5565" y="357179"/>
                    </a:lnTo>
                    <a:lnTo>
                      <a:pt x="35809" y="335063"/>
                    </a:lnTo>
                    <a:cubicBezTo>
                      <a:pt x="138725" y="246172"/>
                      <a:pt x="250431" y="93369"/>
                      <a:pt x="412819" y="6457"/>
                    </a:cubicBezTo>
                    <a:lnTo>
                      <a:pt x="42834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4" name="任意多边形: 形状 123"/>
              <p:cNvSpPr/>
              <p:nvPr/>
            </p:nvSpPr>
            <p:spPr>
              <a:xfrm>
                <a:off x="4985155" y="-3261341"/>
                <a:ext cx="801034" cy="437125"/>
              </a:xfrm>
              <a:custGeom>
                <a:avLst/>
                <a:gdLst>
                  <a:gd name="connsiteX0" fmla="*/ 158001 w 801034"/>
                  <a:gd name="connsiteY0" fmla="*/ 82 h 437125"/>
                  <a:gd name="connsiteX1" fmla="*/ 801034 w 801034"/>
                  <a:gd name="connsiteY1" fmla="*/ 437125 h 437125"/>
                  <a:gd name="connsiteX2" fmla="*/ 694803 w 801034"/>
                  <a:gd name="connsiteY2" fmla="*/ 339378 h 437125"/>
                  <a:gd name="connsiteX3" fmla="*/ 658422 w 801034"/>
                  <a:gd name="connsiteY3" fmla="*/ 310883 h 437125"/>
                  <a:gd name="connsiteX4" fmla="*/ 651822 w 801034"/>
                  <a:gd name="connsiteY4" fmla="*/ 303697 h 437125"/>
                  <a:gd name="connsiteX5" fmla="*/ 58338 w 801034"/>
                  <a:gd name="connsiteY5" fmla="*/ 22805 h 437125"/>
                  <a:gd name="connsiteX6" fmla="*/ 0 w 801034"/>
                  <a:gd name="connsiteY6" fmla="*/ 45354 h 437125"/>
                  <a:gd name="connsiteX7" fmla="*/ 9878 w 801034"/>
                  <a:gd name="connsiteY7" fmla="*/ 38584 h 437125"/>
                  <a:gd name="connsiteX8" fmla="*/ 158001 w 801034"/>
                  <a:gd name="connsiteY8" fmla="*/ 82 h 43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1034" h="437125">
                    <a:moveTo>
                      <a:pt x="158001" y="82"/>
                    </a:moveTo>
                    <a:cubicBezTo>
                      <a:pt x="480986" y="-6895"/>
                      <a:pt x="801034" y="437125"/>
                      <a:pt x="801034" y="437125"/>
                    </a:cubicBezTo>
                    <a:cubicBezTo>
                      <a:pt x="764392" y="400945"/>
                      <a:pt x="728985" y="368470"/>
                      <a:pt x="694803" y="339378"/>
                    </a:cubicBezTo>
                    <a:lnTo>
                      <a:pt x="658422" y="310883"/>
                    </a:lnTo>
                    <a:lnTo>
                      <a:pt x="651822" y="303697"/>
                    </a:lnTo>
                    <a:cubicBezTo>
                      <a:pt x="513859" y="158898"/>
                      <a:pt x="280956" y="-33727"/>
                      <a:pt x="58338" y="22805"/>
                    </a:cubicBezTo>
                    <a:lnTo>
                      <a:pt x="0" y="45354"/>
                    </a:lnTo>
                    <a:lnTo>
                      <a:pt x="9878" y="38584"/>
                    </a:lnTo>
                    <a:cubicBezTo>
                      <a:pt x="58552" y="12903"/>
                      <a:pt x="108312" y="1155"/>
                      <a:pt x="158001" y="8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5" name="任意多边形: 形状 124"/>
              <p:cNvSpPr/>
              <p:nvPr/>
            </p:nvSpPr>
            <p:spPr>
              <a:xfrm>
                <a:off x="4918699" y="-3215988"/>
                <a:ext cx="66457" cy="42610"/>
              </a:xfrm>
              <a:custGeom>
                <a:avLst/>
                <a:gdLst>
                  <a:gd name="connsiteX0" fmla="*/ 66457 w 66457"/>
                  <a:gd name="connsiteY0" fmla="*/ 0 h 42610"/>
                  <a:gd name="connsiteX1" fmla="*/ 4282 w 66457"/>
                  <a:gd name="connsiteY1" fmla="*/ 42610 h 42610"/>
                  <a:gd name="connsiteX2" fmla="*/ 0 w 66457"/>
                  <a:gd name="connsiteY2" fmla="*/ 40961 h 42610"/>
                  <a:gd name="connsiteX3" fmla="*/ 51114 w 66457"/>
                  <a:gd name="connsiteY3" fmla="*/ 5930 h 42610"/>
                  <a:gd name="connsiteX4" fmla="*/ 66457 w 66457"/>
                  <a:gd name="connsiteY4" fmla="*/ 0 h 4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457" h="42610">
                    <a:moveTo>
                      <a:pt x="66457" y="0"/>
                    </a:moveTo>
                    <a:lnTo>
                      <a:pt x="4282" y="42610"/>
                    </a:lnTo>
                    <a:lnTo>
                      <a:pt x="0" y="40961"/>
                    </a:lnTo>
                    <a:lnTo>
                      <a:pt x="51114" y="5930"/>
                    </a:lnTo>
                    <a:lnTo>
                      <a:pt x="664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6" name="任意多边形: 形状 125"/>
              <p:cNvSpPr/>
              <p:nvPr/>
            </p:nvSpPr>
            <p:spPr>
              <a:xfrm>
                <a:off x="4695792" y="-3186612"/>
                <a:ext cx="222906" cy="48218"/>
              </a:xfrm>
              <a:custGeom>
                <a:avLst/>
                <a:gdLst>
                  <a:gd name="connsiteX0" fmla="*/ 140233 w 222906"/>
                  <a:gd name="connsiteY0" fmla="*/ 451 h 48218"/>
                  <a:gd name="connsiteX1" fmla="*/ 216668 w 222906"/>
                  <a:gd name="connsiteY1" fmla="*/ 9182 h 48218"/>
                  <a:gd name="connsiteX2" fmla="*/ 222906 w 222906"/>
                  <a:gd name="connsiteY2" fmla="*/ 11585 h 48218"/>
                  <a:gd name="connsiteX3" fmla="*/ 201967 w 222906"/>
                  <a:gd name="connsiteY3" fmla="*/ 25934 h 48218"/>
                  <a:gd name="connsiteX4" fmla="*/ 54252 w 222906"/>
                  <a:gd name="connsiteY4" fmla="*/ 24261 h 48218"/>
                  <a:gd name="connsiteX5" fmla="*/ 0 w 222906"/>
                  <a:gd name="connsiteY5" fmla="*/ 48218 h 48218"/>
                  <a:gd name="connsiteX6" fmla="*/ 7118 w 222906"/>
                  <a:gd name="connsiteY6" fmla="*/ 43512 h 48218"/>
                  <a:gd name="connsiteX7" fmla="*/ 140233 w 222906"/>
                  <a:gd name="connsiteY7" fmla="*/ 451 h 4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906" h="48218">
                    <a:moveTo>
                      <a:pt x="140233" y="451"/>
                    </a:moveTo>
                    <a:cubicBezTo>
                      <a:pt x="176304" y="-1762"/>
                      <a:pt x="202927" y="4657"/>
                      <a:pt x="216668" y="9182"/>
                    </a:cubicBezTo>
                    <a:lnTo>
                      <a:pt x="222906" y="11585"/>
                    </a:lnTo>
                    <a:lnTo>
                      <a:pt x="201967" y="25934"/>
                    </a:lnTo>
                    <a:cubicBezTo>
                      <a:pt x="201967" y="25934"/>
                      <a:pt x="143568" y="-2693"/>
                      <a:pt x="54252" y="24261"/>
                    </a:cubicBezTo>
                    <a:lnTo>
                      <a:pt x="0" y="48218"/>
                    </a:lnTo>
                    <a:lnTo>
                      <a:pt x="7118" y="43512"/>
                    </a:lnTo>
                    <a:cubicBezTo>
                      <a:pt x="58647" y="13509"/>
                      <a:pt x="104164" y="2664"/>
                      <a:pt x="140233" y="4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7" name="任意多边形: 形状 126"/>
              <p:cNvSpPr/>
              <p:nvPr/>
            </p:nvSpPr>
            <p:spPr>
              <a:xfrm>
                <a:off x="5027632" y="-3149743"/>
                <a:ext cx="733336" cy="338227"/>
              </a:xfrm>
              <a:custGeom>
                <a:avLst/>
                <a:gdLst>
                  <a:gd name="connsiteX0" fmla="*/ 166851 w 733336"/>
                  <a:gd name="connsiteY0" fmla="*/ 4 h 338227"/>
                  <a:gd name="connsiteX1" fmla="*/ 553443 w 733336"/>
                  <a:gd name="connsiteY1" fmla="*/ 150332 h 338227"/>
                  <a:gd name="connsiteX2" fmla="*/ 615945 w 733336"/>
                  <a:gd name="connsiteY2" fmla="*/ 199285 h 338227"/>
                  <a:gd name="connsiteX3" fmla="*/ 651672 w 733336"/>
                  <a:gd name="connsiteY3" fmla="*/ 238187 h 338227"/>
                  <a:gd name="connsiteX4" fmla="*/ 733336 w 733336"/>
                  <a:gd name="connsiteY4" fmla="*/ 338227 h 338227"/>
                  <a:gd name="connsiteX5" fmla="*/ 85400 w 733336"/>
                  <a:gd name="connsiteY5" fmla="*/ 16505 h 338227"/>
                  <a:gd name="connsiteX6" fmla="*/ 0 w 733336"/>
                  <a:gd name="connsiteY6" fmla="*/ 40683 h 338227"/>
                  <a:gd name="connsiteX7" fmla="*/ 18704 w 733336"/>
                  <a:gd name="connsiteY7" fmla="*/ 29828 h 338227"/>
                  <a:gd name="connsiteX8" fmla="*/ 166851 w 733336"/>
                  <a:gd name="connsiteY8" fmla="*/ 4 h 33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3336" h="338227">
                    <a:moveTo>
                      <a:pt x="166851" y="4"/>
                    </a:moveTo>
                    <a:cubicBezTo>
                      <a:pt x="266331" y="395"/>
                      <a:pt x="394722" y="37096"/>
                      <a:pt x="553443" y="150332"/>
                    </a:cubicBezTo>
                    <a:lnTo>
                      <a:pt x="615945" y="199285"/>
                    </a:lnTo>
                    <a:lnTo>
                      <a:pt x="651672" y="238187"/>
                    </a:lnTo>
                    <a:cubicBezTo>
                      <a:pt x="703036" y="296190"/>
                      <a:pt x="733336" y="338227"/>
                      <a:pt x="733336" y="338227"/>
                    </a:cubicBezTo>
                    <a:cubicBezTo>
                      <a:pt x="440197" y="48787"/>
                      <a:pt x="226156" y="-3534"/>
                      <a:pt x="85400" y="16505"/>
                    </a:cubicBezTo>
                    <a:lnTo>
                      <a:pt x="0" y="40683"/>
                    </a:lnTo>
                    <a:lnTo>
                      <a:pt x="18704" y="29828"/>
                    </a:lnTo>
                    <a:cubicBezTo>
                      <a:pt x="57883" y="12607"/>
                      <a:pt x="107163" y="-230"/>
                      <a:pt x="166851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8" name="任意多边形: 形状 127"/>
              <p:cNvSpPr/>
              <p:nvPr/>
            </p:nvSpPr>
            <p:spPr>
              <a:xfrm>
                <a:off x="4416828" y="-3138393"/>
                <a:ext cx="278964" cy="307849"/>
              </a:xfrm>
              <a:custGeom>
                <a:avLst/>
                <a:gdLst>
                  <a:gd name="connsiteX0" fmla="*/ 278964 w 278964"/>
                  <a:gd name="connsiteY0" fmla="*/ 0 h 307849"/>
                  <a:gd name="connsiteX1" fmla="*/ 246363 w 278964"/>
                  <a:gd name="connsiteY1" fmla="*/ 21553 h 307849"/>
                  <a:gd name="connsiteX2" fmla="*/ 71381 w 278964"/>
                  <a:gd name="connsiteY2" fmla="*/ 218167 h 307849"/>
                  <a:gd name="connsiteX3" fmla="*/ 35412 w 278964"/>
                  <a:gd name="connsiteY3" fmla="*/ 278154 h 307849"/>
                  <a:gd name="connsiteX4" fmla="*/ 14624 w 278964"/>
                  <a:gd name="connsiteY4" fmla="*/ 295136 h 307849"/>
                  <a:gd name="connsiteX5" fmla="*/ 0 w 278964"/>
                  <a:gd name="connsiteY5" fmla="*/ 307849 h 307849"/>
                  <a:gd name="connsiteX6" fmla="*/ 260861 w 278964"/>
                  <a:gd name="connsiteY6" fmla="*/ 7994 h 307849"/>
                  <a:gd name="connsiteX7" fmla="*/ 278964 w 278964"/>
                  <a:gd name="connsiteY7" fmla="*/ 0 h 307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8964" h="307849">
                    <a:moveTo>
                      <a:pt x="278964" y="0"/>
                    </a:moveTo>
                    <a:lnTo>
                      <a:pt x="246363" y="21553"/>
                    </a:lnTo>
                    <a:cubicBezTo>
                      <a:pt x="192043" y="61793"/>
                      <a:pt x="132571" y="123823"/>
                      <a:pt x="71381" y="218167"/>
                    </a:cubicBezTo>
                    <a:lnTo>
                      <a:pt x="35412" y="278154"/>
                    </a:lnTo>
                    <a:lnTo>
                      <a:pt x="14624" y="295136"/>
                    </a:lnTo>
                    <a:cubicBezTo>
                      <a:pt x="5208" y="303148"/>
                      <a:pt x="0" y="307849"/>
                      <a:pt x="0" y="307849"/>
                    </a:cubicBezTo>
                    <a:cubicBezTo>
                      <a:pt x="92750" y="141109"/>
                      <a:pt x="183569" y="52999"/>
                      <a:pt x="260861" y="7994"/>
                    </a:cubicBezTo>
                    <a:lnTo>
                      <a:pt x="27896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29" name="任意多边形: 形状 128"/>
              <p:cNvSpPr/>
              <p:nvPr/>
            </p:nvSpPr>
            <p:spPr>
              <a:xfrm>
                <a:off x="4920716" y="-3109060"/>
                <a:ext cx="106917" cy="75561"/>
              </a:xfrm>
              <a:custGeom>
                <a:avLst/>
                <a:gdLst>
                  <a:gd name="connsiteX0" fmla="*/ 106917 w 106917"/>
                  <a:gd name="connsiteY0" fmla="*/ 0 h 75561"/>
                  <a:gd name="connsiteX1" fmla="*/ 60641 w 106917"/>
                  <a:gd name="connsiteY1" fmla="*/ 26856 h 75561"/>
                  <a:gd name="connsiteX2" fmla="*/ 9311 w 106917"/>
                  <a:gd name="connsiteY2" fmla="*/ 75561 h 75561"/>
                  <a:gd name="connsiteX3" fmla="*/ 0 w 106917"/>
                  <a:gd name="connsiteY3" fmla="*/ 70722 h 75561"/>
                  <a:gd name="connsiteX4" fmla="*/ 35420 w 106917"/>
                  <a:gd name="connsiteY4" fmla="*/ 39556 h 75561"/>
                  <a:gd name="connsiteX5" fmla="*/ 100400 w 106917"/>
                  <a:gd name="connsiteY5" fmla="*/ 1845 h 75561"/>
                  <a:gd name="connsiteX6" fmla="*/ 106917 w 106917"/>
                  <a:gd name="connsiteY6" fmla="*/ 0 h 7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917" h="75561">
                    <a:moveTo>
                      <a:pt x="106917" y="0"/>
                    </a:moveTo>
                    <a:lnTo>
                      <a:pt x="60641" y="26856"/>
                    </a:lnTo>
                    <a:cubicBezTo>
                      <a:pt x="26179" y="52461"/>
                      <a:pt x="9311" y="75561"/>
                      <a:pt x="9311" y="75561"/>
                    </a:cubicBezTo>
                    <a:lnTo>
                      <a:pt x="0" y="70722"/>
                    </a:lnTo>
                    <a:lnTo>
                      <a:pt x="35420" y="39556"/>
                    </a:lnTo>
                    <a:cubicBezTo>
                      <a:pt x="52651" y="26754"/>
                      <a:pt x="74281" y="13325"/>
                      <a:pt x="100400" y="1845"/>
                    </a:cubicBezTo>
                    <a:lnTo>
                      <a:pt x="10691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0" name="任意多边形: 形状 129"/>
              <p:cNvSpPr/>
              <p:nvPr/>
            </p:nvSpPr>
            <p:spPr>
              <a:xfrm>
                <a:off x="4685987" y="-3057938"/>
                <a:ext cx="234729" cy="47464"/>
              </a:xfrm>
              <a:custGeom>
                <a:avLst/>
                <a:gdLst>
                  <a:gd name="connsiteX0" fmla="*/ 178664 w 234729"/>
                  <a:gd name="connsiteY0" fmla="*/ 849 h 47464"/>
                  <a:gd name="connsiteX1" fmla="*/ 213070 w 234729"/>
                  <a:gd name="connsiteY1" fmla="*/ 8343 h 47464"/>
                  <a:gd name="connsiteX2" fmla="*/ 234729 w 234729"/>
                  <a:gd name="connsiteY2" fmla="*/ 19599 h 47464"/>
                  <a:gd name="connsiteX3" fmla="*/ 231561 w 234729"/>
                  <a:gd name="connsiteY3" fmla="*/ 22387 h 47464"/>
                  <a:gd name="connsiteX4" fmla="*/ 218819 w 234729"/>
                  <a:gd name="connsiteY4" fmla="*/ 37138 h 47464"/>
                  <a:gd name="connsiteX5" fmla="*/ 77320 w 234729"/>
                  <a:gd name="connsiteY5" fmla="*/ 20192 h 47464"/>
                  <a:gd name="connsiteX6" fmla="*/ 0 w 234729"/>
                  <a:gd name="connsiteY6" fmla="*/ 47464 h 47464"/>
                  <a:gd name="connsiteX7" fmla="*/ 21669 w 234729"/>
                  <a:gd name="connsiteY7" fmla="*/ 36017 h 47464"/>
                  <a:gd name="connsiteX8" fmla="*/ 178664 w 234729"/>
                  <a:gd name="connsiteY8" fmla="*/ 849 h 47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4729" h="47464">
                    <a:moveTo>
                      <a:pt x="178664" y="849"/>
                    </a:moveTo>
                    <a:cubicBezTo>
                      <a:pt x="190622" y="2029"/>
                      <a:pt x="202133" y="4469"/>
                      <a:pt x="213070" y="8343"/>
                    </a:cubicBezTo>
                    <a:lnTo>
                      <a:pt x="234729" y="19599"/>
                    </a:lnTo>
                    <a:lnTo>
                      <a:pt x="231561" y="22387"/>
                    </a:lnTo>
                    <a:cubicBezTo>
                      <a:pt x="223036" y="31363"/>
                      <a:pt x="218819" y="37138"/>
                      <a:pt x="218819" y="37138"/>
                    </a:cubicBezTo>
                    <a:cubicBezTo>
                      <a:pt x="180151" y="9480"/>
                      <a:pt x="130318" y="7541"/>
                      <a:pt x="77320" y="20192"/>
                    </a:cubicBezTo>
                    <a:lnTo>
                      <a:pt x="0" y="47464"/>
                    </a:lnTo>
                    <a:lnTo>
                      <a:pt x="21669" y="36017"/>
                    </a:lnTo>
                    <a:cubicBezTo>
                      <a:pt x="75833" y="11561"/>
                      <a:pt x="130831" y="-3872"/>
                      <a:pt x="178664" y="8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1" name="任意多边形: 形状 130"/>
              <p:cNvSpPr/>
              <p:nvPr/>
            </p:nvSpPr>
            <p:spPr>
              <a:xfrm>
                <a:off x="4442050" y="-3010473"/>
                <a:ext cx="243937" cy="167229"/>
              </a:xfrm>
              <a:custGeom>
                <a:avLst/>
                <a:gdLst>
                  <a:gd name="connsiteX0" fmla="*/ 243937 w 243937"/>
                  <a:gd name="connsiteY0" fmla="*/ 0 h 167229"/>
                  <a:gd name="connsiteX1" fmla="*/ 185986 w 243937"/>
                  <a:gd name="connsiteY1" fmla="*/ 30614 h 167229"/>
                  <a:gd name="connsiteX2" fmla="*/ 0 w 243937"/>
                  <a:gd name="connsiteY2" fmla="*/ 167229 h 167229"/>
                  <a:gd name="connsiteX3" fmla="*/ 10191 w 243937"/>
                  <a:gd name="connsiteY3" fmla="*/ 150234 h 167229"/>
                  <a:gd name="connsiteX4" fmla="*/ 29274 w 243937"/>
                  <a:gd name="connsiteY4" fmla="*/ 134644 h 167229"/>
                  <a:gd name="connsiteX5" fmla="*/ 240385 w 243937"/>
                  <a:gd name="connsiteY5" fmla="*/ 1253 h 167229"/>
                  <a:gd name="connsiteX6" fmla="*/ 243937 w 243937"/>
                  <a:gd name="connsiteY6" fmla="*/ 0 h 16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3937" h="167229">
                    <a:moveTo>
                      <a:pt x="243937" y="0"/>
                    </a:moveTo>
                    <a:lnTo>
                      <a:pt x="185986" y="30614"/>
                    </a:lnTo>
                    <a:cubicBezTo>
                      <a:pt x="83326" y="92007"/>
                      <a:pt x="0" y="167229"/>
                      <a:pt x="0" y="167229"/>
                    </a:cubicBezTo>
                    <a:lnTo>
                      <a:pt x="10191" y="150234"/>
                    </a:lnTo>
                    <a:lnTo>
                      <a:pt x="29274" y="134644"/>
                    </a:lnTo>
                    <a:cubicBezTo>
                      <a:pt x="79771" y="94924"/>
                      <a:pt x="159140" y="37938"/>
                      <a:pt x="240385" y="1253"/>
                    </a:cubicBezTo>
                    <a:lnTo>
                      <a:pt x="2439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2" name="任意多边形: 形状 131"/>
              <p:cNvSpPr/>
              <p:nvPr/>
            </p:nvSpPr>
            <p:spPr>
              <a:xfrm>
                <a:off x="5070168" y="-2956747"/>
                <a:ext cx="829122" cy="386208"/>
              </a:xfrm>
              <a:custGeom>
                <a:avLst/>
                <a:gdLst>
                  <a:gd name="connsiteX0" fmla="*/ 176741 w 829122"/>
                  <a:gd name="connsiteY0" fmla="*/ 43 h 386208"/>
                  <a:gd name="connsiteX1" fmla="*/ 829122 w 829122"/>
                  <a:gd name="connsiteY1" fmla="*/ 386208 h 386208"/>
                  <a:gd name="connsiteX2" fmla="*/ 708503 w 829122"/>
                  <a:gd name="connsiteY2" fmla="*/ 301425 h 386208"/>
                  <a:gd name="connsiteX3" fmla="*/ 706850 w 829122"/>
                  <a:gd name="connsiteY3" fmla="*/ 299826 h 386208"/>
                  <a:gd name="connsiteX4" fmla="*/ 70692 w 829122"/>
                  <a:gd name="connsiteY4" fmla="*/ 19869 h 386208"/>
                  <a:gd name="connsiteX5" fmla="*/ 0 w 829122"/>
                  <a:gd name="connsiteY5" fmla="*/ 42502 h 386208"/>
                  <a:gd name="connsiteX6" fmla="*/ 16387 w 829122"/>
                  <a:gd name="connsiteY6" fmla="*/ 32630 h 386208"/>
                  <a:gd name="connsiteX7" fmla="*/ 176741 w 829122"/>
                  <a:gd name="connsiteY7" fmla="*/ 43 h 386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9122" h="386208">
                    <a:moveTo>
                      <a:pt x="176741" y="43"/>
                    </a:moveTo>
                    <a:cubicBezTo>
                      <a:pt x="501123" y="4700"/>
                      <a:pt x="829122" y="386208"/>
                      <a:pt x="829122" y="386208"/>
                    </a:cubicBezTo>
                    <a:lnTo>
                      <a:pt x="708503" y="301425"/>
                    </a:lnTo>
                    <a:lnTo>
                      <a:pt x="706850" y="299826"/>
                    </a:lnTo>
                    <a:cubicBezTo>
                      <a:pt x="570486" y="172269"/>
                      <a:pt x="311799" y="-27694"/>
                      <a:pt x="70692" y="19869"/>
                    </a:cubicBezTo>
                    <a:lnTo>
                      <a:pt x="0" y="42502"/>
                    </a:lnTo>
                    <a:lnTo>
                      <a:pt x="16387" y="32630"/>
                    </a:lnTo>
                    <a:cubicBezTo>
                      <a:pt x="68715" y="8959"/>
                      <a:pt x="122678" y="-733"/>
                      <a:pt x="176741" y="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3" name="任意多边形: 形状 132"/>
              <p:cNvSpPr/>
              <p:nvPr/>
            </p:nvSpPr>
            <p:spPr>
              <a:xfrm>
                <a:off x="4927174" y="-2914245"/>
                <a:ext cx="142994" cy="106588"/>
              </a:xfrm>
              <a:custGeom>
                <a:avLst/>
                <a:gdLst>
                  <a:gd name="connsiteX0" fmla="*/ 142994 w 142994"/>
                  <a:gd name="connsiteY0" fmla="*/ 0 h 106588"/>
                  <a:gd name="connsiteX1" fmla="*/ 82308 w 142994"/>
                  <a:gd name="connsiteY1" fmla="*/ 36557 h 106588"/>
                  <a:gd name="connsiteX2" fmla="*/ 8841 w 142994"/>
                  <a:gd name="connsiteY2" fmla="*/ 106588 h 106588"/>
                  <a:gd name="connsiteX3" fmla="*/ 1939 w 142994"/>
                  <a:gd name="connsiteY3" fmla="*/ 104235 h 106588"/>
                  <a:gd name="connsiteX4" fmla="*/ 0 w 142994"/>
                  <a:gd name="connsiteY4" fmla="*/ 103675 h 106588"/>
                  <a:gd name="connsiteX5" fmla="*/ 57087 w 142994"/>
                  <a:gd name="connsiteY5" fmla="*/ 49257 h 106588"/>
                  <a:gd name="connsiteX6" fmla="*/ 134160 w 142994"/>
                  <a:gd name="connsiteY6" fmla="*/ 2828 h 106588"/>
                  <a:gd name="connsiteX7" fmla="*/ 142994 w 142994"/>
                  <a:gd name="connsiteY7" fmla="*/ 0 h 10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994" h="106588">
                    <a:moveTo>
                      <a:pt x="142994" y="0"/>
                    </a:moveTo>
                    <a:lnTo>
                      <a:pt x="82308" y="36557"/>
                    </a:lnTo>
                    <a:cubicBezTo>
                      <a:pt x="57155" y="55821"/>
                      <a:pt x="32602" y="79018"/>
                      <a:pt x="8841" y="106588"/>
                    </a:cubicBezTo>
                    <a:cubicBezTo>
                      <a:pt x="8841" y="106588"/>
                      <a:pt x="6444" y="105687"/>
                      <a:pt x="1939" y="104235"/>
                    </a:cubicBezTo>
                    <a:lnTo>
                      <a:pt x="0" y="103675"/>
                    </a:lnTo>
                    <a:lnTo>
                      <a:pt x="57087" y="49257"/>
                    </a:lnTo>
                    <a:cubicBezTo>
                      <a:pt x="82242" y="29993"/>
                      <a:pt x="107996" y="14663"/>
                      <a:pt x="134160" y="2828"/>
                    </a:cubicBezTo>
                    <a:lnTo>
                      <a:pt x="14299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4" name="任意多边形: 形状 133"/>
              <p:cNvSpPr/>
              <p:nvPr/>
            </p:nvSpPr>
            <p:spPr>
              <a:xfrm>
                <a:off x="5080637" y="-2864615"/>
                <a:ext cx="793432" cy="306776"/>
              </a:xfrm>
              <a:custGeom>
                <a:avLst/>
                <a:gdLst>
                  <a:gd name="connsiteX0" fmla="*/ 182059 w 793432"/>
                  <a:gd name="connsiteY0" fmla="*/ 228 h 306776"/>
                  <a:gd name="connsiteX1" fmla="*/ 680568 w 793432"/>
                  <a:gd name="connsiteY1" fmla="*/ 197016 h 306776"/>
                  <a:gd name="connsiteX2" fmla="*/ 698034 w 793432"/>
                  <a:gd name="connsiteY2" fmla="*/ 209293 h 306776"/>
                  <a:gd name="connsiteX3" fmla="*/ 737114 w 793432"/>
                  <a:gd name="connsiteY3" fmla="*/ 247093 h 306776"/>
                  <a:gd name="connsiteX4" fmla="*/ 793432 w 793432"/>
                  <a:gd name="connsiteY4" fmla="*/ 306776 h 306776"/>
                  <a:gd name="connsiteX5" fmla="*/ 34730 w 793432"/>
                  <a:gd name="connsiteY5" fmla="*/ 27906 h 306776"/>
                  <a:gd name="connsiteX6" fmla="*/ 0 w 793432"/>
                  <a:gd name="connsiteY6" fmla="*/ 41757 h 306776"/>
                  <a:gd name="connsiteX7" fmla="*/ 12832 w 793432"/>
                  <a:gd name="connsiteY7" fmla="*/ 33998 h 306776"/>
                  <a:gd name="connsiteX8" fmla="*/ 182059 w 793432"/>
                  <a:gd name="connsiteY8" fmla="*/ 228 h 30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3432" h="306776">
                    <a:moveTo>
                      <a:pt x="182059" y="228"/>
                    </a:moveTo>
                    <a:cubicBezTo>
                      <a:pt x="300395" y="3961"/>
                      <a:pt x="462002" y="54325"/>
                      <a:pt x="680568" y="197016"/>
                    </a:cubicBezTo>
                    <a:lnTo>
                      <a:pt x="698034" y="209293"/>
                    </a:lnTo>
                    <a:lnTo>
                      <a:pt x="737114" y="247093"/>
                    </a:lnTo>
                    <a:cubicBezTo>
                      <a:pt x="772932" y="282932"/>
                      <a:pt x="793432" y="306776"/>
                      <a:pt x="793432" y="306776"/>
                    </a:cubicBezTo>
                    <a:cubicBezTo>
                      <a:pt x="406395" y="16456"/>
                      <a:pt x="172183" y="-14109"/>
                      <a:pt x="34730" y="27906"/>
                    </a:cubicBezTo>
                    <a:lnTo>
                      <a:pt x="0" y="41757"/>
                    </a:lnTo>
                    <a:lnTo>
                      <a:pt x="12832" y="33998"/>
                    </a:lnTo>
                    <a:cubicBezTo>
                      <a:pt x="55634" y="12535"/>
                      <a:pt x="111058" y="-2012"/>
                      <a:pt x="182059" y="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5" name="任意多边形: 形状 134"/>
              <p:cNvSpPr/>
              <p:nvPr/>
            </p:nvSpPr>
            <p:spPr>
              <a:xfrm>
                <a:off x="4600640" y="-2831321"/>
                <a:ext cx="326534" cy="43034"/>
              </a:xfrm>
              <a:custGeom>
                <a:avLst/>
                <a:gdLst>
                  <a:gd name="connsiteX0" fmla="*/ 139246 w 326534"/>
                  <a:gd name="connsiteY0" fmla="*/ 2315 h 43034"/>
                  <a:gd name="connsiteX1" fmla="*/ 308931 w 326534"/>
                  <a:gd name="connsiteY1" fmla="*/ 15662 h 43034"/>
                  <a:gd name="connsiteX2" fmla="*/ 326534 w 326534"/>
                  <a:gd name="connsiteY2" fmla="*/ 20751 h 43034"/>
                  <a:gd name="connsiteX3" fmla="*/ 310154 w 326534"/>
                  <a:gd name="connsiteY3" fmla="*/ 36364 h 43034"/>
                  <a:gd name="connsiteX4" fmla="*/ 57446 w 326534"/>
                  <a:gd name="connsiteY4" fmla="*/ 24549 h 43034"/>
                  <a:gd name="connsiteX5" fmla="*/ 0 w 326534"/>
                  <a:gd name="connsiteY5" fmla="*/ 43034 h 43034"/>
                  <a:gd name="connsiteX6" fmla="*/ 23915 w 326534"/>
                  <a:gd name="connsiteY6" fmla="*/ 30754 h 43034"/>
                  <a:gd name="connsiteX7" fmla="*/ 139246 w 326534"/>
                  <a:gd name="connsiteY7" fmla="*/ 2315 h 43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6534" h="43034">
                    <a:moveTo>
                      <a:pt x="139246" y="2315"/>
                    </a:moveTo>
                    <a:cubicBezTo>
                      <a:pt x="212459" y="-5087"/>
                      <a:pt x="275223" y="6869"/>
                      <a:pt x="308931" y="15662"/>
                    </a:cubicBezTo>
                    <a:lnTo>
                      <a:pt x="326534" y="20751"/>
                    </a:lnTo>
                    <a:lnTo>
                      <a:pt x="310154" y="36364"/>
                    </a:lnTo>
                    <a:cubicBezTo>
                      <a:pt x="310154" y="36364"/>
                      <a:pt x="192677" y="-7808"/>
                      <a:pt x="57446" y="24549"/>
                    </a:cubicBezTo>
                    <a:lnTo>
                      <a:pt x="0" y="43034"/>
                    </a:lnTo>
                    <a:lnTo>
                      <a:pt x="23915" y="30754"/>
                    </a:lnTo>
                    <a:cubicBezTo>
                      <a:pt x="63420" y="14558"/>
                      <a:pt x="102639" y="6017"/>
                      <a:pt x="139246" y="23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6" name="任意多边形: 形状 135"/>
              <p:cNvSpPr/>
              <p:nvPr/>
            </p:nvSpPr>
            <p:spPr>
              <a:xfrm>
                <a:off x="4944079" y="-2822857"/>
                <a:ext cx="136558" cy="130059"/>
              </a:xfrm>
              <a:custGeom>
                <a:avLst/>
                <a:gdLst>
                  <a:gd name="connsiteX0" fmla="*/ 136558 w 136558"/>
                  <a:gd name="connsiteY0" fmla="*/ 0 h 130059"/>
                  <a:gd name="connsiteX1" fmla="*/ 110685 w 136558"/>
                  <a:gd name="connsiteY1" fmla="*/ 15644 h 130059"/>
                  <a:gd name="connsiteX2" fmla="*/ 18362 w 136558"/>
                  <a:gd name="connsiteY2" fmla="*/ 130059 h 130059"/>
                  <a:gd name="connsiteX3" fmla="*/ 0 w 136558"/>
                  <a:gd name="connsiteY3" fmla="*/ 127637 h 130059"/>
                  <a:gd name="connsiteX4" fmla="*/ 1647 w 136558"/>
                  <a:gd name="connsiteY4" fmla="*/ 124197 h 130059"/>
                  <a:gd name="connsiteX5" fmla="*/ 124169 w 136558"/>
                  <a:gd name="connsiteY5" fmla="*/ 4941 h 130059"/>
                  <a:gd name="connsiteX6" fmla="*/ 136558 w 136558"/>
                  <a:gd name="connsiteY6" fmla="*/ 0 h 130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558" h="130059">
                    <a:moveTo>
                      <a:pt x="136558" y="0"/>
                    </a:moveTo>
                    <a:lnTo>
                      <a:pt x="110685" y="15644"/>
                    </a:lnTo>
                    <a:cubicBezTo>
                      <a:pt x="41252" y="65599"/>
                      <a:pt x="18362" y="130059"/>
                      <a:pt x="18362" y="130059"/>
                    </a:cubicBezTo>
                    <a:lnTo>
                      <a:pt x="0" y="127637"/>
                    </a:lnTo>
                    <a:lnTo>
                      <a:pt x="1647" y="124197"/>
                    </a:lnTo>
                    <a:cubicBezTo>
                      <a:pt x="16554" y="95698"/>
                      <a:pt x="52832" y="40713"/>
                      <a:pt x="124169" y="4941"/>
                    </a:cubicBezTo>
                    <a:lnTo>
                      <a:pt x="1365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7" name="任意多边形: 形状 136"/>
              <p:cNvSpPr/>
              <p:nvPr/>
            </p:nvSpPr>
            <p:spPr>
              <a:xfrm>
                <a:off x="4260394" y="-2788287"/>
                <a:ext cx="340247" cy="742384"/>
              </a:xfrm>
              <a:custGeom>
                <a:avLst/>
                <a:gdLst>
                  <a:gd name="connsiteX0" fmla="*/ 340247 w 340247"/>
                  <a:gd name="connsiteY0" fmla="*/ 0 h 742384"/>
                  <a:gd name="connsiteX1" fmla="*/ 304981 w 340247"/>
                  <a:gd name="connsiteY1" fmla="*/ 18108 h 742384"/>
                  <a:gd name="connsiteX2" fmla="*/ 63688 w 340247"/>
                  <a:gd name="connsiteY2" fmla="*/ 416179 h 742384"/>
                  <a:gd name="connsiteX3" fmla="*/ 38803 w 340247"/>
                  <a:gd name="connsiteY3" fmla="*/ 558438 h 742384"/>
                  <a:gd name="connsiteX4" fmla="*/ 35344 w 340247"/>
                  <a:gd name="connsiteY4" fmla="*/ 569320 h 742384"/>
                  <a:gd name="connsiteX5" fmla="*/ 0 w 340247"/>
                  <a:gd name="connsiteY5" fmla="*/ 742384 h 742384"/>
                  <a:gd name="connsiteX6" fmla="*/ 338941 w 340247"/>
                  <a:gd name="connsiteY6" fmla="*/ 420 h 742384"/>
                  <a:gd name="connsiteX7" fmla="*/ 340247 w 340247"/>
                  <a:gd name="connsiteY7" fmla="*/ 0 h 742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47" h="742384">
                    <a:moveTo>
                      <a:pt x="340247" y="0"/>
                    </a:moveTo>
                    <a:lnTo>
                      <a:pt x="304981" y="18108"/>
                    </a:lnTo>
                    <a:cubicBezTo>
                      <a:pt x="206957" y="79495"/>
                      <a:pt x="114411" y="197523"/>
                      <a:pt x="63688" y="416179"/>
                    </a:cubicBezTo>
                    <a:lnTo>
                      <a:pt x="38803" y="558438"/>
                    </a:lnTo>
                    <a:lnTo>
                      <a:pt x="35344" y="569320"/>
                    </a:lnTo>
                    <a:cubicBezTo>
                      <a:pt x="7122" y="667858"/>
                      <a:pt x="0" y="742384"/>
                      <a:pt x="0" y="742384"/>
                    </a:cubicBezTo>
                    <a:cubicBezTo>
                      <a:pt x="18321" y="252469"/>
                      <a:pt x="180921" y="65205"/>
                      <a:pt x="338941" y="420"/>
                    </a:cubicBezTo>
                    <a:lnTo>
                      <a:pt x="34024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8" name="任意多边形: 形状 137"/>
              <p:cNvSpPr/>
              <p:nvPr/>
            </p:nvSpPr>
            <p:spPr>
              <a:xfrm>
                <a:off x="4597575" y="-2707476"/>
                <a:ext cx="346505" cy="62439"/>
              </a:xfrm>
              <a:custGeom>
                <a:avLst/>
                <a:gdLst>
                  <a:gd name="connsiteX0" fmla="*/ 257747 w 346505"/>
                  <a:gd name="connsiteY0" fmla="*/ 550 h 62439"/>
                  <a:gd name="connsiteX1" fmla="*/ 346505 w 346505"/>
                  <a:gd name="connsiteY1" fmla="*/ 12256 h 62439"/>
                  <a:gd name="connsiteX2" fmla="*/ 341663 w 346505"/>
                  <a:gd name="connsiteY2" fmla="*/ 22372 h 62439"/>
                  <a:gd name="connsiteX3" fmla="*/ 339646 w 346505"/>
                  <a:gd name="connsiteY3" fmla="*/ 27378 h 62439"/>
                  <a:gd name="connsiteX4" fmla="*/ 52935 w 346505"/>
                  <a:gd name="connsiteY4" fmla="*/ 38020 h 62439"/>
                  <a:gd name="connsiteX5" fmla="*/ 0 w 346505"/>
                  <a:gd name="connsiteY5" fmla="*/ 62439 h 62439"/>
                  <a:gd name="connsiteX6" fmla="*/ 4343 w 346505"/>
                  <a:gd name="connsiteY6" fmla="*/ 59370 h 62439"/>
                  <a:gd name="connsiteX7" fmla="*/ 257747 w 346505"/>
                  <a:gd name="connsiteY7" fmla="*/ 550 h 62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6505" h="62439">
                    <a:moveTo>
                      <a:pt x="257747" y="550"/>
                    </a:moveTo>
                    <a:lnTo>
                      <a:pt x="346505" y="12256"/>
                    </a:lnTo>
                    <a:lnTo>
                      <a:pt x="341663" y="22372"/>
                    </a:lnTo>
                    <a:cubicBezTo>
                      <a:pt x="340282" y="25588"/>
                      <a:pt x="339646" y="27378"/>
                      <a:pt x="339646" y="27378"/>
                    </a:cubicBezTo>
                    <a:cubicBezTo>
                      <a:pt x="226415" y="3200"/>
                      <a:pt x="131851" y="10384"/>
                      <a:pt x="52935" y="38020"/>
                    </a:cubicBezTo>
                    <a:lnTo>
                      <a:pt x="0" y="62439"/>
                    </a:lnTo>
                    <a:lnTo>
                      <a:pt x="4343" y="59370"/>
                    </a:lnTo>
                    <a:cubicBezTo>
                      <a:pt x="73164" y="19312"/>
                      <a:pt x="156625" y="-3932"/>
                      <a:pt x="257747" y="5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39" name="任意多边形: 形状 138"/>
              <p:cNvSpPr/>
              <p:nvPr/>
            </p:nvSpPr>
            <p:spPr>
              <a:xfrm>
                <a:off x="4285614" y="-2645037"/>
                <a:ext cx="311960" cy="586435"/>
              </a:xfrm>
              <a:custGeom>
                <a:avLst/>
                <a:gdLst>
                  <a:gd name="connsiteX0" fmla="*/ 311960 w 311960"/>
                  <a:gd name="connsiteY0" fmla="*/ 0 h 586435"/>
                  <a:gd name="connsiteX1" fmla="*/ 252252 w 311960"/>
                  <a:gd name="connsiteY1" fmla="*/ 42190 h 586435"/>
                  <a:gd name="connsiteX2" fmla="*/ 0 w 311960"/>
                  <a:gd name="connsiteY2" fmla="*/ 586435 h 586435"/>
                  <a:gd name="connsiteX3" fmla="*/ 13343 w 311960"/>
                  <a:gd name="connsiteY3" fmla="*/ 416552 h 586435"/>
                  <a:gd name="connsiteX4" fmla="*/ 13582 w 311960"/>
                  <a:gd name="connsiteY4" fmla="*/ 415189 h 586435"/>
                  <a:gd name="connsiteX5" fmla="*/ 29700 w 311960"/>
                  <a:gd name="connsiteY5" fmla="*/ 364471 h 586435"/>
                  <a:gd name="connsiteX6" fmla="*/ 291082 w 311960"/>
                  <a:gd name="connsiteY6" fmla="*/ 9631 h 586435"/>
                  <a:gd name="connsiteX7" fmla="*/ 311960 w 311960"/>
                  <a:gd name="connsiteY7" fmla="*/ 0 h 586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960" h="586435">
                    <a:moveTo>
                      <a:pt x="311960" y="0"/>
                    </a:moveTo>
                    <a:lnTo>
                      <a:pt x="252252" y="42190"/>
                    </a:lnTo>
                    <a:cubicBezTo>
                      <a:pt x="34471" y="225729"/>
                      <a:pt x="0" y="586435"/>
                      <a:pt x="0" y="586435"/>
                    </a:cubicBezTo>
                    <a:cubicBezTo>
                      <a:pt x="2290" y="525196"/>
                      <a:pt x="6835" y="468685"/>
                      <a:pt x="13343" y="416552"/>
                    </a:cubicBezTo>
                    <a:lnTo>
                      <a:pt x="13582" y="415189"/>
                    </a:lnTo>
                    <a:lnTo>
                      <a:pt x="29700" y="364471"/>
                    </a:lnTo>
                    <a:cubicBezTo>
                      <a:pt x="74366" y="237124"/>
                      <a:pt x="153442" y="89748"/>
                      <a:pt x="291082" y="9631"/>
                    </a:cubicBezTo>
                    <a:lnTo>
                      <a:pt x="3119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0" name="任意多边形: 形状 139"/>
              <p:cNvSpPr/>
              <p:nvPr/>
            </p:nvSpPr>
            <p:spPr>
              <a:xfrm>
                <a:off x="5258548" y="-2600052"/>
                <a:ext cx="944450" cy="364933"/>
              </a:xfrm>
              <a:custGeom>
                <a:avLst/>
                <a:gdLst>
                  <a:gd name="connsiteX0" fmla="*/ 196197 w 944450"/>
                  <a:gd name="connsiteY0" fmla="*/ 1954 h 364933"/>
                  <a:gd name="connsiteX1" fmla="*/ 944450 w 944450"/>
                  <a:gd name="connsiteY1" fmla="*/ 364933 h 364933"/>
                  <a:gd name="connsiteX2" fmla="*/ 845819 w 944450"/>
                  <a:gd name="connsiteY2" fmla="*/ 307985 h 364933"/>
                  <a:gd name="connsiteX3" fmla="*/ 809114 w 944450"/>
                  <a:gd name="connsiteY3" fmla="*/ 276194 h 364933"/>
                  <a:gd name="connsiteX4" fmla="*/ 76687 w 944450"/>
                  <a:gd name="connsiteY4" fmla="*/ 32318 h 364933"/>
                  <a:gd name="connsiteX5" fmla="*/ 0 w 944450"/>
                  <a:gd name="connsiteY5" fmla="*/ 63883 h 364933"/>
                  <a:gd name="connsiteX6" fmla="*/ 8607 w 944450"/>
                  <a:gd name="connsiteY6" fmla="*/ 58021 h 364933"/>
                  <a:gd name="connsiteX7" fmla="*/ 196197 w 944450"/>
                  <a:gd name="connsiteY7" fmla="*/ 1954 h 36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4450" h="364933">
                    <a:moveTo>
                      <a:pt x="196197" y="1954"/>
                    </a:moveTo>
                    <a:cubicBezTo>
                      <a:pt x="573643" y="-31044"/>
                      <a:pt x="944450" y="364933"/>
                      <a:pt x="944450" y="364933"/>
                    </a:cubicBezTo>
                    <a:lnTo>
                      <a:pt x="845819" y="307985"/>
                    </a:lnTo>
                    <a:lnTo>
                      <a:pt x="809114" y="276194"/>
                    </a:lnTo>
                    <a:cubicBezTo>
                      <a:pt x="654058" y="146952"/>
                      <a:pt x="358705" y="-50349"/>
                      <a:pt x="76687" y="32318"/>
                    </a:cubicBezTo>
                    <a:lnTo>
                      <a:pt x="0" y="63883"/>
                    </a:lnTo>
                    <a:lnTo>
                      <a:pt x="8607" y="58021"/>
                    </a:lnTo>
                    <a:cubicBezTo>
                      <a:pt x="70197" y="24870"/>
                      <a:pt x="133290" y="7454"/>
                      <a:pt x="196197" y="19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1" name="任意多边形: 形状 140"/>
              <p:cNvSpPr/>
              <p:nvPr/>
            </p:nvSpPr>
            <p:spPr>
              <a:xfrm>
                <a:off x="5079744" y="-2536169"/>
                <a:ext cx="178804" cy="144615"/>
              </a:xfrm>
              <a:custGeom>
                <a:avLst/>
                <a:gdLst>
                  <a:gd name="connsiteX0" fmla="*/ 178804 w 178804"/>
                  <a:gd name="connsiteY0" fmla="*/ 0 h 144615"/>
                  <a:gd name="connsiteX1" fmla="*/ 96362 w 178804"/>
                  <a:gd name="connsiteY1" fmla="*/ 56143 h 144615"/>
                  <a:gd name="connsiteX2" fmla="*/ 8830 w 178804"/>
                  <a:gd name="connsiteY2" fmla="*/ 144615 h 144615"/>
                  <a:gd name="connsiteX3" fmla="*/ 2452 w 178804"/>
                  <a:gd name="connsiteY3" fmla="*/ 141706 h 144615"/>
                  <a:gd name="connsiteX4" fmla="*/ 0 w 178804"/>
                  <a:gd name="connsiteY4" fmla="*/ 140748 h 144615"/>
                  <a:gd name="connsiteX5" fmla="*/ 71141 w 178804"/>
                  <a:gd name="connsiteY5" fmla="*/ 68843 h 144615"/>
                  <a:gd name="connsiteX6" fmla="*/ 162190 w 178804"/>
                  <a:gd name="connsiteY6" fmla="*/ 6838 h 144615"/>
                  <a:gd name="connsiteX7" fmla="*/ 178804 w 178804"/>
                  <a:gd name="connsiteY7" fmla="*/ 0 h 144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804" h="144615">
                    <a:moveTo>
                      <a:pt x="178804" y="0"/>
                    </a:moveTo>
                    <a:lnTo>
                      <a:pt x="96362" y="56143"/>
                    </a:lnTo>
                    <a:cubicBezTo>
                      <a:pt x="66529" y="81063"/>
                      <a:pt x="37281" y="110395"/>
                      <a:pt x="8830" y="144615"/>
                    </a:cubicBezTo>
                    <a:cubicBezTo>
                      <a:pt x="8830" y="144615"/>
                      <a:pt x="6634" y="143514"/>
                      <a:pt x="2452" y="141706"/>
                    </a:cubicBezTo>
                    <a:lnTo>
                      <a:pt x="0" y="140748"/>
                    </a:lnTo>
                    <a:lnTo>
                      <a:pt x="71141" y="68843"/>
                    </a:lnTo>
                    <a:cubicBezTo>
                      <a:pt x="100975" y="43922"/>
                      <a:pt x="131395" y="23413"/>
                      <a:pt x="162190" y="6838"/>
                    </a:cubicBezTo>
                    <a:lnTo>
                      <a:pt x="1788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2" name="任意多边形: 形状 141"/>
              <p:cNvSpPr/>
              <p:nvPr/>
            </p:nvSpPr>
            <p:spPr>
              <a:xfrm>
                <a:off x="5291875" y="-2466654"/>
                <a:ext cx="885903" cy="244235"/>
              </a:xfrm>
              <a:custGeom>
                <a:avLst/>
                <a:gdLst>
                  <a:gd name="connsiteX0" fmla="*/ 220514 w 885903"/>
                  <a:gd name="connsiteY0" fmla="*/ 1043 h 244235"/>
                  <a:gd name="connsiteX1" fmla="*/ 767127 w 885903"/>
                  <a:gd name="connsiteY1" fmla="*/ 148393 h 244235"/>
                  <a:gd name="connsiteX2" fmla="*/ 812493 w 885903"/>
                  <a:gd name="connsiteY2" fmla="*/ 174587 h 244235"/>
                  <a:gd name="connsiteX3" fmla="*/ 822067 w 885903"/>
                  <a:gd name="connsiteY3" fmla="*/ 182879 h 244235"/>
                  <a:gd name="connsiteX4" fmla="*/ 885903 w 885903"/>
                  <a:gd name="connsiteY4" fmla="*/ 244235 h 244235"/>
                  <a:gd name="connsiteX5" fmla="*/ 50395 w 885903"/>
                  <a:gd name="connsiteY5" fmla="*/ 40498 h 244235"/>
                  <a:gd name="connsiteX6" fmla="*/ 0 w 885903"/>
                  <a:gd name="connsiteY6" fmla="*/ 60654 h 244235"/>
                  <a:gd name="connsiteX7" fmla="*/ 17436 w 885903"/>
                  <a:gd name="connsiteY7" fmla="*/ 51067 h 244235"/>
                  <a:gd name="connsiteX8" fmla="*/ 220514 w 885903"/>
                  <a:gd name="connsiteY8" fmla="*/ 1043 h 24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5903" h="244235">
                    <a:moveTo>
                      <a:pt x="220514" y="1043"/>
                    </a:moveTo>
                    <a:cubicBezTo>
                      <a:pt x="357756" y="-6733"/>
                      <a:pt x="537298" y="27675"/>
                      <a:pt x="767127" y="148393"/>
                    </a:cubicBezTo>
                    <a:lnTo>
                      <a:pt x="812493" y="174587"/>
                    </a:lnTo>
                    <a:lnTo>
                      <a:pt x="822067" y="182879"/>
                    </a:lnTo>
                    <a:cubicBezTo>
                      <a:pt x="862728" y="219487"/>
                      <a:pt x="885903" y="244235"/>
                      <a:pt x="885903" y="244235"/>
                    </a:cubicBezTo>
                    <a:cubicBezTo>
                      <a:pt x="485479" y="-6978"/>
                      <a:pt x="217884" y="-14641"/>
                      <a:pt x="50395" y="40498"/>
                    </a:cubicBezTo>
                    <a:lnTo>
                      <a:pt x="0" y="60654"/>
                    </a:lnTo>
                    <a:lnTo>
                      <a:pt x="17436" y="51067"/>
                    </a:lnTo>
                    <a:cubicBezTo>
                      <a:pt x="71052" y="25561"/>
                      <a:pt x="138169" y="5709"/>
                      <a:pt x="220514" y="10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3" name="任意多边形: 形状 142"/>
              <p:cNvSpPr/>
              <p:nvPr/>
            </p:nvSpPr>
            <p:spPr>
              <a:xfrm>
                <a:off x="4701846" y="-2425864"/>
                <a:ext cx="377899" cy="58991"/>
              </a:xfrm>
              <a:custGeom>
                <a:avLst/>
                <a:gdLst>
                  <a:gd name="connsiteX0" fmla="*/ 195188 w 377899"/>
                  <a:gd name="connsiteY0" fmla="*/ 606 h 58991"/>
                  <a:gd name="connsiteX1" fmla="*/ 362062 w 377899"/>
                  <a:gd name="connsiteY1" fmla="*/ 24253 h 58991"/>
                  <a:gd name="connsiteX2" fmla="*/ 377899 w 377899"/>
                  <a:gd name="connsiteY2" fmla="*/ 30443 h 58991"/>
                  <a:gd name="connsiteX3" fmla="*/ 361508 w 377899"/>
                  <a:gd name="connsiteY3" fmla="*/ 47010 h 58991"/>
                  <a:gd name="connsiteX4" fmla="*/ 48065 w 377899"/>
                  <a:gd name="connsiteY4" fmla="*/ 37585 h 58991"/>
                  <a:gd name="connsiteX5" fmla="*/ 0 w 377899"/>
                  <a:gd name="connsiteY5" fmla="*/ 58991 h 58991"/>
                  <a:gd name="connsiteX6" fmla="*/ 7161 w 377899"/>
                  <a:gd name="connsiteY6" fmla="*/ 54334 h 58991"/>
                  <a:gd name="connsiteX7" fmla="*/ 195188 w 377899"/>
                  <a:gd name="connsiteY7" fmla="*/ 606 h 5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77899" h="58991">
                    <a:moveTo>
                      <a:pt x="195188" y="606"/>
                    </a:moveTo>
                    <a:cubicBezTo>
                      <a:pt x="270165" y="-3349"/>
                      <a:pt x="330302" y="12949"/>
                      <a:pt x="362062" y="24253"/>
                    </a:cubicBezTo>
                    <a:lnTo>
                      <a:pt x="377899" y="30443"/>
                    </a:lnTo>
                    <a:lnTo>
                      <a:pt x="361508" y="47010"/>
                    </a:lnTo>
                    <a:cubicBezTo>
                      <a:pt x="361508" y="47010"/>
                      <a:pt x="220928" y="-23456"/>
                      <a:pt x="48065" y="37585"/>
                    </a:cubicBezTo>
                    <a:lnTo>
                      <a:pt x="0" y="58991"/>
                    </a:lnTo>
                    <a:lnTo>
                      <a:pt x="7161" y="54334"/>
                    </a:lnTo>
                    <a:cubicBezTo>
                      <a:pt x="74377" y="17932"/>
                      <a:pt x="138956" y="3572"/>
                      <a:pt x="195188" y="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4" name="任意多边形: 形状 143"/>
              <p:cNvSpPr/>
              <p:nvPr/>
            </p:nvSpPr>
            <p:spPr>
              <a:xfrm>
                <a:off x="5118796" y="-2406000"/>
                <a:ext cx="173078" cy="140227"/>
              </a:xfrm>
              <a:custGeom>
                <a:avLst/>
                <a:gdLst>
                  <a:gd name="connsiteX0" fmla="*/ 173078 w 173078"/>
                  <a:gd name="connsiteY0" fmla="*/ 0 h 140227"/>
                  <a:gd name="connsiteX1" fmla="*/ 141336 w 173078"/>
                  <a:gd name="connsiteY1" fmla="*/ 17451 h 140227"/>
                  <a:gd name="connsiteX2" fmla="*/ 13822 w 173078"/>
                  <a:gd name="connsiteY2" fmla="*/ 140227 h 140227"/>
                  <a:gd name="connsiteX3" fmla="*/ 0 w 173078"/>
                  <a:gd name="connsiteY3" fmla="*/ 136122 h 140227"/>
                  <a:gd name="connsiteX4" fmla="*/ 1747 w 173078"/>
                  <a:gd name="connsiteY4" fmla="*/ 133637 h 140227"/>
                  <a:gd name="connsiteX5" fmla="*/ 165293 w 173078"/>
                  <a:gd name="connsiteY5" fmla="*/ 3113 h 140227"/>
                  <a:gd name="connsiteX6" fmla="*/ 173078 w 173078"/>
                  <a:gd name="connsiteY6" fmla="*/ 0 h 140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3078" h="140227">
                    <a:moveTo>
                      <a:pt x="173078" y="0"/>
                    </a:moveTo>
                    <a:lnTo>
                      <a:pt x="141336" y="17451"/>
                    </a:lnTo>
                    <a:cubicBezTo>
                      <a:pt x="51725" y="73884"/>
                      <a:pt x="13822" y="140227"/>
                      <a:pt x="13822" y="140227"/>
                    </a:cubicBezTo>
                    <a:lnTo>
                      <a:pt x="0" y="136122"/>
                    </a:lnTo>
                    <a:lnTo>
                      <a:pt x="1747" y="133637"/>
                    </a:lnTo>
                    <a:cubicBezTo>
                      <a:pt x="24082" y="103840"/>
                      <a:pt x="75935" y="45623"/>
                      <a:pt x="165293" y="3113"/>
                    </a:cubicBezTo>
                    <a:lnTo>
                      <a:pt x="1730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5" name="任意多边形: 形状 144"/>
              <p:cNvSpPr/>
              <p:nvPr/>
            </p:nvSpPr>
            <p:spPr>
              <a:xfrm>
                <a:off x="4242775" y="-2366873"/>
                <a:ext cx="459071" cy="758213"/>
              </a:xfrm>
              <a:custGeom>
                <a:avLst/>
                <a:gdLst>
                  <a:gd name="connsiteX0" fmla="*/ 459071 w 459071"/>
                  <a:gd name="connsiteY0" fmla="*/ 0 h 758213"/>
                  <a:gd name="connsiteX1" fmla="*/ 398350 w 459071"/>
                  <a:gd name="connsiteY1" fmla="*/ 39488 h 758213"/>
                  <a:gd name="connsiteX2" fmla="*/ 50297 w 459071"/>
                  <a:gd name="connsiteY2" fmla="*/ 650741 h 758213"/>
                  <a:gd name="connsiteX3" fmla="*/ 45012 w 459071"/>
                  <a:gd name="connsiteY3" fmla="*/ 670715 h 758213"/>
                  <a:gd name="connsiteX4" fmla="*/ 39062 w 459071"/>
                  <a:gd name="connsiteY4" fmla="*/ 681383 h 758213"/>
                  <a:gd name="connsiteX5" fmla="*/ 0 w 459071"/>
                  <a:gd name="connsiteY5" fmla="*/ 758213 h 758213"/>
                  <a:gd name="connsiteX6" fmla="*/ 441011 w 459071"/>
                  <a:gd name="connsiteY6" fmla="*/ 8043 h 758213"/>
                  <a:gd name="connsiteX7" fmla="*/ 459071 w 459071"/>
                  <a:gd name="connsiteY7" fmla="*/ 0 h 758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9071" h="758213">
                    <a:moveTo>
                      <a:pt x="459071" y="0"/>
                    </a:moveTo>
                    <a:lnTo>
                      <a:pt x="398350" y="39488"/>
                    </a:lnTo>
                    <a:cubicBezTo>
                      <a:pt x="273063" y="135338"/>
                      <a:pt x="145315" y="317212"/>
                      <a:pt x="50297" y="650741"/>
                    </a:cubicBezTo>
                    <a:lnTo>
                      <a:pt x="45012" y="670715"/>
                    </a:lnTo>
                    <a:lnTo>
                      <a:pt x="39062" y="681383"/>
                    </a:lnTo>
                    <a:cubicBezTo>
                      <a:pt x="13687" y="728436"/>
                      <a:pt x="0" y="758213"/>
                      <a:pt x="0" y="758213"/>
                    </a:cubicBezTo>
                    <a:cubicBezTo>
                      <a:pt x="112988" y="297937"/>
                      <a:pt x="284176" y="92983"/>
                      <a:pt x="441011" y="8043"/>
                    </a:cubicBezTo>
                    <a:lnTo>
                      <a:pt x="459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6" name="任意多边形: 形状 145"/>
              <p:cNvSpPr/>
              <p:nvPr/>
            </p:nvSpPr>
            <p:spPr>
              <a:xfrm>
                <a:off x="5332066" y="-2310038"/>
                <a:ext cx="262104" cy="39440"/>
              </a:xfrm>
              <a:custGeom>
                <a:avLst/>
                <a:gdLst>
                  <a:gd name="connsiteX0" fmla="*/ 148961 w 262104"/>
                  <a:gd name="connsiteY0" fmla="*/ 92 h 39440"/>
                  <a:gd name="connsiteX1" fmla="*/ 262104 w 262104"/>
                  <a:gd name="connsiteY1" fmla="*/ 21364 h 39440"/>
                  <a:gd name="connsiteX2" fmla="*/ 212458 w 262104"/>
                  <a:gd name="connsiteY2" fmla="*/ 24742 h 39440"/>
                  <a:gd name="connsiteX3" fmla="*/ 206786 w 262104"/>
                  <a:gd name="connsiteY3" fmla="*/ 22784 h 39440"/>
                  <a:gd name="connsiteX4" fmla="*/ 65758 w 262104"/>
                  <a:gd name="connsiteY4" fmla="*/ 19458 h 39440"/>
                  <a:gd name="connsiteX5" fmla="*/ 0 w 262104"/>
                  <a:gd name="connsiteY5" fmla="*/ 39440 h 39440"/>
                  <a:gd name="connsiteX6" fmla="*/ 23834 w 262104"/>
                  <a:gd name="connsiteY6" fmla="*/ 27161 h 39440"/>
                  <a:gd name="connsiteX7" fmla="*/ 148961 w 262104"/>
                  <a:gd name="connsiteY7" fmla="*/ 92 h 3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2104" h="39440">
                    <a:moveTo>
                      <a:pt x="148961" y="92"/>
                    </a:moveTo>
                    <a:cubicBezTo>
                      <a:pt x="219560" y="-1625"/>
                      <a:pt x="262104" y="21364"/>
                      <a:pt x="262104" y="21364"/>
                    </a:cubicBezTo>
                    <a:lnTo>
                      <a:pt x="212458" y="24742"/>
                    </a:lnTo>
                    <a:lnTo>
                      <a:pt x="206786" y="22784"/>
                    </a:lnTo>
                    <a:cubicBezTo>
                      <a:pt x="177595" y="14485"/>
                      <a:pt x="128548" y="6669"/>
                      <a:pt x="65758" y="19458"/>
                    </a:cubicBezTo>
                    <a:lnTo>
                      <a:pt x="0" y="39440"/>
                    </a:lnTo>
                    <a:lnTo>
                      <a:pt x="23834" y="27161"/>
                    </a:lnTo>
                    <a:cubicBezTo>
                      <a:pt x="71349" y="7987"/>
                      <a:pt x="113662" y="951"/>
                      <a:pt x="148961" y="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7" name="任意多边形: 形状 146"/>
              <p:cNvSpPr/>
              <p:nvPr/>
            </p:nvSpPr>
            <p:spPr>
              <a:xfrm>
                <a:off x="4782624" y="-2297079"/>
                <a:ext cx="336172" cy="54992"/>
              </a:xfrm>
              <a:custGeom>
                <a:avLst/>
                <a:gdLst>
                  <a:gd name="connsiteX0" fmla="*/ 176380 w 336172"/>
                  <a:gd name="connsiteY0" fmla="*/ 829 h 54992"/>
                  <a:gd name="connsiteX1" fmla="*/ 261957 w 336172"/>
                  <a:gd name="connsiteY1" fmla="*/ 5156 h 54992"/>
                  <a:gd name="connsiteX2" fmla="*/ 336172 w 336172"/>
                  <a:gd name="connsiteY2" fmla="*/ 27200 h 54992"/>
                  <a:gd name="connsiteX3" fmla="*/ 327995 w 336172"/>
                  <a:gd name="connsiteY3" fmla="*/ 38829 h 54992"/>
                  <a:gd name="connsiteX4" fmla="*/ 324773 w 336172"/>
                  <a:gd name="connsiteY4" fmla="*/ 44005 h 54992"/>
                  <a:gd name="connsiteX5" fmla="*/ 68485 w 336172"/>
                  <a:gd name="connsiteY5" fmla="*/ 28245 h 54992"/>
                  <a:gd name="connsiteX6" fmla="*/ 0 w 336172"/>
                  <a:gd name="connsiteY6" fmla="*/ 54992 h 54992"/>
                  <a:gd name="connsiteX7" fmla="*/ 14380 w 336172"/>
                  <a:gd name="connsiteY7" fmla="*/ 46526 h 54992"/>
                  <a:gd name="connsiteX8" fmla="*/ 176380 w 336172"/>
                  <a:gd name="connsiteY8" fmla="*/ 829 h 54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6172" h="54992">
                    <a:moveTo>
                      <a:pt x="176380" y="829"/>
                    </a:moveTo>
                    <a:cubicBezTo>
                      <a:pt x="204447" y="-1057"/>
                      <a:pt x="232997" y="231"/>
                      <a:pt x="261957" y="5156"/>
                    </a:cubicBezTo>
                    <a:lnTo>
                      <a:pt x="336172" y="27200"/>
                    </a:lnTo>
                    <a:lnTo>
                      <a:pt x="327995" y="38829"/>
                    </a:lnTo>
                    <a:cubicBezTo>
                      <a:pt x="325826" y="42162"/>
                      <a:pt x="324773" y="44005"/>
                      <a:pt x="324773" y="44005"/>
                    </a:cubicBezTo>
                    <a:cubicBezTo>
                      <a:pt x="235655" y="6019"/>
                      <a:pt x="149559" y="4933"/>
                      <a:pt x="68485" y="28245"/>
                    </a:cubicBezTo>
                    <a:lnTo>
                      <a:pt x="0" y="54992"/>
                    </a:lnTo>
                    <a:lnTo>
                      <a:pt x="14380" y="46526"/>
                    </a:lnTo>
                    <a:cubicBezTo>
                      <a:pt x="66050" y="21068"/>
                      <a:pt x="120247" y="4601"/>
                      <a:pt x="176380" y="8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8" name="任意多边形: 形状 147"/>
              <p:cNvSpPr/>
              <p:nvPr/>
            </p:nvSpPr>
            <p:spPr>
              <a:xfrm>
                <a:off x="5445225" y="-2285295"/>
                <a:ext cx="123725" cy="32427"/>
              </a:xfrm>
              <a:custGeom>
                <a:avLst/>
                <a:gdLst>
                  <a:gd name="connsiteX0" fmla="*/ 99300 w 123725"/>
                  <a:gd name="connsiteY0" fmla="*/ 0 h 32427"/>
                  <a:gd name="connsiteX1" fmla="*/ 115974 w 123725"/>
                  <a:gd name="connsiteY1" fmla="*/ 5757 h 32427"/>
                  <a:gd name="connsiteX2" fmla="*/ 123725 w 123725"/>
                  <a:gd name="connsiteY2" fmla="*/ 9322 h 32427"/>
                  <a:gd name="connsiteX3" fmla="*/ 50087 w 123725"/>
                  <a:gd name="connsiteY3" fmla="*/ 14333 h 32427"/>
                  <a:gd name="connsiteX4" fmla="*/ 0 w 123725"/>
                  <a:gd name="connsiteY4" fmla="*/ 32427 h 32427"/>
                  <a:gd name="connsiteX5" fmla="*/ 12038 w 123725"/>
                  <a:gd name="connsiteY5" fmla="*/ 24489 h 32427"/>
                  <a:gd name="connsiteX6" fmla="*/ 75308 w 123725"/>
                  <a:gd name="connsiteY6" fmla="*/ 1633 h 32427"/>
                  <a:gd name="connsiteX7" fmla="*/ 99300 w 123725"/>
                  <a:gd name="connsiteY7" fmla="*/ 0 h 32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725" h="32427">
                    <a:moveTo>
                      <a:pt x="99300" y="0"/>
                    </a:moveTo>
                    <a:lnTo>
                      <a:pt x="115974" y="5757"/>
                    </a:lnTo>
                    <a:cubicBezTo>
                      <a:pt x="121066" y="7885"/>
                      <a:pt x="123725" y="9322"/>
                      <a:pt x="123725" y="9322"/>
                    </a:cubicBezTo>
                    <a:cubicBezTo>
                      <a:pt x="97433" y="7384"/>
                      <a:pt x="72896" y="9372"/>
                      <a:pt x="50087" y="14333"/>
                    </a:cubicBezTo>
                    <a:lnTo>
                      <a:pt x="0" y="32427"/>
                    </a:lnTo>
                    <a:lnTo>
                      <a:pt x="12038" y="24489"/>
                    </a:lnTo>
                    <a:cubicBezTo>
                      <a:pt x="31419" y="14530"/>
                      <a:pt x="52500" y="6595"/>
                      <a:pt x="75308" y="1633"/>
                    </a:cubicBezTo>
                    <a:lnTo>
                      <a:pt x="993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49" name="任意多边形: 形状 148"/>
              <p:cNvSpPr/>
              <p:nvPr/>
            </p:nvSpPr>
            <p:spPr>
              <a:xfrm>
                <a:off x="5191904" y="-2270597"/>
                <a:ext cx="140162" cy="87623"/>
              </a:xfrm>
              <a:custGeom>
                <a:avLst/>
                <a:gdLst>
                  <a:gd name="connsiteX0" fmla="*/ 140162 w 140162"/>
                  <a:gd name="connsiteY0" fmla="*/ 0 h 87623"/>
                  <a:gd name="connsiteX1" fmla="*/ 89048 w 140162"/>
                  <a:gd name="connsiteY1" fmla="*/ 26332 h 87623"/>
                  <a:gd name="connsiteX2" fmla="*/ 7655 w 140162"/>
                  <a:gd name="connsiteY2" fmla="*/ 87623 h 87623"/>
                  <a:gd name="connsiteX3" fmla="*/ 0 w 140162"/>
                  <a:gd name="connsiteY3" fmla="*/ 87095 h 87623"/>
                  <a:gd name="connsiteX4" fmla="*/ 63827 w 140162"/>
                  <a:gd name="connsiteY4" fmla="*/ 39032 h 87623"/>
                  <a:gd name="connsiteX5" fmla="*/ 138775 w 140162"/>
                  <a:gd name="connsiteY5" fmla="*/ 421 h 87623"/>
                  <a:gd name="connsiteX6" fmla="*/ 140162 w 140162"/>
                  <a:gd name="connsiteY6" fmla="*/ 0 h 87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0162" h="87623">
                    <a:moveTo>
                      <a:pt x="140162" y="0"/>
                    </a:moveTo>
                    <a:lnTo>
                      <a:pt x="89048" y="26332"/>
                    </a:lnTo>
                    <a:cubicBezTo>
                      <a:pt x="62916" y="42734"/>
                      <a:pt x="35709" y="62916"/>
                      <a:pt x="7655" y="87623"/>
                    </a:cubicBezTo>
                    <a:lnTo>
                      <a:pt x="0" y="87095"/>
                    </a:lnTo>
                    <a:lnTo>
                      <a:pt x="63827" y="39032"/>
                    </a:lnTo>
                    <a:cubicBezTo>
                      <a:pt x="89960" y="22630"/>
                      <a:pt x="115018" y="10008"/>
                      <a:pt x="138775" y="421"/>
                    </a:cubicBezTo>
                    <a:lnTo>
                      <a:pt x="14016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0" name="任意多边形: 形状 149"/>
              <p:cNvSpPr/>
              <p:nvPr/>
            </p:nvSpPr>
            <p:spPr>
              <a:xfrm>
                <a:off x="5269274" y="-2252868"/>
                <a:ext cx="175950" cy="184401"/>
              </a:xfrm>
              <a:custGeom>
                <a:avLst/>
                <a:gdLst>
                  <a:gd name="connsiteX0" fmla="*/ 175950 w 175950"/>
                  <a:gd name="connsiteY0" fmla="*/ 0 h 184401"/>
                  <a:gd name="connsiteX1" fmla="*/ 134916 w 175950"/>
                  <a:gd name="connsiteY1" fmla="*/ 27057 h 184401"/>
                  <a:gd name="connsiteX2" fmla="*/ 16605 w 175950"/>
                  <a:gd name="connsiteY2" fmla="*/ 184401 h 184401"/>
                  <a:gd name="connsiteX3" fmla="*/ 0 w 175950"/>
                  <a:gd name="connsiteY3" fmla="*/ 179428 h 184401"/>
                  <a:gd name="connsiteX4" fmla="*/ 9975 w 175950"/>
                  <a:gd name="connsiteY4" fmla="*/ 160514 h 184401"/>
                  <a:gd name="connsiteX5" fmla="*/ 162767 w 175950"/>
                  <a:gd name="connsiteY5" fmla="*/ 4762 h 184401"/>
                  <a:gd name="connsiteX6" fmla="*/ 175950 w 175950"/>
                  <a:gd name="connsiteY6" fmla="*/ 0 h 18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5950" h="184401">
                    <a:moveTo>
                      <a:pt x="175950" y="0"/>
                    </a:moveTo>
                    <a:lnTo>
                      <a:pt x="134916" y="27057"/>
                    </a:lnTo>
                    <a:cubicBezTo>
                      <a:pt x="54867" y="92327"/>
                      <a:pt x="16605" y="184401"/>
                      <a:pt x="16605" y="184401"/>
                    </a:cubicBezTo>
                    <a:lnTo>
                      <a:pt x="0" y="179428"/>
                    </a:lnTo>
                    <a:lnTo>
                      <a:pt x="9975" y="160514"/>
                    </a:lnTo>
                    <a:cubicBezTo>
                      <a:pt x="34914" y="116803"/>
                      <a:pt x="85243" y="44597"/>
                      <a:pt x="162767" y="4762"/>
                    </a:cubicBezTo>
                    <a:lnTo>
                      <a:pt x="1759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1" name="任意多边形: 形状 150"/>
              <p:cNvSpPr/>
              <p:nvPr/>
            </p:nvSpPr>
            <p:spPr>
              <a:xfrm>
                <a:off x="4267996" y="-2242087"/>
                <a:ext cx="514629" cy="620726"/>
              </a:xfrm>
              <a:custGeom>
                <a:avLst/>
                <a:gdLst>
                  <a:gd name="connsiteX0" fmla="*/ 514629 w 514629"/>
                  <a:gd name="connsiteY0" fmla="*/ 0 h 620726"/>
                  <a:gd name="connsiteX1" fmla="*/ 453476 w 514629"/>
                  <a:gd name="connsiteY1" fmla="*/ 36003 h 620726"/>
                  <a:gd name="connsiteX2" fmla="*/ 0 w 514629"/>
                  <a:gd name="connsiteY2" fmla="*/ 620726 h 620726"/>
                  <a:gd name="connsiteX3" fmla="*/ 19791 w 514629"/>
                  <a:gd name="connsiteY3" fmla="*/ 545928 h 620726"/>
                  <a:gd name="connsiteX4" fmla="*/ 43038 w 514629"/>
                  <a:gd name="connsiteY4" fmla="*/ 504247 h 620726"/>
                  <a:gd name="connsiteX5" fmla="*/ 503788 w 514629"/>
                  <a:gd name="connsiteY5" fmla="*/ 4234 h 620726"/>
                  <a:gd name="connsiteX6" fmla="*/ 514629 w 514629"/>
                  <a:gd name="connsiteY6" fmla="*/ 0 h 620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4629" h="620726">
                    <a:moveTo>
                      <a:pt x="514629" y="0"/>
                    </a:moveTo>
                    <a:lnTo>
                      <a:pt x="453476" y="36003"/>
                    </a:lnTo>
                    <a:cubicBezTo>
                      <a:pt x="184017" y="220384"/>
                      <a:pt x="0" y="620726"/>
                      <a:pt x="0" y="620726"/>
                    </a:cubicBezTo>
                    <a:lnTo>
                      <a:pt x="19791" y="545928"/>
                    </a:lnTo>
                    <a:lnTo>
                      <a:pt x="43038" y="504247"/>
                    </a:lnTo>
                    <a:cubicBezTo>
                      <a:pt x="130889" y="351765"/>
                      <a:pt x="297113" y="106069"/>
                      <a:pt x="503788" y="4234"/>
                    </a:cubicBezTo>
                    <a:lnTo>
                      <a:pt x="5146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5637271" y="-2225652"/>
                <a:ext cx="624918" cy="176915"/>
              </a:xfrm>
              <a:custGeom>
                <a:avLst/>
                <a:gdLst>
                  <a:gd name="connsiteX0" fmla="*/ 230920 w 624918"/>
                  <a:gd name="connsiteY0" fmla="*/ 337 h 176915"/>
                  <a:gd name="connsiteX1" fmla="*/ 624918 w 624918"/>
                  <a:gd name="connsiteY1" fmla="*/ 176915 h 176915"/>
                  <a:gd name="connsiteX2" fmla="*/ 557351 w 624918"/>
                  <a:gd name="connsiteY2" fmla="*/ 153279 h 176915"/>
                  <a:gd name="connsiteX3" fmla="*/ 557116 w 624918"/>
                  <a:gd name="connsiteY3" fmla="*/ 153087 h 176915"/>
                  <a:gd name="connsiteX4" fmla="*/ 64892 w 624918"/>
                  <a:gd name="connsiteY4" fmla="*/ 29679 h 176915"/>
                  <a:gd name="connsiteX5" fmla="*/ 0 w 624918"/>
                  <a:gd name="connsiteY5" fmla="*/ 53957 h 176915"/>
                  <a:gd name="connsiteX6" fmla="*/ 16367 w 624918"/>
                  <a:gd name="connsiteY6" fmla="*/ 44569 h 176915"/>
                  <a:gd name="connsiteX7" fmla="*/ 230920 w 624918"/>
                  <a:gd name="connsiteY7" fmla="*/ 337 h 17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24918" h="176915">
                    <a:moveTo>
                      <a:pt x="230920" y="337"/>
                    </a:moveTo>
                    <a:cubicBezTo>
                      <a:pt x="455910" y="8870"/>
                      <a:pt x="624918" y="176915"/>
                      <a:pt x="624918" y="176915"/>
                    </a:cubicBezTo>
                    <a:lnTo>
                      <a:pt x="557351" y="153279"/>
                    </a:lnTo>
                    <a:lnTo>
                      <a:pt x="557116" y="153087"/>
                    </a:lnTo>
                    <a:cubicBezTo>
                      <a:pt x="475007" y="88875"/>
                      <a:pt x="283467" y="-31857"/>
                      <a:pt x="64892" y="29679"/>
                    </a:cubicBezTo>
                    <a:lnTo>
                      <a:pt x="0" y="53957"/>
                    </a:lnTo>
                    <a:lnTo>
                      <a:pt x="16367" y="44569"/>
                    </a:lnTo>
                    <a:cubicBezTo>
                      <a:pt x="90889" y="9573"/>
                      <a:pt x="163424" y="-2223"/>
                      <a:pt x="230920" y="3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4973468" y="-2184246"/>
                <a:ext cx="218436" cy="46117"/>
              </a:xfrm>
              <a:custGeom>
                <a:avLst/>
                <a:gdLst>
                  <a:gd name="connsiteX0" fmla="*/ 181257 w 218436"/>
                  <a:gd name="connsiteY0" fmla="*/ 199 h 46117"/>
                  <a:gd name="connsiteX1" fmla="*/ 213963 w 218436"/>
                  <a:gd name="connsiteY1" fmla="*/ 436 h 46117"/>
                  <a:gd name="connsiteX2" fmla="*/ 218436 w 218436"/>
                  <a:gd name="connsiteY2" fmla="*/ 744 h 46117"/>
                  <a:gd name="connsiteX3" fmla="*/ 200870 w 218436"/>
                  <a:gd name="connsiteY3" fmla="*/ 13972 h 46117"/>
                  <a:gd name="connsiteX4" fmla="*/ 50954 w 218436"/>
                  <a:gd name="connsiteY4" fmla="*/ 27846 h 46117"/>
                  <a:gd name="connsiteX5" fmla="*/ 0 w 218436"/>
                  <a:gd name="connsiteY5" fmla="*/ 46117 h 46117"/>
                  <a:gd name="connsiteX6" fmla="*/ 14831 w 218436"/>
                  <a:gd name="connsiteY6" fmla="*/ 37142 h 46117"/>
                  <a:gd name="connsiteX7" fmla="*/ 181257 w 218436"/>
                  <a:gd name="connsiteY7" fmla="*/ 199 h 46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8436" h="46117">
                    <a:moveTo>
                      <a:pt x="181257" y="199"/>
                    </a:moveTo>
                    <a:cubicBezTo>
                      <a:pt x="194976" y="-200"/>
                      <a:pt x="206185" y="68"/>
                      <a:pt x="213963" y="436"/>
                    </a:cubicBezTo>
                    <a:lnTo>
                      <a:pt x="218436" y="744"/>
                    </a:lnTo>
                    <a:lnTo>
                      <a:pt x="200870" y="13972"/>
                    </a:lnTo>
                    <a:cubicBezTo>
                      <a:pt x="200870" y="13972"/>
                      <a:pt x="131285" y="6485"/>
                      <a:pt x="50954" y="27846"/>
                    </a:cubicBezTo>
                    <a:lnTo>
                      <a:pt x="0" y="46117"/>
                    </a:lnTo>
                    <a:lnTo>
                      <a:pt x="14831" y="37142"/>
                    </a:lnTo>
                    <a:cubicBezTo>
                      <a:pt x="76351" y="8601"/>
                      <a:pt x="140101" y="1396"/>
                      <a:pt x="181257" y="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4" name="任意多边形: 形状 153"/>
              <p:cNvSpPr/>
              <p:nvPr/>
            </p:nvSpPr>
            <p:spPr>
              <a:xfrm>
                <a:off x="5414611" y="-2171695"/>
                <a:ext cx="222660" cy="174045"/>
              </a:xfrm>
              <a:custGeom>
                <a:avLst/>
                <a:gdLst>
                  <a:gd name="connsiteX0" fmla="*/ 222660 w 222660"/>
                  <a:gd name="connsiteY0" fmla="*/ 0 h 174045"/>
                  <a:gd name="connsiteX1" fmla="*/ 163957 w 222660"/>
                  <a:gd name="connsiteY1" fmla="*/ 33669 h 174045"/>
                  <a:gd name="connsiteX2" fmla="*/ 12555 w 222660"/>
                  <a:gd name="connsiteY2" fmla="*/ 174045 h 174045"/>
                  <a:gd name="connsiteX3" fmla="*/ 2727 w 222660"/>
                  <a:gd name="connsiteY3" fmla="*/ 173415 h 174045"/>
                  <a:gd name="connsiteX4" fmla="*/ 0 w 222660"/>
                  <a:gd name="connsiteY4" fmla="*/ 173377 h 174045"/>
                  <a:gd name="connsiteX5" fmla="*/ 63019 w 222660"/>
                  <a:gd name="connsiteY5" fmla="*/ 106858 h 174045"/>
                  <a:gd name="connsiteX6" fmla="*/ 213806 w 222660"/>
                  <a:gd name="connsiteY6" fmla="*/ 3312 h 174045"/>
                  <a:gd name="connsiteX7" fmla="*/ 222660 w 222660"/>
                  <a:gd name="connsiteY7" fmla="*/ 0 h 17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660" h="174045">
                    <a:moveTo>
                      <a:pt x="222660" y="0"/>
                    </a:moveTo>
                    <a:lnTo>
                      <a:pt x="163957" y="33669"/>
                    </a:lnTo>
                    <a:cubicBezTo>
                      <a:pt x="113619" y="67966"/>
                      <a:pt x="62850" y="113885"/>
                      <a:pt x="12555" y="174045"/>
                    </a:cubicBezTo>
                    <a:cubicBezTo>
                      <a:pt x="12555" y="174045"/>
                      <a:pt x="9157" y="173711"/>
                      <a:pt x="2727" y="173415"/>
                    </a:cubicBezTo>
                    <a:lnTo>
                      <a:pt x="0" y="173377"/>
                    </a:lnTo>
                    <a:lnTo>
                      <a:pt x="63019" y="106858"/>
                    </a:lnTo>
                    <a:cubicBezTo>
                      <a:pt x="113562" y="60285"/>
                      <a:pt x="164125" y="26643"/>
                      <a:pt x="213806" y="3312"/>
                    </a:cubicBezTo>
                    <a:lnTo>
                      <a:pt x="2226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5" name="任意多边形: 形状 154"/>
              <p:cNvSpPr/>
              <p:nvPr/>
            </p:nvSpPr>
            <p:spPr>
              <a:xfrm>
                <a:off x="4810030" y="-2138129"/>
                <a:ext cx="163439" cy="168685"/>
              </a:xfrm>
              <a:custGeom>
                <a:avLst/>
                <a:gdLst>
                  <a:gd name="connsiteX0" fmla="*/ 163439 w 163439"/>
                  <a:gd name="connsiteY0" fmla="*/ 0 h 168685"/>
                  <a:gd name="connsiteX1" fmla="*/ 118412 w 163439"/>
                  <a:gd name="connsiteY1" fmla="*/ 27246 h 168685"/>
                  <a:gd name="connsiteX2" fmla="*/ 65557 w 163439"/>
                  <a:gd name="connsiteY2" fmla="*/ 81097 h 168685"/>
                  <a:gd name="connsiteX3" fmla="*/ 28310 w 163439"/>
                  <a:gd name="connsiteY3" fmla="*/ 150251 h 168685"/>
                  <a:gd name="connsiteX4" fmla="*/ 10967 w 163439"/>
                  <a:gd name="connsiteY4" fmla="*/ 161103 h 168685"/>
                  <a:gd name="connsiteX5" fmla="*/ 0 w 163439"/>
                  <a:gd name="connsiteY5" fmla="*/ 168685 h 168685"/>
                  <a:gd name="connsiteX6" fmla="*/ 153049 w 163439"/>
                  <a:gd name="connsiteY6" fmla="*/ 3725 h 168685"/>
                  <a:gd name="connsiteX7" fmla="*/ 163439 w 163439"/>
                  <a:gd name="connsiteY7" fmla="*/ 0 h 168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439" h="168685">
                    <a:moveTo>
                      <a:pt x="163439" y="0"/>
                    </a:moveTo>
                    <a:lnTo>
                      <a:pt x="118412" y="27246"/>
                    </a:lnTo>
                    <a:cubicBezTo>
                      <a:pt x="99321" y="42069"/>
                      <a:pt x="81396" y="59830"/>
                      <a:pt x="65557" y="81097"/>
                    </a:cubicBezTo>
                    <a:lnTo>
                      <a:pt x="28310" y="150251"/>
                    </a:lnTo>
                    <a:lnTo>
                      <a:pt x="10967" y="161103"/>
                    </a:lnTo>
                    <a:cubicBezTo>
                      <a:pt x="3843" y="165861"/>
                      <a:pt x="0" y="168685"/>
                      <a:pt x="0" y="168685"/>
                    </a:cubicBezTo>
                    <a:cubicBezTo>
                      <a:pt x="32239" y="82144"/>
                      <a:pt x="91529" y="32267"/>
                      <a:pt x="153049" y="3725"/>
                    </a:cubicBezTo>
                    <a:lnTo>
                      <a:pt x="163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6" name="任意多边形: 形状 155"/>
              <p:cNvSpPr/>
              <p:nvPr/>
            </p:nvSpPr>
            <p:spPr>
              <a:xfrm>
                <a:off x="5726318" y="-2102631"/>
                <a:ext cx="510650" cy="82925"/>
              </a:xfrm>
              <a:custGeom>
                <a:avLst/>
                <a:gdLst>
                  <a:gd name="connsiteX0" fmla="*/ 295302 w 510650"/>
                  <a:gd name="connsiteY0" fmla="*/ 109 h 82925"/>
                  <a:gd name="connsiteX1" fmla="*/ 450422 w 510650"/>
                  <a:gd name="connsiteY1" fmla="*/ 24003 h 82925"/>
                  <a:gd name="connsiteX2" fmla="*/ 468304 w 510650"/>
                  <a:gd name="connsiteY2" fmla="*/ 30258 h 82925"/>
                  <a:gd name="connsiteX3" fmla="*/ 491273 w 510650"/>
                  <a:gd name="connsiteY3" fmla="*/ 49049 h 82925"/>
                  <a:gd name="connsiteX4" fmla="*/ 510650 w 510650"/>
                  <a:gd name="connsiteY4" fmla="*/ 66594 h 82925"/>
                  <a:gd name="connsiteX5" fmla="*/ 77397 w 510650"/>
                  <a:gd name="connsiteY5" fmla="*/ 44919 h 82925"/>
                  <a:gd name="connsiteX6" fmla="*/ 0 w 510650"/>
                  <a:gd name="connsiteY6" fmla="*/ 82925 h 82925"/>
                  <a:gd name="connsiteX7" fmla="*/ 1253 w 510650"/>
                  <a:gd name="connsiteY7" fmla="*/ 81994 h 82925"/>
                  <a:gd name="connsiteX8" fmla="*/ 295302 w 510650"/>
                  <a:gd name="connsiteY8" fmla="*/ 109 h 8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0650" h="82925">
                    <a:moveTo>
                      <a:pt x="295302" y="109"/>
                    </a:moveTo>
                    <a:cubicBezTo>
                      <a:pt x="343478" y="1066"/>
                      <a:pt x="395201" y="8386"/>
                      <a:pt x="450422" y="24003"/>
                    </a:cubicBezTo>
                    <a:lnTo>
                      <a:pt x="468304" y="30258"/>
                    </a:lnTo>
                    <a:lnTo>
                      <a:pt x="491273" y="49049"/>
                    </a:lnTo>
                    <a:cubicBezTo>
                      <a:pt x="503890" y="59872"/>
                      <a:pt x="510650" y="66594"/>
                      <a:pt x="510650" y="66594"/>
                    </a:cubicBezTo>
                    <a:cubicBezTo>
                      <a:pt x="334529" y="-6602"/>
                      <a:pt x="189672" y="3589"/>
                      <a:pt x="77397" y="44919"/>
                    </a:cubicBezTo>
                    <a:lnTo>
                      <a:pt x="0" y="82925"/>
                    </a:lnTo>
                    <a:lnTo>
                      <a:pt x="1253" y="81994"/>
                    </a:lnTo>
                    <a:cubicBezTo>
                      <a:pt x="76592" y="35090"/>
                      <a:pt x="174863" y="-2284"/>
                      <a:pt x="295302" y="1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7" name="任意多边形: 形状 156"/>
              <p:cNvSpPr/>
              <p:nvPr/>
            </p:nvSpPr>
            <p:spPr>
              <a:xfrm>
                <a:off x="4908054" y="-2095778"/>
                <a:ext cx="361221" cy="69982"/>
              </a:xfrm>
              <a:custGeom>
                <a:avLst/>
                <a:gdLst>
                  <a:gd name="connsiteX0" fmla="*/ 221056 w 361221"/>
                  <a:gd name="connsiteY0" fmla="*/ 962 h 69982"/>
                  <a:gd name="connsiteX1" fmla="*/ 299691 w 361221"/>
                  <a:gd name="connsiteY1" fmla="*/ 3909 h 69982"/>
                  <a:gd name="connsiteX2" fmla="*/ 361221 w 361221"/>
                  <a:gd name="connsiteY2" fmla="*/ 22337 h 69982"/>
                  <a:gd name="connsiteX3" fmla="*/ 357225 w 361221"/>
                  <a:gd name="connsiteY3" fmla="*/ 29912 h 69982"/>
                  <a:gd name="connsiteX4" fmla="*/ 352605 w 361221"/>
                  <a:gd name="connsiteY4" fmla="*/ 40010 h 69982"/>
                  <a:gd name="connsiteX5" fmla="*/ 50527 w 361221"/>
                  <a:gd name="connsiteY5" fmla="*/ 47762 h 69982"/>
                  <a:gd name="connsiteX6" fmla="*/ 0 w 361221"/>
                  <a:gd name="connsiteY6" fmla="*/ 69982 h 69982"/>
                  <a:gd name="connsiteX7" fmla="*/ 15804 w 361221"/>
                  <a:gd name="connsiteY7" fmla="*/ 61423 h 69982"/>
                  <a:gd name="connsiteX8" fmla="*/ 221056 w 361221"/>
                  <a:gd name="connsiteY8" fmla="*/ 962 h 6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221" h="69982">
                    <a:moveTo>
                      <a:pt x="221056" y="962"/>
                    </a:moveTo>
                    <a:cubicBezTo>
                      <a:pt x="246977" y="-871"/>
                      <a:pt x="273376" y="-185"/>
                      <a:pt x="299691" y="3909"/>
                    </a:cubicBezTo>
                    <a:lnTo>
                      <a:pt x="361221" y="22337"/>
                    </a:lnTo>
                    <a:lnTo>
                      <a:pt x="357225" y="29912"/>
                    </a:lnTo>
                    <a:cubicBezTo>
                      <a:pt x="354136" y="36327"/>
                      <a:pt x="352605" y="40010"/>
                      <a:pt x="352605" y="40010"/>
                    </a:cubicBezTo>
                    <a:cubicBezTo>
                      <a:pt x="250253" y="-7202"/>
                      <a:pt x="137596" y="14378"/>
                      <a:pt x="50527" y="47762"/>
                    </a:cubicBezTo>
                    <a:lnTo>
                      <a:pt x="0" y="69982"/>
                    </a:lnTo>
                    <a:lnTo>
                      <a:pt x="15804" y="61423"/>
                    </a:lnTo>
                    <a:cubicBezTo>
                      <a:pt x="69828" y="34630"/>
                      <a:pt x="143293" y="6462"/>
                      <a:pt x="221056" y="9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8" name="任意多边形: 形状 157"/>
              <p:cNvSpPr/>
              <p:nvPr/>
            </p:nvSpPr>
            <p:spPr>
              <a:xfrm>
                <a:off x="4835251" y="-2025795"/>
                <a:ext cx="72803" cy="43651"/>
              </a:xfrm>
              <a:custGeom>
                <a:avLst/>
                <a:gdLst>
                  <a:gd name="connsiteX0" fmla="*/ 72803 w 72803"/>
                  <a:gd name="connsiteY0" fmla="*/ 0 h 43651"/>
                  <a:gd name="connsiteX1" fmla="*/ 41624 w 72803"/>
                  <a:gd name="connsiteY1" fmla="*/ 16885 h 43651"/>
                  <a:gd name="connsiteX2" fmla="*/ 0 w 72803"/>
                  <a:gd name="connsiteY2" fmla="*/ 43651 h 43651"/>
                  <a:gd name="connsiteX3" fmla="*/ 3089 w 72803"/>
                  <a:gd name="connsiteY3" fmla="*/ 37917 h 43651"/>
                  <a:gd name="connsiteX4" fmla="*/ 16403 w 72803"/>
                  <a:gd name="connsiteY4" fmla="*/ 29585 h 43651"/>
                  <a:gd name="connsiteX5" fmla="*/ 63386 w 72803"/>
                  <a:gd name="connsiteY5" fmla="*/ 4141 h 43651"/>
                  <a:gd name="connsiteX6" fmla="*/ 72803 w 72803"/>
                  <a:gd name="connsiteY6" fmla="*/ 0 h 4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03" h="43651">
                    <a:moveTo>
                      <a:pt x="72803" y="0"/>
                    </a:moveTo>
                    <a:lnTo>
                      <a:pt x="41624" y="16885"/>
                    </a:lnTo>
                    <a:cubicBezTo>
                      <a:pt x="15371" y="32354"/>
                      <a:pt x="0" y="43651"/>
                      <a:pt x="0" y="43651"/>
                    </a:cubicBezTo>
                    <a:lnTo>
                      <a:pt x="3089" y="37917"/>
                    </a:lnTo>
                    <a:lnTo>
                      <a:pt x="16403" y="29585"/>
                    </a:lnTo>
                    <a:cubicBezTo>
                      <a:pt x="29531" y="21850"/>
                      <a:pt x="45378" y="13072"/>
                      <a:pt x="63386" y="4141"/>
                    </a:cubicBezTo>
                    <a:lnTo>
                      <a:pt x="728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59" name="任意多边形: 形状 158"/>
              <p:cNvSpPr/>
              <p:nvPr/>
            </p:nvSpPr>
            <p:spPr>
              <a:xfrm>
                <a:off x="5528216" y="-2019706"/>
                <a:ext cx="198102" cy="174241"/>
              </a:xfrm>
              <a:custGeom>
                <a:avLst/>
                <a:gdLst>
                  <a:gd name="connsiteX0" fmla="*/ 198102 w 198102"/>
                  <a:gd name="connsiteY0" fmla="*/ 0 h 174241"/>
                  <a:gd name="connsiteX1" fmla="*/ 120005 w 198102"/>
                  <a:gd name="connsiteY1" fmla="*/ 57993 h 174241"/>
                  <a:gd name="connsiteX2" fmla="*/ 16979 w 198102"/>
                  <a:gd name="connsiteY2" fmla="*/ 173560 h 174241"/>
                  <a:gd name="connsiteX3" fmla="*/ 0 w 198102"/>
                  <a:gd name="connsiteY3" fmla="*/ 174241 h 174241"/>
                  <a:gd name="connsiteX4" fmla="*/ 3303 w 198102"/>
                  <a:gd name="connsiteY4" fmla="*/ 169549 h 174241"/>
                  <a:gd name="connsiteX5" fmla="*/ 174134 w 198102"/>
                  <a:gd name="connsiteY5" fmla="*/ 11769 h 174241"/>
                  <a:gd name="connsiteX6" fmla="*/ 198102 w 198102"/>
                  <a:gd name="connsiteY6" fmla="*/ 0 h 174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102" h="174241">
                    <a:moveTo>
                      <a:pt x="198102" y="0"/>
                    </a:moveTo>
                    <a:lnTo>
                      <a:pt x="120005" y="57993"/>
                    </a:lnTo>
                    <a:cubicBezTo>
                      <a:pt x="51761" y="117622"/>
                      <a:pt x="16979" y="173560"/>
                      <a:pt x="16979" y="173560"/>
                    </a:cubicBezTo>
                    <a:lnTo>
                      <a:pt x="0" y="174241"/>
                    </a:lnTo>
                    <a:lnTo>
                      <a:pt x="3303" y="169549"/>
                    </a:lnTo>
                    <a:cubicBezTo>
                      <a:pt x="26345" y="138062"/>
                      <a:pt x="83728" y="68053"/>
                      <a:pt x="174134" y="11769"/>
                    </a:cubicBezTo>
                    <a:lnTo>
                      <a:pt x="19810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0" name="任意多边形: 形状 159"/>
              <p:cNvSpPr/>
              <p:nvPr/>
            </p:nvSpPr>
            <p:spPr>
              <a:xfrm>
                <a:off x="5032943" y="-1998676"/>
                <a:ext cx="381669" cy="90730"/>
              </a:xfrm>
              <a:custGeom>
                <a:avLst/>
                <a:gdLst>
                  <a:gd name="connsiteX0" fmla="*/ 356378 w 381669"/>
                  <a:gd name="connsiteY0" fmla="*/ 0 h 90730"/>
                  <a:gd name="connsiteX1" fmla="*/ 381669 w 381669"/>
                  <a:gd name="connsiteY1" fmla="*/ 357 h 90730"/>
                  <a:gd name="connsiteX2" fmla="*/ 369003 w 381669"/>
                  <a:gd name="connsiteY2" fmla="*/ 13725 h 90730"/>
                  <a:gd name="connsiteX3" fmla="*/ 81143 w 381669"/>
                  <a:gd name="connsiteY3" fmla="*/ 58280 h 90730"/>
                  <a:gd name="connsiteX4" fmla="*/ 0 w 381669"/>
                  <a:gd name="connsiteY4" fmla="*/ 90730 h 90730"/>
                  <a:gd name="connsiteX5" fmla="*/ 20366 w 381669"/>
                  <a:gd name="connsiteY5" fmla="*/ 79971 h 90730"/>
                  <a:gd name="connsiteX6" fmla="*/ 356378 w 381669"/>
                  <a:gd name="connsiteY6" fmla="*/ 0 h 9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669" h="90730">
                    <a:moveTo>
                      <a:pt x="356378" y="0"/>
                    </a:moveTo>
                    <a:lnTo>
                      <a:pt x="381669" y="357"/>
                    </a:lnTo>
                    <a:lnTo>
                      <a:pt x="369003" y="13725"/>
                    </a:lnTo>
                    <a:cubicBezTo>
                      <a:pt x="369003" y="13725"/>
                      <a:pt x="246672" y="1686"/>
                      <a:pt x="81143" y="58280"/>
                    </a:cubicBezTo>
                    <a:lnTo>
                      <a:pt x="0" y="90730"/>
                    </a:lnTo>
                    <a:lnTo>
                      <a:pt x="20366" y="79971"/>
                    </a:lnTo>
                    <a:cubicBezTo>
                      <a:pt x="168475" y="11876"/>
                      <a:pt x="295744" y="781"/>
                      <a:pt x="35637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1" name="任意多边形: 形状 160"/>
              <p:cNvSpPr/>
              <p:nvPr/>
            </p:nvSpPr>
            <p:spPr>
              <a:xfrm>
                <a:off x="4292808" y="-1907945"/>
                <a:ext cx="740135" cy="1195969"/>
              </a:xfrm>
              <a:custGeom>
                <a:avLst/>
                <a:gdLst>
                  <a:gd name="connsiteX0" fmla="*/ 740135 w 740135"/>
                  <a:gd name="connsiteY0" fmla="*/ 0 h 1195969"/>
                  <a:gd name="connsiteX1" fmla="*/ 669501 w 740135"/>
                  <a:gd name="connsiteY1" fmla="*/ 37312 h 1195969"/>
                  <a:gd name="connsiteX2" fmla="*/ 77101 w 740135"/>
                  <a:gd name="connsiteY2" fmla="*/ 945085 h 1195969"/>
                  <a:gd name="connsiteX3" fmla="*/ 50816 w 740135"/>
                  <a:gd name="connsiteY3" fmla="*/ 1054409 h 1195969"/>
                  <a:gd name="connsiteX4" fmla="*/ 36863 w 740135"/>
                  <a:gd name="connsiteY4" fmla="*/ 1089274 h 1195969"/>
                  <a:gd name="connsiteX5" fmla="*/ 0 w 740135"/>
                  <a:gd name="connsiteY5" fmla="*/ 1195969 h 1195969"/>
                  <a:gd name="connsiteX6" fmla="*/ 735280 w 740135"/>
                  <a:gd name="connsiteY6" fmla="*/ 1941 h 1195969"/>
                  <a:gd name="connsiteX7" fmla="*/ 740135 w 740135"/>
                  <a:gd name="connsiteY7" fmla="*/ 0 h 1195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0135" h="1195969">
                    <a:moveTo>
                      <a:pt x="740135" y="0"/>
                    </a:moveTo>
                    <a:lnTo>
                      <a:pt x="669501" y="37312"/>
                    </a:lnTo>
                    <a:cubicBezTo>
                      <a:pt x="453043" y="167179"/>
                      <a:pt x="213690" y="427068"/>
                      <a:pt x="77101" y="945085"/>
                    </a:cubicBezTo>
                    <a:lnTo>
                      <a:pt x="50816" y="1054409"/>
                    </a:lnTo>
                    <a:lnTo>
                      <a:pt x="36863" y="1089274"/>
                    </a:lnTo>
                    <a:cubicBezTo>
                      <a:pt x="11805" y="1155229"/>
                      <a:pt x="0" y="1195969"/>
                      <a:pt x="0" y="1195969"/>
                    </a:cubicBezTo>
                    <a:cubicBezTo>
                      <a:pt x="134567" y="431763"/>
                      <a:pt x="468684" y="124512"/>
                      <a:pt x="735280" y="1941"/>
                    </a:cubicBezTo>
                    <a:lnTo>
                      <a:pt x="7401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2" name="任意多边形: 形状 161"/>
              <p:cNvSpPr/>
              <p:nvPr/>
            </p:nvSpPr>
            <p:spPr>
              <a:xfrm>
                <a:off x="7743785" y="-1863046"/>
                <a:ext cx="1839557" cy="1294629"/>
              </a:xfrm>
              <a:custGeom>
                <a:avLst/>
                <a:gdLst>
                  <a:gd name="connsiteX0" fmla="*/ 57708 w 1839557"/>
                  <a:gd name="connsiteY0" fmla="*/ 1199 h 1294629"/>
                  <a:gd name="connsiteX1" fmla="*/ 268084 w 1839557"/>
                  <a:gd name="connsiteY1" fmla="*/ 29936 h 1294629"/>
                  <a:gd name="connsiteX2" fmla="*/ 466443 w 1839557"/>
                  <a:gd name="connsiteY2" fmla="*/ 116962 h 1294629"/>
                  <a:gd name="connsiteX3" fmla="*/ 593282 w 1839557"/>
                  <a:gd name="connsiteY3" fmla="*/ 134226 h 1294629"/>
                  <a:gd name="connsiteX4" fmla="*/ 945262 w 1839557"/>
                  <a:gd name="connsiteY4" fmla="*/ 180733 h 1294629"/>
                  <a:gd name="connsiteX5" fmla="*/ 1232062 w 1839557"/>
                  <a:gd name="connsiteY5" fmla="*/ 410453 h 1294629"/>
                  <a:gd name="connsiteX6" fmla="*/ 1578755 w 1839557"/>
                  <a:gd name="connsiteY6" fmla="*/ 596484 h 1294629"/>
                  <a:gd name="connsiteX7" fmla="*/ 1839480 w 1839557"/>
                  <a:gd name="connsiteY7" fmla="*/ 1081291 h 1294629"/>
                  <a:gd name="connsiteX8" fmla="*/ 1751747 w 1839557"/>
                  <a:gd name="connsiteY8" fmla="*/ 1294099 h 1294629"/>
                  <a:gd name="connsiteX9" fmla="*/ 1739113 w 1839557"/>
                  <a:gd name="connsiteY9" fmla="*/ 1294629 h 1294629"/>
                  <a:gd name="connsiteX10" fmla="*/ 1766346 w 1839557"/>
                  <a:gd name="connsiteY10" fmla="*/ 1268296 h 1294629"/>
                  <a:gd name="connsiteX11" fmla="*/ 1814259 w 1839557"/>
                  <a:gd name="connsiteY11" fmla="*/ 1093991 h 1294629"/>
                  <a:gd name="connsiteX12" fmla="*/ 1553534 w 1839557"/>
                  <a:gd name="connsiteY12" fmla="*/ 609184 h 1294629"/>
                  <a:gd name="connsiteX13" fmla="*/ 1206840 w 1839557"/>
                  <a:gd name="connsiteY13" fmla="*/ 423153 h 1294629"/>
                  <a:gd name="connsiteX14" fmla="*/ 920041 w 1839557"/>
                  <a:gd name="connsiteY14" fmla="*/ 193433 h 1294629"/>
                  <a:gd name="connsiteX15" fmla="*/ 568061 w 1839557"/>
                  <a:gd name="connsiteY15" fmla="*/ 146926 h 1294629"/>
                  <a:gd name="connsiteX16" fmla="*/ 441222 w 1839557"/>
                  <a:gd name="connsiteY16" fmla="*/ 129662 h 1294629"/>
                  <a:gd name="connsiteX17" fmla="*/ 242863 w 1839557"/>
                  <a:gd name="connsiteY17" fmla="*/ 42636 h 1294629"/>
                  <a:gd name="connsiteX18" fmla="*/ 3793 w 1839557"/>
                  <a:gd name="connsiteY18" fmla="*/ 20710 h 1294629"/>
                  <a:gd name="connsiteX19" fmla="*/ 0 w 1839557"/>
                  <a:gd name="connsiteY19" fmla="*/ 22584 h 1294629"/>
                  <a:gd name="connsiteX20" fmla="*/ 312 w 1839557"/>
                  <a:gd name="connsiteY20" fmla="*/ 22186 h 1294629"/>
                  <a:gd name="connsiteX21" fmla="*/ 57708 w 1839557"/>
                  <a:gd name="connsiteY21" fmla="*/ 1199 h 129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39557" h="1294629">
                    <a:moveTo>
                      <a:pt x="57708" y="1199"/>
                    </a:moveTo>
                    <a:cubicBezTo>
                      <a:pt x="115545" y="-6068"/>
                      <a:pt x="177446" y="21743"/>
                      <a:pt x="268084" y="29936"/>
                    </a:cubicBezTo>
                    <a:cubicBezTo>
                      <a:pt x="341368" y="36631"/>
                      <a:pt x="417472" y="82081"/>
                      <a:pt x="466443" y="116962"/>
                    </a:cubicBezTo>
                    <a:cubicBezTo>
                      <a:pt x="509430" y="113792"/>
                      <a:pt x="551003" y="118372"/>
                      <a:pt x="593282" y="134226"/>
                    </a:cubicBezTo>
                    <a:cubicBezTo>
                      <a:pt x="761698" y="198000"/>
                      <a:pt x="791294" y="188486"/>
                      <a:pt x="945262" y="180733"/>
                    </a:cubicBezTo>
                    <a:cubicBezTo>
                      <a:pt x="1099230" y="172984"/>
                      <a:pt x="1198589" y="330473"/>
                      <a:pt x="1232062" y="410453"/>
                    </a:cubicBezTo>
                    <a:cubicBezTo>
                      <a:pt x="1265530" y="490433"/>
                      <a:pt x="1404702" y="462598"/>
                      <a:pt x="1578755" y="596484"/>
                    </a:cubicBezTo>
                    <a:cubicBezTo>
                      <a:pt x="1752805" y="730369"/>
                      <a:pt x="1837013" y="917809"/>
                      <a:pt x="1839480" y="1081291"/>
                    </a:cubicBezTo>
                    <a:cubicBezTo>
                      <a:pt x="1841241" y="1183469"/>
                      <a:pt x="1813054" y="1247591"/>
                      <a:pt x="1751747" y="1294099"/>
                    </a:cubicBezTo>
                    <a:lnTo>
                      <a:pt x="1739113" y="1294629"/>
                    </a:lnTo>
                    <a:lnTo>
                      <a:pt x="1766346" y="1268296"/>
                    </a:lnTo>
                    <a:cubicBezTo>
                      <a:pt x="1800055" y="1225852"/>
                      <a:pt x="1815580" y="1170625"/>
                      <a:pt x="1814259" y="1093991"/>
                    </a:cubicBezTo>
                    <a:cubicBezTo>
                      <a:pt x="1811792" y="930509"/>
                      <a:pt x="1727584" y="743069"/>
                      <a:pt x="1553534" y="609184"/>
                    </a:cubicBezTo>
                    <a:cubicBezTo>
                      <a:pt x="1379480" y="475298"/>
                      <a:pt x="1240309" y="503133"/>
                      <a:pt x="1206840" y="423153"/>
                    </a:cubicBezTo>
                    <a:cubicBezTo>
                      <a:pt x="1173368" y="343173"/>
                      <a:pt x="1074008" y="185684"/>
                      <a:pt x="920041" y="193433"/>
                    </a:cubicBezTo>
                    <a:cubicBezTo>
                      <a:pt x="766073" y="201186"/>
                      <a:pt x="736478" y="210700"/>
                      <a:pt x="568061" y="146926"/>
                    </a:cubicBezTo>
                    <a:cubicBezTo>
                      <a:pt x="525782" y="131072"/>
                      <a:pt x="484209" y="126492"/>
                      <a:pt x="441222" y="129662"/>
                    </a:cubicBezTo>
                    <a:cubicBezTo>
                      <a:pt x="392251" y="94781"/>
                      <a:pt x="316147" y="49331"/>
                      <a:pt x="242863" y="42636"/>
                    </a:cubicBezTo>
                    <a:cubicBezTo>
                      <a:pt x="137119" y="33078"/>
                      <a:pt x="70488" y="-3184"/>
                      <a:pt x="3793" y="20710"/>
                    </a:cubicBezTo>
                    <a:lnTo>
                      <a:pt x="0" y="22584"/>
                    </a:lnTo>
                    <a:lnTo>
                      <a:pt x="312" y="22186"/>
                    </a:lnTo>
                    <a:cubicBezTo>
                      <a:pt x="19602" y="9942"/>
                      <a:pt x="38429" y="3622"/>
                      <a:pt x="57708" y="1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3" name="任意多边形: 形状 162"/>
              <p:cNvSpPr/>
              <p:nvPr/>
            </p:nvSpPr>
            <p:spPr>
              <a:xfrm>
                <a:off x="5084344" y="-1845465"/>
                <a:ext cx="443872" cy="98327"/>
              </a:xfrm>
              <a:custGeom>
                <a:avLst/>
                <a:gdLst>
                  <a:gd name="connsiteX0" fmla="*/ 443872 w 443872"/>
                  <a:gd name="connsiteY0" fmla="*/ 0 h 98327"/>
                  <a:gd name="connsiteX1" fmla="*/ 438522 w 443872"/>
                  <a:gd name="connsiteY1" fmla="*/ 7599 h 98327"/>
                  <a:gd name="connsiteX2" fmla="*/ 435630 w 443872"/>
                  <a:gd name="connsiteY2" fmla="*/ 12019 h 98327"/>
                  <a:gd name="connsiteX3" fmla="*/ 126972 w 443872"/>
                  <a:gd name="connsiteY3" fmla="*/ 49485 h 98327"/>
                  <a:gd name="connsiteX4" fmla="*/ 0 w 443872"/>
                  <a:gd name="connsiteY4" fmla="*/ 98327 h 98327"/>
                  <a:gd name="connsiteX5" fmla="*/ 16593 w 443872"/>
                  <a:gd name="connsiteY5" fmla="*/ 88946 h 98327"/>
                  <a:gd name="connsiteX6" fmla="*/ 300172 w 443872"/>
                  <a:gd name="connsiteY6" fmla="*/ 5759 h 98327"/>
                  <a:gd name="connsiteX7" fmla="*/ 443872 w 443872"/>
                  <a:gd name="connsiteY7" fmla="*/ 0 h 98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872" h="98327">
                    <a:moveTo>
                      <a:pt x="443872" y="0"/>
                    </a:moveTo>
                    <a:lnTo>
                      <a:pt x="438522" y="7599"/>
                    </a:lnTo>
                    <a:cubicBezTo>
                      <a:pt x="436596" y="10465"/>
                      <a:pt x="435630" y="12019"/>
                      <a:pt x="435630" y="12019"/>
                    </a:cubicBezTo>
                    <a:cubicBezTo>
                      <a:pt x="324206" y="7351"/>
                      <a:pt x="221463" y="21373"/>
                      <a:pt x="126972" y="49485"/>
                    </a:cubicBezTo>
                    <a:lnTo>
                      <a:pt x="0" y="98327"/>
                    </a:lnTo>
                    <a:lnTo>
                      <a:pt x="16593" y="88946"/>
                    </a:lnTo>
                    <a:cubicBezTo>
                      <a:pt x="102939" y="47894"/>
                      <a:pt x="197322" y="18631"/>
                      <a:pt x="300172" y="5759"/>
                    </a:cubicBezTo>
                    <a:lnTo>
                      <a:pt x="4438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4" name="任意多边形: 形状 163"/>
              <p:cNvSpPr/>
              <p:nvPr/>
            </p:nvSpPr>
            <p:spPr>
              <a:xfrm>
                <a:off x="7697248" y="-1840462"/>
                <a:ext cx="457665" cy="152177"/>
              </a:xfrm>
              <a:custGeom>
                <a:avLst/>
                <a:gdLst>
                  <a:gd name="connsiteX0" fmla="*/ 46537 w 457665"/>
                  <a:gd name="connsiteY0" fmla="*/ 0 h 152177"/>
                  <a:gd name="connsiteX1" fmla="*/ 30305 w 457665"/>
                  <a:gd name="connsiteY1" fmla="*/ 20664 h 152177"/>
                  <a:gd name="connsiteX2" fmla="*/ 44030 w 457665"/>
                  <a:gd name="connsiteY2" fmla="*/ 139477 h 152177"/>
                  <a:gd name="connsiteX3" fmla="*/ 371345 w 457665"/>
                  <a:gd name="connsiteY3" fmla="*/ 83806 h 152177"/>
                  <a:gd name="connsiteX4" fmla="*/ 457665 w 457665"/>
                  <a:gd name="connsiteY4" fmla="*/ 102128 h 152177"/>
                  <a:gd name="connsiteX5" fmla="*/ 420906 w 457665"/>
                  <a:gd name="connsiteY5" fmla="*/ 111123 h 152177"/>
                  <a:gd name="connsiteX6" fmla="*/ 390341 w 457665"/>
                  <a:gd name="connsiteY6" fmla="*/ 101309 h 152177"/>
                  <a:gd name="connsiteX7" fmla="*/ 346124 w 457665"/>
                  <a:gd name="connsiteY7" fmla="*/ 96506 h 152177"/>
                  <a:gd name="connsiteX8" fmla="*/ 18809 w 457665"/>
                  <a:gd name="connsiteY8" fmla="*/ 152177 h 152177"/>
                  <a:gd name="connsiteX9" fmla="*/ 21628 w 457665"/>
                  <a:gd name="connsiteY9" fmla="*/ 12302 h 152177"/>
                  <a:gd name="connsiteX10" fmla="*/ 46537 w 457665"/>
                  <a:gd name="connsiteY10" fmla="*/ 0 h 15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665" h="152177">
                    <a:moveTo>
                      <a:pt x="46537" y="0"/>
                    </a:moveTo>
                    <a:lnTo>
                      <a:pt x="30305" y="20664"/>
                    </a:lnTo>
                    <a:cubicBezTo>
                      <a:pt x="19718" y="47782"/>
                      <a:pt x="26325" y="91649"/>
                      <a:pt x="44030" y="139477"/>
                    </a:cubicBezTo>
                    <a:cubicBezTo>
                      <a:pt x="149374" y="119395"/>
                      <a:pt x="329065" y="85571"/>
                      <a:pt x="371345" y="83806"/>
                    </a:cubicBezTo>
                    <a:cubicBezTo>
                      <a:pt x="399883" y="82401"/>
                      <a:pt x="431946" y="91911"/>
                      <a:pt x="457665" y="102128"/>
                    </a:cubicBezTo>
                    <a:lnTo>
                      <a:pt x="420906" y="111123"/>
                    </a:lnTo>
                    <a:lnTo>
                      <a:pt x="390341" y="101309"/>
                    </a:lnTo>
                    <a:cubicBezTo>
                      <a:pt x="375543" y="97830"/>
                      <a:pt x="360393" y="95804"/>
                      <a:pt x="346124" y="96506"/>
                    </a:cubicBezTo>
                    <a:cubicBezTo>
                      <a:pt x="303844" y="98271"/>
                      <a:pt x="124153" y="132095"/>
                      <a:pt x="18809" y="152177"/>
                    </a:cubicBezTo>
                    <a:cubicBezTo>
                      <a:pt x="-4798" y="88406"/>
                      <a:pt x="-8674" y="31678"/>
                      <a:pt x="21628" y="12302"/>
                    </a:cubicBezTo>
                    <a:lnTo>
                      <a:pt x="4653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5" name="任意多边形: 形状 164"/>
              <p:cNvSpPr/>
              <p:nvPr/>
            </p:nvSpPr>
            <p:spPr>
              <a:xfrm>
                <a:off x="5721304" y="-1809833"/>
                <a:ext cx="771312" cy="81022"/>
              </a:xfrm>
              <a:custGeom>
                <a:avLst/>
                <a:gdLst>
                  <a:gd name="connsiteX0" fmla="*/ 356600 w 771312"/>
                  <a:gd name="connsiteY0" fmla="*/ 10 h 81022"/>
                  <a:gd name="connsiteX1" fmla="*/ 771312 w 771312"/>
                  <a:gd name="connsiteY1" fmla="*/ 71853 h 81022"/>
                  <a:gd name="connsiteX2" fmla="*/ 701765 w 771312"/>
                  <a:gd name="connsiteY2" fmla="*/ 58712 h 81022"/>
                  <a:gd name="connsiteX3" fmla="*/ 636112 w 771312"/>
                  <a:gd name="connsiteY3" fmla="*/ 52884 h 81022"/>
                  <a:gd name="connsiteX4" fmla="*/ 629438 w 771312"/>
                  <a:gd name="connsiteY4" fmla="*/ 50962 h 81022"/>
                  <a:gd name="connsiteX5" fmla="*/ 48694 w 771312"/>
                  <a:gd name="connsiteY5" fmla="*/ 60771 h 81022"/>
                  <a:gd name="connsiteX6" fmla="*/ 0 w 771312"/>
                  <a:gd name="connsiteY6" fmla="*/ 81022 h 81022"/>
                  <a:gd name="connsiteX7" fmla="*/ 22592 w 771312"/>
                  <a:gd name="connsiteY7" fmla="*/ 69415 h 81022"/>
                  <a:gd name="connsiteX8" fmla="*/ 356600 w 771312"/>
                  <a:gd name="connsiteY8" fmla="*/ 10 h 8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1312" h="81022">
                    <a:moveTo>
                      <a:pt x="356600" y="10"/>
                    </a:moveTo>
                    <a:cubicBezTo>
                      <a:pt x="472226" y="-485"/>
                      <a:pt x="609856" y="19003"/>
                      <a:pt x="771312" y="71853"/>
                    </a:cubicBezTo>
                    <a:cubicBezTo>
                      <a:pt x="771312" y="71853"/>
                      <a:pt x="745922" y="64696"/>
                      <a:pt x="701765" y="58712"/>
                    </a:cubicBezTo>
                    <a:lnTo>
                      <a:pt x="636112" y="52884"/>
                    </a:lnTo>
                    <a:lnTo>
                      <a:pt x="629438" y="50962"/>
                    </a:lnTo>
                    <a:cubicBezTo>
                      <a:pt x="367538" y="-13797"/>
                      <a:pt x="177213" y="13371"/>
                      <a:pt x="48694" y="60771"/>
                    </a:cubicBezTo>
                    <a:lnTo>
                      <a:pt x="0" y="81022"/>
                    </a:lnTo>
                    <a:lnTo>
                      <a:pt x="22592" y="69415"/>
                    </a:lnTo>
                    <a:cubicBezTo>
                      <a:pt x="101919" y="32474"/>
                      <a:pt x="212069" y="630"/>
                      <a:pt x="356600" y="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6" name="任意多边形: 形状 165"/>
              <p:cNvSpPr/>
              <p:nvPr/>
            </p:nvSpPr>
            <p:spPr>
              <a:xfrm>
                <a:off x="5839383" y="-1759114"/>
                <a:ext cx="628013" cy="117681"/>
              </a:xfrm>
              <a:custGeom>
                <a:avLst/>
                <a:gdLst>
                  <a:gd name="connsiteX0" fmla="*/ 504203 w 628013"/>
                  <a:gd name="connsiteY0" fmla="*/ 938 h 117681"/>
                  <a:gd name="connsiteX1" fmla="*/ 518034 w 628013"/>
                  <a:gd name="connsiteY1" fmla="*/ 2166 h 117681"/>
                  <a:gd name="connsiteX2" fmla="*/ 628013 w 628013"/>
                  <a:gd name="connsiteY2" fmla="*/ 33835 h 117681"/>
                  <a:gd name="connsiteX3" fmla="*/ 50816 w 628013"/>
                  <a:gd name="connsiteY3" fmla="*/ 92984 h 117681"/>
                  <a:gd name="connsiteX4" fmla="*/ 0 w 628013"/>
                  <a:gd name="connsiteY4" fmla="*/ 117681 h 117681"/>
                  <a:gd name="connsiteX5" fmla="*/ 4105 w 628013"/>
                  <a:gd name="connsiteY5" fmla="*/ 115243 h 117681"/>
                  <a:gd name="connsiteX6" fmla="*/ 504203 w 628013"/>
                  <a:gd name="connsiteY6" fmla="*/ 938 h 11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8013" h="117681">
                    <a:moveTo>
                      <a:pt x="504203" y="938"/>
                    </a:moveTo>
                    <a:lnTo>
                      <a:pt x="518034" y="2166"/>
                    </a:lnTo>
                    <a:lnTo>
                      <a:pt x="628013" y="33835"/>
                    </a:lnTo>
                    <a:cubicBezTo>
                      <a:pt x="628013" y="33835"/>
                      <a:pt x="359831" y="-41760"/>
                      <a:pt x="50816" y="92984"/>
                    </a:cubicBezTo>
                    <a:lnTo>
                      <a:pt x="0" y="117681"/>
                    </a:lnTo>
                    <a:lnTo>
                      <a:pt x="4105" y="115243"/>
                    </a:lnTo>
                    <a:cubicBezTo>
                      <a:pt x="197306" y="11368"/>
                      <a:pt x="381666" y="-4521"/>
                      <a:pt x="504203" y="9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7" name="任意多边形: 形状 166"/>
              <p:cNvSpPr/>
              <p:nvPr/>
            </p:nvSpPr>
            <p:spPr>
              <a:xfrm>
                <a:off x="4318028" y="-1747139"/>
                <a:ext cx="766316" cy="1022462"/>
              </a:xfrm>
              <a:custGeom>
                <a:avLst/>
                <a:gdLst>
                  <a:gd name="connsiteX0" fmla="*/ 766316 w 766316"/>
                  <a:gd name="connsiteY0" fmla="*/ 0 h 1022462"/>
                  <a:gd name="connsiteX1" fmla="*/ 659364 w 766316"/>
                  <a:gd name="connsiteY1" fmla="*/ 60467 h 1022462"/>
                  <a:gd name="connsiteX2" fmla="*/ 0 w 766316"/>
                  <a:gd name="connsiteY2" fmla="*/ 1022462 h 1022462"/>
                  <a:gd name="connsiteX3" fmla="*/ 24230 w 766316"/>
                  <a:gd name="connsiteY3" fmla="*/ 899279 h 1022462"/>
                  <a:gd name="connsiteX4" fmla="*/ 25595 w 766316"/>
                  <a:gd name="connsiteY4" fmla="*/ 893602 h 1022462"/>
                  <a:gd name="connsiteX5" fmla="*/ 41171 w 766316"/>
                  <a:gd name="connsiteY5" fmla="*/ 854681 h 1022462"/>
                  <a:gd name="connsiteX6" fmla="*/ 757688 w 766316"/>
                  <a:gd name="connsiteY6" fmla="*/ 3319 h 1022462"/>
                  <a:gd name="connsiteX7" fmla="*/ 766316 w 766316"/>
                  <a:gd name="connsiteY7" fmla="*/ 0 h 1022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6316" h="1022462">
                    <a:moveTo>
                      <a:pt x="766316" y="0"/>
                    </a:moveTo>
                    <a:lnTo>
                      <a:pt x="659364" y="60467"/>
                    </a:lnTo>
                    <a:cubicBezTo>
                      <a:pt x="188871" y="370629"/>
                      <a:pt x="0" y="1022462"/>
                      <a:pt x="0" y="1022462"/>
                    </a:cubicBezTo>
                    <a:cubicBezTo>
                      <a:pt x="7476" y="980006"/>
                      <a:pt x="15568" y="938961"/>
                      <a:pt x="24230" y="899279"/>
                    </a:cubicBezTo>
                    <a:lnTo>
                      <a:pt x="25595" y="893602"/>
                    </a:lnTo>
                    <a:lnTo>
                      <a:pt x="41171" y="854681"/>
                    </a:lnTo>
                    <a:cubicBezTo>
                      <a:pt x="143336" y="611556"/>
                      <a:pt x="369132" y="188057"/>
                      <a:pt x="757688" y="3319"/>
                    </a:cubicBezTo>
                    <a:lnTo>
                      <a:pt x="76631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8" name="任意多边形: 形状 167"/>
              <p:cNvSpPr/>
              <p:nvPr/>
            </p:nvSpPr>
            <p:spPr>
              <a:xfrm>
                <a:off x="7824161" y="-1729340"/>
                <a:ext cx="305530" cy="90816"/>
              </a:xfrm>
              <a:custGeom>
                <a:avLst/>
                <a:gdLst>
                  <a:gd name="connsiteX0" fmla="*/ 293992 w 305530"/>
                  <a:gd name="connsiteY0" fmla="*/ 0 h 90816"/>
                  <a:gd name="connsiteX1" fmla="*/ 305530 w 305530"/>
                  <a:gd name="connsiteY1" fmla="*/ 3705 h 90816"/>
                  <a:gd name="connsiteX2" fmla="*/ 78558 w 305530"/>
                  <a:gd name="connsiteY2" fmla="*/ 69205 h 90816"/>
                  <a:gd name="connsiteX3" fmla="*/ 0 w 305530"/>
                  <a:gd name="connsiteY3" fmla="*/ 90816 h 90816"/>
                  <a:gd name="connsiteX4" fmla="*/ 14005 w 305530"/>
                  <a:gd name="connsiteY4" fmla="*/ 81201 h 90816"/>
                  <a:gd name="connsiteX5" fmla="*/ 260600 w 305530"/>
                  <a:gd name="connsiteY5" fmla="*/ 8171 h 90816"/>
                  <a:gd name="connsiteX6" fmla="*/ 293992 w 305530"/>
                  <a:gd name="connsiteY6" fmla="*/ 0 h 90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5530" h="90816">
                    <a:moveTo>
                      <a:pt x="293992" y="0"/>
                    </a:moveTo>
                    <a:lnTo>
                      <a:pt x="305530" y="3705"/>
                    </a:lnTo>
                    <a:cubicBezTo>
                      <a:pt x="237356" y="16919"/>
                      <a:pt x="164027" y="43607"/>
                      <a:pt x="78558" y="69205"/>
                    </a:cubicBezTo>
                    <a:lnTo>
                      <a:pt x="0" y="90816"/>
                    </a:lnTo>
                    <a:lnTo>
                      <a:pt x="14005" y="81201"/>
                    </a:lnTo>
                    <a:cubicBezTo>
                      <a:pt x="108343" y="57947"/>
                      <a:pt x="188213" y="28749"/>
                      <a:pt x="260600" y="8171"/>
                    </a:cubicBezTo>
                    <a:lnTo>
                      <a:pt x="29399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69" name="任意多边形: 形状 168"/>
              <p:cNvSpPr/>
              <p:nvPr/>
            </p:nvSpPr>
            <p:spPr>
              <a:xfrm>
                <a:off x="5565016" y="-1728811"/>
                <a:ext cx="156288" cy="105840"/>
              </a:xfrm>
              <a:custGeom>
                <a:avLst/>
                <a:gdLst>
                  <a:gd name="connsiteX0" fmla="*/ 156288 w 156288"/>
                  <a:gd name="connsiteY0" fmla="*/ 0 h 105840"/>
                  <a:gd name="connsiteX1" fmla="*/ 134954 w 156288"/>
                  <a:gd name="connsiteY1" fmla="*/ 10960 h 105840"/>
                  <a:gd name="connsiteX2" fmla="*/ 17176 w 156288"/>
                  <a:gd name="connsiteY2" fmla="*/ 101816 h 105840"/>
                  <a:gd name="connsiteX3" fmla="*/ 0 w 156288"/>
                  <a:gd name="connsiteY3" fmla="*/ 105840 h 105840"/>
                  <a:gd name="connsiteX4" fmla="*/ 4586 w 156288"/>
                  <a:gd name="connsiteY4" fmla="*/ 101076 h 105840"/>
                  <a:gd name="connsiteX5" fmla="*/ 153659 w 156288"/>
                  <a:gd name="connsiteY5" fmla="*/ 1093 h 105840"/>
                  <a:gd name="connsiteX6" fmla="*/ 156288 w 156288"/>
                  <a:gd name="connsiteY6" fmla="*/ 0 h 1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6288" h="105840">
                    <a:moveTo>
                      <a:pt x="156288" y="0"/>
                    </a:moveTo>
                    <a:lnTo>
                      <a:pt x="134954" y="10960"/>
                    </a:lnTo>
                    <a:cubicBezTo>
                      <a:pt x="54385" y="56481"/>
                      <a:pt x="17176" y="101816"/>
                      <a:pt x="17176" y="101816"/>
                    </a:cubicBezTo>
                    <a:lnTo>
                      <a:pt x="0" y="105840"/>
                    </a:lnTo>
                    <a:lnTo>
                      <a:pt x="4586" y="101076"/>
                    </a:lnTo>
                    <a:cubicBezTo>
                      <a:pt x="25827" y="80071"/>
                      <a:pt x="74332" y="38033"/>
                      <a:pt x="153659" y="1093"/>
                    </a:cubicBezTo>
                    <a:lnTo>
                      <a:pt x="156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0" name="任意多边形: 形状 169"/>
              <p:cNvSpPr/>
              <p:nvPr/>
            </p:nvSpPr>
            <p:spPr>
              <a:xfrm>
                <a:off x="8006542" y="-1693939"/>
                <a:ext cx="89531" cy="139135"/>
              </a:xfrm>
              <a:custGeom>
                <a:avLst/>
                <a:gdLst>
                  <a:gd name="connsiteX0" fmla="*/ 89531 w 89531"/>
                  <a:gd name="connsiteY0" fmla="*/ 0 h 139135"/>
                  <a:gd name="connsiteX1" fmla="*/ 27876 w 89531"/>
                  <a:gd name="connsiteY1" fmla="*/ 133535 h 139135"/>
                  <a:gd name="connsiteX2" fmla="*/ 2125 w 89531"/>
                  <a:gd name="connsiteY2" fmla="*/ 139135 h 139135"/>
                  <a:gd name="connsiteX3" fmla="*/ 0 w 89531"/>
                  <a:gd name="connsiteY3" fmla="*/ 110654 h 139135"/>
                  <a:gd name="connsiteX4" fmla="*/ 64310 w 89531"/>
                  <a:gd name="connsiteY4" fmla="*/ 12700 h 139135"/>
                  <a:gd name="connsiteX5" fmla="*/ 30461 w 89531"/>
                  <a:gd name="connsiteY5" fmla="*/ 23629 h 139135"/>
                  <a:gd name="connsiteX6" fmla="*/ 44655 w 89531"/>
                  <a:gd name="connsiteY6" fmla="*/ 14489 h 139135"/>
                  <a:gd name="connsiteX7" fmla="*/ 89531 w 89531"/>
                  <a:gd name="connsiteY7" fmla="*/ 0 h 139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531" h="139135">
                    <a:moveTo>
                      <a:pt x="89531" y="0"/>
                    </a:moveTo>
                    <a:cubicBezTo>
                      <a:pt x="45490" y="11626"/>
                      <a:pt x="13427" y="94776"/>
                      <a:pt x="27876" y="133535"/>
                    </a:cubicBezTo>
                    <a:lnTo>
                      <a:pt x="2125" y="139135"/>
                    </a:lnTo>
                    <a:lnTo>
                      <a:pt x="0" y="110654"/>
                    </a:lnTo>
                    <a:cubicBezTo>
                      <a:pt x="4986" y="70371"/>
                      <a:pt x="31279" y="21420"/>
                      <a:pt x="64310" y="12700"/>
                    </a:cubicBezTo>
                    <a:lnTo>
                      <a:pt x="30461" y="23629"/>
                    </a:lnTo>
                    <a:lnTo>
                      <a:pt x="44655" y="14489"/>
                    </a:lnTo>
                    <a:cubicBezTo>
                      <a:pt x="59144" y="8279"/>
                      <a:pt x="74558" y="3875"/>
                      <a:pt x="895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1" name="任意多边形: 形状 170"/>
              <p:cNvSpPr/>
              <p:nvPr/>
            </p:nvSpPr>
            <p:spPr>
              <a:xfrm>
                <a:off x="8188565" y="-1671922"/>
                <a:ext cx="158722" cy="28165"/>
              </a:xfrm>
              <a:custGeom>
                <a:avLst/>
                <a:gdLst>
                  <a:gd name="connsiteX0" fmla="*/ 83014 w 158722"/>
                  <a:gd name="connsiteY0" fmla="*/ 4 h 28165"/>
                  <a:gd name="connsiteX1" fmla="*/ 158722 w 158722"/>
                  <a:gd name="connsiteY1" fmla="*/ 18502 h 28165"/>
                  <a:gd name="connsiteX2" fmla="*/ 125556 w 158722"/>
                  <a:gd name="connsiteY2" fmla="*/ 28165 h 28165"/>
                  <a:gd name="connsiteX3" fmla="*/ 96853 w 158722"/>
                  <a:gd name="connsiteY3" fmla="*/ 17196 h 28165"/>
                  <a:gd name="connsiteX4" fmla="*/ 18799 w 158722"/>
                  <a:gd name="connsiteY4" fmla="*/ 17725 h 28165"/>
                  <a:gd name="connsiteX5" fmla="*/ 0 w 158722"/>
                  <a:gd name="connsiteY5" fmla="*/ 25221 h 28165"/>
                  <a:gd name="connsiteX6" fmla="*/ 7569 w 158722"/>
                  <a:gd name="connsiteY6" fmla="*/ 19560 h 28165"/>
                  <a:gd name="connsiteX7" fmla="*/ 83014 w 158722"/>
                  <a:gd name="connsiteY7" fmla="*/ 4 h 28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722" h="28165">
                    <a:moveTo>
                      <a:pt x="83014" y="4"/>
                    </a:moveTo>
                    <a:cubicBezTo>
                      <a:pt x="109307" y="-172"/>
                      <a:pt x="135644" y="5994"/>
                      <a:pt x="158722" y="18502"/>
                    </a:cubicBezTo>
                    <a:lnTo>
                      <a:pt x="125556" y="28165"/>
                    </a:lnTo>
                    <a:lnTo>
                      <a:pt x="96853" y="17196"/>
                    </a:lnTo>
                    <a:cubicBezTo>
                      <a:pt x="71342" y="11030"/>
                      <a:pt x="44223" y="11206"/>
                      <a:pt x="18799" y="17725"/>
                    </a:cubicBezTo>
                    <a:lnTo>
                      <a:pt x="0" y="25221"/>
                    </a:lnTo>
                    <a:lnTo>
                      <a:pt x="7569" y="19560"/>
                    </a:lnTo>
                    <a:cubicBezTo>
                      <a:pt x="30472" y="6699"/>
                      <a:pt x="56721" y="180"/>
                      <a:pt x="83014" y="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2" name="任意多边形: 形状 171"/>
              <p:cNvSpPr/>
              <p:nvPr/>
            </p:nvSpPr>
            <p:spPr>
              <a:xfrm>
                <a:off x="7956244" y="-1670311"/>
                <a:ext cx="80759" cy="81526"/>
              </a:xfrm>
              <a:custGeom>
                <a:avLst/>
                <a:gdLst>
                  <a:gd name="connsiteX0" fmla="*/ 80759 w 80759"/>
                  <a:gd name="connsiteY0" fmla="*/ 0 h 81526"/>
                  <a:gd name="connsiteX1" fmla="*/ 55625 w 80759"/>
                  <a:gd name="connsiteY1" fmla="*/ 16184 h 81526"/>
                  <a:gd name="connsiteX2" fmla="*/ 17924 w 80759"/>
                  <a:gd name="connsiteY2" fmla="*/ 76433 h 81526"/>
                  <a:gd name="connsiteX3" fmla="*/ 0 w 80759"/>
                  <a:gd name="connsiteY3" fmla="*/ 81526 h 81526"/>
                  <a:gd name="connsiteX4" fmla="*/ 2112 w 80759"/>
                  <a:gd name="connsiteY4" fmla="*/ 79324 h 81526"/>
                  <a:gd name="connsiteX5" fmla="*/ 30404 w 80759"/>
                  <a:gd name="connsiteY5" fmla="*/ 28884 h 81526"/>
                  <a:gd name="connsiteX6" fmla="*/ 69732 w 80759"/>
                  <a:gd name="connsiteY6" fmla="*/ 3560 h 81526"/>
                  <a:gd name="connsiteX7" fmla="*/ 80759 w 80759"/>
                  <a:gd name="connsiteY7" fmla="*/ 0 h 81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759" h="81526">
                    <a:moveTo>
                      <a:pt x="80759" y="0"/>
                    </a:moveTo>
                    <a:lnTo>
                      <a:pt x="55625" y="16184"/>
                    </a:lnTo>
                    <a:cubicBezTo>
                      <a:pt x="43643" y="28165"/>
                      <a:pt x="30257" y="71502"/>
                      <a:pt x="17924" y="76433"/>
                    </a:cubicBezTo>
                    <a:lnTo>
                      <a:pt x="0" y="81526"/>
                    </a:lnTo>
                    <a:lnTo>
                      <a:pt x="2112" y="79324"/>
                    </a:lnTo>
                    <a:cubicBezTo>
                      <a:pt x="11641" y="64493"/>
                      <a:pt x="21418" y="37870"/>
                      <a:pt x="30404" y="28884"/>
                    </a:cubicBezTo>
                    <a:cubicBezTo>
                      <a:pt x="41679" y="17785"/>
                      <a:pt x="55243" y="9769"/>
                      <a:pt x="69732" y="3560"/>
                    </a:cubicBezTo>
                    <a:lnTo>
                      <a:pt x="8075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3" name="任意多边形: 形状 172"/>
              <p:cNvSpPr/>
              <p:nvPr/>
            </p:nvSpPr>
            <p:spPr>
              <a:xfrm>
                <a:off x="8091127" y="-1646701"/>
                <a:ext cx="97439" cy="132467"/>
              </a:xfrm>
              <a:custGeom>
                <a:avLst/>
                <a:gdLst>
                  <a:gd name="connsiteX0" fmla="*/ 97439 w 97439"/>
                  <a:gd name="connsiteY0" fmla="*/ 0 h 132467"/>
                  <a:gd name="connsiteX1" fmla="*/ 73580 w 97439"/>
                  <a:gd name="connsiteY1" fmla="*/ 17845 h 132467"/>
                  <a:gd name="connsiteX2" fmla="*/ 24676 w 97439"/>
                  <a:gd name="connsiteY2" fmla="*/ 122588 h 132467"/>
                  <a:gd name="connsiteX3" fmla="*/ 0 w 97439"/>
                  <a:gd name="connsiteY3" fmla="*/ 132467 h 132467"/>
                  <a:gd name="connsiteX4" fmla="*/ 6905 w 97439"/>
                  <a:gd name="connsiteY4" fmla="*/ 96717 h 132467"/>
                  <a:gd name="connsiteX5" fmla="*/ 79787 w 97439"/>
                  <a:gd name="connsiteY5" fmla="*/ 7039 h 132467"/>
                  <a:gd name="connsiteX6" fmla="*/ 97439 w 97439"/>
                  <a:gd name="connsiteY6" fmla="*/ 0 h 132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7439" h="132467">
                    <a:moveTo>
                      <a:pt x="97439" y="0"/>
                    </a:moveTo>
                    <a:lnTo>
                      <a:pt x="73580" y="17845"/>
                    </a:lnTo>
                    <a:cubicBezTo>
                      <a:pt x="45290" y="45227"/>
                      <a:pt x="27057" y="83212"/>
                      <a:pt x="24676" y="122588"/>
                    </a:cubicBezTo>
                    <a:lnTo>
                      <a:pt x="0" y="132467"/>
                    </a:lnTo>
                    <a:lnTo>
                      <a:pt x="6905" y="96717"/>
                    </a:lnTo>
                    <a:cubicBezTo>
                      <a:pt x="19210" y="59292"/>
                      <a:pt x="45436" y="26328"/>
                      <a:pt x="79787" y="7039"/>
                    </a:cubicBezTo>
                    <a:lnTo>
                      <a:pt x="9743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4" name="任意多边形: 形状 173"/>
              <p:cNvSpPr/>
              <p:nvPr/>
            </p:nvSpPr>
            <p:spPr>
              <a:xfrm>
                <a:off x="8264772" y="-1643758"/>
                <a:ext cx="57295" cy="19730"/>
              </a:xfrm>
              <a:custGeom>
                <a:avLst/>
                <a:gdLst>
                  <a:gd name="connsiteX0" fmla="*/ 49350 w 57295"/>
                  <a:gd name="connsiteY0" fmla="*/ 0 h 19730"/>
                  <a:gd name="connsiteX1" fmla="*/ 57295 w 57295"/>
                  <a:gd name="connsiteY1" fmla="*/ 3037 h 19730"/>
                  <a:gd name="connsiteX2" fmla="*/ 0 w 57295"/>
                  <a:gd name="connsiteY2" fmla="*/ 19730 h 19730"/>
                  <a:gd name="connsiteX3" fmla="*/ 13590 w 57295"/>
                  <a:gd name="connsiteY3" fmla="*/ 10419 h 19730"/>
                  <a:gd name="connsiteX4" fmla="*/ 49350 w 57295"/>
                  <a:gd name="connsiteY4" fmla="*/ 0 h 19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295" h="19730">
                    <a:moveTo>
                      <a:pt x="49350" y="0"/>
                    </a:moveTo>
                    <a:lnTo>
                      <a:pt x="57295" y="3037"/>
                    </a:lnTo>
                    <a:lnTo>
                      <a:pt x="0" y="19730"/>
                    </a:lnTo>
                    <a:lnTo>
                      <a:pt x="13590" y="10419"/>
                    </a:lnTo>
                    <a:lnTo>
                      <a:pt x="4935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>
                <a:off x="5672537" y="-1641434"/>
                <a:ext cx="188659" cy="157186"/>
              </a:xfrm>
              <a:custGeom>
                <a:avLst/>
                <a:gdLst>
                  <a:gd name="connsiteX0" fmla="*/ 166846 w 188659"/>
                  <a:gd name="connsiteY0" fmla="*/ 0 h 157186"/>
                  <a:gd name="connsiteX1" fmla="*/ 98190 w 188659"/>
                  <a:gd name="connsiteY1" fmla="*/ 40769 h 157186"/>
                  <a:gd name="connsiteX2" fmla="*/ 25221 w 188659"/>
                  <a:gd name="connsiteY2" fmla="*/ 93006 h 157186"/>
                  <a:gd name="connsiteX3" fmla="*/ 158549 w 188659"/>
                  <a:gd name="connsiteY3" fmla="*/ 144438 h 157186"/>
                  <a:gd name="connsiteX4" fmla="*/ 188659 w 188659"/>
                  <a:gd name="connsiteY4" fmla="*/ 139068 h 157186"/>
                  <a:gd name="connsiteX5" fmla="*/ 167211 w 188659"/>
                  <a:gd name="connsiteY5" fmla="*/ 151095 h 157186"/>
                  <a:gd name="connsiteX6" fmla="*/ 0 w 188659"/>
                  <a:gd name="connsiteY6" fmla="*/ 105706 h 157186"/>
                  <a:gd name="connsiteX7" fmla="*/ 145730 w 188659"/>
                  <a:gd name="connsiteY7" fmla="*/ 10262 h 157186"/>
                  <a:gd name="connsiteX8" fmla="*/ 166846 w 188659"/>
                  <a:gd name="connsiteY8" fmla="*/ 0 h 15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659" h="157186">
                    <a:moveTo>
                      <a:pt x="166846" y="0"/>
                    </a:moveTo>
                    <a:lnTo>
                      <a:pt x="98190" y="40769"/>
                    </a:lnTo>
                    <a:cubicBezTo>
                      <a:pt x="73867" y="56633"/>
                      <a:pt x="49510" y="74002"/>
                      <a:pt x="25221" y="93006"/>
                    </a:cubicBezTo>
                    <a:cubicBezTo>
                      <a:pt x="25221" y="93006"/>
                      <a:pt x="90621" y="146320"/>
                      <a:pt x="158549" y="144438"/>
                    </a:cubicBezTo>
                    <a:lnTo>
                      <a:pt x="188659" y="139068"/>
                    </a:lnTo>
                    <a:lnTo>
                      <a:pt x="167211" y="151095"/>
                    </a:lnTo>
                    <a:cubicBezTo>
                      <a:pt x="89017" y="178272"/>
                      <a:pt x="0" y="105706"/>
                      <a:pt x="0" y="105706"/>
                    </a:cubicBezTo>
                    <a:cubicBezTo>
                      <a:pt x="48577" y="67698"/>
                      <a:pt x="97430" y="36231"/>
                      <a:pt x="145730" y="10262"/>
                    </a:cubicBezTo>
                    <a:lnTo>
                      <a:pt x="16684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7168035" y="-1638523"/>
                <a:ext cx="656127" cy="478011"/>
              </a:xfrm>
              <a:custGeom>
                <a:avLst/>
                <a:gdLst>
                  <a:gd name="connsiteX0" fmla="*/ 656127 w 656127"/>
                  <a:gd name="connsiteY0" fmla="*/ 0 h 478011"/>
                  <a:gd name="connsiteX1" fmla="*/ 607508 w 656127"/>
                  <a:gd name="connsiteY1" fmla="*/ 33376 h 478011"/>
                  <a:gd name="connsiteX2" fmla="*/ 0 w 656127"/>
                  <a:gd name="connsiteY2" fmla="*/ 478011 h 478011"/>
                  <a:gd name="connsiteX3" fmla="*/ 9164 w 656127"/>
                  <a:gd name="connsiteY3" fmla="*/ 465984 h 478011"/>
                  <a:gd name="connsiteX4" fmla="*/ 18216 w 656127"/>
                  <a:gd name="connsiteY4" fmla="*/ 454679 h 478011"/>
                  <a:gd name="connsiteX5" fmla="*/ 57404 w 656127"/>
                  <a:gd name="connsiteY5" fmla="*/ 422171 h 478011"/>
                  <a:gd name="connsiteX6" fmla="*/ 644911 w 656127"/>
                  <a:gd name="connsiteY6" fmla="*/ 3085 h 478011"/>
                  <a:gd name="connsiteX7" fmla="*/ 656127 w 656127"/>
                  <a:gd name="connsiteY7" fmla="*/ 0 h 478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6127" h="478011">
                    <a:moveTo>
                      <a:pt x="656127" y="0"/>
                    </a:moveTo>
                    <a:lnTo>
                      <a:pt x="607508" y="33376"/>
                    </a:lnTo>
                    <a:cubicBezTo>
                      <a:pt x="445672" y="143711"/>
                      <a:pt x="182508" y="320167"/>
                      <a:pt x="0" y="478011"/>
                    </a:cubicBezTo>
                    <a:cubicBezTo>
                      <a:pt x="0" y="478011"/>
                      <a:pt x="3127" y="473767"/>
                      <a:pt x="9164" y="465984"/>
                    </a:cubicBezTo>
                    <a:lnTo>
                      <a:pt x="18216" y="454679"/>
                    </a:lnTo>
                    <a:lnTo>
                      <a:pt x="57404" y="422171"/>
                    </a:lnTo>
                    <a:cubicBezTo>
                      <a:pt x="259243" y="260739"/>
                      <a:pt x="515740" y="92799"/>
                      <a:pt x="644911" y="3085"/>
                    </a:cubicBezTo>
                    <a:lnTo>
                      <a:pt x="65612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7" name="任意多边形: 形状 176"/>
              <p:cNvSpPr/>
              <p:nvPr/>
            </p:nvSpPr>
            <p:spPr>
              <a:xfrm>
                <a:off x="8150721" y="-1624027"/>
                <a:ext cx="114051" cy="162697"/>
              </a:xfrm>
              <a:custGeom>
                <a:avLst/>
                <a:gdLst>
                  <a:gd name="connsiteX0" fmla="*/ 114051 w 114051"/>
                  <a:gd name="connsiteY0" fmla="*/ 0 h 162697"/>
                  <a:gd name="connsiteX1" fmla="*/ 69021 w 114051"/>
                  <a:gd name="connsiteY1" fmla="*/ 30853 h 162697"/>
                  <a:gd name="connsiteX2" fmla="*/ 28502 w 114051"/>
                  <a:gd name="connsiteY2" fmla="*/ 162275 h 162697"/>
                  <a:gd name="connsiteX3" fmla="*/ 2142 w 114051"/>
                  <a:gd name="connsiteY3" fmla="*/ 162697 h 162697"/>
                  <a:gd name="connsiteX4" fmla="*/ 0 w 114051"/>
                  <a:gd name="connsiteY4" fmla="*/ 139626 h 162697"/>
                  <a:gd name="connsiteX5" fmla="*/ 43800 w 114051"/>
                  <a:gd name="connsiteY5" fmla="*/ 43553 h 162697"/>
                  <a:gd name="connsiteX6" fmla="*/ 102420 w 114051"/>
                  <a:gd name="connsiteY6" fmla="*/ 3389 h 162697"/>
                  <a:gd name="connsiteX7" fmla="*/ 114051 w 114051"/>
                  <a:gd name="connsiteY7" fmla="*/ 0 h 162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051" h="162697">
                    <a:moveTo>
                      <a:pt x="114051" y="0"/>
                    </a:moveTo>
                    <a:lnTo>
                      <a:pt x="69021" y="30853"/>
                    </a:lnTo>
                    <a:cubicBezTo>
                      <a:pt x="35549" y="65032"/>
                      <a:pt x="16876" y="115767"/>
                      <a:pt x="28502" y="162275"/>
                    </a:cubicBezTo>
                    <a:lnTo>
                      <a:pt x="2142" y="162697"/>
                    </a:lnTo>
                    <a:lnTo>
                      <a:pt x="0" y="139626"/>
                    </a:lnTo>
                    <a:cubicBezTo>
                      <a:pt x="1917" y="104134"/>
                      <a:pt x="18696" y="69187"/>
                      <a:pt x="43800" y="43553"/>
                    </a:cubicBezTo>
                    <a:cubicBezTo>
                      <a:pt x="60537" y="26466"/>
                      <a:pt x="80620" y="13254"/>
                      <a:pt x="102420" y="3389"/>
                    </a:cubicBezTo>
                    <a:lnTo>
                      <a:pt x="1140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8" name="任意多边形: 形状 177"/>
              <p:cNvSpPr/>
              <p:nvPr/>
            </p:nvSpPr>
            <p:spPr>
              <a:xfrm>
                <a:off x="5335366" y="-1622971"/>
                <a:ext cx="229651" cy="74858"/>
              </a:xfrm>
              <a:custGeom>
                <a:avLst/>
                <a:gdLst>
                  <a:gd name="connsiteX0" fmla="*/ 229651 w 229651"/>
                  <a:gd name="connsiteY0" fmla="*/ 0 h 74858"/>
                  <a:gd name="connsiteX1" fmla="*/ 224735 w 229651"/>
                  <a:gd name="connsiteY1" fmla="*/ 5107 h 74858"/>
                  <a:gd name="connsiteX2" fmla="*/ 221606 w 229651"/>
                  <a:gd name="connsiteY2" fmla="*/ 8676 h 74858"/>
                  <a:gd name="connsiteX3" fmla="*/ 102434 w 229651"/>
                  <a:gd name="connsiteY3" fmla="*/ 36596 h 74858"/>
                  <a:gd name="connsiteX4" fmla="*/ 0 w 229651"/>
                  <a:gd name="connsiteY4" fmla="*/ 74858 h 74858"/>
                  <a:gd name="connsiteX5" fmla="*/ 21360 w 229651"/>
                  <a:gd name="connsiteY5" fmla="*/ 63600 h 74858"/>
                  <a:gd name="connsiteX6" fmla="*/ 127655 w 229651"/>
                  <a:gd name="connsiteY6" fmla="*/ 23896 h 74858"/>
                  <a:gd name="connsiteX7" fmla="*/ 229651 w 229651"/>
                  <a:gd name="connsiteY7" fmla="*/ 0 h 74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51" h="74858">
                    <a:moveTo>
                      <a:pt x="229651" y="0"/>
                    </a:moveTo>
                    <a:lnTo>
                      <a:pt x="224735" y="5107"/>
                    </a:lnTo>
                    <a:cubicBezTo>
                      <a:pt x="222640" y="7417"/>
                      <a:pt x="221606" y="8676"/>
                      <a:pt x="221606" y="8676"/>
                    </a:cubicBezTo>
                    <a:cubicBezTo>
                      <a:pt x="179657" y="15811"/>
                      <a:pt x="139973" y="25221"/>
                      <a:pt x="102434" y="36596"/>
                    </a:cubicBezTo>
                    <a:lnTo>
                      <a:pt x="0" y="74858"/>
                    </a:lnTo>
                    <a:lnTo>
                      <a:pt x="21360" y="63600"/>
                    </a:lnTo>
                    <a:cubicBezTo>
                      <a:pt x="54725" y="48610"/>
                      <a:pt x="90117" y="35271"/>
                      <a:pt x="127655" y="23896"/>
                    </a:cubicBezTo>
                    <a:lnTo>
                      <a:pt x="2296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79" name="任意多边形: 形状 178"/>
              <p:cNvSpPr/>
              <p:nvPr/>
            </p:nvSpPr>
            <p:spPr>
              <a:xfrm>
                <a:off x="7142813" y="-1613607"/>
                <a:ext cx="514608" cy="465795"/>
              </a:xfrm>
              <a:custGeom>
                <a:avLst/>
                <a:gdLst>
                  <a:gd name="connsiteX0" fmla="*/ 514608 w 514608"/>
                  <a:gd name="connsiteY0" fmla="*/ 0 h 465795"/>
                  <a:gd name="connsiteX1" fmla="*/ 61010 w 514608"/>
                  <a:gd name="connsiteY1" fmla="*/ 407815 h 465795"/>
                  <a:gd name="connsiteX2" fmla="*/ 43437 w 514608"/>
                  <a:gd name="connsiteY2" fmla="*/ 429763 h 465795"/>
                  <a:gd name="connsiteX3" fmla="*/ 0 w 514608"/>
                  <a:gd name="connsiteY3" fmla="*/ 465795 h 465795"/>
                  <a:gd name="connsiteX4" fmla="*/ 489387 w 514608"/>
                  <a:gd name="connsiteY4" fmla="*/ 12700 h 465795"/>
                  <a:gd name="connsiteX5" fmla="*/ 365504 w 514608"/>
                  <a:gd name="connsiteY5" fmla="*/ 33568 h 465795"/>
                  <a:gd name="connsiteX6" fmla="*/ 382838 w 514608"/>
                  <a:gd name="connsiteY6" fmla="*/ 22197 h 465795"/>
                  <a:gd name="connsiteX7" fmla="*/ 514608 w 514608"/>
                  <a:gd name="connsiteY7" fmla="*/ 0 h 46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4608" h="465795">
                    <a:moveTo>
                      <a:pt x="514608" y="0"/>
                    </a:moveTo>
                    <a:cubicBezTo>
                      <a:pt x="297661" y="136088"/>
                      <a:pt x="130854" y="322910"/>
                      <a:pt x="61010" y="407815"/>
                    </a:cubicBezTo>
                    <a:lnTo>
                      <a:pt x="43437" y="429763"/>
                    </a:lnTo>
                    <a:lnTo>
                      <a:pt x="0" y="465795"/>
                    </a:lnTo>
                    <a:cubicBezTo>
                      <a:pt x="0" y="465795"/>
                      <a:pt x="200124" y="194151"/>
                      <a:pt x="489387" y="12700"/>
                    </a:cubicBezTo>
                    <a:lnTo>
                      <a:pt x="365504" y="33568"/>
                    </a:lnTo>
                    <a:lnTo>
                      <a:pt x="382838" y="22197"/>
                    </a:lnTo>
                    <a:cubicBezTo>
                      <a:pt x="429697" y="14444"/>
                      <a:pt x="474089" y="6695"/>
                      <a:pt x="51460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0" name="任意多边形: 形状 179"/>
              <p:cNvSpPr/>
              <p:nvPr/>
            </p:nvSpPr>
            <p:spPr>
              <a:xfrm>
                <a:off x="5919774" y="-1610086"/>
                <a:ext cx="399847" cy="76515"/>
              </a:xfrm>
              <a:custGeom>
                <a:avLst/>
                <a:gdLst>
                  <a:gd name="connsiteX0" fmla="*/ 399847 w 399847"/>
                  <a:gd name="connsiteY0" fmla="*/ 0 h 76515"/>
                  <a:gd name="connsiteX1" fmla="*/ 367823 w 399847"/>
                  <a:gd name="connsiteY1" fmla="*/ 10532 h 76515"/>
                  <a:gd name="connsiteX2" fmla="*/ 358762 w 399847"/>
                  <a:gd name="connsiteY2" fmla="*/ 13838 h 76515"/>
                  <a:gd name="connsiteX3" fmla="*/ 320417 w 399847"/>
                  <a:gd name="connsiteY3" fmla="*/ 17061 h 76515"/>
                  <a:gd name="connsiteX4" fmla="*/ 53713 w 399847"/>
                  <a:gd name="connsiteY4" fmla="*/ 59079 h 76515"/>
                  <a:gd name="connsiteX5" fmla="*/ 0 w 399847"/>
                  <a:gd name="connsiteY5" fmla="*/ 76515 h 76515"/>
                  <a:gd name="connsiteX6" fmla="*/ 19865 w 399847"/>
                  <a:gd name="connsiteY6" fmla="*/ 65554 h 76515"/>
                  <a:gd name="connsiteX7" fmla="*/ 399847 w 399847"/>
                  <a:gd name="connsiteY7" fmla="*/ 0 h 76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847" h="76515">
                    <a:moveTo>
                      <a:pt x="399847" y="0"/>
                    </a:moveTo>
                    <a:cubicBezTo>
                      <a:pt x="399847" y="0"/>
                      <a:pt x="388330" y="3391"/>
                      <a:pt x="367823" y="10532"/>
                    </a:cubicBezTo>
                    <a:lnTo>
                      <a:pt x="358762" y="13838"/>
                    </a:lnTo>
                    <a:lnTo>
                      <a:pt x="320417" y="17061"/>
                    </a:lnTo>
                    <a:cubicBezTo>
                      <a:pt x="254322" y="23139"/>
                      <a:pt x="140684" y="36089"/>
                      <a:pt x="53713" y="59079"/>
                    </a:cubicBezTo>
                    <a:lnTo>
                      <a:pt x="0" y="76515"/>
                    </a:lnTo>
                    <a:lnTo>
                      <a:pt x="19865" y="65554"/>
                    </a:lnTo>
                    <a:cubicBezTo>
                      <a:pt x="140615" y="16188"/>
                      <a:pt x="399847" y="0"/>
                      <a:pt x="3998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1" name="任意多边形: 形状 180"/>
              <p:cNvSpPr/>
              <p:nvPr/>
            </p:nvSpPr>
            <p:spPr>
              <a:xfrm>
                <a:off x="6071015" y="-1597387"/>
                <a:ext cx="223385" cy="91870"/>
              </a:xfrm>
              <a:custGeom>
                <a:avLst/>
                <a:gdLst>
                  <a:gd name="connsiteX0" fmla="*/ 223385 w 223385"/>
                  <a:gd name="connsiteY0" fmla="*/ 0 h 91870"/>
                  <a:gd name="connsiteX1" fmla="*/ 46926 w 223385"/>
                  <a:gd name="connsiteY1" fmla="*/ 69177 h 91870"/>
                  <a:gd name="connsiteX2" fmla="*/ 0 w 223385"/>
                  <a:gd name="connsiteY2" fmla="*/ 91870 h 91870"/>
                  <a:gd name="connsiteX3" fmla="*/ 5876 w 223385"/>
                  <a:gd name="connsiteY3" fmla="*/ 88525 h 91870"/>
                  <a:gd name="connsiteX4" fmla="*/ 179395 w 223385"/>
                  <a:gd name="connsiteY4" fmla="*/ 11399 h 91870"/>
                  <a:gd name="connsiteX5" fmla="*/ 207521 w 223385"/>
                  <a:gd name="connsiteY5" fmla="*/ 1138 h 91870"/>
                  <a:gd name="connsiteX6" fmla="*/ 208673 w 223385"/>
                  <a:gd name="connsiteY6" fmla="*/ 1041 h 91870"/>
                  <a:gd name="connsiteX7" fmla="*/ 223385 w 223385"/>
                  <a:gd name="connsiteY7" fmla="*/ 0 h 9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385" h="91870">
                    <a:moveTo>
                      <a:pt x="223385" y="0"/>
                    </a:moveTo>
                    <a:cubicBezTo>
                      <a:pt x="223385" y="0"/>
                      <a:pt x="151405" y="21196"/>
                      <a:pt x="46926" y="69177"/>
                    </a:cubicBezTo>
                    <a:lnTo>
                      <a:pt x="0" y="91870"/>
                    </a:lnTo>
                    <a:lnTo>
                      <a:pt x="5876" y="88525"/>
                    </a:lnTo>
                    <a:cubicBezTo>
                      <a:pt x="75416" y="53173"/>
                      <a:pt x="136098" y="27867"/>
                      <a:pt x="179395" y="11399"/>
                    </a:cubicBezTo>
                    <a:lnTo>
                      <a:pt x="207521" y="1138"/>
                    </a:lnTo>
                    <a:lnTo>
                      <a:pt x="208673" y="1041"/>
                    </a:lnTo>
                    <a:cubicBezTo>
                      <a:pt x="218095" y="330"/>
                      <a:pt x="223385" y="0"/>
                      <a:pt x="22338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2" name="任意多边形: 形状 181"/>
              <p:cNvSpPr/>
              <p:nvPr/>
            </p:nvSpPr>
            <p:spPr>
              <a:xfrm>
                <a:off x="7817409" y="-1588784"/>
                <a:ext cx="138834" cy="50271"/>
              </a:xfrm>
              <a:custGeom>
                <a:avLst/>
                <a:gdLst>
                  <a:gd name="connsiteX0" fmla="*/ 138834 w 138834"/>
                  <a:gd name="connsiteY0" fmla="*/ 0 h 50271"/>
                  <a:gd name="connsiteX1" fmla="*/ 131537 w 138834"/>
                  <a:gd name="connsiteY1" fmla="*/ 7607 h 50271"/>
                  <a:gd name="connsiteX2" fmla="*/ 24428 w 138834"/>
                  <a:gd name="connsiteY2" fmla="*/ 38040 h 50271"/>
                  <a:gd name="connsiteX3" fmla="*/ 0 w 138834"/>
                  <a:gd name="connsiteY3" fmla="*/ 50271 h 50271"/>
                  <a:gd name="connsiteX4" fmla="*/ 290 w 138834"/>
                  <a:gd name="connsiteY4" fmla="*/ 50054 h 50271"/>
                  <a:gd name="connsiteX5" fmla="*/ 49649 w 138834"/>
                  <a:gd name="connsiteY5" fmla="*/ 25340 h 50271"/>
                  <a:gd name="connsiteX6" fmla="*/ 138834 w 138834"/>
                  <a:gd name="connsiteY6" fmla="*/ 0 h 50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834" h="50271">
                    <a:moveTo>
                      <a:pt x="138834" y="0"/>
                    </a:moveTo>
                    <a:lnTo>
                      <a:pt x="131537" y="7607"/>
                    </a:lnTo>
                    <a:cubicBezTo>
                      <a:pt x="95246" y="14478"/>
                      <a:pt x="58692" y="23991"/>
                      <a:pt x="24428" y="38040"/>
                    </a:cubicBezTo>
                    <a:lnTo>
                      <a:pt x="0" y="50271"/>
                    </a:lnTo>
                    <a:lnTo>
                      <a:pt x="290" y="50054"/>
                    </a:lnTo>
                    <a:cubicBezTo>
                      <a:pt x="15958" y="40524"/>
                      <a:pt x="32517" y="32365"/>
                      <a:pt x="49649" y="25340"/>
                    </a:cubicBezTo>
                    <a:lnTo>
                      <a:pt x="13883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3" name="任意多边形: 形状 182"/>
              <p:cNvSpPr/>
              <p:nvPr/>
            </p:nvSpPr>
            <p:spPr>
              <a:xfrm>
                <a:off x="6661735" y="-1580039"/>
                <a:ext cx="846582" cy="624937"/>
              </a:xfrm>
              <a:custGeom>
                <a:avLst/>
                <a:gdLst>
                  <a:gd name="connsiteX0" fmla="*/ 846582 w 846582"/>
                  <a:gd name="connsiteY0" fmla="*/ 0 h 624937"/>
                  <a:gd name="connsiteX1" fmla="*/ 779481 w 846582"/>
                  <a:gd name="connsiteY1" fmla="*/ 44020 h 624937"/>
                  <a:gd name="connsiteX2" fmla="*/ 0 w 846582"/>
                  <a:gd name="connsiteY2" fmla="*/ 624937 h 624937"/>
                  <a:gd name="connsiteX3" fmla="*/ 15525 w 846582"/>
                  <a:gd name="connsiteY3" fmla="*/ 607728 h 624937"/>
                  <a:gd name="connsiteX4" fmla="*/ 36485 w 846582"/>
                  <a:gd name="connsiteY4" fmla="*/ 584966 h 624937"/>
                  <a:gd name="connsiteX5" fmla="*/ 82334 w 846582"/>
                  <a:gd name="connsiteY5" fmla="*/ 545829 h 624937"/>
                  <a:gd name="connsiteX6" fmla="*/ 838695 w 846582"/>
                  <a:gd name="connsiteY6" fmla="*/ 1329 h 624937"/>
                  <a:gd name="connsiteX7" fmla="*/ 846582 w 846582"/>
                  <a:gd name="connsiteY7" fmla="*/ 0 h 62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6582" h="624937">
                    <a:moveTo>
                      <a:pt x="846582" y="0"/>
                    </a:moveTo>
                    <a:lnTo>
                      <a:pt x="779481" y="44020"/>
                    </a:lnTo>
                    <a:cubicBezTo>
                      <a:pt x="565286" y="185934"/>
                      <a:pt x="240155" y="411909"/>
                      <a:pt x="0" y="624937"/>
                    </a:cubicBezTo>
                    <a:cubicBezTo>
                      <a:pt x="0" y="624937"/>
                      <a:pt x="5439" y="618826"/>
                      <a:pt x="15525" y="607728"/>
                    </a:cubicBezTo>
                    <a:lnTo>
                      <a:pt x="36485" y="584966"/>
                    </a:lnTo>
                    <a:lnTo>
                      <a:pt x="82334" y="545829"/>
                    </a:lnTo>
                    <a:cubicBezTo>
                      <a:pt x="342770" y="331082"/>
                      <a:pt x="660194" y="117246"/>
                      <a:pt x="838695" y="1329"/>
                    </a:cubicBezTo>
                    <a:lnTo>
                      <a:pt x="84658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4" name="任意多边形: 形状 183"/>
              <p:cNvSpPr/>
              <p:nvPr/>
            </p:nvSpPr>
            <p:spPr>
              <a:xfrm>
                <a:off x="7854182" y="-1554805"/>
                <a:ext cx="155014" cy="46596"/>
              </a:xfrm>
              <a:custGeom>
                <a:avLst/>
                <a:gdLst>
                  <a:gd name="connsiteX0" fmla="*/ 154484 w 155014"/>
                  <a:gd name="connsiteY0" fmla="*/ 0 h 46596"/>
                  <a:gd name="connsiteX1" fmla="*/ 155014 w 155014"/>
                  <a:gd name="connsiteY1" fmla="*/ 7100 h 46596"/>
                  <a:gd name="connsiteX2" fmla="*/ 46275 w 155014"/>
                  <a:gd name="connsiteY2" fmla="*/ 30749 h 46596"/>
                  <a:gd name="connsiteX3" fmla="*/ 0 w 155014"/>
                  <a:gd name="connsiteY3" fmla="*/ 46596 h 46596"/>
                  <a:gd name="connsiteX4" fmla="*/ 19752 w 155014"/>
                  <a:gd name="connsiteY4" fmla="*/ 35769 h 46596"/>
                  <a:gd name="connsiteX5" fmla="*/ 71496 w 155014"/>
                  <a:gd name="connsiteY5" fmla="*/ 18049 h 46596"/>
                  <a:gd name="connsiteX6" fmla="*/ 154484 w 155014"/>
                  <a:gd name="connsiteY6" fmla="*/ 0 h 4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5014" h="46596">
                    <a:moveTo>
                      <a:pt x="154484" y="0"/>
                    </a:moveTo>
                    <a:lnTo>
                      <a:pt x="155014" y="7100"/>
                    </a:lnTo>
                    <a:cubicBezTo>
                      <a:pt x="117667" y="15203"/>
                      <a:pt x="81377" y="21192"/>
                      <a:pt x="46275" y="30749"/>
                    </a:cubicBezTo>
                    <a:lnTo>
                      <a:pt x="0" y="46596"/>
                    </a:lnTo>
                    <a:lnTo>
                      <a:pt x="19752" y="35769"/>
                    </a:lnTo>
                    <a:cubicBezTo>
                      <a:pt x="36692" y="28497"/>
                      <a:pt x="53946" y="22827"/>
                      <a:pt x="71496" y="18049"/>
                    </a:cubicBezTo>
                    <a:lnTo>
                      <a:pt x="15448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5" name="任意多边形: 形状 184"/>
              <p:cNvSpPr/>
              <p:nvPr/>
            </p:nvSpPr>
            <p:spPr>
              <a:xfrm>
                <a:off x="6636515" y="-1553359"/>
                <a:ext cx="663645" cy="610956"/>
              </a:xfrm>
              <a:custGeom>
                <a:avLst/>
                <a:gdLst>
                  <a:gd name="connsiteX0" fmla="*/ 663645 w 663645"/>
                  <a:gd name="connsiteY0" fmla="*/ 0 h 610956"/>
                  <a:gd name="connsiteX1" fmla="*/ 84148 w 663645"/>
                  <a:gd name="connsiteY1" fmla="*/ 533912 h 610956"/>
                  <a:gd name="connsiteX2" fmla="*/ 61706 w 663645"/>
                  <a:gd name="connsiteY2" fmla="*/ 558285 h 610956"/>
                  <a:gd name="connsiteX3" fmla="*/ 0 w 663645"/>
                  <a:gd name="connsiteY3" fmla="*/ 610956 h 610956"/>
                  <a:gd name="connsiteX4" fmla="*/ 638424 w 663645"/>
                  <a:gd name="connsiteY4" fmla="*/ 12700 h 610956"/>
                  <a:gd name="connsiteX5" fmla="*/ 183915 w 663645"/>
                  <a:gd name="connsiteY5" fmla="*/ 89862 h 610956"/>
                  <a:gd name="connsiteX6" fmla="*/ 166356 w 663645"/>
                  <a:gd name="connsiteY6" fmla="*/ 97723 h 610956"/>
                  <a:gd name="connsiteX7" fmla="*/ 182498 w 663645"/>
                  <a:gd name="connsiteY7" fmla="*/ 89087 h 610956"/>
                  <a:gd name="connsiteX8" fmla="*/ 209136 w 663645"/>
                  <a:gd name="connsiteY8" fmla="*/ 77162 h 610956"/>
                  <a:gd name="connsiteX9" fmla="*/ 663645 w 663645"/>
                  <a:gd name="connsiteY9" fmla="*/ 0 h 610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3645" h="610956">
                    <a:moveTo>
                      <a:pt x="663645" y="0"/>
                    </a:moveTo>
                    <a:cubicBezTo>
                      <a:pt x="445904" y="155378"/>
                      <a:pt x="195661" y="414208"/>
                      <a:pt x="84148" y="533912"/>
                    </a:cubicBezTo>
                    <a:lnTo>
                      <a:pt x="61706" y="558285"/>
                    </a:lnTo>
                    <a:lnTo>
                      <a:pt x="0" y="610956"/>
                    </a:lnTo>
                    <a:cubicBezTo>
                      <a:pt x="0" y="610956"/>
                      <a:pt x="348103" y="219871"/>
                      <a:pt x="638424" y="12700"/>
                    </a:cubicBezTo>
                    <a:cubicBezTo>
                      <a:pt x="403418" y="52513"/>
                      <a:pt x="183915" y="89862"/>
                      <a:pt x="183915" y="89862"/>
                    </a:cubicBezTo>
                    <a:lnTo>
                      <a:pt x="166356" y="97723"/>
                    </a:lnTo>
                    <a:lnTo>
                      <a:pt x="182498" y="89087"/>
                    </a:lnTo>
                    <a:cubicBezTo>
                      <a:pt x="192661" y="84052"/>
                      <a:pt x="201583" y="80069"/>
                      <a:pt x="209136" y="77162"/>
                    </a:cubicBezTo>
                    <a:cubicBezTo>
                      <a:pt x="209136" y="77162"/>
                      <a:pt x="428639" y="39813"/>
                      <a:pt x="66364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6" name="任意多边形: 形状 185"/>
              <p:cNvSpPr/>
              <p:nvPr/>
            </p:nvSpPr>
            <p:spPr>
              <a:xfrm>
                <a:off x="4794527" y="-1548113"/>
                <a:ext cx="540838" cy="744882"/>
              </a:xfrm>
              <a:custGeom>
                <a:avLst/>
                <a:gdLst>
                  <a:gd name="connsiteX0" fmla="*/ 540838 w 540838"/>
                  <a:gd name="connsiteY0" fmla="*/ 0 h 744882"/>
                  <a:gd name="connsiteX1" fmla="*/ 468063 w 540838"/>
                  <a:gd name="connsiteY1" fmla="*/ 38356 h 744882"/>
                  <a:gd name="connsiteX2" fmla="*/ 38066 w 540838"/>
                  <a:gd name="connsiteY2" fmla="*/ 667115 h 744882"/>
                  <a:gd name="connsiteX3" fmla="*/ 31726 w 540838"/>
                  <a:gd name="connsiteY3" fmla="*/ 696180 h 744882"/>
                  <a:gd name="connsiteX4" fmla="*/ 0 w 540838"/>
                  <a:gd name="connsiteY4" fmla="*/ 744882 h 744882"/>
                  <a:gd name="connsiteX5" fmla="*/ 536977 w 540838"/>
                  <a:gd name="connsiteY5" fmla="*/ 1442 h 744882"/>
                  <a:gd name="connsiteX6" fmla="*/ 540838 w 540838"/>
                  <a:gd name="connsiteY6" fmla="*/ 0 h 74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0838" h="744882">
                    <a:moveTo>
                      <a:pt x="540838" y="0"/>
                    </a:moveTo>
                    <a:lnTo>
                      <a:pt x="468063" y="38356"/>
                    </a:lnTo>
                    <a:cubicBezTo>
                      <a:pt x="173754" y="218167"/>
                      <a:pt x="70192" y="531894"/>
                      <a:pt x="38066" y="667115"/>
                    </a:cubicBezTo>
                    <a:lnTo>
                      <a:pt x="31726" y="696180"/>
                    </a:lnTo>
                    <a:lnTo>
                      <a:pt x="0" y="744882"/>
                    </a:lnTo>
                    <a:cubicBezTo>
                      <a:pt x="0" y="744882"/>
                      <a:pt x="69864" y="211308"/>
                      <a:pt x="536977" y="1442"/>
                    </a:cubicBezTo>
                    <a:lnTo>
                      <a:pt x="54083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7" name="任意多边形: 形状 186"/>
              <p:cNvSpPr/>
              <p:nvPr/>
            </p:nvSpPr>
            <p:spPr>
              <a:xfrm>
                <a:off x="7679437" y="-1538514"/>
                <a:ext cx="137973" cy="245896"/>
              </a:xfrm>
              <a:custGeom>
                <a:avLst/>
                <a:gdLst>
                  <a:gd name="connsiteX0" fmla="*/ 137973 w 137973"/>
                  <a:gd name="connsiteY0" fmla="*/ 0 h 245896"/>
                  <a:gd name="connsiteX1" fmla="*/ 94256 w 137973"/>
                  <a:gd name="connsiteY1" fmla="*/ 32721 h 245896"/>
                  <a:gd name="connsiteX2" fmla="*/ 34402 w 137973"/>
                  <a:gd name="connsiteY2" fmla="*/ 125690 h 245896"/>
                  <a:gd name="connsiteX3" fmla="*/ 26044 w 137973"/>
                  <a:gd name="connsiteY3" fmla="*/ 174869 h 245896"/>
                  <a:gd name="connsiteX4" fmla="*/ 18441 w 137973"/>
                  <a:gd name="connsiteY4" fmla="*/ 191257 h 245896"/>
                  <a:gd name="connsiteX5" fmla="*/ 8785 w 137973"/>
                  <a:gd name="connsiteY5" fmla="*/ 245896 h 245896"/>
                  <a:gd name="connsiteX6" fmla="*/ 69035 w 137973"/>
                  <a:gd name="connsiteY6" fmla="*/ 45421 h 245896"/>
                  <a:gd name="connsiteX7" fmla="*/ 113042 w 137973"/>
                  <a:gd name="connsiteY7" fmla="*/ 12483 h 245896"/>
                  <a:gd name="connsiteX8" fmla="*/ 137973 w 137973"/>
                  <a:gd name="connsiteY8" fmla="*/ 0 h 24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973" h="245896">
                    <a:moveTo>
                      <a:pt x="137973" y="0"/>
                    </a:moveTo>
                    <a:lnTo>
                      <a:pt x="94256" y="32721"/>
                    </a:lnTo>
                    <a:cubicBezTo>
                      <a:pt x="67126" y="57736"/>
                      <a:pt x="45809" y="90501"/>
                      <a:pt x="34402" y="125690"/>
                    </a:cubicBezTo>
                    <a:lnTo>
                      <a:pt x="26044" y="174869"/>
                    </a:lnTo>
                    <a:lnTo>
                      <a:pt x="18441" y="191257"/>
                    </a:lnTo>
                    <a:cubicBezTo>
                      <a:pt x="12771" y="208901"/>
                      <a:pt x="9402" y="227223"/>
                      <a:pt x="8785" y="245896"/>
                    </a:cubicBezTo>
                    <a:cubicBezTo>
                      <a:pt x="-16231" y="176484"/>
                      <a:pt x="14774" y="95450"/>
                      <a:pt x="69035" y="45421"/>
                    </a:cubicBezTo>
                    <a:cubicBezTo>
                      <a:pt x="82599" y="32913"/>
                      <a:pt x="97375" y="22012"/>
                      <a:pt x="113042" y="12483"/>
                    </a:cubicBezTo>
                    <a:lnTo>
                      <a:pt x="1379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8" name="任意多边形: 形状 187"/>
              <p:cNvSpPr/>
              <p:nvPr/>
            </p:nvSpPr>
            <p:spPr>
              <a:xfrm>
                <a:off x="5861195" y="-1533572"/>
                <a:ext cx="58578" cy="31206"/>
              </a:xfrm>
              <a:custGeom>
                <a:avLst/>
                <a:gdLst>
                  <a:gd name="connsiteX0" fmla="*/ 58578 w 58578"/>
                  <a:gd name="connsiteY0" fmla="*/ 0 h 31206"/>
                  <a:gd name="connsiteX1" fmla="*/ 36331 w 58578"/>
                  <a:gd name="connsiteY1" fmla="*/ 12276 h 31206"/>
                  <a:gd name="connsiteX2" fmla="*/ 3773 w 58578"/>
                  <a:gd name="connsiteY2" fmla="*/ 30533 h 31206"/>
                  <a:gd name="connsiteX3" fmla="*/ 0 w 58578"/>
                  <a:gd name="connsiteY3" fmla="*/ 31206 h 31206"/>
                  <a:gd name="connsiteX4" fmla="*/ 11110 w 58578"/>
                  <a:gd name="connsiteY4" fmla="*/ 24976 h 31206"/>
                  <a:gd name="connsiteX5" fmla="*/ 53222 w 58578"/>
                  <a:gd name="connsiteY5" fmla="*/ 1739 h 31206"/>
                  <a:gd name="connsiteX6" fmla="*/ 58578 w 58578"/>
                  <a:gd name="connsiteY6" fmla="*/ 0 h 3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578" h="31206">
                    <a:moveTo>
                      <a:pt x="58578" y="0"/>
                    </a:moveTo>
                    <a:lnTo>
                      <a:pt x="36331" y="12276"/>
                    </a:lnTo>
                    <a:cubicBezTo>
                      <a:pt x="25893" y="20732"/>
                      <a:pt x="14944" y="26650"/>
                      <a:pt x="3773" y="30533"/>
                    </a:cubicBezTo>
                    <a:lnTo>
                      <a:pt x="0" y="31206"/>
                    </a:lnTo>
                    <a:lnTo>
                      <a:pt x="11110" y="24976"/>
                    </a:lnTo>
                    <a:cubicBezTo>
                      <a:pt x="21548" y="16520"/>
                      <a:pt x="35972" y="8791"/>
                      <a:pt x="53222" y="1739"/>
                    </a:cubicBezTo>
                    <a:lnTo>
                      <a:pt x="5857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89" name="任意多边形: 形状 188"/>
              <p:cNvSpPr/>
              <p:nvPr/>
            </p:nvSpPr>
            <p:spPr>
              <a:xfrm>
                <a:off x="8792850" y="-1530107"/>
                <a:ext cx="610724" cy="551752"/>
              </a:xfrm>
              <a:custGeom>
                <a:avLst/>
                <a:gdLst>
                  <a:gd name="connsiteX0" fmla="*/ 37480 w 610724"/>
                  <a:gd name="connsiteY0" fmla="*/ 0 h 551752"/>
                  <a:gd name="connsiteX1" fmla="*/ 46994 w 610724"/>
                  <a:gd name="connsiteY1" fmla="*/ 107815 h 551752"/>
                  <a:gd name="connsiteX2" fmla="*/ 51222 w 610724"/>
                  <a:gd name="connsiteY2" fmla="*/ 229720 h 551752"/>
                  <a:gd name="connsiteX3" fmla="*/ 610724 w 610724"/>
                  <a:gd name="connsiteY3" fmla="*/ 551752 h 551752"/>
                  <a:gd name="connsiteX4" fmla="*/ 441875 w 610724"/>
                  <a:gd name="connsiteY4" fmla="*/ 306979 h 551752"/>
                  <a:gd name="connsiteX5" fmla="*/ 436291 w 610724"/>
                  <a:gd name="connsiteY5" fmla="*/ 304266 h 551752"/>
                  <a:gd name="connsiteX6" fmla="*/ 411591 w 610724"/>
                  <a:gd name="connsiteY6" fmla="*/ 280832 h 551752"/>
                  <a:gd name="connsiteX7" fmla="*/ 26000 w 610724"/>
                  <a:gd name="connsiteY7" fmla="*/ 242420 h 551752"/>
                  <a:gd name="connsiteX8" fmla="*/ 21772 w 610724"/>
                  <a:gd name="connsiteY8" fmla="*/ 120515 h 551752"/>
                  <a:gd name="connsiteX9" fmla="*/ 7751 w 610724"/>
                  <a:gd name="connsiteY9" fmla="*/ 21519 h 551752"/>
                  <a:gd name="connsiteX10" fmla="*/ 11338 w 610724"/>
                  <a:gd name="connsiteY10" fmla="*/ 14502 h 551752"/>
                  <a:gd name="connsiteX11" fmla="*/ 22127 w 610724"/>
                  <a:gd name="connsiteY11" fmla="*/ 7366 h 551752"/>
                  <a:gd name="connsiteX12" fmla="*/ 37480 w 610724"/>
                  <a:gd name="connsiteY12" fmla="*/ 0 h 55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0724" h="551752">
                    <a:moveTo>
                      <a:pt x="37480" y="0"/>
                    </a:moveTo>
                    <a:cubicBezTo>
                      <a:pt x="37480" y="0"/>
                      <a:pt x="4362" y="50736"/>
                      <a:pt x="46994" y="107815"/>
                    </a:cubicBezTo>
                    <a:cubicBezTo>
                      <a:pt x="89980" y="165246"/>
                      <a:pt x="51222" y="229720"/>
                      <a:pt x="51222" y="229720"/>
                    </a:cubicBezTo>
                    <a:cubicBezTo>
                      <a:pt x="525812" y="85266"/>
                      <a:pt x="610724" y="551752"/>
                      <a:pt x="610724" y="551752"/>
                    </a:cubicBezTo>
                    <a:cubicBezTo>
                      <a:pt x="582317" y="432444"/>
                      <a:pt x="517939" y="354854"/>
                      <a:pt x="441875" y="306979"/>
                    </a:cubicBezTo>
                    <a:lnTo>
                      <a:pt x="436291" y="304266"/>
                    </a:lnTo>
                    <a:lnTo>
                      <a:pt x="411591" y="280832"/>
                    </a:lnTo>
                    <a:cubicBezTo>
                      <a:pt x="327145" y="219993"/>
                      <a:pt x="203972" y="188250"/>
                      <a:pt x="26000" y="242420"/>
                    </a:cubicBezTo>
                    <a:cubicBezTo>
                      <a:pt x="26000" y="242420"/>
                      <a:pt x="64759" y="177946"/>
                      <a:pt x="21772" y="120515"/>
                    </a:cubicBezTo>
                    <a:cubicBezTo>
                      <a:pt x="-10200" y="77706"/>
                      <a:pt x="435" y="38465"/>
                      <a:pt x="7751" y="21519"/>
                    </a:cubicBezTo>
                    <a:lnTo>
                      <a:pt x="11338" y="14502"/>
                    </a:lnTo>
                    <a:lnTo>
                      <a:pt x="22127" y="7366"/>
                    </a:lnTo>
                    <a:cubicBezTo>
                      <a:pt x="31424" y="2378"/>
                      <a:pt x="37480" y="0"/>
                      <a:pt x="374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0" name="任意多边形: 形状 189"/>
              <p:cNvSpPr/>
              <p:nvPr/>
            </p:nvSpPr>
            <p:spPr>
              <a:xfrm>
                <a:off x="8694479" y="-1517406"/>
                <a:ext cx="110631" cy="168045"/>
              </a:xfrm>
              <a:custGeom>
                <a:avLst/>
                <a:gdLst>
                  <a:gd name="connsiteX0" fmla="*/ 110631 w 110631"/>
                  <a:gd name="connsiteY0" fmla="*/ 0 h 168045"/>
                  <a:gd name="connsiteX1" fmla="*/ 109710 w 110631"/>
                  <a:gd name="connsiteY1" fmla="*/ 1802 h 168045"/>
                  <a:gd name="connsiteX2" fmla="*/ 85690 w 110631"/>
                  <a:gd name="connsiteY2" fmla="*/ 17689 h 168045"/>
                  <a:gd name="connsiteX3" fmla="*/ 25222 w 110631"/>
                  <a:gd name="connsiteY3" fmla="*/ 116255 h 168045"/>
                  <a:gd name="connsiteX4" fmla="*/ 41782 w 110631"/>
                  <a:gd name="connsiteY4" fmla="*/ 104274 h 168045"/>
                  <a:gd name="connsiteX5" fmla="*/ 83707 w 110631"/>
                  <a:gd name="connsiteY5" fmla="*/ 126120 h 168045"/>
                  <a:gd name="connsiteX6" fmla="*/ 61864 w 110631"/>
                  <a:gd name="connsiteY6" fmla="*/ 168045 h 168045"/>
                  <a:gd name="connsiteX7" fmla="*/ 51834 w 110631"/>
                  <a:gd name="connsiteY7" fmla="*/ 167920 h 168045"/>
                  <a:gd name="connsiteX8" fmla="*/ 56152 w 110631"/>
                  <a:gd name="connsiteY8" fmla="*/ 164275 h 168045"/>
                  <a:gd name="connsiteX9" fmla="*/ 58486 w 110631"/>
                  <a:gd name="connsiteY9" fmla="*/ 138820 h 168045"/>
                  <a:gd name="connsiteX10" fmla="*/ 16561 w 110631"/>
                  <a:gd name="connsiteY10" fmla="*/ 116974 h 168045"/>
                  <a:gd name="connsiteX11" fmla="*/ 0 w 110631"/>
                  <a:gd name="connsiteY11" fmla="*/ 128955 h 168045"/>
                  <a:gd name="connsiteX12" fmla="*/ 110631 w 110631"/>
                  <a:gd name="connsiteY12" fmla="*/ 0 h 168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631" h="168045">
                    <a:moveTo>
                      <a:pt x="110631" y="0"/>
                    </a:moveTo>
                    <a:lnTo>
                      <a:pt x="109710" y="1802"/>
                    </a:lnTo>
                    <a:lnTo>
                      <a:pt x="85690" y="17689"/>
                    </a:lnTo>
                    <a:cubicBezTo>
                      <a:pt x="59750" y="38565"/>
                      <a:pt x="32093" y="70804"/>
                      <a:pt x="25222" y="116255"/>
                    </a:cubicBezTo>
                    <a:cubicBezTo>
                      <a:pt x="29098" y="110618"/>
                      <a:pt x="34736" y="106390"/>
                      <a:pt x="41782" y="104274"/>
                    </a:cubicBezTo>
                    <a:cubicBezTo>
                      <a:pt x="59397" y="98992"/>
                      <a:pt x="78070" y="108502"/>
                      <a:pt x="83707" y="126120"/>
                    </a:cubicBezTo>
                    <a:cubicBezTo>
                      <a:pt x="88992" y="143735"/>
                      <a:pt x="79479" y="162411"/>
                      <a:pt x="61864" y="168045"/>
                    </a:cubicBezTo>
                    <a:lnTo>
                      <a:pt x="51834" y="167920"/>
                    </a:lnTo>
                    <a:lnTo>
                      <a:pt x="56152" y="164275"/>
                    </a:lnTo>
                    <a:cubicBezTo>
                      <a:pt x="60072" y="156700"/>
                      <a:pt x="61129" y="147628"/>
                      <a:pt x="58486" y="138820"/>
                    </a:cubicBezTo>
                    <a:cubicBezTo>
                      <a:pt x="52848" y="121202"/>
                      <a:pt x="34176" y="111692"/>
                      <a:pt x="16561" y="116974"/>
                    </a:cubicBezTo>
                    <a:cubicBezTo>
                      <a:pt x="9514" y="119090"/>
                      <a:pt x="3878" y="123318"/>
                      <a:pt x="0" y="128955"/>
                    </a:cubicBezTo>
                    <a:cubicBezTo>
                      <a:pt x="13742" y="38052"/>
                      <a:pt x="110631" y="0"/>
                      <a:pt x="11063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1" name="任意多边形: 形状 190"/>
              <p:cNvSpPr/>
              <p:nvPr/>
            </p:nvSpPr>
            <p:spPr>
              <a:xfrm>
                <a:off x="8038938" y="-1514235"/>
                <a:ext cx="52189" cy="23496"/>
              </a:xfrm>
              <a:custGeom>
                <a:avLst/>
                <a:gdLst>
                  <a:gd name="connsiteX0" fmla="*/ 52189 w 52189"/>
                  <a:gd name="connsiteY0" fmla="*/ 0 h 23496"/>
                  <a:gd name="connsiteX1" fmla="*/ 51644 w 52189"/>
                  <a:gd name="connsiteY1" fmla="*/ 2821 h 23496"/>
                  <a:gd name="connsiteX2" fmla="*/ 0 w 52189"/>
                  <a:gd name="connsiteY2" fmla="*/ 23496 h 23496"/>
                  <a:gd name="connsiteX3" fmla="*/ 9142 w 52189"/>
                  <a:gd name="connsiteY3" fmla="*/ 17233 h 23496"/>
                  <a:gd name="connsiteX4" fmla="*/ 52189 w 52189"/>
                  <a:gd name="connsiteY4" fmla="*/ 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89" h="23496">
                    <a:moveTo>
                      <a:pt x="52189" y="0"/>
                    </a:moveTo>
                    <a:lnTo>
                      <a:pt x="51644" y="2821"/>
                    </a:lnTo>
                    <a:lnTo>
                      <a:pt x="0" y="23496"/>
                    </a:lnTo>
                    <a:lnTo>
                      <a:pt x="9142" y="17233"/>
                    </a:lnTo>
                    <a:lnTo>
                      <a:pt x="521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2" name="任意多边形: 形状 191"/>
              <p:cNvSpPr/>
              <p:nvPr/>
            </p:nvSpPr>
            <p:spPr>
              <a:xfrm>
                <a:off x="7704658" y="-1508208"/>
                <a:ext cx="149524" cy="202891"/>
              </a:xfrm>
              <a:custGeom>
                <a:avLst/>
                <a:gdLst>
                  <a:gd name="connsiteX0" fmla="*/ 149524 w 149524"/>
                  <a:gd name="connsiteY0" fmla="*/ 0 h 202891"/>
                  <a:gd name="connsiteX1" fmla="*/ 119414 w 149524"/>
                  <a:gd name="connsiteY1" fmla="*/ 16505 h 202891"/>
                  <a:gd name="connsiteX2" fmla="*/ 8784 w 149524"/>
                  <a:gd name="connsiteY2" fmla="*/ 202891 h 202891"/>
                  <a:gd name="connsiteX3" fmla="*/ 14 w 149524"/>
                  <a:gd name="connsiteY3" fmla="*/ 149319 h 202891"/>
                  <a:gd name="connsiteX4" fmla="*/ 822 w 149524"/>
                  <a:gd name="connsiteY4" fmla="*/ 144564 h 202891"/>
                  <a:gd name="connsiteX5" fmla="*/ 16683 w 149524"/>
                  <a:gd name="connsiteY5" fmla="*/ 110376 h 202891"/>
                  <a:gd name="connsiteX6" fmla="*/ 94193 w 149524"/>
                  <a:gd name="connsiteY6" fmla="*/ 29205 h 202891"/>
                  <a:gd name="connsiteX7" fmla="*/ 144055 w 149524"/>
                  <a:gd name="connsiteY7" fmla="*/ 1873 h 202891"/>
                  <a:gd name="connsiteX8" fmla="*/ 149524 w 149524"/>
                  <a:gd name="connsiteY8" fmla="*/ 0 h 202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9524" h="202891">
                    <a:moveTo>
                      <a:pt x="149524" y="0"/>
                    </a:moveTo>
                    <a:lnTo>
                      <a:pt x="119414" y="16505"/>
                    </a:lnTo>
                    <a:cubicBezTo>
                      <a:pt x="57759" y="59140"/>
                      <a:pt x="11251" y="128197"/>
                      <a:pt x="8784" y="202891"/>
                    </a:cubicBezTo>
                    <a:cubicBezTo>
                      <a:pt x="2530" y="185538"/>
                      <a:pt x="-222" y="167459"/>
                      <a:pt x="14" y="149319"/>
                    </a:cubicBezTo>
                    <a:lnTo>
                      <a:pt x="822" y="144564"/>
                    </a:lnTo>
                    <a:lnTo>
                      <a:pt x="16683" y="110376"/>
                    </a:lnTo>
                    <a:cubicBezTo>
                      <a:pt x="36325" y="78446"/>
                      <a:pt x="63366" y="50523"/>
                      <a:pt x="94193" y="29205"/>
                    </a:cubicBezTo>
                    <a:cubicBezTo>
                      <a:pt x="110489" y="18019"/>
                      <a:pt x="127115" y="9145"/>
                      <a:pt x="144055" y="1873"/>
                    </a:cubicBezTo>
                    <a:lnTo>
                      <a:pt x="1495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3" name="任意多边形: 形状 192"/>
              <p:cNvSpPr/>
              <p:nvPr/>
            </p:nvSpPr>
            <p:spPr>
              <a:xfrm>
                <a:off x="5914640" y="-1505517"/>
                <a:ext cx="156374" cy="87360"/>
              </a:xfrm>
              <a:custGeom>
                <a:avLst/>
                <a:gdLst>
                  <a:gd name="connsiteX0" fmla="*/ 156374 w 156374"/>
                  <a:gd name="connsiteY0" fmla="*/ 0 h 87360"/>
                  <a:gd name="connsiteX1" fmla="*/ 13891 w 156374"/>
                  <a:gd name="connsiteY1" fmla="*/ 81109 h 87360"/>
                  <a:gd name="connsiteX2" fmla="*/ 0 w 156374"/>
                  <a:gd name="connsiteY2" fmla="*/ 87360 h 87360"/>
                  <a:gd name="connsiteX3" fmla="*/ 137029 w 156374"/>
                  <a:gd name="connsiteY3" fmla="*/ 9355 h 87360"/>
                  <a:gd name="connsiteX4" fmla="*/ 156374 w 156374"/>
                  <a:gd name="connsiteY4" fmla="*/ 0 h 8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74" h="87360">
                    <a:moveTo>
                      <a:pt x="156374" y="0"/>
                    </a:moveTo>
                    <a:lnTo>
                      <a:pt x="13891" y="81109"/>
                    </a:lnTo>
                    <a:lnTo>
                      <a:pt x="0" y="87360"/>
                    </a:lnTo>
                    <a:lnTo>
                      <a:pt x="137029" y="9355"/>
                    </a:lnTo>
                    <a:lnTo>
                      <a:pt x="15637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4" name="任意多边形: 形状 193"/>
              <p:cNvSpPr/>
              <p:nvPr/>
            </p:nvSpPr>
            <p:spPr>
              <a:xfrm>
                <a:off x="7847417" y="-1490738"/>
                <a:ext cx="191520" cy="447571"/>
              </a:xfrm>
              <a:custGeom>
                <a:avLst/>
                <a:gdLst>
                  <a:gd name="connsiteX0" fmla="*/ 191520 w 191520"/>
                  <a:gd name="connsiteY0" fmla="*/ 0 h 447571"/>
                  <a:gd name="connsiteX1" fmla="*/ 140403 w 191520"/>
                  <a:gd name="connsiteY1" fmla="*/ 35019 h 447571"/>
                  <a:gd name="connsiteX2" fmla="*/ 53114 w 191520"/>
                  <a:gd name="connsiteY2" fmla="*/ 151242 h 447571"/>
                  <a:gd name="connsiteX3" fmla="*/ 25323 w 191520"/>
                  <a:gd name="connsiteY3" fmla="*/ 293718 h 447571"/>
                  <a:gd name="connsiteX4" fmla="*/ 33829 w 191520"/>
                  <a:gd name="connsiteY4" fmla="*/ 357925 h 447571"/>
                  <a:gd name="connsiteX5" fmla="*/ 32048 w 191520"/>
                  <a:gd name="connsiteY5" fmla="*/ 373107 h 447571"/>
                  <a:gd name="connsiteX6" fmla="*/ 34940 w 191520"/>
                  <a:gd name="connsiteY6" fmla="*/ 447571 h 447571"/>
                  <a:gd name="connsiteX7" fmla="*/ 27893 w 191520"/>
                  <a:gd name="connsiteY7" fmla="*/ 163942 h 447571"/>
                  <a:gd name="connsiteX8" fmla="*/ 175441 w 191520"/>
                  <a:gd name="connsiteY8" fmla="*/ 6437 h 447571"/>
                  <a:gd name="connsiteX9" fmla="*/ 191520 w 191520"/>
                  <a:gd name="connsiteY9" fmla="*/ 0 h 447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1520" h="447571">
                    <a:moveTo>
                      <a:pt x="191520" y="0"/>
                    </a:moveTo>
                    <a:lnTo>
                      <a:pt x="140403" y="35019"/>
                    </a:lnTo>
                    <a:cubicBezTo>
                      <a:pt x="103321" y="66773"/>
                      <a:pt x="73020" y="106497"/>
                      <a:pt x="53114" y="151242"/>
                    </a:cubicBezTo>
                    <a:cubicBezTo>
                      <a:pt x="33384" y="195814"/>
                      <a:pt x="24134" y="244876"/>
                      <a:pt x="25323" y="293718"/>
                    </a:cubicBezTo>
                    <a:lnTo>
                      <a:pt x="33829" y="357925"/>
                    </a:lnTo>
                    <a:lnTo>
                      <a:pt x="32048" y="373107"/>
                    </a:lnTo>
                    <a:cubicBezTo>
                      <a:pt x="30997" y="398750"/>
                      <a:pt x="31945" y="423876"/>
                      <a:pt x="34940" y="447571"/>
                    </a:cubicBezTo>
                    <a:cubicBezTo>
                      <a:pt x="-9105" y="360193"/>
                      <a:pt x="-11568" y="253085"/>
                      <a:pt x="27893" y="163942"/>
                    </a:cubicBezTo>
                    <a:cubicBezTo>
                      <a:pt x="57752" y="96825"/>
                      <a:pt x="110999" y="41003"/>
                      <a:pt x="175441" y="6437"/>
                    </a:cubicBezTo>
                    <a:lnTo>
                      <a:pt x="19152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5" name="任意多边形: 形状 194"/>
              <p:cNvSpPr/>
              <p:nvPr/>
            </p:nvSpPr>
            <p:spPr>
              <a:xfrm>
                <a:off x="8326498" y="-1485009"/>
                <a:ext cx="384892" cy="198028"/>
              </a:xfrm>
              <a:custGeom>
                <a:avLst/>
                <a:gdLst>
                  <a:gd name="connsiteX0" fmla="*/ 0 w 384892"/>
                  <a:gd name="connsiteY0" fmla="*/ 0 h 198028"/>
                  <a:gd name="connsiteX1" fmla="*/ 358666 w 384892"/>
                  <a:gd name="connsiteY1" fmla="*/ 130499 h 198028"/>
                  <a:gd name="connsiteX2" fmla="*/ 368467 w 384892"/>
                  <a:gd name="connsiteY2" fmla="*/ 139885 h 198028"/>
                  <a:gd name="connsiteX3" fmla="*/ 384892 w 384892"/>
                  <a:gd name="connsiteY3" fmla="*/ 198028 h 198028"/>
                  <a:gd name="connsiteX4" fmla="*/ 77677 w 384892"/>
                  <a:gd name="connsiteY4" fmla="*/ 24812 h 198028"/>
                  <a:gd name="connsiteX5" fmla="*/ 66079 w 384892"/>
                  <a:gd name="connsiteY5" fmla="*/ 23447 h 198028"/>
                  <a:gd name="connsiteX6" fmla="*/ 49635 w 384892"/>
                  <a:gd name="connsiteY6" fmla="*/ 17127 h 198028"/>
                  <a:gd name="connsiteX7" fmla="*/ 0 w 384892"/>
                  <a:gd name="connsiteY7" fmla="*/ 0 h 198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4892" h="198028">
                    <a:moveTo>
                      <a:pt x="0" y="0"/>
                    </a:moveTo>
                    <a:cubicBezTo>
                      <a:pt x="185635" y="9031"/>
                      <a:pt x="299427" y="79167"/>
                      <a:pt x="358666" y="130499"/>
                    </a:cubicBezTo>
                    <a:lnTo>
                      <a:pt x="368467" y="139885"/>
                    </a:lnTo>
                    <a:lnTo>
                      <a:pt x="384892" y="198028"/>
                    </a:lnTo>
                    <a:cubicBezTo>
                      <a:pt x="384892" y="198028"/>
                      <a:pt x="298302" y="67199"/>
                      <a:pt x="77677" y="24812"/>
                    </a:cubicBezTo>
                    <a:lnTo>
                      <a:pt x="66079" y="23447"/>
                    </a:lnTo>
                    <a:lnTo>
                      <a:pt x="49635" y="17127"/>
                    </a:lnTo>
                    <a:cubicBezTo>
                      <a:pt x="19268" y="603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6" name="任意多边形: 形状 195"/>
              <p:cNvSpPr/>
              <p:nvPr/>
            </p:nvSpPr>
            <p:spPr>
              <a:xfrm>
                <a:off x="8301278" y="-1472309"/>
                <a:ext cx="1077075" cy="506654"/>
              </a:xfrm>
              <a:custGeom>
                <a:avLst/>
                <a:gdLst>
                  <a:gd name="connsiteX0" fmla="*/ 0 w 1077075"/>
                  <a:gd name="connsiteY0" fmla="*/ 0 h 506654"/>
                  <a:gd name="connsiteX1" fmla="*/ 91300 w 1077075"/>
                  <a:gd name="connsiteY1" fmla="*/ 10747 h 506654"/>
                  <a:gd name="connsiteX2" fmla="*/ 127708 w 1077075"/>
                  <a:gd name="connsiteY2" fmla="*/ 24739 h 506654"/>
                  <a:gd name="connsiteX3" fmla="*/ 427230 w 1077075"/>
                  <a:gd name="connsiteY3" fmla="*/ 214553 h 506654"/>
                  <a:gd name="connsiteX4" fmla="*/ 568163 w 1077075"/>
                  <a:gd name="connsiteY4" fmla="*/ 201869 h 506654"/>
                  <a:gd name="connsiteX5" fmla="*/ 854387 w 1077075"/>
                  <a:gd name="connsiteY5" fmla="*/ 210767 h 506654"/>
                  <a:gd name="connsiteX6" fmla="*/ 927864 w 1077075"/>
                  <a:gd name="connsiteY6" fmla="*/ 246468 h 506654"/>
                  <a:gd name="connsiteX7" fmla="*/ 975296 w 1077075"/>
                  <a:gd name="connsiteY7" fmla="*/ 291468 h 506654"/>
                  <a:gd name="connsiteX8" fmla="*/ 1077075 w 1077075"/>
                  <a:gd name="connsiteY8" fmla="*/ 506654 h 506654"/>
                  <a:gd name="connsiteX9" fmla="*/ 542941 w 1077075"/>
                  <a:gd name="connsiteY9" fmla="*/ 214569 h 506654"/>
                  <a:gd name="connsiteX10" fmla="*/ 402009 w 1077075"/>
                  <a:gd name="connsiteY10" fmla="*/ 227253 h 506654"/>
                  <a:gd name="connsiteX11" fmla="*/ 0 w 1077075"/>
                  <a:gd name="connsiteY11" fmla="*/ 0 h 50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77075" h="506654">
                    <a:moveTo>
                      <a:pt x="0" y="0"/>
                    </a:moveTo>
                    <a:lnTo>
                      <a:pt x="91300" y="10747"/>
                    </a:lnTo>
                    <a:lnTo>
                      <a:pt x="127708" y="24739"/>
                    </a:lnTo>
                    <a:cubicBezTo>
                      <a:pt x="226265" y="64511"/>
                      <a:pt x="368656" y="132858"/>
                      <a:pt x="427230" y="214553"/>
                    </a:cubicBezTo>
                    <a:cubicBezTo>
                      <a:pt x="427230" y="214553"/>
                      <a:pt x="441323" y="249435"/>
                      <a:pt x="568163" y="201869"/>
                    </a:cubicBezTo>
                    <a:cubicBezTo>
                      <a:pt x="631582" y="178088"/>
                      <a:pt x="746177" y="171570"/>
                      <a:pt x="854387" y="210767"/>
                    </a:cubicBezTo>
                    <a:lnTo>
                      <a:pt x="927864" y="246468"/>
                    </a:lnTo>
                    <a:lnTo>
                      <a:pt x="975296" y="291468"/>
                    </a:lnTo>
                    <a:cubicBezTo>
                      <a:pt x="1055847" y="390033"/>
                      <a:pt x="1077075" y="506654"/>
                      <a:pt x="1077075" y="506654"/>
                    </a:cubicBezTo>
                    <a:cubicBezTo>
                      <a:pt x="1001323" y="188498"/>
                      <a:pt x="669781" y="167007"/>
                      <a:pt x="542941" y="214569"/>
                    </a:cubicBezTo>
                    <a:cubicBezTo>
                      <a:pt x="416103" y="262135"/>
                      <a:pt x="402009" y="227253"/>
                      <a:pt x="402009" y="227253"/>
                    </a:cubicBezTo>
                    <a:cubicBezTo>
                      <a:pt x="308291" y="9654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7" name="任意多边形: 形状 196"/>
              <p:cNvSpPr/>
              <p:nvPr/>
            </p:nvSpPr>
            <p:spPr>
              <a:xfrm>
                <a:off x="8049619" y="-1461331"/>
                <a:ext cx="104383" cy="29114"/>
              </a:xfrm>
              <a:custGeom>
                <a:avLst/>
                <a:gdLst>
                  <a:gd name="connsiteX0" fmla="*/ 103244 w 104383"/>
                  <a:gd name="connsiteY0" fmla="*/ 0 h 29114"/>
                  <a:gd name="connsiteX1" fmla="*/ 104383 w 104383"/>
                  <a:gd name="connsiteY1" fmla="*/ 12278 h 29114"/>
                  <a:gd name="connsiteX2" fmla="*/ 42202 w 104383"/>
                  <a:gd name="connsiteY2" fmla="*/ 13274 h 29114"/>
                  <a:gd name="connsiteX3" fmla="*/ 0 w 104383"/>
                  <a:gd name="connsiteY3" fmla="*/ 29114 h 29114"/>
                  <a:gd name="connsiteX4" fmla="*/ 8711 w 104383"/>
                  <a:gd name="connsiteY4" fmla="*/ 22611 h 29114"/>
                  <a:gd name="connsiteX5" fmla="*/ 67423 w 104383"/>
                  <a:gd name="connsiteY5" fmla="*/ 574 h 29114"/>
                  <a:gd name="connsiteX6" fmla="*/ 103244 w 104383"/>
                  <a:gd name="connsiteY6" fmla="*/ 0 h 29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383" h="29114">
                    <a:moveTo>
                      <a:pt x="103244" y="0"/>
                    </a:moveTo>
                    <a:lnTo>
                      <a:pt x="104383" y="12278"/>
                    </a:lnTo>
                    <a:cubicBezTo>
                      <a:pt x="83508" y="8578"/>
                      <a:pt x="62566" y="9172"/>
                      <a:pt x="42202" y="13274"/>
                    </a:cubicBezTo>
                    <a:lnTo>
                      <a:pt x="0" y="29114"/>
                    </a:lnTo>
                    <a:lnTo>
                      <a:pt x="8711" y="22611"/>
                    </a:lnTo>
                    <a:cubicBezTo>
                      <a:pt x="27275" y="12284"/>
                      <a:pt x="47060" y="4675"/>
                      <a:pt x="67423" y="574"/>
                    </a:cubicBezTo>
                    <a:lnTo>
                      <a:pt x="10324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8" name="任意多边形: 形状 197"/>
              <p:cNvSpPr/>
              <p:nvPr/>
            </p:nvSpPr>
            <p:spPr>
              <a:xfrm>
                <a:off x="5685266" y="-1455636"/>
                <a:ext cx="1117605" cy="2725152"/>
              </a:xfrm>
              <a:custGeom>
                <a:avLst/>
                <a:gdLst>
                  <a:gd name="connsiteX0" fmla="*/ 1117605 w 1117605"/>
                  <a:gd name="connsiteY0" fmla="*/ 0 h 2725152"/>
                  <a:gd name="connsiteX1" fmla="*/ 1099665 w 1117605"/>
                  <a:gd name="connsiteY1" fmla="*/ 9597 h 2725152"/>
                  <a:gd name="connsiteX2" fmla="*/ 435992 w 1117605"/>
                  <a:gd name="connsiteY2" fmla="*/ 2725152 h 2725152"/>
                  <a:gd name="connsiteX3" fmla="*/ 284000 w 1117605"/>
                  <a:gd name="connsiteY3" fmla="*/ 2560801 h 2725152"/>
                  <a:gd name="connsiteX4" fmla="*/ 283129 w 1117605"/>
                  <a:gd name="connsiteY4" fmla="*/ 2559671 h 2725152"/>
                  <a:gd name="connsiteX5" fmla="*/ 224935 w 1117605"/>
                  <a:gd name="connsiteY5" fmla="*/ 2467950 h 2725152"/>
                  <a:gd name="connsiteX6" fmla="*/ 1108526 w 1117605"/>
                  <a:gd name="connsiteY6" fmla="*/ 4064 h 2725152"/>
                  <a:gd name="connsiteX7" fmla="*/ 1117605 w 1117605"/>
                  <a:gd name="connsiteY7" fmla="*/ 0 h 2725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7605" h="2725152">
                    <a:moveTo>
                      <a:pt x="1117605" y="0"/>
                    </a:moveTo>
                    <a:lnTo>
                      <a:pt x="1099665" y="9597"/>
                    </a:lnTo>
                    <a:cubicBezTo>
                      <a:pt x="724189" y="222950"/>
                      <a:pt x="-652382" y="1359319"/>
                      <a:pt x="435992" y="2725152"/>
                    </a:cubicBezTo>
                    <a:cubicBezTo>
                      <a:pt x="435992" y="2725152"/>
                      <a:pt x="370481" y="2666819"/>
                      <a:pt x="284000" y="2560801"/>
                    </a:cubicBezTo>
                    <a:lnTo>
                      <a:pt x="283129" y="2559671"/>
                    </a:lnTo>
                    <a:lnTo>
                      <a:pt x="224935" y="2467950"/>
                    </a:lnTo>
                    <a:cubicBezTo>
                      <a:pt x="-524346" y="1180200"/>
                      <a:pt x="813804" y="150077"/>
                      <a:pt x="1108526" y="4064"/>
                    </a:cubicBezTo>
                    <a:lnTo>
                      <a:pt x="11176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199" name="任意多边形: 形状 198"/>
              <p:cNvSpPr/>
              <p:nvPr/>
            </p:nvSpPr>
            <p:spPr>
              <a:xfrm>
                <a:off x="7881246" y="-1432216"/>
                <a:ext cx="168372" cy="376349"/>
              </a:xfrm>
              <a:custGeom>
                <a:avLst/>
                <a:gdLst>
                  <a:gd name="connsiteX0" fmla="*/ 168372 w 168372"/>
                  <a:gd name="connsiteY0" fmla="*/ 0 h 376349"/>
                  <a:gd name="connsiteX1" fmla="*/ 125704 w 168372"/>
                  <a:gd name="connsiteY1" fmla="*/ 31853 h 376349"/>
                  <a:gd name="connsiteX2" fmla="*/ 85523 w 168372"/>
                  <a:gd name="connsiteY2" fmla="*/ 81801 h 376349"/>
                  <a:gd name="connsiteX3" fmla="*/ 26332 w 168372"/>
                  <a:gd name="connsiteY3" fmla="*/ 376349 h 376349"/>
                  <a:gd name="connsiteX4" fmla="*/ 1100 w 168372"/>
                  <a:gd name="connsiteY4" fmla="*/ 307705 h 376349"/>
                  <a:gd name="connsiteX5" fmla="*/ 0 w 168372"/>
                  <a:gd name="connsiteY5" fmla="*/ 299403 h 376349"/>
                  <a:gd name="connsiteX6" fmla="*/ 7319 w 168372"/>
                  <a:gd name="connsiteY6" fmla="*/ 237017 h 376349"/>
                  <a:gd name="connsiteX7" fmla="*/ 60302 w 168372"/>
                  <a:gd name="connsiteY7" fmla="*/ 94501 h 376349"/>
                  <a:gd name="connsiteX8" fmla="*/ 151862 w 168372"/>
                  <a:gd name="connsiteY8" fmla="*/ 6197 h 376349"/>
                  <a:gd name="connsiteX9" fmla="*/ 168372 w 168372"/>
                  <a:gd name="connsiteY9" fmla="*/ 0 h 37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8372" h="376349">
                    <a:moveTo>
                      <a:pt x="168372" y="0"/>
                    </a:moveTo>
                    <a:lnTo>
                      <a:pt x="125704" y="31853"/>
                    </a:lnTo>
                    <a:cubicBezTo>
                      <a:pt x="110230" y="46832"/>
                      <a:pt x="96621" y="63744"/>
                      <a:pt x="85523" y="81801"/>
                    </a:cubicBezTo>
                    <a:cubicBezTo>
                      <a:pt x="35139" y="163893"/>
                      <a:pt x="14350" y="281570"/>
                      <a:pt x="26332" y="376349"/>
                    </a:cubicBezTo>
                    <a:cubicBezTo>
                      <a:pt x="15321" y="354505"/>
                      <a:pt x="6909" y="331427"/>
                      <a:pt x="1100" y="307705"/>
                    </a:cubicBezTo>
                    <a:lnTo>
                      <a:pt x="0" y="299403"/>
                    </a:lnTo>
                    <a:lnTo>
                      <a:pt x="7319" y="237017"/>
                    </a:lnTo>
                    <a:cubicBezTo>
                      <a:pt x="17317" y="185489"/>
                      <a:pt x="35110" y="135547"/>
                      <a:pt x="60302" y="94501"/>
                    </a:cubicBezTo>
                    <a:cubicBezTo>
                      <a:pt x="82498" y="58388"/>
                      <a:pt x="114736" y="26853"/>
                      <a:pt x="151862" y="6197"/>
                    </a:cubicBezTo>
                    <a:lnTo>
                      <a:pt x="1683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0" name="任意多边形: 形状 199"/>
              <p:cNvSpPr/>
              <p:nvPr/>
            </p:nvSpPr>
            <p:spPr>
              <a:xfrm>
                <a:off x="5355416" y="-1430563"/>
                <a:ext cx="559225" cy="50373"/>
              </a:xfrm>
              <a:custGeom>
                <a:avLst/>
                <a:gdLst>
                  <a:gd name="connsiteX0" fmla="*/ 230325 w 559225"/>
                  <a:gd name="connsiteY0" fmla="*/ 274 h 50373"/>
                  <a:gd name="connsiteX1" fmla="*/ 533077 w 559225"/>
                  <a:gd name="connsiteY1" fmla="*/ 24172 h 50373"/>
                  <a:gd name="connsiteX2" fmla="*/ 559225 w 559225"/>
                  <a:gd name="connsiteY2" fmla="*/ 12407 h 50373"/>
                  <a:gd name="connsiteX3" fmla="*/ 547895 w 559225"/>
                  <a:gd name="connsiteY3" fmla="*/ 18856 h 50373"/>
                  <a:gd name="connsiteX4" fmla="*/ 72977 w 559225"/>
                  <a:gd name="connsiteY4" fmla="*/ 26355 h 50373"/>
                  <a:gd name="connsiteX5" fmla="*/ 0 w 559225"/>
                  <a:gd name="connsiteY5" fmla="*/ 50373 h 50373"/>
                  <a:gd name="connsiteX6" fmla="*/ 24896 w 559225"/>
                  <a:gd name="connsiteY6" fmla="*/ 37780 h 50373"/>
                  <a:gd name="connsiteX7" fmla="*/ 230325 w 559225"/>
                  <a:gd name="connsiteY7" fmla="*/ 274 h 5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9225" h="50373">
                    <a:moveTo>
                      <a:pt x="230325" y="274"/>
                    </a:moveTo>
                    <a:cubicBezTo>
                      <a:pt x="353418" y="4168"/>
                      <a:pt x="450637" y="47950"/>
                      <a:pt x="533077" y="24172"/>
                    </a:cubicBezTo>
                    <a:lnTo>
                      <a:pt x="559225" y="12407"/>
                    </a:lnTo>
                    <a:lnTo>
                      <a:pt x="547895" y="18856"/>
                    </a:lnTo>
                    <a:cubicBezTo>
                      <a:pt x="431164" y="92779"/>
                      <a:pt x="285337" y="-25600"/>
                      <a:pt x="72977" y="26355"/>
                    </a:cubicBezTo>
                    <a:lnTo>
                      <a:pt x="0" y="50373"/>
                    </a:lnTo>
                    <a:lnTo>
                      <a:pt x="24896" y="37780"/>
                    </a:lnTo>
                    <a:cubicBezTo>
                      <a:pt x="100765" y="6352"/>
                      <a:pt x="168779" y="-1673"/>
                      <a:pt x="230325" y="2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1" name="任意多边形: 形状 200"/>
              <p:cNvSpPr/>
              <p:nvPr/>
            </p:nvSpPr>
            <p:spPr>
              <a:xfrm>
                <a:off x="4819749" y="-1380191"/>
                <a:ext cx="535667" cy="564260"/>
              </a:xfrm>
              <a:custGeom>
                <a:avLst/>
                <a:gdLst>
                  <a:gd name="connsiteX0" fmla="*/ 535667 w 535667"/>
                  <a:gd name="connsiteY0" fmla="*/ 0 h 564260"/>
                  <a:gd name="connsiteX1" fmla="*/ 482024 w 535667"/>
                  <a:gd name="connsiteY1" fmla="*/ 27134 h 564260"/>
                  <a:gd name="connsiteX2" fmla="*/ 0 w 535667"/>
                  <a:gd name="connsiteY2" fmla="*/ 564260 h 564260"/>
                  <a:gd name="connsiteX3" fmla="*/ 5232 w 535667"/>
                  <a:gd name="connsiteY3" fmla="*/ 534092 h 564260"/>
                  <a:gd name="connsiteX4" fmla="*/ 6505 w 535667"/>
                  <a:gd name="connsiteY4" fmla="*/ 528258 h 564260"/>
                  <a:gd name="connsiteX5" fmla="*/ 30317 w 535667"/>
                  <a:gd name="connsiteY5" fmla="*/ 491704 h 564260"/>
                  <a:gd name="connsiteX6" fmla="*/ 535342 w 535667"/>
                  <a:gd name="connsiteY6" fmla="*/ 107 h 564260"/>
                  <a:gd name="connsiteX7" fmla="*/ 535667 w 535667"/>
                  <a:gd name="connsiteY7" fmla="*/ 0 h 56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5667" h="564260">
                    <a:moveTo>
                      <a:pt x="535667" y="0"/>
                    </a:moveTo>
                    <a:lnTo>
                      <a:pt x="482024" y="27134"/>
                    </a:lnTo>
                    <a:cubicBezTo>
                      <a:pt x="346592" y="108004"/>
                      <a:pt x="188057" y="266320"/>
                      <a:pt x="0" y="564260"/>
                    </a:cubicBezTo>
                    <a:cubicBezTo>
                      <a:pt x="0" y="564260"/>
                      <a:pt x="1426" y="553371"/>
                      <a:pt x="5232" y="534092"/>
                    </a:cubicBezTo>
                    <a:lnTo>
                      <a:pt x="6505" y="528258"/>
                    </a:lnTo>
                    <a:lnTo>
                      <a:pt x="30317" y="491704"/>
                    </a:lnTo>
                    <a:cubicBezTo>
                      <a:pt x="230755" y="194004"/>
                      <a:pt x="396249" y="57725"/>
                      <a:pt x="535342" y="107"/>
                    </a:cubicBezTo>
                    <a:lnTo>
                      <a:pt x="5356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2" name="任意多边形: 形状 201"/>
              <p:cNvSpPr/>
              <p:nvPr/>
            </p:nvSpPr>
            <p:spPr>
              <a:xfrm>
                <a:off x="8718994" y="-1362046"/>
                <a:ext cx="27319" cy="25384"/>
              </a:xfrm>
              <a:custGeom>
                <a:avLst/>
                <a:gdLst>
                  <a:gd name="connsiteX0" fmla="*/ 0 w 27319"/>
                  <a:gd name="connsiteY0" fmla="*/ 0 h 25384"/>
                  <a:gd name="connsiteX1" fmla="*/ 16297 w 27319"/>
                  <a:gd name="connsiteY1" fmla="*/ 12422 h 25384"/>
                  <a:gd name="connsiteX2" fmla="*/ 27319 w 27319"/>
                  <a:gd name="connsiteY2" fmla="*/ 12559 h 25384"/>
                  <a:gd name="connsiteX3" fmla="*/ 12128 w 27319"/>
                  <a:gd name="connsiteY3" fmla="*/ 25384 h 25384"/>
                  <a:gd name="connsiteX4" fmla="*/ 7154 w 27319"/>
                  <a:gd name="connsiteY4" fmla="*/ 25322 h 25384"/>
                  <a:gd name="connsiteX5" fmla="*/ 0 w 27319"/>
                  <a:gd name="connsiteY5" fmla="*/ 0 h 25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319" h="25384">
                    <a:moveTo>
                      <a:pt x="0" y="0"/>
                    </a:moveTo>
                    <a:cubicBezTo>
                      <a:pt x="4053" y="5815"/>
                      <a:pt x="9779" y="10132"/>
                      <a:pt x="16297" y="12422"/>
                    </a:cubicBezTo>
                    <a:lnTo>
                      <a:pt x="27319" y="12559"/>
                    </a:lnTo>
                    <a:lnTo>
                      <a:pt x="12128" y="25384"/>
                    </a:lnTo>
                    <a:lnTo>
                      <a:pt x="7154" y="253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3" name="任意多边形: 形状 202"/>
              <p:cNvSpPr/>
              <p:nvPr/>
            </p:nvSpPr>
            <p:spPr>
              <a:xfrm>
                <a:off x="8693772" y="-1349345"/>
                <a:ext cx="42840" cy="49665"/>
              </a:xfrm>
              <a:custGeom>
                <a:avLst/>
                <a:gdLst>
                  <a:gd name="connsiteX0" fmla="*/ 0 w 42840"/>
                  <a:gd name="connsiteY0" fmla="*/ 0 h 49665"/>
                  <a:gd name="connsiteX1" fmla="*/ 16297 w 42840"/>
                  <a:gd name="connsiteY1" fmla="*/ 12422 h 49665"/>
                  <a:gd name="connsiteX2" fmla="*/ 32375 w 42840"/>
                  <a:gd name="connsiteY2" fmla="*/ 12622 h 49665"/>
                  <a:gd name="connsiteX3" fmla="*/ 42840 w 42840"/>
                  <a:gd name="connsiteY3" fmla="*/ 49665 h 49665"/>
                  <a:gd name="connsiteX4" fmla="*/ 20528 w 42840"/>
                  <a:gd name="connsiteY4" fmla="*/ 22739 h 49665"/>
                  <a:gd name="connsiteX5" fmla="*/ 1193 w 42840"/>
                  <a:gd name="connsiteY5" fmla="*/ 4222 h 49665"/>
                  <a:gd name="connsiteX6" fmla="*/ 0 w 42840"/>
                  <a:gd name="connsiteY6" fmla="*/ 0 h 4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840" h="49665">
                    <a:moveTo>
                      <a:pt x="0" y="0"/>
                    </a:moveTo>
                    <a:cubicBezTo>
                      <a:pt x="4052" y="5815"/>
                      <a:pt x="9778" y="10132"/>
                      <a:pt x="16297" y="12422"/>
                    </a:cubicBezTo>
                    <a:lnTo>
                      <a:pt x="32375" y="12622"/>
                    </a:lnTo>
                    <a:lnTo>
                      <a:pt x="42840" y="49665"/>
                    </a:lnTo>
                    <a:cubicBezTo>
                      <a:pt x="42840" y="49665"/>
                      <a:pt x="35771" y="38985"/>
                      <a:pt x="20528" y="22739"/>
                    </a:cubicBezTo>
                    <a:lnTo>
                      <a:pt x="1193" y="42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4" name="任意多边形: 形状 203"/>
              <p:cNvSpPr/>
              <p:nvPr/>
            </p:nvSpPr>
            <p:spPr>
              <a:xfrm>
                <a:off x="5364255" y="-1292988"/>
                <a:ext cx="356754" cy="116089"/>
              </a:xfrm>
              <a:custGeom>
                <a:avLst/>
                <a:gdLst>
                  <a:gd name="connsiteX0" fmla="*/ 356754 w 356754"/>
                  <a:gd name="connsiteY0" fmla="*/ 0 h 116089"/>
                  <a:gd name="connsiteX1" fmla="*/ 330017 w 356754"/>
                  <a:gd name="connsiteY1" fmla="*/ 12856 h 116089"/>
                  <a:gd name="connsiteX2" fmla="*/ 319353 w 356754"/>
                  <a:gd name="connsiteY2" fmla="*/ 13955 h 116089"/>
                  <a:gd name="connsiteX3" fmla="*/ 77846 w 356754"/>
                  <a:gd name="connsiteY3" fmla="*/ 80361 h 116089"/>
                  <a:gd name="connsiteX4" fmla="*/ 0 w 356754"/>
                  <a:gd name="connsiteY4" fmla="*/ 116089 h 116089"/>
                  <a:gd name="connsiteX5" fmla="*/ 9736 w 356754"/>
                  <a:gd name="connsiteY5" fmla="*/ 110496 h 116089"/>
                  <a:gd name="connsiteX6" fmla="*/ 356754 w 356754"/>
                  <a:gd name="connsiteY6" fmla="*/ 0 h 116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6754" h="116089">
                    <a:moveTo>
                      <a:pt x="356754" y="0"/>
                    </a:moveTo>
                    <a:lnTo>
                      <a:pt x="330017" y="12856"/>
                    </a:lnTo>
                    <a:lnTo>
                      <a:pt x="319353" y="13955"/>
                    </a:lnTo>
                    <a:cubicBezTo>
                      <a:pt x="287551" y="17785"/>
                      <a:pt x="196209" y="32178"/>
                      <a:pt x="77846" y="80361"/>
                    </a:cubicBezTo>
                    <a:lnTo>
                      <a:pt x="0" y="116089"/>
                    </a:lnTo>
                    <a:lnTo>
                      <a:pt x="9736" y="110496"/>
                    </a:lnTo>
                    <a:cubicBezTo>
                      <a:pt x="204498" y="10703"/>
                      <a:pt x="356754" y="0"/>
                      <a:pt x="35675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5" name="任意多边形: 形状 204"/>
              <p:cNvSpPr/>
              <p:nvPr/>
            </p:nvSpPr>
            <p:spPr>
              <a:xfrm>
                <a:off x="5543718" y="-1280288"/>
                <a:ext cx="152071" cy="73121"/>
              </a:xfrm>
              <a:custGeom>
                <a:avLst/>
                <a:gdLst>
                  <a:gd name="connsiteX0" fmla="*/ 152071 w 152071"/>
                  <a:gd name="connsiteY0" fmla="*/ 0 h 73121"/>
                  <a:gd name="connsiteX1" fmla="*/ 0 w 152071"/>
                  <a:gd name="connsiteY1" fmla="*/ 73121 h 73121"/>
                  <a:gd name="connsiteX2" fmla="*/ 4009 w 152071"/>
                  <a:gd name="connsiteY2" fmla="*/ 70620 h 73121"/>
                  <a:gd name="connsiteX3" fmla="*/ 150555 w 152071"/>
                  <a:gd name="connsiteY3" fmla="*/ 156 h 73121"/>
                  <a:gd name="connsiteX4" fmla="*/ 152071 w 152071"/>
                  <a:gd name="connsiteY4" fmla="*/ 0 h 7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071" h="73121">
                    <a:moveTo>
                      <a:pt x="152071" y="0"/>
                    </a:moveTo>
                    <a:lnTo>
                      <a:pt x="0" y="73121"/>
                    </a:lnTo>
                    <a:lnTo>
                      <a:pt x="4009" y="70620"/>
                    </a:lnTo>
                    <a:lnTo>
                      <a:pt x="150555" y="156"/>
                    </a:lnTo>
                    <a:lnTo>
                      <a:pt x="1520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6" name="任意多边形: 形状 205"/>
              <p:cNvSpPr/>
              <p:nvPr/>
            </p:nvSpPr>
            <p:spPr>
              <a:xfrm>
                <a:off x="7302374" y="-1263748"/>
                <a:ext cx="193326" cy="435852"/>
              </a:xfrm>
              <a:custGeom>
                <a:avLst/>
                <a:gdLst>
                  <a:gd name="connsiteX0" fmla="*/ 193326 w 193326"/>
                  <a:gd name="connsiteY0" fmla="*/ 3 h 435852"/>
                  <a:gd name="connsiteX1" fmla="*/ 69660 w 193326"/>
                  <a:gd name="connsiteY1" fmla="*/ 193436 h 435852"/>
                  <a:gd name="connsiteX2" fmla="*/ 25513 w 193326"/>
                  <a:gd name="connsiteY2" fmla="*/ 398951 h 435852"/>
                  <a:gd name="connsiteX3" fmla="*/ 25391 w 193326"/>
                  <a:gd name="connsiteY3" fmla="*/ 406383 h 435852"/>
                  <a:gd name="connsiteX4" fmla="*/ 44 w 193326"/>
                  <a:gd name="connsiteY4" fmla="*/ 435852 h 435852"/>
                  <a:gd name="connsiteX5" fmla="*/ 44439 w 193326"/>
                  <a:gd name="connsiteY5" fmla="*/ 206136 h 435852"/>
                  <a:gd name="connsiteX6" fmla="*/ 168105 w 193326"/>
                  <a:gd name="connsiteY6" fmla="*/ 12703 h 435852"/>
                  <a:gd name="connsiteX7" fmla="*/ 143674 w 193326"/>
                  <a:gd name="connsiteY7" fmla="*/ 19045 h 435852"/>
                  <a:gd name="connsiteX8" fmla="*/ 115701 w 193326"/>
                  <a:gd name="connsiteY8" fmla="*/ 32329 h 435852"/>
                  <a:gd name="connsiteX9" fmla="*/ 120482 w 193326"/>
                  <a:gd name="connsiteY9" fmla="*/ 29335 h 435852"/>
                  <a:gd name="connsiteX10" fmla="*/ 193326 w 193326"/>
                  <a:gd name="connsiteY10" fmla="*/ 3 h 435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3326" h="435852">
                    <a:moveTo>
                      <a:pt x="193326" y="3"/>
                    </a:moveTo>
                    <a:cubicBezTo>
                      <a:pt x="193326" y="3"/>
                      <a:pt x="117222" y="110286"/>
                      <a:pt x="69660" y="193436"/>
                    </a:cubicBezTo>
                    <a:cubicBezTo>
                      <a:pt x="33986" y="255796"/>
                      <a:pt x="26851" y="353831"/>
                      <a:pt x="25513" y="398951"/>
                    </a:cubicBezTo>
                    <a:lnTo>
                      <a:pt x="25391" y="406383"/>
                    </a:lnTo>
                    <a:lnTo>
                      <a:pt x="44" y="435852"/>
                    </a:lnTo>
                    <a:cubicBezTo>
                      <a:pt x="44" y="435852"/>
                      <a:pt x="-3126" y="289282"/>
                      <a:pt x="44439" y="206136"/>
                    </a:cubicBezTo>
                    <a:cubicBezTo>
                      <a:pt x="92001" y="122986"/>
                      <a:pt x="168105" y="12703"/>
                      <a:pt x="168105" y="12703"/>
                    </a:cubicBezTo>
                    <a:cubicBezTo>
                      <a:pt x="164054" y="12615"/>
                      <a:pt x="155862" y="14443"/>
                      <a:pt x="143674" y="19045"/>
                    </a:cubicBezTo>
                    <a:lnTo>
                      <a:pt x="115701" y="32329"/>
                    </a:lnTo>
                    <a:lnTo>
                      <a:pt x="120482" y="29335"/>
                    </a:lnTo>
                    <a:cubicBezTo>
                      <a:pt x="160560" y="7314"/>
                      <a:pt x="185223" y="-172"/>
                      <a:pt x="193326" y="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7" name="任意多边形: 形状 206"/>
              <p:cNvSpPr/>
              <p:nvPr/>
            </p:nvSpPr>
            <p:spPr>
              <a:xfrm>
                <a:off x="4905520" y="-1252469"/>
                <a:ext cx="1076920" cy="2562029"/>
              </a:xfrm>
              <a:custGeom>
                <a:avLst/>
                <a:gdLst>
                  <a:gd name="connsiteX0" fmla="*/ 1076920 w 1076920"/>
                  <a:gd name="connsiteY0" fmla="*/ 0 h 2562029"/>
                  <a:gd name="connsiteX1" fmla="*/ 57979 w 1076920"/>
                  <a:gd name="connsiteY1" fmla="*/ 2561799 h 2562029"/>
                  <a:gd name="connsiteX2" fmla="*/ 8342 w 1076920"/>
                  <a:gd name="connsiteY2" fmla="*/ 2238138 h 2562029"/>
                  <a:gd name="connsiteX3" fmla="*/ 313 w 1076920"/>
                  <a:gd name="connsiteY3" fmla="*/ 2142220 h 2562029"/>
                  <a:gd name="connsiteX4" fmla="*/ 0 w 1076920"/>
                  <a:gd name="connsiteY4" fmla="*/ 2126389 h 2562029"/>
                  <a:gd name="connsiteX5" fmla="*/ 1051699 w 1076920"/>
                  <a:gd name="connsiteY5" fmla="*/ 12700 h 2562029"/>
                  <a:gd name="connsiteX6" fmla="*/ 934523 w 1076920"/>
                  <a:gd name="connsiteY6" fmla="*/ 65222 h 2562029"/>
                  <a:gd name="connsiteX7" fmla="*/ 946495 w 1076920"/>
                  <a:gd name="connsiteY7" fmla="*/ 58461 h 2562029"/>
                  <a:gd name="connsiteX8" fmla="*/ 1076920 w 1076920"/>
                  <a:gd name="connsiteY8" fmla="*/ 0 h 2562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76920" h="2562029">
                    <a:moveTo>
                      <a:pt x="1076920" y="0"/>
                    </a:moveTo>
                    <a:cubicBezTo>
                      <a:pt x="1076920" y="0"/>
                      <a:pt x="-192881" y="895978"/>
                      <a:pt x="57979" y="2561799"/>
                    </a:cubicBezTo>
                    <a:cubicBezTo>
                      <a:pt x="58859" y="2568317"/>
                      <a:pt x="29174" y="2435928"/>
                      <a:pt x="8342" y="2238138"/>
                    </a:cubicBezTo>
                    <a:lnTo>
                      <a:pt x="313" y="2142220"/>
                    </a:lnTo>
                    <a:lnTo>
                      <a:pt x="0" y="2126389"/>
                    </a:lnTo>
                    <a:cubicBezTo>
                      <a:pt x="8826" y="748557"/>
                      <a:pt x="1051699" y="12700"/>
                      <a:pt x="1051699" y="12700"/>
                    </a:cubicBezTo>
                    <a:lnTo>
                      <a:pt x="934523" y="65222"/>
                    </a:lnTo>
                    <a:lnTo>
                      <a:pt x="946495" y="58461"/>
                    </a:lnTo>
                    <a:cubicBezTo>
                      <a:pt x="988236" y="37356"/>
                      <a:pt x="1031690" y="17815"/>
                      <a:pt x="10769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8" name="任意多边形: 形状 207"/>
              <p:cNvSpPr/>
              <p:nvPr/>
            </p:nvSpPr>
            <p:spPr>
              <a:xfrm>
                <a:off x="7119765" y="-1231419"/>
                <a:ext cx="298310" cy="639570"/>
              </a:xfrm>
              <a:custGeom>
                <a:avLst/>
                <a:gdLst>
                  <a:gd name="connsiteX0" fmla="*/ 298310 w 298310"/>
                  <a:gd name="connsiteY0" fmla="*/ 0 h 639570"/>
                  <a:gd name="connsiteX1" fmla="*/ 231556 w 298310"/>
                  <a:gd name="connsiteY1" fmla="*/ 41796 h 639570"/>
                  <a:gd name="connsiteX2" fmla="*/ 137759 w 298310"/>
                  <a:gd name="connsiteY2" fmla="*/ 113541 h 639570"/>
                  <a:gd name="connsiteX3" fmla="*/ 137056 w 298310"/>
                  <a:gd name="connsiteY3" fmla="*/ 342554 h 639570"/>
                  <a:gd name="connsiteX4" fmla="*/ 0 w 298310"/>
                  <a:gd name="connsiteY4" fmla="*/ 639570 h 639570"/>
                  <a:gd name="connsiteX5" fmla="*/ 2269 w 298310"/>
                  <a:gd name="connsiteY5" fmla="*/ 629293 h 639570"/>
                  <a:gd name="connsiteX6" fmla="*/ 4562 w 298310"/>
                  <a:gd name="connsiteY6" fmla="*/ 617621 h 639570"/>
                  <a:gd name="connsiteX7" fmla="*/ 24740 w 298310"/>
                  <a:gd name="connsiteY7" fmla="*/ 591923 h 639570"/>
                  <a:gd name="connsiteX8" fmla="*/ 111835 w 298310"/>
                  <a:gd name="connsiteY8" fmla="*/ 355254 h 639570"/>
                  <a:gd name="connsiteX9" fmla="*/ 112538 w 298310"/>
                  <a:gd name="connsiteY9" fmla="*/ 126241 h 639570"/>
                  <a:gd name="connsiteX10" fmla="*/ 277870 w 298310"/>
                  <a:gd name="connsiteY10" fmla="*/ 9706 h 639570"/>
                  <a:gd name="connsiteX11" fmla="*/ 298310 w 298310"/>
                  <a:gd name="connsiteY11" fmla="*/ 0 h 63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8310" h="639570">
                    <a:moveTo>
                      <a:pt x="298310" y="0"/>
                    </a:moveTo>
                    <a:lnTo>
                      <a:pt x="231556" y="41796"/>
                    </a:lnTo>
                    <a:cubicBezTo>
                      <a:pt x="203953" y="60932"/>
                      <a:pt x="172640" y="84561"/>
                      <a:pt x="137759" y="113541"/>
                    </a:cubicBezTo>
                    <a:cubicBezTo>
                      <a:pt x="118383" y="187884"/>
                      <a:pt x="122256" y="267509"/>
                      <a:pt x="137056" y="342554"/>
                    </a:cubicBezTo>
                    <a:cubicBezTo>
                      <a:pt x="162072" y="470100"/>
                      <a:pt x="0" y="639570"/>
                      <a:pt x="0" y="639570"/>
                    </a:cubicBezTo>
                    <a:cubicBezTo>
                      <a:pt x="0" y="639570"/>
                      <a:pt x="865" y="635915"/>
                      <a:pt x="2269" y="629293"/>
                    </a:cubicBezTo>
                    <a:lnTo>
                      <a:pt x="4562" y="617621"/>
                    </a:lnTo>
                    <a:lnTo>
                      <a:pt x="24740" y="591923"/>
                    </a:lnTo>
                    <a:cubicBezTo>
                      <a:pt x="70024" y="531063"/>
                      <a:pt x="127470" y="434970"/>
                      <a:pt x="111835" y="355254"/>
                    </a:cubicBezTo>
                    <a:cubicBezTo>
                      <a:pt x="97035" y="280209"/>
                      <a:pt x="93162" y="200584"/>
                      <a:pt x="112538" y="126241"/>
                    </a:cubicBezTo>
                    <a:cubicBezTo>
                      <a:pt x="182300" y="68281"/>
                      <a:pt x="237792" y="31727"/>
                      <a:pt x="277870" y="9706"/>
                    </a:cubicBezTo>
                    <a:lnTo>
                      <a:pt x="29831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09" name="任意多边形: 形状 208"/>
              <p:cNvSpPr/>
              <p:nvPr/>
            </p:nvSpPr>
            <p:spPr>
              <a:xfrm>
                <a:off x="4624461" y="-1207167"/>
                <a:ext cx="2016632" cy="4387037"/>
              </a:xfrm>
              <a:custGeom>
                <a:avLst/>
                <a:gdLst>
                  <a:gd name="connsiteX0" fmla="*/ 919256 w 2016632"/>
                  <a:gd name="connsiteY0" fmla="*/ 0 h 4387037"/>
                  <a:gd name="connsiteX1" fmla="*/ 770544 w 2016632"/>
                  <a:gd name="connsiteY1" fmla="*/ 92755 h 4387037"/>
                  <a:gd name="connsiteX2" fmla="*/ 88881 w 2016632"/>
                  <a:gd name="connsiteY2" fmla="*/ 1914010 h 4387037"/>
                  <a:gd name="connsiteX3" fmla="*/ 101916 w 2016632"/>
                  <a:gd name="connsiteY3" fmla="*/ 2132103 h 4387037"/>
                  <a:gd name="connsiteX4" fmla="*/ 53296 w 2016632"/>
                  <a:gd name="connsiteY4" fmla="*/ 3339542 h 4387037"/>
                  <a:gd name="connsiteX5" fmla="*/ 242497 w 2016632"/>
                  <a:gd name="connsiteY5" fmla="*/ 4142856 h 4387037"/>
                  <a:gd name="connsiteX6" fmla="*/ 1119097 w 2016632"/>
                  <a:gd name="connsiteY6" fmla="*/ 4210152 h 4387037"/>
                  <a:gd name="connsiteX7" fmla="*/ 1957203 w 2016632"/>
                  <a:gd name="connsiteY7" fmla="*/ 4321227 h 4387037"/>
                  <a:gd name="connsiteX8" fmla="*/ 1994197 w 2016632"/>
                  <a:gd name="connsiteY8" fmla="*/ 4344437 h 4387037"/>
                  <a:gd name="connsiteX9" fmla="*/ 2016632 w 2016632"/>
                  <a:gd name="connsiteY9" fmla="*/ 4387037 h 4387037"/>
                  <a:gd name="connsiteX10" fmla="*/ 1093876 w 2016632"/>
                  <a:gd name="connsiteY10" fmla="*/ 4222852 h 4387037"/>
                  <a:gd name="connsiteX11" fmla="*/ 217276 w 2016632"/>
                  <a:gd name="connsiteY11" fmla="*/ 4155556 h 4387037"/>
                  <a:gd name="connsiteX12" fmla="*/ 28075 w 2016632"/>
                  <a:gd name="connsiteY12" fmla="*/ 3352242 h 4387037"/>
                  <a:gd name="connsiteX13" fmla="*/ 76695 w 2016632"/>
                  <a:gd name="connsiteY13" fmla="*/ 2144803 h 4387037"/>
                  <a:gd name="connsiteX14" fmla="*/ 63660 w 2016632"/>
                  <a:gd name="connsiteY14" fmla="*/ 1926710 h 4387037"/>
                  <a:gd name="connsiteX15" fmla="*/ 898044 w 2016632"/>
                  <a:gd name="connsiteY15" fmla="*/ 10199 h 4387037"/>
                  <a:gd name="connsiteX16" fmla="*/ 919256 w 2016632"/>
                  <a:gd name="connsiteY16" fmla="*/ 0 h 438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16632" h="4387037">
                    <a:moveTo>
                      <a:pt x="919256" y="0"/>
                    </a:moveTo>
                    <a:lnTo>
                      <a:pt x="770544" y="92755"/>
                    </a:lnTo>
                    <a:cubicBezTo>
                      <a:pt x="103873" y="563008"/>
                      <a:pt x="67917" y="1378512"/>
                      <a:pt x="88881" y="1914010"/>
                    </a:cubicBezTo>
                    <a:cubicBezTo>
                      <a:pt x="88881" y="1986943"/>
                      <a:pt x="94167" y="2060583"/>
                      <a:pt x="101916" y="2132103"/>
                    </a:cubicBezTo>
                    <a:cubicBezTo>
                      <a:pt x="148424" y="2558777"/>
                      <a:pt x="88529" y="2918154"/>
                      <a:pt x="53296" y="3339542"/>
                    </a:cubicBezTo>
                    <a:cubicBezTo>
                      <a:pt x="29338" y="3626693"/>
                      <a:pt x="-50291" y="3898692"/>
                      <a:pt x="242497" y="4142856"/>
                    </a:cubicBezTo>
                    <a:cubicBezTo>
                      <a:pt x="535285" y="4387021"/>
                      <a:pt x="561356" y="4370464"/>
                      <a:pt x="1119097" y="4210152"/>
                    </a:cubicBezTo>
                    <a:cubicBezTo>
                      <a:pt x="1473321" y="4108108"/>
                      <a:pt x="1749859" y="4200286"/>
                      <a:pt x="1957203" y="4321227"/>
                    </a:cubicBezTo>
                    <a:lnTo>
                      <a:pt x="1994197" y="4344437"/>
                    </a:lnTo>
                    <a:lnTo>
                      <a:pt x="2016632" y="4387037"/>
                    </a:lnTo>
                    <a:cubicBezTo>
                      <a:pt x="1802063" y="4243286"/>
                      <a:pt x="1498703" y="4106230"/>
                      <a:pt x="1093876" y="4222852"/>
                    </a:cubicBezTo>
                    <a:cubicBezTo>
                      <a:pt x="536135" y="4383164"/>
                      <a:pt x="510064" y="4399721"/>
                      <a:pt x="217276" y="4155556"/>
                    </a:cubicBezTo>
                    <a:cubicBezTo>
                      <a:pt x="-75512" y="3911392"/>
                      <a:pt x="4117" y="3639393"/>
                      <a:pt x="28075" y="3352242"/>
                    </a:cubicBezTo>
                    <a:cubicBezTo>
                      <a:pt x="63308" y="2930854"/>
                      <a:pt x="123203" y="2571477"/>
                      <a:pt x="76695" y="2144803"/>
                    </a:cubicBezTo>
                    <a:cubicBezTo>
                      <a:pt x="68946" y="2073283"/>
                      <a:pt x="63660" y="1999643"/>
                      <a:pt x="63660" y="1926710"/>
                    </a:cubicBezTo>
                    <a:cubicBezTo>
                      <a:pt x="41199" y="1352962"/>
                      <a:pt x="84079" y="457778"/>
                      <a:pt x="898044" y="10199"/>
                    </a:cubicBezTo>
                    <a:lnTo>
                      <a:pt x="91925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0" name="任意多边形: 形状 209"/>
              <p:cNvSpPr/>
              <p:nvPr/>
            </p:nvSpPr>
            <p:spPr>
              <a:xfrm>
                <a:off x="4868843" y="-1187247"/>
                <a:ext cx="971200" cy="2509507"/>
              </a:xfrm>
              <a:custGeom>
                <a:avLst/>
                <a:gdLst>
                  <a:gd name="connsiteX0" fmla="*/ 971200 w 971200"/>
                  <a:gd name="connsiteY0" fmla="*/ 0 h 2509507"/>
                  <a:gd name="connsiteX1" fmla="*/ 863030 w 971200"/>
                  <a:gd name="connsiteY1" fmla="*/ 61091 h 2509507"/>
                  <a:gd name="connsiteX2" fmla="*/ 48499 w 971200"/>
                  <a:gd name="connsiteY2" fmla="*/ 1456848 h 2509507"/>
                  <a:gd name="connsiteX3" fmla="*/ 31671 w 971200"/>
                  <a:gd name="connsiteY3" fmla="*/ 2013460 h 2509507"/>
                  <a:gd name="connsiteX4" fmla="*/ 36990 w 971200"/>
                  <a:gd name="connsiteY4" fmla="*/ 2076998 h 2509507"/>
                  <a:gd name="connsiteX5" fmla="*/ 39538 w 971200"/>
                  <a:gd name="connsiteY5" fmla="*/ 2205988 h 2509507"/>
                  <a:gd name="connsiteX6" fmla="*/ 69435 w 971200"/>
                  <a:gd name="connsiteY6" fmla="*/ 2509277 h 2509507"/>
                  <a:gd name="connsiteX7" fmla="*/ 23278 w 971200"/>
                  <a:gd name="connsiteY7" fmla="*/ 1469548 h 2509507"/>
                  <a:gd name="connsiteX8" fmla="*/ 957951 w 971200"/>
                  <a:gd name="connsiteY8" fmla="*/ 5939 h 2509507"/>
                  <a:gd name="connsiteX9" fmla="*/ 971200 w 971200"/>
                  <a:gd name="connsiteY9" fmla="*/ 0 h 25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1200" h="2509507">
                    <a:moveTo>
                      <a:pt x="971200" y="0"/>
                    </a:moveTo>
                    <a:lnTo>
                      <a:pt x="863030" y="61091"/>
                    </a:lnTo>
                    <a:cubicBezTo>
                      <a:pt x="325766" y="398144"/>
                      <a:pt x="112006" y="1010444"/>
                      <a:pt x="48499" y="1456848"/>
                    </a:cubicBezTo>
                    <a:cubicBezTo>
                      <a:pt x="21281" y="1648164"/>
                      <a:pt x="21215" y="1844038"/>
                      <a:pt x="31671" y="2013460"/>
                    </a:cubicBezTo>
                    <a:lnTo>
                      <a:pt x="36990" y="2076998"/>
                    </a:lnTo>
                    <a:lnTo>
                      <a:pt x="39538" y="2205988"/>
                    </a:lnTo>
                    <a:cubicBezTo>
                      <a:pt x="44018" y="2304057"/>
                      <a:pt x="53756" y="2405163"/>
                      <a:pt x="69435" y="2509277"/>
                    </a:cubicBezTo>
                    <a:cubicBezTo>
                      <a:pt x="71195" y="2522312"/>
                      <a:pt x="-49304" y="1979723"/>
                      <a:pt x="23278" y="1469548"/>
                    </a:cubicBezTo>
                    <a:cubicBezTo>
                      <a:pt x="91321" y="991258"/>
                      <a:pt x="331849" y="322527"/>
                      <a:pt x="957951" y="5939"/>
                    </a:cubicBezTo>
                    <a:lnTo>
                      <a:pt x="97120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1" name="任意多边形: 形状 210"/>
              <p:cNvSpPr/>
              <p:nvPr/>
            </p:nvSpPr>
            <p:spPr>
              <a:xfrm>
                <a:off x="4533251" y="-1176899"/>
                <a:ext cx="831004" cy="1598707"/>
              </a:xfrm>
              <a:custGeom>
                <a:avLst/>
                <a:gdLst>
                  <a:gd name="connsiteX0" fmla="*/ 831004 w 831004"/>
                  <a:gd name="connsiteY0" fmla="*/ 0 h 1598707"/>
                  <a:gd name="connsiteX1" fmla="*/ 740326 w 831004"/>
                  <a:gd name="connsiteY1" fmla="*/ 52091 h 1598707"/>
                  <a:gd name="connsiteX2" fmla="*/ 20837 w 831004"/>
                  <a:gd name="connsiteY2" fmla="*/ 1598707 h 1598707"/>
                  <a:gd name="connsiteX3" fmla="*/ 0 w 831004"/>
                  <a:gd name="connsiteY3" fmla="*/ 1550638 h 1598707"/>
                  <a:gd name="connsiteX4" fmla="*/ 6372 w 831004"/>
                  <a:gd name="connsiteY4" fmla="*/ 1462312 h 1598707"/>
                  <a:gd name="connsiteX5" fmla="*/ 815519 w 831004"/>
                  <a:gd name="connsiteY5" fmla="*/ 7107 h 1598707"/>
                  <a:gd name="connsiteX6" fmla="*/ 831004 w 831004"/>
                  <a:gd name="connsiteY6" fmla="*/ 0 h 1598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1004" h="1598707">
                    <a:moveTo>
                      <a:pt x="831004" y="0"/>
                    </a:moveTo>
                    <a:lnTo>
                      <a:pt x="740326" y="52091"/>
                    </a:lnTo>
                    <a:cubicBezTo>
                      <a:pt x="431504" y="249593"/>
                      <a:pt x="68204" y="676944"/>
                      <a:pt x="20837" y="1598707"/>
                    </a:cubicBezTo>
                    <a:lnTo>
                      <a:pt x="0" y="1550638"/>
                    </a:lnTo>
                    <a:lnTo>
                      <a:pt x="6372" y="1462312"/>
                    </a:lnTo>
                    <a:cubicBezTo>
                      <a:pt x="92218" y="546465"/>
                      <a:pt x="507147" y="165113"/>
                      <a:pt x="815519" y="7107"/>
                    </a:cubicBezTo>
                    <a:lnTo>
                      <a:pt x="83100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2" name="任意多边形: 形状 211"/>
              <p:cNvSpPr/>
              <p:nvPr/>
            </p:nvSpPr>
            <p:spPr>
              <a:xfrm>
                <a:off x="8536579" y="-1081434"/>
                <a:ext cx="494230" cy="162974"/>
              </a:xfrm>
              <a:custGeom>
                <a:avLst/>
                <a:gdLst>
                  <a:gd name="connsiteX0" fmla="*/ 192568 w 494230"/>
                  <a:gd name="connsiteY0" fmla="*/ 129 h 162974"/>
                  <a:gd name="connsiteX1" fmla="*/ 494230 w 494230"/>
                  <a:gd name="connsiteY1" fmla="*/ 162974 h 162974"/>
                  <a:gd name="connsiteX2" fmla="*/ 331696 w 494230"/>
                  <a:gd name="connsiteY2" fmla="*/ 60221 h 162974"/>
                  <a:gd name="connsiteX3" fmla="*/ 330545 w 494230"/>
                  <a:gd name="connsiteY3" fmla="*/ 59962 h 162974"/>
                  <a:gd name="connsiteX4" fmla="*/ 304250 w 494230"/>
                  <a:gd name="connsiteY4" fmla="*/ 44784 h 162974"/>
                  <a:gd name="connsiteX5" fmla="*/ 56837 w 494230"/>
                  <a:gd name="connsiteY5" fmla="*/ 27020 h 162974"/>
                  <a:gd name="connsiteX6" fmla="*/ 0 w 494230"/>
                  <a:gd name="connsiteY6" fmla="*/ 47618 h 162974"/>
                  <a:gd name="connsiteX7" fmla="*/ 21519 w 494230"/>
                  <a:gd name="connsiteY7" fmla="*/ 36260 h 162974"/>
                  <a:gd name="connsiteX8" fmla="*/ 192568 w 494230"/>
                  <a:gd name="connsiteY8" fmla="*/ 129 h 162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4230" h="162974">
                    <a:moveTo>
                      <a:pt x="192568" y="129"/>
                    </a:moveTo>
                    <a:cubicBezTo>
                      <a:pt x="381655" y="5270"/>
                      <a:pt x="494230" y="162974"/>
                      <a:pt x="494230" y="162974"/>
                    </a:cubicBezTo>
                    <a:cubicBezTo>
                      <a:pt x="443847" y="111710"/>
                      <a:pt x="388090" y="79208"/>
                      <a:pt x="331696" y="60221"/>
                    </a:cubicBezTo>
                    <a:lnTo>
                      <a:pt x="330545" y="59962"/>
                    </a:lnTo>
                    <a:lnTo>
                      <a:pt x="304250" y="44784"/>
                    </a:lnTo>
                    <a:cubicBezTo>
                      <a:pt x="238490" y="15112"/>
                      <a:pt x="154890" y="-523"/>
                      <a:pt x="56837" y="27020"/>
                    </a:cubicBezTo>
                    <a:lnTo>
                      <a:pt x="0" y="47618"/>
                    </a:lnTo>
                    <a:lnTo>
                      <a:pt x="21519" y="36260"/>
                    </a:lnTo>
                    <a:cubicBezTo>
                      <a:pt x="83738" y="8672"/>
                      <a:pt x="140998" y="-1273"/>
                      <a:pt x="192568" y="1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3" name="任意多边形: 形状 212"/>
              <p:cNvSpPr/>
              <p:nvPr/>
            </p:nvSpPr>
            <p:spPr>
              <a:xfrm>
                <a:off x="8498868" y="-1043562"/>
                <a:ext cx="506720" cy="137803"/>
              </a:xfrm>
              <a:custGeom>
                <a:avLst/>
                <a:gdLst>
                  <a:gd name="connsiteX0" fmla="*/ 203040 w 506720"/>
                  <a:gd name="connsiteY0" fmla="*/ 686 h 137803"/>
                  <a:gd name="connsiteX1" fmla="*/ 284927 w 506720"/>
                  <a:gd name="connsiteY1" fmla="*/ 3349 h 137803"/>
                  <a:gd name="connsiteX2" fmla="*/ 368256 w 506720"/>
                  <a:gd name="connsiteY2" fmla="*/ 22091 h 137803"/>
                  <a:gd name="connsiteX3" fmla="*/ 412092 w 506720"/>
                  <a:gd name="connsiteY3" fmla="*/ 47394 h 137803"/>
                  <a:gd name="connsiteX4" fmla="*/ 506720 w 506720"/>
                  <a:gd name="connsiteY4" fmla="*/ 137803 h 137803"/>
                  <a:gd name="connsiteX5" fmla="*/ 36027 w 506720"/>
                  <a:gd name="connsiteY5" fmla="*/ 41335 h 137803"/>
                  <a:gd name="connsiteX6" fmla="*/ 0 w 506720"/>
                  <a:gd name="connsiteY6" fmla="*/ 56852 h 137803"/>
                  <a:gd name="connsiteX7" fmla="*/ 8446 w 506720"/>
                  <a:gd name="connsiteY7" fmla="*/ 51377 h 137803"/>
                  <a:gd name="connsiteX8" fmla="*/ 203040 w 506720"/>
                  <a:gd name="connsiteY8" fmla="*/ 686 h 137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6720" h="137803">
                    <a:moveTo>
                      <a:pt x="203040" y="686"/>
                    </a:moveTo>
                    <a:cubicBezTo>
                      <a:pt x="229509" y="-712"/>
                      <a:pt x="257002" y="-43"/>
                      <a:pt x="284927" y="3349"/>
                    </a:cubicBezTo>
                    <a:lnTo>
                      <a:pt x="368256" y="22091"/>
                    </a:lnTo>
                    <a:lnTo>
                      <a:pt x="412092" y="47394"/>
                    </a:lnTo>
                    <a:cubicBezTo>
                      <a:pt x="473226" y="90883"/>
                      <a:pt x="506720" y="137803"/>
                      <a:pt x="506720" y="137803"/>
                    </a:cubicBezTo>
                    <a:cubicBezTo>
                      <a:pt x="355570" y="-15988"/>
                      <a:pt x="156062" y="-927"/>
                      <a:pt x="36027" y="41335"/>
                    </a:cubicBezTo>
                    <a:lnTo>
                      <a:pt x="0" y="56852"/>
                    </a:lnTo>
                    <a:lnTo>
                      <a:pt x="8446" y="51377"/>
                    </a:lnTo>
                    <a:cubicBezTo>
                      <a:pt x="53443" y="27680"/>
                      <a:pt x="123634" y="4881"/>
                      <a:pt x="203040" y="6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4" name="任意多边形: 形状 213"/>
              <p:cNvSpPr/>
              <p:nvPr/>
            </p:nvSpPr>
            <p:spPr>
              <a:xfrm>
                <a:off x="8421245" y="-1033815"/>
                <a:ext cx="115335" cy="69203"/>
              </a:xfrm>
              <a:custGeom>
                <a:avLst/>
                <a:gdLst>
                  <a:gd name="connsiteX0" fmla="*/ 115335 w 115335"/>
                  <a:gd name="connsiteY0" fmla="*/ 0 h 69203"/>
                  <a:gd name="connsiteX1" fmla="*/ 73008 w 115335"/>
                  <a:gd name="connsiteY1" fmla="*/ 22342 h 69203"/>
                  <a:gd name="connsiteX2" fmla="*/ 6019 w 115335"/>
                  <a:gd name="connsiteY2" fmla="*/ 69203 h 69203"/>
                  <a:gd name="connsiteX3" fmla="*/ 0 w 115335"/>
                  <a:gd name="connsiteY3" fmla="*/ 68471 h 69203"/>
                  <a:gd name="connsiteX4" fmla="*/ 47787 w 115335"/>
                  <a:gd name="connsiteY4" fmla="*/ 35042 h 69203"/>
                  <a:gd name="connsiteX5" fmla="*/ 111633 w 115335"/>
                  <a:gd name="connsiteY5" fmla="*/ 1342 h 69203"/>
                  <a:gd name="connsiteX6" fmla="*/ 115335 w 115335"/>
                  <a:gd name="connsiteY6" fmla="*/ 0 h 69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335" h="69203">
                    <a:moveTo>
                      <a:pt x="115335" y="0"/>
                    </a:moveTo>
                    <a:lnTo>
                      <a:pt x="73008" y="22342"/>
                    </a:lnTo>
                    <a:cubicBezTo>
                      <a:pt x="51193" y="35692"/>
                      <a:pt x="28855" y="51234"/>
                      <a:pt x="6019" y="69203"/>
                    </a:cubicBezTo>
                    <a:lnTo>
                      <a:pt x="0" y="68471"/>
                    </a:lnTo>
                    <a:lnTo>
                      <a:pt x="47787" y="35042"/>
                    </a:lnTo>
                    <a:cubicBezTo>
                      <a:pt x="69602" y="21693"/>
                      <a:pt x="90893" y="10537"/>
                      <a:pt x="111633" y="1342"/>
                    </a:cubicBezTo>
                    <a:lnTo>
                      <a:pt x="1153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5" name="任意多边形: 形状 214"/>
              <p:cNvSpPr/>
              <p:nvPr/>
            </p:nvSpPr>
            <p:spPr>
              <a:xfrm>
                <a:off x="7078703" y="-987869"/>
                <a:ext cx="65751" cy="408720"/>
              </a:xfrm>
              <a:custGeom>
                <a:avLst/>
                <a:gdLst>
                  <a:gd name="connsiteX0" fmla="*/ 23796 w 65751"/>
                  <a:gd name="connsiteY0" fmla="*/ 0 h 408720"/>
                  <a:gd name="connsiteX1" fmla="*/ 41415 w 65751"/>
                  <a:gd name="connsiteY1" fmla="*/ 46859 h 408720"/>
                  <a:gd name="connsiteX2" fmla="*/ 48847 w 65751"/>
                  <a:gd name="connsiteY2" fmla="*/ 357666 h 408720"/>
                  <a:gd name="connsiteX3" fmla="*/ 45625 w 65751"/>
                  <a:gd name="connsiteY3" fmla="*/ 374071 h 408720"/>
                  <a:gd name="connsiteX4" fmla="*/ 40775 w 65751"/>
                  <a:gd name="connsiteY4" fmla="*/ 380247 h 408720"/>
                  <a:gd name="connsiteX5" fmla="*/ 15842 w 65751"/>
                  <a:gd name="connsiteY5" fmla="*/ 408720 h 408720"/>
                  <a:gd name="connsiteX6" fmla="*/ 16194 w 65751"/>
                  <a:gd name="connsiteY6" fmla="*/ 59559 h 408720"/>
                  <a:gd name="connsiteX7" fmla="*/ 0 w 65751"/>
                  <a:gd name="connsiteY7" fmla="*/ 16490 h 408720"/>
                  <a:gd name="connsiteX8" fmla="*/ 23796 w 65751"/>
                  <a:gd name="connsiteY8" fmla="*/ 0 h 408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751" h="408720">
                    <a:moveTo>
                      <a:pt x="23796" y="0"/>
                    </a:moveTo>
                    <a:cubicBezTo>
                      <a:pt x="28024" y="14800"/>
                      <a:pt x="33661" y="30303"/>
                      <a:pt x="41415" y="46859"/>
                    </a:cubicBezTo>
                    <a:cubicBezTo>
                      <a:pt x="82637" y="133270"/>
                      <a:pt x="61828" y="286467"/>
                      <a:pt x="48847" y="357666"/>
                    </a:cubicBezTo>
                    <a:lnTo>
                      <a:pt x="45625" y="374071"/>
                    </a:lnTo>
                    <a:lnTo>
                      <a:pt x="40775" y="380247"/>
                    </a:lnTo>
                    <a:cubicBezTo>
                      <a:pt x="25972" y="398128"/>
                      <a:pt x="15842" y="408720"/>
                      <a:pt x="15842" y="408720"/>
                    </a:cubicBezTo>
                    <a:cubicBezTo>
                      <a:pt x="15842" y="408720"/>
                      <a:pt x="71157" y="174773"/>
                      <a:pt x="16194" y="59559"/>
                    </a:cubicBezTo>
                    <a:lnTo>
                      <a:pt x="0" y="16490"/>
                    </a:lnTo>
                    <a:lnTo>
                      <a:pt x="2379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6" name="任意多边形: 形状 215"/>
              <p:cNvSpPr/>
              <p:nvPr/>
            </p:nvSpPr>
            <p:spPr>
              <a:xfrm>
                <a:off x="8275724" y="-986710"/>
                <a:ext cx="223145" cy="255135"/>
              </a:xfrm>
              <a:custGeom>
                <a:avLst/>
                <a:gdLst>
                  <a:gd name="connsiteX0" fmla="*/ 223145 w 223145"/>
                  <a:gd name="connsiteY0" fmla="*/ 0 h 255135"/>
                  <a:gd name="connsiteX1" fmla="*/ 195584 w 223145"/>
                  <a:gd name="connsiteY1" fmla="*/ 17866 h 255135"/>
                  <a:gd name="connsiteX2" fmla="*/ 145551 w 223145"/>
                  <a:gd name="connsiteY2" fmla="*/ 119693 h 255135"/>
                  <a:gd name="connsiteX3" fmla="*/ 6120 w 223145"/>
                  <a:gd name="connsiteY3" fmla="*/ 253471 h 255135"/>
                  <a:gd name="connsiteX4" fmla="*/ 0 w 223145"/>
                  <a:gd name="connsiteY4" fmla="*/ 255135 h 255135"/>
                  <a:gd name="connsiteX5" fmla="*/ 22560 w 223145"/>
                  <a:gd name="connsiteY5" fmla="*/ 242100 h 255135"/>
                  <a:gd name="connsiteX6" fmla="*/ 120331 w 223145"/>
                  <a:gd name="connsiteY6" fmla="*/ 132393 h 255135"/>
                  <a:gd name="connsiteX7" fmla="*/ 170363 w 223145"/>
                  <a:gd name="connsiteY7" fmla="*/ 30566 h 255135"/>
                  <a:gd name="connsiteX8" fmla="*/ 206370 w 223145"/>
                  <a:gd name="connsiteY8" fmla="*/ 7225 h 255135"/>
                  <a:gd name="connsiteX9" fmla="*/ 223145 w 223145"/>
                  <a:gd name="connsiteY9" fmla="*/ 0 h 255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145" h="255135">
                    <a:moveTo>
                      <a:pt x="223145" y="0"/>
                    </a:moveTo>
                    <a:lnTo>
                      <a:pt x="195584" y="17866"/>
                    </a:lnTo>
                    <a:cubicBezTo>
                      <a:pt x="195584" y="17866"/>
                      <a:pt x="174795" y="81641"/>
                      <a:pt x="145551" y="119693"/>
                    </a:cubicBezTo>
                    <a:cubicBezTo>
                      <a:pt x="127495" y="143475"/>
                      <a:pt x="81362" y="221070"/>
                      <a:pt x="6120" y="253471"/>
                    </a:cubicBezTo>
                    <a:lnTo>
                      <a:pt x="0" y="255135"/>
                    </a:lnTo>
                    <a:lnTo>
                      <a:pt x="22560" y="242100"/>
                    </a:lnTo>
                    <a:cubicBezTo>
                      <a:pt x="73472" y="204885"/>
                      <a:pt x="105886" y="151419"/>
                      <a:pt x="120331" y="132393"/>
                    </a:cubicBezTo>
                    <a:cubicBezTo>
                      <a:pt x="149575" y="94341"/>
                      <a:pt x="170363" y="30566"/>
                      <a:pt x="170363" y="30566"/>
                    </a:cubicBezTo>
                    <a:cubicBezTo>
                      <a:pt x="179171" y="23123"/>
                      <a:pt x="191371" y="15124"/>
                      <a:pt x="206370" y="7225"/>
                    </a:cubicBezTo>
                    <a:lnTo>
                      <a:pt x="22314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7" name="任意多边形: 形状 216"/>
              <p:cNvSpPr/>
              <p:nvPr/>
            </p:nvSpPr>
            <p:spPr>
              <a:xfrm>
                <a:off x="8271886" y="-981885"/>
                <a:ext cx="149358" cy="29973"/>
              </a:xfrm>
              <a:custGeom>
                <a:avLst/>
                <a:gdLst>
                  <a:gd name="connsiteX0" fmla="*/ 0 w 149358"/>
                  <a:gd name="connsiteY0" fmla="*/ 6 h 29973"/>
                  <a:gd name="connsiteX1" fmla="*/ 80068 w 149358"/>
                  <a:gd name="connsiteY1" fmla="*/ 8111 h 29973"/>
                  <a:gd name="connsiteX2" fmla="*/ 149358 w 149358"/>
                  <a:gd name="connsiteY2" fmla="*/ 16541 h 29973"/>
                  <a:gd name="connsiteX3" fmla="*/ 130156 w 149358"/>
                  <a:gd name="connsiteY3" fmla="*/ 29973 h 29973"/>
                  <a:gd name="connsiteX4" fmla="*/ 54847 w 149358"/>
                  <a:gd name="connsiteY4" fmla="*/ 20811 h 29973"/>
                  <a:gd name="connsiteX5" fmla="*/ 12037 w 149358"/>
                  <a:gd name="connsiteY5" fmla="*/ 16478 h 29973"/>
                  <a:gd name="connsiteX6" fmla="*/ 0 w 149358"/>
                  <a:gd name="connsiteY6" fmla="*/ 6 h 2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358" h="29973">
                    <a:moveTo>
                      <a:pt x="0" y="6"/>
                    </a:moveTo>
                    <a:cubicBezTo>
                      <a:pt x="27306" y="-169"/>
                      <a:pt x="54083" y="3883"/>
                      <a:pt x="80068" y="8111"/>
                    </a:cubicBezTo>
                    <a:lnTo>
                      <a:pt x="149358" y="16541"/>
                    </a:lnTo>
                    <a:lnTo>
                      <a:pt x="130156" y="29973"/>
                    </a:lnTo>
                    <a:cubicBezTo>
                      <a:pt x="106022" y="29444"/>
                      <a:pt x="80831" y="25040"/>
                      <a:pt x="54847" y="20811"/>
                    </a:cubicBezTo>
                    <a:lnTo>
                      <a:pt x="12037" y="16478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8" name="任意多边形: 形状 217"/>
              <p:cNvSpPr/>
              <p:nvPr/>
            </p:nvSpPr>
            <p:spPr>
              <a:xfrm>
                <a:off x="6854958" y="-975169"/>
                <a:ext cx="223745" cy="358292"/>
              </a:xfrm>
              <a:custGeom>
                <a:avLst/>
                <a:gdLst>
                  <a:gd name="connsiteX0" fmla="*/ 222320 w 223745"/>
                  <a:gd name="connsiteY0" fmla="*/ 0 h 358292"/>
                  <a:gd name="connsiteX1" fmla="*/ 223745 w 223745"/>
                  <a:gd name="connsiteY1" fmla="*/ 3790 h 358292"/>
                  <a:gd name="connsiteX2" fmla="*/ 162630 w 223745"/>
                  <a:gd name="connsiteY2" fmla="*/ 46140 h 358292"/>
                  <a:gd name="connsiteX3" fmla="*/ 112246 w 223745"/>
                  <a:gd name="connsiteY3" fmla="*/ 252253 h 358292"/>
                  <a:gd name="connsiteX4" fmla="*/ 12789 w 223745"/>
                  <a:gd name="connsiteY4" fmla="*/ 353260 h 358292"/>
                  <a:gd name="connsiteX5" fmla="*/ 0 w 223745"/>
                  <a:gd name="connsiteY5" fmla="*/ 358292 h 358292"/>
                  <a:gd name="connsiteX6" fmla="*/ 24702 w 223745"/>
                  <a:gd name="connsiteY6" fmla="*/ 343055 h 358292"/>
                  <a:gd name="connsiteX7" fmla="*/ 87025 w 223745"/>
                  <a:gd name="connsiteY7" fmla="*/ 264953 h 358292"/>
                  <a:gd name="connsiteX8" fmla="*/ 137409 w 223745"/>
                  <a:gd name="connsiteY8" fmla="*/ 58840 h 358292"/>
                  <a:gd name="connsiteX9" fmla="*/ 222320 w 223745"/>
                  <a:gd name="connsiteY9" fmla="*/ 0 h 35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745" h="358292">
                    <a:moveTo>
                      <a:pt x="222320" y="0"/>
                    </a:moveTo>
                    <a:lnTo>
                      <a:pt x="223745" y="3790"/>
                    </a:lnTo>
                    <a:lnTo>
                      <a:pt x="162630" y="46140"/>
                    </a:lnTo>
                    <a:cubicBezTo>
                      <a:pt x="158754" y="101807"/>
                      <a:pt x="146776" y="178617"/>
                      <a:pt x="112246" y="252253"/>
                    </a:cubicBezTo>
                    <a:cubicBezTo>
                      <a:pt x="88068" y="303914"/>
                      <a:pt x="50414" y="334814"/>
                      <a:pt x="12789" y="353260"/>
                    </a:cubicBezTo>
                    <a:lnTo>
                      <a:pt x="0" y="358292"/>
                    </a:lnTo>
                    <a:lnTo>
                      <a:pt x="24702" y="343055"/>
                    </a:lnTo>
                    <a:cubicBezTo>
                      <a:pt x="48798" y="324607"/>
                      <a:pt x="70907" y="299394"/>
                      <a:pt x="87025" y="264953"/>
                    </a:cubicBezTo>
                    <a:cubicBezTo>
                      <a:pt x="121555" y="191317"/>
                      <a:pt x="133533" y="114507"/>
                      <a:pt x="137409" y="58840"/>
                    </a:cubicBezTo>
                    <a:cubicBezTo>
                      <a:pt x="166654" y="40168"/>
                      <a:pt x="194840" y="20437"/>
                      <a:pt x="22232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19" name="任意多边形: 形状 218"/>
              <p:cNvSpPr/>
              <p:nvPr/>
            </p:nvSpPr>
            <p:spPr>
              <a:xfrm>
                <a:off x="8246666" y="-969179"/>
                <a:ext cx="55351" cy="115145"/>
              </a:xfrm>
              <a:custGeom>
                <a:avLst/>
                <a:gdLst>
                  <a:gd name="connsiteX0" fmla="*/ 0 w 55351"/>
                  <a:gd name="connsiteY0" fmla="*/ 0 h 115145"/>
                  <a:gd name="connsiteX1" fmla="*/ 37258 w 55351"/>
                  <a:gd name="connsiteY1" fmla="*/ 3772 h 115145"/>
                  <a:gd name="connsiteX2" fmla="*/ 51998 w 55351"/>
                  <a:gd name="connsiteY2" fmla="*/ 23942 h 115145"/>
                  <a:gd name="connsiteX3" fmla="*/ 4788 w 55351"/>
                  <a:gd name="connsiteY3" fmla="*/ 114846 h 115145"/>
                  <a:gd name="connsiteX4" fmla="*/ 1962 w 55351"/>
                  <a:gd name="connsiteY4" fmla="*/ 115145 h 115145"/>
                  <a:gd name="connsiteX5" fmla="*/ 4682 w 55351"/>
                  <a:gd name="connsiteY5" fmla="*/ 113639 h 115145"/>
                  <a:gd name="connsiteX6" fmla="*/ 26777 w 55351"/>
                  <a:gd name="connsiteY6" fmla="*/ 36642 h 115145"/>
                  <a:gd name="connsiteX7" fmla="*/ 0 w 55351"/>
                  <a:gd name="connsiteY7" fmla="*/ 0 h 11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351" h="115145">
                    <a:moveTo>
                      <a:pt x="0" y="0"/>
                    </a:moveTo>
                    <a:lnTo>
                      <a:pt x="37258" y="3772"/>
                    </a:lnTo>
                    <a:lnTo>
                      <a:pt x="51998" y="23942"/>
                    </a:lnTo>
                    <a:cubicBezTo>
                      <a:pt x="63979" y="61994"/>
                      <a:pt x="42840" y="102865"/>
                      <a:pt x="4788" y="114846"/>
                    </a:cubicBezTo>
                    <a:lnTo>
                      <a:pt x="1962" y="115145"/>
                    </a:lnTo>
                    <a:lnTo>
                      <a:pt x="4682" y="113639"/>
                    </a:lnTo>
                    <a:cubicBezTo>
                      <a:pt x="26119" y="95306"/>
                      <a:pt x="35763" y="65181"/>
                      <a:pt x="26777" y="36642"/>
                    </a:cubicBezTo>
                    <a:cubicBezTo>
                      <a:pt x="21847" y="21140"/>
                      <a:pt x="11981" y="881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0" name="任意多边形: 形状 219"/>
              <p:cNvSpPr/>
              <p:nvPr/>
            </p:nvSpPr>
            <p:spPr>
              <a:xfrm>
                <a:off x="8131931" y="-951577"/>
                <a:ext cx="116696" cy="113295"/>
              </a:xfrm>
              <a:custGeom>
                <a:avLst/>
                <a:gdLst>
                  <a:gd name="connsiteX0" fmla="*/ 31086 w 116696"/>
                  <a:gd name="connsiteY0" fmla="*/ 0 h 113295"/>
                  <a:gd name="connsiteX1" fmla="*/ 28619 w 116696"/>
                  <a:gd name="connsiteY1" fmla="*/ 50029 h 113295"/>
                  <a:gd name="connsiteX2" fmla="*/ 90950 w 116696"/>
                  <a:gd name="connsiteY2" fmla="*/ 100271 h 113295"/>
                  <a:gd name="connsiteX3" fmla="*/ 116696 w 116696"/>
                  <a:gd name="connsiteY3" fmla="*/ 97543 h 113295"/>
                  <a:gd name="connsiteX4" fmla="*/ 94301 w 116696"/>
                  <a:gd name="connsiteY4" fmla="*/ 109944 h 113295"/>
                  <a:gd name="connsiteX5" fmla="*/ 3398 w 116696"/>
                  <a:gd name="connsiteY5" fmla="*/ 62729 h 113295"/>
                  <a:gd name="connsiteX6" fmla="*/ 138 w 116696"/>
                  <a:gd name="connsiteY6" fmla="*/ 37055 h 113295"/>
                  <a:gd name="connsiteX7" fmla="*/ 3403 w 116696"/>
                  <a:gd name="connsiteY7" fmla="*/ 23169 h 113295"/>
                  <a:gd name="connsiteX8" fmla="*/ 31086 w 116696"/>
                  <a:gd name="connsiteY8" fmla="*/ 0 h 113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6696" h="113295">
                    <a:moveTo>
                      <a:pt x="31086" y="0"/>
                    </a:moveTo>
                    <a:cubicBezTo>
                      <a:pt x="24742" y="15503"/>
                      <a:pt x="22981" y="32766"/>
                      <a:pt x="28619" y="50029"/>
                    </a:cubicBezTo>
                    <a:cubicBezTo>
                      <a:pt x="37605" y="78568"/>
                      <a:pt x="62841" y="97594"/>
                      <a:pt x="90950" y="100271"/>
                    </a:cubicBezTo>
                    <a:lnTo>
                      <a:pt x="116696" y="97543"/>
                    </a:lnTo>
                    <a:lnTo>
                      <a:pt x="94301" y="109944"/>
                    </a:lnTo>
                    <a:cubicBezTo>
                      <a:pt x="56249" y="121921"/>
                      <a:pt x="15379" y="100781"/>
                      <a:pt x="3398" y="62729"/>
                    </a:cubicBezTo>
                    <a:cubicBezTo>
                      <a:pt x="579" y="54098"/>
                      <a:pt x="-390" y="45466"/>
                      <a:pt x="138" y="37055"/>
                    </a:cubicBezTo>
                    <a:lnTo>
                      <a:pt x="3403" y="23169"/>
                    </a:lnTo>
                    <a:lnTo>
                      <a:pt x="3108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1" name="任意多边形: 形状 220"/>
              <p:cNvSpPr/>
              <p:nvPr/>
            </p:nvSpPr>
            <p:spPr>
              <a:xfrm>
                <a:off x="9151101" y="-943925"/>
                <a:ext cx="331796" cy="390598"/>
              </a:xfrm>
              <a:custGeom>
                <a:avLst/>
                <a:gdLst>
                  <a:gd name="connsiteX0" fmla="*/ 228865 w 331796"/>
                  <a:gd name="connsiteY0" fmla="*/ 803 h 390598"/>
                  <a:gd name="connsiteX1" fmla="*/ 259519 w 331796"/>
                  <a:gd name="connsiteY1" fmla="*/ 98047 h 390598"/>
                  <a:gd name="connsiteX2" fmla="*/ 201385 w 331796"/>
                  <a:gd name="connsiteY2" fmla="*/ 277031 h 390598"/>
                  <a:gd name="connsiteX3" fmla="*/ 186234 w 331796"/>
                  <a:gd name="connsiteY3" fmla="*/ 291124 h 390598"/>
                  <a:gd name="connsiteX4" fmla="*/ 196099 w 331796"/>
                  <a:gd name="connsiteY4" fmla="*/ 339744 h 390598"/>
                  <a:gd name="connsiteX5" fmla="*/ 232391 w 331796"/>
                  <a:gd name="connsiteY5" fmla="*/ 376035 h 390598"/>
                  <a:gd name="connsiteX6" fmla="*/ 278237 w 331796"/>
                  <a:gd name="connsiteY6" fmla="*/ 377752 h 390598"/>
                  <a:gd name="connsiteX7" fmla="*/ 331796 w 331796"/>
                  <a:gd name="connsiteY7" fmla="*/ 375507 h 390598"/>
                  <a:gd name="connsiteX8" fmla="*/ 319209 w 331796"/>
                  <a:gd name="connsiteY8" fmla="*/ 387677 h 390598"/>
                  <a:gd name="connsiteX9" fmla="*/ 207169 w 331796"/>
                  <a:gd name="connsiteY9" fmla="*/ 388735 h 390598"/>
                  <a:gd name="connsiteX10" fmla="*/ 170879 w 331796"/>
                  <a:gd name="connsiteY10" fmla="*/ 352444 h 390598"/>
                  <a:gd name="connsiteX11" fmla="*/ 161013 w 331796"/>
                  <a:gd name="connsiteY11" fmla="*/ 303824 h 390598"/>
                  <a:gd name="connsiteX12" fmla="*/ 176165 w 331796"/>
                  <a:gd name="connsiteY12" fmla="*/ 289731 h 390598"/>
                  <a:gd name="connsiteX13" fmla="*/ 234298 w 331796"/>
                  <a:gd name="connsiteY13" fmla="*/ 110747 h 390598"/>
                  <a:gd name="connsiteX14" fmla="*/ 203645 w 331796"/>
                  <a:gd name="connsiteY14" fmla="*/ 13503 h 390598"/>
                  <a:gd name="connsiteX15" fmla="*/ 59718 w 331796"/>
                  <a:gd name="connsiteY15" fmla="*/ 50585 h 390598"/>
                  <a:gd name="connsiteX16" fmla="*/ 0 w 331796"/>
                  <a:gd name="connsiteY16" fmla="*/ 80339 h 390598"/>
                  <a:gd name="connsiteX17" fmla="*/ 1251 w 331796"/>
                  <a:gd name="connsiteY17" fmla="*/ 79581 h 390598"/>
                  <a:gd name="connsiteX18" fmla="*/ 228865 w 331796"/>
                  <a:gd name="connsiteY18" fmla="*/ 803 h 390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31796" h="390598">
                    <a:moveTo>
                      <a:pt x="228865" y="803"/>
                    </a:moveTo>
                    <a:cubicBezTo>
                      <a:pt x="289467" y="10313"/>
                      <a:pt x="279956" y="58586"/>
                      <a:pt x="259519" y="98047"/>
                    </a:cubicBezTo>
                    <a:cubicBezTo>
                      <a:pt x="239085" y="137508"/>
                      <a:pt x="278191" y="195641"/>
                      <a:pt x="201385" y="277031"/>
                    </a:cubicBezTo>
                    <a:cubicBezTo>
                      <a:pt x="196099" y="282313"/>
                      <a:pt x="191169" y="287247"/>
                      <a:pt x="186234" y="291124"/>
                    </a:cubicBezTo>
                    <a:cubicBezTo>
                      <a:pt x="191169" y="305920"/>
                      <a:pt x="195397" y="323538"/>
                      <a:pt x="196099" y="339744"/>
                    </a:cubicBezTo>
                    <a:cubicBezTo>
                      <a:pt x="197509" y="377795"/>
                      <a:pt x="204204" y="369691"/>
                      <a:pt x="232391" y="376035"/>
                    </a:cubicBezTo>
                    <a:cubicBezTo>
                      <a:pt x="240318" y="377796"/>
                      <a:pt x="257582" y="378148"/>
                      <a:pt x="278237" y="377752"/>
                    </a:cubicBezTo>
                    <a:lnTo>
                      <a:pt x="331796" y="375507"/>
                    </a:lnTo>
                    <a:lnTo>
                      <a:pt x="319209" y="387677"/>
                    </a:lnTo>
                    <a:cubicBezTo>
                      <a:pt x="276227" y="390144"/>
                      <a:pt x="223023" y="392256"/>
                      <a:pt x="207169" y="388735"/>
                    </a:cubicBezTo>
                    <a:cubicBezTo>
                      <a:pt x="178983" y="382391"/>
                      <a:pt x="172288" y="390495"/>
                      <a:pt x="170879" y="352444"/>
                    </a:cubicBezTo>
                    <a:cubicBezTo>
                      <a:pt x="170175" y="336238"/>
                      <a:pt x="165947" y="318620"/>
                      <a:pt x="161013" y="303824"/>
                    </a:cubicBezTo>
                    <a:cubicBezTo>
                      <a:pt x="165947" y="299947"/>
                      <a:pt x="170879" y="295013"/>
                      <a:pt x="176165" y="289731"/>
                    </a:cubicBezTo>
                    <a:cubicBezTo>
                      <a:pt x="252971" y="208341"/>
                      <a:pt x="213865" y="150208"/>
                      <a:pt x="234298" y="110747"/>
                    </a:cubicBezTo>
                    <a:cubicBezTo>
                      <a:pt x="254735" y="71286"/>
                      <a:pt x="264245" y="23013"/>
                      <a:pt x="203645" y="13503"/>
                    </a:cubicBezTo>
                    <a:cubicBezTo>
                      <a:pt x="173344" y="8746"/>
                      <a:pt x="117059" y="25658"/>
                      <a:pt x="59718" y="50585"/>
                    </a:cubicBezTo>
                    <a:lnTo>
                      <a:pt x="0" y="80339"/>
                    </a:lnTo>
                    <a:lnTo>
                      <a:pt x="1251" y="79581"/>
                    </a:lnTo>
                    <a:cubicBezTo>
                      <a:pt x="79501" y="35287"/>
                      <a:pt x="183415" y="-6332"/>
                      <a:pt x="228865" y="8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2" name="任意多边形: 形状 221"/>
              <p:cNvSpPr/>
              <p:nvPr/>
            </p:nvSpPr>
            <p:spPr>
              <a:xfrm>
                <a:off x="7948940" y="-938878"/>
                <a:ext cx="188857" cy="217990"/>
              </a:xfrm>
              <a:custGeom>
                <a:avLst/>
                <a:gdLst>
                  <a:gd name="connsiteX0" fmla="*/ 188857 w 188857"/>
                  <a:gd name="connsiteY0" fmla="*/ 0 h 217990"/>
                  <a:gd name="connsiteX1" fmla="*/ 186395 w 188857"/>
                  <a:gd name="connsiteY1" fmla="*/ 10469 h 217990"/>
                  <a:gd name="connsiteX2" fmla="*/ 182946 w 188857"/>
                  <a:gd name="connsiteY2" fmla="*/ 13356 h 217990"/>
                  <a:gd name="connsiteX3" fmla="*/ 108378 w 188857"/>
                  <a:gd name="connsiteY3" fmla="*/ 129642 h 217990"/>
                  <a:gd name="connsiteX4" fmla="*/ 18312 w 188857"/>
                  <a:gd name="connsiteY4" fmla="*/ 209884 h 217990"/>
                  <a:gd name="connsiteX5" fmla="*/ 0 w 188857"/>
                  <a:gd name="connsiteY5" fmla="*/ 217990 h 217990"/>
                  <a:gd name="connsiteX6" fmla="*/ 37876 w 188857"/>
                  <a:gd name="connsiteY6" fmla="*/ 192802 h 217990"/>
                  <a:gd name="connsiteX7" fmla="*/ 83157 w 188857"/>
                  <a:gd name="connsiteY7" fmla="*/ 142342 h 217990"/>
                  <a:gd name="connsiteX8" fmla="*/ 188857 w 188857"/>
                  <a:gd name="connsiteY8" fmla="*/ 0 h 217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857" h="217990">
                    <a:moveTo>
                      <a:pt x="188857" y="0"/>
                    </a:moveTo>
                    <a:lnTo>
                      <a:pt x="186395" y="10469"/>
                    </a:lnTo>
                    <a:lnTo>
                      <a:pt x="182946" y="13356"/>
                    </a:lnTo>
                    <a:cubicBezTo>
                      <a:pt x="156603" y="42307"/>
                      <a:pt x="141409" y="80227"/>
                      <a:pt x="108378" y="129642"/>
                    </a:cubicBezTo>
                    <a:cubicBezTo>
                      <a:pt x="80543" y="171393"/>
                      <a:pt x="45486" y="195703"/>
                      <a:pt x="18312" y="209884"/>
                    </a:cubicBezTo>
                    <a:lnTo>
                      <a:pt x="0" y="217990"/>
                    </a:lnTo>
                    <a:lnTo>
                      <a:pt x="37876" y="192802"/>
                    </a:lnTo>
                    <a:cubicBezTo>
                      <a:pt x="53517" y="179733"/>
                      <a:pt x="69240" y="163217"/>
                      <a:pt x="83157" y="142342"/>
                    </a:cubicBezTo>
                    <a:cubicBezTo>
                      <a:pt x="127198" y="76455"/>
                      <a:pt x="139530" y="31005"/>
                      <a:pt x="1888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3" name="任意多边形: 形状 222"/>
              <p:cNvSpPr/>
              <p:nvPr/>
            </p:nvSpPr>
            <p:spPr>
              <a:xfrm>
                <a:off x="7271061" y="-908595"/>
                <a:ext cx="115066" cy="312534"/>
              </a:xfrm>
              <a:custGeom>
                <a:avLst/>
                <a:gdLst>
                  <a:gd name="connsiteX0" fmla="*/ 115066 w 115066"/>
                  <a:gd name="connsiteY0" fmla="*/ 0 h 312534"/>
                  <a:gd name="connsiteX1" fmla="*/ 29082 w 115066"/>
                  <a:gd name="connsiteY1" fmla="*/ 291748 h 312534"/>
                  <a:gd name="connsiteX2" fmla="*/ 27543 w 115066"/>
                  <a:gd name="connsiteY2" fmla="*/ 294971 h 312534"/>
                  <a:gd name="connsiteX3" fmla="*/ 0 w 115066"/>
                  <a:gd name="connsiteY3" fmla="*/ 312534 h 312534"/>
                  <a:gd name="connsiteX4" fmla="*/ 85984 w 115066"/>
                  <a:gd name="connsiteY4" fmla="*/ 59168 h 312534"/>
                  <a:gd name="connsiteX5" fmla="*/ 88316 w 115066"/>
                  <a:gd name="connsiteY5" fmla="*/ 31100 h 312534"/>
                  <a:gd name="connsiteX6" fmla="*/ 115066 w 115066"/>
                  <a:gd name="connsiteY6" fmla="*/ 0 h 312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066" h="312534">
                    <a:moveTo>
                      <a:pt x="115066" y="0"/>
                    </a:moveTo>
                    <a:cubicBezTo>
                      <a:pt x="115066" y="102352"/>
                      <a:pt x="46279" y="255149"/>
                      <a:pt x="29082" y="291748"/>
                    </a:cubicBezTo>
                    <a:lnTo>
                      <a:pt x="27543" y="294971"/>
                    </a:lnTo>
                    <a:lnTo>
                      <a:pt x="0" y="312534"/>
                    </a:lnTo>
                    <a:cubicBezTo>
                      <a:pt x="0" y="312534"/>
                      <a:pt x="68788" y="172532"/>
                      <a:pt x="85984" y="59168"/>
                    </a:cubicBezTo>
                    <a:lnTo>
                      <a:pt x="88316" y="31100"/>
                    </a:lnTo>
                    <a:lnTo>
                      <a:pt x="1150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4" name="任意多边形: 形状 223"/>
              <p:cNvSpPr/>
              <p:nvPr/>
            </p:nvSpPr>
            <p:spPr>
              <a:xfrm>
                <a:off x="8533640" y="-906026"/>
                <a:ext cx="431635" cy="60431"/>
              </a:xfrm>
              <a:custGeom>
                <a:avLst/>
                <a:gdLst>
                  <a:gd name="connsiteX0" fmla="*/ 203280 w 431635"/>
                  <a:gd name="connsiteY0" fmla="*/ 735 h 60431"/>
                  <a:gd name="connsiteX1" fmla="*/ 431635 w 431635"/>
                  <a:gd name="connsiteY1" fmla="*/ 36893 h 60431"/>
                  <a:gd name="connsiteX2" fmla="*/ 227612 w 431635"/>
                  <a:gd name="connsiteY2" fmla="*/ 13056 h 60431"/>
                  <a:gd name="connsiteX3" fmla="*/ 216495 w 431635"/>
                  <a:gd name="connsiteY3" fmla="*/ 14624 h 60431"/>
                  <a:gd name="connsiteX4" fmla="*/ 178058 w 431635"/>
                  <a:gd name="connsiteY4" fmla="*/ 13435 h 60431"/>
                  <a:gd name="connsiteX5" fmla="*/ 26919 w 431635"/>
                  <a:gd name="connsiteY5" fmla="*/ 47022 h 60431"/>
                  <a:gd name="connsiteX6" fmla="*/ 0 w 431635"/>
                  <a:gd name="connsiteY6" fmla="*/ 60431 h 60431"/>
                  <a:gd name="connsiteX7" fmla="*/ 728 w 431635"/>
                  <a:gd name="connsiteY7" fmla="*/ 59932 h 60431"/>
                  <a:gd name="connsiteX8" fmla="*/ 203280 w 431635"/>
                  <a:gd name="connsiteY8" fmla="*/ 735 h 60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1635" h="60431">
                    <a:moveTo>
                      <a:pt x="203280" y="735"/>
                    </a:moveTo>
                    <a:cubicBezTo>
                      <a:pt x="330956" y="-6091"/>
                      <a:pt x="431635" y="36893"/>
                      <a:pt x="431635" y="36893"/>
                    </a:cubicBezTo>
                    <a:cubicBezTo>
                      <a:pt x="357447" y="14300"/>
                      <a:pt x="289329" y="8144"/>
                      <a:pt x="227612" y="13056"/>
                    </a:cubicBezTo>
                    <a:lnTo>
                      <a:pt x="216495" y="14624"/>
                    </a:lnTo>
                    <a:lnTo>
                      <a:pt x="178058" y="13435"/>
                    </a:lnTo>
                    <a:cubicBezTo>
                      <a:pt x="130180" y="15995"/>
                      <a:pt x="78505" y="25560"/>
                      <a:pt x="26919" y="47022"/>
                    </a:cubicBezTo>
                    <a:lnTo>
                      <a:pt x="0" y="60431"/>
                    </a:lnTo>
                    <a:lnTo>
                      <a:pt x="728" y="59932"/>
                    </a:lnTo>
                    <a:cubicBezTo>
                      <a:pt x="68854" y="20014"/>
                      <a:pt x="139442" y="4148"/>
                      <a:pt x="203280" y="7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>
                <a:off x="7327596" y="-895894"/>
                <a:ext cx="33311" cy="55299"/>
              </a:xfrm>
              <a:custGeom>
                <a:avLst/>
                <a:gdLst>
                  <a:gd name="connsiteX0" fmla="*/ 33311 w 33311"/>
                  <a:gd name="connsiteY0" fmla="*/ 0 h 55299"/>
                  <a:gd name="connsiteX1" fmla="*/ 31782 w 33311"/>
                  <a:gd name="connsiteY1" fmla="*/ 18400 h 55299"/>
                  <a:gd name="connsiteX2" fmla="*/ 44 w 33311"/>
                  <a:gd name="connsiteY2" fmla="*/ 55299 h 55299"/>
                  <a:gd name="connsiteX3" fmla="*/ 1 w 33311"/>
                  <a:gd name="connsiteY3" fmla="*/ 48839 h 55299"/>
                  <a:gd name="connsiteX4" fmla="*/ 170 w 33311"/>
                  <a:gd name="connsiteY4" fmla="*/ 38530 h 55299"/>
                  <a:gd name="connsiteX5" fmla="*/ 33311 w 33311"/>
                  <a:gd name="connsiteY5" fmla="*/ 0 h 5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311" h="55299">
                    <a:moveTo>
                      <a:pt x="33311" y="0"/>
                    </a:moveTo>
                    <a:lnTo>
                      <a:pt x="31782" y="18400"/>
                    </a:lnTo>
                    <a:lnTo>
                      <a:pt x="44" y="55299"/>
                    </a:lnTo>
                    <a:cubicBezTo>
                      <a:pt x="44" y="55299"/>
                      <a:pt x="-5" y="53009"/>
                      <a:pt x="1" y="48839"/>
                    </a:cubicBezTo>
                    <a:lnTo>
                      <a:pt x="170" y="38530"/>
                    </a:lnTo>
                    <a:lnTo>
                      <a:pt x="3331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6" name="任意多边形: 形状 225"/>
              <p:cNvSpPr/>
              <p:nvPr/>
            </p:nvSpPr>
            <p:spPr>
              <a:xfrm>
                <a:off x="8576432" y="-891402"/>
                <a:ext cx="363621" cy="51761"/>
              </a:xfrm>
              <a:custGeom>
                <a:avLst/>
                <a:gdLst>
                  <a:gd name="connsiteX0" fmla="*/ 173703 w 363621"/>
                  <a:gd name="connsiteY0" fmla="*/ 0 h 51761"/>
                  <a:gd name="connsiteX1" fmla="*/ 224810 w 363621"/>
                  <a:gd name="connsiteY1" fmla="*/ 1581 h 51761"/>
                  <a:gd name="connsiteX2" fmla="*/ 363621 w 363621"/>
                  <a:gd name="connsiteY2" fmla="*/ 34969 h 51761"/>
                  <a:gd name="connsiteX3" fmla="*/ 100028 w 363621"/>
                  <a:gd name="connsiteY3" fmla="*/ 19534 h 51761"/>
                  <a:gd name="connsiteX4" fmla="*/ 0 w 363621"/>
                  <a:gd name="connsiteY4" fmla="*/ 51761 h 51761"/>
                  <a:gd name="connsiteX5" fmla="*/ 19206 w 363621"/>
                  <a:gd name="connsiteY5" fmla="*/ 40999 h 51761"/>
                  <a:gd name="connsiteX6" fmla="*/ 125249 w 363621"/>
                  <a:gd name="connsiteY6" fmla="*/ 6834 h 51761"/>
                  <a:gd name="connsiteX7" fmla="*/ 173703 w 363621"/>
                  <a:gd name="connsiteY7" fmla="*/ 0 h 51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3621" h="51761">
                    <a:moveTo>
                      <a:pt x="173703" y="0"/>
                    </a:moveTo>
                    <a:lnTo>
                      <a:pt x="224810" y="1581"/>
                    </a:lnTo>
                    <a:cubicBezTo>
                      <a:pt x="306989" y="10790"/>
                      <a:pt x="363621" y="34969"/>
                      <a:pt x="363621" y="34969"/>
                    </a:cubicBezTo>
                    <a:cubicBezTo>
                      <a:pt x="264704" y="4845"/>
                      <a:pt x="176577" y="3943"/>
                      <a:pt x="100028" y="19534"/>
                    </a:cubicBezTo>
                    <a:lnTo>
                      <a:pt x="0" y="51761"/>
                    </a:lnTo>
                    <a:lnTo>
                      <a:pt x="19206" y="40999"/>
                    </a:lnTo>
                    <a:cubicBezTo>
                      <a:pt x="51594" y="26548"/>
                      <a:pt x="86974" y="14629"/>
                      <a:pt x="125249" y="6834"/>
                    </a:cubicBezTo>
                    <a:lnTo>
                      <a:pt x="17370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7" name="任意多边形: 形状 226"/>
              <p:cNvSpPr/>
              <p:nvPr/>
            </p:nvSpPr>
            <p:spPr>
              <a:xfrm>
                <a:off x="8995679" y="-863586"/>
                <a:ext cx="155423" cy="182492"/>
              </a:xfrm>
              <a:custGeom>
                <a:avLst/>
                <a:gdLst>
                  <a:gd name="connsiteX0" fmla="*/ 155423 w 155423"/>
                  <a:gd name="connsiteY0" fmla="*/ 0 h 182492"/>
                  <a:gd name="connsiteX1" fmla="*/ 120077 w 155423"/>
                  <a:gd name="connsiteY1" fmla="*/ 21398 h 182492"/>
                  <a:gd name="connsiteX2" fmla="*/ 90094 w 155423"/>
                  <a:gd name="connsiteY2" fmla="*/ 42720 h 182492"/>
                  <a:gd name="connsiteX3" fmla="*/ 24910 w 155423"/>
                  <a:gd name="connsiteY3" fmla="*/ 171324 h 182492"/>
                  <a:gd name="connsiteX4" fmla="*/ 11274 w 155423"/>
                  <a:gd name="connsiteY4" fmla="*/ 178084 h 182492"/>
                  <a:gd name="connsiteX5" fmla="*/ 0 w 155423"/>
                  <a:gd name="connsiteY5" fmla="*/ 182492 h 182492"/>
                  <a:gd name="connsiteX6" fmla="*/ 5812 w 155423"/>
                  <a:gd name="connsiteY6" fmla="*/ 153772 h 182492"/>
                  <a:gd name="connsiteX7" fmla="*/ 64874 w 155423"/>
                  <a:gd name="connsiteY7" fmla="*/ 55420 h 182492"/>
                  <a:gd name="connsiteX8" fmla="*/ 131453 w 155423"/>
                  <a:gd name="connsiteY8" fmla="*/ 11942 h 182492"/>
                  <a:gd name="connsiteX9" fmla="*/ 155423 w 155423"/>
                  <a:gd name="connsiteY9" fmla="*/ 0 h 18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423" h="182492">
                    <a:moveTo>
                      <a:pt x="155423" y="0"/>
                    </a:moveTo>
                    <a:lnTo>
                      <a:pt x="120077" y="21398"/>
                    </a:lnTo>
                    <a:cubicBezTo>
                      <a:pt x="108850" y="28716"/>
                      <a:pt x="98726" y="35894"/>
                      <a:pt x="90094" y="42720"/>
                    </a:cubicBezTo>
                    <a:cubicBezTo>
                      <a:pt x="45348" y="78308"/>
                      <a:pt x="30196" y="135384"/>
                      <a:pt x="24910" y="171324"/>
                    </a:cubicBezTo>
                    <a:cubicBezTo>
                      <a:pt x="24910" y="171324"/>
                      <a:pt x="19889" y="174121"/>
                      <a:pt x="11274" y="178084"/>
                    </a:cubicBezTo>
                    <a:lnTo>
                      <a:pt x="0" y="182492"/>
                    </a:lnTo>
                    <a:lnTo>
                      <a:pt x="5812" y="153772"/>
                    </a:lnTo>
                    <a:cubicBezTo>
                      <a:pt x="14401" y="120889"/>
                      <a:pt x="31313" y="82111"/>
                      <a:pt x="64874" y="55420"/>
                    </a:cubicBezTo>
                    <a:cubicBezTo>
                      <a:pt x="82138" y="41768"/>
                      <a:pt x="105370" y="26706"/>
                      <a:pt x="131453" y="11942"/>
                    </a:cubicBezTo>
                    <a:lnTo>
                      <a:pt x="15542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8" name="任意多边形: 形状 227"/>
              <p:cNvSpPr/>
              <p:nvPr/>
            </p:nvSpPr>
            <p:spPr>
              <a:xfrm>
                <a:off x="8321359" y="-845596"/>
                <a:ext cx="212280" cy="215712"/>
              </a:xfrm>
              <a:custGeom>
                <a:avLst/>
                <a:gdLst>
                  <a:gd name="connsiteX0" fmla="*/ 212280 w 212280"/>
                  <a:gd name="connsiteY0" fmla="*/ 0 h 215712"/>
                  <a:gd name="connsiteX1" fmla="*/ 162518 w 212280"/>
                  <a:gd name="connsiteY1" fmla="*/ 34131 h 215712"/>
                  <a:gd name="connsiteX2" fmla="*/ 67761 w 212280"/>
                  <a:gd name="connsiteY2" fmla="*/ 134799 h 215712"/>
                  <a:gd name="connsiteX3" fmla="*/ 65278 w 212280"/>
                  <a:gd name="connsiteY3" fmla="*/ 138780 h 215712"/>
                  <a:gd name="connsiteX4" fmla="*/ 41030 w 212280"/>
                  <a:gd name="connsiteY4" fmla="*/ 163369 h 215712"/>
                  <a:gd name="connsiteX5" fmla="*/ 0 w 212280"/>
                  <a:gd name="connsiteY5" fmla="*/ 215712 h 215712"/>
                  <a:gd name="connsiteX6" fmla="*/ 187787 w 212280"/>
                  <a:gd name="connsiteY6" fmla="*/ 12201 h 215712"/>
                  <a:gd name="connsiteX7" fmla="*/ 212280 w 212280"/>
                  <a:gd name="connsiteY7" fmla="*/ 0 h 215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2280" h="215712">
                    <a:moveTo>
                      <a:pt x="212280" y="0"/>
                    </a:moveTo>
                    <a:lnTo>
                      <a:pt x="162518" y="34131"/>
                    </a:lnTo>
                    <a:cubicBezTo>
                      <a:pt x="129358" y="60466"/>
                      <a:pt x="97389" y="93538"/>
                      <a:pt x="67761" y="134799"/>
                    </a:cubicBezTo>
                    <a:lnTo>
                      <a:pt x="65278" y="138780"/>
                    </a:lnTo>
                    <a:lnTo>
                      <a:pt x="41030" y="163369"/>
                    </a:lnTo>
                    <a:cubicBezTo>
                      <a:pt x="13939" y="194022"/>
                      <a:pt x="0" y="215712"/>
                      <a:pt x="0" y="215712"/>
                    </a:cubicBezTo>
                    <a:cubicBezTo>
                      <a:pt x="53995" y="116090"/>
                      <a:pt x="119660" y="52120"/>
                      <a:pt x="187787" y="12201"/>
                    </a:cubicBezTo>
                    <a:lnTo>
                      <a:pt x="2122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29" name="任意多边形: 形状 228"/>
              <p:cNvSpPr/>
              <p:nvPr/>
            </p:nvSpPr>
            <p:spPr>
              <a:xfrm>
                <a:off x="8346581" y="-839642"/>
                <a:ext cx="229851" cy="197058"/>
              </a:xfrm>
              <a:custGeom>
                <a:avLst/>
                <a:gdLst>
                  <a:gd name="connsiteX0" fmla="*/ 229851 w 229851"/>
                  <a:gd name="connsiteY0" fmla="*/ 0 h 197058"/>
                  <a:gd name="connsiteX1" fmla="*/ 160971 w 229851"/>
                  <a:gd name="connsiteY1" fmla="*/ 38597 h 197058"/>
                  <a:gd name="connsiteX2" fmla="*/ 0 w 229851"/>
                  <a:gd name="connsiteY2" fmla="*/ 197058 h 197058"/>
                  <a:gd name="connsiteX3" fmla="*/ 40057 w 229851"/>
                  <a:gd name="connsiteY3" fmla="*/ 132826 h 197058"/>
                  <a:gd name="connsiteX4" fmla="*/ 66211 w 229851"/>
                  <a:gd name="connsiteY4" fmla="*/ 106305 h 197058"/>
                  <a:gd name="connsiteX5" fmla="*/ 223836 w 229851"/>
                  <a:gd name="connsiteY5" fmla="*/ 1938 h 197058"/>
                  <a:gd name="connsiteX6" fmla="*/ 229851 w 229851"/>
                  <a:gd name="connsiteY6" fmla="*/ 0 h 197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851" h="197058">
                    <a:moveTo>
                      <a:pt x="229851" y="0"/>
                    </a:moveTo>
                    <a:lnTo>
                      <a:pt x="160971" y="38597"/>
                    </a:lnTo>
                    <a:cubicBezTo>
                      <a:pt x="55756" y="110297"/>
                      <a:pt x="0" y="197058"/>
                      <a:pt x="0" y="197058"/>
                    </a:cubicBezTo>
                    <a:lnTo>
                      <a:pt x="40057" y="132826"/>
                    </a:lnTo>
                    <a:lnTo>
                      <a:pt x="66211" y="106305"/>
                    </a:lnTo>
                    <a:cubicBezTo>
                      <a:pt x="106257" y="69872"/>
                      <a:pt x="159061" y="30840"/>
                      <a:pt x="223836" y="1938"/>
                    </a:cubicBezTo>
                    <a:lnTo>
                      <a:pt x="22985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0" name="任意多边形: 形状 229"/>
              <p:cNvSpPr/>
              <p:nvPr/>
            </p:nvSpPr>
            <p:spPr>
              <a:xfrm>
                <a:off x="6405365" y="-828967"/>
                <a:ext cx="449592" cy="246802"/>
              </a:xfrm>
              <a:custGeom>
                <a:avLst/>
                <a:gdLst>
                  <a:gd name="connsiteX0" fmla="*/ 433589 w 449592"/>
                  <a:gd name="connsiteY0" fmla="*/ 0 h 246802"/>
                  <a:gd name="connsiteX1" fmla="*/ 426191 w 449592"/>
                  <a:gd name="connsiteY1" fmla="*/ 59543 h 246802"/>
                  <a:gd name="connsiteX2" fmla="*/ 337053 w 449592"/>
                  <a:gd name="connsiteY2" fmla="*/ 233948 h 246802"/>
                  <a:gd name="connsiteX3" fmla="*/ 425268 w 449592"/>
                  <a:gd name="connsiteY3" fmla="*/ 221660 h 246802"/>
                  <a:gd name="connsiteX4" fmla="*/ 449592 w 449592"/>
                  <a:gd name="connsiteY4" fmla="*/ 212090 h 246802"/>
                  <a:gd name="connsiteX5" fmla="*/ 437160 w 449592"/>
                  <a:gd name="connsiteY5" fmla="*/ 219758 h 246802"/>
                  <a:gd name="connsiteX6" fmla="*/ 311832 w 449592"/>
                  <a:gd name="connsiteY6" fmla="*/ 246648 h 246802"/>
                  <a:gd name="connsiteX7" fmla="*/ 400970 w 449592"/>
                  <a:gd name="connsiteY7" fmla="*/ 72243 h 246802"/>
                  <a:gd name="connsiteX8" fmla="*/ 408368 w 449592"/>
                  <a:gd name="connsiteY8" fmla="*/ 12700 h 246802"/>
                  <a:gd name="connsiteX9" fmla="*/ 174421 w 449592"/>
                  <a:gd name="connsiteY9" fmla="*/ 94793 h 246802"/>
                  <a:gd name="connsiteX10" fmla="*/ 27941 w 449592"/>
                  <a:gd name="connsiteY10" fmla="*/ 106508 h 246802"/>
                  <a:gd name="connsiteX11" fmla="*/ 0 w 449592"/>
                  <a:gd name="connsiteY11" fmla="*/ 113708 h 246802"/>
                  <a:gd name="connsiteX12" fmla="*/ 10178 w 449592"/>
                  <a:gd name="connsiteY12" fmla="*/ 104884 h 246802"/>
                  <a:gd name="connsiteX13" fmla="*/ 199642 w 449592"/>
                  <a:gd name="connsiteY13" fmla="*/ 82093 h 246802"/>
                  <a:gd name="connsiteX14" fmla="*/ 433589 w 449592"/>
                  <a:gd name="connsiteY14" fmla="*/ 0 h 246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9592" h="246802">
                    <a:moveTo>
                      <a:pt x="433589" y="0"/>
                    </a:moveTo>
                    <a:cubicBezTo>
                      <a:pt x="430068" y="21843"/>
                      <a:pt x="427249" y="42983"/>
                      <a:pt x="426191" y="59543"/>
                    </a:cubicBezTo>
                    <a:cubicBezTo>
                      <a:pt x="423021" y="115916"/>
                      <a:pt x="421612" y="189553"/>
                      <a:pt x="337053" y="233948"/>
                    </a:cubicBezTo>
                    <a:cubicBezTo>
                      <a:pt x="337053" y="233948"/>
                      <a:pt x="377131" y="236414"/>
                      <a:pt x="425268" y="221660"/>
                    </a:cubicBezTo>
                    <a:lnTo>
                      <a:pt x="449592" y="212090"/>
                    </a:lnTo>
                    <a:lnTo>
                      <a:pt x="437160" y="219758"/>
                    </a:lnTo>
                    <a:cubicBezTo>
                      <a:pt x="374454" y="250502"/>
                      <a:pt x="311832" y="246648"/>
                      <a:pt x="311832" y="246648"/>
                    </a:cubicBezTo>
                    <a:cubicBezTo>
                      <a:pt x="396391" y="202253"/>
                      <a:pt x="397800" y="128616"/>
                      <a:pt x="400970" y="72243"/>
                    </a:cubicBezTo>
                    <a:cubicBezTo>
                      <a:pt x="402028" y="55683"/>
                      <a:pt x="404847" y="34543"/>
                      <a:pt x="408368" y="12700"/>
                    </a:cubicBezTo>
                    <a:cubicBezTo>
                      <a:pt x="317117" y="57092"/>
                      <a:pt x="232909" y="87039"/>
                      <a:pt x="174421" y="94793"/>
                    </a:cubicBezTo>
                    <a:cubicBezTo>
                      <a:pt x="106422" y="103954"/>
                      <a:pt x="61412" y="102809"/>
                      <a:pt x="27941" y="106508"/>
                    </a:cubicBezTo>
                    <a:lnTo>
                      <a:pt x="0" y="113708"/>
                    </a:lnTo>
                    <a:lnTo>
                      <a:pt x="10178" y="104884"/>
                    </a:lnTo>
                    <a:cubicBezTo>
                      <a:pt x="47371" y="86387"/>
                      <a:pt x="97644" y="95834"/>
                      <a:pt x="199642" y="82093"/>
                    </a:cubicBezTo>
                    <a:cubicBezTo>
                      <a:pt x="258130" y="74339"/>
                      <a:pt x="342338" y="44392"/>
                      <a:pt x="43358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1" name="任意多边形: 形状 230"/>
              <p:cNvSpPr/>
              <p:nvPr/>
            </p:nvSpPr>
            <p:spPr>
              <a:xfrm>
                <a:off x="8998187" y="-759657"/>
                <a:ext cx="312547" cy="513460"/>
              </a:xfrm>
              <a:custGeom>
                <a:avLst/>
                <a:gdLst>
                  <a:gd name="connsiteX0" fmla="*/ 231338 w 312547"/>
                  <a:gd name="connsiteY0" fmla="*/ 1157 h 513460"/>
                  <a:gd name="connsiteX1" fmla="*/ 220414 w 312547"/>
                  <a:gd name="connsiteY1" fmla="*/ 85716 h 513460"/>
                  <a:gd name="connsiteX2" fmla="*/ 307792 w 312547"/>
                  <a:gd name="connsiteY2" fmla="*/ 125880 h 513460"/>
                  <a:gd name="connsiteX3" fmla="*/ 291584 w 312547"/>
                  <a:gd name="connsiteY3" fmla="*/ 232637 h 513460"/>
                  <a:gd name="connsiteX4" fmla="*/ 97331 w 312547"/>
                  <a:gd name="connsiteY4" fmla="*/ 431253 h 513460"/>
                  <a:gd name="connsiteX5" fmla="*/ 68486 w 312547"/>
                  <a:gd name="connsiteY5" fmla="*/ 459168 h 513460"/>
                  <a:gd name="connsiteX6" fmla="*/ 40006 w 312547"/>
                  <a:gd name="connsiteY6" fmla="*/ 481800 h 513460"/>
                  <a:gd name="connsiteX7" fmla="*/ 0 w 312547"/>
                  <a:gd name="connsiteY7" fmla="*/ 513460 h 513460"/>
                  <a:gd name="connsiteX8" fmla="*/ 266362 w 312547"/>
                  <a:gd name="connsiteY8" fmla="*/ 245337 h 513460"/>
                  <a:gd name="connsiteX9" fmla="*/ 282572 w 312547"/>
                  <a:gd name="connsiteY9" fmla="*/ 138580 h 513460"/>
                  <a:gd name="connsiteX10" fmla="*/ 195194 w 312547"/>
                  <a:gd name="connsiteY10" fmla="*/ 98416 h 513460"/>
                  <a:gd name="connsiteX11" fmla="*/ 206116 w 312547"/>
                  <a:gd name="connsiteY11" fmla="*/ 13857 h 513460"/>
                  <a:gd name="connsiteX12" fmla="*/ 183202 w 312547"/>
                  <a:gd name="connsiteY12" fmla="*/ 15719 h 513460"/>
                  <a:gd name="connsiteX13" fmla="*/ 201059 w 312547"/>
                  <a:gd name="connsiteY13" fmla="*/ 3617 h 513460"/>
                  <a:gd name="connsiteX14" fmla="*/ 231338 w 312547"/>
                  <a:gd name="connsiteY14" fmla="*/ 1157 h 51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2547" h="513460">
                    <a:moveTo>
                      <a:pt x="231338" y="1157"/>
                    </a:moveTo>
                    <a:cubicBezTo>
                      <a:pt x="271853" y="9964"/>
                      <a:pt x="211958" y="71974"/>
                      <a:pt x="220414" y="85716"/>
                    </a:cubicBezTo>
                    <a:cubicBezTo>
                      <a:pt x="226754" y="96284"/>
                      <a:pt x="258115" y="144201"/>
                      <a:pt x="307792" y="125880"/>
                    </a:cubicBezTo>
                    <a:cubicBezTo>
                      <a:pt x="314840" y="157592"/>
                      <a:pt x="317306" y="200574"/>
                      <a:pt x="291584" y="232637"/>
                    </a:cubicBezTo>
                    <a:cubicBezTo>
                      <a:pt x="262738" y="268971"/>
                      <a:pt x="165902" y="364623"/>
                      <a:pt x="97331" y="431253"/>
                    </a:cubicBezTo>
                    <a:lnTo>
                      <a:pt x="68486" y="459168"/>
                    </a:lnTo>
                    <a:lnTo>
                      <a:pt x="40006" y="481800"/>
                    </a:lnTo>
                    <a:cubicBezTo>
                      <a:pt x="15745" y="501040"/>
                      <a:pt x="0" y="513460"/>
                      <a:pt x="0" y="513460"/>
                    </a:cubicBezTo>
                    <a:cubicBezTo>
                      <a:pt x="0" y="513460"/>
                      <a:pt x="220210" y="303471"/>
                      <a:pt x="266362" y="245337"/>
                    </a:cubicBezTo>
                    <a:cubicBezTo>
                      <a:pt x="292086" y="213274"/>
                      <a:pt x="289618" y="170292"/>
                      <a:pt x="282572" y="138580"/>
                    </a:cubicBezTo>
                    <a:cubicBezTo>
                      <a:pt x="232894" y="156901"/>
                      <a:pt x="201534" y="108984"/>
                      <a:pt x="195194" y="98416"/>
                    </a:cubicBezTo>
                    <a:cubicBezTo>
                      <a:pt x="186738" y="84674"/>
                      <a:pt x="246632" y="22664"/>
                      <a:pt x="206116" y="13857"/>
                    </a:cubicBezTo>
                    <a:lnTo>
                      <a:pt x="183202" y="15719"/>
                    </a:lnTo>
                    <a:lnTo>
                      <a:pt x="201059" y="3617"/>
                    </a:lnTo>
                    <a:cubicBezTo>
                      <a:pt x="210858" y="-33"/>
                      <a:pt x="221208" y="-1046"/>
                      <a:pt x="231338" y="11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2" name="任意多边形: 形状 231"/>
              <p:cNvSpPr/>
              <p:nvPr/>
            </p:nvSpPr>
            <p:spPr>
              <a:xfrm>
                <a:off x="8092363" y="-745114"/>
                <a:ext cx="183361" cy="38992"/>
              </a:xfrm>
              <a:custGeom>
                <a:avLst/>
                <a:gdLst>
                  <a:gd name="connsiteX0" fmla="*/ 22386 w 183361"/>
                  <a:gd name="connsiteY0" fmla="*/ 0 h 38992"/>
                  <a:gd name="connsiteX1" fmla="*/ 140835 w 183361"/>
                  <a:gd name="connsiteY1" fmla="*/ 25099 h 38992"/>
                  <a:gd name="connsiteX2" fmla="*/ 183361 w 183361"/>
                  <a:gd name="connsiteY2" fmla="*/ 13538 h 38992"/>
                  <a:gd name="connsiteX3" fmla="*/ 164260 w 183361"/>
                  <a:gd name="connsiteY3" fmla="*/ 24574 h 38992"/>
                  <a:gd name="connsiteX4" fmla="*/ 59932 w 183361"/>
                  <a:gd name="connsiteY4" fmla="*/ 35425 h 38992"/>
                  <a:gd name="connsiteX5" fmla="*/ 0 w 183361"/>
                  <a:gd name="connsiteY5" fmla="*/ 13726 h 38992"/>
                  <a:gd name="connsiteX6" fmla="*/ 7423 w 183361"/>
                  <a:gd name="connsiteY6" fmla="*/ 10118 h 38992"/>
                  <a:gd name="connsiteX7" fmla="*/ 22386 w 183361"/>
                  <a:gd name="connsiteY7" fmla="*/ 0 h 38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361" h="38992">
                    <a:moveTo>
                      <a:pt x="22386" y="0"/>
                    </a:moveTo>
                    <a:cubicBezTo>
                      <a:pt x="66603" y="22990"/>
                      <a:pt x="106064" y="29245"/>
                      <a:pt x="140835" y="25099"/>
                    </a:cubicBezTo>
                    <a:lnTo>
                      <a:pt x="183361" y="13538"/>
                    </a:lnTo>
                    <a:lnTo>
                      <a:pt x="164260" y="24574"/>
                    </a:lnTo>
                    <a:cubicBezTo>
                      <a:pt x="134164" y="37535"/>
                      <a:pt x="99410" y="43264"/>
                      <a:pt x="59932" y="35425"/>
                    </a:cubicBezTo>
                    <a:lnTo>
                      <a:pt x="0" y="13726"/>
                    </a:lnTo>
                    <a:lnTo>
                      <a:pt x="7423" y="10118"/>
                    </a:lnTo>
                    <a:cubicBezTo>
                      <a:pt x="17057" y="4250"/>
                      <a:pt x="22386" y="0"/>
                      <a:pt x="2238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3" name="任意多边形: 形状 232"/>
              <p:cNvSpPr/>
              <p:nvPr/>
            </p:nvSpPr>
            <p:spPr>
              <a:xfrm>
                <a:off x="9116228" y="-743937"/>
                <a:ext cx="65160" cy="103115"/>
              </a:xfrm>
              <a:custGeom>
                <a:avLst/>
                <a:gdLst>
                  <a:gd name="connsiteX0" fmla="*/ 65160 w 65160"/>
                  <a:gd name="connsiteY0" fmla="*/ 0 h 103115"/>
                  <a:gd name="connsiteX1" fmla="*/ 56041 w 65160"/>
                  <a:gd name="connsiteY1" fmla="*/ 6180 h 103115"/>
                  <a:gd name="connsiteX2" fmla="*/ 30497 w 65160"/>
                  <a:gd name="connsiteY2" fmla="*/ 76337 h 103115"/>
                  <a:gd name="connsiteX3" fmla="*/ 4028 w 65160"/>
                  <a:gd name="connsiteY3" fmla="*/ 103115 h 103115"/>
                  <a:gd name="connsiteX4" fmla="*/ 0 w 65160"/>
                  <a:gd name="connsiteY4" fmla="*/ 103112 h 103115"/>
                  <a:gd name="connsiteX5" fmla="*/ 5276 w 65160"/>
                  <a:gd name="connsiteY5" fmla="*/ 89037 h 103115"/>
                  <a:gd name="connsiteX6" fmla="*/ 57796 w 65160"/>
                  <a:gd name="connsiteY6" fmla="*/ 598 h 103115"/>
                  <a:gd name="connsiteX7" fmla="*/ 65160 w 65160"/>
                  <a:gd name="connsiteY7" fmla="*/ 0 h 103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160" h="103115">
                    <a:moveTo>
                      <a:pt x="65160" y="0"/>
                    </a:moveTo>
                    <a:lnTo>
                      <a:pt x="56041" y="6180"/>
                    </a:lnTo>
                    <a:cubicBezTo>
                      <a:pt x="40186" y="22872"/>
                      <a:pt x="29616" y="47799"/>
                      <a:pt x="30497" y="76337"/>
                    </a:cubicBezTo>
                    <a:cubicBezTo>
                      <a:pt x="31026" y="93249"/>
                      <a:pt x="19927" y="100825"/>
                      <a:pt x="4028" y="103115"/>
                    </a:cubicBezTo>
                    <a:lnTo>
                      <a:pt x="0" y="103112"/>
                    </a:lnTo>
                    <a:lnTo>
                      <a:pt x="5276" y="89037"/>
                    </a:lnTo>
                    <a:cubicBezTo>
                      <a:pt x="3956" y="46230"/>
                      <a:pt x="28398" y="11547"/>
                      <a:pt x="57796" y="598"/>
                    </a:cubicBezTo>
                    <a:lnTo>
                      <a:pt x="6516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4" name="任意多边形: 形状 233"/>
              <p:cNvSpPr/>
              <p:nvPr/>
            </p:nvSpPr>
            <p:spPr>
              <a:xfrm>
                <a:off x="8077180" y="-732414"/>
                <a:ext cx="15182" cy="8406"/>
              </a:xfrm>
              <a:custGeom>
                <a:avLst/>
                <a:gdLst>
                  <a:gd name="connsiteX0" fmla="*/ 12347 w 15182"/>
                  <a:gd name="connsiteY0" fmla="*/ 0 h 8406"/>
                  <a:gd name="connsiteX1" fmla="*/ 15182 w 15182"/>
                  <a:gd name="connsiteY1" fmla="*/ 1026 h 8406"/>
                  <a:gd name="connsiteX2" fmla="*/ 0 w 15182"/>
                  <a:gd name="connsiteY2" fmla="*/ 8406 h 8406"/>
                  <a:gd name="connsiteX3" fmla="*/ 8478 w 15182"/>
                  <a:gd name="connsiteY3" fmla="*/ 2859 h 8406"/>
                  <a:gd name="connsiteX4" fmla="*/ 12347 w 15182"/>
                  <a:gd name="connsiteY4" fmla="*/ 0 h 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82" h="8406">
                    <a:moveTo>
                      <a:pt x="12347" y="0"/>
                    </a:moveTo>
                    <a:lnTo>
                      <a:pt x="15182" y="1026"/>
                    </a:lnTo>
                    <a:lnTo>
                      <a:pt x="0" y="8406"/>
                    </a:lnTo>
                    <a:lnTo>
                      <a:pt x="8478" y="2859"/>
                    </a:lnTo>
                    <a:cubicBezTo>
                      <a:pt x="11015" y="1063"/>
                      <a:pt x="12347" y="0"/>
                      <a:pt x="1234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5" name="任意多边形: 形状 234"/>
              <p:cNvSpPr/>
              <p:nvPr/>
            </p:nvSpPr>
            <p:spPr>
              <a:xfrm>
                <a:off x="7898814" y="-724008"/>
                <a:ext cx="178367" cy="35936"/>
              </a:xfrm>
              <a:custGeom>
                <a:avLst/>
                <a:gdLst>
                  <a:gd name="connsiteX0" fmla="*/ 178367 w 178367"/>
                  <a:gd name="connsiteY0" fmla="*/ 0 h 35936"/>
                  <a:gd name="connsiteX1" fmla="*/ 175751 w 178367"/>
                  <a:gd name="connsiteY1" fmla="*/ 1712 h 35936"/>
                  <a:gd name="connsiteX2" fmla="*/ 455 w 178367"/>
                  <a:gd name="connsiteY2" fmla="*/ 27179 h 35936"/>
                  <a:gd name="connsiteX3" fmla="*/ 10258 w 178367"/>
                  <a:gd name="connsiteY3" fmla="*/ 22303 h 35936"/>
                  <a:gd name="connsiteX4" fmla="*/ 27224 w 178367"/>
                  <a:gd name="connsiteY4" fmla="*/ 14793 h 35936"/>
                  <a:gd name="connsiteX5" fmla="*/ 63996 w 178367"/>
                  <a:gd name="connsiteY5" fmla="*/ 22256 h 35936"/>
                  <a:gd name="connsiteX6" fmla="*/ 160178 w 178367"/>
                  <a:gd name="connsiteY6" fmla="*/ 8842 h 35936"/>
                  <a:gd name="connsiteX7" fmla="*/ 178367 w 178367"/>
                  <a:gd name="connsiteY7" fmla="*/ 0 h 35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367" h="35936">
                    <a:moveTo>
                      <a:pt x="178367" y="0"/>
                    </a:moveTo>
                    <a:lnTo>
                      <a:pt x="175751" y="1712"/>
                    </a:lnTo>
                    <a:cubicBezTo>
                      <a:pt x="146848" y="19318"/>
                      <a:pt x="79200" y="51490"/>
                      <a:pt x="455" y="27179"/>
                    </a:cubicBezTo>
                    <a:cubicBezTo>
                      <a:pt x="-1395" y="26563"/>
                      <a:pt x="2502" y="25242"/>
                      <a:pt x="10258" y="22303"/>
                    </a:cubicBezTo>
                    <a:lnTo>
                      <a:pt x="27224" y="14793"/>
                    </a:lnTo>
                    <a:lnTo>
                      <a:pt x="63996" y="22256"/>
                    </a:lnTo>
                    <a:cubicBezTo>
                      <a:pt x="101135" y="25985"/>
                      <a:pt x="134348" y="18553"/>
                      <a:pt x="160178" y="8842"/>
                    </a:cubicBezTo>
                    <a:lnTo>
                      <a:pt x="17836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6" name="任意多边形: 形状 235"/>
              <p:cNvSpPr/>
              <p:nvPr/>
            </p:nvSpPr>
            <p:spPr>
              <a:xfrm>
                <a:off x="7924035" y="-720887"/>
                <a:ext cx="24905" cy="11673"/>
              </a:xfrm>
              <a:custGeom>
                <a:avLst/>
                <a:gdLst>
                  <a:gd name="connsiteX0" fmla="*/ 24905 w 24905"/>
                  <a:gd name="connsiteY0" fmla="*/ 0 h 11673"/>
                  <a:gd name="connsiteX1" fmla="*/ 17996 w 24905"/>
                  <a:gd name="connsiteY1" fmla="*/ 4594 h 11673"/>
                  <a:gd name="connsiteX2" fmla="*/ 2003 w 24905"/>
                  <a:gd name="connsiteY2" fmla="*/ 11673 h 11673"/>
                  <a:gd name="connsiteX3" fmla="*/ 455 w 24905"/>
                  <a:gd name="connsiteY3" fmla="*/ 11359 h 11673"/>
                  <a:gd name="connsiteX4" fmla="*/ 10258 w 24905"/>
                  <a:gd name="connsiteY4" fmla="*/ 6483 h 11673"/>
                  <a:gd name="connsiteX5" fmla="*/ 24905 w 24905"/>
                  <a:gd name="connsiteY5" fmla="*/ 0 h 11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905" h="11673">
                    <a:moveTo>
                      <a:pt x="24905" y="0"/>
                    </a:moveTo>
                    <a:lnTo>
                      <a:pt x="17996" y="4594"/>
                    </a:lnTo>
                    <a:lnTo>
                      <a:pt x="2003" y="11673"/>
                    </a:lnTo>
                    <a:lnTo>
                      <a:pt x="455" y="11359"/>
                    </a:lnTo>
                    <a:cubicBezTo>
                      <a:pt x="-1395" y="10743"/>
                      <a:pt x="2502" y="9422"/>
                      <a:pt x="10258" y="6483"/>
                    </a:cubicBezTo>
                    <a:lnTo>
                      <a:pt x="2490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7" name="任意多边形: 形状 236"/>
              <p:cNvSpPr/>
              <p:nvPr/>
            </p:nvSpPr>
            <p:spPr>
              <a:xfrm>
                <a:off x="6352102" y="-715258"/>
                <a:ext cx="789386" cy="491073"/>
              </a:xfrm>
              <a:custGeom>
                <a:avLst/>
                <a:gdLst>
                  <a:gd name="connsiteX0" fmla="*/ 53263 w 789386"/>
                  <a:gd name="connsiteY0" fmla="*/ 0 h 491073"/>
                  <a:gd name="connsiteX1" fmla="*/ 29177 w 789386"/>
                  <a:gd name="connsiteY1" fmla="*/ 20881 h 491073"/>
                  <a:gd name="connsiteX2" fmla="*/ 29198 w 789386"/>
                  <a:gd name="connsiteY2" fmla="*/ 57814 h 491073"/>
                  <a:gd name="connsiteX3" fmla="*/ 39217 w 789386"/>
                  <a:gd name="connsiteY3" fmla="*/ 78913 h 491073"/>
                  <a:gd name="connsiteX4" fmla="*/ 41917 w 789386"/>
                  <a:gd name="connsiteY4" fmla="*/ 88677 h 491073"/>
                  <a:gd name="connsiteX5" fmla="*/ 49951 w 789386"/>
                  <a:gd name="connsiteY5" fmla="*/ 101518 h 491073"/>
                  <a:gd name="connsiteX6" fmla="*/ 58480 w 789386"/>
                  <a:gd name="connsiteY6" fmla="*/ 119479 h 491073"/>
                  <a:gd name="connsiteX7" fmla="*/ 572821 w 789386"/>
                  <a:gd name="connsiteY7" fmla="*/ 477502 h 491073"/>
                  <a:gd name="connsiteX8" fmla="*/ 744996 w 789386"/>
                  <a:gd name="connsiteY8" fmla="*/ 437232 h 491073"/>
                  <a:gd name="connsiteX9" fmla="*/ 789386 w 789386"/>
                  <a:gd name="connsiteY9" fmla="*/ 415901 h 491073"/>
                  <a:gd name="connsiteX10" fmla="*/ 785902 w 789386"/>
                  <a:gd name="connsiteY10" fmla="*/ 418155 h 491073"/>
                  <a:gd name="connsiteX11" fmla="*/ 547600 w 789386"/>
                  <a:gd name="connsiteY11" fmla="*/ 490202 h 491073"/>
                  <a:gd name="connsiteX12" fmla="*/ 3956 w 789386"/>
                  <a:gd name="connsiteY12" fmla="*/ 33581 h 491073"/>
                  <a:gd name="connsiteX13" fmla="*/ 38220 w 789386"/>
                  <a:gd name="connsiteY13" fmla="*/ 3876 h 491073"/>
                  <a:gd name="connsiteX14" fmla="*/ 53263 w 789386"/>
                  <a:gd name="connsiteY14" fmla="*/ 0 h 491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89386" h="491073">
                    <a:moveTo>
                      <a:pt x="53263" y="0"/>
                    </a:moveTo>
                    <a:lnTo>
                      <a:pt x="29177" y="20881"/>
                    </a:lnTo>
                    <a:cubicBezTo>
                      <a:pt x="23760" y="28016"/>
                      <a:pt x="24041" y="40854"/>
                      <a:pt x="29198" y="57814"/>
                    </a:cubicBezTo>
                    <a:lnTo>
                      <a:pt x="39217" y="78913"/>
                    </a:lnTo>
                    <a:lnTo>
                      <a:pt x="41917" y="88677"/>
                    </a:lnTo>
                    <a:lnTo>
                      <a:pt x="49951" y="101518"/>
                    </a:lnTo>
                    <a:lnTo>
                      <a:pt x="58480" y="119479"/>
                    </a:lnTo>
                    <a:cubicBezTo>
                      <a:pt x="143023" y="261216"/>
                      <a:pt x="373579" y="494414"/>
                      <a:pt x="572821" y="477502"/>
                    </a:cubicBezTo>
                    <a:cubicBezTo>
                      <a:pt x="639324" y="471777"/>
                      <a:pt x="696556" y="456671"/>
                      <a:pt x="744996" y="437232"/>
                    </a:cubicBezTo>
                    <a:lnTo>
                      <a:pt x="789386" y="415901"/>
                    </a:lnTo>
                    <a:lnTo>
                      <a:pt x="785902" y="418155"/>
                    </a:lnTo>
                    <a:cubicBezTo>
                      <a:pt x="726250" y="451919"/>
                      <a:pt x="647354" y="481614"/>
                      <a:pt x="547600" y="490202"/>
                    </a:cubicBezTo>
                    <a:cubicBezTo>
                      <a:pt x="281944" y="512751"/>
                      <a:pt x="-39382" y="90660"/>
                      <a:pt x="3956" y="33581"/>
                    </a:cubicBezTo>
                    <a:cubicBezTo>
                      <a:pt x="14878" y="19312"/>
                      <a:pt x="25823" y="10042"/>
                      <a:pt x="38220" y="3876"/>
                    </a:cubicBezTo>
                    <a:lnTo>
                      <a:pt x="5326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8" name="任意多边形: 形状 237"/>
              <p:cNvSpPr/>
              <p:nvPr/>
            </p:nvSpPr>
            <p:spPr>
              <a:xfrm>
                <a:off x="6415047" y="-700015"/>
                <a:ext cx="845469" cy="291580"/>
              </a:xfrm>
              <a:custGeom>
                <a:avLst/>
                <a:gdLst>
                  <a:gd name="connsiteX0" fmla="*/ 41279 w 845469"/>
                  <a:gd name="connsiteY0" fmla="*/ 0 h 291580"/>
                  <a:gd name="connsiteX1" fmla="*/ 151557 w 845469"/>
                  <a:gd name="connsiteY1" fmla="*/ 143751 h 291580"/>
                  <a:gd name="connsiteX2" fmla="*/ 756390 w 845469"/>
                  <a:gd name="connsiteY2" fmla="*/ 257704 h 291580"/>
                  <a:gd name="connsiteX3" fmla="*/ 845469 w 845469"/>
                  <a:gd name="connsiteY3" fmla="*/ 226597 h 291580"/>
                  <a:gd name="connsiteX4" fmla="*/ 841570 w 845469"/>
                  <a:gd name="connsiteY4" fmla="*/ 231851 h 291580"/>
                  <a:gd name="connsiteX5" fmla="*/ 126336 w 845469"/>
                  <a:gd name="connsiteY5" fmla="*/ 156451 h 291580"/>
                  <a:gd name="connsiteX6" fmla="*/ 7988 w 845469"/>
                  <a:gd name="connsiteY6" fmla="*/ 65602 h 291580"/>
                  <a:gd name="connsiteX7" fmla="*/ 298 w 845469"/>
                  <a:gd name="connsiteY7" fmla="*/ 46642 h 291580"/>
                  <a:gd name="connsiteX8" fmla="*/ 0 w 845469"/>
                  <a:gd name="connsiteY8" fmla="*/ 45566 h 291580"/>
                  <a:gd name="connsiteX9" fmla="*/ 878 w 845469"/>
                  <a:gd name="connsiteY9" fmla="*/ 30964 h 291580"/>
                  <a:gd name="connsiteX10" fmla="*/ 16058 w 845469"/>
                  <a:gd name="connsiteY10" fmla="*/ 12700 h 291580"/>
                  <a:gd name="connsiteX11" fmla="*/ 10634 w 845469"/>
                  <a:gd name="connsiteY11" fmla="*/ 14799 h 291580"/>
                  <a:gd name="connsiteX12" fmla="*/ 14563 w 845469"/>
                  <a:gd name="connsiteY12" fmla="*/ 10338 h 291580"/>
                  <a:gd name="connsiteX13" fmla="*/ 41279 w 845469"/>
                  <a:gd name="connsiteY13" fmla="*/ 0 h 29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45469" h="291580">
                    <a:moveTo>
                      <a:pt x="41279" y="0"/>
                    </a:moveTo>
                    <a:cubicBezTo>
                      <a:pt x="41279" y="0"/>
                      <a:pt x="-38350" y="40519"/>
                      <a:pt x="151557" y="143751"/>
                    </a:cubicBezTo>
                    <a:cubicBezTo>
                      <a:pt x="299229" y="223906"/>
                      <a:pt x="505168" y="322946"/>
                      <a:pt x="756390" y="257704"/>
                    </a:cubicBezTo>
                    <a:lnTo>
                      <a:pt x="845469" y="226597"/>
                    </a:lnTo>
                    <a:lnTo>
                      <a:pt x="841570" y="231851"/>
                    </a:lnTo>
                    <a:cubicBezTo>
                      <a:pt x="539975" y="364328"/>
                      <a:pt x="295104" y="248057"/>
                      <a:pt x="126336" y="156451"/>
                    </a:cubicBezTo>
                    <a:cubicBezTo>
                      <a:pt x="55121" y="117739"/>
                      <a:pt x="21809" y="87846"/>
                      <a:pt x="7988" y="65602"/>
                    </a:cubicBezTo>
                    <a:lnTo>
                      <a:pt x="298" y="46642"/>
                    </a:lnTo>
                    <a:lnTo>
                      <a:pt x="0" y="45566"/>
                    </a:lnTo>
                    <a:lnTo>
                      <a:pt x="878" y="30964"/>
                    </a:lnTo>
                    <a:cubicBezTo>
                      <a:pt x="4860" y="18398"/>
                      <a:pt x="16058" y="12700"/>
                      <a:pt x="16058" y="12700"/>
                    </a:cubicBezTo>
                    <a:lnTo>
                      <a:pt x="10634" y="14799"/>
                    </a:lnTo>
                    <a:lnTo>
                      <a:pt x="14563" y="10338"/>
                    </a:lnTo>
                    <a:cubicBezTo>
                      <a:pt x="21009" y="6056"/>
                      <a:pt x="29740" y="2510"/>
                      <a:pt x="4127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39" name="任意多边形: 形状 238"/>
              <p:cNvSpPr/>
              <p:nvPr/>
            </p:nvSpPr>
            <p:spPr>
              <a:xfrm>
                <a:off x="6388757" y="-685216"/>
                <a:ext cx="919859" cy="385858"/>
              </a:xfrm>
              <a:custGeom>
                <a:avLst/>
                <a:gdLst>
                  <a:gd name="connsiteX0" fmla="*/ 36924 w 919859"/>
                  <a:gd name="connsiteY0" fmla="*/ 0 h 385858"/>
                  <a:gd name="connsiteX1" fmla="*/ 27853 w 919859"/>
                  <a:gd name="connsiteY1" fmla="*/ 10299 h 385858"/>
                  <a:gd name="connsiteX2" fmla="*/ 25440 w 919859"/>
                  <a:gd name="connsiteY2" fmla="*/ 27693 h 385858"/>
                  <a:gd name="connsiteX3" fmla="*/ 26290 w 919859"/>
                  <a:gd name="connsiteY3" fmla="*/ 30767 h 385858"/>
                  <a:gd name="connsiteX4" fmla="*/ 26272 w 919859"/>
                  <a:gd name="connsiteY4" fmla="*/ 31065 h 385858"/>
                  <a:gd name="connsiteX5" fmla="*/ 26588 w 919859"/>
                  <a:gd name="connsiteY5" fmla="*/ 31843 h 385858"/>
                  <a:gd name="connsiteX6" fmla="*/ 30484 w 919859"/>
                  <a:gd name="connsiteY6" fmla="*/ 45934 h 385858"/>
                  <a:gd name="connsiteX7" fmla="*/ 62634 w 919859"/>
                  <a:gd name="connsiteY7" fmla="*/ 91606 h 385858"/>
                  <a:gd name="connsiteX8" fmla="*/ 800417 w 919859"/>
                  <a:gd name="connsiteY8" fmla="*/ 283274 h 385858"/>
                  <a:gd name="connsiteX9" fmla="*/ 919859 w 919859"/>
                  <a:gd name="connsiteY9" fmla="*/ 251563 h 385858"/>
                  <a:gd name="connsiteX10" fmla="*/ 774469 w 919859"/>
                  <a:gd name="connsiteY10" fmla="*/ 375412 h 385858"/>
                  <a:gd name="connsiteX11" fmla="*/ 752732 w 919859"/>
                  <a:gd name="connsiteY11" fmla="*/ 385858 h 385858"/>
                  <a:gd name="connsiteX12" fmla="*/ 802546 w 919859"/>
                  <a:gd name="connsiteY12" fmla="*/ 353623 h 385858"/>
                  <a:gd name="connsiteX13" fmla="*/ 894638 w 919859"/>
                  <a:gd name="connsiteY13" fmla="*/ 264263 h 385858"/>
                  <a:gd name="connsiteX14" fmla="*/ 775196 w 919859"/>
                  <a:gd name="connsiteY14" fmla="*/ 295974 h 385858"/>
                  <a:gd name="connsiteX15" fmla="*/ 37413 w 919859"/>
                  <a:gd name="connsiteY15" fmla="*/ 104306 h 385858"/>
                  <a:gd name="connsiteX16" fmla="*/ 25203 w 919859"/>
                  <a:gd name="connsiteY16" fmla="*/ 90504 h 385858"/>
                  <a:gd name="connsiteX17" fmla="*/ 13297 w 919859"/>
                  <a:gd name="connsiteY17" fmla="*/ 71475 h 385858"/>
                  <a:gd name="connsiteX18" fmla="*/ 2563 w 919859"/>
                  <a:gd name="connsiteY18" fmla="*/ 48870 h 385858"/>
                  <a:gd name="connsiteX19" fmla="*/ 219 w 919859"/>
                  <a:gd name="connsiteY19" fmla="*/ 40393 h 385858"/>
                  <a:gd name="connsiteX20" fmla="*/ 15632 w 919859"/>
                  <a:gd name="connsiteY20" fmla="*/ 8239 h 385858"/>
                  <a:gd name="connsiteX21" fmla="*/ 36924 w 919859"/>
                  <a:gd name="connsiteY21" fmla="*/ 0 h 385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19859" h="385858">
                    <a:moveTo>
                      <a:pt x="36924" y="0"/>
                    </a:moveTo>
                    <a:lnTo>
                      <a:pt x="27853" y="10299"/>
                    </a:lnTo>
                    <a:cubicBezTo>
                      <a:pt x="25459" y="15757"/>
                      <a:pt x="24828" y="21655"/>
                      <a:pt x="25440" y="27693"/>
                    </a:cubicBezTo>
                    <a:lnTo>
                      <a:pt x="26290" y="30767"/>
                    </a:lnTo>
                    <a:lnTo>
                      <a:pt x="26272" y="31065"/>
                    </a:lnTo>
                    <a:lnTo>
                      <a:pt x="26588" y="31843"/>
                    </a:lnTo>
                    <a:lnTo>
                      <a:pt x="30484" y="45934"/>
                    </a:lnTo>
                    <a:cubicBezTo>
                      <a:pt x="40790" y="70025"/>
                      <a:pt x="62634" y="91606"/>
                      <a:pt x="62634" y="91606"/>
                    </a:cubicBezTo>
                    <a:cubicBezTo>
                      <a:pt x="338159" y="352683"/>
                      <a:pt x="650678" y="336829"/>
                      <a:pt x="800417" y="283274"/>
                    </a:cubicBezTo>
                    <a:lnTo>
                      <a:pt x="919859" y="251563"/>
                    </a:lnTo>
                    <a:cubicBezTo>
                      <a:pt x="919859" y="251563"/>
                      <a:pt x="873890" y="319139"/>
                      <a:pt x="774469" y="375412"/>
                    </a:cubicBezTo>
                    <a:lnTo>
                      <a:pt x="752732" y="385858"/>
                    </a:lnTo>
                    <a:lnTo>
                      <a:pt x="802546" y="353623"/>
                    </a:lnTo>
                    <a:cubicBezTo>
                      <a:pt x="865218" y="307512"/>
                      <a:pt x="894638" y="264263"/>
                      <a:pt x="894638" y="264263"/>
                    </a:cubicBezTo>
                    <a:lnTo>
                      <a:pt x="775196" y="295974"/>
                    </a:lnTo>
                    <a:cubicBezTo>
                      <a:pt x="625457" y="349529"/>
                      <a:pt x="312938" y="365383"/>
                      <a:pt x="37413" y="104306"/>
                    </a:cubicBezTo>
                    <a:cubicBezTo>
                      <a:pt x="37413" y="104306"/>
                      <a:pt x="31952" y="98911"/>
                      <a:pt x="25203" y="90504"/>
                    </a:cubicBezTo>
                    <a:lnTo>
                      <a:pt x="13297" y="71475"/>
                    </a:lnTo>
                    <a:lnTo>
                      <a:pt x="2563" y="48870"/>
                    </a:lnTo>
                    <a:lnTo>
                      <a:pt x="219" y="40393"/>
                    </a:lnTo>
                    <a:cubicBezTo>
                      <a:pt x="-1005" y="28316"/>
                      <a:pt x="2741" y="16803"/>
                      <a:pt x="15632" y="8239"/>
                    </a:cubicBezTo>
                    <a:lnTo>
                      <a:pt x="3692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0" name="任意多边形: 形状 239"/>
              <p:cNvSpPr/>
              <p:nvPr/>
            </p:nvSpPr>
            <p:spPr>
              <a:xfrm>
                <a:off x="8870850" y="-681093"/>
                <a:ext cx="124829" cy="32027"/>
              </a:xfrm>
              <a:custGeom>
                <a:avLst/>
                <a:gdLst>
                  <a:gd name="connsiteX0" fmla="*/ 124829 w 124829"/>
                  <a:gd name="connsiteY0" fmla="*/ 0 h 32027"/>
                  <a:gd name="connsiteX1" fmla="*/ 124519 w 124829"/>
                  <a:gd name="connsiteY1" fmla="*/ 1532 h 32027"/>
                  <a:gd name="connsiteX2" fmla="*/ 75677 w 124829"/>
                  <a:gd name="connsiteY2" fmla="*/ 22056 h 32027"/>
                  <a:gd name="connsiteX3" fmla="*/ 31919 w 124829"/>
                  <a:gd name="connsiteY3" fmla="*/ 32027 h 32027"/>
                  <a:gd name="connsiteX4" fmla="*/ 13141 w 124829"/>
                  <a:gd name="connsiteY4" fmla="*/ 25677 h 32027"/>
                  <a:gd name="connsiteX5" fmla="*/ 0 w 124829"/>
                  <a:gd name="connsiteY5" fmla="*/ 18779 h 32027"/>
                  <a:gd name="connsiteX6" fmla="*/ 100898 w 124829"/>
                  <a:gd name="connsiteY6" fmla="*/ 9356 h 32027"/>
                  <a:gd name="connsiteX7" fmla="*/ 124829 w 124829"/>
                  <a:gd name="connsiteY7" fmla="*/ 0 h 3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4829" h="32027">
                    <a:moveTo>
                      <a:pt x="124829" y="0"/>
                    </a:moveTo>
                    <a:lnTo>
                      <a:pt x="124519" y="1532"/>
                    </a:lnTo>
                    <a:cubicBezTo>
                      <a:pt x="124519" y="1532"/>
                      <a:pt x="104436" y="12719"/>
                      <a:pt x="75677" y="22056"/>
                    </a:cubicBezTo>
                    <a:lnTo>
                      <a:pt x="31919" y="32027"/>
                    </a:lnTo>
                    <a:lnTo>
                      <a:pt x="13141" y="25677"/>
                    </a:lnTo>
                    <a:cubicBezTo>
                      <a:pt x="4492" y="21730"/>
                      <a:pt x="0" y="18779"/>
                      <a:pt x="0" y="18779"/>
                    </a:cubicBezTo>
                    <a:cubicBezTo>
                      <a:pt x="34704" y="26179"/>
                      <a:pt x="72139" y="18692"/>
                      <a:pt x="100898" y="9356"/>
                    </a:cubicBezTo>
                    <a:lnTo>
                      <a:pt x="12482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1" name="任意多边形: 形状 240"/>
              <p:cNvSpPr/>
              <p:nvPr/>
            </p:nvSpPr>
            <p:spPr>
              <a:xfrm>
                <a:off x="7260516" y="-657736"/>
                <a:ext cx="112573" cy="184318"/>
              </a:xfrm>
              <a:custGeom>
                <a:avLst/>
                <a:gdLst>
                  <a:gd name="connsiteX0" fmla="*/ 112573 w 112573"/>
                  <a:gd name="connsiteY0" fmla="*/ 0 h 184318"/>
                  <a:gd name="connsiteX1" fmla="*/ 21322 w 112573"/>
                  <a:gd name="connsiteY1" fmla="*/ 176872 h 184318"/>
                  <a:gd name="connsiteX2" fmla="*/ 0 w 112573"/>
                  <a:gd name="connsiteY2" fmla="*/ 184318 h 184318"/>
                  <a:gd name="connsiteX3" fmla="*/ 53882 w 112573"/>
                  <a:gd name="connsiteY3" fmla="*/ 111708 h 184318"/>
                  <a:gd name="connsiteX4" fmla="*/ 75175 w 112573"/>
                  <a:gd name="connsiteY4" fmla="*/ 64616 h 184318"/>
                  <a:gd name="connsiteX5" fmla="*/ 86419 w 112573"/>
                  <a:gd name="connsiteY5" fmla="*/ 16677 h 184318"/>
                  <a:gd name="connsiteX6" fmla="*/ 112573 w 112573"/>
                  <a:gd name="connsiteY6" fmla="*/ 0 h 184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73" h="184318">
                    <a:moveTo>
                      <a:pt x="112573" y="0"/>
                    </a:moveTo>
                    <a:cubicBezTo>
                      <a:pt x="103766" y="72231"/>
                      <a:pt x="62544" y="132832"/>
                      <a:pt x="21322" y="176872"/>
                    </a:cubicBezTo>
                    <a:lnTo>
                      <a:pt x="0" y="184318"/>
                    </a:lnTo>
                    <a:lnTo>
                      <a:pt x="53882" y="111708"/>
                    </a:lnTo>
                    <a:cubicBezTo>
                      <a:pt x="62162" y="96866"/>
                      <a:pt x="69429" y="81143"/>
                      <a:pt x="75175" y="64616"/>
                    </a:cubicBezTo>
                    <a:lnTo>
                      <a:pt x="86419" y="16677"/>
                    </a:lnTo>
                    <a:lnTo>
                      <a:pt x="11257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2" name="任意多边形: 形状 241"/>
              <p:cNvSpPr/>
              <p:nvPr/>
            </p:nvSpPr>
            <p:spPr>
              <a:xfrm>
                <a:off x="8845628" y="-649615"/>
                <a:ext cx="270600" cy="26908"/>
              </a:xfrm>
              <a:custGeom>
                <a:avLst/>
                <a:gdLst>
                  <a:gd name="connsiteX0" fmla="*/ 0 w 270600"/>
                  <a:gd name="connsiteY0" fmla="*/ 0 h 26908"/>
                  <a:gd name="connsiteX1" fmla="*/ 52678 w 270600"/>
                  <a:gd name="connsiteY1" fmla="*/ 1565 h 26908"/>
                  <a:gd name="connsiteX2" fmla="*/ 57140 w 270600"/>
                  <a:gd name="connsiteY2" fmla="*/ 548 h 26908"/>
                  <a:gd name="connsiteX3" fmla="*/ 76441 w 270600"/>
                  <a:gd name="connsiteY3" fmla="*/ 7075 h 26908"/>
                  <a:gd name="connsiteX4" fmla="*/ 219356 w 270600"/>
                  <a:gd name="connsiteY4" fmla="*/ 3861 h 26908"/>
                  <a:gd name="connsiteX5" fmla="*/ 248032 w 270600"/>
                  <a:gd name="connsiteY5" fmla="*/ 8771 h 26908"/>
                  <a:gd name="connsiteX6" fmla="*/ 270600 w 270600"/>
                  <a:gd name="connsiteY6" fmla="*/ 8789 h 26908"/>
                  <a:gd name="connsiteX7" fmla="*/ 268802 w 270600"/>
                  <a:gd name="connsiteY7" fmla="*/ 13586 h 26908"/>
                  <a:gd name="connsiteX8" fmla="*/ 194135 w 270600"/>
                  <a:gd name="connsiteY8" fmla="*/ 16561 h 26908"/>
                  <a:gd name="connsiteX9" fmla="*/ 0 w 270600"/>
                  <a:gd name="connsiteY9" fmla="*/ 0 h 2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0600" h="26908">
                    <a:moveTo>
                      <a:pt x="0" y="0"/>
                    </a:moveTo>
                    <a:cubicBezTo>
                      <a:pt x="17352" y="3700"/>
                      <a:pt x="35387" y="3678"/>
                      <a:pt x="52678" y="1565"/>
                    </a:cubicBezTo>
                    <a:lnTo>
                      <a:pt x="57140" y="548"/>
                    </a:lnTo>
                    <a:lnTo>
                      <a:pt x="76441" y="7075"/>
                    </a:lnTo>
                    <a:cubicBezTo>
                      <a:pt x="109692" y="15047"/>
                      <a:pt x="158226" y="19188"/>
                      <a:pt x="219356" y="3861"/>
                    </a:cubicBezTo>
                    <a:cubicBezTo>
                      <a:pt x="228692" y="5975"/>
                      <a:pt x="238536" y="7780"/>
                      <a:pt x="248032" y="8771"/>
                    </a:cubicBezTo>
                    <a:lnTo>
                      <a:pt x="270600" y="8789"/>
                    </a:lnTo>
                    <a:lnTo>
                      <a:pt x="268802" y="13586"/>
                    </a:lnTo>
                    <a:cubicBezTo>
                      <a:pt x="254714" y="26469"/>
                      <a:pt x="222144" y="22902"/>
                      <a:pt x="194135" y="16561"/>
                    </a:cubicBezTo>
                    <a:cubicBezTo>
                      <a:pt x="71876" y="4721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3" name="任意多边形: 形状 242"/>
              <p:cNvSpPr/>
              <p:nvPr/>
            </p:nvSpPr>
            <p:spPr>
              <a:xfrm>
                <a:off x="7296283" y="-645035"/>
                <a:ext cx="51585" cy="36275"/>
              </a:xfrm>
              <a:custGeom>
                <a:avLst/>
                <a:gdLst>
                  <a:gd name="connsiteX0" fmla="*/ 51585 w 51585"/>
                  <a:gd name="connsiteY0" fmla="*/ 0 h 36275"/>
                  <a:gd name="connsiteX1" fmla="*/ 50652 w 51585"/>
                  <a:gd name="connsiteY1" fmla="*/ 3977 h 36275"/>
                  <a:gd name="connsiteX2" fmla="*/ 0 w 51585"/>
                  <a:gd name="connsiteY2" fmla="*/ 36275 h 36275"/>
                  <a:gd name="connsiteX3" fmla="*/ 2322 w 51585"/>
                  <a:gd name="connsiteY3" fmla="*/ 31412 h 36275"/>
                  <a:gd name="connsiteX4" fmla="*/ 51585 w 51585"/>
                  <a:gd name="connsiteY4" fmla="*/ 0 h 3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585" h="36275">
                    <a:moveTo>
                      <a:pt x="51585" y="0"/>
                    </a:moveTo>
                    <a:lnTo>
                      <a:pt x="50652" y="3977"/>
                    </a:lnTo>
                    <a:lnTo>
                      <a:pt x="0" y="36275"/>
                    </a:lnTo>
                    <a:lnTo>
                      <a:pt x="2322" y="31412"/>
                    </a:lnTo>
                    <a:lnTo>
                      <a:pt x="5158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>
                <a:off x="7634872" y="-547452"/>
                <a:ext cx="962569" cy="394349"/>
              </a:xfrm>
              <a:custGeom>
                <a:avLst/>
                <a:gdLst>
                  <a:gd name="connsiteX0" fmla="*/ 0 w 962569"/>
                  <a:gd name="connsiteY0" fmla="*/ 0 h 394349"/>
                  <a:gd name="connsiteX1" fmla="*/ 962569 w 962569"/>
                  <a:gd name="connsiteY1" fmla="*/ 286795 h 394349"/>
                  <a:gd name="connsiteX2" fmla="*/ 844373 w 962569"/>
                  <a:gd name="connsiteY2" fmla="*/ 352621 h 394349"/>
                  <a:gd name="connsiteX3" fmla="*/ 842742 w 962569"/>
                  <a:gd name="connsiteY3" fmla="*/ 353344 h 394349"/>
                  <a:gd name="connsiteX4" fmla="*/ 868142 w 962569"/>
                  <a:gd name="connsiteY4" fmla="*/ 340448 h 394349"/>
                  <a:gd name="connsiteX5" fmla="*/ 937348 w 962569"/>
                  <a:gd name="connsiteY5" fmla="*/ 299495 h 394349"/>
                  <a:gd name="connsiteX6" fmla="*/ 85274 w 962569"/>
                  <a:gd name="connsiteY6" fmla="*/ 189066 h 394349"/>
                  <a:gd name="connsiteX7" fmla="*/ 67262 w 962569"/>
                  <a:gd name="connsiteY7" fmla="*/ 166528 h 394349"/>
                  <a:gd name="connsiteX8" fmla="*/ 48551 w 962569"/>
                  <a:gd name="connsiteY8" fmla="*/ 132874 h 394349"/>
                  <a:gd name="connsiteX9" fmla="*/ 0 w 962569"/>
                  <a:gd name="connsiteY9" fmla="*/ 0 h 394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2569" h="394349">
                    <a:moveTo>
                      <a:pt x="0" y="0"/>
                    </a:moveTo>
                    <a:cubicBezTo>
                      <a:pt x="0" y="351"/>
                      <a:pt x="226550" y="610940"/>
                      <a:pt x="962569" y="286795"/>
                    </a:cubicBezTo>
                    <a:cubicBezTo>
                      <a:pt x="962569" y="286795"/>
                      <a:pt x="916722" y="318042"/>
                      <a:pt x="844373" y="352621"/>
                    </a:cubicBezTo>
                    <a:lnTo>
                      <a:pt x="842742" y="353344"/>
                    </a:lnTo>
                    <a:lnTo>
                      <a:pt x="868142" y="340448"/>
                    </a:lnTo>
                    <a:cubicBezTo>
                      <a:pt x="911559" y="317072"/>
                      <a:pt x="937348" y="299495"/>
                      <a:pt x="937348" y="299495"/>
                    </a:cubicBezTo>
                    <a:cubicBezTo>
                      <a:pt x="477336" y="502086"/>
                      <a:pt x="216336" y="339546"/>
                      <a:pt x="85274" y="189066"/>
                    </a:cubicBezTo>
                    <a:lnTo>
                      <a:pt x="67262" y="166528"/>
                    </a:lnTo>
                    <a:lnTo>
                      <a:pt x="48551" y="132874"/>
                    </a:lnTo>
                    <a:cubicBezTo>
                      <a:pt x="30598" y="93318"/>
                      <a:pt x="14314" y="4917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>
                <a:off x="9344486" y="-547452"/>
                <a:ext cx="131087" cy="242131"/>
              </a:xfrm>
              <a:custGeom>
                <a:avLst/>
                <a:gdLst>
                  <a:gd name="connsiteX0" fmla="*/ 123566 w 131087"/>
                  <a:gd name="connsiteY0" fmla="*/ 0 h 242131"/>
                  <a:gd name="connsiteX1" fmla="*/ 32311 w 131087"/>
                  <a:gd name="connsiteY1" fmla="*/ 240990 h 242131"/>
                  <a:gd name="connsiteX2" fmla="*/ 25442 w 131087"/>
                  <a:gd name="connsiteY2" fmla="*/ 241125 h 242131"/>
                  <a:gd name="connsiteX3" fmla="*/ 24373 w 131087"/>
                  <a:gd name="connsiteY3" fmla="*/ 238508 h 242131"/>
                  <a:gd name="connsiteX4" fmla="*/ 41268 w 131087"/>
                  <a:gd name="connsiteY4" fmla="*/ 223666 h 242131"/>
                  <a:gd name="connsiteX5" fmla="*/ 98345 w 131087"/>
                  <a:gd name="connsiteY5" fmla="*/ 12700 h 242131"/>
                  <a:gd name="connsiteX6" fmla="*/ 0 w 131087"/>
                  <a:gd name="connsiteY6" fmla="*/ 26421 h 242131"/>
                  <a:gd name="connsiteX7" fmla="*/ 7869 w 131087"/>
                  <a:gd name="connsiteY7" fmla="*/ 20345 h 242131"/>
                  <a:gd name="connsiteX8" fmla="*/ 17515 w 131087"/>
                  <a:gd name="connsiteY8" fmla="*/ 14796 h 242131"/>
                  <a:gd name="connsiteX9" fmla="*/ 123566 w 131087"/>
                  <a:gd name="connsiteY9" fmla="*/ 0 h 242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087" h="242131">
                    <a:moveTo>
                      <a:pt x="123566" y="0"/>
                    </a:moveTo>
                    <a:cubicBezTo>
                      <a:pt x="157390" y="133530"/>
                      <a:pt x="68251" y="214568"/>
                      <a:pt x="32311" y="240990"/>
                    </a:cubicBezTo>
                    <a:cubicBezTo>
                      <a:pt x="30021" y="242577"/>
                      <a:pt x="27379" y="242402"/>
                      <a:pt x="25442" y="241125"/>
                    </a:cubicBezTo>
                    <a:lnTo>
                      <a:pt x="24373" y="238508"/>
                    </a:lnTo>
                    <a:lnTo>
                      <a:pt x="41268" y="223666"/>
                    </a:lnTo>
                    <a:cubicBezTo>
                      <a:pt x="79914" y="183468"/>
                      <a:pt x="123713" y="112848"/>
                      <a:pt x="98345" y="12700"/>
                    </a:cubicBezTo>
                    <a:lnTo>
                      <a:pt x="0" y="26421"/>
                    </a:lnTo>
                    <a:lnTo>
                      <a:pt x="7869" y="20345"/>
                    </a:lnTo>
                    <a:cubicBezTo>
                      <a:pt x="14872" y="15501"/>
                      <a:pt x="17515" y="14796"/>
                      <a:pt x="17515" y="14796"/>
                    </a:cubicBezTo>
                    <a:lnTo>
                      <a:pt x="12356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6" name="任意多边形: 形状 245"/>
              <p:cNvSpPr/>
              <p:nvPr/>
            </p:nvSpPr>
            <p:spPr>
              <a:xfrm>
                <a:off x="8571703" y="-538646"/>
                <a:ext cx="189570" cy="127804"/>
              </a:xfrm>
              <a:custGeom>
                <a:avLst/>
                <a:gdLst>
                  <a:gd name="connsiteX0" fmla="*/ 189570 w 189570"/>
                  <a:gd name="connsiteY0" fmla="*/ 0 h 127804"/>
                  <a:gd name="connsiteX1" fmla="*/ 13842 w 189570"/>
                  <a:gd name="connsiteY1" fmla="*/ 121680 h 127804"/>
                  <a:gd name="connsiteX2" fmla="*/ 0 w 189570"/>
                  <a:gd name="connsiteY2" fmla="*/ 127804 h 127804"/>
                  <a:gd name="connsiteX3" fmla="*/ 38449 w 189570"/>
                  <a:gd name="connsiteY3" fmla="*/ 105584 h 127804"/>
                  <a:gd name="connsiteX4" fmla="*/ 158694 w 189570"/>
                  <a:gd name="connsiteY4" fmla="*/ 17757 h 127804"/>
                  <a:gd name="connsiteX5" fmla="*/ 160969 w 189570"/>
                  <a:gd name="connsiteY5" fmla="*/ 15723 h 127804"/>
                  <a:gd name="connsiteX6" fmla="*/ 189570 w 189570"/>
                  <a:gd name="connsiteY6" fmla="*/ 0 h 127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9570" h="127804">
                    <a:moveTo>
                      <a:pt x="189570" y="0"/>
                    </a:moveTo>
                    <a:cubicBezTo>
                      <a:pt x="189570" y="0"/>
                      <a:pt x="119858" y="64707"/>
                      <a:pt x="13842" y="121680"/>
                    </a:cubicBezTo>
                    <a:lnTo>
                      <a:pt x="0" y="127804"/>
                    </a:lnTo>
                    <a:lnTo>
                      <a:pt x="38449" y="105584"/>
                    </a:lnTo>
                    <a:cubicBezTo>
                      <a:pt x="100440" y="67225"/>
                      <a:pt x="143822" y="30795"/>
                      <a:pt x="158694" y="17757"/>
                    </a:cubicBezTo>
                    <a:lnTo>
                      <a:pt x="160969" y="15723"/>
                    </a:lnTo>
                    <a:lnTo>
                      <a:pt x="18957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7" name="任意多边形: 形状 246"/>
              <p:cNvSpPr/>
              <p:nvPr/>
            </p:nvSpPr>
            <p:spPr>
              <a:xfrm>
                <a:off x="7609651" y="-534753"/>
                <a:ext cx="867963" cy="443388"/>
              </a:xfrm>
              <a:custGeom>
                <a:avLst/>
                <a:gdLst>
                  <a:gd name="connsiteX0" fmla="*/ 0 w 867963"/>
                  <a:gd name="connsiteY0" fmla="*/ 0 h 443388"/>
                  <a:gd name="connsiteX1" fmla="*/ 75006 w 867963"/>
                  <a:gd name="connsiteY1" fmla="*/ 131961 h 443388"/>
                  <a:gd name="connsiteX2" fmla="*/ 92483 w 867963"/>
                  <a:gd name="connsiteY2" fmla="*/ 153828 h 443388"/>
                  <a:gd name="connsiteX3" fmla="*/ 132334 w 867963"/>
                  <a:gd name="connsiteY3" fmla="*/ 225508 h 443388"/>
                  <a:gd name="connsiteX4" fmla="*/ 810666 w 867963"/>
                  <a:gd name="connsiteY4" fmla="*/ 366042 h 443388"/>
                  <a:gd name="connsiteX5" fmla="*/ 867963 w 867963"/>
                  <a:gd name="connsiteY5" fmla="*/ 340644 h 443388"/>
                  <a:gd name="connsiteX6" fmla="*/ 844373 w 867963"/>
                  <a:gd name="connsiteY6" fmla="*/ 352621 h 443388"/>
                  <a:gd name="connsiteX7" fmla="*/ 0 w 867963"/>
                  <a:gd name="connsiteY7" fmla="*/ 0 h 44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67963" h="443388">
                    <a:moveTo>
                      <a:pt x="0" y="0"/>
                    </a:moveTo>
                    <a:cubicBezTo>
                      <a:pt x="0" y="110"/>
                      <a:pt x="22124" y="59813"/>
                      <a:pt x="75006" y="131961"/>
                    </a:cubicBezTo>
                    <a:lnTo>
                      <a:pt x="92483" y="153828"/>
                    </a:lnTo>
                    <a:lnTo>
                      <a:pt x="132334" y="225508"/>
                    </a:lnTo>
                    <a:cubicBezTo>
                      <a:pt x="321225" y="502816"/>
                      <a:pt x="620787" y="443664"/>
                      <a:pt x="810666" y="366042"/>
                    </a:cubicBezTo>
                    <a:lnTo>
                      <a:pt x="867963" y="340644"/>
                    </a:lnTo>
                    <a:lnTo>
                      <a:pt x="844373" y="352621"/>
                    </a:lnTo>
                    <a:cubicBezTo>
                      <a:pt x="627327" y="456355"/>
                      <a:pt x="171763" y="59006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8" name="任意多边形: 形状 247"/>
              <p:cNvSpPr/>
              <p:nvPr/>
            </p:nvSpPr>
            <p:spPr>
              <a:xfrm>
                <a:off x="7907579" y="-531950"/>
                <a:ext cx="741665" cy="161647"/>
              </a:xfrm>
              <a:custGeom>
                <a:avLst/>
                <a:gdLst>
                  <a:gd name="connsiteX0" fmla="*/ 0 w 741665"/>
                  <a:gd name="connsiteY0" fmla="*/ 0 h 161647"/>
                  <a:gd name="connsiteX1" fmla="*/ 657791 w 741665"/>
                  <a:gd name="connsiteY1" fmla="*/ 90819 h 161647"/>
                  <a:gd name="connsiteX2" fmla="*/ 741665 w 741665"/>
                  <a:gd name="connsiteY2" fmla="*/ 53726 h 161647"/>
                  <a:gd name="connsiteX3" fmla="*/ 727280 w 741665"/>
                  <a:gd name="connsiteY3" fmla="*/ 61634 h 161647"/>
                  <a:gd name="connsiteX4" fmla="*/ 199212 w 741665"/>
                  <a:gd name="connsiteY4" fmla="*/ 142797 h 161647"/>
                  <a:gd name="connsiteX5" fmla="*/ 116479 w 741665"/>
                  <a:gd name="connsiteY5" fmla="*/ 111989 h 161647"/>
                  <a:gd name="connsiteX6" fmla="*/ 68579 w 741665"/>
                  <a:gd name="connsiteY6" fmla="*/ 74651 h 161647"/>
                  <a:gd name="connsiteX7" fmla="*/ 0 w 741665"/>
                  <a:gd name="connsiteY7" fmla="*/ 0 h 161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1665" h="161647">
                    <a:moveTo>
                      <a:pt x="0" y="0"/>
                    </a:moveTo>
                    <a:cubicBezTo>
                      <a:pt x="15105" y="17572"/>
                      <a:pt x="230908" y="256342"/>
                      <a:pt x="657791" y="90819"/>
                    </a:cubicBezTo>
                    <a:lnTo>
                      <a:pt x="741665" y="53726"/>
                    </a:lnTo>
                    <a:lnTo>
                      <a:pt x="727280" y="61634"/>
                    </a:lnTo>
                    <a:cubicBezTo>
                      <a:pt x="498734" y="174869"/>
                      <a:pt x="323145" y="175861"/>
                      <a:pt x="199212" y="142797"/>
                    </a:cubicBezTo>
                    <a:lnTo>
                      <a:pt x="116479" y="111989"/>
                    </a:lnTo>
                    <a:lnTo>
                      <a:pt x="68579" y="74651"/>
                    </a:lnTo>
                    <a:cubicBezTo>
                      <a:pt x="45284" y="53112"/>
                      <a:pt x="22373" y="2834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>
                <a:off x="8649244" y="-525945"/>
                <a:ext cx="86809" cy="47721"/>
              </a:xfrm>
              <a:custGeom>
                <a:avLst/>
                <a:gdLst>
                  <a:gd name="connsiteX0" fmla="*/ 86809 w 86809"/>
                  <a:gd name="connsiteY0" fmla="*/ 0 h 47721"/>
                  <a:gd name="connsiteX1" fmla="*/ 83429 w 86809"/>
                  <a:gd name="connsiteY1" fmla="*/ 3023 h 47721"/>
                  <a:gd name="connsiteX2" fmla="*/ 10836 w 86809"/>
                  <a:gd name="connsiteY2" fmla="*/ 42929 h 47721"/>
                  <a:gd name="connsiteX3" fmla="*/ 0 w 86809"/>
                  <a:gd name="connsiteY3" fmla="*/ 47721 h 47721"/>
                  <a:gd name="connsiteX4" fmla="*/ 86809 w 86809"/>
                  <a:gd name="connsiteY4" fmla="*/ 0 h 4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809" h="47721">
                    <a:moveTo>
                      <a:pt x="86809" y="0"/>
                    </a:moveTo>
                    <a:lnTo>
                      <a:pt x="83429" y="3023"/>
                    </a:lnTo>
                    <a:lnTo>
                      <a:pt x="10836" y="42929"/>
                    </a:lnTo>
                    <a:lnTo>
                      <a:pt x="0" y="47721"/>
                    </a:lnTo>
                    <a:lnTo>
                      <a:pt x="868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>
                <a:off x="9023409" y="-521031"/>
                <a:ext cx="321077" cy="262135"/>
              </a:xfrm>
              <a:custGeom>
                <a:avLst/>
                <a:gdLst>
                  <a:gd name="connsiteX0" fmla="*/ 321077 w 321077"/>
                  <a:gd name="connsiteY0" fmla="*/ 0 h 262135"/>
                  <a:gd name="connsiteX1" fmla="*/ 314956 w 321077"/>
                  <a:gd name="connsiteY1" fmla="*/ 4726 h 262135"/>
                  <a:gd name="connsiteX2" fmla="*/ 293139 w 321077"/>
                  <a:gd name="connsiteY2" fmla="*/ 24314 h 262135"/>
                  <a:gd name="connsiteX3" fmla="*/ 0 w 321077"/>
                  <a:gd name="connsiteY3" fmla="*/ 262135 h 262135"/>
                  <a:gd name="connsiteX4" fmla="*/ 35129 w 321077"/>
                  <a:gd name="connsiteY4" fmla="*/ 228416 h 262135"/>
                  <a:gd name="connsiteX5" fmla="*/ 43264 w 321077"/>
                  <a:gd name="connsiteY5" fmla="*/ 220543 h 262135"/>
                  <a:gd name="connsiteX6" fmla="*/ 56660 w 321077"/>
                  <a:gd name="connsiteY6" fmla="*/ 209898 h 262135"/>
                  <a:gd name="connsiteX7" fmla="*/ 267918 w 321077"/>
                  <a:gd name="connsiteY7" fmla="*/ 37014 h 262135"/>
                  <a:gd name="connsiteX8" fmla="*/ 313371 w 321077"/>
                  <a:gd name="connsiteY8" fmla="*/ 1075 h 262135"/>
                  <a:gd name="connsiteX9" fmla="*/ 321077 w 321077"/>
                  <a:gd name="connsiteY9" fmla="*/ 0 h 26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1077" h="262135">
                    <a:moveTo>
                      <a:pt x="321077" y="0"/>
                    </a:moveTo>
                    <a:lnTo>
                      <a:pt x="314956" y="4726"/>
                    </a:lnTo>
                    <a:cubicBezTo>
                      <a:pt x="309060" y="9647"/>
                      <a:pt x="301859" y="16034"/>
                      <a:pt x="293139" y="24314"/>
                    </a:cubicBezTo>
                    <a:cubicBezTo>
                      <a:pt x="251917" y="63420"/>
                      <a:pt x="0" y="262135"/>
                      <a:pt x="0" y="262135"/>
                    </a:cubicBezTo>
                    <a:cubicBezTo>
                      <a:pt x="0" y="262135"/>
                      <a:pt x="13763" y="249011"/>
                      <a:pt x="35129" y="228416"/>
                    </a:cubicBezTo>
                    <a:lnTo>
                      <a:pt x="43264" y="220543"/>
                    </a:lnTo>
                    <a:lnTo>
                      <a:pt x="56660" y="209898"/>
                    </a:lnTo>
                    <a:cubicBezTo>
                      <a:pt x="134087" y="148244"/>
                      <a:pt x="242154" y="61455"/>
                      <a:pt x="267918" y="37014"/>
                    </a:cubicBezTo>
                    <a:cubicBezTo>
                      <a:pt x="302800" y="3893"/>
                      <a:pt x="313371" y="1075"/>
                      <a:pt x="313371" y="1075"/>
                    </a:cubicBezTo>
                    <a:lnTo>
                      <a:pt x="32107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1" name="任意多边形: 形状 250"/>
              <p:cNvSpPr/>
              <p:nvPr/>
            </p:nvSpPr>
            <p:spPr>
              <a:xfrm>
                <a:off x="7882357" y="-519251"/>
                <a:ext cx="689346" cy="199810"/>
              </a:xfrm>
              <a:custGeom>
                <a:avLst/>
                <a:gdLst>
                  <a:gd name="connsiteX0" fmla="*/ 0 w 689346"/>
                  <a:gd name="connsiteY0" fmla="*/ 0 h 199810"/>
                  <a:gd name="connsiteX1" fmla="*/ 130827 w 689346"/>
                  <a:gd name="connsiteY1" fmla="*/ 95240 h 199810"/>
                  <a:gd name="connsiteX2" fmla="*/ 141700 w 689346"/>
                  <a:gd name="connsiteY2" fmla="*/ 99289 h 199810"/>
                  <a:gd name="connsiteX3" fmla="*/ 164679 w 689346"/>
                  <a:gd name="connsiteY3" fmla="*/ 117201 h 199810"/>
                  <a:gd name="connsiteX4" fmla="*/ 586307 w 689346"/>
                  <a:gd name="connsiteY4" fmla="*/ 153995 h 199810"/>
                  <a:gd name="connsiteX5" fmla="*/ 689346 w 689346"/>
                  <a:gd name="connsiteY5" fmla="*/ 108409 h 199810"/>
                  <a:gd name="connsiteX6" fmla="*/ 677967 w 689346"/>
                  <a:gd name="connsiteY6" fmla="*/ 114985 h 199810"/>
                  <a:gd name="connsiteX7" fmla="*/ 0 w 689346"/>
                  <a:gd name="connsiteY7" fmla="*/ 0 h 199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9346" h="199810">
                    <a:moveTo>
                      <a:pt x="0" y="0"/>
                    </a:moveTo>
                    <a:cubicBezTo>
                      <a:pt x="6474" y="7531"/>
                      <a:pt x="49810" y="55690"/>
                      <a:pt x="130827" y="95240"/>
                    </a:cubicBezTo>
                    <a:lnTo>
                      <a:pt x="141700" y="99289"/>
                    </a:lnTo>
                    <a:lnTo>
                      <a:pt x="164679" y="117201"/>
                    </a:lnTo>
                    <a:cubicBezTo>
                      <a:pt x="308120" y="209644"/>
                      <a:pt x="459798" y="197761"/>
                      <a:pt x="586307" y="153995"/>
                    </a:cubicBezTo>
                    <a:lnTo>
                      <a:pt x="689346" y="108409"/>
                    </a:lnTo>
                    <a:lnTo>
                      <a:pt x="677967" y="114985"/>
                    </a:lnTo>
                    <a:cubicBezTo>
                      <a:pt x="501272" y="209938"/>
                      <a:pt x="223730" y="28340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>
                <a:off x="9341939" y="-400180"/>
                <a:ext cx="28386" cy="107559"/>
              </a:xfrm>
              <a:custGeom>
                <a:avLst/>
                <a:gdLst>
                  <a:gd name="connsiteX0" fmla="*/ 24992 w 28386"/>
                  <a:gd name="connsiteY0" fmla="*/ 0 h 107559"/>
                  <a:gd name="connsiteX1" fmla="*/ 25343 w 28386"/>
                  <a:gd name="connsiteY1" fmla="*/ 87378 h 107559"/>
                  <a:gd name="connsiteX2" fmla="*/ 26919 w 28386"/>
                  <a:gd name="connsiteY2" fmla="*/ 91236 h 107559"/>
                  <a:gd name="connsiteX3" fmla="*/ 9637 w 28386"/>
                  <a:gd name="connsiteY3" fmla="*/ 106418 h 107559"/>
                  <a:gd name="connsiteX4" fmla="*/ 123 w 28386"/>
                  <a:gd name="connsiteY4" fmla="*/ 100078 h 107559"/>
                  <a:gd name="connsiteX5" fmla="*/ 817 w 28386"/>
                  <a:gd name="connsiteY5" fmla="*/ 21398 h 107559"/>
                  <a:gd name="connsiteX6" fmla="*/ 14 w 28386"/>
                  <a:gd name="connsiteY6" fmla="*/ 14717 h 107559"/>
                  <a:gd name="connsiteX7" fmla="*/ 12253 w 28386"/>
                  <a:gd name="connsiteY7" fmla="*/ 7080 h 107559"/>
                  <a:gd name="connsiteX8" fmla="*/ 24992 w 28386"/>
                  <a:gd name="connsiteY8" fmla="*/ 0 h 107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386" h="107559">
                    <a:moveTo>
                      <a:pt x="24992" y="0"/>
                    </a:moveTo>
                    <a:cubicBezTo>
                      <a:pt x="24992" y="0"/>
                      <a:pt x="32390" y="52145"/>
                      <a:pt x="25343" y="87378"/>
                    </a:cubicBezTo>
                    <a:lnTo>
                      <a:pt x="26919" y="91236"/>
                    </a:lnTo>
                    <a:lnTo>
                      <a:pt x="9637" y="106418"/>
                    </a:lnTo>
                    <a:cubicBezTo>
                      <a:pt x="5057" y="109592"/>
                      <a:pt x="-932" y="105716"/>
                      <a:pt x="123" y="100078"/>
                    </a:cubicBezTo>
                    <a:cubicBezTo>
                      <a:pt x="5407" y="73653"/>
                      <a:pt x="2567" y="37716"/>
                      <a:pt x="817" y="21398"/>
                    </a:cubicBezTo>
                    <a:lnTo>
                      <a:pt x="14" y="14717"/>
                    </a:lnTo>
                    <a:lnTo>
                      <a:pt x="12253" y="7080"/>
                    </a:lnTo>
                    <a:cubicBezTo>
                      <a:pt x="20192" y="2488"/>
                      <a:pt x="24992" y="0"/>
                      <a:pt x="249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3" name="任意多边形: 形状 252"/>
              <p:cNvSpPr/>
              <p:nvPr/>
            </p:nvSpPr>
            <p:spPr>
              <a:xfrm>
                <a:off x="9161663" y="-387481"/>
                <a:ext cx="180291" cy="141338"/>
              </a:xfrm>
              <a:custGeom>
                <a:avLst/>
                <a:gdLst>
                  <a:gd name="connsiteX0" fmla="*/ 180048 w 180291"/>
                  <a:gd name="connsiteY0" fmla="*/ 0 h 141338"/>
                  <a:gd name="connsiteX1" fmla="*/ 180291 w 180291"/>
                  <a:gd name="connsiteY1" fmla="*/ 2017 h 141338"/>
                  <a:gd name="connsiteX2" fmla="*/ 160964 w 180291"/>
                  <a:gd name="connsiteY2" fmla="*/ 14077 h 141338"/>
                  <a:gd name="connsiteX3" fmla="*/ 81248 w 180291"/>
                  <a:gd name="connsiteY3" fmla="*/ 82076 h 141338"/>
                  <a:gd name="connsiteX4" fmla="*/ 15276 w 180291"/>
                  <a:gd name="connsiteY4" fmla="*/ 134927 h 141338"/>
                  <a:gd name="connsiteX5" fmla="*/ 0 w 180291"/>
                  <a:gd name="connsiteY5" fmla="*/ 141338 h 141338"/>
                  <a:gd name="connsiteX6" fmla="*/ 21027 w 180291"/>
                  <a:gd name="connsiteY6" fmla="*/ 128039 h 141338"/>
                  <a:gd name="connsiteX7" fmla="*/ 56028 w 180291"/>
                  <a:gd name="connsiteY7" fmla="*/ 94776 h 141338"/>
                  <a:gd name="connsiteX8" fmla="*/ 180048 w 180291"/>
                  <a:gd name="connsiteY8" fmla="*/ 0 h 14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0291" h="141338">
                    <a:moveTo>
                      <a:pt x="180048" y="0"/>
                    </a:moveTo>
                    <a:lnTo>
                      <a:pt x="180291" y="2017"/>
                    </a:lnTo>
                    <a:lnTo>
                      <a:pt x="160964" y="14077"/>
                    </a:lnTo>
                    <a:cubicBezTo>
                      <a:pt x="135860" y="30901"/>
                      <a:pt x="104855" y="54595"/>
                      <a:pt x="81248" y="82076"/>
                    </a:cubicBezTo>
                    <a:cubicBezTo>
                      <a:pt x="57643" y="109558"/>
                      <a:pt x="33509" y="125678"/>
                      <a:pt x="15276" y="134927"/>
                    </a:cubicBezTo>
                    <a:lnTo>
                      <a:pt x="0" y="141338"/>
                    </a:lnTo>
                    <a:lnTo>
                      <a:pt x="21027" y="128039"/>
                    </a:lnTo>
                    <a:cubicBezTo>
                      <a:pt x="32290" y="119417"/>
                      <a:pt x="44225" y="108517"/>
                      <a:pt x="56028" y="94776"/>
                    </a:cubicBezTo>
                    <a:cubicBezTo>
                      <a:pt x="103242" y="39813"/>
                      <a:pt x="180048" y="0"/>
                      <a:pt x="18004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4" name="任意多边形: 形状 253"/>
              <p:cNvSpPr/>
              <p:nvPr/>
            </p:nvSpPr>
            <p:spPr>
              <a:xfrm>
                <a:off x="7417134" y="-377983"/>
                <a:ext cx="956931" cy="689242"/>
              </a:xfrm>
              <a:custGeom>
                <a:avLst/>
                <a:gdLst>
                  <a:gd name="connsiteX0" fmla="*/ 0 w 956931"/>
                  <a:gd name="connsiteY0" fmla="*/ 0 h 689242"/>
                  <a:gd name="connsiteX1" fmla="*/ 956931 w 956931"/>
                  <a:gd name="connsiteY1" fmla="*/ 605658 h 689242"/>
                  <a:gd name="connsiteX2" fmla="*/ 875112 w 956931"/>
                  <a:gd name="connsiteY2" fmla="*/ 654623 h 689242"/>
                  <a:gd name="connsiteX3" fmla="*/ 851548 w 956931"/>
                  <a:gd name="connsiteY3" fmla="*/ 666385 h 689242"/>
                  <a:gd name="connsiteX4" fmla="*/ 893699 w 956931"/>
                  <a:gd name="connsiteY4" fmla="*/ 642522 h 689242"/>
                  <a:gd name="connsiteX5" fmla="*/ 931710 w 956931"/>
                  <a:gd name="connsiteY5" fmla="*/ 618358 h 689242"/>
                  <a:gd name="connsiteX6" fmla="*/ 45029 w 956931"/>
                  <a:gd name="connsiteY6" fmla="*/ 291660 h 689242"/>
                  <a:gd name="connsiteX7" fmla="*/ 33590 w 956931"/>
                  <a:gd name="connsiteY7" fmla="*/ 259995 h 689242"/>
                  <a:gd name="connsiteX8" fmla="*/ 23230 w 956931"/>
                  <a:gd name="connsiteY8" fmla="*/ 208452 h 689242"/>
                  <a:gd name="connsiteX9" fmla="*/ 0 w 956931"/>
                  <a:gd name="connsiteY9" fmla="*/ 0 h 68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6931" h="689242">
                    <a:moveTo>
                      <a:pt x="0" y="0"/>
                    </a:moveTo>
                    <a:cubicBezTo>
                      <a:pt x="0" y="0"/>
                      <a:pt x="75045" y="936849"/>
                      <a:pt x="956931" y="605658"/>
                    </a:cubicBezTo>
                    <a:cubicBezTo>
                      <a:pt x="956931" y="605658"/>
                      <a:pt x="925952" y="627384"/>
                      <a:pt x="875112" y="654623"/>
                    </a:cubicBezTo>
                    <a:lnTo>
                      <a:pt x="851548" y="666385"/>
                    </a:lnTo>
                    <a:lnTo>
                      <a:pt x="893699" y="642522"/>
                    </a:lnTo>
                    <a:cubicBezTo>
                      <a:pt x="917942" y="628014"/>
                      <a:pt x="931710" y="618358"/>
                      <a:pt x="931710" y="618358"/>
                    </a:cubicBezTo>
                    <a:cubicBezTo>
                      <a:pt x="380531" y="825352"/>
                      <a:pt x="144525" y="537019"/>
                      <a:pt x="45029" y="291660"/>
                    </a:cubicBezTo>
                    <a:lnTo>
                      <a:pt x="33590" y="259995"/>
                    </a:lnTo>
                    <a:lnTo>
                      <a:pt x="23230" y="208452"/>
                    </a:lnTo>
                    <a:cubicBezTo>
                      <a:pt x="12615" y="145762"/>
                      <a:pt x="4734" y="7647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5" name="任意多边形: 形状 254"/>
              <p:cNvSpPr/>
              <p:nvPr/>
            </p:nvSpPr>
            <p:spPr>
              <a:xfrm>
                <a:off x="7391913" y="-365282"/>
                <a:ext cx="876769" cy="761707"/>
              </a:xfrm>
              <a:custGeom>
                <a:avLst/>
                <a:gdLst>
                  <a:gd name="connsiteX0" fmla="*/ 0 w 876769"/>
                  <a:gd name="connsiteY0" fmla="*/ 0 h 761707"/>
                  <a:gd name="connsiteX1" fmla="*/ 44318 w 876769"/>
                  <a:gd name="connsiteY1" fmla="*/ 207180 h 761707"/>
                  <a:gd name="connsiteX2" fmla="*/ 58811 w 876769"/>
                  <a:gd name="connsiteY2" fmla="*/ 247295 h 761707"/>
                  <a:gd name="connsiteX3" fmla="*/ 66372 w 876769"/>
                  <a:gd name="connsiteY3" fmla="*/ 284918 h 761707"/>
                  <a:gd name="connsiteX4" fmla="*/ 843284 w 876769"/>
                  <a:gd name="connsiteY4" fmla="*/ 670399 h 761707"/>
                  <a:gd name="connsiteX5" fmla="*/ 876769 w 876769"/>
                  <a:gd name="connsiteY5" fmla="*/ 653685 h 761707"/>
                  <a:gd name="connsiteX6" fmla="*/ 875112 w 876769"/>
                  <a:gd name="connsiteY6" fmla="*/ 654623 h 761707"/>
                  <a:gd name="connsiteX7" fmla="*/ 0 w 876769"/>
                  <a:gd name="connsiteY7" fmla="*/ 0 h 76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6769" h="761707">
                    <a:moveTo>
                      <a:pt x="0" y="0"/>
                    </a:moveTo>
                    <a:cubicBezTo>
                      <a:pt x="0" y="0"/>
                      <a:pt x="7329" y="91489"/>
                      <a:pt x="44318" y="207180"/>
                    </a:cubicBezTo>
                    <a:lnTo>
                      <a:pt x="58811" y="247295"/>
                    </a:lnTo>
                    <a:lnTo>
                      <a:pt x="66372" y="284918"/>
                    </a:lnTo>
                    <a:cubicBezTo>
                      <a:pt x="205460" y="875515"/>
                      <a:pt x="623323" y="772293"/>
                      <a:pt x="843284" y="670399"/>
                    </a:cubicBezTo>
                    <a:lnTo>
                      <a:pt x="876769" y="653685"/>
                    </a:lnTo>
                    <a:lnTo>
                      <a:pt x="875112" y="654623"/>
                    </a:lnTo>
                    <a:cubicBezTo>
                      <a:pt x="654804" y="772658"/>
                      <a:pt x="61545" y="994212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6" name="任意多边形: 形状 255"/>
              <p:cNvSpPr/>
              <p:nvPr/>
            </p:nvSpPr>
            <p:spPr>
              <a:xfrm>
                <a:off x="8933561" y="-293779"/>
                <a:ext cx="90569" cy="346514"/>
              </a:xfrm>
              <a:custGeom>
                <a:avLst/>
                <a:gdLst>
                  <a:gd name="connsiteX0" fmla="*/ 23258 w 90569"/>
                  <a:gd name="connsiteY0" fmla="*/ 0 h 346514"/>
                  <a:gd name="connsiteX1" fmla="*/ 35238 w 90569"/>
                  <a:gd name="connsiteY1" fmla="*/ 77513 h 346514"/>
                  <a:gd name="connsiteX2" fmla="*/ 63070 w 90569"/>
                  <a:gd name="connsiteY2" fmla="*/ 115565 h 346514"/>
                  <a:gd name="connsiteX3" fmla="*/ 79279 w 90569"/>
                  <a:gd name="connsiteY3" fmla="*/ 325910 h 346514"/>
                  <a:gd name="connsiteX4" fmla="*/ 81146 w 90569"/>
                  <a:gd name="connsiteY4" fmla="*/ 332376 h 346514"/>
                  <a:gd name="connsiteX5" fmla="*/ 62866 w 90569"/>
                  <a:gd name="connsiteY5" fmla="*/ 345656 h 346514"/>
                  <a:gd name="connsiteX6" fmla="*/ 54058 w 90569"/>
                  <a:gd name="connsiteY6" fmla="*/ 338610 h 346514"/>
                  <a:gd name="connsiteX7" fmla="*/ 37849 w 90569"/>
                  <a:gd name="connsiteY7" fmla="*/ 128265 h 346514"/>
                  <a:gd name="connsiteX8" fmla="*/ 10018 w 90569"/>
                  <a:gd name="connsiteY8" fmla="*/ 90213 h 346514"/>
                  <a:gd name="connsiteX9" fmla="*/ 0 w 90569"/>
                  <a:gd name="connsiteY9" fmla="*/ 25407 h 346514"/>
                  <a:gd name="connsiteX10" fmla="*/ 23258 w 90569"/>
                  <a:gd name="connsiteY10" fmla="*/ 0 h 346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569" h="346514">
                    <a:moveTo>
                      <a:pt x="23258" y="0"/>
                    </a:moveTo>
                    <a:lnTo>
                      <a:pt x="35238" y="77513"/>
                    </a:lnTo>
                    <a:lnTo>
                      <a:pt x="63070" y="115565"/>
                    </a:lnTo>
                    <a:cubicBezTo>
                      <a:pt x="63070" y="115565"/>
                      <a:pt x="112045" y="235357"/>
                      <a:pt x="79279" y="325910"/>
                    </a:cubicBezTo>
                    <a:lnTo>
                      <a:pt x="81146" y="332376"/>
                    </a:lnTo>
                    <a:lnTo>
                      <a:pt x="62866" y="345656"/>
                    </a:lnTo>
                    <a:cubicBezTo>
                      <a:pt x="57934" y="348475"/>
                      <a:pt x="52298" y="343892"/>
                      <a:pt x="54058" y="338610"/>
                    </a:cubicBezTo>
                    <a:cubicBezTo>
                      <a:pt x="86824" y="248057"/>
                      <a:pt x="37849" y="128265"/>
                      <a:pt x="37849" y="128265"/>
                    </a:cubicBezTo>
                    <a:lnTo>
                      <a:pt x="10018" y="90213"/>
                    </a:lnTo>
                    <a:lnTo>
                      <a:pt x="0" y="25407"/>
                    </a:lnTo>
                    <a:lnTo>
                      <a:pt x="2325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7" name="任意多边形: 形状 256"/>
              <p:cNvSpPr/>
              <p:nvPr/>
            </p:nvSpPr>
            <p:spPr>
              <a:xfrm>
                <a:off x="8801940" y="-281079"/>
                <a:ext cx="131621" cy="202224"/>
              </a:xfrm>
              <a:custGeom>
                <a:avLst/>
                <a:gdLst>
                  <a:gd name="connsiteX0" fmla="*/ 129657 w 131621"/>
                  <a:gd name="connsiteY0" fmla="*/ 0 h 202224"/>
                  <a:gd name="connsiteX1" fmla="*/ 131621 w 131621"/>
                  <a:gd name="connsiteY1" fmla="*/ 12707 h 202224"/>
                  <a:gd name="connsiteX2" fmla="*/ 25221 w 131621"/>
                  <a:gd name="connsiteY2" fmla="*/ 128939 h 202224"/>
                  <a:gd name="connsiteX3" fmla="*/ 43542 w 131621"/>
                  <a:gd name="connsiteY3" fmla="*/ 156423 h 202224"/>
                  <a:gd name="connsiteX4" fmla="*/ 10776 w 131621"/>
                  <a:gd name="connsiteY4" fmla="*/ 202224 h 202224"/>
                  <a:gd name="connsiteX5" fmla="*/ 2796 w 131621"/>
                  <a:gd name="connsiteY5" fmla="*/ 190824 h 202224"/>
                  <a:gd name="connsiteX6" fmla="*/ 18321 w 131621"/>
                  <a:gd name="connsiteY6" fmla="*/ 169123 h 202224"/>
                  <a:gd name="connsiteX7" fmla="*/ 0 w 131621"/>
                  <a:gd name="connsiteY7" fmla="*/ 141639 h 202224"/>
                  <a:gd name="connsiteX8" fmla="*/ 129657 w 131621"/>
                  <a:gd name="connsiteY8" fmla="*/ 0 h 202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621" h="202224">
                    <a:moveTo>
                      <a:pt x="129657" y="0"/>
                    </a:moveTo>
                    <a:lnTo>
                      <a:pt x="131621" y="12707"/>
                    </a:lnTo>
                    <a:lnTo>
                      <a:pt x="25221" y="128939"/>
                    </a:lnTo>
                    <a:cubicBezTo>
                      <a:pt x="31916" y="137747"/>
                      <a:pt x="37905" y="146909"/>
                      <a:pt x="43542" y="156423"/>
                    </a:cubicBezTo>
                    <a:cubicBezTo>
                      <a:pt x="31565" y="170867"/>
                      <a:pt x="20641" y="186015"/>
                      <a:pt x="10776" y="202224"/>
                    </a:cubicBezTo>
                    <a:lnTo>
                      <a:pt x="2796" y="190824"/>
                    </a:lnTo>
                    <a:lnTo>
                      <a:pt x="18321" y="169123"/>
                    </a:lnTo>
                    <a:cubicBezTo>
                      <a:pt x="12683" y="159609"/>
                      <a:pt x="6695" y="150447"/>
                      <a:pt x="0" y="141639"/>
                    </a:cubicBezTo>
                    <a:lnTo>
                      <a:pt x="129657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>
                <a:off x="9146374" y="-246142"/>
                <a:ext cx="15288" cy="8465"/>
              </a:xfrm>
              <a:custGeom>
                <a:avLst/>
                <a:gdLst>
                  <a:gd name="connsiteX0" fmla="*/ 15288 w 15288"/>
                  <a:gd name="connsiteY0" fmla="*/ 0 h 8465"/>
                  <a:gd name="connsiteX1" fmla="*/ 5343 w 15288"/>
                  <a:gd name="connsiteY1" fmla="*/ 6289 h 8465"/>
                  <a:gd name="connsiteX2" fmla="*/ 157 w 15288"/>
                  <a:gd name="connsiteY2" fmla="*/ 8465 h 8465"/>
                  <a:gd name="connsiteX3" fmla="*/ 0 w 15288"/>
                  <a:gd name="connsiteY3" fmla="*/ 5216 h 8465"/>
                  <a:gd name="connsiteX4" fmla="*/ 8445 w 15288"/>
                  <a:gd name="connsiteY4" fmla="*/ 2871 h 8465"/>
                  <a:gd name="connsiteX5" fmla="*/ 15288 w 15288"/>
                  <a:gd name="connsiteY5" fmla="*/ 0 h 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288" h="8465">
                    <a:moveTo>
                      <a:pt x="15288" y="0"/>
                    </a:moveTo>
                    <a:lnTo>
                      <a:pt x="5343" y="6289"/>
                    </a:lnTo>
                    <a:lnTo>
                      <a:pt x="157" y="8465"/>
                    </a:lnTo>
                    <a:lnTo>
                      <a:pt x="0" y="5216"/>
                    </a:lnTo>
                    <a:cubicBezTo>
                      <a:pt x="0" y="5216"/>
                      <a:pt x="3083" y="4621"/>
                      <a:pt x="8445" y="2871"/>
                    </a:cubicBezTo>
                    <a:lnTo>
                      <a:pt x="1528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9014706" y="-237678"/>
                <a:ext cx="134646" cy="277714"/>
              </a:xfrm>
              <a:custGeom>
                <a:avLst/>
                <a:gdLst>
                  <a:gd name="connsiteX0" fmla="*/ 131825 w 134646"/>
                  <a:gd name="connsiteY0" fmla="*/ 0 h 277714"/>
                  <a:gd name="connsiteX1" fmla="*/ 134646 w 134646"/>
                  <a:gd name="connsiteY1" fmla="*/ 58397 h 277714"/>
                  <a:gd name="connsiteX2" fmla="*/ 6940 w 134646"/>
                  <a:gd name="connsiteY2" fmla="*/ 276855 h 277714"/>
                  <a:gd name="connsiteX3" fmla="*/ 27 w 134646"/>
                  <a:gd name="connsiteY3" fmla="*/ 276370 h 277714"/>
                  <a:gd name="connsiteX4" fmla="*/ 0 w 134646"/>
                  <a:gd name="connsiteY4" fmla="*/ 276275 h 277714"/>
                  <a:gd name="connsiteX5" fmla="*/ 21572 w 134646"/>
                  <a:gd name="connsiteY5" fmla="*/ 260603 h 277714"/>
                  <a:gd name="connsiteX6" fmla="*/ 106446 w 134646"/>
                  <a:gd name="connsiteY6" fmla="*/ 9451 h 277714"/>
                  <a:gd name="connsiteX7" fmla="*/ 114891 w 134646"/>
                  <a:gd name="connsiteY7" fmla="*/ 7106 h 277714"/>
                  <a:gd name="connsiteX8" fmla="*/ 131825 w 134646"/>
                  <a:gd name="connsiteY8" fmla="*/ 0 h 277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646" h="277714">
                    <a:moveTo>
                      <a:pt x="131825" y="0"/>
                    </a:moveTo>
                    <a:lnTo>
                      <a:pt x="134646" y="58397"/>
                    </a:lnTo>
                    <a:cubicBezTo>
                      <a:pt x="129101" y="192113"/>
                      <a:pt x="42395" y="256199"/>
                      <a:pt x="6940" y="276855"/>
                    </a:cubicBezTo>
                    <a:cubicBezTo>
                      <a:pt x="4475" y="278265"/>
                      <a:pt x="1833" y="277824"/>
                      <a:pt x="27" y="276370"/>
                    </a:cubicBezTo>
                    <a:lnTo>
                      <a:pt x="0" y="276275"/>
                    </a:lnTo>
                    <a:lnTo>
                      <a:pt x="21572" y="260603"/>
                    </a:lnTo>
                    <a:cubicBezTo>
                      <a:pt x="67798" y="219792"/>
                      <a:pt x="123885" y="141575"/>
                      <a:pt x="106446" y="9451"/>
                    </a:cubicBezTo>
                    <a:cubicBezTo>
                      <a:pt x="106446" y="9451"/>
                      <a:pt x="109529" y="8856"/>
                      <a:pt x="114891" y="7106"/>
                    </a:cubicBezTo>
                    <a:lnTo>
                      <a:pt x="13182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6413626" y="-192331"/>
                <a:ext cx="636024" cy="1641535"/>
              </a:xfrm>
              <a:custGeom>
                <a:avLst/>
                <a:gdLst>
                  <a:gd name="connsiteX0" fmla="*/ 165310 w 636024"/>
                  <a:gd name="connsiteY0" fmla="*/ 380 h 1641535"/>
                  <a:gd name="connsiteX1" fmla="*/ 636024 w 636024"/>
                  <a:gd name="connsiteY1" fmla="*/ 1641535 h 1641535"/>
                  <a:gd name="connsiteX2" fmla="*/ 526614 w 636024"/>
                  <a:gd name="connsiteY2" fmla="*/ 1580054 h 1641535"/>
                  <a:gd name="connsiteX3" fmla="*/ 457269 w 636024"/>
                  <a:gd name="connsiteY3" fmla="*/ 1534748 h 1641535"/>
                  <a:gd name="connsiteX4" fmla="*/ 438359 w 636024"/>
                  <a:gd name="connsiteY4" fmla="*/ 1518971 h 1641535"/>
                  <a:gd name="connsiteX5" fmla="*/ 102532 w 636024"/>
                  <a:gd name="connsiteY5" fmla="*/ 95665 h 1641535"/>
                  <a:gd name="connsiteX6" fmla="*/ 106764 w 636024"/>
                  <a:gd name="connsiteY6" fmla="*/ 86004 h 1641535"/>
                  <a:gd name="connsiteX7" fmla="*/ 165310 w 636024"/>
                  <a:gd name="connsiteY7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6024" h="1641535">
                    <a:moveTo>
                      <a:pt x="165310" y="380"/>
                    </a:moveTo>
                    <a:cubicBezTo>
                      <a:pt x="181515" y="-21818"/>
                      <a:pt x="-379396" y="934055"/>
                      <a:pt x="636024" y="1641535"/>
                    </a:cubicBezTo>
                    <a:cubicBezTo>
                      <a:pt x="636024" y="1641535"/>
                      <a:pt x="592411" y="1620750"/>
                      <a:pt x="526614" y="1580054"/>
                    </a:cubicBezTo>
                    <a:lnTo>
                      <a:pt x="457269" y="1534748"/>
                    </a:lnTo>
                    <a:lnTo>
                      <a:pt x="438359" y="1518971"/>
                    </a:lnTo>
                    <a:cubicBezTo>
                      <a:pt x="-181734" y="968667"/>
                      <a:pt x="9152" y="321761"/>
                      <a:pt x="102532" y="95665"/>
                    </a:cubicBezTo>
                    <a:lnTo>
                      <a:pt x="106764" y="86004"/>
                    </a:lnTo>
                    <a:lnTo>
                      <a:pt x="165310" y="38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6301847" y="-179631"/>
                <a:ext cx="722583" cy="1641535"/>
              </a:xfrm>
              <a:custGeom>
                <a:avLst/>
                <a:gdLst>
                  <a:gd name="connsiteX0" fmla="*/ 251869 w 722583"/>
                  <a:gd name="connsiteY0" fmla="*/ 380 h 1641535"/>
                  <a:gd name="connsiteX1" fmla="*/ 235100 w 722583"/>
                  <a:gd name="connsiteY1" fmla="*/ 35507 h 1641535"/>
                  <a:gd name="connsiteX2" fmla="*/ 218544 w 722583"/>
                  <a:gd name="connsiteY2" fmla="*/ 73304 h 1641535"/>
                  <a:gd name="connsiteX3" fmla="*/ 210708 w 722583"/>
                  <a:gd name="connsiteY3" fmla="*/ 84764 h 1641535"/>
                  <a:gd name="connsiteX4" fmla="*/ 565996 w 722583"/>
                  <a:gd name="connsiteY4" fmla="*/ 1520053 h 1641535"/>
                  <a:gd name="connsiteX5" fmla="*/ 569049 w 722583"/>
                  <a:gd name="connsiteY5" fmla="*/ 1522048 h 1641535"/>
                  <a:gd name="connsiteX6" fmla="*/ 631940 w 722583"/>
                  <a:gd name="connsiteY6" fmla="*/ 1574518 h 1641535"/>
                  <a:gd name="connsiteX7" fmla="*/ 722583 w 722583"/>
                  <a:gd name="connsiteY7" fmla="*/ 1641535 h 1641535"/>
                  <a:gd name="connsiteX8" fmla="*/ 251869 w 722583"/>
                  <a:gd name="connsiteY8" fmla="*/ 380 h 164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2583" h="1641535">
                    <a:moveTo>
                      <a:pt x="251869" y="380"/>
                    </a:moveTo>
                    <a:cubicBezTo>
                      <a:pt x="253895" y="-2395"/>
                      <a:pt x="246903" y="10113"/>
                      <a:pt x="235100" y="35507"/>
                    </a:cubicBezTo>
                    <a:lnTo>
                      <a:pt x="218544" y="73304"/>
                    </a:lnTo>
                    <a:lnTo>
                      <a:pt x="210708" y="84764"/>
                    </a:lnTo>
                    <a:cubicBezTo>
                      <a:pt x="-254587" y="818713"/>
                      <a:pt x="266210" y="1313538"/>
                      <a:pt x="565996" y="1520053"/>
                    </a:cubicBezTo>
                    <a:lnTo>
                      <a:pt x="569049" y="1522048"/>
                    </a:lnTo>
                    <a:lnTo>
                      <a:pt x="631940" y="1574518"/>
                    </a:lnTo>
                    <a:cubicBezTo>
                      <a:pt x="660659" y="1597075"/>
                      <a:pt x="690851" y="1619426"/>
                      <a:pt x="722583" y="1641535"/>
                    </a:cubicBezTo>
                    <a:cubicBezTo>
                      <a:pt x="722583" y="1641535"/>
                      <a:pt x="-517974" y="1050326"/>
                      <a:pt x="251869" y="3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4875063" y="-138397"/>
                <a:ext cx="582600" cy="2277467"/>
              </a:xfrm>
              <a:custGeom>
                <a:avLst/>
                <a:gdLst>
                  <a:gd name="connsiteX0" fmla="*/ 545057 w 582600"/>
                  <a:gd name="connsiteY0" fmla="*/ 0 h 2277467"/>
                  <a:gd name="connsiteX1" fmla="*/ 507357 w 582600"/>
                  <a:gd name="connsiteY1" fmla="*/ 1018941 h 2277467"/>
                  <a:gd name="connsiteX2" fmla="*/ 379811 w 582600"/>
                  <a:gd name="connsiteY2" fmla="*/ 1725364 h 2277467"/>
                  <a:gd name="connsiteX3" fmla="*/ 0 w 582600"/>
                  <a:gd name="connsiteY3" fmla="*/ 2277467 h 2277467"/>
                  <a:gd name="connsiteX4" fmla="*/ 2334 w 582600"/>
                  <a:gd name="connsiteY4" fmla="*/ 2199489 h 2277467"/>
                  <a:gd name="connsiteX5" fmla="*/ 11251 w 582600"/>
                  <a:gd name="connsiteY5" fmla="*/ 2174562 h 2277467"/>
                  <a:gd name="connsiteX6" fmla="*/ 354590 w 582600"/>
                  <a:gd name="connsiteY6" fmla="*/ 1738064 h 2277467"/>
                  <a:gd name="connsiteX7" fmla="*/ 482136 w 582600"/>
                  <a:gd name="connsiteY7" fmla="*/ 1031641 h 2277467"/>
                  <a:gd name="connsiteX8" fmla="*/ 497287 w 582600"/>
                  <a:gd name="connsiteY8" fmla="*/ 136215 h 2277467"/>
                  <a:gd name="connsiteX9" fmla="*/ 501891 w 582600"/>
                  <a:gd name="connsiteY9" fmla="*/ 110995 h 2277467"/>
                  <a:gd name="connsiteX10" fmla="*/ 517496 w 582600"/>
                  <a:gd name="connsiteY10" fmla="*/ 69099 h 2277467"/>
                  <a:gd name="connsiteX11" fmla="*/ 545057 w 582600"/>
                  <a:gd name="connsiteY11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2600" h="2277467">
                    <a:moveTo>
                      <a:pt x="545057" y="0"/>
                    </a:moveTo>
                    <a:cubicBezTo>
                      <a:pt x="414341" y="691272"/>
                      <a:pt x="454154" y="850881"/>
                      <a:pt x="507357" y="1018941"/>
                    </a:cubicBezTo>
                    <a:cubicBezTo>
                      <a:pt x="560559" y="1187002"/>
                      <a:pt x="697264" y="1501281"/>
                      <a:pt x="379811" y="1725364"/>
                    </a:cubicBezTo>
                    <a:cubicBezTo>
                      <a:pt x="62361" y="1949446"/>
                      <a:pt x="0" y="2277467"/>
                      <a:pt x="0" y="2277467"/>
                    </a:cubicBezTo>
                    <a:lnTo>
                      <a:pt x="2334" y="2199489"/>
                    </a:lnTo>
                    <a:lnTo>
                      <a:pt x="11251" y="2174562"/>
                    </a:lnTo>
                    <a:cubicBezTo>
                      <a:pt x="57422" y="2058768"/>
                      <a:pt x="156184" y="1878115"/>
                      <a:pt x="354590" y="1738064"/>
                    </a:cubicBezTo>
                    <a:cubicBezTo>
                      <a:pt x="672043" y="1513981"/>
                      <a:pt x="535338" y="1199702"/>
                      <a:pt x="482136" y="1031641"/>
                    </a:cubicBezTo>
                    <a:cubicBezTo>
                      <a:pt x="432258" y="874085"/>
                      <a:pt x="394149" y="723956"/>
                      <a:pt x="497287" y="136215"/>
                    </a:cubicBezTo>
                    <a:lnTo>
                      <a:pt x="501891" y="110995"/>
                    </a:lnTo>
                    <a:lnTo>
                      <a:pt x="517496" y="69099"/>
                    </a:lnTo>
                    <a:cubicBezTo>
                      <a:pt x="534281" y="25157"/>
                      <a:pt x="545057" y="0"/>
                      <a:pt x="5450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4849643" y="-125697"/>
                <a:ext cx="545257" cy="2277467"/>
              </a:xfrm>
              <a:custGeom>
                <a:avLst/>
                <a:gdLst>
                  <a:gd name="connsiteX0" fmla="*/ 545257 w 545257"/>
                  <a:gd name="connsiteY0" fmla="*/ 0 h 2277467"/>
                  <a:gd name="connsiteX1" fmla="*/ 527312 w 545257"/>
                  <a:gd name="connsiteY1" fmla="*/ 98295 h 2277467"/>
                  <a:gd name="connsiteX2" fmla="*/ 524306 w 545257"/>
                  <a:gd name="connsiteY2" fmla="*/ 106366 h 2277467"/>
                  <a:gd name="connsiteX3" fmla="*/ 374227 w 545257"/>
                  <a:gd name="connsiteY3" fmla="*/ 1167255 h 2277467"/>
                  <a:gd name="connsiteX4" fmla="*/ 28692 w 545257"/>
                  <a:gd name="connsiteY4" fmla="*/ 2155473 h 2277467"/>
                  <a:gd name="connsiteX5" fmla="*/ 27755 w 545257"/>
                  <a:gd name="connsiteY5" fmla="*/ 2186789 h 2277467"/>
                  <a:gd name="connsiteX6" fmla="*/ 14904 w 545257"/>
                  <a:gd name="connsiteY6" fmla="*/ 2222712 h 2277467"/>
                  <a:gd name="connsiteX7" fmla="*/ 200 w 545257"/>
                  <a:gd name="connsiteY7" fmla="*/ 2277467 h 2277467"/>
                  <a:gd name="connsiteX8" fmla="*/ 349006 w 545257"/>
                  <a:gd name="connsiteY8" fmla="*/ 1179955 h 2277467"/>
                  <a:gd name="connsiteX9" fmla="*/ 545257 w 545257"/>
                  <a:gd name="connsiteY9" fmla="*/ 0 h 2277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5257" h="2277467">
                    <a:moveTo>
                      <a:pt x="545257" y="0"/>
                    </a:moveTo>
                    <a:lnTo>
                      <a:pt x="527312" y="98295"/>
                    </a:lnTo>
                    <a:lnTo>
                      <a:pt x="524306" y="106366"/>
                    </a:lnTo>
                    <a:cubicBezTo>
                      <a:pt x="443264" y="329392"/>
                      <a:pt x="291518" y="818978"/>
                      <a:pt x="374227" y="1167255"/>
                    </a:cubicBezTo>
                    <a:cubicBezTo>
                      <a:pt x="477617" y="1602936"/>
                      <a:pt x="70673" y="1641932"/>
                      <a:pt x="28692" y="2155473"/>
                    </a:cubicBezTo>
                    <a:lnTo>
                      <a:pt x="27755" y="2186789"/>
                    </a:lnTo>
                    <a:lnTo>
                      <a:pt x="14904" y="2222712"/>
                    </a:lnTo>
                    <a:cubicBezTo>
                      <a:pt x="4098" y="2256966"/>
                      <a:pt x="200" y="2277467"/>
                      <a:pt x="200" y="2277467"/>
                    </a:cubicBezTo>
                    <a:cubicBezTo>
                      <a:pt x="-11075" y="1658068"/>
                      <a:pt x="459288" y="1644681"/>
                      <a:pt x="349006" y="1179955"/>
                    </a:cubicBezTo>
                    <a:cubicBezTo>
                      <a:pt x="238727" y="715585"/>
                      <a:pt x="545257" y="0"/>
                      <a:pt x="54525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8793625" y="-99995"/>
                <a:ext cx="11110" cy="25270"/>
              </a:xfrm>
              <a:custGeom>
                <a:avLst/>
                <a:gdLst>
                  <a:gd name="connsiteX0" fmla="*/ 4291 w 11110"/>
                  <a:gd name="connsiteY0" fmla="*/ 0 h 25270"/>
                  <a:gd name="connsiteX1" fmla="*/ 11110 w 11110"/>
                  <a:gd name="connsiteY1" fmla="*/ 9740 h 25270"/>
                  <a:gd name="connsiteX2" fmla="*/ 0 w 11110"/>
                  <a:gd name="connsiteY2" fmla="*/ 25270 h 25270"/>
                  <a:gd name="connsiteX3" fmla="*/ 4291 w 11110"/>
                  <a:gd name="connsiteY3" fmla="*/ 0 h 25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10" h="25270">
                    <a:moveTo>
                      <a:pt x="4291" y="0"/>
                    </a:moveTo>
                    <a:lnTo>
                      <a:pt x="11110" y="9740"/>
                    </a:lnTo>
                    <a:lnTo>
                      <a:pt x="0" y="25270"/>
                    </a:lnTo>
                    <a:lnTo>
                      <a:pt x="429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5" name="任意多边形: 形状 264"/>
              <p:cNvSpPr/>
              <p:nvPr/>
            </p:nvSpPr>
            <p:spPr>
              <a:xfrm>
                <a:off x="8722596" y="-87294"/>
                <a:ext cx="264847" cy="612705"/>
              </a:xfrm>
              <a:custGeom>
                <a:avLst/>
                <a:gdLst>
                  <a:gd name="connsiteX0" fmla="*/ 50099 w 264847"/>
                  <a:gd name="connsiteY0" fmla="*/ 0 h 612705"/>
                  <a:gd name="connsiteX1" fmla="*/ 64899 w 264847"/>
                  <a:gd name="connsiteY1" fmla="*/ 21140 h 612705"/>
                  <a:gd name="connsiteX2" fmla="*/ 71030 w 264847"/>
                  <a:gd name="connsiteY2" fmla="*/ 12570 h 612705"/>
                  <a:gd name="connsiteX3" fmla="*/ 62637 w 264847"/>
                  <a:gd name="connsiteY3" fmla="*/ 61994 h 612705"/>
                  <a:gd name="connsiteX4" fmla="*/ 72857 w 264847"/>
                  <a:gd name="connsiteY4" fmla="*/ 451671 h 612705"/>
                  <a:gd name="connsiteX5" fmla="*/ 216689 w 264847"/>
                  <a:gd name="connsiteY5" fmla="*/ 580049 h 612705"/>
                  <a:gd name="connsiteX6" fmla="*/ 264847 w 264847"/>
                  <a:gd name="connsiteY6" fmla="*/ 595929 h 612705"/>
                  <a:gd name="connsiteX7" fmla="*/ 251988 w 264847"/>
                  <a:gd name="connsiteY7" fmla="*/ 612705 h 612705"/>
                  <a:gd name="connsiteX8" fmla="*/ 47636 w 264847"/>
                  <a:gd name="connsiteY8" fmla="*/ 464371 h 612705"/>
                  <a:gd name="connsiteX9" fmla="*/ 37415 w 264847"/>
                  <a:gd name="connsiteY9" fmla="*/ 74694 h 612705"/>
                  <a:gd name="connsiteX10" fmla="*/ 50099 w 264847"/>
                  <a:gd name="connsiteY10" fmla="*/ 0 h 612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4847" h="612705">
                    <a:moveTo>
                      <a:pt x="50099" y="0"/>
                    </a:moveTo>
                    <a:cubicBezTo>
                      <a:pt x="55034" y="6340"/>
                      <a:pt x="59965" y="13391"/>
                      <a:pt x="64899" y="21140"/>
                    </a:cubicBezTo>
                    <a:lnTo>
                      <a:pt x="71030" y="12570"/>
                    </a:lnTo>
                    <a:lnTo>
                      <a:pt x="62637" y="61994"/>
                    </a:lnTo>
                    <a:cubicBezTo>
                      <a:pt x="10491" y="184255"/>
                      <a:pt x="11901" y="335755"/>
                      <a:pt x="72857" y="451671"/>
                    </a:cubicBezTo>
                    <a:cubicBezTo>
                      <a:pt x="105093" y="513243"/>
                      <a:pt x="157744" y="554796"/>
                      <a:pt x="216689" y="580049"/>
                    </a:cubicBezTo>
                    <a:lnTo>
                      <a:pt x="264847" y="595929"/>
                    </a:lnTo>
                    <a:lnTo>
                      <a:pt x="251988" y="612705"/>
                    </a:lnTo>
                    <a:cubicBezTo>
                      <a:pt x="169892" y="592974"/>
                      <a:pt x="90619" y="546467"/>
                      <a:pt x="47636" y="464371"/>
                    </a:cubicBezTo>
                    <a:cubicBezTo>
                      <a:pt x="-13321" y="348455"/>
                      <a:pt x="-14729" y="196955"/>
                      <a:pt x="37415" y="74694"/>
                    </a:cubicBezTo>
                    <a:cubicBezTo>
                      <a:pt x="40589" y="50736"/>
                      <a:pt x="44462" y="26074"/>
                      <a:pt x="5009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6" name="任意多边形: 形状 265"/>
              <p:cNvSpPr/>
              <p:nvPr/>
            </p:nvSpPr>
            <p:spPr>
              <a:xfrm>
                <a:off x="7712033" y="-78504"/>
                <a:ext cx="635254" cy="193794"/>
              </a:xfrm>
              <a:custGeom>
                <a:avLst/>
                <a:gdLst>
                  <a:gd name="connsiteX0" fmla="*/ 0 w 635254"/>
                  <a:gd name="connsiteY0" fmla="*/ 0 h 193794"/>
                  <a:gd name="connsiteX1" fmla="*/ 635254 w 635254"/>
                  <a:gd name="connsiteY1" fmla="*/ 119091 h 193794"/>
                  <a:gd name="connsiteX2" fmla="*/ 567804 w 635254"/>
                  <a:gd name="connsiteY2" fmla="*/ 162714 h 193794"/>
                  <a:gd name="connsiteX3" fmla="*/ 548312 w 635254"/>
                  <a:gd name="connsiteY3" fmla="*/ 172029 h 193794"/>
                  <a:gd name="connsiteX4" fmla="*/ 570832 w 635254"/>
                  <a:gd name="connsiteY4" fmla="*/ 158722 h 193794"/>
                  <a:gd name="connsiteX5" fmla="*/ 610033 w 635254"/>
                  <a:gd name="connsiteY5" fmla="*/ 131791 h 193794"/>
                  <a:gd name="connsiteX6" fmla="*/ 130157 w 635254"/>
                  <a:gd name="connsiteY6" fmla="*/ 143724 h 193794"/>
                  <a:gd name="connsiteX7" fmla="*/ 70576 w 635254"/>
                  <a:gd name="connsiteY7" fmla="*/ 106228 h 193794"/>
                  <a:gd name="connsiteX8" fmla="*/ 44240 w 635254"/>
                  <a:gd name="connsiteY8" fmla="*/ 74264 h 193794"/>
                  <a:gd name="connsiteX9" fmla="*/ 0 w 635254"/>
                  <a:gd name="connsiteY9" fmla="*/ 0 h 19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5254" h="193794">
                    <a:moveTo>
                      <a:pt x="0" y="0"/>
                    </a:moveTo>
                    <a:cubicBezTo>
                      <a:pt x="0" y="0"/>
                      <a:pt x="202591" y="309701"/>
                      <a:pt x="635254" y="119091"/>
                    </a:cubicBezTo>
                    <a:cubicBezTo>
                      <a:pt x="635342" y="119091"/>
                      <a:pt x="609754" y="139306"/>
                      <a:pt x="567804" y="162714"/>
                    </a:cubicBezTo>
                    <a:lnTo>
                      <a:pt x="548312" y="172029"/>
                    </a:lnTo>
                    <a:lnTo>
                      <a:pt x="570832" y="158722"/>
                    </a:lnTo>
                    <a:cubicBezTo>
                      <a:pt x="595722" y="143162"/>
                      <a:pt x="610099" y="131791"/>
                      <a:pt x="610033" y="131791"/>
                    </a:cubicBezTo>
                    <a:cubicBezTo>
                      <a:pt x="393702" y="227096"/>
                      <a:pt x="234888" y="197323"/>
                      <a:pt x="130157" y="143724"/>
                    </a:cubicBezTo>
                    <a:lnTo>
                      <a:pt x="70576" y="106228"/>
                    </a:lnTo>
                    <a:lnTo>
                      <a:pt x="44240" y="74264"/>
                    </a:lnTo>
                    <a:cubicBezTo>
                      <a:pt x="28867" y="52324"/>
                      <a:pt x="14071" y="27658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7686813" y="-65804"/>
                <a:ext cx="573533" cy="233130"/>
              </a:xfrm>
              <a:custGeom>
                <a:avLst/>
                <a:gdLst>
                  <a:gd name="connsiteX0" fmla="*/ 0 w 573533"/>
                  <a:gd name="connsiteY0" fmla="*/ 0 h 233130"/>
                  <a:gd name="connsiteX1" fmla="*/ 86917 w 573533"/>
                  <a:gd name="connsiteY1" fmla="*/ 87940 h 233130"/>
                  <a:gd name="connsiteX2" fmla="*/ 95797 w 573533"/>
                  <a:gd name="connsiteY2" fmla="*/ 93528 h 233130"/>
                  <a:gd name="connsiteX3" fmla="*/ 117171 w 573533"/>
                  <a:gd name="connsiteY3" fmla="*/ 119471 h 233130"/>
                  <a:gd name="connsiteX4" fmla="*/ 518994 w 573533"/>
                  <a:gd name="connsiteY4" fmla="*/ 185392 h 233130"/>
                  <a:gd name="connsiteX5" fmla="*/ 573533 w 573533"/>
                  <a:gd name="connsiteY5" fmla="*/ 159329 h 233130"/>
                  <a:gd name="connsiteX6" fmla="*/ 567804 w 573533"/>
                  <a:gd name="connsiteY6" fmla="*/ 162714 h 233130"/>
                  <a:gd name="connsiteX7" fmla="*/ 0 w 573533"/>
                  <a:gd name="connsiteY7" fmla="*/ 0 h 233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3533" h="233130">
                    <a:moveTo>
                      <a:pt x="0" y="0"/>
                    </a:moveTo>
                    <a:cubicBezTo>
                      <a:pt x="0" y="0"/>
                      <a:pt x="28490" y="43552"/>
                      <a:pt x="86917" y="87940"/>
                    </a:cubicBezTo>
                    <a:lnTo>
                      <a:pt x="95797" y="93528"/>
                    </a:lnTo>
                    <a:lnTo>
                      <a:pt x="117171" y="119471"/>
                    </a:lnTo>
                    <a:cubicBezTo>
                      <a:pt x="248250" y="253500"/>
                      <a:pt x="407030" y="230082"/>
                      <a:pt x="518994" y="185392"/>
                    </a:cubicBezTo>
                    <a:lnTo>
                      <a:pt x="573533" y="159329"/>
                    </a:lnTo>
                    <a:lnTo>
                      <a:pt x="567804" y="162714"/>
                    </a:lnTo>
                    <a:cubicBezTo>
                      <a:pt x="441956" y="232937"/>
                      <a:pt x="168855" y="331896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7076076" y="-4160"/>
                <a:ext cx="963146" cy="911935"/>
              </a:xfrm>
              <a:custGeom>
                <a:avLst/>
                <a:gdLst>
                  <a:gd name="connsiteX0" fmla="*/ 0 w 963146"/>
                  <a:gd name="connsiteY0" fmla="*/ 0 h 911935"/>
                  <a:gd name="connsiteX1" fmla="*/ 914783 w 963146"/>
                  <a:gd name="connsiteY1" fmla="*/ 878740 h 911935"/>
                  <a:gd name="connsiteX2" fmla="*/ 963146 w 963146"/>
                  <a:gd name="connsiteY2" fmla="*/ 859203 h 911935"/>
                  <a:gd name="connsiteX3" fmla="*/ 946684 w 963146"/>
                  <a:gd name="connsiteY3" fmla="*/ 868365 h 911935"/>
                  <a:gd name="connsiteX4" fmla="*/ 98445 w 963146"/>
                  <a:gd name="connsiteY4" fmla="*/ 296047 h 911935"/>
                  <a:gd name="connsiteX5" fmla="*/ 93728 w 963146"/>
                  <a:gd name="connsiteY5" fmla="*/ 286295 h 911935"/>
                  <a:gd name="connsiteX6" fmla="*/ 48353 w 963146"/>
                  <a:gd name="connsiteY6" fmla="*/ 155374 h 911935"/>
                  <a:gd name="connsiteX7" fmla="*/ 0 w 963146"/>
                  <a:gd name="connsiteY7" fmla="*/ 0 h 911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3146" h="911935">
                    <a:moveTo>
                      <a:pt x="0" y="0"/>
                    </a:moveTo>
                    <a:cubicBezTo>
                      <a:pt x="0" y="0"/>
                      <a:pt x="368651" y="1058210"/>
                      <a:pt x="914783" y="878740"/>
                    </a:cubicBezTo>
                    <a:lnTo>
                      <a:pt x="963146" y="859203"/>
                    </a:lnTo>
                    <a:lnTo>
                      <a:pt x="946684" y="868365"/>
                    </a:lnTo>
                    <a:cubicBezTo>
                      <a:pt x="561756" y="1052887"/>
                      <a:pt x="258108" y="611085"/>
                      <a:pt x="98445" y="296047"/>
                    </a:cubicBezTo>
                    <a:lnTo>
                      <a:pt x="93728" y="286295"/>
                    </a:lnTo>
                    <a:lnTo>
                      <a:pt x="48353" y="155374"/>
                    </a:lnTo>
                    <a:cubicBezTo>
                      <a:pt x="32188" y="106145"/>
                      <a:pt x="16064" y="5439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9422320" y="-4008"/>
                <a:ext cx="252034" cy="771455"/>
              </a:xfrm>
              <a:custGeom>
                <a:avLst/>
                <a:gdLst>
                  <a:gd name="connsiteX0" fmla="*/ 3318 w 252034"/>
                  <a:gd name="connsiteY0" fmla="*/ 1345 h 771455"/>
                  <a:gd name="connsiteX1" fmla="*/ 12610 w 252034"/>
                  <a:gd name="connsiteY1" fmla="*/ 2315 h 771455"/>
                  <a:gd name="connsiteX2" fmla="*/ 140858 w 252034"/>
                  <a:gd name="connsiteY2" fmla="*/ 231684 h 771455"/>
                  <a:gd name="connsiteX3" fmla="*/ 251844 w 252034"/>
                  <a:gd name="connsiteY3" fmla="*/ 468095 h 771455"/>
                  <a:gd name="connsiteX4" fmla="*/ 150724 w 252034"/>
                  <a:gd name="connsiteY4" fmla="*/ 771455 h 771455"/>
                  <a:gd name="connsiteX5" fmla="*/ 148287 w 252034"/>
                  <a:gd name="connsiteY5" fmla="*/ 741399 h 771455"/>
                  <a:gd name="connsiteX6" fmla="*/ 156291 w 252034"/>
                  <a:gd name="connsiteY6" fmla="*/ 725424 h 771455"/>
                  <a:gd name="connsiteX7" fmla="*/ 226623 w 252034"/>
                  <a:gd name="connsiteY7" fmla="*/ 480795 h 771455"/>
                  <a:gd name="connsiteX8" fmla="*/ 115638 w 252034"/>
                  <a:gd name="connsiteY8" fmla="*/ 244384 h 771455"/>
                  <a:gd name="connsiteX9" fmla="*/ 20410 w 252034"/>
                  <a:gd name="connsiteY9" fmla="*/ 52439 h 771455"/>
                  <a:gd name="connsiteX10" fmla="*/ 10770 w 252034"/>
                  <a:gd name="connsiteY10" fmla="*/ 41514 h 771455"/>
                  <a:gd name="connsiteX11" fmla="*/ 632 w 252034"/>
                  <a:gd name="connsiteY11" fmla="*/ 10420 h 771455"/>
                  <a:gd name="connsiteX12" fmla="*/ 3318 w 252034"/>
                  <a:gd name="connsiteY12" fmla="*/ 1345 h 77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2034" h="771455">
                    <a:moveTo>
                      <a:pt x="3318" y="1345"/>
                    </a:moveTo>
                    <a:cubicBezTo>
                      <a:pt x="6004" y="-505"/>
                      <a:pt x="9791" y="-681"/>
                      <a:pt x="12610" y="2315"/>
                    </a:cubicBezTo>
                    <a:cubicBezTo>
                      <a:pt x="51720" y="42480"/>
                      <a:pt x="115846" y="122460"/>
                      <a:pt x="140858" y="231684"/>
                    </a:cubicBezTo>
                    <a:cubicBezTo>
                      <a:pt x="209564" y="252118"/>
                      <a:pt x="255369" y="354647"/>
                      <a:pt x="251844" y="468095"/>
                    </a:cubicBezTo>
                    <a:cubicBezTo>
                      <a:pt x="247264" y="609383"/>
                      <a:pt x="150724" y="771455"/>
                      <a:pt x="150724" y="771455"/>
                    </a:cubicBezTo>
                    <a:lnTo>
                      <a:pt x="148287" y="741399"/>
                    </a:lnTo>
                    <a:lnTo>
                      <a:pt x="156291" y="725424"/>
                    </a:lnTo>
                    <a:cubicBezTo>
                      <a:pt x="184977" y="665524"/>
                      <a:pt x="223761" y="569100"/>
                      <a:pt x="226623" y="480795"/>
                    </a:cubicBezTo>
                    <a:cubicBezTo>
                      <a:pt x="230148" y="367347"/>
                      <a:pt x="184343" y="264818"/>
                      <a:pt x="115638" y="244384"/>
                    </a:cubicBezTo>
                    <a:cubicBezTo>
                      <a:pt x="96878" y="162466"/>
                      <a:pt x="56117" y="96998"/>
                      <a:pt x="20410" y="52439"/>
                    </a:cubicBezTo>
                    <a:lnTo>
                      <a:pt x="10770" y="41514"/>
                    </a:lnTo>
                    <a:lnTo>
                      <a:pt x="632" y="10420"/>
                    </a:lnTo>
                    <a:cubicBezTo>
                      <a:pt x="-953" y="6719"/>
                      <a:pt x="632" y="3195"/>
                      <a:pt x="3318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7050856" y="8541"/>
                <a:ext cx="882945" cy="1044743"/>
              </a:xfrm>
              <a:custGeom>
                <a:avLst/>
                <a:gdLst>
                  <a:gd name="connsiteX0" fmla="*/ 0 w 882945"/>
                  <a:gd name="connsiteY0" fmla="*/ 0 h 1044743"/>
                  <a:gd name="connsiteX1" fmla="*/ 80150 w 882945"/>
                  <a:gd name="connsiteY1" fmla="*/ 193391 h 1044743"/>
                  <a:gd name="connsiteX2" fmla="*/ 118949 w 882945"/>
                  <a:gd name="connsiteY2" fmla="*/ 273594 h 1044743"/>
                  <a:gd name="connsiteX3" fmla="*/ 122172 w 882945"/>
                  <a:gd name="connsiteY3" fmla="*/ 282895 h 1044743"/>
                  <a:gd name="connsiteX4" fmla="*/ 837770 w 882945"/>
                  <a:gd name="connsiteY4" fmla="*/ 1012681 h 1044743"/>
                  <a:gd name="connsiteX5" fmla="*/ 882945 w 882945"/>
                  <a:gd name="connsiteY5" fmla="*/ 990919 h 1044743"/>
                  <a:gd name="connsiteX6" fmla="*/ 880492 w 882945"/>
                  <a:gd name="connsiteY6" fmla="*/ 992651 h 1044743"/>
                  <a:gd name="connsiteX7" fmla="*/ 0 w 882945"/>
                  <a:gd name="connsiteY7" fmla="*/ 0 h 104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945" h="1044743">
                    <a:moveTo>
                      <a:pt x="0" y="0"/>
                    </a:moveTo>
                    <a:cubicBezTo>
                      <a:pt x="0" y="0"/>
                      <a:pt x="28054" y="80530"/>
                      <a:pt x="80150" y="193391"/>
                    </a:cubicBezTo>
                    <a:lnTo>
                      <a:pt x="118949" y="273594"/>
                    </a:lnTo>
                    <a:lnTo>
                      <a:pt x="122172" y="282895"/>
                    </a:lnTo>
                    <a:cubicBezTo>
                      <a:pt x="381805" y="991535"/>
                      <a:pt x="646895" y="1082296"/>
                      <a:pt x="837770" y="1012681"/>
                    </a:cubicBezTo>
                    <a:lnTo>
                      <a:pt x="882945" y="990919"/>
                    </a:lnTo>
                    <a:lnTo>
                      <a:pt x="880492" y="992651"/>
                    </a:lnTo>
                    <a:cubicBezTo>
                      <a:pt x="666647" y="1120852"/>
                      <a:pt x="321280" y="108782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>
                <a:off x="9217557" y="8692"/>
                <a:ext cx="227034" cy="490511"/>
              </a:xfrm>
              <a:custGeom>
                <a:avLst/>
                <a:gdLst>
                  <a:gd name="connsiteX0" fmla="*/ 182861 w 227034"/>
                  <a:gd name="connsiteY0" fmla="*/ 1345 h 490511"/>
                  <a:gd name="connsiteX1" fmla="*/ 192152 w 227034"/>
                  <a:gd name="connsiteY1" fmla="*/ 2316 h 490511"/>
                  <a:gd name="connsiteX2" fmla="*/ 215533 w 227034"/>
                  <a:gd name="connsiteY2" fmla="*/ 28814 h 490511"/>
                  <a:gd name="connsiteX3" fmla="*/ 219704 w 227034"/>
                  <a:gd name="connsiteY3" fmla="*/ 41607 h 490511"/>
                  <a:gd name="connsiteX4" fmla="*/ 176857 w 227034"/>
                  <a:gd name="connsiteY4" fmla="*/ 293678 h 490511"/>
                  <a:gd name="connsiteX5" fmla="*/ 52482 w 227034"/>
                  <a:gd name="connsiteY5" fmla="*/ 451874 h 490511"/>
                  <a:gd name="connsiteX6" fmla="*/ 22579 w 227034"/>
                  <a:gd name="connsiteY6" fmla="*/ 480325 h 490511"/>
                  <a:gd name="connsiteX7" fmla="*/ 0 w 227034"/>
                  <a:gd name="connsiteY7" fmla="*/ 490511 h 490511"/>
                  <a:gd name="connsiteX8" fmla="*/ 27261 w 227034"/>
                  <a:gd name="connsiteY8" fmla="*/ 464574 h 490511"/>
                  <a:gd name="connsiteX9" fmla="*/ 151637 w 227034"/>
                  <a:gd name="connsiteY9" fmla="*/ 306378 h 490511"/>
                  <a:gd name="connsiteX10" fmla="*/ 180175 w 227034"/>
                  <a:gd name="connsiteY10" fmla="*/ 10420 h 490511"/>
                  <a:gd name="connsiteX11" fmla="*/ 182861 w 227034"/>
                  <a:gd name="connsiteY11" fmla="*/ 1345 h 490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7034" h="490511">
                    <a:moveTo>
                      <a:pt x="182861" y="1345"/>
                    </a:moveTo>
                    <a:cubicBezTo>
                      <a:pt x="185547" y="-505"/>
                      <a:pt x="189333" y="-680"/>
                      <a:pt x="192152" y="2316"/>
                    </a:cubicBezTo>
                    <a:lnTo>
                      <a:pt x="215533" y="28814"/>
                    </a:lnTo>
                    <a:lnTo>
                      <a:pt x="219704" y="41607"/>
                    </a:lnTo>
                    <a:cubicBezTo>
                      <a:pt x="243524" y="143770"/>
                      <a:pt x="203987" y="242193"/>
                      <a:pt x="176857" y="293678"/>
                    </a:cubicBezTo>
                    <a:cubicBezTo>
                      <a:pt x="129292" y="339480"/>
                      <a:pt x="87364" y="397968"/>
                      <a:pt x="52482" y="451874"/>
                    </a:cubicBezTo>
                    <a:cubicBezTo>
                      <a:pt x="45613" y="462620"/>
                      <a:pt x="35395" y="472133"/>
                      <a:pt x="22579" y="480325"/>
                    </a:cubicBezTo>
                    <a:lnTo>
                      <a:pt x="0" y="490511"/>
                    </a:lnTo>
                    <a:lnTo>
                      <a:pt x="27261" y="464574"/>
                    </a:lnTo>
                    <a:cubicBezTo>
                      <a:pt x="62143" y="410668"/>
                      <a:pt x="104071" y="352180"/>
                      <a:pt x="151637" y="306378"/>
                    </a:cubicBezTo>
                    <a:cubicBezTo>
                      <a:pt x="182642" y="247538"/>
                      <a:pt x="229853" y="127391"/>
                      <a:pt x="180175" y="10420"/>
                    </a:cubicBezTo>
                    <a:cubicBezTo>
                      <a:pt x="178590" y="6720"/>
                      <a:pt x="180175" y="3195"/>
                      <a:pt x="182861" y="13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6762851" y="22265"/>
                <a:ext cx="1055942" cy="1567974"/>
              </a:xfrm>
              <a:custGeom>
                <a:avLst/>
                <a:gdLst>
                  <a:gd name="connsiteX0" fmla="*/ 0 w 1055942"/>
                  <a:gd name="connsiteY0" fmla="*/ 0 h 1567974"/>
                  <a:gd name="connsiteX1" fmla="*/ 994617 w 1055942"/>
                  <a:gd name="connsiteY1" fmla="*/ 1542751 h 1567974"/>
                  <a:gd name="connsiteX2" fmla="*/ 1055942 w 1055942"/>
                  <a:gd name="connsiteY2" fmla="*/ 1519899 h 1567974"/>
                  <a:gd name="connsiteX3" fmla="*/ 1039601 w 1055942"/>
                  <a:gd name="connsiteY3" fmla="*/ 1529290 h 1567974"/>
                  <a:gd name="connsiteX4" fmla="*/ 59179 w 1055942"/>
                  <a:gd name="connsiteY4" fmla="*/ 349170 h 1567974"/>
                  <a:gd name="connsiteX5" fmla="*/ 44244 w 1055942"/>
                  <a:gd name="connsiteY5" fmla="*/ 294148 h 1567974"/>
                  <a:gd name="connsiteX6" fmla="*/ 36959 w 1055942"/>
                  <a:gd name="connsiteY6" fmla="*/ 252397 h 1567974"/>
                  <a:gd name="connsiteX7" fmla="*/ 0 w 1055942"/>
                  <a:gd name="connsiteY7" fmla="*/ 0 h 1567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5942" h="1567974">
                    <a:moveTo>
                      <a:pt x="0" y="0"/>
                    </a:moveTo>
                    <a:cubicBezTo>
                      <a:pt x="0" y="0"/>
                      <a:pt x="349872" y="1717789"/>
                      <a:pt x="994617" y="1542751"/>
                    </a:cubicBezTo>
                    <a:lnTo>
                      <a:pt x="1055942" y="1519899"/>
                    </a:lnTo>
                    <a:lnTo>
                      <a:pt x="1039601" y="1529290"/>
                    </a:lnTo>
                    <a:cubicBezTo>
                      <a:pt x="540299" y="1765424"/>
                      <a:pt x="205757" y="864308"/>
                      <a:pt x="59179" y="349170"/>
                    </a:cubicBezTo>
                    <a:lnTo>
                      <a:pt x="44244" y="294148"/>
                    </a:lnTo>
                    <a:lnTo>
                      <a:pt x="36959" y="252397"/>
                    </a:lnTo>
                    <a:cubicBezTo>
                      <a:pt x="24149" y="172354"/>
                      <a:pt x="11814" y="882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>
                <a:off x="6737630" y="34966"/>
                <a:ext cx="981736" cy="1730821"/>
              </a:xfrm>
              <a:custGeom>
                <a:avLst/>
                <a:gdLst>
                  <a:gd name="connsiteX0" fmla="*/ 0 w 981736"/>
                  <a:gd name="connsiteY0" fmla="*/ 0 h 1730821"/>
                  <a:gd name="connsiteX1" fmla="*/ 47656 w 981736"/>
                  <a:gd name="connsiteY1" fmla="*/ 201107 h 1730821"/>
                  <a:gd name="connsiteX2" fmla="*/ 69465 w 981736"/>
                  <a:gd name="connsiteY2" fmla="*/ 281448 h 1730821"/>
                  <a:gd name="connsiteX3" fmla="*/ 101997 w 981736"/>
                  <a:gd name="connsiteY3" fmla="*/ 467911 h 1730821"/>
                  <a:gd name="connsiteX4" fmla="*/ 911945 w 981736"/>
                  <a:gd name="connsiteY4" fmla="*/ 1695667 h 1730821"/>
                  <a:gd name="connsiteX5" fmla="*/ 981736 w 981736"/>
                  <a:gd name="connsiteY5" fmla="*/ 1661198 h 1730821"/>
                  <a:gd name="connsiteX6" fmla="*/ 980718 w 981736"/>
                  <a:gd name="connsiteY6" fmla="*/ 1661944 h 1730821"/>
                  <a:gd name="connsiteX7" fmla="*/ 0 w 981736"/>
                  <a:gd name="connsiteY7" fmla="*/ 0 h 1730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1736" h="1730821">
                    <a:moveTo>
                      <a:pt x="0" y="0"/>
                    </a:moveTo>
                    <a:cubicBezTo>
                      <a:pt x="0" y="0"/>
                      <a:pt x="16066" y="78878"/>
                      <a:pt x="47656" y="201107"/>
                    </a:cubicBezTo>
                    <a:lnTo>
                      <a:pt x="69465" y="281448"/>
                    </a:lnTo>
                    <a:lnTo>
                      <a:pt x="101997" y="467911"/>
                    </a:lnTo>
                    <a:cubicBezTo>
                      <a:pt x="321500" y="1622447"/>
                      <a:pt x="651628" y="1790397"/>
                      <a:pt x="911945" y="1695667"/>
                    </a:cubicBezTo>
                    <a:lnTo>
                      <a:pt x="981736" y="1661198"/>
                    </a:lnTo>
                    <a:lnTo>
                      <a:pt x="980718" y="1661944"/>
                    </a:lnTo>
                    <a:cubicBezTo>
                      <a:pt x="680662" y="1848305"/>
                      <a:pt x="236284" y="1765617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6099520" y="110199"/>
                <a:ext cx="870503" cy="1498258"/>
              </a:xfrm>
              <a:custGeom>
                <a:avLst/>
                <a:gdLst>
                  <a:gd name="connsiteX0" fmla="*/ 71771 w 870503"/>
                  <a:gd name="connsiteY0" fmla="*/ 147 h 1498258"/>
                  <a:gd name="connsiteX1" fmla="*/ 870503 w 870503"/>
                  <a:gd name="connsiteY1" fmla="*/ 1498258 h 1498258"/>
                  <a:gd name="connsiteX2" fmla="*/ 750809 w 870503"/>
                  <a:gd name="connsiteY2" fmla="*/ 1451237 h 1498258"/>
                  <a:gd name="connsiteX3" fmla="*/ 705362 w 870503"/>
                  <a:gd name="connsiteY3" fmla="*/ 1430208 h 1498258"/>
                  <a:gd name="connsiteX4" fmla="*/ 647508 w 870503"/>
                  <a:gd name="connsiteY4" fmla="*/ 1394003 h 1498258"/>
                  <a:gd name="connsiteX5" fmla="*/ 13000 w 870503"/>
                  <a:gd name="connsiteY5" fmla="*/ 155961 h 1498258"/>
                  <a:gd name="connsiteX6" fmla="*/ 20553 w 870503"/>
                  <a:gd name="connsiteY6" fmla="*/ 115463 h 1498258"/>
                  <a:gd name="connsiteX7" fmla="*/ 26851 w 870503"/>
                  <a:gd name="connsiteY7" fmla="*/ 98246 h 1498258"/>
                  <a:gd name="connsiteX8" fmla="*/ 71771 w 870503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0503" h="1498258">
                    <a:moveTo>
                      <a:pt x="71771" y="147"/>
                    </a:moveTo>
                    <a:cubicBezTo>
                      <a:pt x="78462" y="-13239"/>
                      <a:pt x="-275630" y="891546"/>
                      <a:pt x="870503" y="1498258"/>
                    </a:cubicBezTo>
                    <a:cubicBezTo>
                      <a:pt x="870503" y="1498192"/>
                      <a:pt x="823558" y="1482965"/>
                      <a:pt x="750809" y="1451237"/>
                    </a:cubicBezTo>
                    <a:lnTo>
                      <a:pt x="705362" y="1430208"/>
                    </a:lnTo>
                    <a:lnTo>
                      <a:pt x="647508" y="1394003"/>
                    </a:lnTo>
                    <a:cubicBezTo>
                      <a:pt x="-16530" y="954540"/>
                      <a:pt x="-26454" y="410119"/>
                      <a:pt x="13000" y="155961"/>
                    </a:cubicBezTo>
                    <a:lnTo>
                      <a:pt x="20553" y="115463"/>
                    </a:lnTo>
                    <a:lnTo>
                      <a:pt x="26851" y="98246"/>
                    </a:lnTo>
                    <a:cubicBezTo>
                      <a:pt x="40062" y="66162"/>
                      <a:pt x="55002" y="33464"/>
                      <a:pt x="71771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>
                <a:off x="6018913" y="122899"/>
                <a:ext cx="925889" cy="1498258"/>
              </a:xfrm>
              <a:custGeom>
                <a:avLst/>
                <a:gdLst>
                  <a:gd name="connsiteX0" fmla="*/ 127157 w 925889"/>
                  <a:gd name="connsiteY0" fmla="*/ 147 h 1498258"/>
                  <a:gd name="connsiteX1" fmla="*/ 105137 w 925889"/>
                  <a:gd name="connsiteY1" fmla="*/ 81438 h 1498258"/>
                  <a:gd name="connsiteX2" fmla="*/ 101160 w 925889"/>
                  <a:gd name="connsiteY2" fmla="*/ 102763 h 1498258"/>
                  <a:gd name="connsiteX3" fmla="*/ 72919 w 925889"/>
                  <a:gd name="connsiteY3" fmla="*/ 179965 h 1498258"/>
                  <a:gd name="connsiteX4" fmla="*/ 750849 w 925889"/>
                  <a:gd name="connsiteY4" fmla="*/ 1401258 h 1498258"/>
                  <a:gd name="connsiteX5" fmla="*/ 785969 w 925889"/>
                  <a:gd name="connsiteY5" fmla="*/ 1417508 h 1498258"/>
                  <a:gd name="connsiteX6" fmla="*/ 822777 w 925889"/>
                  <a:gd name="connsiteY6" fmla="*/ 1440543 h 1498258"/>
                  <a:gd name="connsiteX7" fmla="*/ 925889 w 925889"/>
                  <a:gd name="connsiteY7" fmla="*/ 1498258 h 1498258"/>
                  <a:gd name="connsiteX8" fmla="*/ 127157 w 925889"/>
                  <a:gd name="connsiteY8" fmla="*/ 147 h 1498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25889" h="1498258">
                    <a:moveTo>
                      <a:pt x="127157" y="147"/>
                    </a:moveTo>
                    <a:cubicBezTo>
                      <a:pt x="128412" y="-2363"/>
                      <a:pt x="116983" y="27407"/>
                      <a:pt x="105137" y="81438"/>
                    </a:cubicBezTo>
                    <a:lnTo>
                      <a:pt x="101160" y="102763"/>
                    </a:lnTo>
                    <a:lnTo>
                      <a:pt x="72919" y="179965"/>
                    </a:lnTo>
                    <a:cubicBezTo>
                      <a:pt x="-143738" y="858960"/>
                      <a:pt x="429640" y="1244038"/>
                      <a:pt x="750849" y="1401258"/>
                    </a:cubicBezTo>
                    <a:lnTo>
                      <a:pt x="785969" y="1417508"/>
                    </a:lnTo>
                    <a:lnTo>
                      <a:pt x="822777" y="1440543"/>
                    </a:lnTo>
                    <a:cubicBezTo>
                      <a:pt x="855721" y="1460047"/>
                      <a:pt x="890073" y="1479298"/>
                      <a:pt x="925889" y="1498258"/>
                    </a:cubicBezTo>
                    <a:cubicBezTo>
                      <a:pt x="925889" y="1497907"/>
                      <a:pt x="-409444" y="1066302"/>
                      <a:pt x="127157" y="1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>
                <a:off x="9103621" y="199056"/>
                <a:ext cx="113936" cy="323185"/>
              </a:xfrm>
              <a:custGeom>
                <a:avLst/>
                <a:gdLst>
                  <a:gd name="connsiteX0" fmla="*/ 5272 w 113936"/>
                  <a:gd name="connsiteY0" fmla="*/ 565 h 323185"/>
                  <a:gd name="connsiteX1" fmla="*/ 14917 w 113936"/>
                  <a:gd name="connsiteY1" fmla="*/ 3955 h 323185"/>
                  <a:gd name="connsiteX2" fmla="*/ 91021 w 113936"/>
                  <a:gd name="connsiteY2" fmla="*/ 310485 h 323185"/>
                  <a:gd name="connsiteX3" fmla="*/ 113936 w 113936"/>
                  <a:gd name="connsiteY3" fmla="*/ 300147 h 323185"/>
                  <a:gd name="connsiteX4" fmla="*/ 111294 w 113936"/>
                  <a:gd name="connsiteY4" fmla="*/ 302661 h 323185"/>
                  <a:gd name="connsiteX5" fmla="*/ 65800 w 113936"/>
                  <a:gd name="connsiteY5" fmla="*/ 323185 h 323185"/>
                  <a:gd name="connsiteX6" fmla="*/ 17443 w 113936"/>
                  <a:gd name="connsiteY6" fmla="*/ 69356 h 323185"/>
                  <a:gd name="connsiteX7" fmla="*/ 2705 w 113936"/>
                  <a:gd name="connsiteY7" fmla="*/ 41363 h 323185"/>
                  <a:gd name="connsiteX8" fmla="*/ 118 w 113936"/>
                  <a:gd name="connsiteY8" fmla="*/ 9593 h 323185"/>
                  <a:gd name="connsiteX9" fmla="*/ 5272 w 113936"/>
                  <a:gd name="connsiteY9" fmla="*/ 565 h 32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936" h="323185">
                    <a:moveTo>
                      <a:pt x="5272" y="565"/>
                    </a:moveTo>
                    <a:cubicBezTo>
                      <a:pt x="8575" y="-712"/>
                      <a:pt x="12627" y="81"/>
                      <a:pt x="14917" y="3955"/>
                    </a:cubicBezTo>
                    <a:cubicBezTo>
                      <a:pt x="48741" y="60680"/>
                      <a:pt x="102295" y="174483"/>
                      <a:pt x="91021" y="310485"/>
                    </a:cubicBezTo>
                    <a:lnTo>
                      <a:pt x="113936" y="300147"/>
                    </a:lnTo>
                    <a:lnTo>
                      <a:pt x="111294" y="302661"/>
                    </a:lnTo>
                    <a:cubicBezTo>
                      <a:pt x="98478" y="310853"/>
                      <a:pt x="83063" y="317724"/>
                      <a:pt x="65800" y="323185"/>
                    </a:cubicBezTo>
                    <a:cubicBezTo>
                      <a:pt x="74256" y="221184"/>
                      <a:pt x="46246" y="131669"/>
                      <a:pt x="17443" y="69356"/>
                    </a:cubicBezTo>
                    <a:lnTo>
                      <a:pt x="2705" y="41363"/>
                    </a:lnTo>
                    <a:lnTo>
                      <a:pt x="118" y="9593"/>
                    </a:lnTo>
                    <a:cubicBezTo>
                      <a:pt x="-587" y="5189"/>
                      <a:pt x="1969" y="1842"/>
                      <a:pt x="5272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>
                <a:off x="8987443" y="211756"/>
                <a:ext cx="120343" cy="300955"/>
              </a:xfrm>
              <a:custGeom>
                <a:avLst/>
                <a:gdLst>
                  <a:gd name="connsiteX0" fmla="*/ 96230 w 120343"/>
                  <a:gd name="connsiteY0" fmla="*/ 565 h 300955"/>
                  <a:gd name="connsiteX1" fmla="*/ 105876 w 120343"/>
                  <a:gd name="connsiteY1" fmla="*/ 3955 h 300955"/>
                  <a:gd name="connsiteX2" fmla="*/ 118884 w 120343"/>
                  <a:gd name="connsiteY2" fmla="*/ 28663 h 300955"/>
                  <a:gd name="connsiteX3" fmla="*/ 120343 w 120343"/>
                  <a:gd name="connsiteY3" fmla="*/ 46577 h 300955"/>
                  <a:gd name="connsiteX4" fmla="*/ 12362 w 120343"/>
                  <a:gd name="connsiteY4" fmla="*/ 300955 h 300955"/>
                  <a:gd name="connsiteX5" fmla="*/ 0 w 120343"/>
                  <a:gd name="connsiteY5" fmla="*/ 296879 h 300955"/>
                  <a:gd name="connsiteX6" fmla="*/ 26519 w 120343"/>
                  <a:gd name="connsiteY6" fmla="*/ 262280 h 300955"/>
                  <a:gd name="connsiteX7" fmla="*/ 91076 w 120343"/>
                  <a:gd name="connsiteY7" fmla="*/ 9593 h 300955"/>
                  <a:gd name="connsiteX8" fmla="*/ 96230 w 120343"/>
                  <a:gd name="connsiteY8" fmla="*/ 565 h 30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343" h="300955">
                    <a:moveTo>
                      <a:pt x="96230" y="565"/>
                    </a:moveTo>
                    <a:cubicBezTo>
                      <a:pt x="99534" y="-712"/>
                      <a:pt x="103586" y="81"/>
                      <a:pt x="105876" y="3955"/>
                    </a:cubicBezTo>
                    <a:lnTo>
                      <a:pt x="118884" y="28663"/>
                    </a:lnTo>
                    <a:lnTo>
                      <a:pt x="120343" y="46577"/>
                    </a:lnTo>
                    <a:cubicBezTo>
                      <a:pt x="119800" y="159873"/>
                      <a:pt x="53671" y="253477"/>
                      <a:pt x="12362" y="300955"/>
                    </a:cubicBezTo>
                    <a:lnTo>
                      <a:pt x="0" y="296879"/>
                    </a:lnTo>
                    <a:lnTo>
                      <a:pt x="26519" y="262280"/>
                    </a:lnTo>
                    <a:cubicBezTo>
                      <a:pt x="67758" y="200842"/>
                      <a:pt x="108254" y="111064"/>
                      <a:pt x="91076" y="9593"/>
                    </a:cubicBezTo>
                    <a:cubicBezTo>
                      <a:pt x="90371" y="5189"/>
                      <a:pt x="92926" y="1842"/>
                      <a:pt x="96230" y="5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>
                <a:off x="8431213" y="551647"/>
                <a:ext cx="804024" cy="465407"/>
              </a:xfrm>
              <a:custGeom>
                <a:avLst/>
                <a:gdLst>
                  <a:gd name="connsiteX0" fmla="*/ 57694 w 804024"/>
                  <a:gd name="connsiteY0" fmla="*/ 1500 h 465407"/>
                  <a:gd name="connsiteX1" fmla="*/ 315264 w 804024"/>
                  <a:gd name="connsiteY1" fmla="*/ 280274 h 465407"/>
                  <a:gd name="connsiteX2" fmla="*/ 633420 w 804024"/>
                  <a:gd name="connsiteY2" fmla="*/ 401475 h 465407"/>
                  <a:gd name="connsiteX3" fmla="*/ 558371 w 804024"/>
                  <a:gd name="connsiteY3" fmla="*/ 450099 h 465407"/>
                  <a:gd name="connsiteX4" fmla="*/ 759204 w 804024"/>
                  <a:gd name="connsiteY4" fmla="*/ 417392 h 465407"/>
                  <a:gd name="connsiteX5" fmla="*/ 804024 w 804024"/>
                  <a:gd name="connsiteY5" fmla="*/ 396833 h 465407"/>
                  <a:gd name="connsiteX6" fmla="*/ 792776 w 804024"/>
                  <a:gd name="connsiteY6" fmla="*/ 403123 h 465407"/>
                  <a:gd name="connsiteX7" fmla="*/ 533149 w 804024"/>
                  <a:gd name="connsiteY7" fmla="*/ 462799 h 465407"/>
                  <a:gd name="connsiteX8" fmla="*/ 608199 w 804024"/>
                  <a:gd name="connsiteY8" fmla="*/ 414175 h 465407"/>
                  <a:gd name="connsiteX9" fmla="*/ 290043 w 804024"/>
                  <a:gd name="connsiteY9" fmla="*/ 292974 h 465407"/>
                  <a:gd name="connsiteX10" fmla="*/ 32472 w 804024"/>
                  <a:gd name="connsiteY10" fmla="*/ 14200 h 465407"/>
                  <a:gd name="connsiteX11" fmla="*/ 0 w 804024"/>
                  <a:gd name="connsiteY11" fmla="*/ 15867 h 465407"/>
                  <a:gd name="connsiteX12" fmla="*/ 13599 w 804024"/>
                  <a:gd name="connsiteY12" fmla="*/ 6539 h 465407"/>
                  <a:gd name="connsiteX13" fmla="*/ 21773 w 804024"/>
                  <a:gd name="connsiteY13" fmla="*/ 3344 h 465407"/>
                  <a:gd name="connsiteX14" fmla="*/ 57694 w 804024"/>
                  <a:gd name="connsiteY14" fmla="*/ 1500 h 465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04024" h="465407">
                    <a:moveTo>
                      <a:pt x="57694" y="1500"/>
                    </a:moveTo>
                    <a:cubicBezTo>
                      <a:pt x="140426" y="18422"/>
                      <a:pt x="216918" y="174841"/>
                      <a:pt x="315264" y="280274"/>
                    </a:cubicBezTo>
                    <a:cubicBezTo>
                      <a:pt x="427659" y="400773"/>
                      <a:pt x="633420" y="401475"/>
                      <a:pt x="633420" y="401475"/>
                    </a:cubicBezTo>
                    <a:lnTo>
                      <a:pt x="558371" y="450099"/>
                    </a:lnTo>
                    <a:cubicBezTo>
                      <a:pt x="626151" y="459480"/>
                      <a:pt x="697053" y="442403"/>
                      <a:pt x="759204" y="417392"/>
                    </a:cubicBezTo>
                    <a:lnTo>
                      <a:pt x="804024" y="396833"/>
                    </a:lnTo>
                    <a:lnTo>
                      <a:pt x="792776" y="403123"/>
                    </a:lnTo>
                    <a:cubicBezTo>
                      <a:pt x="719447" y="440779"/>
                      <a:pt x="623523" y="475307"/>
                      <a:pt x="533149" y="462799"/>
                    </a:cubicBezTo>
                    <a:lnTo>
                      <a:pt x="608199" y="414175"/>
                    </a:lnTo>
                    <a:cubicBezTo>
                      <a:pt x="608199" y="414175"/>
                      <a:pt x="402437" y="413473"/>
                      <a:pt x="290043" y="292974"/>
                    </a:cubicBezTo>
                    <a:cubicBezTo>
                      <a:pt x="191698" y="187541"/>
                      <a:pt x="115204" y="31122"/>
                      <a:pt x="32472" y="14200"/>
                    </a:cubicBezTo>
                    <a:lnTo>
                      <a:pt x="0" y="15867"/>
                    </a:lnTo>
                    <a:lnTo>
                      <a:pt x="13599" y="6539"/>
                    </a:lnTo>
                    <a:cubicBezTo>
                      <a:pt x="18663" y="4071"/>
                      <a:pt x="21773" y="3344"/>
                      <a:pt x="21773" y="3344"/>
                    </a:cubicBezTo>
                    <a:cubicBezTo>
                      <a:pt x="33929" y="-488"/>
                      <a:pt x="45875" y="-917"/>
                      <a:pt x="57694" y="15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8337916" y="567514"/>
                <a:ext cx="216907" cy="1713387"/>
              </a:xfrm>
              <a:custGeom>
                <a:avLst/>
                <a:gdLst>
                  <a:gd name="connsiteX0" fmla="*/ 93298 w 216907"/>
                  <a:gd name="connsiteY0" fmla="*/ 0 h 1713387"/>
                  <a:gd name="connsiteX1" fmla="*/ 87005 w 216907"/>
                  <a:gd name="connsiteY1" fmla="*/ 4317 h 1713387"/>
                  <a:gd name="connsiteX2" fmla="*/ 110488 w 216907"/>
                  <a:gd name="connsiteY2" fmla="*/ 646688 h 1713387"/>
                  <a:gd name="connsiteX3" fmla="*/ 31356 w 216907"/>
                  <a:gd name="connsiteY3" fmla="*/ 1702612 h 1713387"/>
                  <a:gd name="connsiteX4" fmla="*/ 8773 w 216907"/>
                  <a:gd name="connsiteY4" fmla="*/ 1713387 h 1713387"/>
                  <a:gd name="connsiteX5" fmla="*/ 48569 w 216907"/>
                  <a:gd name="connsiteY5" fmla="*/ 1684335 h 1713387"/>
                  <a:gd name="connsiteX6" fmla="*/ 85267 w 216907"/>
                  <a:gd name="connsiteY6" fmla="*/ 659388 h 1713387"/>
                  <a:gd name="connsiteX7" fmla="*/ 89850 w 216907"/>
                  <a:gd name="connsiteY7" fmla="*/ 177 h 1713387"/>
                  <a:gd name="connsiteX8" fmla="*/ 93298 w 216907"/>
                  <a:gd name="connsiteY8" fmla="*/ 0 h 171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907" h="1713387">
                    <a:moveTo>
                      <a:pt x="93298" y="0"/>
                    </a:moveTo>
                    <a:lnTo>
                      <a:pt x="87005" y="4317"/>
                    </a:lnTo>
                    <a:cubicBezTo>
                      <a:pt x="40134" y="46118"/>
                      <a:pt x="-35377" y="187160"/>
                      <a:pt x="110488" y="646688"/>
                    </a:cubicBezTo>
                    <a:cubicBezTo>
                      <a:pt x="280356" y="1182801"/>
                      <a:pt x="241706" y="1577026"/>
                      <a:pt x="31356" y="1702612"/>
                    </a:cubicBezTo>
                    <a:lnTo>
                      <a:pt x="8773" y="1713387"/>
                    </a:lnTo>
                    <a:lnTo>
                      <a:pt x="48569" y="1684335"/>
                    </a:lnTo>
                    <a:cubicBezTo>
                      <a:pt x="220943" y="1532684"/>
                      <a:pt x="243002" y="1157208"/>
                      <a:pt x="85267" y="659388"/>
                    </a:cubicBezTo>
                    <a:cubicBezTo>
                      <a:pt x="-109220" y="46684"/>
                      <a:pt x="89850" y="177"/>
                      <a:pt x="89850" y="177"/>
                    </a:cubicBezTo>
                    <a:lnTo>
                      <a:pt x="9329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>
                <a:off x="9542461" y="663156"/>
                <a:ext cx="28146" cy="116990"/>
              </a:xfrm>
              <a:custGeom>
                <a:avLst/>
                <a:gdLst>
                  <a:gd name="connsiteX0" fmla="*/ 22127 w 28146"/>
                  <a:gd name="connsiteY0" fmla="*/ 0 h 116990"/>
                  <a:gd name="connsiteX1" fmla="*/ 28146 w 28146"/>
                  <a:gd name="connsiteY1" fmla="*/ 74234 h 116990"/>
                  <a:gd name="connsiteX2" fmla="*/ 20518 w 28146"/>
                  <a:gd name="connsiteY2" fmla="*/ 89459 h 116990"/>
                  <a:gd name="connsiteX3" fmla="*/ 5362 w 28146"/>
                  <a:gd name="connsiteY3" fmla="*/ 116990 h 116990"/>
                  <a:gd name="connsiteX4" fmla="*/ 0 w 28146"/>
                  <a:gd name="connsiteY4" fmla="*/ 50861 h 116990"/>
                  <a:gd name="connsiteX5" fmla="*/ 9372 w 28146"/>
                  <a:gd name="connsiteY5" fmla="*/ 31148 h 116990"/>
                  <a:gd name="connsiteX6" fmla="*/ 22127 w 28146"/>
                  <a:gd name="connsiteY6" fmla="*/ 0 h 11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146" h="116990">
                    <a:moveTo>
                      <a:pt x="22127" y="0"/>
                    </a:moveTo>
                    <a:lnTo>
                      <a:pt x="28146" y="74234"/>
                    </a:lnTo>
                    <a:lnTo>
                      <a:pt x="20518" y="89459"/>
                    </a:lnTo>
                    <a:cubicBezTo>
                      <a:pt x="11396" y="106861"/>
                      <a:pt x="5362" y="116990"/>
                      <a:pt x="5362" y="116990"/>
                    </a:cubicBezTo>
                    <a:lnTo>
                      <a:pt x="0" y="50861"/>
                    </a:lnTo>
                    <a:lnTo>
                      <a:pt x="9372" y="31148"/>
                    </a:lnTo>
                    <a:cubicBezTo>
                      <a:pt x="18075" y="11561"/>
                      <a:pt x="22127" y="0"/>
                      <a:pt x="2212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1" name="任意多边形: 形状 280"/>
              <p:cNvSpPr/>
              <p:nvPr/>
            </p:nvSpPr>
            <p:spPr>
              <a:xfrm>
                <a:off x="9331699" y="675856"/>
                <a:ext cx="210763" cy="316024"/>
              </a:xfrm>
              <a:custGeom>
                <a:avLst/>
                <a:gdLst>
                  <a:gd name="connsiteX0" fmla="*/ 207669 w 210763"/>
                  <a:gd name="connsiteY0" fmla="*/ 0 h 316024"/>
                  <a:gd name="connsiteX1" fmla="*/ 210763 w 210763"/>
                  <a:gd name="connsiteY1" fmla="*/ 38161 h 316024"/>
                  <a:gd name="connsiteX2" fmla="*/ 203515 w 210763"/>
                  <a:gd name="connsiteY2" fmla="*/ 53407 h 316024"/>
                  <a:gd name="connsiteX3" fmla="*/ 0 w 210763"/>
                  <a:gd name="connsiteY3" fmla="*/ 316024 h 316024"/>
                  <a:gd name="connsiteX4" fmla="*/ 5287 w 210763"/>
                  <a:gd name="connsiteY4" fmla="*/ 299714 h 316024"/>
                  <a:gd name="connsiteX5" fmla="*/ 33038 w 210763"/>
                  <a:gd name="connsiteY5" fmla="*/ 273327 h 316024"/>
                  <a:gd name="connsiteX6" fmla="*/ 207669 w 210763"/>
                  <a:gd name="connsiteY6" fmla="*/ 0 h 31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0763" h="316024">
                    <a:moveTo>
                      <a:pt x="207669" y="0"/>
                    </a:moveTo>
                    <a:lnTo>
                      <a:pt x="210763" y="38161"/>
                    </a:lnTo>
                    <a:lnTo>
                      <a:pt x="203515" y="53407"/>
                    </a:lnTo>
                    <a:cubicBezTo>
                      <a:pt x="169751" y="120233"/>
                      <a:pt x="105038" y="226180"/>
                      <a:pt x="0" y="316024"/>
                    </a:cubicBezTo>
                    <a:lnTo>
                      <a:pt x="5287" y="299714"/>
                    </a:lnTo>
                    <a:lnTo>
                      <a:pt x="33038" y="273327"/>
                    </a:lnTo>
                    <a:cubicBezTo>
                      <a:pt x="158034" y="141620"/>
                      <a:pt x="207669" y="0"/>
                      <a:pt x="20766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2" name="任意多边形: 形状 281"/>
              <p:cNvSpPr/>
              <p:nvPr/>
            </p:nvSpPr>
            <p:spPr>
              <a:xfrm>
                <a:off x="7933801" y="776605"/>
                <a:ext cx="232035" cy="222854"/>
              </a:xfrm>
              <a:custGeom>
                <a:avLst/>
                <a:gdLst>
                  <a:gd name="connsiteX0" fmla="*/ 232035 w 232035"/>
                  <a:gd name="connsiteY0" fmla="*/ 0 h 222854"/>
                  <a:gd name="connsiteX1" fmla="*/ 22768 w 232035"/>
                  <a:gd name="connsiteY1" fmla="*/ 211886 h 222854"/>
                  <a:gd name="connsiteX2" fmla="*/ 0 w 232035"/>
                  <a:gd name="connsiteY2" fmla="*/ 222854 h 222854"/>
                  <a:gd name="connsiteX3" fmla="*/ 57600 w 232035"/>
                  <a:gd name="connsiteY3" fmla="*/ 182182 h 222854"/>
                  <a:gd name="connsiteX4" fmla="*/ 200223 w 232035"/>
                  <a:gd name="connsiteY4" fmla="*/ 23054 h 222854"/>
                  <a:gd name="connsiteX5" fmla="*/ 200659 w 232035"/>
                  <a:gd name="connsiteY5" fmla="*/ 22370 h 222854"/>
                  <a:gd name="connsiteX6" fmla="*/ 232035 w 232035"/>
                  <a:gd name="connsiteY6" fmla="*/ 0 h 2228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035" h="222854">
                    <a:moveTo>
                      <a:pt x="232035" y="0"/>
                    </a:moveTo>
                    <a:cubicBezTo>
                      <a:pt x="232035" y="0"/>
                      <a:pt x="151076" y="134965"/>
                      <a:pt x="22768" y="211886"/>
                    </a:cubicBezTo>
                    <a:lnTo>
                      <a:pt x="0" y="222854"/>
                    </a:lnTo>
                    <a:lnTo>
                      <a:pt x="57600" y="182182"/>
                    </a:lnTo>
                    <a:cubicBezTo>
                      <a:pt x="131994" y="121577"/>
                      <a:pt x="182855" y="49471"/>
                      <a:pt x="200223" y="23054"/>
                    </a:cubicBezTo>
                    <a:lnTo>
                      <a:pt x="200659" y="22370"/>
                    </a:lnTo>
                    <a:lnTo>
                      <a:pt x="23203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>
                <a:off x="8039222" y="789306"/>
                <a:ext cx="101392" cy="65737"/>
              </a:xfrm>
              <a:custGeom>
                <a:avLst/>
                <a:gdLst>
                  <a:gd name="connsiteX0" fmla="*/ 101392 w 101392"/>
                  <a:gd name="connsiteY0" fmla="*/ 0 h 65737"/>
                  <a:gd name="connsiteX1" fmla="*/ 95237 w 101392"/>
                  <a:gd name="connsiteY1" fmla="*/ 9670 h 65737"/>
                  <a:gd name="connsiteX2" fmla="*/ 67100 w 101392"/>
                  <a:gd name="connsiteY2" fmla="*/ 29730 h 65737"/>
                  <a:gd name="connsiteX3" fmla="*/ 8759 w 101392"/>
                  <a:gd name="connsiteY3" fmla="*/ 62199 h 65737"/>
                  <a:gd name="connsiteX4" fmla="*/ 0 w 101392"/>
                  <a:gd name="connsiteY4" fmla="*/ 65737 h 65737"/>
                  <a:gd name="connsiteX5" fmla="*/ 41879 w 101392"/>
                  <a:gd name="connsiteY5" fmla="*/ 42430 h 65737"/>
                  <a:gd name="connsiteX6" fmla="*/ 101392 w 101392"/>
                  <a:gd name="connsiteY6" fmla="*/ 0 h 6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92" h="65737">
                    <a:moveTo>
                      <a:pt x="101392" y="0"/>
                    </a:moveTo>
                    <a:lnTo>
                      <a:pt x="95237" y="9670"/>
                    </a:lnTo>
                    <a:lnTo>
                      <a:pt x="67100" y="29730"/>
                    </a:lnTo>
                    <a:cubicBezTo>
                      <a:pt x="47455" y="42181"/>
                      <a:pt x="28006" y="52973"/>
                      <a:pt x="8759" y="62199"/>
                    </a:cubicBezTo>
                    <a:lnTo>
                      <a:pt x="0" y="65737"/>
                    </a:lnTo>
                    <a:lnTo>
                      <a:pt x="41879" y="42430"/>
                    </a:lnTo>
                    <a:cubicBezTo>
                      <a:pt x="61524" y="29978"/>
                      <a:pt x="81364" y="15866"/>
                      <a:pt x="1013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>
                <a:off x="8495872" y="805144"/>
                <a:ext cx="1032780" cy="933327"/>
              </a:xfrm>
              <a:custGeom>
                <a:avLst/>
                <a:gdLst>
                  <a:gd name="connsiteX0" fmla="*/ 1506 w 1032780"/>
                  <a:gd name="connsiteY0" fmla="*/ 0 h 933327"/>
                  <a:gd name="connsiteX1" fmla="*/ 71269 w 1032780"/>
                  <a:gd name="connsiteY1" fmla="*/ 58488 h 933327"/>
                  <a:gd name="connsiteX2" fmla="*/ 1027846 w 1032780"/>
                  <a:gd name="connsiteY2" fmla="*/ 922755 h 933327"/>
                  <a:gd name="connsiteX3" fmla="*/ 1032780 w 1032780"/>
                  <a:gd name="connsiteY3" fmla="*/ 933327 h 933327"/>
                  <a:gd name="connsiteX4" fmla="*/ 986944 w 1032780"/>
                  <a:gd name="connsiteY4" fmla="*/ 908606 h 933327"/>
                  <a:gd name="connsiteX5" fmla="*/ 908255 w 1032780"/>
                  <a:gd name="connsiteY5" fmla="*/ 773866 h 933327"/>
                  <a:gd name="connsiteX6" fmla="*/ 46048 w 1032780"/>
                  <a:gd name="connsiteY6" fmla="*/ 71188 h 933327"/>
                  <a:gd name="connsiteX7" fmla="*/ 7599 w 1032780"/>
                  <a:gd name="connsiteY7" fmla="*/ 41680 h 933327"/>
                  <a:gd name="connsiteX8" fmla="*/ 0 w 1032780"/>
                  <a:gd name="connsiteY8" fmla="*/ 34647 h 933327"/>
                  <a:gd name="connsiteX9" fmla="*/ 1506 w 1032780"/>
                  <a:gd name="connsiteY9" fmla="*/ 0 h 933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32780" h="933327">
                    <a:moveTo>
                      <a:pt x="1506" y="0"/>
                    </a:moveTo>
                    <a:cubicBezTo>
                      <a:pt x="20178" y="19027"/>
                      <a:pt x="43083" y="38758"/>
                      <a:pt x="71269" y="58488"/>
                    </a:cubicBezTo>
                    <a:cubicBezTo>
                      <a:pt x="304159" y="223028"/>
                      <a:pt x="809049" y="465783"/>
                      <a:pt x="1027846" y="922755"/>
                    </a:cubicBezTo>
                    <a:cubicBezTo>
                      <a:pt x="1029255" y="926280"/>
                      <a:pt x="1031019" y="929802"/>
                      <a:pt x="1032780" y="933327"/>
                    </a:cubicBezTo>
                    <a:lnTo>
                      <a:pt x="986944" y="908606"/>
                    </a:lnTo>
                    <a:lnTo>
                      <a:pt x="908255" y="773866"/>
                    </a:lnTo>
                    <a:cubicBezTo>
                      <a:pt x="661856" y="419016"/>
                      <a:pt x="249827" y="215161"/>
                      <a:pt x="46048" y="71188"/>
                    </a:cubicBezTo>
                    <a:cubicBezTo>
                      <a:pt x="31955" y="61323"/>
                      <a:pt x="19182" y="51458"/>
                      <a:pt x="7599" y="41680"/>
                    </a:cubicBezTo>
                    <a:lnTo>
                      <a:pt x="0" y="34647"/>
                    </a:lnTo>
                    <a:lnTo>
                      <a:pt x="150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5" name="任意多边形: 形状 284"/>
              <p:cNvSpPr/>
              <p:nvPr/>
            </p:nvSpPr>
            <p:spPr>
              <a:xfrm>
                <a:off x="8465749" y="817843"/>
                <a:ext cx="218621" cy="1460554"/>
              </a:xfrm>
              <a:custGeom>
                <a:avLst/>
                <a:gdLst>
                  <a:gd name="connsiteX0" fmla="*/ 6409 w 218621"/>
                  <a:gd name="connsiteY0" fmla="*/ 0 h 1460554"/>
                  <a:gd name="connsiteX1" fmla="*/ 30124 w 218621"/>
                  <a:gd name="connsiteY1" fmla="*/ 21947 h 1460554"/>
                  <a:gd name="connsiteX2" fmla="*/ 28151 w 218621"/>
                  <a:gd name="connsiteY2" fmla="*/ 67324 h 1460554"/>
                  <a:gd name="connsiteX3" fmla="*/ 34448 w 218621"/>
                  <a:gd name="connsiteY3" fmla="*/ 171921 h 1460554"/>
                  <a:gd name="connsiteX4" fmla="*/ 216958 w 218621"/>
                  <a:gd name="connsiteY4" fmla="*/ 1135898 h 1460554"/>
                  <a:gd name="connsiteX5" fmla="*/ 2696 w 218621"/>
                  <a:gd name="connsiteY5" fmla="*/ 1459780 h 1460554"/>
                  <a:gd name="connsiteX6" fmla="*/ 0 w 218621"/>
                  <a:gd name="connsiteY6" fmla="*/ 1460554 h 1460554"/>
                  <a:gd name="connsiteX7" fmla="*/ 52232 w 218621"/>
                  <a:gd name="connsiteY7" fmla="*/ 1432897 h 1460554"/>
                  <a:gd name="connsiteX8" fmla="*/ 191737 w 218621"/>
                  <a:gd name="connsiteY8" fmla="*/ 1148598 h 1460554"/>
                  <a:gd name="connsiteX9" fmla="*/ 9228 w 218621"/>
                  <a:gd name="connsiteY9" fmla="*/ 184621 h 1460554"/>
                  <a:gd name="connsiteX10" fmla="*/ 6409 w 218621"/>
                  <a:gd name="connsiteY10" fmla="*/ 0 h 1460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621" h="1460554">
                    <a:moveTo>
                      <a:pt x="6409" y="0"/>
                    </a:moveTo>
                    <a:lnTo>
                      <a:pt x="30124" y="21947"/>
                    </a:lnTo>
                    <a:lnTo>
                      <a:pt x="28151" y="67324"/>
                    </a:lnTo>
                    <a:cubicBezTo>
                      <a:pt x="28370" y="98021"/>
                      <a:pt x="30220" y="132813"/>
                      <a:pt x="34448" y="171921"/>
                    </a:cubicBezTo>
                    <a:cubicBezTo>
                      <a:pt x="57349" y="378740"/>
                      <a:pt x="237742" y="712043"/>
                      <a:pt x="216958" y="1135898"/>
                    </a:cubicBezTo>
                    <a:cubicBezTo>
                      <a:pt x="207268" y="1332148"/>
                      <a:pt x="103770" y="1420495"/>
                      <a:pt x="2696" y="1459780"/>
                    </a:cubicBezTo>
                    <a:lnTo>
                      <a:pt x="0" y="1460554"/>
                    </a:lnTo>
                    <a:lnTo>
                      <a:pt x="52232" y="1432897"/>
                    </a:lnTo>
                    <a:cubicBezTo>
                      <a:pt x="124436" y="1382277"/>
                      <a:pt x="184470" y="1295785"/>
                      <a:pt x="191737" y="1148598"/>
                    </a:cubicBezTo>
                    <a:cubicBezTo>
                      <a:pt x="212522" y="724743"/>
                      <a:pt x="32128" y="391440"/>
                      <a:pt x="9228" y="184621"/>
                    </a:cubicBezTo>
                    <a:cubicBezTo>
                      <a:pt x="772" y="106405"/>
                      <a:pt x="1830" y="45453"/>
                      <a:pt x="6409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6" name="任意多边形: 形状 285"/>
              <p:cNvSpPr/>
              <p:nvPr/>
            </p:nvSpPr>
            <p:spPr>
              <a:xfrm>
                <a:off x="9306477" y="863632"/>
                <a:ext cx="66798" cy="140949"/>
              </a:xfrm>
              <a:custGeom>
                <a:avLst/>
                <a:gdLst>
                  <a:gd name="connsiteX0" fmla="*/ 66798 w 66798"/>
                  <a:gd name="connsiteY0" fmla="*/ 0 h 140949"/>
                  <a:gd name="connsiteX1" fmla="*/ 30508 w 66798"/>
                  <a:gd name="connsiteY1" fmla="*/ 111939 h 140949"/>
                  <a:gd name="connsiteX2" fmla="*/ 0 w 66798"/>
                  <a:gd name="connsiteY2" fmla="*/ 140949 h 140949"/>
                  <a:gd name="connsiteX3" fmla="*/ 39147 w 66798"/>
                  <a:gd name="connsiteY3" fmla="*/ 20195 h 140949"/>
                  <a:gd name="connsiteX4" fmla="*/ 57725 w 66798"/>
                  <a:gd name="connsiteY4" fmla="*/ 6961 h 140949"/>
                  <a:gd name="connsiteX5" fmla="*/ 66798 w 66798"/>
                  <a:gd name="connsiteY5" fmla="*/ 0 h 14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798" h="140949">
                    <a:moveTo>
                      <a:pt x="66798" y="0"/>
                    </a:moveTo>
                    <a:lnTo>
                      <a:pt x="30508" y="111939"/>
                    </a:lnTo>
                    <a:lnTo>
                      <a:pt x="0" y="140949"/>
                    </a:lnTo>
                    <a:lnTo>
                      <a:pt x="39147" y="20195"/>
                    </a:lnTo>
                    <a:lnTo>
                      <a:pt x="57725" y="6961"/>
                    </a:lnTo>
                    <a:cubicBezTo>
                      <a:pt x="63627" y="2549"/>
                      <a:pt x="66798" y="0"/>
                      <a:pt x="6679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7" name="任意多边形: 形状 286"/>
              <p:cNvSpPr/>
              <p:nvPr/>
            </p:nvSpPr>
            <p:spPr>
              <a:xfrm>
                <a:off x="9235238" y="876331"/>
                <a:ext cx="112817" cy="72148"/>
              </a:xfrm>
              <a:custGeom>
                <a:avLst/>
                <a:gdLst>
                  <a:gd name="connsiteX0" fmla="*/ 112817 w 112817"/>
                  <a:gd name="connsiteY0" fmla="*/ 0 h 72148"/>
                  <a:gd name="connsiteX1" fmla="*/ 110387 w 112817"/>
                  <a:gd name="connsiteY1" fmla="*/ 7495 h 72148"/>
                  <a:gd name="connsiteX2" fmla="*/ 103504 w 112817"/>
                  <a:gd name="connsiteY2" fmla="*/ 12398 h 72148"/>
                  <a:gd name="connsiteX3" fmla="*/ 13973 w 112817"/>
                  <a:gd name="connsiteY3" fmla="*/ 65738 h 72148"/>
                  <a:gd name="connsiteX4" fmla="*/ 0 w 112817"/>
                  <a:gd name="connsiteY4" fmla="*/ 72148 h 72148"/>
                  <a:gd name="connsiteX5" fmla="*/ 39073 w 112817"/>
                  <a:gd name="connsiteY5" fmla="*/ 50296 h 72148"/>
                  <a:gd name="connsiteX6" fmla="*/ 112817 w 112817"/>
                  <a:gd name="connsiteY6" fmla="*/ 0 h 7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817" h="72148">
                    <a:moveTo>
                      <a:pt x="112817" y="0"/>
                    </a:moveTo>
                    <a:lnTo>
                      <a:pt x="110387" y="7495"/>
                    </a:lnTo>
                    <a:lnTo>
                      <a:pt x="103504" y="12398"/>
                    </a:lnTo>
                    <a:cubicBezTo>
                      <a:pt x="81654" y="27301"/>
                      <a:pt x="50638" y="46910"/>
                      <a:pt x="13973" y="65738"/>
                    </a:cubicBezTo>
                    <a:lnTo>
                      <a:pt x="0" y="72148"/>
                    </a:lnTo>
                    <a:lnTo>
                      <a:pt x="39073" y="50296"/>
                    </a:lnTo>
                    <a:cubicBezTo>
                      <a:pt x="84278" y="22940"/>
                      <a:pt x="112817" y="0"/>
                      <a:pt x="11281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8" name="任意多边形: 形状 287"/>
              <p:cNvSpPr/>
              <p:nvPr/>
            </p:nvSpPr>
            <p:spPr>
              <a:xfrm>
                <a:off x="5801693" y="1065868"/>
                <a:ext cx="2090881" cy="1133819"/>
              </a:xfrm>
              <a:custGeom>
                <a:avLst/>
                <a:gdLst>
                  <a:gd name="connsiteX0" fmla="*/ 0 w 2090881"/>
                  <a:gd name="connsiteY0" fmla="*/ 0 h 1133819"/>
                  <a:gd name="connsiteX1" fmla="*/ 291730 w 2090881"/>
                  <a:gd name="connsiteY1" fmla="*/ 536601 h 1133819"/>
                  <a:gd name="connsiteX2" fmla="*/ 340002 w 2090881"/>
                  <a:gd name="connsiteY2" fmla="*/ 543999 h 1133819"/>
                  <a:gd name="connsiteX3" fmla="*/ 1389594 w 2090881"/>
                  <a:gd name="connsiteY3" fmla="*/ 800848 h 1133819"/>
                  <a:gd name="connsiteX4" fmla="*/ 1743689 w 2090881"/>
                  <a:gd name="connsiteY4" fmla="*/ 984415 h 1133819"/>
                  <a:gd name="connsiteX5" fmla="*/ 2076591 w 2090881"/>
                  <a:gd name="connsiteY5" fmla="*/ 1111204 h 1133819"/>
                  <a:gd name="connsiteX6" fmla="*/ 2084341 w 2090881"/>
                  <a:gd name="connsiteY6" fmla="*/ 1113179 h 1133819"/>
                  <a:gd name="connsiteX7" fmla="*/ 2090881 w 2090881"/>
                  <a:gd name="connsiteY7" fmla="*/ 1133819 h 1133819"/>
                  <a:gd name="connsiteX8" fmla="*/ 1718468 w 2090881"/>
                  <a:gd name="connsiteY8" fmla="*/ 997115 h 1133819"/>
                  <a:gd name="connsiteX9" fmla="*/ 1364373 w 2090881"/>
                  <a:gd name="connsiteY9" fmla="*/ 813548 h 1133819"/>
                  <a:gd name="connsiteX10" fmla="*/ 314781 w 2090881"/>
                  <a:gd name="connsiteY10" fmla="*/ 556699 h 1133819"/>
                  <a:gd name="connsiteX11" fmla="*/ 266509 w 2090881"/>
                  <a:gd name="connsiteY11" fmla="*/ 549301 h 1133819"/>
                  <a:gd name="connsiteX12" fmla="*/ 61046 w 2090881"/>
                  <a:gd name="connsiteY12" fmla="*/ 90699 h 1133819"/>
                  <a:gd name="connsiteX13" fmla="*/ 48639 w 2090881"/>
                  <a:gd name="connsiteY13" fmla="*/ 78517 h 1133819"/>
                  <a:gd name="connsiteX14" fmla="*/ 0 w 2090881"/>
                  <a:gd name="connsiteY14" fmla="*/ 0 h 113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90881" h="1133819">
                    <a:moveTo>
                      <a:pt x="0" y="0"/>
                    </a:moveTo>
                    <a:cubicBezTo>
                      <a:pt x="0" y="0"/>
                      <a:pt x="268829" y="188498"/>
                      <a:pt x="291730" y="536601"/>
                    </a:cubicBezTo>
                    <a:lnTo>
                      <a:pt x="340002" y="543999"/>
                    </a:lnTo>
                    <a:cubicBezTo>
                      <a:pt x="831856" y="649699"/>
                      <a:pt x="1389594" y="800848"/>
                      <a:pt x="1389594" y="800848"/>
                    </a:cubicBezTo>
                    <a:cubicBezTo>
                      <a:pt x="1524889" y="864974"/>
                      <a:pt x="1611213" y="903377"/>
                      <a:pt x="1743689" y="984415"/>
                    </a:cubicBezTo>
                    <a:cubicBezTo>
                      <a:pt x="1843310" y="1045457"/>
                      <a:pt x="2002982" y="1091832"/>
                      <a:pt x="2076591" y="1111204"/>
                    </a:cubicBezTo>
                    <a:lnTo>
                      <a:pt x="2084341" y="1113179"/>
                    </a:lnTo>
                    <a:lnTo>
                      <a:pt x="2090881" y="1133819"/>
                    </a:lnTo>
                    <a:cubicBezTo>
                      <a:pt x="2090881" y="1133819"/>
                      <a:pt x="1851296" y="1078504"/>
                      <a:pt x="1718468" y="997115"/>
                    </a:cubicBezTo>
                    <a:cubicBezTo>
                      <a:pt x="1585992" y="916077"/>
                      <a:pt x="1499668" y="877674"/>
                      <a:pt x="1364373" y="813548"/>
                    </a:cubicBezTo>
                    <a:cubicBezTo>
                      <a:pt x="1364373" y="813548"/>
                      <a:pt x="806635" y="662399"/>
                      <a:pt x="314781" y="556699"/>
                    </a:cubicBezTo>
                    <a:lnTo>
                      <a:pt x="266509" y="549301"/>
                    </a:lnTo>
                    <a:cubicBezTo>
                      <a:pt x="252196" y="331737"/>
                      <a:pt x="141817" y="176518"/>
                      <a:pt x="61046" y="90699"/>
                    </a:cubicBezTo>
                    <a:lnTo>
                      <a:pt x="48639" y="785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89" name="任意多边形: 形状 288"/>
              <p:cNvSpPr/>
              <p:nvPr/>
            </p:nvSpPr>
            <p:spPr>
              <a:xfrm>
                <a:off x="5776472" y="1078568"/>
                <a:ext cx="1657925" cy="2106939"/>
              </a:xfrm>
              <a:custGeom>
                <a:avLst/>
                <a:gdLst>
                  <a:gd name="connsiteX0" fmla="*/ 0 w 1657925"/>
                  <a:gd name="connsiteY0" fmla="*/ 0 h 2106939"/>
                  <a:gd name="connsiteX1" fmla="*/ 42362 w 1657925"/>
                  <a:gd name="connsiteY1" fmla="*/ 34892 h 2106939"/>
                  <a:gd name="connsiteX2" fmla="*/ 73860 w 1657925"/>
                  <a:gd name="connsiteY2" fmla="*/ 65817 h 2106939"/>
                  <a:gd name="connsiteX3" fmla="*/ 98904 w 1657925"/>
                  <a:gd name="connsiteY3" fmla="*/ 106246 h 2106939"/>
                  <a:gd name="connsiteX4" fmla="*/ 238029 w 1657925"/>
                  <a:gd name="connsiteY4" fmla="*/ 511924 h 2106939"/>
                  <a:gd name="connsiteX5" fmla="*/ 241905 w 1657925"/>
                  <a:gd name="connsiteY5" fmla="*/ 541165 h 2106939"/>
                  <a:gd name="connsiteX6" fmla="*/ 156994 w 1657925"/>
                  <a:gd name="connsiteY6" fmla="*/ 761726 h 2106939"/>
                  <a:gd name="connsiteX7" fmla="*/ 220765 w 1657925"/>
                  <a:gd name="connsiteY7" fmla="*/ 767714 h 2106939"/>
                  <a:gd name="connsiteX8" fmla="*/ 1317926 w 1657925"/>
                  <a:gd name="connsiteY8" fmla="*/ 1207423 h 2106939"/>
                  <a:gd name="connsiteX9" fmla="*/ 1657925 w 1657925"/>
                  <a:gd name="connsiteY9" fmla="*/ 1538966 h 2106939"/>
                  <a:gd name="connsiteX10" fmla="*/ 1294157 w 1657925"/>
                  <a:gd name="connsiteY10" fmla="*/ 1976888 h 2106939"/>
                  <a:gd name="connsiteX11" fmla="*/ 1293293 w 1657925"/>
                  <a:gd name="connsiteY11" fmla="*/ 2025669 h 2106939"/>
                  <a:gd name="connsiteX12" fmla="*/ 1276145 w 1657925"/>
                  <a:gd name="connsiteY12" fmla="*/ 2106939 h 2106939"/>
                  <a:gd name="connsiteX13" fmla="*/ 1632704 w 1657925"/>
                  <a:gd name="connsiteY13" fmla="*/ 1551666 h 2106939"/>
                  <a:gd name="connsiteX14" fmla="*/ 1292705 w 1657925"/>
                  <a:gd name="connsiteY14" fmla="*/ 1220123 h 2106939"/>
                  <a:gd name="connsiteX15" fmla="*/ 195544 w 1657925"/>
                  <a:gd name="connsiteY15" fmla="*/ 780414 h 2106939"/>
                  <a:gd name="connsiteX16" fmla="*/ 131773 w 1657925"/>
                  <a:gd name="connsiteY16" fmla="*/ 774426 h 2106939"/>
                  <a:gd name="connsiteX17" fmla="*/ 216684 w 1657925"/>
                  <a:gd name="connsiteY17" fmla="*/ 553865 h 2106939"/>
                  <a:gd name="connsiteX18" fmla="*/ 212808 w 1657925"/>
                  <a:gd name="connsiteY18" fmla="*/ 524624 h 2106939"/>
                  <a:gd name="connsiteX19" fmla="*/ 0 w 1657925"/>
                  <a:gd name="connsiteY19" fmla="*/ 0 h 2106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57925" h="2106939">
                    <a:moveTo>
                      <a:pt x="0" y="0"/>
                    </a:moveTo>
                    <a:cubicBezTo>
                      <a:pt x="0" y="0"/>
                      <a:pt x="16802" y="11781"/>
                      <a:pt x="42362" y="34892"/>
                    </a:cubicBezTo>
                    <a:lnTo>
                      <a:pt x="73860" y="65817"/>
                    </a:lnTo>
                    <a:lnTo>
                      <a:pt x="98904" y="106246"/>
                    </a:lnTo>
                    <a:cubicBezTo>
                      <a:pt x="247202" y="367336"/>
                      <a:pt x="238029" y="511924"/>
                      <a:pt x="238029" y="511924"/>
                    </a:cubicBezTo>
                    <a:cubicBezTo>
                      <a:pt x="238029" y="511924"/>
                      <a:pt x="239793" y="523550"/>
                      <a:pt x="241905" y="541165"/>
                    </a:cubicBezTo>
                    <a:cubicBezTo>
                      <a:pt x="252828" y="678927"/>
                      <a:pt x="156994" y="761726"/>
                      <a:pt x="156994" y="761726"/>
                    </a:cubicBezTo>
                    <a:cubicBezTo>
                      <a:pt x="179192" y="765602"/>
                      <a:pt x="200683" y="767363"/>
                      <a:pt x="220765" y="767714"/>
                    </a:cubicBezTo>
                    <a:cubicBezTo>
                      <a:pt x="414549" y="788854"/>
                      <a:pt x="1002589" y="878699"/>
                      <a:pt x="1317926" y="1207423"/>
                    </a:cubicBezTo>
                    <a:cubicBezTo>
                      <a:pt x="1478589" y="1374781"/>
                      <a:pt x="1582173" y="1478013"/>
                      <a:pt x="1657925" y="1538966"/>
                    </a:cubicBezTo>
                    <a:cubicBezTo>
                      <a:pt x="1373418" y="1677256"/>
                      <a:pt x="1305264" y="1859587"/>
                      <a:pt x="1294157" y="1976888"/>
                    </a:cubicBezTo>
                    <a:lnTo>
                      <a:pt x="1293293" y="2025669"/>
                    </a:lnTo>
                    <a:lnTo>
                      <a:pt x="1276145" y="2106939"/>
                    </a:lnTo>
                    <a:cubicBezTo>
                      <a:pt x="1276145" y="2106939"/>
                      <a:pt x="1177492" y="1772929"/>
                      <a:pt x="1632704" y="1551666"/>
                    </a:cubicBezTo>
                    <a:cubicBezTo>
                      <a:pt x="1556952" y="1490713"/>
                      <a:pt x="1453368" y="1387481"/>
                      <a:pt x="1292705" y="1220123"/>
                    </a:cubicBezTo>
                    <a:cubicBezTo>
                      <a:pt x="977368" y="891399"/>
                      <a:pt x="389328" y="801554"/>
                      <a:pt x="195544" y="780414"/>
                    </a:cubicBezTo>
                    <a:cubicBezTo>
                      <a:pt x="175462" y="780063"/>
                      <a:pt x="153971" y="778302"/>
                      <a:pt x="131773" y="774426"/>
                    </a:cubicBezTo>
                    <a:cubicBezTo>
                      <a:pt x="131773" y="774426"/>
                      <a:pt x="227607" y="691627"/>
                      <a:pt x="216684" y="553865"/>
                    </a:cubicBezTo>
                    <a:cubicBezTo>
                      <a:pt x="214572" y="536250"/>
                      <a:pt x="212808" y="524624"/>
                      <a:pt x="212808" y="524624"/>
                    </a:cubicBezTo>
                    <a:cubicBezTo>
                      <a:pt x="212808" y="524624"/>
                      <a:pt x="224789" y="335774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0" name="任意多边形: 形状 289"/>
              <p:cNvSpPr/>
              <p:nvPr/>
            </p:nvSpPr>
            <p:spPr>
              <a:xfrm>
                <a:off x="7719366" y="1363587"/>
                <a:ext cx="332314" cy="332577"/>
              </a:xfrm>
              <a:custGeom>
                <a:avLst/>
                <a:gdLst>
                  <a:gd name="connsiteX0" fmla="*/ 332314 w 332314"/>
                  <a:gd name="connsiteY0" fmla="*/ 0 h 332577"/>
                  <a:gd name="connsiteX1" fmla="*/ 24203 w 332314"/>
                  <a:gd name="connsiteY1" fmla="*/ 320623 h 332577"/>
                  <a:gd name="connsiteX2" fmla="*/ 0 w 332314"/>
                  <a:gd name="connsiteY2" fmla="*/ 332577 h 332577"/>
                  <a:gd name="connsiteX3" fmla="*/ 84316 w 332314"/>
                  <a:gd name="connsiteY3" fmla="*/ 270758 h 332577"/>
                  <a:gd name="connsiteX4" fmla="*/ 267220 w 332314"/>
                  <a:gd name="connsiteY4" fmla="*/ 71036 h 332577"/>
                  <a:gd name="connsiteX5" fmla="*/ 282989 w 332314"/>
                  <a:gd name="connsiteY5" fmla="*/ 48463 h 332577"/>
                  <a:gd name="connsiteX6" fmla="*/ 332314 w 332314"/>
                  <a:gd name="connsiteY6" fmla="*/ 0 h 332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2314" h="332577">
                    <a:moveTo>
                      <a:pt x="332314" y="0"/>
                    </a:moveTo>
                    <a:cubicBezTo>
                      <a:pt x="332314" y="133"/>
                      <a:pt x="204237" y="208807"/>
                      <a:pt x="24203" y="320623"/>
                    </a:cubicBezTo>
                    <a:lnTo>
                      <a:pt x="0" y="332577"/>
                    </a:lnTo>
                    <a:lnTo>
                      <a:pt x="84316" y="270758"/>
                    </a:lnTo>
                    <a:cubicBezTo>
                      <a:pt x="164617" y="202948"/>
                      <a:pt x="228756" y="123649"/>
                      <a:pt x="267220" y="71036"/>
                    </a:cubicBezTo>
                    <a:lnTo>
                      <a:pt x="282989" y="48463"/>
                    </a:lnTo>
                    <a:lnTo>
                      <a:pt x="33231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1" name="任意多边形: 形状 290"/>
              <p:cNvSpPr/>
              <p:nvPr/>
            </p:nvSpPr>
            <p:spPr>
              <a:xfrm>
                <a:off x="7818793" y="1376286"/>
                <a:ext cx="207666" cy="165878"/>
              </a:xfrm>
              <a:custGeom>
                <a:avLst/>
                <a:gdLst>
                  <a:gd name="connsiteX0" fmla="*/ 207666 w 207666"/>
                  <a:gd name="connsiteY0" fmla="*/ 0 h 165878"/>
                  <a:gd name="connsiteX1" fmla="*/ 197345 w 207666"/>
                  <a:gd name="connsiteY1" fmla="*/ 16031 h 165878"/>
                  <a:gd name="connsiteX2" fmla="*/ 183562 w 207666"/>
                  <a:gd name="connsiteY2" fmla="*/ 35763 h 165878"/>
                  <a:gd name="connsiteX3" fmla="*/ 156002 w 207666"/>
                  <a:gd name="connsiteY3" fmla="*/ 62840 h 165878"/>
                  <a:gd name="connsiteX4" fmla="*/ 8880 w 207666"/>
                  <a:gd name="connsiteY4" fmla="*/ 162569 h 165878"/>
                  <a:gd name="connsiteX5" fmla="*/ 0 w 207666"/>
                  <a:gd name="connsiteY5" fmla="*/ 165878 h 165878"/>
                  <a:gd name="connsiteX6" fmla="*/ 56107 w 207666"/>
                  <a:gd name="connsiteY6" fmla="*/ 133634 h 165878"/>
                  <a:gd name="connsiteX7" fmla="*/ 207666 w 207666"/>
                  <a:gd name="connsiteY7" fmla="*/ 0 h 165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7666" h="165878">
                    <a:moveTo>
                      <a:pt x="207666" y="0"/>
                    </a:moveTo>
                    <a:cubicBezTo>
                      <a:pt x="207666" y="22"/>
                      <a:pt x="204109" y="5837"/>
                      <a:pt x="197345" y="16031"/>
                    </a:cubicBezTo>
                    <a:lnTo>
                      <a:pt x="183562" y="35763"/>
                    </a:lnTo>
                    <a:lnTo>
                      <a:pt x="156002" y="62840"/>
                    </a:lnTo>
                    <a:cubicBezTo>
                      <a:pt x="105480" y="107276"/>
                      <a:pt x="56433" y="140080"/>
                      <a:pt x="8880" y="162569"/>
                    </a:cubicBezTo>
                    <a:lnTo>
                      <a:pt x="0" y="165878"/>
                    </a:lnTo>
                    <a:lnTo>
                      <a:pt x="56107" y="133634"/>
                    </a:lnTo>
                    <a:cubicBezTo>
                      <a:pt x="105149" y="100501"/>
                      <a:pt x="155675" y="56395"/>
                      <a:pt x="20766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2" name="任意多边形: 形状 291"/>
              <p:cNvSpPr/>
              <p:nvPr/>
            </p:nvSpPr>
            <p:spPr>
              <a:xfrm>
                <a:off x="9052149" y="1611174"/>
                <a:ext cx="451282" cy="139997"/>
              </a:xfrm>
              <a:custGeom>
                <a:avLst/>
                <a:gdLst>
                  <a:gd name="connsiteX0" fmla="*/ 138302 w 451282"/>
                  <a:gd name="connsiteY0" fmla="*/ 949 h 139997"/>
                  <a:gd name="connsiteX1" fmla="*/ 396860 w 451282"/>
                  <a:gd name="connsiteY1" fmla="*/ 84343 h 139997"/>
                  <a:gd name="connsiteX2" fmla="*/ 430667 w 451282"/>
                  <a:gd name="connsiteY2" fmla="*/ 102576 h 139997"/>
                  <a:gd name="connsiteX3" fmla="*/ 446347 w 451282"/>
                  <a:gd name="connsiteY3" fmla="*/ 129425 h 139997"/>
                  <a:gd name="connsiteX4" fmla="*/ 451282 w 451282"/>
                  <a:gd name="connsiteY4" fmla="*/ 139997 h 139997"/>
                  <a:gd name="connsiteX5" fmla="*/ 18697 w 451282"/>
                  <a:gd name="connsiteY5" fmla="*/ 21809 h 139997"/>
                  <a:gd name="connsiteX6" fmla="*/ 0 w 451282"/>
                  <a:gd name="connsiteY6" fmla="*/ 29407 h 139997"/>
                  <a:gd name="connsiteX7" fmla="*/ 5172 w 451282"/>
                  <a:gd name="connsiteY7" fmla="*/ 24856 h 139997"/>
                  <a:gd name="connsiteX8" fmla="*/ 138302 w 451282"/>
                  <a:gd name="connsiteY8" fmla="*/ 949 h 139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1282" h="139997">
                    <a:moveTo>
                      <a:pt x="138302" y="949"/>
                    </a:moveTo>
                    <a:cubicBezTo>
                      <a:pt x="208838" y="6182"/>
                      <a:pt x="294741" y="33169"/>
                      <a:pt x="396860" y="84343"/>
                    </a:cubicBezTo>
                    <a:lnTo>
                      <a:pt x="430667" y="102576"/>
                    </a:lnTo>
                    <a:lnTo>
                      <a:pt x="446347" y="129425"/>
                    </a:lnTo>
                    <a:cubicBezTo>
                      <a:pt x="447757" y="132950"/>
                      <a:pt x="449521" y="136472"/>
                      <a:pt x="451282" y="139997"/>
                    </a:cubicBezTo>
                    <a:cubicBezTo>
                      <a:pt x="258292" y="29013"/>
                      <a:pt x="115612" y="-6036"/>
                      <a:pt x="18697" y="21809"/>
                    </a:cubicBezTo>
                    <a:lnTo>
                      <a:pt x="0" y="29407"/>
                    </a:lnTo>
                    <a:lnTo>
                      <a:pt x="5172" y="24856"/>
                    </a:lnTo>
                    <a:cubicBezTo>
                      <a:pt x="41142" y="5335"/>
                      <a:pt x="85400" y="-2977"/>
                      <a:pt x="138302" y="9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3" name="任意多边形: 形状 292"/>
              <p:cNvSpPr/>
              <p:nvPr/>
            </p:nvSpPr>
            <p:spPr>
              <a:xfrm>
                <a:off x="8630969" y="1640580"/>
                <a:ext cx="421180" cy="945132"/>
              </a:xfrm>
              <a:custGeom>
                <a:avLst/>
                <a:gdLst>
                  <a:gd name="connsiteX0" fmla="*/ 421180 w 421180"/>
                  <a:gd name="connsiteY0" fmla="*/ 0 h 945132"/>
                  <a:gd name="connsiteX1" fmla="*/ 365353 w 421180"/>
                  <a:gd name="connsiteY1" fmla="*/ 49133 h 945132"/>
                  <a:gd name="connsiteX2" fmla="*/ 308585 w 421180"/>
                  <a:gd name="connsiteY2" fmla="*/ 371295 h 945132"/>
                  <a:gd name="connsiteX3" fmla="*/ 5559 w 421180"/>
                  <a:gd name="connsiteY3" fmla="*/ 942718 h 945132"/>
                  <a:gd name="connsiteX4" fmla="*/ 0 w 421180"/>
                  <a:gd name="connsiteY4" fmla="*/ 945132 h 945132"/>
                  <a:gd name="connsiteX5" fmla="*/ 19925 w 421180"/>
                  <a:gd name="connsiteY5" fmla="*/ 934708 h 945132"/>
                  <a:gd name="connsiteX6" fmla="*/ 283365 w 421180"/>
                  <a:gd name="connsiteY6" fmla="*/ 383995 h 945132"/>
                  <a:gd name="connsiteX7" fmla="*/ 401130 w 421180"/>
                  <a:gd name="connsiteY7" fmla="*/ 8149 h 945132"/>
                  <a:gd name="connsiteX8" fmla="*/ 421180 w 421180"/>
                  <a:gd name="connsiteY8" fmla="*/ 0 h 94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180" h="945132">
                    <a:moveTo>
                      <a:pt x="421180" y="0"/>
                    </a:moveTo>
                    <a:lnTo>
                      <a:pt x="365353" y="49133"/>
                    </a:lnTo>
                    <a:cubicBezTo>
                      <a:pt x="315191" y="117156"/>
                      <a:pt x="297222" y="227280"/>
                      <a:pt x="308585" y="371295"/>
                    </a:cubicBezTo>
                    <a:cubicBezTo>
                      <a:pt x="339722" y="764365"/>
                      <a:pt x="72781" y="911961"/>
                      <a:pt x="5559" y="942718"/>
                    </a:cubicBezTo>
                    <a:lnTo>
                      <a:pt x="0" y="945132"/>
                    </a:lnTo>
                    <a:lnTo>
                      <a:pt x="19925" y="934708"/>
                    </a:lnTo>
                    <a:cubicBezTo>
                      <a:pt x="117746" y="877481"/>
                      <a:pt x="310053" y="720912"/>
                      <a:pt x="283365" y="383995"/>
                    </a:cubicBezTo>
                    <a:cubicBezTo>
                      <a:pt x="268213" y="191976"/>
                      <a:pt x="305208" y="60205"/>
                      <a:pt x="401130" y="8149"/>
                    </a:cubicBezTo>
                    <a:lnTo>
                      <a:pt x="42118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4" name="任意多边形: 形状 293"/>
              <p:cNvSpPr/>
              <p:nvPr/>
            </p:nvSpPr>
            <p:spPr>
              <a:xfrm>
                <a:off x="9151715" y="1736197"/>
                <a:ext cx="1238034" cy="1260346"/>
              </a:xfrm>
              <a:custGeom>
                <a:avLst/>
                <a:gdLst>
                  <a:gd name="connsiteX0" fmla="*/ 120742 w 1238034"/>
                  <a:gd name="connsiteY0" fmla="*/ 74 h 1260346"/>
                  <a:gd name="connsiteX1" fmla="*/ 406181 w 1238034"/>
                  <a:gd name="connsiteY1" fmla="*/ 62519 h 1260346"/>
                  <a:gd name="connsiteX2" fmla="*/ 1030157 w 1238034"/>
                  <a:gd name="connsiteY2" fmla="*/ 1106827 h 1260346"/>
                  <a:gd name="connsiteX3" fmla="*/ 1238034 w 1238034"/>
                  <a:gd name="connsiteY3" fmla="*/ 1226620 h 1260346"/>
                  <a:gd name="connsiteX4" fmla="*/ 1196303 w 1238034"/>
                  <a:gd name="connsiteY4" fmla="*/ 1254088 h 1260346"/>
                  <a:gd name="connsiteX5" fmla="*/ 1180869 w 1238034"/>
                  <a:gd name="connsiteY5" fmla="*/ 1260346 h 1260346"/>
                  <a:gd name="connsiteX6" fmla="*/ 1212813 w 1238034"/>
                  <a:gd name="connsiteY6" fmla="*/ 1239320 h 1260346"/>
                  <a:gd name="connsiteX7" fmla="*/ 1004936 w 1238034"/>
                  <a:gd name="connsiteY7" fmla="*/ 1119527 h 1260346"/>
                  <a:gd name="connsiteX8" fmla="*/ 380961 w 1238034"/>
                  <a:gd name="connsiteY8" fmla="*/ 75219 h 1260346"/>
                  <a:gd name="connsiteX9" fmla="*/ 42753 w 1238034"/>
                  <a:gd name="connsiteY9" fmla="*/ 17795 h 1260346"/>
                  <a:gd name="connsiteX10" fmla="*/ 0 w 1238034"/>
                  <a:gd name="connsiteY10" fmla="*/ 30042 h 1260346"/>
                  <a:gd name="connsiteX11" fmla="*/ 19747 w 1238034"/>
                  <a:gd name="connsiteY11" fmla="*/ 18910 h 1260346"/>
                  <a:gd name="connsiteX12" fmla="*/ 120742 w 1238034"/>
                  <a:gd name="connsiteY12" fmla="*/ 74 h 1260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8034" h="1260346">
                    <a:moveTo>
                      <a:pt x="120742" y="74"/>
                    </a:moveTo>
                    <a:cubicBezTo>
                      <a:pt x="211736" y="-1670"/>
                      <a:pt x="316115" y="27947"/>
                      <a:pt x="406181" y="62519"/>
                    </a:cubicBezTo>
                    <a:cubicBezTo>
                      <a:pt x="614055" y="498706"/>
                      <a:pt x="825453" y="953211"/>
                      <a:pt x="1030157" y="1106827"/>
                    </a:cubicBezTo>
                    <a:cubicBezTo>
                      <a:pt x="1114013" y="1169544"/>
                      <a:pt x="1182719" y="1208299"/>
                      <a:pt x="1238034" y="1226620"/>
                    </a:cubicBezTo>
                    <a:cubicBezTo>
                      <a:pt x="1224910" y="1237366"/>
                      <a:pt x="1210947" y="1246468"/>
                      <a:pt x="1196303" y="1254088"/>
                    </a:cubicBezTo>
                    <a:lnTo>
                      <a:pt x="1180869" y="1260346"/>
                    </a:lnTo>
                    <a:lnTo>
                      <a:pt x="1212813" y="1239320"/>
                    </a:lnTo>
                    <a:cubicBezTo>
                      <a:pt x="1157498" y="1220999"/>
                      <a:pt x="1088793" y="1182244"/>
                      <a:pt x="1004936" y="1119527"/>
                    </a:cubicBezTo>
                    <a:cubicBezTo>
                      <a:pt x="800233" y="965911"/>
                      <a:pt x="588834" y="511406"/>
                      <a:pt x="380961" y="75219"/>
                    </a:cubicBezTo>
                    <a:cubicBezTo>
                      <a:pt x="272881" y="33733"/>
                      <a:pt x="144192" y="-619"/>
                      <a:pt x="42753" y="17795"/>
                    </a:cubicBezTo>
                    <a:lnTo>
                      <a:pt x="0" y="30042"/>
                    </a:lnTo>
                    <a:lnTo>
                      <a:pt x="19747" y="18910"/>
                    </a:lnTo>
                    <a:cubicBezTo>
                      <a:pt x="50089" y="6487"/>
                      <a:pt x="84345" y="771"/>
                      <a:pt x="120742" y="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5" name="任意多边形: 形状 294"/>
              <p:cNvSpPr/>
              <p:nvPr/>
            </p:nvSpPr>
            <p:spPr>
              <a:xfrm>
                <a:off x="8811067" y="1766239"/>
                <a:ext cx="340648" cy="763590"/>
              </a:xfrm>
              <a:custGeom>
                <a:avLst/>
                <a:gdLst>
                  <a:gd name="connsiteX0" fmla="*/ 340648 w 340648"/>
                  <a:gd name="connsiteY0" fmla="*/ 0 h 763590"/>
                  <a:gd name="connsiteX1" fmla="*/ 318039 w 340648"/>
                  <a:gd name="connsiteY1" fmla="*/ 12746 h 763590"/>
                  <a:gd name="connsiteX2" fmla="*/ 13407 w 340648"/>
                  <a:gd name="connsiteY2" fmla="*/ 758149 h 763590"/>
                  <a:gd name="connsiteX3" fmla="*/ 0 w 340648"/>
                  <a:gd name="connsiteY3" fmla="*/ 763590 h 763590"/>
                  <a:gd name="connsiteX4" fmla="*/ 60110 w 340648"/>
                  <a:gd name="connsiteY4" fmla="*/ 726654 h 763590"/>
                  <a:gd name="connsiteX5" fmla="*/ 292819 w 340648"/>
                  <a:gd name="connsiteY5" fmla="*/ 25446 h 763590"/>
                  <a:gd name="connsiteX6" fmla="*/ 335175 w 340648"/>
                  <a:gd name="connsiteY6" fmla="*/ 1568 h 763590"/>
                  <a:gd name="connsiteX7" fmla="*/ 340648 w 340648"/>
                  <a:gd name="connsiteY7" fmla="*/ 0 h 763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648" h="763590">
                    <a:moveTo>
                      <a:pt x="340648" y="0"/>
                    </a:moveTo>
                    <a:lnTo>
                      <a:pt x="318039" y="12746"/>
                    </a:lnTo>
                    <a:cubicBezTo>
                      <a:pt x="149407" y="139454"/>
                      <a:pt x="391608" y="568016"/>
                      <a:pt x="13407" y="758149"/>
                    </a:cubicBezTo>
                    <a:lnTo>
                      <a:pt x="0" y="763590"/>
                    </a:lnTo>
                    <a:lnTo>
                      <a:pt x="60110" y="726654"/>
                    </a:lnTo>
                    <a:cubicBezTo>
                      <a:pt x="333883" y="521033"/>
                      <a:pt x="136232" y="143103"/>
                      <a:pt x="292819" y="25446"/>
                    </a:cubicBezTo>
                    <a:cubicBezTo>
                      <a:pt x="305811" y="15669"/>
                      <a:pt x="320004" y="7780"/>
                      <a:pt x="335175" y="1568"/>
                    </a:cubicBezTo>
                    <a:lnTo>
                      <a:pt x="340648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6" name="任意多边形: 形状 295"/>
              <p:cNvSpPr/>
              <p:nvPr/>
            </p:nvSpPr>
            <p:spPr>
              <a:xfrm>
                <a:off x="7868116" y="2030201"/>
                <a:ext cx="2260348" cy="2105897"/>
              </a:xfrm>
              <a:custGeom>
                <a:avLst/>
                <a:gdLst>
                  <a:gd name="connsiteX0" fmla="*/ 0 w 2260348"/>
                  <a:gd name="connsiteY0" fmla="*/ 0 h 2105897"/>
                  <a:gd name="connsiteX1" fmla="*/ 1238796 w 2260348"/>
                  <a:gd name="connsiteY1" fmla="*/ 1054170 h 2105897"/>
                  <a:gd name="connsiteX2" fmla="*/ 1837760 w 2260348"/>
                  <a:gd name="connsiteY2" fmla="*/ 1801467 h 2105897"/>
                  <a:gd name="connsiteX3" fmla="*/ 2107994 w 2260348"/>
                  <a:gd name="connsiteY3" fmla="*/ 1979041 h 2105897"/>
                  <a:gd name="connsiteX4" fmla="*/ 2207732 w 2260348"/>
                  <a:gd name="connsiteY4" fmla="*/ 2056334 h 2105897"/>
                  <a:gd name="connsiteX5" fmla="*/ 2249407 w 2260348"/>
                  <a:gd name="connsiteY5" fmla="*/ 2076071 h 2105897"/>
                  <a:gd name="connsiteX6" fmla="*/ 2260348 w 2260348"/>
                  <a:gd name="connsiteY6" fmla="*/ 2105897 h 2105897"/>
                  <a:gd name="connsiteX7" fmla="*/ 2082774 w 2260348"/>
                  <a:gd name="connsiteY7" fmla="*/ 1991741 h 2105897"/>
                  <a:gd name="connsiteX8" fmla="*/ 1812538 w 2260348"/>
                  <a:gd name="connsiteY8" fmla="*/ 1814167 h 2105897"/>
                  <a:gd name="connsiteX9" fmla="*/ 1213576 w 2260348"/>
                  <a:gd name="connsiteY9" fmla="*/ 1066870 h 2105897"/>
                  <a:gd name="connsiteX10" fmla="*/ 47442 w 2260348"/>
                  <a:gd name="connsiteY10" fmla="*/ 115770 h 2105897"/>
                  <a:gd name="connsiteX11" fmla="*/ 27898 w 2260348"/>
                  <a:gd name="connsiteY11" fmla="*/ 88048 h 2105897"/>
                  <a:gd name="connsiteX12" fmla="*/ 0 w 2260348"/>
                  <a:gd name="connsiteY12" fmla="*/ 0 h 210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60348" h="2105897">
                    <a:moveTo>
                      <a:pt x="0" y="0"/>
                    </a:moveTo>
                    <a:cubicBezTo>
                      <a:pt x="378402" y="570772"/>
                      <a:pt x="910424" y="796619"/>
                      <a:pt x="1238796" y="1054170"/>
                    </a:cubicBezTo>
                    <a:cubicBezTo>
                      <a:pt x="1567169" y="1311725"/>
                      <a:pt x="1722546" y="1542151"/>
                      <a:pt x="1837760" y="1801467"/>
                    </a:cubicBezTo>
                    <a:cubicBezTo>
                      <a:pt x="1952969" y="2060782"/>
                      <a:pt x="2107994" y="1979041"/>
                      <a:pt x="2107994" y="1979041"/>
                    </a:cubicBezTo>
                    <a:cubicBezTo>
                      <a:pt x="2107994" y="1979041"/>
                      <a:pt x="2141092" y="2017886"/>
                      <a:pt x="2207732" y="2056334"/>
                    </a:cubicBezTo>
                    <a:lnTo>
                      <a:pt x="2249407" y="2076071"/>
                    </a:lnTo>
                    <a:lnTo>
                      <a:pt x="2260348" y="2105897"/>
                    </a:lnTo>
                    <a:cubicBezTo>
                      <a:pt x="2141614" y="2060798"/>
                      <a:pt x="2082774" y="1991741"/>
                      <a:pt x="2082774" y="1991741"/>
                    </a:cubicBezTo>
                    <a:cubicBezTo>
                      <a:pt x="2082774" y="1991741"/>
                      <a:pt x="1927748" y="2073482"/>
                      <a:pt x="1812538" y="1814167"/>
                    </a:cubicBezTo>
                    <a:cubicBezTo>
                      <a:pt x="1697325" y="1554851"/>
                      <a:pt x="1541948" y="1324425"/>
                      <a:pt x="1213576" y="1066870"/>
                    </a:cubicBezTo>
                    <a:cubicBezTo>
                      <a:pt x="905726" y="825416"/>
                      <a:pt x="418888" y="611827"/>
                      <a:pt x="47442" y="115770"/>
                    </a:cubicBezTo>
                    <a:lnTo>
                      <a:pt x="27898" y="880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7" name="任意多边形: 形状 296"/>
              <p:cNvSpPr/>
              <p:nvPr/>
            </p:nvSpPr>
            <p:spPr>
              <a:xfrm>
                <a:off x="7842896" y="2042900"/>
                <a:ext cx="74899" cy="144086"/>
              </a:xfrm>
              <a:custGeom>
                <a:avLst/>
                <a:gdLst>
                  <a:gd name="connsiteX0" fmla="*/ 0 w 74899"/>
                  <a:gd name="connsiteY0" fmla="*/ 0 h 144086"/>
                  <a:gd name="connsiteX1" fmla="*/ 53119 w 74899"/>
                  <a:gd name="connsiteY1" fmla="*/ 75348 h 144086"/>
                  <a:gd name="connsiteX2" fmla="*/ 74899 w 74899"/>
                  <a:gd name="connsiteY2" fmla="*/ 144086 h 144086"/>
                  <a:gd name="connsiteX3" fmla="*/ 64345 w 74899"/>
                  <a:gd name="connsiteY3" fmla="*/ 141550 h 144086"/>
                  <a:gd name="connsiteX4" fmla="*/ 43138 w 74899"/>
                  <a:gd name="connsiteY4" fmla="*/ 136146 h 144086"/>
                  <a:gd name="connsiteX5" fmla="*/ 0 w 74899"/>
                  <a:gd name="connsiteY5" fmla="*/ 0 h 144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899" h="144086">
                    <a:moveTo>
                      <a:pt x="0" y="0"/>
                    </a:moveTo>
                    <a:lnTo>
                      <a:pt x="53119" y="75348"/>
                    </a:lnTo>
                    <a:lnTo>
                      <a:pt x="74899" y="144086"/>
                    </a:lnTo>
                    <a:cubicBezTo>
                      <a:pt x="74899" y="144086"/>
                      <a:pt x="71156" y="143222"/>
                      <a:pt x="64345" y="141550"/>
                    </a:cubicBezTo>
                    <a:lnTo>
                      <a:pt x="43138" y="13614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8" name="任意多边形: 形状 297"/>
              <p:cNvSpPr/>
              <p:nvPr/>
            </p:nvSpPr>
            <p:spPr>
              <a:xfrm>
                <a:off x="5167453" y="2046054"/>
                <a:ext cx="975650" cy="769240"/>
              </a:xfrm>
              <a:custGeom>
                <a:avLst/>
                <a:gdLst>
                  <a:gd name="connsiteX0" fmla="*/ 749 w 975650"/>
                  <a:gd name="connsiteY0" fmla="*/ 0 h 769240"/>
                  <a:gd name="connsiteX1" fmla="*/ 975650 w 975650"/>
                  <a:gd name="connsiteY1" fmla="*/ 765965 h 769240"/>
                  <a:gd name="connsiteX2" fmla="*/ 930797 w 975650"/>
                  <a:gd name="connsiteY2" fmla="*/ 768616 h 769240"/>
                  <a:gd name="connsiteX3" fmla="*/ 897607 w 975650"/>
                  <a:gd name="connsiteY3" fmla="*/ 769240 h 769240"/>
                  <a:gd name="connsiteX4" fmla="*/ 787995 w 975650"/>
                  <a:gd name="connsiteY4" fmla="*/ 749683 h 769240"/>
                  <a:gd name="connsiteX5" fmla="*/ 16492 w 975650"/>
                  <a:gd name="connsiteY5" fmla="*/ 165445 h 769240"/>
                  <a:gd name="connsiteX6" fmla="*/ 0 w 975650"/>
                  <a:gd name="connsiteY6" fmla="*/ 118968 h 769240"/>
                  <a:gd name="connsiteX7" fmla="*/ 749 w 975650"/>
                  <a:gd name="connsiteY7" fmla="*/ 0 h 76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5650" h="769240">
                    <a:moveTo>
                      <a:pt x="749" y="0"/>
                    </a:moveTo>
                    <a:cubicBezTo>
                      <a:pt x="749" y="0"/>
                      <a:pt x="56416" y="642300"/>
                      <a:pt x="975650" y="765965"/>
                    </a:cubicBezTo>
                    <a:cubicBezTo>
                      <a:pt x="975650" y="765965"/>
                      <a:pt x="959289" y="767545"/>
                      <a:pt x="930797" y="768616"/>
                    </a:cubicBezTo>
                    <a:lnTo>
                      <a:pt x="897607" y="769240"/>
                    </a:lnTo>
                    <a:lnTo>
                      <a:pt x="787995" y="749683"/>
                    </a:lnTo>
                    <a:cubicBezTo>
                      <a:pt x="278968" y="634709"/>
                      <a:pt x="87547" y="345486"/>
                      <a:pt x="16492" y="165445"/>
                    </a:cubicBezTo>
                    <a:lnTo>
                      <a:pt x="0" y="118968"/>
                    </a:lnTo>
                    <a:lnTo>
                      <a:pt x="74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5139410" y="2058754"/>
                <a:ext cx="978473" cy="769582"/>
              </a:xfrm>
              <a:custGeom>
                <a:avLst/>
                <a:gdLst>
                  <a:gd name="connsiteX0" fmla="*/ 3572 w 978473"/>
                  <a:gd name="connsiteY0" fmla="*/ 0 h 769582"/>
                  <a:gd name="connsiteX1" fmla="*/ 26633 w 978473"/>
                  <a:gd name="connsiteY1" fmla="*/ 102292 h 769582"/>
                  <a:gd name="connsiteX2" fmla="*/ 28044 w 978473"/>
                  <a:gd name="connsiteY2" fmla="*/ 106268 h 769582"/>
                  <a:gd name="connsiteX3" fmla="*/ 27839 w 978473"/>
                  <a:gd name="connsiteY3" fmla="*/ 138793 h 769582"/>
                  <a:gd name="connsiteX4" fmla="*/ 907536 w 978473"/>
                  <a:gd name="connsiteY4" fmla="*/ 756881 h 769582"/>
                  <a:gd name="connsiteX5" fmla="*/ 925651 w 978473"/>
                  <a:gd name="connsiteY5" fmla="*/ 756540 h 769582"/>
                  <a:gd name="connsiteX6" fmla="*/ 978473 w 978473"/>
                  <a:gd name="connsiteY6" fmla="*/ 765965 h 769582"/>
                  <a:gd name="connsiteX7" fmla="*/ 3572 w 978473"/>
                  <a:gd name="connsiteY7" fmla="*/ 0 h 769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78473" h="769582">
                    <a:moveTo>
                      <a:pt x="3572" y="0"/>
                    </a:moveTo>
                    <a:cubicBezTo>
                      <a:pt x="3572" y="0"/>
                      <a:pt x="7051" y="40144"/>
                      <a:pt x="26633" y="102292"/>
                    </a:cubicBezTo>
                    <a:lnTo>
                      <a:pt x="28044" y="106268"/>
                    </a:lnTo>
                    <a:lnTo>
                      <a:pt x="27839" y="138793"/>
                    </a:lnTo>
                    <a:cubicBezTo>
                      <a:pt x="72261" y="701471"/>
                      <a:pt x="670155" y="757126"/>
                      <a:pt x="907536" y="756881"/>
                    </a:cubicBezTo>
                    <a:lnTo>
                      <a:pt x="925651" y="756540"/>
                    </a:lnTo>
                    <a:lnTo>
                      <a:pt x="978473" y="765965"/>
                    </a:lnTo>
                    <a:cubicBezTo>
                      <a:pt x="978473" y="765965"/>
                      <a:pt x="-68655" y="867085"/>
                      <a:pt x="357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5718541" y="2145409"/>
                <a:ext cx="1789639" cy="1831434"/>
              </a:xfrm>
              <a:custGeom>
                <a:avLst/>
                <a:gdLst>
                  <a:gd name="connsiteX0" fmla="*/ 2 w 1789639"/>
                  <a:gd name="connsiteY0" fmla="*/ 0 h 1831434"/>
                  <a:gd name="connsiteX1" fmla="*/ 459090 w 1789639"/>
                  <a:gd name="connsiteY1" fmla="*/ 355856 h 1831434"/>
                  <a:gd name="connsiteX2" fmla="*/ 949535 w 1789639"/>
                  <a:gd name="connsiteY2" fmla="*/ 841721 h 1831434"/>
                  <a:gd name="connsiteX3" fmla="*/ 1037264 w 1789639"/>
                  <a:gd name="connsiteY3" fmla="*/ 1085179 h 1831434"/>
                  <a:gd name="connsiteX4" fmla="*/ 1153535 w 1789639"/>
                  <a:gd name="connsiteY4" fmla="*/ 1173967 h 1831434"/>
                  <a:gd name="connsiteX5" fmla="*/ 1455482 w 1789639"/>
                  <a:gd name="connsiteY5" fmla="*/ 1711274 h 1831434"/>
                  <a:gd name="connsiteX6" fmla="*/ 1737636 w 1789639"/>
                  <a:gd name="connsiteY6" fmla="*/ 1811687 h 1831434"/>
                  <a:gd name="connsiteX7" fmla="*/ 1784938 w 1789639"/>
                  <a:gd name="connsiteY7" fmla="*/ 1816770 h 1831434"/>
                  <a:gd name="connsiteX8" fmla="*/ 1789639 w 1789639"/>
                  <a:gd name="connsiteY8" fmla="*/ 1831434 h 1831434"/>
                  <a:gd name="connsiteX9" fmla="*/ 1768148 w 1789639"/>
                  <a:gd name="connsiteY9" fmla="*/ 1830376 h 1831434"/>
                  <a:gd name="connsiteX10" fmla="*/ 1430261 w 1789639"/>
                  <a:gd name="connsiteY10" fmla="*/ 1723974 h 1831434"/>
                  <a:gd name="connsiteX11" fmla="*/ 1128314 w 1789639"/>
                  <a:gd name="connsiteY11" fmla="*/ 1186667 h 1831434"/>
                  <a:gd name="connsiteX12" fmla="*/ 1012043 w 1789639"/>
                  <a:gd name="connsiteY12" fmla="*/ 1097879 h 1831434"/>
                  <a:gd name="connsiteX13" fmla="*/ 924314 w 1789639"/>
                  <a:gd name="connsiteY13" fmla="*/ 854421 h 1831434"/>
                  <a:gd name="connsiteX14" fmla="*/ 433869 w 1789639"/>
                  <a:gd name="connsiteY14" fmla="*/ 368556 h 1831434"/>
                  <a:gd name="connsiteX15" fmla="*/ 33843 w 1789639"/>
                  <a:gd name="connsiteY15" fmla="*/ 88338 h 1831434"/>
                  <a:gd name="connsiteX16" fmla="*/ 8825 w 1789639"/>
                  <a:gd name="connsiteY16" fmla="*/ 56298 h 1831434"/>
                  <a:gd name="connsiteX17" fmla="*/ 6916 w 1789639"/>
                  <a:gd name="connsiteY17" fmla="*/ 50097 h 1831434"/>
                  <a:gd name="connsiteX18" fmla="*/ 2 w 1789639"/>
                  <a:gd name="connsiteY18" fmla="*/ 0 h 1831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89639" h="1831434">
                    <a:moveTo>
                      <a:pt x="2" y="0"/>
                    </a:moveTo>
                    <a:cubicBezTo>
                      <a:pt x="170178" y="225492"/>
                      <a:pt x="226903" y="248748"/>
                      <a:pt x="459090" y="355856"/>
                    </a:cubicBezTo>
                    <a:cubicBezTo>
                      <a:pt x="691277" y="462965"/>
                      <a:pt x="813888" y="621512"/>
                      <a:pt x="949535" y="841721"/>
                    </a:cubicBezTo>
                    <a:cubicBezTo>
                      <a:pt x="1003441" y="929096"/>
                      <a:pt x="1027754" y="1014010"/>
                      <a:pt x="1037264" y="1085179"/>
                    </a:cubicBezTo>
                    <a:cubicBezTo>
                      <a:pt x="1080602" y="1117242"/>
                      <a:pt x="1119005" y="1147896"/>
                      <a:pt x="1153535" y="1173967"/>
                    </a:cubicBezTo>
                    <a:cubicBezTo>
                      <a:pt x="1359297" y="1330753"/>
                      <a:pt x="1318426" y="1590424"/>
                      <a:pt x="1455482" y="1711274"/>
                    </a:cubicBezTo>
                    <a:cubicBezTo>
                      <a:pt x="1575406" y="1817015"/>
                      <a:pt x="1619262" y="1802178"/>
                      <a:pt x="1737636" y="1811687"/>
                    </a:cubicBezTo>
                    <a:lnTo>
                      <a:pt x="1784938" y="1816770"/>
                    </a:lnTo>
                    <a:lnTo>
                      <a:pt x="1789639" y="1831434"/>
                    </a:lnTo>
                    <a:cubicBezTo>
                      <a:pt x="1782241" y="1831434"/>
                      <a:pt x="1775194" y="1831434"/>
                      <a:pt x="1768148" y="1830376"/>
                    </a:cubicBezTo>
                    <a:cubicBezTo>
                      <a:pt x="1605018" y="1808178"/>
                      <a:pt x="1567317" y="1844821"/>
                      <a:pt x="1430261" y="1723974"/>
                    </a:cubicBezTo>
                    <a:cubicBezTo>
                      <a:pt x="1293205" y="1603124"/>
                      <a:pt x="1334076" y="1343453"/>
                      <a:pt x="1128314" y="1186667"/>
                    </a:cubicBezTo>
                    <a:cubicBezTo>
                      <a:pt x="1093784" y="1160596"/>
                      <a:pt x="1055381" y="1129942"/>
                      <a:pt x="1012043" y="1097879"/>
                    </a:cubicBezTo>
                    <a:cubicBezTo>
                      <a:pt x="1002533" y="1026710"/>
                      <a:pt x="978220" y="941796"/>
                      <a:pt x="924314" y="854421"/>
                    </a:cubicBezTo>
                    <a:cubicBezTo>
                      <a:pt x="788667" y="634212"/>
                      <a:pt x="666056" y="475665"/>
                      <a:pt x="433869" y="368556"/>
                    </a:cubicBezTo>
                    <a:cubicBezTo>
                      <a:pt x="230706" y="274837"/>
                      <a:pt x="161880" y="245316"/>
                      <a:pt x="33843" y="88338"/>
                    </a:cubicBezTo>
                    <a:lnTo>
                      <a:pt x="8825" y="56298"/>
                    </a:lnTo>
                    <a:lnTo>
                      <a:pt x="6916" y="50097"/>
                    </a:lnTo>
                    <a:cubicBezTo>
                      <a:pt x="-262" y="18586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5693320" y="2158109"/>
                <a:ext cx="972995" cy="1009060"/>
              </a:xfrm>
              <a:custGeom>
                <a:avLst/>
                <a:gdLst>
                  <a:gd name="connsiteX0" fmla="*/ 2 w 972995"/>
                  <a:gd name="connsiteY0" fmla="*/ 0 h 1009060"/>
                  <a:gd name="connsiteX1" fmla="*/ 34046 w 972995"/>
                  <a:gd name="connsiteY1" fmla="*/ 43598 h 1009060"/>
                  <a:gd name="connsiteX2" fmla="*/ 49451 w 972995"/>
                  <a:gd name="connsiteY2" fmla="*/ 93652 h 1009060"/>
                  <a:gd name="connsiteX3" fmla="*/ 505802 w 972995"/>
                  <a:gd name="connsiteY3" fmla="*/ 517206 h 1009060"/>
                  <a:gd name="connsiteX4" fmla="*/ 972995 w 972995"/>
                  <a:gd name="connsiteY4" fmla="*/ 1009060 h 1009060"/>
                  <a:gd name="connsiteX5" fmla="*/ 925339 w 972995"/>
                  <a:gd name="connsiteY5" fmla="*/ 979160 h 1009060"/>
                  <a:gd name="connsiteX6" fmla="*/ 879928 w 972995"/>
                  <a:gd name="connsiteY6" fmla="*/ 892934 h 1009060"/>
                  <a:gd name="connsiteX7" fmla="*/ 480581 w 972995"/>
                  <a:gd name="connsiteY7" fmla="*/ 529906 h 1009060"/>
                  <a:gd name="connsiteX8" fmla="*/ 2 w 972995"/>
                  <a:gd name="connsiteY8" fmla="*/ 0 h 100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72995" h="1009060">
                    <a:moveTo>
                      <a:pt x="2" y="0"/>
                    </a:moveTo>
                    <a:lnTo>
                      <a:pt x="34046" y="43598"/>
                    </a:lnTo>
                    <a:lnTo>
                      <a:pt x="49451" y="93652"/>
                    </a:lnTo>
                    <a:cubicBezTo>
                      <a:pt x="90823" y="201209"/>
                      <a:pt x="202798" y="371869"/>
                      <a:pt x="505802" y="517206"/>
                    </a:cubicBezTo>
                    <a:cubicBezTo>
                      <a:pt x="762299" y="640168"/>
                      <a:pt x="899710" y="844875"/>
                      <a:pt x="972995" y="1009060"/>
                    </a:cubicBezTo>
                    <a:lnTo>
                      <a:pt x="925339" y="979160"/>
                    </a:lnTo>
                    <a:lnTo>
                      <a:pt x="879928" y="892934"/>
                    </a:lnTo>
                    <a:cubicBezTo>
                      <a:pt x="798341" y="760331"/>
                      <a:pt x="672954" y="622128"/>
                      <a:pt x="480581" y="529906"/>
                    </a:cubicBezTo>
                    <a:cubicBezTo>
                      <a:pt x="-4226" y="297367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8243496" y="2278398"/>
                <a:ext cx="222253" cy="42513"/>
              </a:xfrm>
              <a:custGeom>
                <a:avLst/>
                <a:gdLst>
                  <a:gd name="connsiteX0" fmla="*/ 222253 w 222253"/>
                  <a:gd name="connsiteY0" fmla="*/ 0 h 42513"/>
                  <a:gd name="connsiteX1" fmla="*/ 199728 w 222253"/>
                  <a:gd name="connsiteY1" fmla="*/ 11926 h 42513"/>
                  <a:gd name="connsiteX2" fmla="*/ 0 w 222253"/>
                  <a:gd name="connsiteY2" fmla="*/ 41433 h 42513"/>
                  <a:gd name="connsiteX3" fmla="*/ 43844 w 222253"/>
                  <a:gd name="connsiteY3" fmla="*/ 29613 h 42513"/>
                  <a:gd name="connsiteX4" fmla="*/ 87182 w 222253"/>
                  <a:gd name="connsiteY4" fmla="*/ 28711 h 42513"/>
                  <a:gd name="connsiteX5" fmla="*/ 151100 w 222253"/>
                  <a:gd name="connsiteY5" fmla="*/ 20409 h 42513"/>
                  <a:gd name="connsiteX6" fmla="*/ 222253 w 222253"/>
                  <a:gd name="connsiteY6" fmla="*/ 0 h 4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2253" h="42513">
                    <a:moveTo>
                      <a:pt x="222253" y="0"/>
                    </a:moveTo>
                    <a:lnTo>
                      <a:pt x="199728" y="11926"/>
                    </a:lnTo>
                    <a:cubicBezTo>
                      <a:pt x="98653" y="51211"/>
                      <a:pt x="0" y="41433"/>
                      <a:pt x="0" y="41433"/>
                    </a:cubicBezTo>
                    <a:lnTo>
                      <a:pt x="43844" y="29613"/>
                    </a:lnTo>
                    <a:lnTo>
                      <a:pt x="87182" y="28711"/>
                    </a:lnTo>
                    <a:cubicBezTo>
                      <a:pt x="105831" y="27478"/>
                      <a:pt x="127638" y="25017"/>
                      <a:pt x="151100" y="20409"/>
                    </a:cubicBezTo>
                    <a:lnTo>
                      <a:pt x="2222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8268716" y="2280900"/>
                <a:ext cx="77972" cy="27144"/>
              </a:xfrm>
              <a:custGeom>
                <a:avLst/>
                <a:gdLst>
                  <a:gd name="connsiteX0" fmla="*/ 77972 w 77972"/>
                  <a:gd name="connsiteY0" fmla="*/ 0 h 27144"/>
                  <a:gd name="connsiteX1" fmla="*/ 75334 w 77972"/>
                  <a:gd name="connsiteY1" fmla="*/ 1925 h 27144"/>
                  <a:gd name="connsiteX2" fmla="*/ 27644 w 77972"/>
                  <a:gd name="connsiteY2" fmla="*/ 24678 h 27144"/>
                  <a:gd name="connsiteX3" fmla="*/ 18623 w 77972"/>
                  <a:gd name="connsiteY3" fmla="*/ 27110 h 27144"/>
                  <a:gd name="connsiteX4" fmla="*/ 16994 w 77972"/>
                  <a:gd name="connsiteY4" fmla="*/ 27144 h 27144"/>
                  <a:gd name="connsiteX5" fmla="*/ 0 w 77972"/>
                  <a:gd name="connsiteY5" fmla="*/ 26230 h 27144"/>
                  <a:gd name="connsiteX6" fmla="*/ 52865 w 77972"/>
                  <a:gd name="connsiteY6" fmla="*/ 11978 h 27144"/>
                  <a:gd name="connsiteX7" fmla="*/ 77972 w 77972"/>
                  <a:gd name="connsiteY7" fmla="*/ 0 h 2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972" h="27144">
                    <a:moveTo>
                      <a:pt x="77972" y="0"/>
                    </a:moveTo>
                    <a:lnTo>
                      <a:pt x="75334" y="1925"/>
                    </a:lnTo>
                    <a:cubicBezTo>
                      <a:pt x="60309" y="10895"/>
                      <a:pt x="44408" y="18495"/>
                      <a:pt x="27644" y="24678"/>
                    </a:cubicBezTo>
                    <a:lnTo>
                      <a:pt x="18623" y="27110"/>
                    </a:lnTo>
                    <a:lnTo>
                      <a:pt x="16994" y="27144"/>
                    </a:lnTo>
                    <a:cubicBezTo>
                      <a:pt x="6166" y="26841"/>
                      <a:pt x="0" y="26230"/>
                      <a:pt x="0" y="26230"/>
                    </a:cubicBezTo>
                    <a:cubicBezTo>
                      <a:pt x="18476" y="22927"/>
                      <a:pt x="36102" y="18161"/>
                      <a:pt x="52865" y="11978"/>
                    </a:cubicBezTo>
                    <a:lnTo>
                      <a:pt x="7797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8596179" y="2529829"/>
                <a:ext cx="214889" cy="72572"/>
              </a:xfrm>
              <a:custGeom>
                <a:avLst/>
                <a:gdLst>
                  <a:gd name="connsiteX0" fmla="*/ 214889 w 214889"/>
                  <a:gd name="connsiteY0" fmla="*/ 0 h 72572"/>
                  <a:gd name="connsiteX1" fmla="*/ 203076 w 214889"/>
                  <a:gd name="connsiteY1" fmla="*/ 7259 h 72572"/>
                  <a:gd name="connsiteX2" fmla="*/ 0 w 214889"/>
                  <a:gd name="connsiteY2" fmla="*/ 72572 h 72572"/>
                  <a:gd name="connsiteX3" fmla="*/ 15130 w 214889"/>
                  <a:gd name="connsiteY3" fmla="*/ 66169 h 72572"/>
                  <a:gd name="connsiteX4" fmla="*/ 28994 w 214889"/>
                  <a:gd name="connsiteY4" fmla="*/ 58916 h 72572"/>
                  <a:gd name="connsiteX5" fmla="*/ 137382 w 214889"/>
                  <a:gd name="connsiteY5" fmla="*/ 31456 h 72572"/>
                  <a:gd name="connsiteX6" fmla="*/ 214889 w 214889"/>
                  <a:gd name="connsiteY6" fmla="*/ 0 h 7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889" h="72572">
                    <a:moveTo>
                      <a:pt x="214889" y="0"/>
                    </a:moveTo>
                    <a:lnTo>
                      <a:pt x="203076" y="7259"/>
                    </a:lnTo>
                    <a:cubicBezTo>
                      <a:pt x="149047" y="34421"/>
                      <a:pt x="82358" y="56717"/>
                      <a:pt x="0" y="72572"/>
                    </a:cubicBezTo>
                    <a:cubicBezTo>
                      <a:pt x="0" y="72572"/>
                      <a:pt x="5527" y="70563"/>
                      <a:pt x="15130" y="66169"/>
                    </a:cubicBezTo>
                    <a:lnTo>
                      <a:pt x="28994" y="58916"/>
                    </a:lnTo>
                    <a:lnTo>
                      <a:pt x="137382" y="31456"/>
                    </a:lnTo>
                    <a:lnTo>
                      <a:pt x="21488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8621399" y="2585713"/>
                <a:ext cx="9571" cy="3989"/>
              </a:xfrm>
              <a:custGeom>
                <a:avLst/>
                <a:gdLst>
                  <a:gd name="connsiteX0" fmla="*/ 9571 w 9571"/>
                  <a:gd name="connsiteY0" fmla="*/ 0 h 3989"/>
                  <a:gd name="connsiteX1" fmla="*/ 3774 w 9571"/>
                  <a:gd name="connsiteY1" fmla="*/ 3033 h 3989"/>
                  <a:gd name="connsiteX2" fmla="*/ 0 w 9571"/>
                  <a:gd name="connsiteY2" fmla="*/ 3989 h 3989"/>
                  <a:gd name="connsiteX3" fmla="*/ 3964 w 9571"/>
                  <a:gd name="connsiteY3" fmla="*/ 2435 h 3989"/>
                  <a:gd name="connsiteX4" fmla="*/ 9571 w 9571"/>
                  <a:gd name="connsiteY4" fmla="*/ 0 h 3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71" h="3989">
                    <a:moveTo>
                      <a:pt x="9571" y="0"/>
                    </a:moveTo>
                    <a:lnTo>
                      <a:pt x="3774" y="3033"/>
                    </a:lnTo>
                    <a:lnTo>
                      <a:pt x="0" y="3989"/>
                    </a:lnTo>
                    <a:cubicBezTo>
                      <a:pt x="0" y="3989"/>
                      <a:pt x="1382" y="3487"/>
                      <a:pt x="3964" y="2435"/>
                    </a:cubicBezTo>
                    <a:lnTo>
                      <a:pt x="957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>
                <a:off x="7388644" y="2622161"/>
                <a:ext cx="971328" cy="471373"/>
              </a:xfrm>
              <a:custGeom>
                <a:avLst/>
                <a:gdLst>
                  <a:gd name="connsiteX0" fmla="*/ 521266 w 971328"/>
                  <a:gd name="connsiteY0" fmla="*/ 571 h 471373"/>
                  <a:gd name="connsiteX1" fmla="*/ 827576 w 971328"/>
                  <a:gd name="connsiteY1" fmla="*/ 114107 h 471373"/>
                  <a:gd name="connsiteX2" fmla="*/ 920591 w 971328"/>
                  <a:gd name="connsiteY2" fmla="*/ 471373 h 471373"/>
                  <a:gd name="connsiteX3" fmla="*/ 908049 w 971328"/>
                  <a:gd name="connsiteY3" fmla="*/ 461174 h 471373"/>
                  <a:gd name="connsiteX4" fmla="*/ 920665 w 971328"/>
                  <a:gd name="connsiteY4" fmla="*/ 438389 h 471373"/>
                  <a:gd name="connsiteX5" fmla="*/ 802355 w 971328"/>
                  <a:gd name="connsiteY5" fmla="*/ 126807 h 471373"/>
                  <a:gd name="connsiteX6" fmla="*/ 250251 w 971328"/>
                  <a:gd name="connsiteY6" fmla="*/ 71492 h 471373"/>
                  <a:gd name="connsiteX7" fmla="*/ 173089 w 971328"/>
                  <a:gd name="connsiteY7" fmla="*/ 83825 h 471373"/>
                  <a:gd name="connsiteX8" fmla="*/ 82354 w 971328"/>
                  <a:gd name="connsiteY8" fmla="*/ 107623 h 471373"/>
                  <a:gd name="connsiteX9" fmla="*/ 0 w 971328"/>
                  <a:gd name="connsiteY9" fmla="*/ 139354 h 471373"/>
                  <a:gd name="connsiteX10" fmla="*/ 20014 w 971328"/>
                  <a:gd name="connsiteY10" fmla="*/ 128660 h 471373"/>
                  <a:gd name="connsiteX11" fmla="*/ 198310 w 971328"/>
                  <a:gd name="connsiteY11" fmla="*/ 71125 h 471373"/>
                  <a:gd name="connsiteX12" fmla="*/ 275472 w 971328"/>
                  <a:gd name="connsiteY12" fmla="*/ 58792 h 471373"/>
                  <a:gd name="connsiteX13" fmla="*/ 521266 w 971328"/>
                  <a:gd name="connsiteY13" fmla="*/ 571 h 471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71328" h="471373">
                    <a:moveTo>
                      <a:pt x="521266" y="571"/>
                    </a:moveTo>
                    <a:cubicBezTo>
                      <a:pt x="617409" y="-4185"/>
                      <a:pt x="723637" y="19685"/>
                      <a:pt x="827576" y="114107"/>
                    </a:cubicBezTo>
                    <a:cubicBezTo>
                      <a:pt x="1001625" y="272307"/>
                      <a:pt x="997749" y="343124"/>
                      <a:pt x="920591" y="471373"/>
                    </a:cubicBezTo>
                    <a:lnTo>
                      <a:pt x="908049" y="461174"/>
                    </a:lnTo>
                    <a:lnTo>
                      <a:pt x="920665" y="438389"/>
                    </a:lnTo>
                    <a:cubicBezTo>
                      <a:pt x="970717" y="336755"/>
                      <a:pt x="954648" y="265232"/>
                      <a:pt x="802355" y="126807"/>
                    </a:cubicBezTo>
                    <a:cubicBezTo>
                      <a:pt x="594477" y="-62038"/>
                      <a:pt x="377441" y="31328"/>
                      <a:pt x="250251" y="71492"/>
                    </a:cubicBezTo>
                    <a:cubicBezTo>
                      <a:pt x="222767" y="80303"/>
                      <a:pt x="198457" y="85234"/>
                      <a:pt x="173089" y="83825"/>
                    </a:cubicBezTo>
                    <a:cubicBezTo>
                      <a:pt x="142569" y="90123"/>
                      <a:pt x="112197" y="98045"/>
                      <a:pt x="82354" y="107623"/>
                    </a:cubicBezTo>
                    <a:lnTo>
                      <a:pt x="0" y="139354"/>
                    </a:lnTo>
                    <a:lnTo>
                      <a:pt x="20014" y="128660"/>
                    </a:lnTo>
                    <a:cubicBezTo>
                      <a:pt x="76823" y="102813"/>
                      <a:pt x="137269" y="83721"/>
                      <a:pt x="198310" y="71125"/>
                    </a:cubicBezTo>
                    <a:cubicBezTo>
                      <a:pt x="223678" y="72534"/>
                      <a:pt x="247988" y="67603"/>
                      <a:pt x="275472" y="58792"/>
                    </a:cubicBezTo>
                    <a:cubicBezTo>
                      <a:pt x="339067" y="38710"/>
                      <a:pt x="425124" y="5328"/>
                      <a:pt x="521266" y="57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7" name="任意多边形: 形状 306"/>
              <p:cNvSpPr/>
              <p:nvPr/>
            </p:nvSpPr>
            <p:spPr>
              <a:xfrm>
                <a:off x="7069536" y="2761514"/>
                <a:ext cx="319109" cy="411292"/>
              </a:xfrm>
              <a:custGeom>
                <a:avLst/>
                <a:gdLst>
                  <a:gd name="connsiteX0" fmla="*/ 319109 w 319109"/>
                  <a:gd name="connsiteY0" fmla="*/ 0 h 411292"/>
                  <a:gd name="connsiteX1" fmla="*/ 257021 w 319109"/>
                  <a:gd name="connsiteY1" fmla="*/ 33174 h 411292"/>
                  <a:gd name="connsiteX2" fmla="*/ 8302 w 319109"/>
                  <a:gd name="connsiteY2" fmla="*/ 411292 h 411292"/>
                  <a:gd name="connsiteX3" fmla="*/ 0 w 319109"/>
                  <a:gd name="connsiteY3" fmla="*/ 355646 h 411292"/>
                  <a:gd name="connsiteX4" fmla="*/ 229 w 319109"/>
                  <a:gd name="connsiteY4" fmla="*/ 342722 h 411292"/>
                  <a:gd name="connsiteX5" fmla="*/ 3641 w 319109"/>
                  <a:gd name="connsiteY5" fmla="*/ 326551 h 411292"/>
                  <a:gd name="connsiteX6" fmla="*/ 313902 w 319109"/>
                  <a:gd name="connsiteY6" fmla="*/ 2006 h 411292"/>
                  <a:gd name="connsiteX7" fmla="*/ 319109 w 319109"/>
                  <a:gd name="connsiteY7" fmla="*/ 0 h 411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9109" h="411292">
                    <a:moveTo>
                      <a:pt x="319109" y="0"/>
                    </a:moveTo>
                    <a:lnTo>
                      <a:pt x="257021" y="33174"/>
                    </a:lnTo>
                    <a:cubicBezTo>
                      <a:pt x="126002" y="114840"/>
                      <a:pt x="27238" y="239531"/>
                      <a:pt x="8302" y="411292"/>
                    </a:cubicBezTo>
                    <a:cubicBezTo>
                      <a:pt x="8302" y="411292"/>
                      <a:pt x="2136" y="390417"/>
                      <a:pt x="0" y="355646"/>
                    </a:cubicBezTo>
                    <a:lnTo>
                      <a:pt x="229" y="342722"/>
                    </a:lnTo>
                    <a:lnTo>
                      <a:pt x="3641" y="326551"/>
                    </a:lnTo>
                    <a:cubicBezTo>
                      <a:pt x="52606" y="173456"/>
                      <a:pt x="171883" y="66622"/>
                      <a:pt x="313902" y="2006"/>
                    </a:cubicBezTo>
                    <a:lnTo>
                      <a:pt x="319109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8" name="任意多边形: 形状 307"/>
              <p:cNvSpPr/>
              <p:nvPr/>
            </p:nvSpPr>
            <p:spPr>
              <a:xfrm>
                <a:off x="10622494" y="2799798"/>
                <a:ext cx="520851" cy="539309"/>
              </a:xfrm>
              <a:custGeom>
                <a:avLst/>
                <a:gdLst>
                  <a:gd name="connsiteX0" fmla="*/ 163628 w 520851"/>
                  <a:gd name="connsiteY0" fmla="*/ 68 h 539309"/>
                  <a:gd name="connsiteX1" fmla="*/ 493761 w 520851"/>
                  <a:gd name="connsiteY1" fmla="*/ 189797 h 539309"/>
                  <a:gd name="connsiteX2" fmla="*/ 455007 w 520851"/>
                  <a:gd name="connsiteY2" fmla="*/ 539309 h 539309"/>
                  <a:gd name="connsiteX3" fmla="*/ 441700 w 520851"/>
                  <a:gd name="connsiteY3" fmla="*/ 529192 h 539309"/>
                  <a:gd name="connsiteX4" fmla="*/ 466046 w 520851"/>
                  <a:gd name="connsiteY4" fmla="*/ 482569 h 539309"/>
                  <a:gd name="connsiteX5" fmla="*/ 468540 w 520851"/>
                  <a:gd name="connsiteY5" fmla="*/ 202497 h 539309"/>
                  <a:gd name="connsiteX6" fmla="*/ 57422 w 520851"/>
                  <a:gd name="connsiteY6" fmla="*/ 22810 h 539309"/>
                  <a:gd name="connsiteX7" fmla="*/ 0 w 520851"/>
                  <a:gd name="connsiteY7" fmla="*/ 42658 h 539309"/>
                  <a:gd name="connsiteX8" fmla="*/ 13458 w 520851"/>
                  <a:gd name="connsiteY8" fmla="*/ 34024 h 539309"/>
                  <a:gd name="connsiteX9" fmla="*/ 163628 w 520851"/>
                  <a:gd name="connsiteY9" fmla="*/ 68 h 539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851" h="539309">
                    <a:moveTo>
                      <a:pt x="163628" y="68"/>
                    </a:moveTo>
                    <a:cubicBezTo>
                      <a:pt x="276991" y="-2046"/>
                      <a:pt x="406912" y="44990"/>
                      <a:pt x="493761" y="189797"/>
                    </a:cubicBezTo>
                    <a:cubicBezTo>
                      <a:pt x="493761" y="189797"/>
                      <a:pt x="575502" y="349757"/>
                      <a:pt x="455007" y="539309"/>
                    </a:cubicBezTo>
                    <a:lnTo>
                      <a:pt x="441700" y="529192"/>
                    </a:lnTo>
                    <a:lnTo>
                      <a:pt x="466046" y="482569"/>
                    </a:lnTo>
                    <a:cubicBezTo>
                      <a:pt x="531123" y="324967"/>
                      <a:pt x="468540" y="202497"/>
                      <a:pt x="468540" y="202497"/>
                    </a:cubicBezTo>
                    <a:cubicBezTo>
                      <a:pt x="359979" y="21488"/>
                      <a:pt x="184117" y="-6753"/>
                      <a:pt x="57422" y="22810"/>
                    </a:cubicBezTo>
                    <a:lnTo>
                      <a:pt x="0" y="42658"/>
                    </a:lnTo>
                    <a:lnTo>
                      <a:pt x="13458" y="34024"/>
                    </a:lnTo>
                    <a:cubicBezTo>
                      <a:pt x="54406" y="14470"/>
                      <a:pt x="106947" y="1125"/>
                      <a:pt x="163628" y="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09" name="任意多边形: 形状 308"/>
              <p:cNvSpPr/>
              <p:nvPr/>
            </p:nvSpPr>
            <p:spPr>
              <a:xfrm>
                <a:off x="10338757" y="2842455"/>
                <a:ext cx="283736" cy="249994"/>
              </a:xfrm>
              <a:custGeom>
                <a:avLst/>
                <a:gdLst>
                  <a:gd name="connsiteX0" fmla="*/ 283736 w 283736"/>
                  <a:gd name="connsiteY0" fmla="*/ 0 h 249994"/>
                  <a:gd name="connsiteX1" fmla="*/ 245399 w 283736"/>
                  <a:gd name="connsiteY1" fmla="*/ 24595 h 249994"/>
                  <a:gd name="connsiteX2" fmla="*/ 216586 w 283736"/>
                  <a:gd name="connsiteY2" fmla="*/ 62580 h 249994"/>
                  <a:gd name="connsiteX3" fmla="*/ 171843 w 283736"/>
                  <a:gd name="connsiteY3" fmla="*/ 118953 h 249994"/>
                  <a:gd name="connsiteX4" fmla="*/ 5455 w 283736"/>
                  <a:gd name="connsiteY4" fmla="*/ 248671 h 249994"/>
                  <a:gd name="connsiteX5" fmla="*/ 0 w 283736"/>
                  <a:gd name="connsiteY5" fmla="*/ 249994 h 249994"/>
                  <a:gd name="connsiteX6" fmla="*/ 67225 w 283736"/>
                  <a:gd name="connsiteY6" fmla="*/ 211304 h 249994"/>
                  <a:gd name="connsiteX7" fmla="*/ 146621 w 283736"/>
                  <a:gd name="connsiteY7" fmla="*/ 131653 h 249994"/>
                  <a:gd name="connsiteX8" fmla="*/ 191365 w 283736"/>
                  <a:gd name="connsiteY8" fmla="*/ 75280 h 249994"/>
                  <a:gd name="connsiteX9" fmla="*/ 271973 w 283736"/>
                  <a:gd name="connsiteY9" fmla="*/ 4066 h 249994"/>
                  <a:gd name="connsiteX10" fmla="*/ 283736 w 283736"/>
                  <a:gd name="connsiteY10" fmla="*/ 0 h 249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3736" h="249994">
                    <a:moveTo>
                      <a:pt x="283736" y="0"/>
                    </a:moveTo>
                    <a:lnTo>
                      <a:pt x="245399" y="24595"/>
                    </a:lnTo>
                    <a:cubicBezTo>
                      <a:pt x="231654" y="36717"/>
                      <a:pt x="221739" y="49632"/>
                      <a:pt x="216586" y="62580"/>
                    </a:cubicBezTo>
                    <a:cubicBezTo>
                      <a:pt x="206369" y="88303"/>
                      <a:pt x="191573" y="107327"/>
                      <a:pt x="171843" y="118953"/>
                    </a:cubicBezTo>
                    <a:cubicBezTo>
                      <a:pt x="121812" y="182373"/>
                      <a:pt x="65615" y="224696"/>
                      <a:pt x="5455" y="248671"/>
                    </a:cubicBezTo>
                    <a:lnTo>
                      <a:pt x="0" y="249994"/>
                    </a:lnTo>
                    <a:lnTo>
                      <a:pt x="67225" y="211304"/>
                    </a:lnTo>
                    <a:cubicBezTo>
                      <a:pt x="95049" y="189799"/>
                      <a:pt x="121605" y="163363"/>
                      <a:pt x="146621" y="131653"/>
                    </a:cubicBezTo>
                    <a:cubicBezTo>
                      <a:pt x="166352" y="120027"/>
                      <a:pt x="181149" y="101003"/>
                      <a:pt x="191365" y="75280"/>
                    </a:cubicBezTo>
                    <a:cubicBezTo>
                      <a:pt x="201671" y="49384"/>
                      <a:pt x="231026" y="23620"/>
                      <a:pt x="271973" y="4066"/>
                    </a:cubicBezTo>
                    <a:lnTo>
                      <a:pt x="28373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0" name="任意多边形: 形状 309"/>
              <p:cNvSpPr/>
              <p:nvPr/>
            </p:nvSpPr>
            <p:spPr>
              <a:xfrm>
                <a:off x="7749733" y="2868759"/>
                <a:ext cx="546960" cy="237474"/>
              </a:xfrm>
              <a:custGeom>
                <a:avLst/>
                <a:gdLst>
                  <a:gd name="connsiteX0" fmla="*/ 81007 w 546960"/>
                  <a:gd name="connsiteY0" fmla="*/ 203 h 237474"/>
                  <a:gd name="connsiteX1" fmla="*/ 439676 w 546960"/>
                  <a:gd name="connsiteY1" fmla="*/ 127332 h 237474"/>
                  <a:gd name="connsiteX2" fmla="*/ 546960 w 546960"/>
                  <a:gd name="connsiteY2" fmla="*/ 214575 h 237474"/>
                  <a:gd name="connsiteX3" fmla="*/ 534281 w 546960"/>
                  <a:gd name="connsiteY3" fmla="*/ 237474 h 237474"/>
                  <a:gd name="connsiteX4" fmla="*/ 133845 w 546960"/>
                  <a:gd name="connsiteY4" fmla="*/ 20459 h 237474"/>
                  <a:gd name="connsiteX5" fmla="*/ 57165 w 546960"/>
                  <a:gd name="connsiteY5" fmla="*/ 13037 h 237474"/>
                  <a:gd name="connsiteX6" fmla="*/ 44988 w 546960"/>
                  <a:gd name="connsiteY6" fmla="*/ 10054 h 237474"/>
                  <a:gd name="connsiteX7" fmla="*/ 0 w 546960"/>
                  <a:gd name="connsiteY7" fmla="*/ 3861 h 237474"/>
                  <a:gd name="connsiteX8" fmla="*/ 81007 w 546960"/>
                  <a:gd name="connsiteY8" fmla="*/ 203 h 237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6960" h="237474">
                    <a:moveTo>
                      <a:pt x="81007" y="203"/>
                    </a:moveTo>
                    <a:cubicBezTo>
                      <a:pt x="213593" y="3768"/>
                      <a:pt x="333894" y="54058"/>
                      <a:pt x="439676" y="127332"/>
                    </a:cubicBezTo>
                    <a:lnTo>
                      <a:pt x="546960" y="214575"/>
                    </a:lnTo>
                    <a:lnTo>
                      <a:pt x="534281" y="237474"/>
                    </a:lnTo>
                    <a:cubicBezTo>
                      <a:pt x="421710" y="132038"/>
                      <a:pt x="286944" y="46026"/>
                      <a:pt x="133845" y="20459"/>
                    </a:cubicBezTo>
                    <a:lnTo>
                      <a:pt x="57165" y="13037"/>
                    </a:lnTo>
                    <a:lnTo>
                      <a:pt x="44988" y="10054"/>
                    </a:lnTo>
                    <a:cubicBezTo>
                      <a:pt x="16472" y="4500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1" name="任意多边形: 形状 310"/>
              <p:cNvSpPr/>
              <p:nvPr/>
            </p:nvSpPr>
            <p:spPr>
              <a:xfrm>
                <a:off x="7724513" y="2881459"/>
                <a:ext cx="533127" cy="756424"/>
              </a:xfrm>
              <a:custGeom>
                <a:avLst/>
                <a:gdLst>
                  <a:gd name="connsiteX0" fmla="*/ 81007 w 533127"/>
                  <a:gd name="connsiteY0" fmla="*/ 203 h 756424"/>
                  <a:gd name="connsiteX1" fmla="*/ 82386 w 533127"/>
                  <a:gd name="connsiteY1" fmla="*/ 337 h 756424"/>
                  <a:gd name="connsiteX2" fmla="*/ 121465 w 533127"/>
                  <a:gd name="connsiteY2" fmla="*/ 9908 h 756424"/>
                  <a:gd name="connsiteX3" fmla="*/ 532578 w 533127"/>
                  <a:gd name="connsiteY3" fmla="*/ 295575 h 756424"/>
                  <a:gd name="connsiteX4" fmla="*/ 407500 w 533127"/>
                  <a:gd name="connsiteY4" fmla="*/ 621480 h 756424"/>
                  <a:gd name="connsiteX5" fmla="*/ 285591 w 533127"/>
                  <a:gd name="connsiteY5" fmla="*/ 756424 h 756424"/>
                  <a:gd name="connsiteX6" fmla="*/ 282841 w 533127"/>
                  <a:gd name="connsiteY6" fmla="*/ 749770 h 756424"/>
                  <a:gd name="connsiteX7" fmla="*/ 316431 w 533127"/>
                  <a:gd name="connsiteY7" fmla="*/ 720837 h 756424"/>
                  <a:gd name="connsiteX8" fmla="*/ 382279 w 533127"/>
                  <a:gd name="connsiteY8" fmla="*/ 634180 h 756424"/>
                  <a:gd name="connsiteX9" fmla="*/ 507357 w 533127"/>
                  <a:gd name="connsiteY9" fmla="*/ 308275 h 756424"/>
                  <a:gd name="connsiteX10" fmla="*/ 0 w 533127"/>
                  <a:gd name="connsiteY10" fmla="*/ 3861 h 756424"/>
                  <a:gd name="connsiteX11" fmla="*/ 81007 w 533127"/>
                  <a:gd name="connsiteY11" fmla="*/ 203 h 756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3127" h="756424">
                    <a:moveTo>
                      <a:pt x="81007" y="203"/>
                    </a:moveTo>
                    <a:lnTo>
                      <a:pt x="82386" y="337"/>
                    </a:lnTo>
                    <a:lnTo>
                      <a:pt x="121465" y="9908"/>
                    </a:lnTo>
                    <a:cubicBezTo>
                      <a:pt x="220105" y="38759"/>
                      <a:pt x="380195" y="111702"/>
                      <a:pt x="532578" y="295575"/>
                    </a:cubicBezTo>
                    <a:cubicBezTo>
                      <a:pt x="533632" y="310023"/>
                      <a:pt x="543498" y="476324"/>
                      <a:pt x="407500" y="621480"/>
                    </a:cubicBezTo>
                    <a:cubicBezTo>
                      <a:pt x="407500" y="621480"/>
                      <a:pt x="373324" y="691946"/>
                      <a:pt x="285591" y="756424"/>
                    </a:cubicBezTo>
                    <a:lnTo>
                      <a:pt x="282841" y="749770"/>
                    </a:lnTo>
                    <a:lnTo>
                      <a:pt x="316431" y="720837"/>
                    </a:lnTo>
                    <a:cubicBezTo>
                      <a:pt x="363055" y="673817"/>
                      <a:pt x="382279" y="634180"/>
                      <a:pt x="382279" y="634180"/>
                    </a:cubicBezTo>
                    <a:cubicBezTo>
                      <a:pt x="518277" y="489024"/>
                      <a:pt x="508411" y="322723"/>
                      <a:pt x="507357" y="308275"/>
                    </a:cubicBezTo>
                    <a:cubicBezTo>
                      <a:pt x="263544" y="14078"/>
                      <a:pt x="0" y="3861"/>
                      <a:pt x="0" y="3861"/>
                    </a:cubicBezTo>
                    <a:cubicBezTo>
                      <a:pt x="27482" y="646"/>
                      <a:pt x="54491" y="-510"/>
                      <a:pt x="81007" y="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2" name="任意多边形: 形状 311"/>
              <p:cNvSpPr/>
              <p:nvPr/>
            </p:nvSpPr>
            <p:spPr>
              <a:xfrm>
                <a:off x="9755202" y="2885659"/>
                <a:ext cx="577382" cy="150370"/>
              </a:xfrm>
              <a:custGeom>
                <a:avLst/>
                <a:gdLst>
                  <a:gd name="connsiteX0" fmla="*/ 0 w 577382"/>
                  <a:gd name="connsiteY0" fmla="*/ 0 h 150370"/>
                  <a:gd name="connsiteX1" fmla="*/ 546991 w 577382"/>
                  <a:gd name="connsiteY1" fmla="*/ 123207 h 150370"/>
                  <a:gd name="connsiteX2" fmla="*/ 577382 w 577382"/>
                  <a:gd name="connsiteY2" fmla="*/ 110884 h 150370"/>
                  <a:gd name="connsiteX3" fmla="*/ 567595 w 577382"/>
                  <a:gd name="connsiteY3" fmla="*/ 117326 h 150370"/>
                  <a:gd name="connsiteX4" fmla="*/ 120185 w 577382"/>
                  <a:gd name="connsiteY4" fmla="*/ 82448 h 150370"/>
                  <a:gd name="connsiteX5" fmla="*/ 70173 w 577382"/>
                  <a:gd name="connsiteY5" fmla="*/ 60333 h 150370"/>
                  <a:gd name="connsiteX6" fmla="*/ 0 w 577382"/>
                  <a:gd name="connsiteY6" fmla="*/ 0 h 150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382" h="150370">
                    <a:moveTo>
                      <a:pt x="0" y="0"/>
                    </a:moveTo>
                    <a:cubicBezTo>
                      <a:pt x="0" y="0"/>
                      <a:pt x="325052" y="190713"/>
                      <a:pt x="546991" y="123207"/>
                    </a:cubicBezTo>
                    <a:lnTo>
                      <a:pt x="577382" y="110884"/>
                    </a:lnTo>
                    <a:lnTo>
                      <a:pt x="567595" y="117326"/>
                    </a:lnTo>
                    <a:cubicBezTo>
                      <a:pt x="435793" y="185909"/>
                      <a:pt x="248740" y="134527"/>
                      <a:pt x="120185" y="82448"/>
                    </a:cubicBezTo>
                    <a:lnTo>
                      <a:pt x="70173" y="603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3" name="任意多边形: 形状 312"/>
              <p:cNvSpPr/>
              <p:nvPr/>
            </p:nvSpPr>
            <p:spPr>
              <a:xfrm>
                <a:off x="9729981" y="2898360"/>
                <a:ext cx="608776" cy="229791"/>
              </a:xfrm>
              <a:custGeom>
                <a:avLst/>
                <a:gdLst>
                  <a:gd name="connsiteX0" fmla="*/ 0 w 608776"/>
                  <a:gd name="connsiteY0" fmla="*/ 0 h 229791"/>
                  <a:gd name="connsiteX1" fmla="*/ 69618 w 608776"/>
                  <a:gd name="connsiteY1" fmla="*/ 36235 h 229791"/>
                  <a:gd name="connsiteX2" fmla="*/ 95394 w 608776"/>
                  <a:gd name="connsiteY2" fmla="*/ 47633 h 229791"/>
                  <a:gd name="connsiteX3" fmla="*/ 123114 w 608776"/>
                  <a:gd name="connsiteY3" fmla="*/ 71466 h 229791"/>
                  <a:gd name="connsiteX4" fmla="*/ 521292 w 608776"/>
                  <a:gd name="connsiteY4" fmla="*/ 215312 h 229791"/>
                  <a:gd name="connsiteX5" fmla="*/ 608776 w 608776"/>
                  <a:gd name="connsiteY5" fmla="*/ 194090 h 229791"/>
                  <a:gd name="connsiteX6" fmla="*/ 589009 w 608776"/>
                  <a:gd name="connsiteY6" fmla="*/ 205467 h 229791"/>
                  <a:gd name="connsiteX7" fmla="*/ 0 w 608776"/>
                  <a:gd name="connsiteY7" fmla="*/ 0 h 22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8776" h="229791">
                    <a:moveTo>
                      <a:pt x="0" y="0"/>
                    </a:moveTo>
                    <a:cubicBezTo>
                      <a:pt x="0" y="0"/>
                      <a:pt x="26535" y="15569"/>
                      <a:pt x="69618" y="36235"/>
                    </a:cubicBezTo>
                    <a:lnTo>
                      <a:pt x="95394" y="47633"/>
                    </a:lnTo>
                    <a:lnTo>
                      <a:pt x="123114" y="71466"/>
                    </a:lnTo>
                    <a:cubicBezTo>
                      <a:pt x="255546" y="172665"/>
                      <a:pt x="394145" y="227939"/>
                      <a:pt x="521292" y="215312"/>
                    </a:cubicBezTo>
                    <a:lnTo>
                      <a:pt x="608776" y="194090"/>
                    </a:lnTo>
                    <a:lnTo>
                      <a:pt x="589009" y="205467"/>
                    </a:lnTo>
                    <a:cubicBezTo>
                      <a:pt x="408527" y="277393"/>
                      <a:pt x="192373" y="184181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4" name="任意多边形: 形状 313"/>
              <p:cNvSpPr/>
              <p:nvPr/>
            </p:nvSpPr>
            <p:spPr>
              <a:xfrm>
                <a:off x="7510851" y="3130175"/>
                <a:ext cx="496502" cy="520408"/>
              </a:xfrm>
              <a:custGeom>
                <a:avLst/>
                <a:gdLst>
                  <a:gd name="connsiteX0" fmla="*/ 0 w 496502"/>
                  <a:gd name="connsiteY0" fmla="*/ 0 h 520408"/>
                  <a:gd name="connsiteX1" fmla="*/ 467756 w 496502"/>
                  <a:gd name="connsiteY1" fmla="*/ 431513 h 520408"/>
                  <a:gd name="connsiteX2" fmla="*/ 496502 w 496502"/>
                  <a:gd name="connsiteY2" fmla="*/ 501054 h 520408"/>
                  <a:gd name="connsiteX3" fmla="*/ 474031 w 496502"/>
                  <a:gd name="connsiteY3" fmla="*/ 520408 h 520408"/>
                  <a:gd name="connsiteX4" fmla="*/ 72981 w 496502"/>
                  <a:gd name="connsiteY4" fmla="*/ 56872 h 520408"/>
                  <a:gd name="connsiteX5" fmla="*/ 49287 w 496502"/>
                  <a:gd name="connsiteY5" fmla="*/ 46214 h 520408"/>
                  <a:gd name="connsiteX6" fmla="*/ 44129 w 496502"/>
                  <a:gd name="connsiteY6" fmla="*/ 40865 h 520408"/>
                  <a:gd name="connsiteX7" fmla="*/ 0 w 496502"/>
                  <a:gd name="connsiteY7" fmla="*/ 0 h 520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6502" h="520408">
                    <a:moveTo>
                      <a:pt x="0" y="0"/>
                    </a:moveTo>
                    <a:cubicBezTo>
                      <a:pt x="243240" y="93721"/>
                      <a:pt x="385862" y="255418"/>
                      <a:pt x="467756" y="431513"/>
                    </a:cubicBezTo>
                    <a:lnTo>
                      <a:pt x="496502" y="501054"/>
                    </a:lnTo>
                    <a:lnTo>
                      <a:pt x="474031" y="520408"/>
                    </a:lnTo>
                    <a:cubicBezTo>
                      <a:pt x="408674" y="341293"/>
                      <a:pt x="288287" y="168921"/>
                      <a:pt x="72981" y="56872"/>
                    </a:cubicBezTo>
                    <a:lnTo>
                      <a:pt x="49287" y="46214"/>
                    </a:lnTo>
                    <a:lnTo>
                      <a:pt x="44129" y="40865"/>
                    </a:lnTo>
                    <a:cubicBezTo>
                      <a:pt x="17000" y="1418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5" name="任意多边形: 形状 314"/>
              <p:cNvSpPr/>
              <p:nvPr/>
            </p:nvSpPr>
            <p:spPr>
              <a:xfrm>
                <a:off x="7485630" y="3142875"/>
                <a:ext cx="401510" cy="787796"/>
              </a:xfrm>
              <a:custGeom>
                <a:avLst/>
                <a:gdLst>
                  <a:gd name="connsiteX0" fmla="*/ 0 w 401510"/>
                  <a:gd name="connsiteY0" fmla="*/ 0 h 787796"/>
                  <a:gd name="connsiteX1" fmla="*/ 74508 w 401510"/>
                  <a:gd name="connsiteY1" fmla="*/ 33514 h 787796"/>
                  <a:gd name="connsiteX2" fmla="*/ 116783 w 401510"/>
                  <a:gd name="connsiteY2" fmla="*/ 77357 h 787796"/>
                  <a:gd name="connsiteX3" fmla="*/ 401510 w 401510"/>
                  <a:gd name="connsiteY3" fmla="*/ 560543 h 787796"/>
                  <a:gd name="connsiteX4" fmla="*/ 396580 w 401510"/>
                  <a:gd name="connsiteY4" fmla="*/ 562655 h 787796"/>
                  <a:gd name="connsiteX5" fmla="*/ 155230 w 401510"/>
                  <a:gd name="connsiteY5" fmla="*/ 787796 h 787796"/>
                  <a:gd name="connsiteX6" fmla="*/ 154087 w 401510"/>
                  <a:gd name="connsiteY6" fmla="*/ 785144 h 787796"/>
                  <a:gd name="connsiteX7" fmla="*/ 176594 w 401510"/>
                  <a:gd name="connsiteY7" fmla="*/ 770793 h 787796"/>
                  <a:gd name="connsiteX8" fmla="*/ 371359 w 401510"/>
                  <a:gd name="connsiteY8" fmla="*/ 575355 h 787796"/>
                  <a:gd name="connsiteX9" fmla="*/ 376289 w 401510"/>
                  <a:gd name="connsiteY9" fmla="*/ 573243 h 787796"/>
                  <a:gd name="connsiteX10" fmla="*/ 0 w 401510"/>
                  <a:gd name="connsiteY10" fmla="*/ 0 h 787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510" h="787796">
                    <a:moveTo>
                      <a:pt x="0" y="0"/>
                    </a:moveTo>
                    <a:lnTo>
                      <a:pt x="74508" y="33514"/>
                    </a:lnTo>
                    <a:lnTo>
                      <a:pt x="116783" y="77357"/>
                    </a:lnTo>
                    <a:cubicBezTo>
                      <a:pt x="205636" y="174272"/>
                      <a:pt x="336329" y="344079"/>
                      <a:pt x="401510" y="560543"/>
                    </a:cubicBezTo>
                    <a:cubicBezTo>
                      <a:pt x="399750" y="561246"/>
                      <a:pt x="398340" y="561953"/>
                      <a:pt x="396580" y="562655"/>
                    </a:cubicBezTo>
                    <a:cubicBezTo>
                      <a:pt x="396580" y="562655"/>
                      <a:pt x="281366" y="718036"/>
                      <a:pt x="155230" y="787796"/>
                    </a:cubicBezTo>
                    <a:lnTo>
                      <a:pt x="154087" y="785144"/>
                    </a:lnTo>
                    <a:lnTo>
                      <a:pt x="176594" y="770793"/>
                    </a:lnTo>
                    <a:cubicBezTo>
                      <a:pt x="283149" y="694319"/>
                      <a:pt x="371359" y="575355"/>
                      <a:pt x="371359" y="575355"/>
                    </a:cubicBezTo>
                    <a:cubicBezTo>
                      <a:pt x="373119" y="574653"/>
                      <a:pt x="374529" y="573946"/>
                      <a:pt x="376289" y="573243"/>
                    </a:cubicBezTo>
                    <a:cubicBezTo>
                      <a:pt x="271999" y="22690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6" name="任意多边形: 形状 315"/>
              <p:cNvSpPr/>
              <p:nvPr/>
            </p:nvSpPr>
            <p:spPr>
              <a:xfrm>
                <a:off x="10535613" y="3148848"/>
                <a:ext cx="528581" cy="202958"/>
              </a:xfrm>
              <a:custGeom>
                <a:avLst/>
                <a:gdLst>
                  <a:gd name="connsiteX0" fmla="*/ 0 w 528581"/>
                  <a:gd name="connsiteY0" fmla="*/ 0 h 202958"/>
                  <a:gd name="connsiteX1" fmla="*/ 446416 w 528581"/>
                  <a:gd name="connsiteY1" fmla="*/ 117673 h 202958"/>
                  <a:gd name="connsiteX2" fmla="*/ 528581 w 528581"/>
                  <a:gd name="connsiteY2" fmla="*/ 180141 h 202958"/>
                  <a:gd name="connsiteX3" fmla="*/ 516666 w 528581"/>
                  <a:gd name="connsiteY3" fmla="*/ 202958 h 202958"/>
                  <a:gd name="connsiteX4" fmla="*/ 153092 w 528581"/>
                  <a:gd name="connsiteY4" fmla="*/ 29596 h 202958"/>
                  <a:gd name="connsiteX5" fmla="*/ 88663 w 528581"/>
                  <a:gd name="connsiteY5" fmla="*/ 20649 h 202958"/>
                  <a:gd name="connsiteX6" fmla="*/ 46332 w 528581"/>
                  <a:gd name="connsiteY6" fmla="*/ 8742 h 202958"/>
                  <a:gd name="connsiteX7" fmla="*/ 0 w 528581"/>
                  <a:gd name="connsiteY7" fmla="*/ 0 h 20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8581" h="202958">
                    <a:moveTo>
                      <a:pt x="0" y="0"/>
                    </a:moveTo>
                    <a:cubicBezTo>
                      <a:pt x="194487" y="2907"/>
                      <a:pt x="339031" y="50604"/>
                      <a:pt x="446416" y="117673"/>
                    </a:cubicBezTo>
                    <a:lnTo>
                      <a:pt x="528581" y="180141"/>
                    </a:lnTo>
                    <a:lnTo>
                      <a:pt x="516666" y="202958"/>
                    </a:lnTo>
                    <a:cubicBezTo>
                      <a:pt x="432634" y="125798"/>
                      <a:pt x="315704" y="59538"/>
                      <a:pt x="153092" y="29596"/>
                    </a:cubicBezTo>
                    <a:lnTo>
                      <a:pt x="88663" y="20649"/>
                    </a:lnTo>
                    <a:lnTo>
                      <a:pt x="46332" y="8742"/>
                    </a:lnTo>
                    <a:cubicBezTo>
                      <a:pt x="17308" y="185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7" name="任意多边形: 形状 316"/>
              <p:cNvSpPr/>
              <p:nvPr/>
            </p:nvSpPr>
            <p:spPr>
              <a:xfrm>
                <a:off x="10510392" y="3161549"/>
                <a:ext cx="498050" cy="601765"/>
              </a:xfrm>
              <a:custGeom>
                <a:avLst/>
                <a:gdLst>
                  <a:gd name="connsiteX0" fmla="*/ 0 w 498050"/>
                  <a:gd name="connsiteY0" fmla="*/ 0 h 601765"/>
                  <a:gd name="connsiteX1" fmla="*/ 93140 w 498050"/>
                  <a:gd name="connsiteY1" fmla="*/ 5068 h 601765"/>
                  <a:gd name="connsiteX2" fmla="*/ 113883 w 498050"/>
                  <a:gd name="connsiteY2" fmla="*/ 7949 h 601765"/>
                  <a:gd name="connsiteX3" fmla="*/ 123174 w 498050"/>
                  <a:gd name="connsiteY3" fmla="*/ 10562 h 601765"/>
                  <a:gd name="connsiteX4" fmla="*/ 498050 w 498050"/>
                  <a:gd name="connsiteY4" fmla="*/ 280439 h 601765"/>
                  <a:gd name="connsiteX5" fmla="*/ 320124 w 498050"/>
                  <a:gd name="connsiteY5" fmla="*/ 601765 h 601765"/>
                  <a:gd name="connsiteX6" fmla="*/ 314744 w 498050"/>
                  <a:gd name="connsiteY6" fmla="*/ 591733 h 601765"/>
                  <a:gd name="connsiteX7" fmla="*/ 347289 w 498050"/>
                  <a:gd name="connsiteY7" fmla="*/ 554444 h 601765"/>
                  <a:gd name="connsiteX8" fmla="*/ 472830 w 498050"/>
                  <a:gd name="connsiteY8" fmla="*/ 293139 h 601765"/>
                  <a:gd name="connsiteX9" fmla="*/ 0 w 498050"/>
                  <a:gd name="connsiteY9" fmla="*/ 0 h 601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8050" h="601765">
                    <a:moveTo>
                      <a:pt x="0" y="0"/>
                    </a:moveTo>
                    <a:cubicBezTo>
                      <a:pt x="32414" y="485"/>
                      <a:pt x="63441" y="2213"/>
                      <a:pt x="93140" y="5068"/>
                    </a:cubicBezTo>
                    <a:lnTo>
                      <a:pt x="113883" y="7949"/>
                    </a:lnTo>
                    <a:lnTo>
                      <a:pt x="123174" y="10562"/>
                    </a:lnTo>
                    <a:cubicBezTo>
                      <a:pt x="221525" y="42395"/>
                      <a:pt x="375615" y="115724"/>
                      <a:pt x="498050" y="280439"/>
                    </a:cubicBezTo>
                    <a:cubicBezTo>
                      <a:pt x="496290" y="320251"/>
                      <a:pt x="476204" y="435113"/>
                      <a:pt x="320124" y="601765"/>
                    </a:cubicBezTo>
                    <a:lnTo>
                      <a:pt x="314744" y="591733"/>
                    </a:lnTo>
                    <a:lnTo>
                      <a:pt x="347289" y="554444"/>
                    </a:lnTo>
                    <a:cubicBezTo>
                      <a:pt x="455719" y="420270"/>
                      <a:pt x="471289" y="327975"/>
                      <a:pt x="472830" y="293139"/>
                    </a:cubicBezTo>
                    <a:cubicBezTo>
                      <a:pt x="276934" y="29595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8" name="任意多边形: 形状 317"/>
              <p:cNvSpPr/>
              <p:nvPr/>
            </p:nvSpPr>
            <p:spPr>
              <a:xfrm>
                <a:off x="10298144" y="3372579"/>
                <a:ext cx="526993" cy="403434"/>
              </a:xfrm>
              <a:custGeom>
                <a:avLst/>
                <a:gdLst>
                  <a:gd name="connsiteX0" fmla="*/ 0 w 526993"/>
                  <a:gd name="connsiteY0" fmla="*/ 0 h 403434"/>
                  <a:gd name="connsiteX1" fmla="*/ 496116 w 526993"/>
                  <a:gd name="connsiteY1" fmla="*/ 323121 h 403434"/>
                  <a:gd name="connsiteX2" fmla="*/ 526993 w 526993"/>
                  <a:gd name="connsiteY2" fmla="*/ 380702 h 403434"/>
                  <a:gd name="connsiteX3" fmla="*/ 507153 w 526993"/>
                  <a:gd name="connsiteY3" fmla="*/ 403434 h 403434"/>
                  <a:gd name="connsiteX4" fmla="*/ 76008 w 526993"/>
                  <a:gd name="connsiteY4" fmla="*/ 27480 h 403434"/>
                  <a:gd name="connsiteX5" fmla="*/ 54626 w 526993"/>
                  <a:gd name="connsiteY5" fmla="*/ 24358 h 403434"/>
                  <a:gd name="connsiteX6" fmla="*/ 52591 w 526993"/>
                  <a:gd name="connsiteY6" fmla="*/ 23199 h 403434"/>
                  <a:gd name="connsiteX7" fmla="*/ 0 w 526993"/>
                  <a:gd name="connsiteY7" fmla="*/ 0 h 403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6993" h="403434">
                    <a:moveTo>
                      <a:pt x="0" y="0"/>
                    </a:moveTo>
                    <a:cubicBezTo>
                      <a:pt x="249714" y="16338"/>
                      <a:pt x="403128" y="165667"/>
                      <a:pt x="496116" y="323121"/>
                    </a:cubicBezTo>
                    <a:lnTo>
                      <a:pt x="526993" y="380702"/>
                    </a:lnTo>
                    <a:lnTo>
                      <a:pt x="507153" y="403434"/>
                    </a:lnTo>
                    <a:cubicBezTo>
                      <a:pt x="430696" y="246208"/>
                      <a:pt x="298939" y="79268"/>
                      <a:pt x="76008" y="27480"/>
                    </a:cubicBezTo>
                    <a:lnTo>
                      <a:pt x="54626" y="24358"/>
                    </a:lnTo>
                    <a:lnTo>
                      <a:pt x="52591" y="23199"/>
                    </a:lnTo>
                    <a:cubicBezTo>
                      <a:pt x="20215" y="676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19" name="任意多边形: 形状 318"/>
              <p:cNvSpPr/>
              <p:nvPr/>
            </p:nvSpPr>
            <p:spPr>
              <a:xfrm>
                <a:off x="10272922" y="3385280"/>
                <a:ext cx="480082" cy="749179"/>
              </a:xfrm>
              <a:custGeom>
                <a:avLst/>
                <a:gdLst>
                  <a:gd name="connsiteX0" fmla="*/ 0 w 480082"/>
                  <a:gd name="connsiteY0" fmla="*/ 0 h 749179"/>
                  <a:gd name="connsiteX1" fmla="*/ 79847 w 480082"/>
                  <a:gd name="connsiteY1" fmla="*/ 11658 h 749179"/>
                  <a:gd name="connsiteX2" fmla="*/ 134489 w 480082"/>
                  <a:gd name="connsiteY2" fmla="*/ 42780 h 749179"/>
                  <a:gd name="connsiteX3" fmla="*/ 480082 w 480082"/>
                  <a:gd name="connsiteY3" fmla="*/ 498533 h 749179"/>
                  <a:gd name="connsiteX4" fmla="*/ 232544 w 480082"/>
                  <a:gd name="connsiteY4" fmla="*/ 746760 h 749179"/>
                  <a:gd name="connsiteX5" fmla="*/ 225552 w 480082"/>
                  <a:gd name="connsiteY5" fmla="*/ 749179 h 749179"/>
                  <a:gd name="connsiteX6" fmla="*/ 262948 w 480082"/>
                  <a:gd name="connsiteY6" fmla="*/ 728087 h 749179"/>
                  <a:gd name="connsiteX7" fmla="*/ 454860 w 480082"/>
                  <a:gd name="connsiteY7" fmla="*/ 511233 h 749179"/>
                  <a:gd name="connsiteX8" fmla="*/ 0 w 480082"/>
                  <a:gd name="connsiteY8" fmla="*/ 0 h 74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0082" h="749179">
                    <a:moveTo>
                      <a:pt x="0" y="0"/>
                    </a:moveTo>
                    <a:lnTo>
                      <a:pt x="79847" y="11658"/>
                    </a:lnTo>
                    <a:lnTo>
                      <a:pt x="134489" y="42780"/>
                    </a:lnTo>
                    <a:cubicBezTo>
                      <a:pt x="240797" y="109895"/>
                      <a:pt x="397943" y="246616"/>
                      <a:pt x="480082" y="498533"/>
                    </a:cubicBezTo>
                    <a:cubicBezTo>
                      <a:pt x="433044" y="578598"/>
                      <a:pt x="349342" y="693348"/>
                      <a:pt x="232544" y="746760"/>
                    </a:cubicBezTo>
                    <a:lnTo>
                      <a:pt x="225552" y="749179"/>
                    </a:lnTo>
                    <a:lnTo>
                      <a:pt x="262948" y="728087"/>
                    </a:lnTo>
                    <a:cubicBezTo>
                      <a:pt x="351003" y="668761"/>
                      <a:pt x="415662" y="577954"/>
                      <a:pt x="454860" y="511233"/>
                    </a:cubicBezTo>
                    <a:cubicBezTo>
                      <a:pt x="323438" y="10816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0" name="任意多边形: 形状 319"/>
              <p:cNvSpPr/>
              <p:nvPr/>
            </p:nvSpPr>
            <p:spPr>
              <a:xfrm>
                <a:off x="7233215" y="3473347"/>
                <a:ext cx="406503" cy="470024"/>
              </a:xfrm>
              <a:custGeom>
                <a:avLst/>
                <a:gdLst>
                  <a:gd name="connsiteX0" fmla="*/ 0 w 406503"/>
                  <a:gd name="connsiteY0" fmla="*/ 0 h 470024"/>
                  <a:gd name="connsiteX1" fmla="*/ 355893 w 406503"/>
                  <a:gd name="connsiteY1" fmla="*/ 337261 h 470024"/>
                  <a:gd name="connsiteX2" fmla="*/ 406503 w 406503"/>
                  <a:gd name="connsiteY2" fmla="*/ 454672 h 470024"/>
                  <a:gd name="connsiteX3" fmla="*/ 382425 w 406503"/>
                  <a:gd name="connsiteY3" fmla="*/ 470024 h 470024"/>
                  <a:gd name="connsiteX4" fmla="*/ 132167 w 406503"/>
                  <a:gd name="connsiteY4" fmla="*/ 117500 h 470024"/>
                  <a:gd name="connsiteX5" fmla="*/ 67799 w 406503"/>
                  <a:gd name="connsiteY5" fmla="*/ 70298 h 470024"/>
                  <a:gd name="connsiteX6" fmla="*/ 36995 w 406503"/>
                  <a:gd name="connsiteY6" fmla="*/ 36405 h 470024"/>
                  <a:gd name="connsiteX7" fmla="*/ 0 w 406503"/>
                  <a:gd name="connsiteY7" fmla="*/ 0 h 47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503" h="470024">
                    <a:moveTo>
                      <a:pt x="0" y="0"/>
                    </a:moveTo>
                    <a:cubicBezTo>
                      <a:pt x="179426" y="99091"/>
                      <a:pt x="290080" y="217210"/>
                      <a:pt x="355893" y="337261"/>
                    </a:cubicBezTo>
                    <a:lnTo>
                      <a:pt x="406503" y="454672"/>
                    </a:lnTo>
                    <a:lnTo>
                      <a:pt x="382425" y="470024"/>
                    </a:lnTo>
                    <a:cubicBezTo>
                      <a:pt x="343847" y="350584"/>
                      <a:pt x="268404" y="227377"/>
                      <a:pt x="132167" y="117500"/>
                    </a:cubicBezTo>
                    <a:lnTo>
                      <a:pt x="67799" y="70298"/>
                    </a:lnTo>
                    <a:lnTo>
                      <a:pt x="36995" y="36405"/>
                    </a:lnTo>
                    <a:cubicBezTo>
                      <a:pt x="14358" y="1277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1" name="任意多边形: 形状 320"/>
              <p:cNvSpPr/>
              <p:nvPr/>
            </p:nvSpPr>
            <p:spPr>
              <a:xfrm>
                <a:off x="7207994" y="3486047"/>
                <a:ext cx="325407" cy="478096"/>
              </a:xfrm>
              <a:custGeom>
                <a:avLst/>
                <a:gdLst>
                  <a:gd name="connsiteX0" fmla="*/ 0 w 325407"/>
                  <a:gd name="connsiteY0" fmla="*/ 0 h 478096"/>
                  <a:gd name="connsiteX1" fmla="*/ 84093 w 325407"/>
                  <a:gd name="connsiteY1" fmla="*/ 51052 h 478096"/>
                  <a:gd name="connsiteX2" fmla="*/ 93020 w 325407"/>
                  <a:gd name="connsiteY2" fmla="*/ 57598 h 478096"/>
                  <a:gd name="connsiteX3" fmla="*/ 101622 w 325407"/>
                  <a:gd name="connsiteY3" fmla="*/ 67063 h 478096"/>
                  <a:gd name="connsiteX4" fmla="*/ 325407 w 325407"/>
                  <a:gd name="connsiteY4" fmla="*/ 478096 h 478096"/>
                  <a:gd name="connsiteX5" fmla="*/ 303916 w 325407"/>
                  <a:gd name="connsiteY5" fmla="*/ 477038 h 478096"/>
                  <a:gd name="connsiteX6" fmla="*/ 295485 w 325407"/>
                  <a:gd name="connsiteY6" fmla="*/ 476132 h 478096"/>
                  <a:gd name="connsiteX7" fmla="*/ 267056 w 325407"/>
                  <a:gd name="connsiteY7" fmla="*/ 387465 h 478096"/>
                  <a:gd name="connsiteX8" fmla="*/ 0 w 325407"/>
                  <a:gd name="connsiteY8" fmla="*/ 0 h 47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5407" h="478096">
                    <a:moveTo>
                      <a:pt x="0" y="0"/>
                    </a:moveTo>
                    <a:cubicBezTo>
                      <a:pt x="29904" y="16515"/>
                      <a:pt x="57898" y="33559"/>
                      <a:pt x="84093" y="51052"/>
                    </a:cubicBezTo>
                    <a:lnTo>
                      <a:pt x="93020" y="57598"/>
                    </a:lnTo>
                    <a:lnTo>
                      <a:pt x="101622" y="67063"/>
                    </a:lnTo>
                    <a:cubicBezTo>
                      <a:pt x="175116" y="152106"/>
                      <a:pt x="281366" y="299066"/>
                      <a:pt x="325407" y="478096"/>
                    </a:cubicBezTo>
                    <a:cubicBezTo>
                      <a:pt x="318009" y="478096"/>
                      <a:pt x="310962" y="478096"/>
                      <a:pt x="303916" y="477038"/>
                    </a:cubicBezTo>
                    <a:lnTo>
                      <a:pt x="295485" y="476132"/>
                    </a:lnTo>
                    <a:lnTo>
                      <a:pt x="267056" y="387465"/>
                    </a:lnTo>
                    <a:cubicBezTo>
                      <a:pt x="175880" y="15645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2" name="任意多边形: 形状 321"/>
              <p:cNvSpPr/>
              <p:nvPr/>
            </p:nvSpPr>
            <p:spPr>
              <a:xfrm>
                <a:off x="10111326" y="3613924"/>
                <a:ext cx="387149" cy="560330"/>
              </a:xfrm>
              <a:custGeom>
                <a:avLst/>
                <a:gdLst>
                  <a:gd name="connsiteX0" fmla="*/ 28974 w 387149"/>
                  <a:gd name="connsiteY0" fmla="*/ 0 h 560330"/>
                  <a:gd name="connsiteX1" fmla="*/ 162153 w 387149"/>
                  <a:gd name="connsiteY1" fmla="*/ 540478 h 560330"/>
                  <a:gd name="connsiteX2" fmla="*/ 266443 w 387149"/>
                  <a:gd name="connsiteY2" fmla="*/ 547524 h 560330"/>
                  <a:gd name="connsiteX3" fmla="*/ 333001 w 387149"/>
                  <a:gd name="connsiteY3" fmla="*/ 539265 h 560330"/>
                  <a:gd name="connsiteX4" fmla="*/ 387149 w 387149"/>
                  <a:gd name="connsiteY4" fmla="*/ 520534 h 560330"/>
                  <a:gd name="connsiteX5" fmla="*/ 368920 w 387149"/>
                  <a:gd name="connsiteY5" fmla="*/ 530815 h 560330"/>
                  <a:gd name="connsiteX6" fmla="*/ 241222 w 387149"/>
                  <a:gd name="connsiteY6" fmla="*/ 560224 h 560330"/>
                  <a:gd name="connsiteX7" fmla="*/ 136932 w 387149"/>
                  <a:gd name="connsiteY7" fmla="*/ 553178 h 560330"/>
                  <a:gd name="connsiteX8" fmla="*/ 0 w 387149"/>
                  <a:gd name="connsiteY8" fmla="*/ 115429 h 560330"/>
                  <a:gd name="connsiteX9" fmla="*/ 72 w 387149"/>
                  <a:gd name="connsiteY9" fmla="*/ 70219 h 560330"/>
                  <a:gd name="connsiteX10" fmla="*/ 922 w 387149"/>
                  <a:gd name="connsiteY10" fmla="*/ 66922 h 560330"/>
                  <a:gd name="connsiteX11" fmla="*/ 28974 w 387149"/>
                  <a:gd name="connsiteY11" fmla="*/ 0 h 560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7149" h="560330">
                    <a:moveTo>
                      <a:pt x="28974" y="0"/>
                    </a:moveTo>
                    <a:cubicBezTo>
                      <a:pt x="28974" y="0"/>
                      <a:pt x="-11897" y="281514"/>
                      <a:pt x="162153" y="540478"/>
                    </a:cubicBezTo>
                    <a:cubicBezTo>
                      <a:pt x="194216" y="545409"/>
                      <a:pt x="228747" y="548227"/>
                      <a:pt x="266443" y="547524"/>
                    </a:cubicBezTo>
                    <a:cubicBezTo>
                      <a:pt x="289521" y="547216"/>
                      <a:pt x="311712" y="544314"/>
                      <a:pt x="333001" y="539265"/>
                    </a:cubicBezTo>
                    <a:lnTo>
                      <a:pt x="387149" y="520534"/>
                    </a:lnTo>
                    <a:lnTo>
                      <a:pt x="368920" y="530815"/>
                    </a:lnTo>
                    <a:cubicBezTo>
                      <a:pt x="329987" y="548619"/>
                      <a:pt x="287377" y="559607"/>
                      <a:pt x="241222" y="560224"/>
                    </a:cubicBezTo>
                    <a:cubicBezTo>
                      <a:pt x="203525" y="560927"/>
                      <a:pt x="168995" y="558109"/>
                      <a:pt x="136932" y="553178"/>
                    </a:cubicBezTo>
                    <a:cubicBezTo>
                      <a:pt x="28151" y="391326"/>
                      <a:pt x="3323" y="220665"/>
                      <a:pt x="0" y="115429"/>
                    </a:cubicBezTo>
                    <a:lnTo>
                      <a:pt x="72" y="70219"/>
                    </a:lnTo>
                    <a:lnTo>
                      <a:pt x="922" y="66922"/>
                    </a:lnTo>
                    <a:cubicBezTo>
                      <a:pt x="8412" y="44576"/>
                      <a:pt x="17699" y="22241"/>
                      <a:pt x="2897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  <p:sp>
            <p:nvSpPr>
              <p:cNvPr id="323" name="任意多边形: 形状 322"/>
              <p:cNvSpPr/>
              <p:nvPr/>
            </p:nvSpPr>
            <p:spPr>
              <a:xfrm>
                <a:off x="10061506" y="3626625"/>
                <a:ext cx="92181" cy="496773"/>
              </a:xfrm>
              <a:custGeom>
                <a:avLst/>
                <a:gdLst>
                  <a:gd name="connsiteX0" fmla="*/ 53573 w 92181"/>
                  <a:gd name="connsiteY0" fmla="*/ 0 h 496773"/>
                  <a:gd name="connsiteX1" fmla="*/ 49907 w 92181"/>
                  <a:gd name="connsiteY1" fmla="*/ 48033 h 496773"/>
                  <a:gd name="connsiteX2" fmla="*/ 49892 w 92181"/>
                  <a:gd name="connsiteY2" fmla="*/ 57519 h 496773"/>
                  <a:gd name="connsiteX3" fmla="*/ 33470 w 92181"/>
                  <a:gd name="connsiteY3" fmla="*/ 121209 h 496773"/>
                  <a:gd name="connsiteX4" fmla="*/ 92181 w 92181"/>
                  <a:gd name="connsiteY4" fmla="*/ 496773 h 496773"/>
                  <a:gd name="connsiteX5" fmla="*/ 56018 w 92181"/>
                  <a:gd name="connsiteY5" fmla="*/ 479647 h 496773"/>
                  <a:gd name="connsiteX6" fmla="*/ 24091 w 92181"/>
                  <a:gd name="connsiteY6" fmla="*/ 392609 h 496773"/>
                  <a:gd name="connsiteX7" fmla="*/ 53573 w 92181"/>
                  <a:gd name="connsiteY7" fmla="*/ 0 h 496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181" h="496773">
                    <a:moveTo>
                      <a:pt x="53573" y="0"/>
                    </a:moveTo>
                    <a:cubicBezTo>
                      <a:pt x="53573" y="0"/>
                      <a:pt x="51019" y="17595"/>
                      <a:pt x="49907" y="48033"/>
                    </a:cubicBezTo>
                    <a:lnTo>
                      <a:pt x="49892" y="57519"/>
                    </a:lnTo>
                    <a:lnTo>
                      <a:pt x="33470" y="121209"/>
                    </a:lnTo>
                    <a:cubicBezTo>
                      <a:pt x="8944" y="254920"/>
                      <a:pt x="42239" y="386052"/>
                      <a:pt x="92181" y="496773"/>
                    </a:cubicBezTo>
                    <a:lnTo>
                      <a:pt x="56018" y="479647"/>
                    </a:lnTo>
                    <a:lnTo>
                      <a:pt x="24091" y="392609"/>
                    </a:lnTo>
                    <a:cubicBezTo>
                      <a:pt x="-10178" y="270262"/>
                      <a:pt x="-14075" y="133448"/>
                      <a:pt x="5357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324" name="文本框 323"/>
          <p:cNvSpPr txBox="1"/>
          <p:nvPr/>
        </p:nvSpPr>
        <p:spPr>
          <a:xfrm>
            <a:off x="4906964" y="635464"/>
            <a:ext cx="276278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6600" dirty="0">
                <a:gradFill>
                  <a:gsLst>
                    <a:gs pos="25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  <a:latin typeface="Algerian" panose="04020705040A02060702" pitchFamily="82" charset="0"/>
                <a:ea typeface="字制区喜脉体" panose="02000603000000000000" pitchFamily="2" charset="-122"/>
                <a:cs typeface="+mn-ea"/>
                <a:sym typeface="+mn-lt"/>
              </a:rPr>
              <a:t>02</a:t>
            </a:r>
            <a:endParaRPr kumimoji="1" lang="zh-CN" altLang="en-US" sz="16600" dirty="0">
              <a:gradFill>
                <a:gsLst>
                  <a:gs pos="25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  <a:latin typeface="Algerian" panose="04020705040A02060702" pitchFamily="82" charset="0"/>
              <a:ea typeface="字制区喜脉体" panose="02000603000000000000" pitchFamily="2" charset="-122"/>
              <a:cs typeface="+mn-ea"/>
              <a:sym typeface="+mn-lt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4949703" y="3833524"/>
            <a:ext cx="53433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50000">
                      <a:srgbClr val="FFF4B7"/>
                    </a:gs>
                    <a:gs pos="99000">
                      <a:srgbClr val="FFF4B7">
                        <a:alpha val="0"/>
                      </a:srgb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  <a:endParaRPr lang="zh-CN" altLang="en-US" dirty="0">
              <a:gradFill>
                <a:gsLst>
                  <a:gs pos="50000">
                    <a:srgbClr val="FFF4B7"/>
                  </a:gs>
                  <a:gs pos="99000">
                    <a:srgbClr val="FFF4B7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pic>
        <p:nvPicPr>
          <p:cNvPr id="328" name="图片 3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483" y="-2751956"/>
            <a:ext cx="4254799" cy="4254799"/>
          </a:xfrm>
          <a:prstGeom prst="rect">
            <a:avLst/>
          </a:prstGeom>
        </p:spPr>
      </p:pic>
      <p:sp>
        <p:nvSpPr>
          <p:cNvPr id="329" name="任意多边形: 形状 328"/>
          <p:cNvSpPr/>
          <p:nvPr/>
        </p:nvSpPr>
        <p:spPr>
          <a:xfrm rot="10800000">
            <a:off x="4223177" y="2101786"/>
            <a:ext cx="2019110" cy="938674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0" name="任意多边形: 形状 329"/>
          <p:cNvSpPr/>
          <p:nvPr/>
        </p:nvSpPr>
        <p:spPr>
          <a:xfrm>
            <a:off x="6421220" y="2415625"/>
            <a:ext cx="1258928" cy="585269"/>
          </a:xfrm>
          <a:custGeom>
            <a:avLst/>
            <a:gdLst>
              <a:gd name="connsiteX0" fmla="*/ 1102000 w 2846563"/>
              <a:gd name="connsiteY0" fmla="*/ 436 h 1323353"/>
              <a:gd name="connsiteX1" fmla="*/ 1156128 w 2846563"/>
              <a:gd name="connsiteY1" fmla="*/ 8826 h 1323353"/>
              <a:gd name="connsiteX2" fmla="*/ 1188723 w 2846563"/>
              <a:gd name="connsiteY2" fmla="*/ 13879 h 1323353"/>
              <a:gd name="connsiteX3" fmla="*/ 1269795 w 2846563"/>
              <a:gd name="connsiteY3" fmla="*/ 45977 h 1323353"/>
              <a:gd name="connsiteX4" fmla="*/ 1462199 w 2846563"/>
              <a:gd name="connsiteY4" fmla="*/ 326298 h 1323353"/>
              <a:gd name="connsiteX5" fmla="*/ 1328564 w 2846563"/>
              <a:gd name="connsiteY5" fmla="*/ 634432 h 1323353"/>
              <a:gd name="connsiteX6" fmla="*/ 1180926 w 2846563"/>
              <a:gd name="connsiteY6" fmla="*/ 682247 h 1323353"/>
              <a:gd name="connsiteX7" fmla="*/ 1055482 w 2846563"/>
              <a:gd name="connsiteY7" fmla="*/ 608238 h 1323353"/>
              <a:gd name="connsiteX8" fmla="*/ 1073675 w 2846563"/>
              <a:gd name="connsiteY8" fmla="*/ 473745 h 1323353"/>
              <a:gd name="connsiteX9" fmla="*/ 1075104 w 2846563"/>
              <a:gd name="connsiteY9" fmla="*/ 447075 h 1323353"/>
              <a:gd name="connsiteX10" fmla="*/ 1048433 w 2846563"/>
              <a:gd name="connsiteY10" fmla="*/ 445646 h 1323353"/>
              <a:gd name="connsiteX11" fmla="*/ 1022335 w 2846563"/>
              <a:gd name="connsiteY11" fmla="*/ 626335 h 1323353"/>
              <a:gd name="connsiteX12" fmla="*/ 1178735 w 2846563"/>
              <a:gd name="connsiteY12" fmla="*/ 719871 h 1323353"/>
              <a:gd name="connsiteX13" fmla="*/ 1191213 w 2846563"/>
              <a:gd name="connsiteY13" fmla="*/ 720252 h 1323353"/>
              <a:gd name="connsiteX14" fmla="*/ 1350566 w 2846563"/>
              <a:gd name="connsiteY14" fmla="*/ 665007 h 1323353"/>
              <a:gd name="connsiteX15" fmla="*/ 1499728 w 2846563"/>
              <a:gd name="connsiteY15" fmla="*/ 322012 h 1323353"/>
              <a:gd name="connsiteX16" fmla="*/ 1499252 w 2846563"/>
              <a:gd name="connsiteY16" fmla="*/ 318487 h 1323353"/>
              <a:gd name="connsiteX17" fmla="*/ 2084468 w 2846563"/>
              <a:gd name="connsiteY17" fmla="*/ 491842 h 1323353"/>
              <a:gd name="connsiteX18" fmla="*/ 2136570 w 2846563"/>
              <a:gd name="connsiteY18" fmla="*/ 554136 h 1323353"/>
              <a:gd name="connsiteX19" fmla="*/ 2226580 w 2846563"/>
              <a:gd name="connsiteY19" fmla="*/ 654244 h 1323353"/>
              <a:gd name="connsiteX20" fmla="*/ 2440607 w 2846563"/>
              <a:gd name="connsiteY20" fmla="*/ 717490 h 1323353"/>
              <a:gd name="connsiteX21" fmla="*/ 2542430 w 2846563"/>
              <a:gd name="connsiteY21" fmla="*/ 655577 h 1323353"/>
              <a:gd name="connsiteX22" fmla="*/ 2573291 w 2846563"/>
              <a:gd name="connsiteY22" fmla="*/ 631574 h 1323353"/>
              <a:gd name="connsiteX23" fmla="*/ 2846563 w 2846563"/>
              <a:gd name="connsiteY23" fmla="*/ 558613 h 1323353"/>
              <a:gd name="connsiteX24" fmla="*/ 2735882 w 2846563"/>
              <a:gd name="connsiteY24" fmla="*/ 622430 h 1323353"/>
              <a:gd name="connsiteX25" fmla="*/ 2602151 w 2846563"/>
              <a:gd name="connsiteY25" fmla="*/ 777497 h 1323353"/>
              <a:gd name="connsiteX26" fmla="*/ 2586531 w 2846563"/>
              <a:gd name="connsiteY26" fmla="*/ 798833 h 1323353"/>
              <a:gd name="connsiteX27" fmla="*/ 2433749 w 2846563"/>
              <a:gd name="connsiteY27" fmla="*/ 955424 h 1323353"/>
              <a:gd name="connsiteX28" fmla="*/ 2209436 w 2846563"/>
              <a:gd name="connsiteY28" fmla="*/ 1001811 h 1323353"/>
              <a:gd name="connsiteX29" fmla="*/ 1996647 w 2846563"/>
              <a:gd name="connsiteY29" fmla="*/ 910466 h 1323353"/>
              <a:gd name="connsiteX30" fmla="*/ 1976359 w 2846563"/>
              <a:gd name="connsiteY30" fmla="*/ 816550 h 1323353"/>
              <a:gd name="connsiteX31" fmla="*/ 1790526 w 2846563"/>
              <a:gd name="connsiteY31" fmla="*/ 688438 h 1323353"/>
              <a:gd name="connsiteX32" fmla="*/ 1651175 w 2846563"/>
              <a:gd name="connsiteY32" fmla="*/ 695392 h 1323353"/>
              <a:gd name="connsiteX33" fmla="*/ 1546686 w 2846563"/>
              <a:gd name="connsiteY33" fmla="*/ 792928 h 1323353"/>
              <a:gd name="connsiteX34" fmla="*/ 1580595 w 2846563"/>
              <a:gd name="connsiteY34" fmla="*/ 947137 h 1323353"/>
              <a:gd name="connsiteX35" fmla="*/ 1735186 w 2846563"/>
              <a:gd name="connsiteY35" fmla="*/ 979046 h 1323353"/>
              <a:gd name="connsiteX36" fmla="*/ 1745949 w 2846563"/>
              <a:gd name="connsiteY36" fmla="*/ 954567 h 1323353"/>
              <a:gd name="connsiteX37" fmla="*/ 1721470 w 2846563"/>
              <a:gd name="connsiteY37" fmla="*/ 943804 h 1323353"/>
              <a:gd name="connsiteX38" fmla="*/ 1607170 w 2846563"/>
              <a:gd name="connsiteY38" fmla="*/ 920182 h 1323353"/>
              <a:gd name="connsiteX39" fmla="*/ 1582119 w 2846563"/>
              <a:gd name="connsiteY39" fmla="*/ 806167 h 1323353"/>
              <a:gd name="connsiteX40" fmla="*/ 1663939 w 2846563"/>
              <a:gd name="connsiteY40" fmla="*/ 730920 h 1323353"/>
              <a:gd name="connsiteX41" fmla="*/ 1783573 w 2846563"/>
              <a:gd name="connsiteY41" fmla="*/ 725491 h 1323353"/>
              <a:gd name="connsiteX42" fmla="*/ 1942545 w 2846563"/>
              <a:gd name="connsiteY42" fmla="*/ 832837 h 1323353"/>
              <a:gd name="connsiteX43" fmla="*/ 1948451 w 2846563"/>
              <a:gd name="connsiteY43" fmla="*/ 986857 h 1323353"/>
              <a:gd name="connsiteX44" fmla="*/ 1707945 w 2846563"/>
              <a:gd name="connsiteY44" fmla="*/ 1249366 h 1323353"/>
              <a:gd name="connsiteX45" fmla="*/ 1353138 w 2846563"/>
              <a:gd name="connsiteY45" fmla="*/ 1207075 h 1323353"/>
              <a:gd name="connsiteX46" fmla="*/ 1328373 w 2846563"/>
              <a:gd name="connsiteY46" fmla="*/ 1209932 h 1323353"/>
              <a:gd name="connsiteX47" fmla="*/ 983187 w 2846563"/>
              <a:gd name="connsiteY47" fmla="*/ 1312421 h 1323353"/>
              <a:gd name="connsiteX48" fmla="*/ 738680 w 2846563"/>
              <a:gd name="connsiteY48" fmla="*/ 1068676 h 1323353"/>
              <a:gd name="connsiteX49" fmla="*/ 754206 w 2846563"/>
              <a:gd name="connsiteY49" fmla="*/ 966854 h 1323353"/>
              <a:gd name="connsiteX50" fmla="*/ 630191 w 2846563"/>
              <a:gd name="connsiteY50" fmla="*/ 782260 h 1323353"/>
              <a:gd name="connsiteX51" fmla="*/ 493412 w 2846563"/>
              <a:gd name="connsiteY51" fmla="*/ 783307 h 1323353"/>
              <a:gd name="connsiteX52" fmla="*/ 424546 w 2846563"/>
              <a:gd name="connsiteY52" fmla="*/ 903608 h 1323353"/>
              <a:gd name="connsiteX53" fmla="*/ 445310 w 2846563"/>
              <a:gd name="connsiteY53" fmla="*/ 920372 h 1323353"/>
              <a:gd name="connsiteX54" fmla="*/ 462074 w 2846563"/>
              <a:gd name="connsiteY54" fmla="*/ 899608 h 1323353"/>
              <a:gd name="connsiteX55" fmla="*/ 510557 w 2846563"/>
              <a:gd name="connsiteY55" fmla="*/ 816835 h 1323353"/>
              <a:gd name="connsiteX56" fmla="*/ 615141 w 2846563"/>
              <a:gd name="connsiteY56" fmla="*/ 816740 h 1323353"/>
              <a:gd name="connsiteX57" fmla="*/ 716487 w 2846563"/>
              <a:gd name="connsiteY57" fmla="*/ 969045 h 1323353"/>
              <a:gd name="connsiteX58" fmla="*/ 708772 w 2846563"/>
              <a:gd name="connsiteY58" fmla="*/ 1038482 h 1323353"/>
              <a:gd name="connsiteX59" fmla="*/ 697532 w 2846563"/>
              <a:gd name="connsiteY59" fmla="*/ 1059913 h 1323353"/>
              <a:gd name="connsiteX60" fmla="*/ 699151 w 2846563"/>
              <a:gd name="connsiteY60" fmla="*/ 1066200 h 1323353"/>
              <a:gd name="connsiteX61" fmla="*/ 645526 w 2846563"/>
              <a:gd name="connsiteY61" fmla="*/ 1147162 h 1323353"/>
              <a:gd name="connsiteX62" fmla="*/ 469122 w 2846563"/>
              <a:gd name="connsiteY62" fmla="*/ 1240793 h 1323353"/>
              <a:gd name="connsiteX63" fmla="*/ 117270 w 2846563"/>
              <a:gd name="connsiteY63" fmla="*/ 1162974 h 1323353"/>
              <a:gd name="connsiteX64" fmla="*/ 12304 w 2846563"/>
              <a:gd name="connsiteY64" fmla="*/ 830837 h 1323353"/>
              <a:gd name="connsiteX65" fmla="*/ 297768 w 2846563"/>
              <a:gd name="connsiteY65" fmla="*/ 647767 h 1323353"/>
              <a:gd name="connsiteX66" fmla="*/ 318151 w 2846563"/>
              <a:gd name="connsiteY66" fmla="*/ 635860 h 1323353"/>
              <a:gd name="connsiteX67" fmla="*/ 310912 w 2846563"/>
              <a:gd name="connsiteY67" fmla="*/ 613381 h 1323353"/>
              <a:gd name="connsiteX68" fmla="*/ 228521 w 2846563"/>
              <a:gd name="connsiteY68" fmla="*/ 331156 h 1323353"/>
              <a:gd name="connsiteX69" fmla="*/ 489506 w 2846563"/>
              <a:gd name="connsiteY69" fmla="*/ 187804 h 1323353"/>
              <a:gd name="connsiteX70" fmla="*/ 704390 w 2846563"/>
              <a:gd name="connsiteY70" fmla="*/ 399259 h 1323353"/>
              <a:gd name="connsiteX71" fmla="*/ 678863 w 2846563"/>
              <a:gd name="connsiteY71" fmla="*/ 541277 h 1323353"/>
              <a:gd name="connsiteX72" fmla="*/ 557134 w 2846563"/>
              <a:gd name="connsiteY72" fmla="*/ 588712 h 1323353"/>
              <a:gd name="connsiteX73" fmla="*/ 506366 w 2846563"/>
              <a:gd name="connsiteY73" fmla="*/ 541849 h 1323353"/>
              <a:gd name="connsiteX74" fmla="*/ 504841 w 2846563"/>
              <a:gd name="connsiteY74" fmla="*/ 485461 h 1323353"/>
              <a:gd name="connsiteX75" fmla="*/ 495698 w 2846563"/>
              <a:gd name="connsiteY75" fmla="*/ 460410 h 1323353"/>
              <a:gd name="connsiteX76" fmla="*/ 470647 w 2846563"/>
              <a:gd name="connsiteY76" fmla="*/ 469554 h 1323353"/>
              <a:gd name="connsiteX77" fmla="*/ 471885 w 2846563"/>
              <a:gd name="connsiteY77" fmla="*/ 557184 h 1323353"/>
              <a:gd name="connsiteX78" fmla="*/ 545989 w 2846563"/>
              <a:gd name="connsiteY78" fmla="*/ 624811 h 1323353"/>
              <a:gd name="connsiteX79" fmla="*/ 709629 w 2846563"/>
              <a:gd name="connsiteY79" fmla="*/ 563185 h 1323353"/>
              <a:gd name="connsiteX80" fmla="*/ 741633 w 2846563"/>
              <a:gd name="connsiteY80" fmla="*/ 392592 h 1323353"/>
              <a:gd name="connsiteX81" fmla="*/ 685340 w 2846563"/>
              <a:gd name="connsiteY81" fmla="*/ 266576 h 1323353"/>
              <a:gd name="connsiteX82" fmla="*/ 927275 w 2846563"/>
              <a:gd name="connsiteY82" fmla="*/ 30261 h 1323353"/>
              <a:gd name="connsiteX83" fmla="*/ 1102000 w 2846563"/>
              <a:gd name="connsiteY83" fmla="*/ 436 h 132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846563" h="1323353">
                <a:moveTo>
                  <a:pt x="1102000" y="436"/>
                </a:moveTo>
                <a:lnTo>
                  <a:pt x="1156128" y="8826"/>
                </a:lnTo>
                <a:lnTo>
                  <a:pt x="1188723" y="13879"/>
                </a:lnTo>
                <a:cubicBezTo>
                  <a:pt x="1216907" y="21480"/>
                  <a:pt x="1244149" y="32190"/>
                  <a:pt x="1269795" y="45977"/>
                </a:cubicBezTo>
                <a:cubicBezTo>
                  <a:pt x="1375522" y="102841"/>
                  <a:pt x="1449245" y="210188"/>
                  <a:pt x="1462199" y="326298"/>
                </a:cubicBezTo>
                <a:cubicBezTo>
                  <a:pt x="1475344" y="443836"/>
                  <a:pt x="1421623" y="567661"/>
                  <a:pt x="1328564" y="634432"/>
                </a:cubicBezTo>
                <a:cubicBezTo>
                  <a:pt x="1281701" y="668055"/>
                  <a:pt x="1229313" y="685105"/>
                  <a:pt x="1180926" y="682247"/>
                </a:cubicBezTo>
                <a:cubicBezTo>
                  <a:pt x="1127681" y="679199"/>
                  <a:pt x="1078437" y="650148"/>
                  <a:pt x="1055482" y="608238"/>
                </a:cubicBezTo>
                <a:cubicBezTo>
                  <a:pt x="1031193" y="563851"/>
                  <a:pt x="1039194" y="504796"/>
                  <a:pt x="1073675" y="473745"/>
                </a:cubicBezTo>
                <a:cubicBezTo>
                  <a:pt x="1081390" y="466792"/>
                  <a:pt x="1082057" y="454790"/>
                  <a:pt x="1075104" y="447075"/>
                </a:cubicBezTo>
                <a:cubicBezTo>
                  <a:pt x="1068150" y="439360"/>
                  <a:pt x="1056244" y="438693"/>
                  <a:pt x="1048433" y="445646"/>
                </a:cubicBezTo>
                <a:cubicBezTo>
                  <a:pt x="1000713" y="488604"/>
                  <a:pt x="989473" y="566233"/>
                  <a:pt x="1022335" y="626335"/>
                </a:cubicBezTo>
                <a:cubicBezTo>
                  <a:pt x="1051863" y="680247"/>
                  <a:pt x="1111775" y="716061"/>
                  <a:pt x="1178735" y="719871"/>
                </a:cubicBezTo>
                <a:cubicBezTo>
                  <a:pt x="1182831" y="720061"/>
                  <a:pt x="1187022" y="720252"/>
                  <a:pt x="1191213" y="720252"/>
                </a:cubicBezTo>
                <a:cubicBezTo>
                  <a:pt x="1244553" y="720252"/>
                  <a:pt x="1300655" y="700916"/>
                  <a:pt x="1350566" y="665007"/>
                </a:cubicBezTo>
                <a:cubicBezTo>
                  <a:pt x="1455913" y="589283"/>
                  <a:pt x="1514491" y="454695"/>
                  <a:pt x="1499728" y="322012"/>
                </a:cubicBezTo>
                <a:cubicBezTo>
                  <a:pt x="1499632" y="320869"/>
                  <a:pt x="1499347" y="319630"/>
                  <a:pt x="1499252" y="318487"/>
                </a:cubicBezTo>
                <a:cubicBezTo>
                  <a:pt x="1706420" y="265338"/>
                  <a:pt x="1939878" y="333918"/>
                  <a:pt x="2084468" y="491842"/>
                </a:cubicBezTo>
                <a:cubicBezTo>
                  <a:pt x="2102565" y="511654"/>
                  <a:pt x="2119806" y="533276"/>
                  <a:pt x="2136570" y="554136"/>
                </a:cubicBezTo>
                <a:cubicBezTo>
                  <a:pt x="2164001" y="588521"/>
                  <a:pt x="2192481" y="624049"/>
                  <a:pt x="2226580" y="654244"/>
                </a:cubicBezTo>
                <a:cubicBezTo>
                  <a:pt x="2293922" y="713870"/>
                  <a:pt x="2373932" y="737492"/>
                  <a:pt x="2440607" y="717490"/>
                </a:cubicBezTo>
                <a:cubicBezTo>
                  <a:pt x="2480231" y="705583"/>
                  <a:pt x="2511854" y="680152"/>
                  <a:pt x="2542430" y="655577"/>
                </a:cubicBezTo>
                <a:cubicBezTo>
                  <a:pt x="2552526" y="647481"/>
                  <a:pt x="2562908" y="639099"/>
                  <a:pt x="2573291" y="631574"/>
                </a:cubicBezTo>
                <a:cubicBezTo>
                  <a:pt x="2650920" y="574805"/>
                  <a:pt x="2750741" y="549373"/>
                  <a:pt x="2846563" y="558613"/>
                </a:cubicBezTo>
                <a:cubicBezTo>
                  <a:pt x="2808368" y="571471"/>
                  <a:pt x="2770648" y="593093"/>
                  <a:pt x="2735882" y="622430"/>
                </a:cubicBezTo>
                <a:cubicBezTo>
                  <a:pt x="2683019" y="667102"/>
                  <a:pt x="2641966" y="723205"/>
                  <a:pt x="2602151" y="777497"/>
                </a:cubicBezTo>
                <a:cubicBezTo>
                  <a:pt x="2596912" y="784641"/>
                  <a:pt x="2591769" y="791785"/>
                  <a:pt x="2586531" y="798833"/>
                </a:cubicBezTo>
                <a:cubicBezTo>
                  <a:pt x="2545763" y="854078"/>
                  <a:pt x="2496995" y="916276"/>
                  <a:pt x="2433749" y="955424"/>
                </a:cubicBezTo>
                <a:cubicBezTo>
                  <a:pt x="2369455" y="995334"/>
                  <a:pt x="2289731" y="1011812"/>
                  <a:pt x="2209436" y="1001811"/>
                </a:cubicBezTo>
                <a:cubicBezTo>
                  <a:pt x="2134665" y="992572"/>
                  <a:pt x="2061036" y="960949"/>
                  <a:pt x="1996647" y="910466"/>
                </a:cubicBezTo>
                <a:cubicBezTo>
                  <a:pt x="1996552" y="879796"/>
                  <a:pt x="1991123" y="847315"/>
                  <a:pt x="1976359" y="816550"/>
                </a:cubicBezTo>
                <a:cubicBezTo>
                  <a:pt x="1945784" y="752732"/>
                  <a:pt x="1876251" y="704821"/>
                  <a:pt x="1790526" y="688438"/>
                </a:cubicBezTo>
                <a:cubicBezTo>
                  <a:pt x="1738901" y="678532"/>
                  <a:pt x="1691942" y="680914"/>
                  <a:pt x="1651175" y="695392"/>
                </a:cubicBezTo>
                <a:cubicBezTo>
                  <a:pt x="1602121" y="712822"/>
                  <a:pt x="1563069" y="749303"/>
                  <a:pt x="1546686" y="792928"/>
                </a:cubicBezTo>
                <a:cubicBezTo>
                  <a:pt x="1526874" y="845601"/>
                  <a:pt x="1540495" y="907609"/>
                  <a:pt x="1580595" y="947137"/>
                </a:cubicBezTo>
                <a:cubicBezTo>
                  <a:pt x="1620600" y="986666"/>
                  <a:pt x="1682798" y="999525"/>
                  <a:pt x="1735186" y="979046"/>
                </a:cubicBezTo>
                <a:cubicBezTo>
                  <a:pt x="1744901" y="975236"/>
                  <a:pt x="1749759" y="964282"/>
                  <a:pt x="1745949" y="954567"/>
                </a:cubicBezTo>
                <a:cubicBezTo>
                  <a:pt x="1742139" y="944851"/>
                  <a:pt x="1731185" y="939994"/>
                  <a:pt x="1721470" y="943804"/>
                </a:cubicBezTo>
                <a:cubicBezTo>
                  <a:pt x="1683370" y="958663"/>
                  <a:pt x="1636316" y="948947"/>
                  <a:pt x="1607170" y="920182"/>
                </a:cubicBezTo>
                <a:cubicBezTo>
                  <a:pt x="1578023" y="891416"/>
                  <a:pt x="1567736" y="844458"/>
                  <a:pt x="1582119" y="806167"/>
                </a:cubicBezTo>
                <a:cubicBezTo>
                  <a:pt x="1594692" y="772830"/>
                  <a:pt x="1625267" y="744636"/>
                  <a:pt x="1663939" y="730920"/>
                </a:cubicBezTo>
                <a:cubicBezTo>
                  <a:pt x="1698324" y="718728"/>
                  <a:pt x="1738519" y="716918"/>
                  <a:pt x="1783573" y="725491"/>
                </a:cubicBezTo>
                <a:cubicBezTo>
                  <a:pt x="1857677" y="739683"/>
                  <a:pt x="1917018" y="779878"/>
                  <a:pt x="1942545" y="832837"/>
                </a:cubicBezTo>
                <a:cubicBezTo>
                  <a:pt x="1967691" y="885225"/>
                  <a:pt x="1959690" y="945518"/>
                  <a:pt x="1948451" y="986857"/>
                </a:cubicBezTo>
                <a:cubicBezTo>
                  <a:pt x="1916161" y="1106205"/>
                  <a:pt x="1823959" y="1206789"/>
                  <a:pt x="1707945" y="1249366"/>
                </a:cubicBezTo>
                <a:cubicBezTo>
                  <a:pt x="1589834" y="1292704"/>
                  <a:pt x="1453817" y="1276512"/>
                  <a:pt x="1353138" y="1207075"/>
                </a:cubicBezTo>
                <a:cubicBezTo>
                  <a:pt x="1345328" y="1201645"/>
                  <a:pt x="1334755" y="1202884"/>
                  <a:pt x="1328373" y="1209932"/>
                </a:cubicBezTo>
                <a:cubicBezTo>
                  <a:pt x="1243886" y="1303658"/>
                  <a:pt x="1105107" y="1344806"/>
                  <a:pt x="983187" y="1312421"/>
                </a:cubicBezTo>
                <a:cubicBezTo>
                  <a:pt x="866791" y="1281465"/>
                  <a:pt x="770494" y="1184691"/>
                  <a:pt x="738680" y="1068676"/>
                </a:cubicBezTo>
                <a:cubicBezTo>
                  <a:pt x="750777" y="1035339"/>
                  <a:pt x="756301" y="1000668"/>
                  <a:pt x="754206" y="966854"/>
                </a:cubicBezTo>
                <a:cubicBezTo>
                  <a:pt x="749158" y="886368"/>
                  <a:pt x="699342" y="812263"/>
                  <a:pt x="630191" y="782260"/>
                </a:cubicBezTo>
                <a:cubicBezTo>
                  <a:pt x="584566" y="762543"/>
                  <a:pt x="533416" y="762924"/>
                  <a:pt x="493412" y="783307"/>
                </a:cubicBezTo>
                <a:cubicBezTo>
                  <a:pt x="447882" y="806644"/>
                  <a:pt x="419498" y="856078"/>
                  <a:pt x="424546" y="903608"/>
                </a:cubicBezTo>
                <a:cubicBezTo>
                  <a:pt x="425689" y="913990"/>
                  <a:pt x="434928" y="921420"/>
                  <a:pt x="445310" y="920372"/>
                </a:cubicBezTo>
                <a:cubicBezTo>
                  <a:pt x="455692" y="919229"/>
                  <a:pt x="463217" y="909990"/>
                  <a:pt x="462074" y="899608"/>
                </a:cubicBezTo>
                <a:cubicBezTo>
                  <a:pt x="458741" y="867794"/>
                  <a:pt x="479124" y="832933"/>
                  <a:pt x="510557" y="816835"/>
                </a:cubicBezTo>
                <a:cubicBezTo>
                  <a:pt x="540655" y="801500"/>
                  <a:pt x="579708" y="801405"/>
                  <a:pt x="615141" y="816740"/>
                </a:cubicBezTo>
                <a:cubicBezTo>
                  <a:pt x="671624" y="841219"/>
                  <a:pt x="712391" y="902370"/>
                  <a:pt x="716487" y="969045"/>
                </a:cubicBezTo>
                <a:cubicBezTo>
                  <a:pt x="717916" y="991905"/>
                  <a:pt x="715153" y="1015432"/>
                  <a:pt x="708772" y="1038482"/>
                </a:cubicBezTo>
                <a:cubicBezTo>
                  <a:pt x="700485" y="1041911"/>
                  <a:pt x="695532" y="1050865"/>
                  <a:pt x="697532" y="1059913"/>
                </a:cubicBezTo>
                <a:cubicBezTo>
                  <a:pt x="698009" y="1062009"/>
                  <a:pt x="698675" y="1064104"/>
                  <a:pt x="699151" y="1066200"/>
                </a:cubicBezTo>
                <a:cubicBezTo>
                  <a:pt x="686960" y="1095537"/>
                  <a:pt x="668767" y="1123350"/>
                  <a:pt x="645526" y="1147162"/>
                </a:cubicBezTo>
                <a:cubicBezTo>
                  <a:pt x="601711" y="1192025"/>
                  <a:pt x="540751" y="1224410"/>
                  <a:pt x="469122" y="1240793"/>
                </a:cubicBezTo>
                <a:cubicBezTo>
                  <a:pt x="342821" y="1269749"/>
                  <a:pt x="208042" y="1239936"/>
                  <a:pt x="117270" y="1162974"/>
                </a:cubicBezTo>
                <a:cubicBezTo>
                  <a:pt x="19828" y="1080964"/>
                  <a:pt x="-23129" y="944375"/>
                  <a:pt x="12304" y="830837"/>
                </a:cubicBezTo>
                <a:cubicBezTo>
                  <a:pt x="48594" y="714537"/>
                  <a:pt x="179372" y="630622"/>
                  <a:pt x="297768" y="647767"/>
                </a:cubicBezTo>
                <a:cubicBezTo>
                  <a:pt x="306626" y="649005"/>
                  <a:pt x="314913" y="644052"/>
                  <a:pt x="318151" y="635860"/>
                </a:cubicBezTo>
                <a:cubicBezTo>
                  <a:pt x="321295" y="627574"/>
                  <a:pt x="318342" y="618239"/>
                  <a:pt x="310912" y="613381"/>
                </a:cubicBezTo>
                <a:cubicBezTo>
                  <a:pt x="223759" y="555565"/>
                  <a:pt x="186802" y="428977"/>
                  <a:pt x="228521" y="331156"/>
                </a:cubicBezTo>
                <a:cubicBezTo>
                  <a:pt x="270336" y="233334"/>
                  <a:pt x="382541" y="171707"/>
                  <a:pt x="489506" y="187804"/>
                </a:cubicBezTo>
                <a:cubicBezTo>
                  <a:pt x="594757" y="203616"/>
                  <a:pt x="685150" y="292484"/>
                  <a:pt x="704390" y="399259"/>
                </a:cubicBezTo>
                <a:cubicBezTo>
                  <a:pt x="714106" y="453076"/>
                  <a:pt x="704771" y="504796"/>
                  <a:pt x="678863" y="541277"/>
                </a:cubicBezTo>
                <a:cubicBezTo>
                  <a:pt x="650097" y="581663"/>
                  <a:pt x="598854" y="601666"/>
                  <a:pt x="557134" y="588712"/>
                </a:cubicBezTo>
                <a:cubicBezTo>
                  <a:pt x="535417" y="582044"/>
                  <a:pt x="516462" y="564518"/>
                  <a:pt x="506366" y="541849"/>
                </a:cubicBezTo>
                <a:cubicBezTo>
                  <a:pt x="497603" y="522227"/>
                  <a:pt x="497126" y="502225"/>
                  <a:pt x="504841" y="485461"/>
                </a:cubicBezTo>
                <a:cubicBezTo>
                  <a:pt x="509223" y="476031"/>
                  <a:pt x="505127" y="464791"/>
                  <a:pt x="495698" y="460410"/>
                </a:cubicBezTo>
                <a:cubicBezTo>
                  <a:pt x="486268" y="456028"/>
                  <a:pt x="475029" y="460124"/>
                  <a:pt x="470647" y="469554"/>
                </a:cubicBezTo>
                <a:cubicBezTo>
                  <a:pt x="458264" y="496319"/>
                  <a:pt x="458645" y="527466"/>
                  <a:pt x="471885" y="557184"/>
                </a:cubicBezTo>
                <a:cubicBezTo>
                  <a:pt x="486363" y="589664"/>
                  <a:pt x="513985" y="614905"/>
                  <a:pt x="545989" y="624811"/>
                </a:cubicBezTo>
                <a:cubicBezTo>
                  <a:pt x="602854" y="642337"/>
                  <a:pt x="671719" y="616429"/>
                  <a:pt x="709629" y="563185"/>
                </a:cubicBezTo>
                <a:cubicBezTo>
                  <a:pt x="741442" y="518512"/>
                  <a:pt x="753063" y="456314"/>
                  <a:pt x="741633" y="392592"/>
                </a:cubicBezTo>
                <a:cubicBezTo>
                  <a:pt x="733346" y="346586"/>
                  <a:pt x="713439" y="303438"/>
                  <a:pt x="685340" y="266576"/>
                </a:cubicBezTo>
                <a:cubicBezTo>
                  <a:pt x="734394" y="158753"/>
                  <a:pt x="821929" y="72933"/>
                  <a:pt x="927275" y="30261"/>
                </a:cubicBezTo>
                <a:cubicBezTo>
                  <a:pt x="983187" y="7592"/>
                  <a:pt x="1043171" y="-2267"/>
                  <a:pt x="1102000" y="436"/>
                </a:cubicBezTo>
                <a:close/>
              </a:path>
            </a:pathLst>
          </a:custGeom>
          <a:gradFill>
            <a:gsLst>
              <a:gs pos="25000">
                <a:srgbClr val="FFF4B7"/>
              </a:gs>
              <a:gs pos="99000">
                <a:srgbClr val="FFF4B7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tags/tag1.xml><?xml version="1.0" encoding="utf-8"?>
<p:tagLst xmlns:p="http://schemas.openxmlformats.org/presentationml/2006/main">
  <p:tag name="ISLIDE.ICON" val="#104002;#104002;#104380;"/>
</p:tagLst>
</file>

<file path=ppt/tags/tag2.xml><?xml version="1.0" encoding="utf-8"?>
<p:tagLst xmlns:p="http://schemas.openxmlformats.org/presentationml/2006/main">
  <p:tag name="ISLIDE.ICON" val="#104002;#104002;#104380;#120739;#83093;"/>
</p:tagLst>
</file>

<file path=ppt/tags/tag3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f3tbzmh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2870</Words>
  <Application>WPS 演示</Application>
  <PresentationFormat>宽屏</PresentationFormat>
  <Paragraphs>347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Arial</vt:lpstr>
      <vt:lpstr>字制区喜脉体</vt:lpstr>
      <vt:lpstr>Algerian</vt:lpstr>
      <vt:lpstr>微软雅黑</vt:lpstr>
      <vt:lpstr>Calibri</vt:lpstr>
      <vt:lpstr>微软雅黑 Light</vt:lpstr>
      <vt:lpstr>阿里巴巴普惠体 2.0 55 Regular</vt:lpstr>
      <vt:lpstr>阿里巴巴普惠体</vt:lpstr>
      <vt:lpstr>Arial Unicode MS</vt:lpstr>
      <vt:lpstr>等线</vt:lpstr>
      <vt:lpstr>Gabriola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虎气冲天——部门新年工作规划方案ppt模板</dc:title>
  <dc:creator>51PPT模板网</dc:creator>
  <cp:keywords>www.51pptmoban.com</cp:keywords>
  <dc:description>www.51pptmoban.com</dc:description>
  <cp:lastModifiedBy>铭</cp:lastModifiedBy>
  <cp:revision>740</cp:revision>
  <dcterms:created xsi:type="dcterms:W3CDTF">2018-06-17T04:53:00Z</dcterms:created>
  <dcterms:modified xsi:type="dcterms:W3CDTF">2022-01-26T01:58:32Z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E2F12D348A774033AEA661902C9F0325</vt:lpwstr>
  </property>
  <property fmtid="{D5CDD505-2E9C-101B-9397-08002B2CF9AE}" pid="3" name="KSOProductBuildVer">
    <vt:lpwstr>2052-11.1.0.11194</vt:lpwstr>
  </property>
</Properties>
</file>