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3" r:id="rId7"/>
    <p:sldId id="260" r:id="rId8"/>
    <p:sldId id="264" r:id="rId9"/>
    <p:sldId id="265" r:id="rId10"/>
    <p:sldId id="261" r:id="rId11"/>
    <p:sldId id="266" r:id="rId12"/>
    <p:sldId id="267" r:id="rId13"/>
    <p:sldId id="262" r:id="rId14"/>
    <p:sldId id="268" r:id="rId15"/>
    <p:sldId id="269" r:id="rId16"/>
    <p:sldId id="270"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A945"/>
    <a:srgbClr val="E2F0D9"/>
    <a:srgbClr val="A9D1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3" autoAdjust="0"/>
    <p:restoredTop sz="94660"/>
  </p:normalViewPr>
  <p:slideViewPr>
    <p:cSldViewPr snapToGrid="0" showGuides="1">
      <p:cViewPr>
        <p:scale>
          <a:sx n="66" d="100"/>
          <a:sy n="66" d="100"/>
        </p:scale>
        <p:origin x="1626" y="942"/>
      </p:cViewPr>
      <p:guideLst>
        <p:guide orient="horz" pos="2160"/>
        <p:guide pos="3840"/>
      </p:guideLst>
    </p:cSldViewPr>
  </p:slideViewPr>
  <p:notesTextViewPr>
    <p:cViewPr>
      <p:scale>
        <a:sx n="1" d="1"/>
        <a:sy n="1" d="1"/>
      </p:scale>
      <p:origin x="0" y="0"/>
    </p:cViewPr>
  </p:notesTextViewPr>
  <p:sorterViewPr>
    <p:cViewPr>
      <p:scale>
        <a:sx n="100" d="100"/>
        <a:sy n="100" d="100"/>
      </p:scale>
      <p:origin x="0" y="-92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457660-AAA3-4D4E-AC3E-E43F91DC0B4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6FD81B-A59F-4FD4-A6FD-5D16C7DC7CA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457660-AAA3-4D4E-AC3E-E43F91DC0B4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6FD81B-A59F-4FD4-A6FD-5D16C7DC7CA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3" name="图片 82"/>
          <p:cNvPicPr>
            <a:picLocks noChangeAspect="1"/>
          </p:cNvPicPr>
          <p:nvPr/>
        </p:nvPicPr>
        <p:blipFill>
          <a:blip r:embed="rId1"/>
          <a:stretch>
            <a:fillRect/>
          </a:stretch>
        </p:blipFill>
        <p:spPr>
          <a:xfrm>
            <a:off x="5162142" y="2287189"/>
            <a:ext cx="7029297" cy="4572396"/>
          </a:xfrm>
          <a:prstGeom prst="rect">
            <a:avLst/>
          </a:prstGeom>
        </p:spPr>
      </p:pic>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129206" y="5721317"/>
            <a:ext cx="2635050" cy="951179"/>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8960877" y="1677511"/>
            <a:ext cx="2635050" cy="951179"/>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81" name="组合 80"/>
          <p:cNvGrpSpPr/>
          <p:nvPr/>
        </p:nvGrpSpPr>
        <p:grpSpPr>
          <a:xfrm>
            <a:off x="2538512" y="1641159"/>
            <a:ext cx="6073577" cy="2954253"/>
            <a:chOff x="1940123" y="1641159"/>
            <a:chExt cx="6073577" cy="2954253"/>
          </a:xfrm>
        </p:grpSpPr>
        <p:sp>
          <p:nvSpPr>
            <p:cNvPr id="74" name="文本框 73"/>
            <p:cNvSpPr txBox="1"/>
            <p:nvPr/>
          </p:nvSpPr>
          <p:spPr>
            <a:xfrm>
              <a:off x="5504105"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答</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cxnSp>
          <p:nvCxnSpPr>
            <p:cNvPr id="48" name="直接连接符 47"/>
            <p:cNvCxnSpPr/>
            <p:nvPr/>
          </p:nvCxnSpPr>
          <p:spPr>
            <a:xfrm>
              <a:off x="3053582" y="1705340"/>
              <a:ext cx="652601" cy="0"/>
            </a:xfrm>
            <a:prstGeom prst="line">
              <a:avLst/>
            </a:prstGeom>
            <a:ln>
              <a:solidFill>
                <a:srgbClr val="A9D18E"/>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05175" y="2031370"/>
              <a:ext cx="609061" cy="0"/>
            </a:xfrm>
            <a:prstGeom prst="line">
              <a:avLst/>
            </a:prstGeom>
            <a:ln>
              <a:solidFill>
                <a:srgbClr val="A9D18E"/>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940123" y="3270930"/>
              <a:ext cx="5099186" cy="0"/>
            </a:xfrm>
            <a:prstGeom prst="line">
              <a:avLst/>
            </a:prstGeom>
            <a:ln>
              <a:solidFill>
                <a:srgbClr val="A9D18E"/>
              </a:solidFill>
            </a:ln>
          </p:spPr>
          <p:style>
            <a:lnRef idx="1">
              <a:schemeClr val="accent1"/>
            </a:lnRef>
            <a:fillRef idx="0">
              <a:schemeClr val="accent1"/>
            </a:fillRef>
            <a:effectRef idx="0">
              <a:schemeClr val="accent1"/>
            </a:effectRef>
            <a:fontRef idx="minor">
              <a:schemeClr val="tx1"/>
            </a:fontRef>
          </p:style>
        </p:cxnSp>
        <p:sp>
          <p:nvSpPr>
            <p:cNvPr id="62" name="leaf_88514"/>
            <p:cNvSpPr>
              <a:spLocks noChangeAspect="1"/>
            </p:cNvSpPr>
            <p:nvPr/>
          </p:nvSpPr>
          <p:spPr bwMode="auto">
            <a:xfrm flipH="1">
              <a:off x="6409346" y="3538614"/>
              <a:ext cx="114336" cy="182488"/>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3" name="leaf_88514"/>
            <p:cNvSpPr>
              <a:spLocks noChangeAspect="1"/>
            </p:cNvSpPr>
            <p:nvPr/>
          </p:nvSpPr>
          <p:spPr bwMode="auto">
            <a:xfrm rot="6561803">
              <a:off x="2044285" y="2014739"/>
              <a:ext cx="149758" cy="239024"/>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4" name="leaf_88514"/>
            <p:cNvSpPr>
              <a:spLocks noChangeAspect="1"/>
            </p:cNvSpPr>
            <p:nvPr/>
          </p:nvSpPr>
          <p:spPr bwMode="auto">
            <a:xfrm rot="6561803">
              <a:off x="3086905" y="3362284"/>
              <a:ext cx="79595" cy="12704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5" name="leaf_88514"/>
            <p:cNvSpPr>
              <a:spLocks noChangeAspect="1"/>
            </p:cNvSpPr>
            <p:nvPr/>
          </p:nvSpPr>
          <p:spPr bwMode="auto">
            <a:xfrm rot="1967817">
              <a:off x="4441894" y="2217709"/>
              <a:ext cx="144685" cy="23093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6" name="leaf_88514"/>
            <p:cNvSpPr>
              <a:spLocks noChangeAspect="1"/>
            </p:cNvSpPr>
            <p:nvPr/>
          </p:nvSpPr>
          <p:spPr bwMode="auto">
            <a:xfrm rot="1967817">
              <a:off x="5972570" y="2186722"/>
              <a:ext cx="79595" cy="12704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70" name="文本框 69"/>
            <p:cNvSpPr txBox="1"/>
            <p:nvPr/>
          </p:nvSpPr>
          <p:spPr>
            <a:xfrm>
              <a:off x="2141180" y="1641159"/>
              <a:ext cx="1313180" cy="1446550"/>
            </a:xfrm>
            <a:prstGeom prst="rect">
              <a:avLst/>
            </a:prstGeom>
            <a:noFill/>
          </p:spPr>
          <p:txBody>
            <a:bodyPr wrap="none" rtlCol="0">
              <a:spAutoFit/>
            </a:bodyPr>
            <a:lstStyle/>
            <a:p>
              <a:r>
                <a:rPr lang="zh-CN" altLang="en-US" sz="8800">
                  <a:solidFill>
                    <a:srgbClr val="6DA945"/>
                  </a:solidFill>
                  <a:latin typeface="汉仪书宋二简" panose="02010600000101010101" pitchFamily="2" charset="-122"/>
                  <a:ea typeface="汉仪书宋二简" panose="02010600000101010101" pitchFamily="2" charset="-122"/>
                </a:rPr>
                <a:t>毕</a:t>
              </a:r>
              <a:endParaRPr lang="zh-CN" altLang="en-US" sz="8800">
                <a:solidFill>
                  <a:srgbClr val="6DA945"/>
                </a:solidFill>
                <a:latin typeface="汉仪书宋二简" panose="02010600000101010101" pitchFamily="2" charset="-122"/>
                <a:ea typeface="汉仪书宋二简" panose="02010600000101010101" pitchFamily="2" charset="-122"/>
              </a:endParaRPr>
            </a:p>
          </p:txBody>
        </p:sp>
        <p:sp>
          <p:nvSpPr>
            <p:cNvPr id="71" name="文本框 70"/>
            <p:cNvSpPr txBox="1"/>
            <p:nvPr/>
          </p:nvSpPr>
          <p:spPr>
            <a:xfrm>
              <a:off x="3183733" y="2116784"/>
              <a:ext cx="1031051" cy="1107996"/>
            </a:xfrm>
            <a:prstGeom prst="rect">
              <a:avLst/>
            </a:prstGeom>
            <a:noFill/>
          </p:spPr>
          <p:txBody>
            <a:bodyPr wrap="none" rtlCol="0">
              <a:spAutoFit/>
            </a:bodyPr>
            <a:lstStyle/>
            <a:p>
              <a:r>
                <a:rPr lang="zh-CN" altLang="en-US" sz="6600">
                  <a:solidFill>
                    <a:srgbClr val="6DA945"/>
                  </a:solidFill>
                  <a:latin typeface="汉仪书宋二简" panose="02010600000101010101" pitchFamily="2" charset="-122"/>
                  <a:ea typeface="汉仪书宋二简" panose="02010600000101010101" pitchFamily="2" charset="-122"/>
                </a:rPr>
                <a:t>业</a:t>
              </a:r>
              <a:endParaRPr lang="zh-CN" altLang="en-US" sz="6600">
                <a:solidFill>
                  <a:srgbClr val="6DA945"/>
                </a:solidFill>
                <a:latin typeface="汉仪书宋二简" panose="02010600000101010101" pitchFamily="2" charset="-122"/>
                <a:ea typeface="汉仪书宋二简" panose="02010600000101010101" pitchFamily="2" charset="-122"/>
              </a:endParaRPr>
            </a:p>
          </p:txBody>
        </p:sp>
        <p:sp>
          <p:nvSpPr>
            <p:cNvPr id="72" name="文本框 71"/>
            <p:cNvSpPr txBox="1"/>
            <p:nvPr/>
          </p:nvSpPr>
          <p:spPr>
            <a:xfrm>
              <a:off x="4110275"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论</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sp>
          <p:nvSpPr>
            <p:cNvPr id="73" name="文本框 72"/>
            <p:cNvSpPr txBox="1"/>
            <p:nvPr/>
          </p:nvSpPr>
          <p:spPr>
            <a:xfrm>
              <a:off x="4811953"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文</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sp>
          <p:nvSpPr>
            <p:cNvPr id="75" name="文本框 74"/>
            <p:cNvSpPr txBox="1"/>
            <p:nvPr/>
          </p:nvSpPr>
          <p:spPr>
            <a:xfrm>
              <a:off x="6196258"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辩</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sp>
          <p:nvSpPr>
            <p:cNvPr id="76" name="文本框 75"/>
            <p:cNvSpPr txBox="1"/>
            <p:nvPr/>
          </p:nvSpPr>
          <p:spPr>
            <a:xfrm>
              <a:off x="4584921" y="1912486"/>
              <a:ext cx="2359166" cy="307777"/>
            </a:xfrm>
            <a:prstGeom prst="rect">
              <a:avLst/>
            </a:prstGeom>
            <a:noFill/>
          </p:spPr>
          <p:txBody>
            <a:bodyPr wrap="square" rtlCol="0">
              <a:spAutoFit/>
            </a:bodyPr>
            <a:lstStyle/>
            <a:p>
              <a:pPr algn="dist"/>
              <a:r>
                <a:rPr lang="en-US" altLang="zh-CN" sz="1400">
                  <a:solidFill>
                    <a:srgbClr val="6DA945"/>
                  </a:solidFill>
                  <a:latin typeface="Century Gothic" panose="020B0502020202020204" pitchFamily="34" charset="0"/>
                </a:rPr>
                <a:t>THESIS DEFENSE</a:t>
              </a:r>
              <a:endParaRPr lang="zh-CN" altLang="en-US" sz="1400">
                <a:solidFill>
                  <a:srgbClr val="6DA945"/>
                </a:solidFill>
                <a:latin typeface="Century Gothic" panose="020B0502020202020204" pitchFamily="34" charset="0"/>
              </a:endParaRPr>
            </a:p>
          </p:txBody>
        </p:sp>
        <p:sp>
          <p:nvSpPr>
            <p:cNvPr id="78" name="文本框 77"/>
            <p:cNvSpPr txBox="1"/>
            <p:nvPr/>
          </p:nvSpPr>
          <p:spPr>
            <a:xfrm>
              <a:off x="2065142" y="3455292"/>
              <a:ext cx="4117261" cy="369332"/>
            </a:xfrm>
            <a:prstGeom prst="rect">
              <a:avLst/>
            </a:prstGeom>
            <a:noFill/>
          </p:spPr>
          <p:txBody>
            <a:bodyPr wrap="square" rtlCol="0">
              <a:spAutoFit/>
            </a:bodyPr>
            <a:lstStyle/>
            <a:p>
              <a:pPr algn="dist"/>
              <a:r>
                <a:rPr lang="zh-CN" altLang="en-US">
                  <a:solidFill>
                    <a:schemeClr val="tx1">
                      <a:lumMod val="65000"/>
                      <a:lumOff val="35000"/>
                    </a:schemeClr>
                  </a:solidFill>
                  <a:latin typeface="汉仪书宋二简" panose="02010600000101010101" pitchFamily="2" charset="-122"/>
                  <a:ea typeface="汉仪书宋二简" panose="02010600000101010101" pitchFamily="2" charset="-122"/>
                </a:rPr>
                <a:t>小清新毕业答辩汇报</a:t>
              </a:r>
              <a:r>
                <a:rPr lang="en-US" altLang="zh-CN">
                  <a:solidFill>
                    <a:schemeClr val="tx1">
                      <a:lumMod val="65000"/>
                      <a:lumOff val="35000"/>
                    </a:schemeClr>
                  </a:solidFill>
                  <a:latin typeface="汉仪书宋二简" panose="02010600000101010101" pitchFamily="2" charset="-122"/>
                  <a:ea typeface="汉仪书宋二简" panose="02010600000101010101" pitchFamily="2" charset="-122"/>
                </a:rPr>
                <a:t>PPT</a:t>
              </a:r>
              <a:r>
                <a:rPr lang="zh-CN" altLang="en-US">
                  <a:solidFill>
                    <a:schemeClr val="tx1">
                      <a:lumMod val="65000"/>
                      <a:lumOff val="35000"/>
                    </a:schemeClr>
                  </a:solidFill>
                  <a:latin typeface="汉仪书宋二简" panose="02010600000101010101" pitchFamily="2" charset="-122"/>
                  <a:ea typeface="汉仪书宋二简" panose="02010600000101010101" pitchFamily="2" charset="-122"/>
                </a:rPr>
                <a:t>模板</a:t>
              </a:r>
              <a:endParaRPr lang="zh-CN" altLang="en-US">
                <a:solidFill>
                  <a:schemeClr val="tx1">
                    <a:lumMod val="65000"/>
                    <a:lumOff val="35000"/>
                  </a:schemeClr>
                </a:solidFill>
                <a:latin typeface="汉仪书宋二简" panose="02010600000101010101" pitchFamily="2" charset="-122"/>
                <a:ea typeface="汉仪书宋二简" panose="02010600000101010101" pitchFamily="2" charset="-122"/>
              </a:endParaRPr>
            </a:p>
          </p:txBody>
        </p:sp>
        <p:sp>
          <p:nvSpPr>
            <p:cNvPr id="79" name="文本框 78"/>
            <p:cNvSpPr txBox="1"/>
            <p:nvPr/>
          </p:nvSpPr>
          <p:spPr>
            <a:xfrm>
              <a:off x="2065142" y="3832435"/>
              <a:ext cx="5265460" cy="276999"/>
            </a:xfrm>
            <a:prstGeom prst="rect">
              <a:avLst/>
            </a:prstGeom>
            <a:noFill/>
          </p:spPr>
          <p:txBody>
            <a:bodyPr wrap="square" rtlCol="0">
              <a:spAutoFit/>
            </a:bodyPr>
            <a:lstStyle/>
            <a:p>
              <a:r>
                <a:rPr lang="en-US" altLang="zh-CN" sz="1200">
                  <a:solidFill>
                    <a:schemeClr val="tx1">
                      <a:lumMod val="65000"/>
                      <a:lumOff val="35000"/>
                    </a:schemeClr>
                  </a:solidFill>
                  <a:latin typeface="Century Gothic" panose="020B0502020202020204" pitchFamily="34" charset="0"/>
                </a:rPr>
                <a:t>PPT TEMPLATE OF XIAOQINGXIN GRADUATION DEFENSE REPORT</a:t>
              </a:r>
              <a:endParaRPr lang="zh-CN" altLang="en-US" sz="1200">
                <a:solidFill>
                  <a:schemeClr val="tx1">
                    <a:lumMod val="65000"/>
                    <a:lumOff val="35000"/>
                  </a:schemeClr>
                </a:solidFill>
                <a:latin typeface="Century Gothic" panose="020B0502020202020204" pitchFamily="34" charset="0"/>
              </a:endParaRPr>
            </a:p>
          </p:txBody>
        </p:sp>
        <p:sp>
          <p:nvSpPr>
            <p:cNvPr id="80" name="文本框 79"/>
            <p:cNvSpPr txBox="1"/>
            <p:nvPr/>
          </p:nvSpPr>
          <p:spPr>
            <a:xfrm>
              <a:off x="2065142" y="4318413"/>
              <a:ext cx="5948558" cy="276999"/>
            </a:xfrm>
            <a:prstGeom prst="rect">
              <a:avLst/>
            </a:prstGeom>
            <a:noFill/>
          </p:spPr>
          <p:txBody>
            <a:bodyPr wrap="square" rtlCol="0">
              <a:spAutoFit/>
            </a:bodyPr>
            <a:lstStyle/>
            <a:p>
              <a:pPr algn="ctr"/>
              <a:r>
                <a:rPr lang="zh-CN" altLang="en-US" sz="1200" spc="300" dirty="0">
                  <a:solidFill>
                    <a:schemeClr val="tx1">
                      <a:lumMod val="65000"/>
                      <a:lumOff val="35000"/>
                    </a:schemeClr>
                  </a:solidFill>
                  <a:latin typeface="汉仪书宋二简" panose="02010600000101010101" pitchFamily="2" charset="-122"/>
                  <a:ea typeface="汉仪书宋二简" panose="02010600000101010101" pitchFamily="2" charset="-122"/>
                </a:rPr>
                <a:t>指导老师  答辩学生</a:t>
              </a:r>
              <a:endParaRPr lang="zh-CN" altLang="en-US" sz="1200" spc="300" dirty="0">
                <a:solidFill>
                  <a:schemeClr val="tx1">
                    <a:lumMod val="65000"/>
                    <a:lumOff val="35000"/>
                  </a:schemeClr>
                </a:solidFill>
                <a:latin typeface="汉仪书宋二简" panose="02010600000101010101" pitchFamily="2" charset="-122"/>
                <a:ea typeface="汉仪书宋二简" panose="02010600000101010101" pitchFamily="2" charset="-12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实验的数据结果</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2" name="组合 1"/>
          <p:cNvGrpSpPr/>
          <p:nvPr/>
        </p:nvGrpSpPr>
        <p:grpSpPr>
          <a:xfrm>
            <a:off x="1568975" y="2427949"/>
            <a:ext cx="9054049" cy="2954850"/>
            <a:chOff x="1568975" y="2427949"/>
            <a:chExt cx="9054049" cy="2954850"/>
          </a:xfrm>
        </p:grpSpPr>
        <p:sp>
          <p:nvSpPr>
            <p:cNvPr id="58" name="文本框 57"/>
            <p:cNvSpPr txBox="1"/>
            <p:nvPr/>
          </p:nvSpPr>
          <p:spPr>
            <a:xfrm>
              <a:off x="3796537" y="2427949"/>
              <a:ext cx="4598925" cy="523220"/>
            </a:xfrm>
            <a:prstGeom prst="rect">
              <a:avLst/>
            </a:prstGeom>
            <a:noFill/>
          </p:spPr>
          <p:txBody>
            <a:bodyPr wrap="square" rtlCol="0">
              <a:spAutoFit/>
            </a:bodyPr>
            <a:lstStyle/>
            <a:p>
              <a:pPr algn="ctr"/>
              <a:r>
                <a:rPr lang="zh-CN" altLang="en-US" sz="2800">
                  <a:solidFill>
                    <a:srgbClr val="6DA945"/>
                  </a:solidFill>
                  <a:latin typeface="汉仪书宋二简" panose="02010600000101010101" pitchFamily="2" charset="-122"/>
                  <a:ea typeface="汉仪书宋二简" panose="02010600000101010101" pitchFamily="2" charset="-122"/>
                </a:rPr>
                <a:t>点击此处编辑标题文本</a:t>
              </a:r>
              <a:endParaRPr lang="zh-CN" altLang="en-US" sz="2800">
                <a:solidFill>
                  <a:srgbClr val="6DA945"/>
                </a:solidFill>
                <a:latin typeface="汉仪书宋二简" panose="02010600000101010101" pitchFamily="2" charset="-122"/>
                <a:ea typeface="汉仪书宋二简" panose="02010600000101010101" pitchFamily="2" charset="-122"/>
              </a:endParaRPr>
            </a:p>
          </p:txBody>
        </p:sp>
        <p:sp>
          <p:nvSpPr>
            <p:cNvPr id="59" name="文本框 58"/>
            <p:cNvSpPr txBox="1"/>
            <p:nvPr/>
          </p:nvSpPr>
          <p:spPr>
            <a:xfrm>
              <a:off x="1568975" y="3555182"/>
              <a:ext cx="9054049" cy="909095"/>
            </a:xfrm>
            <a:prstGeom prst="rect">
              <a:avLst/>
            </a:prstGeom>
            <a:noFill/>
          </p:spPr>
          <p:txBody>
            <a:bodyPr wrap="square" rtlCol="0">
              <a:spAutoFit/>
            </a:bodyPr>
            <a:lstStyle/>
            <a:p>
              <a:pPr algn="ct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 Click on the text box to input text content and modify text-related attributes Click on the text box to input text content and modify text-related attributes</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60" name="文本框 59"/>
            <p:cNvSpPr txBox="1"/>
            <p:nvPr/>
          </p:nvSpPr>
          <p:spPr>
            <a:xfrm>
              <a:off x="1568975" y="4753781"/>
              <a:ext cx="9054049" cy="629018"/>
            </a:xfrm>
            <a:prstGeom prst="rect">
              <a:avLst/>
            </a:prstGeom>
            <a:noFill/>
          </p:spPr>
          <p:txBody>
            <a:bodyPr wrap="square" rtlCol="0">
              <a:spAutoFit/>
            </a:bodyPr>
            <a:lstStyle/>
            <a:p>
              <a:pPr algn="ct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 Click on the text box to input text content attributes</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61" name="直接连接符 60"/>
            <p:cNvCxnSpPr/>
            <p:nvPr/>
          </p:nvCxnSpPr>
          <p:spPr>
            <a:xfrm>
              <a:off x="5602514" y="3241221"/>
              <a:ext cx="986971" cy="0"/>
            </a:xfrm>
            <a:prstGeom prst="line">
              <a:avLst/>
            </a:prstGeom>
            <a:ln w="34925">
              <a:solidFill>
                <a:srgbClr val="6DA94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实验的数据结果</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1" name="组合 10"/>
          <p:cNvGrpSpPr/>
          <p:nvPr/>
        </p:nvGrpSpPr>
        <p:grpSpPr>
          <a:xfrm>
            <a:off x="1758157" y="2111126"/>
            <a:ext cx="481012" cy="390526"/>
            <a:chOff x="1528763" y="3233738"/>
            <a:chExt cx="481012" cy="390526"/>
          </a:xfrm>
          <a:solidFill>
            <a:srgbClr val="6DA945"/>
          </a:solidFill>
        </p:grpSpPr>
        <p:sp>
          <p:nvSpPr>
            <p:cNvPr id="12" name="Freeform 119"/>
            <p:cNvSpPr>
              <a:spLocks noEditPoints="1"/>
            </p:cNvSpPr>
            <p:nvPr/>
          </p:nvSpPr>
          <p:spPr bwMode="auto">
            <a:xfrm>
              <a:off x="1619250" y="3324226"/>
              <a:ext cx="390525" cy="300038"/>
            </a:xfrm>
            <a:custGeom>
              <a:avLst/>
              <a:gdLst>
                <a:gd name="T0" fmla="*/ 0 w 246"/>
                <a:gd name="T1" fmla="*/ 0 h 189"/>
                <a:gd name="T2" fmla="*/ 0 w 246"/>
                <a:gd name="T3" fmla="*/ 189 h 189"/>
                <a:gd name="T4" fmla="*/ 246 w 246"/>
                <a:gd name="T5" fmla="*/ 189 h 189"/>
                <a:gd name="T6" fmla="*/ 246 w 246"/>
                <a:gd name="T7" fmla="*/ 0 h 189"/>
                <a:gd name="T8" fmla="*/ 0 w 246"/>
                <a:gd name="T9" fmla="*/ 0 h 189"/>
                <a:gd name="T10" fmla="*/ 217 w 246"/>
                <a:gd name="T11" fmla="*/ 161 h 189"/>
                <a:gd name="T12" fmla="*/ 26 w 246"/>
                <a:gd name="T13" fmla="*/ 161 h 189"/>
                <a:gd name="T14" fmla="*/ 26 w 246"/>
                <a:gd name="T15" fmla="*/ 28 h 189"/>
                <a:gd name="T16" fmla="*/ 217 w 246"/>
                <a:gd name="T17" fmla="*/ 28 h 189"/>
                <a:gd name="T18" fmla="*/ 217 w 246"/>
                <a:gd name="T19" fmla="*/ 16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189">
                  <a:moveTo>
                    <a:pt x="0" y="0"/>
                  </a:moveTo>
                  <a:lnTo>
                    <a:pt x="0" y="189"/>
                  </a:lnTo>
                  <a:lnTo>
                    <a:pt x="246" y="189"/>
                  </a:lnTo>
                  <a:lnTo>
                    <a:pt x="246" y="0"/>
                  </a:lnTo>
                  <a:lnTo>
                    <a:pt x="0" y="0"/>
                  </a:lnTo>
                  <a:close/>
                  <a:moveTo>
                    <a:pt x="217" y="161"/>
                  </a:moveTo>
                  <a:lnTo>
                    <a:pt x="26" y="161"/>
                  </a:lnTo>
                  <a:lnTo>
                    <a:pt x="26" y="28"/>
                  </a:lnTo>
                  <a:lnTo>
                    <a:pt x="217" y="28"/>
                  </a:lnTo>
                  <a:lnTo>
                    <a:pt x="217"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3" name="Oval 120"/>
            <p:cNvSpPr>
              <a:spLocks noChangeArrowheads="1"/>
            </p:cNvSpPr>
            <p:nvPr/>
          </p:nvSpPr>
          <p:spPr bwMode="auto">
            <a:xfrm>
              <a:off x="1697038" y="3406776"/>
              <a:ext cx="57150" cy="555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4" name="Freeform 121"/>
            <p:cNvSpPr/>
            <p:nvPr/>
          </p:nvSpPr>
          <p:spPr bwMode="auto">
            <a:xfrm>
              <a:off x="1709738" y="3429001"/>
              <a:ext cx="239713" cy="120650"/>
            </a:xfrm>
            <a:custGeom>
              <a:avLst/>
              <a:gdLst>
                <a:gd name="T0" fmla="*/ 151 w 151"/>
                <a:gd name="T1" fmla="*/ 76 h 76"/>
                <a:gd name="T2" fmla="*/ 92 w 151"/>
                <a:gd name="T3" fmla="*/ 0 h 76"/>
                <a:gd name="T4" fmla="*/ 59 w 151"/>
                <a:gd name="T5" fmla="*/ 43 h 76"/>
                <a:gd name="T6" fmla="*/ 42 w 151"/>
                <a:gd name="T7" fmla="*/ 24 h 76"/>
                <a:gd name="T8" fmla="*/ 0 w 151"/>
                <a:gd name="T9" fmla="*/ 76 h 76"/>
                <a:gd name="T10" fmla="*/ 151 w 151"/>
                <a:gd name="T11" fmla="*/ 76 h 76"/>
              </a:gdLst>
              <a:ahLst/>
              <a:cxnLst>
                <a:cxn ang="0">
                  <a:pos x="T0" y="T1"/>
                </a:cxn>
                <a:cxn ang="0">
                  <a:pos x="T2" y="T3"/>
                </a:cxn>
                <a:cxn ang="0">
                  <a:pos x="T4" y="T5"/>
                </a:cxn>
                <a:cxn ang="0">
                  <a:pos x="T6" y="T7"/>
                </a:cxn>
                <a:cxn ang="0">
                  <a:pos x="T8" y="T9"/>
                </a:cxn>
                <a:cxn ang="0">
                  <a:pos x="T10" y="T11"/>
                </a:cxn>
              </a:cxnLst>
              <a:rect l="0" t="0" r="r" b="b"/>
              <a:pathLst>
                <a:path w="151" h="76">
                  <a:moveTo>
                    <a:pt x="151" y="76"/>
                  </a:moveTo>
                  <a:lnTo>
                    <a:pt x="92" y="0"/>
                  </a:lnTo>
                  <a:lnTo>
                    <a:pt x="59" y="43"/>
                  </a:lnTo>
                  <a:lnTo>
                    <a:pt x="42" y="24"/>
                  </a:lnTo>
                  <a:lnTo>
                    <a:pt x="0" y="76"/>
                  </a:lnTo>
                  <a:lnTo>
                    <a:pt x="15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5" name="Freeform 122"/>
            <p:cNvSpPr/>
            <p:nvPr/>
          </p:nvSpPr>
          <p:spPr bwMode="auto">
            <a:xfrm>
              <a:off x="1528763" y="3233738"/>
              <a:ext cx="390525" cy="300038"/>
            </a:xfrm>
            <a:custGeom>
              <a:avLst/>
              <a:gdLst>
                <a:gd name="T0" fmla="*/ 246 w 246"/>
                <a:gd name="T1" fmla="*/ 28 h 189"/>
                <a:gd name="T2" fmla="*/ 246 w 246"/>
                <a:gd name="T3" fmla="*/ 0 h 189"/>
                <a:gd name="T4" fmla="*/ 0 w 246"/>
                <a:gd name="T5" fmla="*/ 0 h 189"/>
                <a:gd name="T6" fmla="*/ 0 w 246"/>
                <a:gd name="T7" fmla="*/ 189 h 189"/>
                <a:gd name="T8" fmla="*/ 28 w 246"/>
                <a:gd name="T9" fmla="*/ 189 h 189"/>
                <a:gd name="T10" fmla="*/ 28 w 246"/>
                <a:gd name="T11" fmla="*/ 161 h 189"/>
                <a:gd name="T12" fmla="*/ 28 w 246"/>
                <a:gd name="T13" fmla="*/ 28 h 189"/>
                <a:gd name="T14" fmla="*/ 220 w 246"/>
                <a:gd name="T15" fmla="*/ 28 h 189"/>
                <a:gd name="T16" fmla="*/ 246 w 246"/>
                <a:gd name="T17" fmla="*/ 2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89">
                  <a:moveTo>
                    <a:pt x="246" y="28"/>
                  </a:moveTo>
                  <a:lnTo>
                    <a:pt x="246" y="0"/>
                  </a:lnTo>
                  <a:lnTo>
                    <a:pt x="0" y="0"/>
                  </a:lnTo>
                  <a:lnTo>
                    <a:pt x="0" y="189"/>
                  </a:lnTo>
                  <a:lnTo>
                    <a:pt x="28" y="189"/>
                  </a:lnTo>
                  <a:lnTo>
                    <a:pt x="28" y="161"/>
                  </a:lnTo>
                  <a:lnTo>
                    <a:pt x="28" y="28"/>
                  </a:lnTo>
                  <a:lnTo>
                    <a:pt x="220" y="28"/>
                  </a:lnTo>
                  <a:lnTo>
                    <a:pt x="24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
        <p:nvSpPr>
          <p:cNvPr id="16" name="Freeform 141"/>
          <p:cNvSpPr/>
          <p:nvPr/>
        </p:nvSpPr>
        <p:spPr bwMode="auto">
          <a:xfrm>
            <a:off x="5846119" y="2141289"/>
            <a:ext cx="481013" cy="33020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64 w 128"/>
              <a:gd name="T17" fmla="*/ 88 h 88"/>
              <a:gd name="T18" fmla="*/ 39 w 128"/>
              <a:gd name="T19" fmla="*/ 59 h 88"/>
              <a:gd name="T20" fmla="*/ 54 w 128"/>
              <a:gd name="T21" fmla="*/ 59 h 88"/>
              <a:gd name="T22" fmla="*/ 54 w 128"/>
              <a:gd name="T23" fmla="*/ 34 h 88"/>
              <a:gd name="T24" fmla="*/ 74 w 128"/>
              <a:gd name="T25" fmla="*/ 34 h 88"/>
              <a:gd name="T26" fmla="*/ 74 w 128"/>
              <a:gd name="T27" fmla="*/ 59 h 88"/>
              <a:gd name="T28" fmla="*/ 89 w 128"/>
              <a:gd name="T29" fmla="*/ 59 h 88"/>
              <a:gd name="T30" fmla="*/ 64 w 128"/>
              <a:gd name="T31" fmla="*/ 88 h 88"/>
              <a:gd name="T32" fmla="*/ 96 w 128"/>
              <a:gd name="T33" fmla="*/ 88 h 88"/>
              <a:gd name="T34" fmla="*/ 128 w 128"/>
              <a:gd name="T35" fmla="*/ 56 h 88"/>
              <a:gd name="T36" fmla="*/ 108 w 128"/>
              <a:gd name="T37"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64" y="88"/>
                  <a:pt x="64" y="88"/>
                  <a:pt x="64" y="88"/>
                </a:cubicBezTo>
                <a:cubicBezTo>
                  <a:pt x="39" y="59"/>
                  <a:pt x="39" y="59"/>
                  <a:pt x="39" y="59"/>
                </a:cubicBezTo>
                <a:cubicBezTo>
                  <a:pt x="54" y="59"/>
                  <a:pt x="54" y="59"/>
                  <a:pt x="54" y="59"/>
                </a:cubicBezTo>
                <a:cubicBezTo>
                  <a:pt x="54" y="34"/>
                  <a:pt x="54" y="34"/>
                  <a:pt x="54" y="34"/>
                </a:cubicBezTo>
                <a:cubicBezTo>
                  <a:pt x="74" y="34"/>
                  <a:pt x="74" y="34"/>
                  <a:pt x="74" y="34"/>
                </a:cubicBezTo>
                <a:cubicBezTo>
                  <a:pt x="74" y="59"/>
                  <a:pt x="74" y="59"/>
                  <a:pt x="74" y="59"/>
                </a:cubicBezTo>
                <a:cubicBezTo>
                  <a:pt x="89" y="59"/>
                  <a:pt x="89" y="59"/>
                  <a:pt x="89" y="59"/>
                </a:cubicBezTo>
                <a:cubicBezTo>
                  <a:pt x="64" y="88"/>
                  <a:pt x="64" y="88"/>
                  <a:pt x="64" y="88"/>
                </a:cubicBezTo>
                <a:cubicBezTo>
                  <a:pt x="96" y="88"/>
                  <a:pt x="96" y="88"/>
                  <a:pt x="96" y="88"/>
                </a:cubicBezTo>
                <a:cubicBezTo>
                  <a:pt x="114" y="88"/>
                  <a:pt x="128" y="74"/>
                  <a:pt x="128" y="56"/>
                </a:cubicBezTo>
                <a:cubicBezTo>
                  <a:pt x="128" y="42"/>
                  <a:pt x="120" y="31"/>
                  <a:pt x="108" y="26"/>
                </a:cubicBezTo>
                <a:close/>
              </a:path>
            </a:pathLst>
          </a:custGeom>
          <a:solidFill>
            <a:srgbClr val="6DA94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7" name="Freeform 157"/>
          <p:cNvSpPr>
            <a:spLocks noEditPoints="1"/>
          </p:cNvSpPr>
          <p:nvPr/>
        </p:nvSpPr>
        <p:spPr bwMode="auto">
          <a:xfrm>
            <a:off x="9979326" y="2091668"/>
            <a:ext cx="428025" cy="429443"/>
          </a:xfrm>
          <a:custGeom>
            <a:avLst/>
            <a:gdLst>
              <a:gd name="T0" fmla="*/ 0 w 302"/>
              <a:gd name="T1" fmla="*/ 0 h 303"/>
              <a:gd name="T2" fmla="*/ 0 w 302"/>
              <a:gd name="T3" fmla="*/ 232 h 303"/>
              <a:gd name="T4" fmla="*/ 59 w 302"/>
              <a:gd name="T5" fmla="*/ 232 h 303"/>
              <a:gd name="T6" fmla="*/ 59 w 302"/>
              <a:gd name="T7" fmla="*/ 303 h 303"/>
              <a:gd name="T8" fmla="*/ 172 w 302"/>
              <a:gd name="T9" fmla="*/ 232 h 303"/>
              <a:gd name="T10" fmla="*/ 302 w 302"/>
              <a:gd name="T11" fmla="*/ 232 h 303"/>
              <a:gd name="T12" fmla="*/ 302 w 302"/>
              <a:gd name="T13" fmla="*/ 0 h 303"/>
              <a:gd name="T14" fmla="*/ 0 w 302"/>
              <a:gd name="T15" fmla="*/ 0 h 303"/>
              <a:gd name="T16" fmla="*/ 151 w 302"/>
              <a:gd name="T17" fmla="*/ 151 h 303"/>
              <a:gd name="T18" fmla="*/ 78 w 302"/>
              <a:gd name="T19" fmla="*/ 151 h 303"/>
              <a:gd name="T20" fmla="*/ 78 w 302"/>
              <a:gd name="T21" fmla="*/ 127 h 303"/>
              <a:gd name="T22" fmla="*/ 151 w 302"/>
              <a:gd name="T23" fmla="*/ 127 h 303"/>
              <a:gd name="T24" fmla="*/ 151 w 302"/>
              <a:gd name="T25" fmla="*/ 151 h 303"/>
              <a:gd name="T26" fmla="*/ 224 w 302"/>
              <a:gd name="T27" fmla="*/ 104 h 303"/>
              <a:gd name="T28" fmla="*/ 78 w 302"/>
              <a:gd name="T29" fmla="*/ 104 h 303"/>
              <a:gd name="T30" fmla="*/ 78 w 302"/>
              <a:gd name="T31" fmla="*/ 82 h 303"/>
              <a:gd name="T32" fmla="*/ 224 w 302"/>
              <a:gd name="T33" fmla="*/ 82 h 303"/>
              <a:gd name="T34" fmla="*/ 224 w 302"/>
              <a:gd name="T35" fmla="*/ 1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2" h="303">
                <a:moveTo>
                  <a:pt x="0" y="0"/>
                </a:moveTo>
                <a:lnTo>
                  <a:pt x="0" y="232"/>
                </a:lnTo>
                <a:lnTo>
                  <a:pt x="59" y="232"/>
                </a:lnTo>
                <a:lnTo>
                  <a:pt x="59" y="303"/>
                </a:lnTo>
                <a:lnTo>
                  <a:pt x="172" y="232"/>
                </a:lnTo>
                <a:lnTo>
                  <a:pt x="302" y="232"/>
                </a:lnTo>
                <a:lnTo>
                  <a:pt x="302" y="0"/>
                </a:lnTo>
                <a:lnTo>
                  <a:pt x="0" y="0"/>
                </a:lnTo>
                <a:close/>
                <a:moveTo>
                  <a:pt x="151" y="151"/>
                </a:moveTo>
                <a:lnTo>
                  <a:pt x="78" y="151"/>
                </a:lnTo>
                <a:lnTo>
                  <a:pt x="78" y="127"/>
                </a:lnTo>
                <a:lnTo>
                  <a:pt x="151" y="127"/>
                </a:lnTo>
                <a:lnTo>
                  <a:pt x="151" y="151"/>
                </a:lnTo>
                <a:close/>
                <a:moveTo>
                  <a:pt x="224" y="104"/>
                </a:moveTo>
                <a:lnTo>
                  <a:pt x="78" y="104"/>
                </a:lnTo>
                <a:lnTo>
                  <a:pt x="78" y="82"/>
                </a:lnTo>
                <a:lnTo>
                  <a:pt x="224" y="82"/>
                </a:lnTo>
                <a:lnTo>
                  <a:pt x="224" y="104"/>
                </a:lnTo>
                <a:close/>
              </a:path>
            </a:pathLst>
          </a:custGeom>
          <a:solidFill>
            <a:srgbClr val="6DA94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9" name="文本框 18"/>
          <p:cNvSpPr txBox="1"/>
          <p:nvPr/>
        </p:nvSpPr>
        <p:spPr>
          <a:xfrm>
            <a:off x="886624" y="3568656"/>
            <a:ext cx="2224078" cy="1992790"/>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0" name="文本框 19"/>
          <p:cNvSpPr txBox="1"/>
          <p:nvPr/>
        </p:nvSpPr>
        <p:spPr>
          <a:xfrm>
            <a:off x="886624" y="2825788"/>
            <a:ext cx="2224078" cy="461665"/>
          </a:xfrm>
          <a:prstGeom prst="rect">
            <a:avLst/>
          </a:prstGeom>
          <a:noFill/>
        </p:spPr>
        <p:txBody>
          <a:bodyPr wrap="square" rtlCol="0">
            <a:spAutoFit/>
          </a:bodyPr>
          <a:lstStyle/>
          <a:p>
            <a:pPr algn="ctr"/>
            <a:r>
              <a:rPr lang="zh-CN" altLang="en-US" sz="2400">
                <a:solidFill>
                  <a:srgbClr val="6DA945"/>
                </a:solidFill>
                <a:latin typeface="汉仪书宋二简" panose="02010600000101010101" pitchFamily="2" charset="-122"/>
                <a:ea typeface="汉仪书宋二简" panose="02010600000101010101" pitchFamily="2" charset="-122"/>
              </a:rPr>
              <a:t>填写标题</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cxnSp>
        <p:nvCxnSpPr>
          <p:cNvPr id="21" name="直接连接符 20"/>
          <p:cNvCxnSpPr/>
          <p:nvPr/>
        </p:nvCxnSpPr>
        <p:spPr>
          <a:xfrm>
            <a:off x="1874838" y="3424919"/>
            <a:ext cx="247650" cy="0"/>
          </a:xfrm>
          <a:prstGeom prst="line">
            <a:avLst/>
          </a:prstGeom>
          <a:ln w="19050">
            <a:solidFill>
              <a:srgbClr val="6DA945"/>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4974586" y="3568656"/>
            <a:ext cx="2224078" cy="1992790"/>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4" name="文本框 23"/>
          <p:cNvSpPr txBox="1"/>
          <p:nvPr/>
        </p:nvSpPr>
        <p:spPr>
          <a:xfrm>
            <a:off x="4974586" y="2825788"/>
            <a:ext cx="2224078" cy="461665"/>
          </a:xfrm>
          <a:prstGeom prst="rect">
            <a:avLst/>
          </a:prstGeom>
          <a:noFill/>
        </p:spPr>
        <p:txBody>
          <a:bodyPr wrap="square" rtlCol="0">
            <a:spAutoFit/>
          </a:bodyPr>
          <a:lstStyle/>
          <a:p>
            <a:pPr algn="ctr"/>
            <a:r>
              <a:rPr lang="zh-CN" altLang="en-US" sz="2400">
                <a:solidFill>
                  <a:srgbClr val="6DA945"/>
                </a:solidFill>
                <a:latin typeface="汉仪书宋二简" panose="02010600000101010101" pitchFamily="2" charset="-122"/>
                <a:ea typeface="汉仪书宋二简" panose="02010600000101010101" pitchFamily="2" charset="-122"/>
              </a:rPr>
              <a:t>填写标题</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cxnSp>
        <p:nvCxnSpPr>
          <p:cNvPr id="26" name="直接连接符 25"/>
          <p:cNvCxnSpPr/>
          <p:nvPr/>
        </p:nvCxnSpPr>
        <p:spPr>
          <a:xfrm>
            <a:off x="5962800" y="3424919"/>
            <a:ext cx="247650" cy="0"/>
          </a:xfrm>
          <a:prstGeom prst="line">
            <a:avLst/>
          </a:prstGeom>
          <a:ln w="19050">
            <a:solidFill>
              <a:srgbClr val="6DA945"/>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9081299" y="3568656"/>
            <a:ext cx="2224078" cy="1992790"/>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9" name="文本框 28"/>
          <p:cNvSpPr txBox="1"/>
          <p:nvPr/>
        </p:nvSpPr>
        <p:spPr>
          <a:xfrm>
            <a:off x="9081299" y="2825788"/>
            <a:ext cx="2224078" cy="461665"/>
          </a:xfrm>
          <a:prstGeom prst="rect">
            <a:avLst/>
          </a:prstGeom>
          <a:noFill/>
        </p:spPr>
        <p:txBody>
          <a:bodyPr wrap="square" rtlCol="0">
            <a:spAutoFit/>
          </a:bodyPr>
          <a:lstStyle/>
          <a:p>
            <a:pPr algn="ctr"/>
            <a:r>
              <a:rPr lang="zh-CN" altLang="en-US" sz="2400">
                <a:solidFill>
                  <a:srgbClr val="6DA945"/>
                </a:solidFill>
                <a:latin typeface="汉仪书宋二简" panose="02010600000101010101" pitchFamily="2" charset="-122"/>
                <a:ea typeface="汉仪书宋二简" panose="02010600000101010101" pitchFamily="2" charset="-122"/>
              </a:rPr>
              <a:t>填写标题</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cxnSp>
        <p:nvCxnSpPr>
          <p:cNvPr id="30" name="直接连接符 29"/>
          <p:cNvCxnSpPr/>
          <p:nvPr/>
        </p:nvCxnSpPr>
        <p:spPr>
          <a:xfrm>
            <a:off x="10069513" y="3424919"/>
            <a:ext cx="247650" cy="0"/>
          </a:xfrm>
          <a:prstGeom prst="line">
            <a:avLst/>
          </a:prstGeom>
          <a:ln w="19050">
            <a:solidFill>
              <a:srgbClr val="6DA94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798752" y="3352809"/>
            <a:ext cx="5393247" cy="3505191"/>
            <a:chOff x="6322121" y="1554759"/>
            <a:chExt cx="5917505" cy="3845917"/>
          </a:xfrm>
        </p:grpSpPr>
        <p:sp>
          <p:nvSpPr>
            <p:cNvPr id="5" name="任意多边形: 形状 4"/>
            <p:cNvSpPr/>
            <p:nvPr/>
          </p:nvSpPr>
          <p:spPr>
            <a:xfrm>
              <a:off x="6322121" y="1554759"/>
              <a:ext cx="5917504" cy="3845916"/>
            </a:xfrm>
            <a:custGeom>
              <a:avLst/>
              <a:gdLst>
                <a:gd name="connsiteX0" fmla="*/ 5917504 w 5917504"/>
                <a:gd name="connsiteY0" fmla="*/ 0 h 3845916"/>
                <a:gd name="connsiteX1" fmla="*/ 5917504 w 5917504"/>
                <a:gd name="connsiteY1" fmla="*/ 3845916 h 3845916"/>
                <a:gd name="connsiteX2" fmla="*/ 0 w 5917504"/>
                <a:gd name="connsiteY2" fmla="*/ 3845916 h 3845916"/>
                <a:gd name="connsiteX3" fmla="*/ 1327 w 5917504"/>
                <a:gd name="connsiteY3" fmla="*/ 3832754 h 3845916"/>
                <a:gd name="connsiteX4" fmla="*/ 519915 w 5917504"/>
                <a:gd name="connsiteY4" fmla="*/ 3410092 h 3845916"/>
                <a:gd name="connsiteX5" fmla="*/ 529560 w 5917504"/>
                <a:gd name="connsiteY5" fmla="*/ 3411065 h 3845916"/>
                <a:gd name="connsiteX6" fmla="*/ 536995 w 5917504"/>
                <a:gd name="connsiteY6" fmla="*/ 3397368 h 3845916"/>
                <a:gd name="connsiteX7" fmla="*/ 975933 w 5917504"/>
                <a:gd name="connsiteY7" fmla="*/ 3163987 h 3845916"/>
                <a:gd name="connsiteX8" fmla="*/ 1076315 w 5917504"/>
                <a:gd name="connsiteY8" fmla="*/ 3174106 h 3845916"/>
                <a:gd name="connsiteX9" fmla="*/ 1084562 w 5917504"/>
                <a:gd name="connsiteY9" fmla="*/ 3158913 h 3845916"/>
                <a:gd name="connsiteX10" fmla="*/ 1457086 w 5917504"/>
                <a:gd name="connsiteY10" fmla="*/ 2960843 h 3845916"/>
                <a:gd name="connsiteX11" fmla="*/ 1631954 w 5917504"/>
                <a:gd name="connsiteY11" fmla="*/ 2996149 h 3845916"/>
                <a:gd name="connsiteX12" fmla="*/ 1707474 w 5917504"/>
                <a:gd name="connsiteY12" fmla="*/ 3037140 h 3845916"/>
                <a:gd name="connsiteX13" fmla="*/ 1747324 w 5917504"/>
                <a:gd name="connsiteY13" fmla="*/ 2978036 h 3845916"/>
                <a:gd name="connsiteX14" fmla="*/ 1952732 w 5917504"/>
                <a:gd name="connsiteY14" fmla="*/ 2867290 h 3845916"/>
                <a:gd name="connsiteX15" fmla="*/ 1985654 w 5917504"/>
                <a:gd name="connsiteY15" fmla="*/ 2863973 h 3845916"/>
                <a:gd name="connsiteX16" fmla="*/ 2022742 w 5917504"/>
                <a:gd name="connsiteY16" fmla="*/ 2795643 h 3845916"/>
                <a:gd name="connsiteX17" fmla="*/ 2461680 w 5917504"/>
                <a:gd name="connsiteY17" fmla="*/ 2562262 h 3845916"/>
                <a:gd name="connsiteX18" fmla="*/ 2667724 w 5917504"/>
                <a:gd name="connsiteY18" fmla="*/ 2603861 h 3845916"/>
                <a:gd name="connsiteX19" fmla="*/ 2754296 w 5917504"/>
                <a:gd name="connsiteY19" fmla="*/ 2650849 h 3845916"/>
                <a:gd name="connsiteX20" fmla="*/ 2759621 w 5917504"/>
                <a:gd name="connsiteY20" fmla="*/ 2644395 h 3845916"/>
                <a:gd name="connsiteX21" fmla="*/ 3380551 w 5917504"/>
                <a:gd name="connsiteY21" fmla="*/ 2387197 h 3845916"/>
                <a:gd name="connsiteX22" fmla="*/ 3557524 w 5917504"/>
                <a:gd name="connsiteY22" fmla="*/ 2405037 h 3845916"/>
                <a:gd name="connsiteX23" fmla="*/ 3691244 w 5917504"/>
                <a:gd name="connsiteY23" fmla="*/ 2446546 h 3845916"/>
                <a:gd name="connsiteX24" fmla="*/ 3707771 w 5917504"/>
                <a:gd name="connsiteY24" fmla="*/ 2282611 h 3845916"/>
                <a:gd name="connsiteX25" fmla="*/ 4266128 w 5917504"/>
                <a:gd name="connsiteY25" fmla="*/ 1634743 h 3845916"/>
                <a:gd name="connsiteX26" fmla="*/ 4322327 w 5917504"/>
                <a:gd name="connsiteY26" fmla="*/ 1619561 h 3845916"/>
                <a:gd name="connsiteX27" fmla="*/ 4323297 w 5917504"/>
                <a:gd name="connsiteY27" fmla="*/ 1609941 h 3845916"/>
                <a:gd name="connsiteX28" fmla="*/ 5183584 w 5917504"/>
                <a:gd name="connsiteY28" fmla="*/ 908788 h 3845916"/>
                <a:gd name="connsiteX29" fmla="*/ 5315269 w 5917504"/>
                <a:gd name="connsiteY29" fmla="*/ 922064 h 3845916"/>
                <a:gd name="connsiteX30" fmla="*/ 5306634 w 5917504"/>
                <a:gd name="connsiteY30" fmla="*/ 836404 h 3845916"/>
                <a:gd name="connsiteX31" fmla="*/ 5842954 w 5917504"/>
                <a:gd name="connsiteY31" fmla="*/ 27286 h 38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17504" h="3845916">
                  <a:moveTo>
                    <a:pt x="5917504" y="0"/>
                  </a:moveTo>
                  <a:lnTo>
                    <a:pt x="5917504" y="3845916"/>
                  </a:lnTo>
                  <a:lnTo>
                    <a:pt x="0" y="3845916"/>
                  </a:lnTo>
                  <a:lnTo>
                    <a:pt x="1327" y="3832754"/>
                  </a:lnTo>
                  <a:cubicBezTo>
                    <a:pt x="50686" y="3591542"/>
                    <a:pt x="264110" y="3410092"/>
                    <a:pt x="519915" y="3410092"/>
                  </a:cubicBezTo>
                  <a:lnTo>
                    <a:pt x="529560" y="3411065"/>
                  </a:lnTo>
                  <a:lnTo>
                    <a:pt x="536995" y="3397368"/>
                  </a:lnTo>
                  <a:cubicBezTo>
                    <a:pt x="632121" y="3256562"/>
                    <a:pt x="793216" y="3163987"/>
                    <a:pt x="975933" y="3163987"/>
                  </a:cubicBezTo>
                  <a:lnTo>
                    <a:pt x="1076315" y="3174106"/>
                  </a:lnTo>
                  <a:lnTo>
                    <a:pt x="1084562" y="3158913"/>
                  </a:lnTo>
                  <a:cubicBezTo>
                    <a:pt x="1165294" y="3039412"/>
                    <a:pt x="1302015" y="2960843"/>
                    <a:pt x="1457086" y="2960843"/>
                  </a:cubicBezTo>
                  <a:cubicBezTo>
                    <a:pt x="1519114" y="2960843"/>
                    <a:pt x="1578206" y="2973414"/>
                    <a:pt x="1631954" y="2996149"/>
                  </a:cubicBezTo>
                  <a:lnTo>
                    <a:pt x="1707474" y="3037140"/>
                  </a:lnTo>
                  <a:lnTo>
                    <a:pt x="1747324" y="2978036"/>
                  </a:lnTo>
                  <a:cubicBezTo>
                    <a:pt x="1802468" y="2922893"/>
                    <a:pt x="1873387" y="2883527"/>
                    <a:pt x="1952732" y="2867290"/>
                  </a:cubicBezTo>
                  <a:lnTo>
                    <a:pt x="1985654" y="2863973"/>
                  </a:lnTo>
                  <a:lnTo>
                    <a:pt x="2022742" y="2795643"/>
                  </a:lnTo>
                  <a:cubicBezTo>
                    <a:pt x="2117868" y="2654837"/>
                    <a:pt x="2278962" y="2562262"/>
                    <a:pt x="2461680" y="2562262"/>
                  </a:cubicBezTo>
                  <a:cubicBezTo>
                    <a:pt x="2534766" y="2562262"/>
                    <a:pt x="2604395" y="2577075"/>
                    <a:pt x="2667724" y="2603861"/>
                  </a:cubicBezTo>
                  <a:lnTo>
                    <a:pt x="2754296" y="2650849"/>
                  </a:lnTo>
                  <a:lnTo>
                    <a:pt x="2759621" y="2644395"/>
                  </a:lnTo>
                  <a:cubicBezTo>
                    <a:pt x="2918533" y="2485484"/>
                    <a:pt x="3138063" y="2387197"/>
                    <a:pt x="3380551" y="2387197"/>
                  </a:cubicBezTo>
                  <a:cubicBezTo>
                    <a:pt x="3441173" y="2387197"/>
                    <a:pt x="3500360" y="2393340"/>
                    <a:pt x="3557524" y="2405037"/>
                  </a:cubicBezTo>
                  <a:lnTo>
                    <a:pt x="3691244" y="2446546"/>
                  </a:lnTo>
                  <a:lnTo>
                    <a:pt x="3707771" y="2282611"/>
                  </a:lnTo>
                  <a:cubicBezTo>
                    <a:pt x="3769182" y="1982501"/>
                    <a:pt x="3983687" y="1738157"/>
                    <a:pt x="4266128" y="1634743"/>
                  </a:cubicBezTo>
                  <a:lnTo>
                    <a:pt x="4322327" y="1619561"/>
                  </a:lnTo>
                  <a:lnTo>
                    <a:pt x="4323297" y="1609941"/>
                  </a:lnTo>
                  <a:cubicBezTo>
                    <a:pt x="4405179" y="1209795"/>
                    <a:pt x="4759229" y="908788"/>
                    <a:pt x="5183584" y="908788"/>
                  </a:cubicBezTo>
                  <a:lnTo>
                    <a:pt x="5315269" y="922064"/>
                  </a:lnTo>
                  <a:lnTo>
                    <a:pt x="5306634" y="836404"/>
                  </a:lnTo>
                  <a:cubicBezTo>
                    <a:pt x="5306634" y="472673"/>
                    <a:pt x="5527781" y="160593"/>
                    <a:pt x="5842954" y="2728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rcRect l="72615" t="75610"/>
            <a:stretch>
              <a:fillRect/>
            </a:stretch>
          </p:blipFill>
          <p:spPr>
            <a:xfrm flipH="1">
              <a:off x="6574681" y="4248149"/>
              <a:ext cx="916711" cy="996387"/>
            </a:xfrm>
            <a:custGeom>
              <a:avLst/>
              <a:gdLst>
                <a:gd name="connsiteX0" fmla="*/ 768350 w 1129952"/>
                <a:gd name="connsiteY0" fmla="*/ 0 h 1228162"/>
                <a:gd name="connsiteX1" fmla="*/ 736600 w 1129952"/>
                <a:gd name="connsiteY1" fmla="*/ 3175 h 1228162"/>
                <a:gd name="connsiteX2" fmla="*/ 654050 w 1129952"/>
                <a:gd name="connsiteY2" fmla="*/ 25400 h 1228162"/>
                <a:gd name="connsiteX3" fmla="*/ 628650 w 1129952"/>
                <a:gd name="connsiteY3" fmla="*/ 50800 h 1228162"/>
                <a:gd name="connsiteX4" fmla="*/ 688975 w 1129952"/>
                <a:gd name="connsiteY4" fmla="*/ 304800 h 1228162"/>
                <a:gd name="connsiteX5" fmla="*/ 911225 w 1129952"/>
                <a:gd name="connsiteY5" fmla="*/ 517525 h 1228162"/>
                <a:gd name="connsiteX6" fmla="*/ 625475 w 1129952"/>
                <a:gd name="connsiteY6" fmla="*/ 704850 h 1228162"/>
                <a:gd name="connsiteX7" fmla="*/ 593725 w 1129952"/>
                <a:gd name="connsiteY7" fmla="*/ 714375 h 1228162"/>
                <a:gd name="connsiteX8" fmla="*/ 419100 w 1129952"/>
                <a:gd name="connsiteY8" fmla="*/ 720725 h 1228162"/>
                <a:gd name="connsiteX9" fmla="*/ 295275 w 1129952"/>
                <a:gd name="connsiteY9" fmla="*/ 701675 h 1228162"/>
                <a:gd name="connsiteX10" fmla="*/ 266700 w 1129952"/>
                <a:gd name="connsiteY10" fmla="*/ 695325 h 1228162"/>
                <a:gd name="connsiteX11" fmla="*/ 218731 w 1129952"/>
                <a:gd name="connsiteY11" fmla="*/ 697411 h 1228162"/>
                <a:gd name="connsiteX12" fmla="*/ 187325 w 1129952"/>
                <a:gd name="connsiteY12" fmla="*/ 742950 h 1228162"/>
                <a:gd name="connsiteX13" fmla="*/ 142875 w 1129952"/>
                <a:gd name="connsiteY13" fmla="*/ 815975 h 1228162"/>
                <a:gd name="connsiteX14" fmla="*/ 111948 w 1129952"/>
                <a:gd name="connsiteY14" fmla="*/ 802230 h 1228162"/>
                <a:gd name="connsiteX15" fmla="*/ 111125 w 1129952"/>
                <a:gd name="connsiteY15" fmla="*/ 803275 h 1228162"/>
                <a:gd name="connsiteX16" fmla="*/ 155575 w 1129952"/>
                <a:gd name="connsiteY16" fmla="*/ 831850 h 1228162"/>
                <a:gd name="connsiteX17" fmla="*/ 76200 w 1129952"/>
                <a:gd name="connsiteY17" fmla="*/ 831850 h 1228162"/>
                <a:gd name="connsiteX18" fmla="*/ 38100 w 1129952"/>
                <a:gd name="connsiteY18" fmla="*/ 854075 h 1228162"/>
                <a:gd name="connsiteX19" fmla="*/ 0 w 1129952"/>
                <a:gd name="connsiteY19" fmla="*/ 987425 h 1228162"/>
                <a:gd name="connsiteX20" fmla="*/ 42890 w 1129952"/>
                <a:gd name="connsiteY20" fmla="*/ 1228162 h 1228162"/>
                <a:gd name="connsiteX21" fmla="*/ 1129952 w 1129952"/>
                <a:gd name="connsiteY21" fmla="*/ 1228162 h 1228162"/>
                <a:gd name="connsiteX22" fmla="*/ 1129952 w 1129952"/>
                <a:gd name="connsiteY22" fmla="*/ 22963 h 1228162"/>
                <a:gd name="connsiteX23" fmla="*/ 1114425 w 1129952"/>
                <a:gd name="connsiteY23" fmla="*/ 15875 h 1228162"/>
                <a:gd name="connsiteX24" fmla="*/ 1076325 w 1129952"/>
                <a:gd name="connsiteY24" fmla="*/ 6350 h 1228162"/>
                <a:gd name="connsiteX25" fmla="*/ 768350 w 1129952"/>
                <a:gd name="connsiteY25" fmla="*/ 0 h 122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9952" h="1228162">
                  <a:moveTo>
                    <a:pt x="768350" y="0"/>
                  </a:moveTo>
                  <a:lnTo>
                    <a:pt x="736600" y="3175"/>
                  </a:lnTo>
                  <a:cubicBezTo>
                    <a:pt x="700787" y="6756"/>
                    <a:pt x="682531" y="4831"/>
                    <a:pt x="654050" y="25400"/>
                  </a:cubicBezTo>
                  <a:cubicBezTo>
                    <a:pt x="644343" y="32410"/>
                    <a:pt x="637117" y="42333"/>
                    <a:pt x="628650" y="50800"/>
                  </a:cubicBezTo>
                  <a:lnTo>
                    <a:pt x="688975" y="304800"/>
                  </a:lnTo>
                  <a:lnTo>
                    <a:pt x="911225" y="517525"/>
                  </a:lnTo>
                  <a:lnTo>
                    <a:pt x="625475" y="704850"/>
                  </a:lnTo>
                  <a:cubicBezTo>
                    <a:pt x="625475" y="704850"/>
                    <a:pt x="604742" y="713528"/>
                    <a:pt x="593725" y="714375"/>
                  </a:cubicBezTo>
                  <a:cubicBezTo>
                    <a:pt x="535650" y="718842"/>
                    <a:pt x="477308" y="718608"/>
                    <a:pt x="419100" y="720725"/>
                  </a:cubicBezTo>
                  <a:lnTo>
                    <a:pt x="295275" y="701675"/>
                  </a:lnTo>
                  <a:lnTo>
                    <a:pt x="266700" y="695325"/>
                  </a:lnTo>
                  <a:lnTo>
                    <a:pt x="218731" y="697411"/>
                  </a:lnTo>
                  <a:lnTo>
                    <a:pt x="187325" y="742950"/>
                  </a:lnTo>
                  <a:lnTo>
                    <a:pt x="142875" y="815975"/>
                  </a:lnTo>
                  <a:lnTo>
                    <a:pt x="111948" y="802230"/>
                  </a:lnTo>
                  <a:lnTo>
                    <a:pt x="111125" y="803275"/>
                  </a:lnTo>
                  <a:lnTo>
                    <a:pt x="155575" y="831850"/>
                  </a:lnTo>
                  <a:lnTo>
                    <a:pt x="76200" y="831850"/>
                  </a:lnTo>
                  <a:lnTo>
                    <a:pt x="38100" y="854075"/>
                  </a:lnTo>
                  <a:lnTo>
                    <a:pt x="0" y="987425"/>
                  </a:lnTo>
                  <a:lnTo>
                    <a:pt x="42890" y="1228162"/>
                  </a:lnTo>
                  <a:lnTo>
                    <a:pt x="1129952" y="1228162"/>
                  </a:lnTo>
                  <a:lnTo>
                    <a:pt x="1129952" y="22963"/>
                  </a:lnTo>
                  <a:lnTo>
                    <a:pt x="1114425" y="15875"/>
                  </a:lnTo>
                  <a:cubicBezTo>
                    <a:pt x="1102197" y="11200"/>
                    <a:pt x="1089402" y="6950"/>
                    <a:pt x="1076325" y="6350"/>
                  </a:cubicBezTo>
                  <a:cubicBezTo>
                    <a:pt x="973753" y="1645"/>
                    <a:pt x="871008" y="2117"/>
                    <a:pt x="768350" y="0"/>
                  </a:cubicBezTo>
                  <a:close/>
                </a:path>
              </a:pathLst>
            </a:custGeom>
          </p:spPr>
        </p:pic>
        <p:pic>
          <p:nvPicPr>
            <p:cNvPr id="7" name="图片 6"/>
            <p:cNvPicPr>
              <a:picLocks noChangeAspect="1"/>
            </p:cNvPicPr>
            <p:nvPr/>
          </p:nvPicPr>
          <p:blipFill>
            <a:blip r:embed="rId1">
              <a:extLst>
                <a:ext uri="{28A0092B-C50C-407E-A947-70E740481C1C}">
                  <a14:useLocalDpi xmlns:a14="http://schemas.microsoft.com/office/drawing/2010/main" val="0"/>
                </a:ext>
              </a:extLst>
            </a:blip>
            <a:srcRect t="38633" r="78505" b="35935"/>
            <a:stretch>
              <a:fillRect/>
            </a:stretch>
          </p:blipFill>
          <p:spPr>
            <a:xfrm rot="16200000">
              <a:off x="11077257" y="2116525"/>
              <a:ext cx="951231" cy="1373505"/>
            </a:xfrm>
            <a:custGeom>
              <a:avLst/>
              <a:gdLst>
                <a:gd name="connsiteX0" fmla="*/ 951231 w 951231"/>
                <a:gd name="connsiteY0" fmla="*/ 1111767 h 1373505"/>
                <a:gd name="connsiteX1" fmla="*/ 944881 w 951231"/>
                <a:gd name="connsiteY1" fmla="*/ 1219717 h 1373505"/>
                <a:gd name="connsiteX2" fmla="*/ 932181 w 951231"/>
                <a:gd name="connsiteY2" fmla="*/ 1238767 h 1373505"/>
                <a:gd name="connsiteX3" fmla="*/ 868681 w 951231"/>
                <a:gd name="connsiteY3" fmla="*/ 1257817 h 1373505"/>
                <a:gd name="connsiteX4" fmla="*/ 817881 w 951231"/>
                <a:gd name="connsiteY4" fmla="*/ 1302267 h 1373505"/>
                <a:gd name="connsiteX5" fmla="*/ 799412 w 951231"/>
                <a:gd name="connsiteY5" fmla="*/ 1373505 h 1373505"/>
                <a:gd name="connsiteX6" fmla="*/ 143579 w 951231"/>
                <a:gd name="connsiteY6" fmla="*/ 1373505 h 1373505"/>
                <a:gd name="connsiteX7" fmla="*/ 0 w 951231"/>
                <a:gd name="connsiteY7" fmla="*/ 928761 h 1373505"/>
                <a:gd name="connsiteX8" fmla="*/ 0 w 951231"/>
                <a:gd name="connsiteY8" fmla="*/ 0 h 1373505"/>
                <a:gd name="connsiteX9" fmla="*/ 17077 w 951231"/>
                <a:gd name="connsiteY9" fmla="*/ 0 h 1373505"/>
                <a:gd name="connsiteX10" fmla="*/ 227083 w 951231"/>
                <a:gd name="connsiteY10" fmla="*/ 99060 h 1373505"/>
                <a:gd name="connsiteX11" fmla="*/ 402343 w 951231"/>
                <a:gd name="connsiteY11" fmla="*/ 53340 h 1373505"/>
                <a:gd name="connsiteX12" fmla="*/ 420606 w 951231"/>
                <a:gd name="connsiteY12" fmla="*/ 25510 h 1373505"/>
                <a:gd name="connsiteX13" fmla="*/ 468631 w 951231"/>
                <a:gd name="connsiteY13" fmla="*/ 178316 h 1373505"/>
                <a:gd name="connsiteX14" fmla="*/ 659131 w 951231"/>
                <a:gd name="connsiteY14" fmla="*/ 292617 h 1373505"/>
                <a:gd name="connsiteX15" fmla="*/ 735331 w 951231"/>
                <a:gd name="connsiteY15" fmla="*/ 489467 h 1373505"/>
                <a:gd name="connsiteX16" fmla="*/ 900431 w 951231"/>
                <a:gd name="connsiteY16" fmla="*/ 692667 h 1373505"/>
                <a:gd name="connsiteX17" fmla="*/ 843281 w 951231"/>
                <a:gd name="connsiteY17" fmla="*/ 749817 h 1373505"/>
                <a:gd name="connsiteX18" fmla="*/ 709931 w 951231"/>
                <a:gd name="connsiteY18" fmla="*/ 762517 h 1373505"/>
                <a:gd name="connsiteX19" fmla="*/ 767081 w 951231"/>
                <a:gd name="connsiteY19" fmla="*/ 876817 h 1373505"/>
                <a:gd name="connsiteX20" fmla="*/ 843281 w 951231"/>
                <a:gd name="connsiteY20" fmla="*/ 959367 h 1373505"/>
                <a:gd name="connsiteX21" fmla="*/ 938531 w 951231"/>
                <a:gd name="connsiteY21" fmla="*/ 1035567 h 13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51231" h="1373505">
                  <a:moveTo>
                    <a:pt x="951231" y="1111767"/>
                  </a:moveTo>
                  <a:cubicBezTo>
                    <a:pt x="949114" y="1147750"/>
                    <a:pt x="950228" y="1184070"/>
                    <a:pt x="944881" y="1219717"/>
                  </a:cubicBezTo>
                  <a:cubicBezTo>
                    <a:pt x="943749" y="1227264"/>
                    <a:pt x="932181" y="1238767"/>
                    <a:pt x="932181" y="1238767"/>
                  </a:cubicBezTo>
                  <a:lnTo>
                    <a:pt x="868681" y="1257817"/>
                  </a:lnTo>
                  <a:lnTo>
                    <a:pt x="817881" y="1302267"/>
                  </a:lnTo>
                  <a:lnTo>
                    <a:pt x="799412" y="1373505"/>
                  </a:lnTo>
                  <a:lnTo>
                    <a:pt x="143579" y="1373505"/>
                  </a:lnTo>
                  <a:lnTo>
                    <a:pt x="0" y="928761"/>
                  </a:lnTo>
                  <a:lnTo>
                    <a:pt x="0" y="0"/>
                  </a:lnTo>
                  <a:lnTo>
                    <a:pt x="17077" y="0"/>
                  </a:lnTo>
                  <a:lnTo>
                    <a:pt x="227083" y="99060"/>
                  </a:lnTo>
                  <a:lnTo>
                    <a:pt x="402343" y="53340"/>
                  </a:lnTo>
                  <a:lnTo>
                    <a:pt x="420606" y="25510"/>
                  </a:lnTo>
                  <a:lnTo>
                    <a:pt x="468631" y="178316"/>
                  </a:lnTo>
                  <a:lnTo>
                    <a:pt x="659131" y="292617"/>
                  </a:lnTo>
                  <a:lnTo>
                    <a:pt x="735331" y="489467"/>
                  </a:lnTo>
                  <a:lnTo>
                    <a:pt x="900431" y="692667"/>
                  </a:lnTo>
                  <a:lnTo>
                    <a:pt x="843281" y="749817"/>
                  </a:lnTo>
                  <a:lnTo>
                    <a:pt x="709931" y="762517"/>
                  </a:lnTo>
                  <a:lnTo>
                    <a:pt x="767081" y="876817"/>
                  </a:lnTo>
                  <a:lnTo>
                    <a:pt x="843281" y="959367"/>
                  </a:lnTo>
                  <a:lnTo>
                    <a:pt x="938531" y="1035567"/>
                  </a:lnTo>
                  <a:close/>
                </a:path>
              </a:pathLst>
            </a:custGeom>
          </p:spPr>
        </p:pic>
        <p:pic>
          <p:nvPicPr>
            <p:cNvPr id="8" name="图片 7"/>
            <p:cNvPicPr>
              <a:picLocks noChangeAspect="1"/>
            </p:cNvPicPr>
            <p:nvPr/>
          </p:nvPicPr>
          <p:blipFill>
            <a:blip r:embed="rId1">
              <a:extLst>
                <a:ext uri="{28A0092B-C50C-407E-A947-70E740481C1C}">
                  <a14:useLocalDpi xmlns:a14="http://schemas.microsoft.com/office/drawing/2010/main" val="0"/>
                </a:ext>
              </a:extLst>
            </a:blip>
            <a:srcRect t="8594" r="90128" b="59533"/>
            <a:stretch>
              <a:fillRect/>
            </a:stretch>
          </p:blipFill>
          <p:spPr>
            <a:xfrm rot="15447211">
              <a:off x="9760078" y="3077465"/>
              <a:ext cx="436881" cy="1721405"/>
            </a:xfrm>
            <a:custGeom>
              <a:avLst/>
              <a:gdLst>
                <a:gd name="connsiteX0" fmla="*/ 436881 w 436881"/>
                <a:gd name="connsiteY0" fmla="*/ 1299011 h 1721405"/>
                <a:gd name="connsiteX1" fmla="*/ 398781 w 436881"/>
                <a:gd name="connsiteY1" fmla="*/ 1578411 h 1721405"/>
                <a:gd name="connsiteX2" fmla="*/ 420606 w 436881"/>
                <a:gd name="connsiteY2" fmla="*/ 1647855 h 1721405"/>
                <a:gd name="connsiteX3" fmla="*/ 402343 w 436881"/>
                <a:gd name="connsiteY3" fmla="*/ 1675685 h 1721405"/>
                <a:gd name="connsiteX4" fmla="*/ 227083 w 436881"/>
                <a:gd name="connsiteY4" fmla="*/ 1721405 h 1721405"/>
                <a:gd name="connsiteX5" fmla="*/ 0 w 436881"/>
                <a:gd name="connsiteY5" fmla="*/ 1614290 h 1721405"/>
                <a:gd name="connsiteX6" fmla="*/ 0 w 436881"/>
                <a:gd name="connsiteY6" fmla="*/ 40574 h 1721405"/>
                <a:gd name="connsiteX7" fmla="*/ 205258 w 436881"/>
                <a:gd name="connsiteY7" fmla="*/ 0 h 1721405"/>
                <a:gd name="connsiteX8" fmla="*/ 370501 w 436881"/>
                <a:gd name="connsiteY8" fmla="*/ 468539 h 1721405"/>
                <a:gd name="connsiteX9" fmla="*/ 367031 w 436881"/>
                <a:gd name="connsiteY9" fmla="*/ 657661 h 1721405"/>
                <a:gd name="connsiteX10" fmla="*/ 360681 w 436881"/>
                <a:gd name="connsiteY10" fmla="*/ 727511 h 1721405"/>
                <a:gd name="connsiteX11" fmla="*/ 354331 w 436881"/>
                <a:gd name="connsiteY11" fmla="*/ 898961 h 1721405"/>
                <a:gd name="connsiteX12" fmla="*/ 354331 w 436881"/>
                <a:gd name="connsiteY12" fmla="*/ 994211 h 1721405"/>
                <a:gd name="connsiteX13" fmla="*/ 424181 w 436881"/>
                <a:gd name="connsiteY13" fmla="*/ 1089461 h 172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1" h="1721405">
                  <a:moveTo>
                    <a:pt x="436881" y="1299011"/>
                  </a:moveTo>
                  <a:lnTo>
                    <a:pt x="398781" y="1578411"/>
                  </a:lnTo>
                  <a:lnTo>
                    <a:pt x="420606" y="1647855"/>
                  </a:lnTo>
                  <a:lnTo>
                    <a:pt x="402343" y="1675685"/>
                  </a:lnTo>
                  <a:lnTo>
                    <a:pt x="227083" y="1721405"/>
                  </a:lnTo>
                  <a:lnTo>
                    <a:pt x="0" y="1614290"/>
                  </a:lnTo>
                  <a:lnTo>
                    <a:pt x="0" y="40574"/>
                  </a:lnTo>
                  <a:lnTo>
                    <a:pt x="205258" y="0"/>
                  </a:lnTo>
                  <a:lnTo>
                    <a:pt x="370501" y="468539"/>
                  </a:lnTo>
                  <a:lnTo>
                    <a:pt x="367031" y="657661"/>
                  </a:lnTo>
                  <a:cubicBezTo>
                    <a:pt x="360214" y="719018"/>
                    <a:pt x="360681" y="695644"/>
                    <a:pt x="360681" y="727511"/>
                  </a:cubicBezTo>
                  <a:lnTo>
                    <a:pt x="354331" y="898961"/>
                  </a:lnTo>
                  <a:lnTo>
                    <a:pt x="354331" y="994211"/>
                  </a:lnTo>
                  <a:lnTo>
                    <a:pt x="424181" y="1089461"/>
                  </a:lnTo>
                  <a:close/>
                </a:path>
              </a:pathLst>
            </a:custGeom>
          </p:spPr>
        </p:pic>
        <p:grpSp>
          <p:nvGrpSpPr>
            <p:cNvPr id="9" name="组合 8"/>
            <p:cNvGrpSpPr/>
            <p:nvPr/>
          </p:nvGrpSpPr>
          <p:grpSpPr>
            <a:xfrm>
              <a:off x="7645408" y="2541723"/>
              <a:ext cx="4594218" cy="2858953"/>
              <a:chOff x="8044876" y="2790310"/>
              <a:chExt cx="4194749" cy="2610366"/>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24587" b="10471"/>
              <a:stretch>
                <a:fillRect/>
              </a:stretch>
            </p:blipFill>
            <p:spPr>
              <a:xfrm flipH="1">
                <a:off x="10437883" y="2790310"/>
                <a:ext cx="1801742" cy="2610366"/>
              </a:xfrm>
              <a:prstGeom prst="rect">
                <a:avLst/>
              </a:prstGeom>
            </p:spPr>
          </p:pic>
          <p:pic>
            <p:nvPicPr>
              <p:cNvPr id="11" name="图片 10"/>
              <p:cNvPicPr>
                <a:picLocks noChangeAspect="1"/>
              </p:cNvPicPr>
              <p:nvPr/>
            </p:nvPicPr>
            <p:blipFill rotWithShape="1">
              <a:blip r:embed="rId2"/>
              <a:srcRect b="59630"/>
              <a:stretch>
                <a:fillRect/>
              </a:stretch>
            </p:blipFill>
            <p:spPr>
              <a:xfrm>
                <a:off x="8044876" y="4120890"/>
                <a:ext cx="3511600" cy="1279785"/>
              </a:xfrm>
              <a:prstGeom prst="rect">
                <a:avLst/>
              </a:prstGeom>
            </p:spPr>
          </p:pic>
        </p:grpSp>
      </p:grpSp>
      <p:grpSp>
        <p:nvGrpSpPr>
          <p:cNvPr id="12" name="组合 11"/>
          <p:cNvGrpSpPr/>
          <p:nvPr/>
        </p:nvGrpSpPr>
        <p:grpSpPr>
          <a:xfrm>
            <a:off x="5239656" y="5986016"/>
            <a:ext cx="2021426" cy="729678"/>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9713307" y="2883890"/>
            <a:ext cx="2021426" cy="729678"/>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30" name="组合 29"/>
          <p:cNvGrpSpPr/>
          <p:nvPr/>
        </p:nvGrpSpPr>
        <p:grpSpPr>
          <a:xfrm>
            <a:off x="1632165" y="2159027"/>
            <a:ext cx="8902271" cy="2539946"/>
            <a:chOff x="1793104" y="1638605"/>
            <a:chExt cx="8902271" cy="2539946"/>
          </a:xfrm>
        </p:grpSpPr>
        <p:sp>
          <p:nvSpPr>
            <p:cNvPr id="48" name="文本框 47"/>
            <p:cNvSpPr txBox="1"/>
            <p:nvPr/>
          </p:nvSpPr>
          <p:spPr>
            <a:xfrm>
              <a:off x="1793104" y="1638605"/>
              <a:ext cx="3248005" cy="769441"/>
            </a:xfrm>
            <a:prstGeom prst="rect">
              <a:avLst/>
            </a:prstGeom>
            <a:noFill/>
          </p:spPr>
          <p:txBody>
            <a:bodyPr wrap="none" rtlCol="0">
              <a:spAutoFit/>
            </a:bodyPr>
            <a:lstStyle/>
            <a:p>
              <a:r>
                <a:rPr lang="en-US" altLang="zh-CN" sz="4400">
                  <a:solidFill>
                    <a:srgbClr val="6DA945">
                      <a:alpha val="20000"/>
                    </a:srgbClr>
                  </a:solidFill>
                  <a:latin typeface="Century Gothic" panose="020B0502020202020204" pitchFamily="34" charset="0"/>
                </a:rPr>
                <a:t>PART FOUR</a:t>
              </a:r>
              <a:endParaRPr lang="zh-CN" altLang="en-US" sz="4400">
                <a:solidFill>
                  <a:srgbClr val="6DA945">
                    <a:alpha val="20000"/>
                  </a:srgbClr>
                </a:solidFill>
                <a:latin typeface="Century Gothic" panose="020B0502020202020204" pitchFamily="34" charset="0"/>
              </a:endParaRPr>
            </a:p>
          </p:txBody>
        </p:sp>
        <p:grpSp>
          <p:nvGrpSpPr>
            <p:cNvPr id="2" name="组合 1"/>
            <p:cNvGrpSpPr/>
            <p:nvPr/>
          </p:nvGrpSpPr>
          <p:grpSpPr>
            <a:xfrm>
              <a:off x="2783132" y="1939161"/>
              <a:ext cx="7271657" cy="707886"/>
              <a:chOff x="2783132" y="1939161"/>
              <a:chExt cx="7271657" cy="707886"/>
            </a:xfrm>
          </p:grpSpPr>
          <p:sp>
            <p:nvSpPr>
              <p:cNvPr id="42" name="矩形 41"/>
              <p:cNvSpPr/>
              <p:nvPr/>
            </p:nvSpPr>
            <p:spPr>
              <a:xfrm>
                <a:off x="2783132" y="1939161"/>
                <a:ext cx="3775393" cy="707886"/>
              </a:xfrm>
              <a:prstGeom prst="rect">
                <a:avLst/>
              </a:prstGeom>
            </p:spPr>
            <p:txBody>
              <a:bodyPr wrap="none">
                <a:spAutoFit/>
              </a:bodyPr>
              <a:lstStyle/>
              <a:p>
                <a:pPr algn="ctr"/>
                <a:r>
                  <a:rPr lang="zh-CN" altLang="en-US" sz="4000">
                    <a:solidFill>
                      <a:srgbClr val="6DA945"/>
                    </a:solidFill>
                    <a:latin typeface="汉仪书宋二简" panose="02010600000101010101" pitchFamily="2" charset="-122"/>
                    <a:ea typeface="汉仪书宋二简" panose="02010600000101010101" pitchFamily="2" charset="-122"/>
                  </a:rPr>
                  <a:t>解决方案及总结</a:t>
                </a:r>
                <a:endParaRPr lang="zh-CN" altLang="en-US" sz="4000">
                  <a:solidFill>
                    <a:srgbClr val="6DA945"/>
                  </a:solidFill>
                  <a:latin typeface="汉仪书宋二简" panose="02010600000101010101" pitchFamily="2" charset="-122"/>
                  <a:ea typeface="汉仪书宋二简" panose="02010600000101010101" pitchFamily="2" charset="-122"/>
                </a:endParaRPr>
              </a:p>
            </p:txBody>
          </p:sp>
          <p:sp>
            <p:nvSpPr>
              <p:cNvPr id="43" name="文本框 42"/>
              <p:cNvSpPr txBox="1"/>
              <p:nvPr/>
            </p:nvSpPr>
            <p:spPr>
              <a:xfrm>
                <a:off x="6607187" y="2123827"/>
                <a:ext cx="3447602" cy="338554"/>
              </a:xfrm>
              <a:prstGeom prst="rect">
                <a:avLst/>
              </a:prstGeom>
              <a:noFill/>
            </p:spPr>
            <p:txBody>
              <a:bodyPr wrap="square" rtlCol="0">
                <a:spAutoFit/>
              </a:bodyPr>
              <a:lstStyle/>
              <a:p>
                <a:r>
                  <a:rPr lang="en-US" altLang="zh-CN" sz="1600" i="1">
                    <a:solidFill>
                      <a:schemeClr val="tx1">
                        <a:lumMod val="65000"/>
                        <a:lumOff val="35000"/>
                      </a:schemeClr>
                    </a:solidFill>
                    <a:latin typeface="Century Gothic" panose="020B0502020202020204" pitchFamily="34" charset="0"/>
                  </a:rPr>
                  <a:t>SOLUTIONS AND SUMMARY</a:t>
                </a:r>
                <a:endParaRPr lang="en-US" altLang="zh-CN" sz="1600" i="1">
                  <a:solidFill>
                    <a:schemeClr val="tx1">
                      <a:lumMod val="65000"/>
                      <a:lumOff val="35000"/>
                    </a:schemeClr>
                  </a:solidFill>
                  <a:latin typeface="Century Gothic" panose="020B0502020202020204" pitchFamily="34" charset="0"/>
                </a:endParaRPr>
              </a:p>
            </p:txBody>
          </p:sp>
        </p:grpSp>
        <p:sp>
          <p:nvSpPr>
            <p:cNvPr id="49" name="文本框 48"/>
            <p:cNvSpPr txBox="1"/>
            <p:nvPr/>
          </p:nvSpPr>
          <p:spPr>
            <a:xfrm>
              <a:off x="1793104" y="2709303"/>
              <a:ext cx="8902271" cy="1469248"/>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单击文本框即可进行文字内容的输入和文字属性修改单击文本框即可进行文字内容的输入和文字相关属性修改单击文本框即可进行相关文字内容的输入和文字相关属性</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修改单击文本框即可进行文字内容的输入和文字相关属性修改单击文本框即可进行文字内容的输入和文字属性修改单击文本框即可进行文字内容的输入。</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解决方案及总结</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sp>
        <p:nvSpPr>
          <p:cNvPr id="11" name="椭圆 10"/>
          <p:cNvSpPr/>
          <p:nvPr/>
        </p:nvSpPr>
        <p:spPr>
          <a:xfrm>
            <a:off x="10820740" y="4680290"/>
            <a:ext cx="1371260" cy="1371260"/>
          </a:xfrm>
          <a:prstGeom prst="ellipse">
            <a:avLst/>
          </a:prstGeom>
          <a:solidFill>
            <a:srgbClr val="6DA945">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339352" y="1702140"/>
            <a:ext cx="829923" cy="829923"/>
          </a:xfrm>
          <a:prstGeom prst="ellipse">
            <a:avLst/>
          </a:prstGeom>
          <a:solidFill>
            <a:srgbClr val="6DA945">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p:cNvSpPr/>
          <p:nvPr/>
        </p:nvSpPr>
        <p:spPr>
          <a:xfrm>
            <a:off x="7505699" y="2994025"/>
            <a:ext cx="1990725" cy="2108200"/>
          </a:xfrm>
          <a:prstGeom prst="roundRect">
            <a:avLst>
              <a:gd name="adj" fmla="val 6122"/>
            </a:avLst>
          </a:prstGeom>
          <a:solidFill>
            <a:srgbClr val="E2F0D9"/>
          </a:solidFill>
          <a:ln>
            <a:noFill/>
          </a:ln>
          <a:effectLst>
            <a:outerShdw blurRad="127000" dist="50800" dir="5400000" algn="t"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p:cNvSpPr/>
          <p:nvPr/>
        </p:nvSpPr>
        <p:spPr>
          <a:xfrm>
            <a:off x="5594350" y="3077845"/>
            <a:ext cx="1806574" cy="1940560"/>
          </a:xfrm>
          <a:prstGeom prst="roundRect">
            <a:avLst>
              <a:gd name="adj" fmla="val 6122"/>
            </a:avLst>
          </a:prstGeom>
          <a:solidFill>
            <a:srgbClr val="E2F0D9"/>
          </a:solidFill>
          <a:ln>
            <a:noFill/>
          </a:ln>
          <a:effectLst>
            <a:outerShdw blurRad="127000" dist="50800" dir="5400000" algn="t"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9601199" y="3077845"/>
            <a:ext cx="1806574" cy="1940560"/>
          </a:xfrm>
          <a:prstGeom prst="roundRect">
            <a:avLst>
              <a:gd name="adj" fmla="val 6122"/>
            </a:avLst>
          </a:prstGeom>
          <a:solidFill>
            <a:srgbClr val="E2F0D9"/>
          </a:solidFill>
          <a:ln>
            <a:noFill/>
          </a:ln>
          <a:effectLst>
            <a:outerShdw blurRad="127000" dist="50800" dir="5400000" algn="t"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p:cNvSpPr/>
          <p:nvPr/>
        </p:nvSpPr>
        <p:spPr>
          <a:xfrm>
            <a:off x="7672387" y="3152140"/>
            <a:ext cx="1652873" cy="1775460"/>
          </a:xfrm>
          <a:prstGeom prst="roundRect">
            <a:avLst>
              <a:gd name="adj" fmla="val 6122"/>
            </a:avLst>
          </a:prstGeom>
          <a:solidFill>
            <a:srgbClr val="6DA9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694736" y="3758405"/>
            <a:ext cx="2987643" cy="0"/>
          </a:xfrm>
          <a:prstGeom prst="line">
            <a:avLst/>
          </a:prstGeom>
          <a:ln w="41275">
            <a:solidFill>
              <a:srgbClr val="6DA945"/>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46915" y="4001118"/>
            <a:ext cx="4097322" cy="792461"/>
          </a:xfrm>
          <a:prstGeom prst="rect">
            <a:avLst/>
          </a:prstGeom>
          <a:noFill/>
        </p:spPr>
        <p:txBody>
          <a:bodyPr wrap="square" rtlCol="0">
            <a:spAutoFit/>
          </a:bodyPr>
          <a:lstStyle/>
          <a:p>
            <a:pP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19" name="文本框 18"/>
          <p:cNvSpPr txBox="1"/>
          <p:nvPr/>
        </p:nvSpPr>
        <p:spPr>
          <a:xfrm>
            <a:off x="646915" y="3198815"/>
            <a:ext cx="3152134" cy="523220"/>
          </a:xfrm>
          <a:prstGeom prst="rect">
            <a:avLst/>
          </a:prstGeom>
          <a:noFill/>
        </p:spPr>
        <p:txBody>
          <a:bodyPr wrap="square" rtlCol="0">
            <a:spAutoFit/>
          </a:bodyPr>
          <a:lstStyle/>
          <a:p>
            <a:r>
              <a:rPr lang="zh-CN" altLang="en-US" sz="2800">
                <a:solidFill>
                  <a:srgbClr val="6DA945"/>
                </a:solidFill>
                <a:latin typeface="汉仪书宋二简" panose="02010600000101010101" pitchFamily="2" charset="-122"/>
                <a:ea typeface="汉仪书宋二简" panose="02010600000101010101" pitchFamily="2" charset="-122"/>
              </a:rPr>
              <a:t>点击添加文本信息</a:t>
            </a:r>
            <a:endParaRPr lang="zh-CN" altLang="en-US" sz="2800">
              <a:solidFill>
                <a:srgbClr val="6DA945"/>
              </a:solidFill>
              <a:latin typeface="汉仪书宋二简" panose="02010600000101010101" pitchFamily="2" charset="-122"/>
              <a:ea typeface="汉仪书宋二简" panose="02010600000101010101" pitchFamily="2" charset="-122"/>
            </a:endParaRPr>
          </a:p>
        </p:txBody>
      </p:sp>
      <p:sp>
        <p:nvSpPr>
          <p:cNvPr id="20" name="signing-contract_66138"/>
          <p:cNvSpPr>
            <a:spLocks noChangeAspect="1"/>
          </p:cNvSpPr>
          <p:nvPr/>
        </p:nvSpPr>
        <p:spPr bwMode="auto">
          <a:xfrm>
            <a:off x="10347894" y="3323297"/>
            <a:ext cx="313183" cy="313005"/>
          </a:xfrm>
          <a:custGeom>
            <a:avLst/>
            <a:gdLst>
              <a:gd name="connsiteX0" fmla="*/ 177088 w 577759"/>
              <a:gd name="connsiteY0" fmla="*/ 396051 h 577432"/>
              <a:gd name="connsiteX1" fmla="*/ 185388 w 577759"/>
              <a:gd name="connsiteY1" fmla="*/ 400653 h 577432"/>
              <a:gd name="connsiteX2" fmla="*/ 178010 w 577759"/>
              <a:gd name="connsiteY2" fmla="*/ 436543 h 577432"/>
              <a:gd name="connsiteX3" fmla="*/ 184466 w 577759"/>
              <a:gd name="connsiteY3" fmla="*/ 440224 h 577432"/>
              <a:gd name="connsiteX4" fmla="*/ 186310 w 577759"/>
              <a:gd name="connsiteY4" fmla="*/ 442985 h 577432"/>
              <a:gd name="connsiteX5" fmla="*/ 201988 w 577759"/>
              <a:gd name="connsiteY5" fmla="*/ 452188 h 577432"/>
              <a:gd name="connsiteX6" fmla="*/ 204755 w 577759"/>
              <a:gd name="connsiteY6" fmla="*/ 458630 h 577432"/>
              <a:gd name="connsiteX7" fmla="*/ 274843 w 577759"/>
              <a:gd name="connsiteY7" fmla="*/ 460470 h 577432"/>
              <a:gd name="connsiteX8" fmla="*/ 274843 w 577759"/>
              <a:gd name="connsiteY8" fmla="*/ 480716 h 577432"/>
              <a:gd name="connsiteX9" fmla="*/ 206599 w 577759"/>
              <a:gd name="connsiteY9" fmla="*/ 478876 h 577432"/>
              <a:gd name="connsiteX10" fmla="*/ 194610 w 577759"/>
              <a:gd name="connsiteY10" fmla="*/ 481636 h 577432"/>
              <a:gd name="connsiteX11" fmla="*/ 183544 w 577759"/>
              <a:gd name="connsiteY11" fmla="*/ 473354 h 577432"/>
              <a:gd name="connsiteX12" fmla="*/ 183544 w 577759"/>
              <a:gd name="connsiteY12" fmla="*/ 466912 h 577432"/>
              <a:gd name="connsiteX13" fmla="*/ 178933 w 577759"/>
              <a:gd name="connsiteY13" fmla="*/ 474274 h 577432"/>
              <a:gd name="connsiteX14" fmla="*/ 161410 w 577759"/>
              <a:gd name="connsiteY14" fmla="*/ 465992 h 577432"/>
              <a:gd name="connsiteX15" fmla="*/ 162333 w 577759"/>
              <a:gd name="connsiteY15" fmla="*/ 464151 h 577432"/>
              <a:gd name="connsiteX16" fmla="*/ 163255 w 577759"/>
              <a:gd name="connsiteY16" fmla="*/ 460470 h 577432"/>
              <a:gd name="connsiteX17" fmla="*/ 156799 w 577759"/>
              <a:gd name="connsiteY17" fmla="*/ 466912 h 577432"/>
              <a:gd name="connsiteX18" fmla="*/ 140199 w 577759"/>
              <a:gd name="connsiteY18" fmla="*/ 456789 h 577432"/>
              <a:gd name="connsiteX19" fmla="*/ 154033 w 577759"/>
              <a:gd name="connsiteY19" fmla="*/ 435623 h 577432"/>
              <a:gd name="connsiteX20" fmla="*/ 103311 w 577759"/>
              <a:gd name="connsiteY20" fmla="*/ 495441 h 577432"/>
              <a:gd name="connsiteX21" fmla="*/ 85789 w 577759"/>
              <a:gd name="connsiteY21" fmla="*/ 485318 h 577432"/>
              <a:gd name="connsiteX22" fmla="*/ 143888 w 577759"/>
              <a:gd name="connsiteY22" fmla="*/ 417217 h 577432"/>
              <a:gd name="connsiteX23" fmla="*/ 177088 w 577759"/>
              <a:gd name="connsiteY23" fmla="*/ 396051 h 577432"/>
              <a:gd name="connsiteX24" fmla="*/ 326592 w 577759"/>
              <a:gd name="connsiteY24" fmla="*/ 382185 h 577432"/>
              <a:gd name="connsiteX25" fmla="*/ 324748 w 577759"/>
              <a:gd name="connsiteY25" fmla="*/ 412582 h 577432"/>
              <a:gd name="connsiteX26" fmla="*/ 340423 w 577759"/>
              <a:gd name="connsiteY26" fmla="*/ 420871 h 577432"/>
              <a:gd name="connsiteX27" fmla="*/ 355177 w 577759"/>
              <a:gd name="connsiteY27" fmla="*/ 430082 h 577432"/>
              <a:gd name="connsiteX28" fmla="*/ 380995 w 577759"/>
              <a:gd name="connsiteY28" fmla="*/ 413503 h 577432"/>
              <a:gd name="connsiteX29" fmla="*/ 356099 w 577759"/>
              <a:gd name="connsiteY29" fmla="*/ 393238 h 577432"/>
              <a:gd name="connsiteX30" fmla="*/ 326592 w 577759"/>
              <a:gd name="connsiteY30" fmla="*/ 382185 h 577432"/>
              <a:gd name="connsiteX31" fmla="*/ 125443 w 577759"/>
              <a:gd name="connsiteY31" fmla="*/ 299294 h 577432"/>
              <a:gd name="connsiteX32" fmla="*/ 224189 w 577759"/>
              <a:gd name="connsiteY32" fmla="*/ 299294 h 577432"/>
              <a:gd name="connsiteX33" fmla="*/ 250029 w 577759"/>
              <a:gd name="connsiteY33" fmla="*/ 326015 h 577432"/>
              <a:gd name="connsiteX34" fmla="*/ 224189 w 577759"/>
              <a:gd name="connsiteY34" fmla="*/ 351815 h 577432"/>
              <a:gd name="connsiteX35" fmla="*/ 125443 w 577759"/>
              <a:gd name="connsiteY35" fmla="*/ 351815 h 577432"/>
              <a:gd name="connsiteX36" fmla="*/ 98680 w 577759"/>
              <a:gd name="connsiteY36" fmla="*/ 326015 h 577432"/>
              <a:gd name="connsiteX37" fmla="*/ 125443 w 577759"/>
              <a:gd name="connsiteY37" fmla="*/ 299294 h 577432"/>
              <a:gd name="connsiteX38" fmla="*/ 125436 w 577759"/>
              <a:gd name="connsiteY38" fmla="*/ 200762 h 577432"/>
              <a:gd name="connsiteX39" fmla="*/ 321952 w 577759"/>
              <a:gd name="connsiteY39" fmla="*/ 200762 h 577432"/>
              <a:gd name="connsiteX40" fmla="*/ 348708 w 577759"/>
              <a:gd name="connsiteY40" fmla="*/ 227483 h 577432"/>
              <a:gd name="connsiteX41" fmla="*/ 321952 w 577759"/>
              <a:gd name="connsiteY41" fmla="*/ 253283 h 577432"/>
              <a:gd name="connsiteX42" fmla="*/ 125436 w 577759"/>
              <a:gd name="connsiteY42" fmla="*/ 253283 h 577432"/>
              <a:gd name="connsiteX43" fmla="*/ 98680 w 577759"/>
              <a:gd name="connsiteY43" fmla="*/ 227483 h 577432"/>
              <a:gd name="connsiteX44" fmla="*/ 125436 w 577759"/>
              <a:gd name="connsiteY44" fmla="*/ 200762 h 577432"/>
              <a:gd name="connsiteX45" fmla="*/ 125436 w 577759"/>
              <a:gd name="connsiteY45" fmla="*/ 103118 h 577432"/>
              <a:gd name="connsiteX46" fmla="*/ 321952 w 577759"/>
              <a:gd name="connsiteY46" fmla="*/ 103118 h 577432"/>
              <a:gd name="connsiteX47" fmla="*/ 348708 w 577759"/>
              <a:gd name="connsiteY47" fmla="*/ 128918 h 577432"/>
              <a:gd name="connsiteX48" fmla="*/ 321952 w 577759"/>
              <a:gd name="connsiteY48" fmla="*/ 155639 h 577432"/>
              <a:gd name="connsiteX49" fmla="*/ 125436 w 577759"/>
              <a:gd name="connsiteY49" fmla="*/ 155639 h 577432"/>
              <a:gd name="connsiteX50" fmla="*/ 98680 w 577759"/>
              <a:gd name="connsiteY50" fmla="*/ 128918 h 577432"/>
              <a:gd name="connsiteX51" fmla="*/ 125436 w 577759"/>
              <a:gd name="connsiteY51" fmla="*/ 103118 h 577432"/>
              <a:gd name="connsiteX52" fmla="*/ 497753 w 577759"/>
              <a:gd name="connsiteY52" fmla="*/ 64639 h 577432"/>
              <a:gd name="connsiteX53" fmla="*/ 537748 w 577759"/>
              <a:gd name="connsiteY53" fmla="*/ 78225 h 577432"/>
              <a:gd name="connsiteX54" fmla="*/ 577398 w 577759"/>
              <a:gd name="connsiteY54" fmla="*/ 121516 h 577432"/>
              <a:gd name="connsiteX55" fmla="*/ 575554 w 577759"/>
              <a:gd name="connsiteY55" fmla="*/ 130727 h 577432"/>
              <a:gd name="connsiteX56" fmla="*/ 411424 w 577759"/>
              <a:gd name="connsiteY56" fmla="*/ 415345 h 577432"/>
              <a:gd name="connsiteX57" fmla="*/ 407735 w 577759"/>
              <a:gd name="connsiteY57" fmla="*/ 419029 h 577432"/>
              <a:gd name="connsiteX58" fmla="*/ 321982 w 577759"/>
              <a:gd name="connsiteY58" fmla="*/ 476137 h 577432"/>
              <a:gd name="connsiteX59" fmla="*/ 308151 w 577759"/>
              <a:gd name="connsiteY59" fmla="*/ 476137 h 577432"/>
              <a:gd name="connsiteX60" fmla="*/ 301696 w 577759"/>
              <a:gd name="connsiteY60" fmla="*/ 464163 h 577432"/>
              <a:gd name="connsiteX61" fmla="*/ 307229 w 577759"/>
              <a:gd name="connsiteY61" fmla="*/ 361921 h 577432"/>
              <a:gd name="connsiteX62" fmla="*/ 309073 w 577759"/>
              <a:gd name="connsiteY62" fmla="*/ 355473 h 577432"/>
              <a:gd name="connsiteX63" fmla="*/ 473203 w 577759"/>
              <a:gd name="connsiteY63" fmla="*/ 71777 h 577432"/>
              <a:gd name="connsiteX64" fmla="*/ 480580 w 577759"/>
              <a:gd name="connsiteY64" fmla="*/ 66250 h 577432"/>
              <a:gd name="connsiteX65" fmla="*/ 497753 w 577759"/>
              <a:gd name="connsiteY65" fmla="*/ 64639 h 577432"/>
              <a:gd name="connsiteX66" fmla="*/ 26751 w 577759"/>
              <a:gd name="connsiteY66" fmla="*/ 0 h 577432"/>
              <a:gd name="connsiteX67" fmla="*/ 420637 w 577759"/>
              <a:gd name="connsiteY67" fmla="*/ 0 h 577432"/>
              <a:gd name="connsiteX68" fmla="*/ 447388 w 577759"/>
              <a:gd name="connsiteY68" fmla="*/ 25786 h 577432"/>
              <a:gd name="connsiteX69" fmla="*/ 447388 w 577759"/>
              <a:gd name="connsiteY69" fmla="*/ 65387 h 577432"/>
              <a:gd name="connsiteX70" fmla="*/ 394808 w 577759"/>
              <a:gd name="connsiteY70" fmla="*/ 156560 h 577432"/>
              <a:gd name="connsiteX71" fmla="*/ 394808 w 577759"/>
              <a:gd name="connsiteY71" fmla="*/ 52494 h 577432"/>
              <a:gd name="connsiteX72" fmla="*/ 52580 w 577759"/>
              <a:gd name="connsiteY72" fmla="*/ 52494 h 577432"/>
              <a:gd name="connsiteX73" fmla="*/ 52580 w 577759"/>
              <a:gd name="connsiteY73" fmla="*/ 524938 h 577432"/>
              <a:gd name="connsiteX74" fmla="*/ 394808 w 577759"/>
              <a:gd name="connsiteY74" fmla="*/ 524938 h 577432"/>
              <a:gd name="connsiteX75" fmla="*/ 394808 w 577759"/>
              <a:gd name="connsiteY75" fmla="*/ 459551 h 577432"/>
              <a:gd name="connsiteX76" fmla="*/ 422482 w 577759"/>
              <a:gd name="connsiteY76" fmla="*/ 441132 h 577432"/>
              <a:gd name="connsiteX77" fmla="*/ 434474 w 577759"/>
              <a:gd name="connsiteY77" fmla="*/ 428239 h 577432"/>
              <a:gd name="connsiteX78" fmla="*/ 447388 w 577759"/>
              <a:gd name="connsiteY78" fmla="*/ 406137 h 577432"/>
              <a:gd name="connsiteX79" fmla="*/ 447388 w 577759"/>
              <a:gd name="connsiteY79" fmla="*/ 550725 h 577432"/>
              <a:gd name="connsiteX80" fmla="*/ 420637 w 577759"/>
              <a:gd name="connsiteY80" fmla="*/ 577432 h 577432"/>
              <a:gd name="connsiteX81" fmla="*/ 26751 w 577759"/>
              <a:gd name="connsiteY81" fmla="*/ 577432 h 577432"/>
              <a:gd name="connsiteX82" fmla="*/ 0 w 577759"/>
              <a:gd name="connsiteY82" fmla="*/ 550725 h 577432"/>
              <a:gd name="connsiteX83" fmla="*/ 0 w 577759"/>
              <a:gd name="connsiteY83" fmla="*/ 25786 h 577432"/>
              <a:gd name="connsiteX84" fmla="*/ 26751 w 577759"/>
              <a:gd name="connsiteY84"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77759" h="577432">
                <a:moveTo>
                  <a:pt x="177088" y="396051"/>
                </a:moveTo>
                <a:cubicBezTo>
                  <a:pt x="179855" y="396051"/>
                  <a:pt x="183544" y="397892"/>
                  <a:pt x="185388" y="400653"/>
                </a:cubicBezTo>
                <a:cubicBezTo>
                  <a:pt x="189999" y="411696"/>
                  <a:pt x="185388" y="423659"/>
                  <a:pt x="178010" y="436543"/>
                </a:cubicBezTo>
                <a:cubicBezTo>
                  <a:pt x="180777" y="436543"/>
                  <a:pt x="182621" y="438384"/>
                  <a:pt x="184466" y="440224"/>
                </a:cubicBezTo>
                <a:cubicBezTo>
                  <a:pt x="185388" y="441145"/>
                  <a:pt x="185388" y="442065"/>
                  <a:pt x="186310" y="442985"/>
                </a:cubicBezTo>
                <a:cubicBezTo>
                  <a:pt x="191844" y="442065"/>
                  <a:pt x="197377" y="444826"/>
                  <a:pt x="201988" y="452188"/>
                </a:cubicBezTo>
                <a:cubicBezTo>
                  <a:pt x="203832" y="454949"/>
                  <a:pt x="204755" y="456789"/>
                  <a:pt x="204755" y="458630"/>
                </a:cubicBezTo>
                <a:cubicBezTo>
                  <a:pt x="229654" y="454028"/>
                  <a:pt x="249943" y="460470"/>
                  <a:pt x="274843" y="460470"/>
                </a:cubicBezTo>
                <a:cubicBezTo>
                  <a:pt x="287754" y="460470"/>
                  <a:pt x="287754" y="480716"/>
                  <a:pt x="274843" y="480716"/>
                </a:cubicBezTo>
                <a:cubicBezTo>
                  <a:pt x="253632" y="480716"/>
                  <a:pt x="226888" y="468753"/>
                  <a:pt x="206599" y="478876"/>
                </a:cubicBezTo>
                <a:cubicBezTo>
                  <a:pt x="202910" y="480716"/>
                  <a:pt x="198299" y="483477"/>
                  <a:pt x="194610" y="481636"/>
                </a:cubicBezTo>
                <a:cubicBezTo>
                  <a:pt x="189999" y="479796"/>
                  <a:pt x="184466" y="478876"/>
                  <a:pt x="183544" y="473354"/>
                </a:cubicBezTo>
                <a:cubicBezTo>
                  <a:pt x="183544" y="470593"/>
                  <a:pt x="183544" y="468753"/>
                  <a:pt x="183544" y="466912"/>
                </a:cubicBezTo>
                <a:cubicBezTo>
                  <a:pt x="181699" y="469673"/>
                  <a:pt x="180777" y="471513"/>
                  <a:pt x="178933" y="474274"/>
                </a:cubicBezTo>
                <a:cubicBezTo>
                  <a:pt x="173399" y="482557"/>
                  <a:pt x="156799" y="477035"/>
                  <a:pt x="161410" y="465992"/>
                </a:cubicBezTo>
                <a:cubicBezTo>
                  <a:pt x="161410" y="465992"/>
                  <a:pt x="161410" y="465072"/>
                  <a:pt x="162333" y="464151"/>
                </a:cubicBezTo>
                <a:cubicBezTo>
                  <a:pt x="162333" y="462311"/>
                  <a:pt x="163255" y="461391"/>
                  <a:pt x="163255" y="460470"/>
                </a:cubicBezTo>
                <a:cubicBezTo>
                  <a:pt x="161410" y="462311"/>
                  <a:pt x="158644" y="464151"/>
                  <a:pt x="156799" y="466912"/>
                </a:cubicBezTo>
                <a:cubicBezTo>
                  <a:pt x="150344" y="477035"/>
                  <a:pt x="132822" y="467832"/>
                  <a:pt x="140199" y="456789"/>
                </a:cubicBezTo>
                <a:cubicBezTo>
                  <a:pt x="144811" y="449427"/>
                  <a:pt x="149422" y="442985"/>
                  <a:pt x="154033" y="435623"/>
                </a:cubicBezTo>
                <a:cubicBezTo>
                  <a:pt x="135588" y="454028"/>
                  <a:pt x="118988" y="474274"/>
                  <a:pt x="103311" y="495441"/>
                </a:cubicBezTo>
                <a:cubicBezTo>
                  <a:pt x="95011" y="504643"/>
                  <a:pt x="78411" y="495441"/>
                  <a:pt x="85789" y="485318"/>
                </a:cubicBezTo>
                <a:cubicBezTo>
                  <a:pt x="104233" y="462311"/>
                  <a:pt x="122677" y="438384"/>
                  <a:pt x="143888" y="417217"/>
                </a:cubicBezTo>
                <a:cubicBezTo>
                  <a:pt x="152188" y="408935"/>
                  <a:pt x="163255" y="396051"/>
                  <a:pt x="177088" y="396051"/>
                </a:cubicBezTo>
                <a:close/>
                <a:moveTo>
                  <a:pt x="326592" y="382185"/>
                </a:moveTo>
                <a:lnTo>
                  <a:pt x="324748" y="412582"/>
                </a:lnTo>
                <a:cubicBezTo>
                  <a:pt x="329358" y="414424"/>
                  <a:pt x="334891" y="417187"/>
                  <a:pt x="340423" y="420871"/>
                </a:cubicBezTo>
                <a:cubicBezTo>
                  <a:pt x="345956" y="423635"/>
                  <a:pt x="350566" y="427319"/>
                  <a:pt x="355177" y="430082"/>
                </a:cubicBezTo>
                <a:lnTo>
                  <a:pt x="380995" y="413503"/>
                </a:lnTo>
                <a:cubicBezTo>
                  <a:pt x="376385" y="407976"/>
                  <a:pt x="369008" y="400607"/>
                  <a:pt x="356099" y="393238"/>
                </a:cubicBezTo>
                <a:cubicBezTo>
                  <a:pt x="343190" y="385869"/>
                  <a:pt x="333047" y="383106"/>
                  <a:pt x="326592" y="382185"/>
                </a:cubicBezTo>
                <a:close/>
                <a:moveTo>
                  <a:pt x="125443" y="299294"/>
                </a:moveTo>
                <a:lnTo>
                  <a:pt x="224189" y="299294"/>
                </a:lnTo>
                <a:cubicBezTo>
                  <a:pt x="238032" y="299294"/>
                  <a:pt x="250029" y="311272"/>
                  <a:pt x="250029" y="326015"/>
                </a:cubicBezTo>
                <a:cubicBezTo>
                  <a:pt x="250029" y="339836"/>
                  <a:pt x="238032" y="351815"/>
                  <a:pt x="224189" y="351815"/>
                </a:cubicBezTo>
                <a:lnTo>
                  <a:pt x="125443" y="351815"/>
                </a:lnTo>
                <a:cubicBezTo>
                  <a:pt x="110677" y="351815"/>
                  <a:pt x="98680" y="339836"/>
                  <a:pt x="98680" y="326015"/>
                </a:cubicBezTo>
                <a:cubicBezTo>
                  <a:pt x="98680" y="311272"/>
                  <a:pt x="110677" y="299294"/>
                  <a:pt x="125443" y="299294"/>
                </a:cubicBezTo>
                <a:close/>
                <a:moveTo>
                  <a:pt x="125436" y="200762"/>
                </a:moveTo>
                <a:lnTo>
                  <a:pt x="321952" y="200762"/>
                </a:lnTo>
                <a:cubicBezTo>
                  <a:pt x="336714" y="200762"/>
                  <a:pt x="348708" y="212740"/>
                  <a:pt x="348708" y="227483"/>
                </a:cubicBezTo>
                <a:cubicBezTo>
                  <a:pt x="348708" y="242226"/>
                  <a:pt x="336714" y="253283"/>
                  <a:pt x="321952" y="253283"/>
                </a:cubicBezTo>
                <a:lnTo>
                  <a:pt x="125436" y="253283"/>
                </a:lnTo>
                <a:cubicBezTo>
                  <a:pt x="110674" y="253283"/>
                  <a:pt x="98680" y="242226"/>
                  <a:pt x="98680" y="227483"/>
                </a:cubicBezTo>
                <a:cubicBezTo>
                  <a:pt x="98680" y="212740"/>
                  <a:pt x="110674" y="200762"/>
                  <a:pt x="125436" y="200762"/>
                </a:cubicBezTo>
                <a:close/>
                <a:moveTo>
                  <a:pt x="125436" y="103118"/>
                </a:moveTo>
                <a:lnTo>
                  <a:pt x="321952" y="103118"/>
                </a:lnTo>
                <a:cubicBezTo>
                  <a:pt x="336714" y="103118"/>
                  <a:pt x="348708" y="114175"/>
                  <a:pt x="348708" y="128918"/>
                </a:cubicBezTo>
                <a:cubicBezTo>
                  <a:pt x="348708" y="143660"/>
                  <a:pt x="336714" y="155639"/>
                  <a:pt x="321952" y="155639"/>
                </a:cubicBezTo>
                <a:lnTo>
                  <a:pt x="125436" y="155639"/>
                </a:lnTo>
                <a:cubicBezTo>
                  <a:pt x="110674" y="155639"/>
                  <a:pt x="98680" y="143660"/>
                  <a:pt x="98680" y="128918"/>
                </a:cubicBezTo>
                <a:cubicBezTo>
                  <a:pt x="98680" y="114175"/>
                  <a:pt x="110674" y="103118"/>
                  <a:pt x="125436" y="103118"/>
                </a:cubicBezTo>
                <a:close/>
                <a:moveTo>
                  <a:pt x="497753" y="64639"/>
                </a:moveTo>
                <a:cubicBezTo>
                  <a:pt x="507550" y="65329"/>
                  <a:pt x="521151" y="68553"/>
                  <a:pt x="537748" y="78225"/>
                </a:cubicBezTo>
                <a:cubicBezTo>
                  <a:pt x="570943" y="97568"/>
                  <a:pt x="576476" y="118753"/>
                  <a:pt x="577398" y="121516"/>
                </a:cubicBezTo>
                <a:cubicBezTo>
                  <a:pt x="578320" y="124279"/>
                  <a:pt x="577398" y="127964"/>
                  <a:pt x="575554" y="130727"/>
                </a:cubicBezTo>
                <a:lnTo>
                  <a:pt x="411424" y="415345"/>
                </a:lnTo>
                <a:cubicBezTo>
                  <a:pt x="410501" y="416266"/>
                  <a:pt x="409579" y="418108"/>
                  <a:pt x="407735" y="419029"/>
                </a:cubicBezTo>
                <a:lnTo>
                  <a:pt x="321982" y="476137"/>
                </a:lnTo>
                <a:cubicBezTo>
                  <a:pt x="317371" y="478900"/>
                  <a:pt x="312761" y="478900"/>
                  <a:pt x="308151" y="476137"/>
                </a:cubicBezTo>
                <a:cubicBezTo>
                  <a:pt x="303540" y="473374"/>
                  <a:pt x="300774" y="468768"/>
                  <a:pt x="301696" y="464163"/>
                </a:cubicBezTo>
                <a:lnTo>
                  <a:pt x="307229" y="361921"/>
                </a:lnTo>
                <a:cubicBezTo>
                  <a:pt x="308151" y="359158"/>
                  <a:pt x="308151" y="357316"/>
                  <a:pt x="309073" y="355473"/>
                </a:cubicBezTo>
                <a:lnTo>
                  <a:pt x="473203" y="71777"/>
                </a:lnTo>
                <a:cubicBezTo>
                  <a:pt x="475047" y="69014"/>
                  <a:pt x="477813" y="67172"/>
                  <a:pt x="480580" y="66250"/>
                </a:cubicBezTo>
                <a:cubicBezTo>
                  <a:pt x="481963" y="65790"/>
                  <a:pt x="487956" y="63948"/>
                  <a:pt x="497753" y="64639"/>
                </a:cubicBezTo>
                <a:close/>
                <a:moveTo>
                  <a:pt x="26751" y="0"/>
                </a:moveTo>
                <a:lnTo>
                  <a:pt x="420637" y="0"/>
                </a:lnTo>
                <a:cubicBezTo>
                  <a:pt x="435396" y="0"/>
                  <a:pt x="447388" y="11972"/>
                  <a:pt x="447388" y="25786"/>
                </a:cubicBezTo>
                <a:lnTo>
                  <a:pt x="447388" y="65387"/>
                </a:lnTo>
                <a:lnTo>
                  <a:pt x="394808" y="156560"/>
                </a:lnTo>
                <a:lnTo>
                  <a:pt x="394808" y="52494"/>
                </a:lnTo>
                <a:lnTo>
                  <a:pt x="52580" y="52494"/>
                </a:lnTo>
                <a:lnTo>
                  <a:pt x="52580" y="524938"/>
                </a:lnTo>
                <a:lnTo>
                  <a:pt x="394808" y="524938"/>
                </a:lnTo>
                <a:lnTo>
                  <a:pt x="394808" y="459551"/>
                </a:lnTo>
                <a:lnTo>
                  <a:pt x="422482" y="441132"/>
                </a:lnTo>
                <a:cubicBezTo>
                  <a:pt x="427094" y="437449"/>
                  <a:pt x="431706" y="432844"/>
                  <a:pt x="434474" y="428239"/>
                </a:cubicBezTo>
                <a:lnTo>
                  <a:pt x="447388" y="406137"/>
                </a:lnTo>
                <a:lnTo>
                  <a:pt x="447388" y="550725"/>
                </a:lnTo>
                <a:cubicBezTo>
                  <a:pt x="447388" y="565460"/>
                  <a:pt x="435396" y="577432"/>
                  <a:pt x="420637" y="577432"/>
                </a:cubicBezTo>
                <a:lnTo>
                  <a:pt x="26751" y="577432"/>
                </a:lnTo>
                <a:cubicBezTo>
                  <a:pt x="11992" y="577432"/>
                  <a:pt x="0" y="565460"/>
                  <a:pt x="0" y="550725"/>
                </a:cubicBezTo>
                <a:lnTo>
                  <a:pt x="0" y="25786"/>
                </a:lnTo>
                <a:cubicBezTo>
                  <a:pt x="0" y="11972"/>
                  <a:pt x="11992" y="0"/>
                  <a:pt x="26751" y="0"/>
                </a:cubicBezTo>
                <a:close/>
              </a:path>
            </a:pathLst>
          </a:custGeom>
          <a:solidFill>
            <a:srgbClr val="6DA945"/>
          </a:solidFill>
          <a:ln>
            <a:noFill/>
          </a:ln>
        </p:spPr>
      </p:sp>
      <p:sp>
        <p:nvSpPr>
          <p:cNvPr id="21" name="strategical-planning_27141"/>
          <p:cNvSpPr>
            <a:spLocks noChangeAspect="1"/>
          </p:cNvSpPr>
          <p:nvPr/>
        </p:nvSpPr>
        <p:spPr bwMode="auto">
          <a:xfrm>
            <a:off x="6342875" y="3323297"/>
            <a:ext cx="309523" cy="313183"/>
          </a:xfrm>
          <a:custGeom>
            <a:avLst/>
            <a:gdLst>
              <a:gd name="connsiteX0" fmla="*/ 327500 w 596772"/>
              <a:gd name="connsiteY0" fmla="*/ 222827 h 603828"/>
              <a:gd name="connsiteX1" fmla="*/ 317859 w 596772"/>
              <a:gd name="connsiteY1" fmla="*/ 232453 h 603828"/>
              <a:gd name="connsiteX2" fmla="*/ 327500 w 596772"/>
              <a:gd name="connsiteY2" fmla="*/ 242079 h 603828"/>
              <a:gd name="connsiteX3" fmla="*/ 337141 w 596772"/>
              <a:gd name="connsiteY3" fmla="*/ 232453 h 603828"/>
              <a:gd name="connsiteX4" fmla="*/ 327500 w 596772"/>
              <a:gd name="connsiteY4" fmla="*/ 222827 h 603828"/>
              <a:gd name="connsiteX5" fmla="*/ 412093 w 596772"/>
              <a:gd name="connsiteY5" fmla="*/ 152184 h 603828"/>
              <a:gd name="connsiteX6" fmla="*/ 402452 w 596772"/>
              <a:gd name="connsiteY6" fmla="*/ 161810 h 603828"/>
              <a:gd name="connsiteX7" fmla="*/ 412093 w 596772"/>
              <a:gd name="connsiteY7" fmla="*/ 171436 h 603828"/>
              <a:gd name="connsiteX8" fmla="*/ 421734 w 596772"/>
              <a:gd name="connsiteY8" fmla="*/ 161810 h 603828"/>
              <a:gd name="connsiteX9" fmla="*/ 412093 w 596772"/>
              <a:gd name="connsiteY9" fmla="*/ 152184 h 603828"/>
              <a:gd name="connsiteX10" fmla="*/ 198124 w 596772"/>
              <a:gd name="connsiteY10" fmla="*/ 145508 h 603828"/>
              <a:gd name="connsiteX11" fmla="*/ 181796 w 596772"/>
              <a:gd name="connsiteY11" fmla="*/ 161810 h 603828"/>
              <a:gd name="connsiteX12" fmla="*/ 198124 w 596772"/>
              <a:gd name="connsiteY12" fmla="*/ 178112 h 603828"/>
              <a:gd name="connsiteX13" fmla="*/ 214451 w 596772"/>
              <a:gd name="connsiteY13" fmla="*/ 161810 h 603828"/>
              <a:gd name="connsiteX14" fmla="*/ 198124 w 596772"/>
              <a:gd name="connsiteY14" fmla="*/ 145508 h 603828"/>
              <a:gd name="connsiteX15" fmla="*/ 198124 w 596772"/>
              <a:gd name="connsiteY15" fmla="*/ 123772 h 603828"/>
              <a:gd name="connsiteX16" fmla="*/ 236221 w 596772"/>
              <a:gd name="connsiteY16" fmla="*/ 161810 h 603828"/>
              <a:gd name="connsiteX17" fmla="*/ 229379 w 596772"/>
              <a:gd name="connsiteY17" fmla="*/ 183546 h 603828"/>
              <a:gd name="connsiteX18" fmla="*/ 325945 w 596772"/>
              <a:gd name="connsiteY18" fmla="*/ 200625 h 603828"/>
              <a:gd name="connsiteX19" fmla="*/ 382859 w 596772"/>
              <a:gd name="connsiteY19" fmla="*/ 172989 h 603828"/>
              <a:gd name="connsiteX20" fmla="*/ 380682 w 596772"/>
              <a:gd name="connsiteY20" fmla="*/ 161810 h 603828"/>
              <a:gd name="connsiteX21" fmla="*/ 412093 w 596772"/>
              <a:gd name="connsiteY21" fmla="*/ 130448 h 603828"/>
              <a:gd name="connsiteX22" fmla="*/ 443504 w 596772"/>
              <a:gd name="connsiteY22" fmla="*/ 161810 h 603828"/>
              <a:gd name="connsiteX23" fmla="*/ 412093 w 596772"/>
              <a:gd name="connsiteY23" fmla="*/ 193172 h 603828"/>
              <a:gd name="connsiteX24" fmla="*/ 398253 w 596772"/>
              <a:gd name="connsiteY24" fmla="*/ 189757 h 603828"/>
              <a:gd name="connsiteX25" fmla="*/ 351448 w 596772"/>
              <a:gd name="connsiteY25" fmla="*/ 212424 h 603828"/>
              <a:gd name="connsiteX26" fmla="*/ 358912 w 596772"/>
              <a:gd name="connsiteY26" fmla="*/ 232453 h 603828"/>
              <a:gd name="connsiteX27" fmla="*/ 327500 w 596772"/>
              <a:gd name="connsiteY27" fmla="*/ 263815 h 603828"/>
              <a:gd name="connsiteX28" fmla="*/ 296089 w 596772"/>
              <a:gd name="connsiteY28" fmla="*/ 232453 h 603828"/>
              <a:gd name="connsiteX29" fmla="*/ 299821 w 596772"/>
              <a:gd name="connsiteY29" fmla="*/ 218169 h 603828"/>
              <a:gd name="connsiteX30" fmla="*/ 203255 w 596772"/>
              <a:gd name="connsiteY30" fmla="*/ 200935 h 603828"/>
              <a:gd name="connsiteX31" fmla="*/ 174954 w 596772"/>
              <a:gd name="connsiteY31" fmla="*/ 244408 h 603828"/>
              <a:gd name="connsiteX32" fmla="*/ 176820 w 596772"/>
              <a:gd name="connsiteY32" fmla="*/ 252947 h 603828"/>
              <a:gd name="connsiteX33" fmla="*/ 156294 w 596772"/>
              <a:gd name="connsiteY33" fmla="*/ 273441 h 603828"/>
              <a:gd name="connsiteX34" fmla="*/ 135768 w 596772"/>
              <a:gd name="connsiteY34" fmla="*/ 252947 h 603828"/>
              <a:gd name="connsiteX35" fmla="*/ 156294 w 596772"/>
              <a:gd name="connsiteY35" fmla="*/ 232453 h 603828"/>
              <a:gd name="connsiteX36" fmla="*/ 156761 w 596772"/>
              <a:gd name="connsiteY36" fmla="*/ 232453 h 603828"/>
              <a:gd name="connsiteX37" fmla="*/ 180863 w 596772"/>
              <a:gd name="connsiteY37" fmla="*/ 195501 h 603828"/>
              <a:gd name="connsiteX38" fmla="*/ 160026 w 596772"/>
              <a:gd name="connsiteY38" fmla="*/ 161810 h 603828"/>
              <a:gd name="connsiteX39" fmla="*/ 198124 w 596772"/>
              <a:gd name="connsiteY39" fmla="*/ 123772 h 603828"/>
              <a:gd name="connsiteX40" fmla="*/ 63907 w 596772"/>
              <a:gd name="connsiteY40" fmla="*/ 67696 h 603828"/>
              <a:gd name="connsiteX41" fmla="*/ 63907 w 596772"/>
              <a:gd name="connsiteY41" fmla="*/ 335684 h 603828"/>
              <a:gd name="connsiteX42" fmla="*/ 528201 w 596772"/>
              <a:gd name="connsiteY42" fmla="*/ 335684 h 603828"/>
              <a:gd name="connsiteX43" fmla="*/ 528201 w 596772"/>
              <a:gd name="connsiteY43" fmla="*/ 67696 h 603828"/>
              <a:gd name="connsiteX44" fmla="*/ 36385 w 596772"/>
              <a:gd name="connsiteY44" fmla="*/ 0 h 603828"/>
              <a:gd name="connsiteX45" fmla="*/ 560543 w 596772"/>
              <a:gd name="connsiteY45" fmla="*/ 0 h 603828"/>
              <a:gd name="connsiteX46" fmla="*/ 596772 w 596772"/>
              <a:gd name="connsiteY46" fmla="*/ 36177 h 603828"/>
              <a:gd name="connsiteX47" fmla="*/ 596772 w 596772"/>
              <a:gd name="connsiteY47" fmla="*/ 374345 h 603828"/>
              <a:gd name="connsiteX48" fmla="*/ 560543 w 596772"/>
              <a:gd name="connsiteY48" fmla="*/ 410522 h 603828"/>
              <a:gd name="connsiteX49" fmla="*/ 435684 w 596772"/>
              <a:gd name="connsiteY49" fmla="*/ 410522 h 603828"/>
              <a:gd name="connsiteX50" fmla="*/ 462428 w 596772"/>
              <a:gd name="connsiteY50" fmla="*/ 565633 h 603828"/>
              <a:gd name="connsiteX51" fmla="*/ 435839 w 596772"/>
              <a:gd name="connsiteY51" fmla="*/ 603207 h 603828"/>
              <a:gd name="connsiteX52" fmla="*/ 430242 w 596772"/>
              <a:gd name="connsiteY52" fmla="*/ 603828 h 603828"/>
              <a:gd name="connsiteX53" fmla="*/ 398055 w 596772"/>
              <a:gd name="connsiteY53" fmla="*/ 576657 h 603828"/>
              <a:gd name="connsiteX54" fmla="*/ 369445 w 596772"/>
              <a:gd name="connsiteY54" fmla="*/ 410522 h 603828"/>
              <a:gd name="connsiteX55" fmla="*/ 226238 w 596772"/>
              <a:gd name="connsiteY55" fmla="*/ 410522 h 603828"/>
              <a:gd name="connsiteX56" fmla="*/ 197628 w 596772"/>
              <a:gd name="connsiteY56" fmla="*/ 576657 h 603828"/>
              <a:gd name="connsiteX57" fmla="*/ 165442 w 596772"/>
              <a:gd name="connsiteY57" fmla="*/ 603828 h 603828"/>
              <a:gd name="connsiteX58" fmla="*/ 159844 w 596772"/>
              <a:gd name="connsiteY58" fmla="*/ 603207 h 603828"/>
              <a:gd name="connsiteX59" fmla="*/ 133255 w 596772"/>
              <a:gd name="connsiteY59" fmla="*/ 565633 h 603828"/>
              <a:gd name="connsiteX60" fmla="*/ 159844 w 596772"/>
              <a:gd name="connsiteY60" fmla="*/ 410522 h 603828"/>
              <a:gd name="connsiteX61" fmla="*/ 36385 w 596772"/>
              <a:gd name="connsiteY61" fmla="*/ 410522 h 603828"/>
              <a:gd name="connsiteX62" fmla="*/ 0 w 596772"/>
              <a:gd name="connsiteY62" fmla="*/ 374345 h 603828"/>
              <a:gd name="connsiteX63" fmla="*/ 0 w 596772"/>
              <a:gd name="connsiteY63" fmla="*/ 36177 h 603828"/>
              <a:gd name="connsiteX64" fmla="*/ 36385 w 596772"/>
              <a:gd name="connsiteY64" fmla="*/ 0 h 60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96772" h="603828">
                <a:moveTo>
                  <a:pt x="327500" y="222827"/>
                </a:moveTo>
                <a:cubicBezTo>
                  <a:pt x="322213" y="222827"/>
                  <a:pt x="317859" y="227174"/>
                  <a:pt x="317859" y="232453"/>
                </a:cubicBezTo>
                <a:cubicBezTo>
                  <a:pt x="317859" y="237732"/>
                  <a:pt x="322213" y="242079"/>
                  <a:pt x="327500" y="242079"/>
                </a:cubicBezTo>
                <a:cubicBezTo>
                  <a:pt x="332787" y="242079"/>
                  <a:pt x="337141" y="237732"/>
                  <a:pt x="337141" y="232453"/>
                </a:cubicBezTo>
                <a:cubicBezTo>
                  <a:pt x="337141" y="227174"/>
                  <a:pt x="332787" y="222827"/>
                  <a:pt x="327500" y="222827"/>
                </a:cubicBezTo>
                <a:close/>
                <a:moveTo>
                  <a:pt x="412093" y="152184"/>
                </a:moveTo>
                <a:cubicBezTo>
                  <a:pt x="406806" y="152184"/>
                  <a:pt x="402452" y="156532"/>
                  <a:pt x="402452" y="161810"/>
                </a:cubicBezTo>
                <a:cubicBezTo>
                  <a:pt x="402452" y="167089"/>
                  <a:pt x="406806" y="171436"/>
                  <a:pt x="412093" y="171436"/>
                </a:cubicBezTo>
                <a:cubicBezTo>
                  <a:pt x="417380" y="171436"/>
                  <a:pt x="421734" y="167089"/>
                  <a:pt x="421734" y="161810"/>
                </a:cubicBezTo>
                <a:cubicBezTo>
                  <a:pt x="421734" y="156532"/>
                  <a:pt x="417380" y="152184"/>
                  <a:pt x="412093" y="152184"/>
                </a:cubicBezTo>
                <a:close/>
                <a:moveTo>
                  <a:pt x="198124" y="145508"/>
                </a:moveTo>
                <a:cubicBezTo>
                  <a:pt x="189105" y="145508"/>
                  <a:pt x="181796" y="152805"/>
                  <a:pt x="181796" y="161810"/>
                </a:cubicBezTo>
                <a:cubicBezTo>
                  <a:pt x="181796" y="170815"/>
                  <a:pt x="189105" y="178112"/>
                  <a:pt x="198124" y="178112"/>
                </a:cubicBezTo>
                <a:cubicBezTo>
                  <a:pt x="207143" y="178112"/>
                  <a:pt x="214451" y="170815"/>
                  <a:pt x="214451" y="161810"/>
                </a:cubicBezTo>
                <a:cubicBezTo>
                  <a:pt x="214451" y="152805"/>
                  <a:pt x="207143" y="145508"/>
                  <a:pt x="198124" y="145508"/>
                </a:cubicBezTo>
                <a:close/>
                <a:moveTo>
                  <a:pt x="198124" y="123772"/>
                </a:moveTo>
                <a:cubicBezTo>
                  <a:pt x="219116" y="123772"/>
                  <a:pt x="236221" y="140850"/>
                  <a:pt x="236221" y="161810"/>
                </a:cubicBezTo>
                <a:cubicBezTo>
                  <a:pt x="236221" y="169884"/>
                  <a:pt x="233578" y="177336"/>
                  <a:pt x="229379" y="183546"/>
                </a:cubicBezTo>
                <a:lnTo>
                  <a:pt x="325945" y="200625"/>
                </a:lnTo>
                <a:lnTo>
                  <a:pt x="382859" y="172989"/>
                </a:lnTo>
                <a:cubicBezTo>
                  <a:pt x="381615" y="169573"/>
                  <a:pt x="380682" y="165847"/>
                  <a:pt x="380682" y="161810"/>
                </a:cubicBezTo>
                <a:cubicBezTo>
                  <a:pt x="380682" y="144577"/>
                  <a:pt x="394832" y="130448"/>
                  <a:pt x="412093" y="130448"/>
                </a:cubicBezTo>
                <a:cubicBezTo>
                  <a:pt x="429509" y="130448"/>
                  <a:pt x="443504" y="144577"/>
                  <a:pt x="443504" y="161810"/>
                </a:cubicBezTo>
                <a:cubicBezTo>
                  <a:pt x="443504" y="179199"/>
                  <a:pt x="429353" y="193172"/>
                  <a:pt x="412093" y="193172"/>
                </a:cubicBezTo>
                <a:cubicBezTo>
                  <a:pt x="407117" y="193172"/>
                  <a:pt x="402452" y="191930"/>
                  <a:pt x="398253" y="189757"/>
                </a:cubicBezTo>
                <a:lnTo>
                  <a:pt x="351448" y="212424"/>
                </a:lnTo>
                <a:cubicBezTo>
                  <a:pt x="355957" y="217859"/>
                  <a:pt x="358912" y="224845"/>
                  <a:pt x="358912" y="232453"/>
                </a:cubicBezTo>
                <a:cubicBezTo>
                  <a:pt x="358912" y="249842"/>
                  <a:pt x="344761" y="263815"/>
                  <a:pt x="327500" y="263815"/>
                </a:cubicBezTo>
                <a:cubicBezTo>
                  <a:pt x="310084" y="263815"/>
                  <a:pt x="296089" y="249842"/>
                  <a:pt x="296089" y="232453"/>
                </a:cubicBezTo>
                <a:cubicBezTo>
                  <a:pt x="296089" y="227329"/>
                  <a:pt x="297489" y="222361"/>
                  <a:pt x="299821" y="218169"/>
                </a:cubicBezTo>
                <a:lnTo>
                  <a:pt x="203255" y="200935"/>
                </a:lnTo>
                <a:lnTo>
                  <a:pt x="174954" y="244408"/>
                </a:lnTo>
                <a:cubicBezTo>
                  <a:pt x="176198" y="247047"/>
                  <a:pt x="176820" y="249842"/>
                  <a:pt x="176820" y="252947"/>
                </a:cubicBezTo>
                <a:cubicBezTo>
                  <a:pt x="176820" y="264281"/>
                  <a:pt x="167646" y="273441"/>
                  <a:pt x="156294" y="273441"/>
                </a:cubicBezTo>
                <a:cubicBezTo>
                  <a:pt x="145098" y="273441"/>
                  <a:pt x="135768" y="264281"/>
                  <a:pt x="135768" y="252947"/>
                </a:cubicBezTo>
                <a:cubicBezTo>
                  <a:pt x="135768" y="241613"/>
                  <a:pt x="145098" y="232453"/>
                  <a:pt x="156294" y="232453"/>
                </a:cubicBezTo>
                <a:cubicBezTo>
                  <a:pt x="156450" y="232453"/>
                  <a:pt x="156605" y="232453"/>
                  <a:pt x="156761" y="232453"/>
                </a:cubicBezTo>
                <a:lnTo>
                  <a:pt x="180863" y="195501"/>
                </a:lnTo>
                <a:cubicBezTo>
                  <a:pt x="168579" y="189291"/>
                  <a:pt x="160026" y="176560"/>
                  <a:pt x="160026" y="161810"/>
                </a:cubicBezTo>
                <a:cubicBezTo>
                  <a:pt x="160026" y="140850"/>
                  <a:pt x="177131" y="123772"/>
                  <a:pt x="198124" y="123772"/>
                </a:cubicBezTo>
                <a:close/>
                <a:moveTo>
                  <a:pt x="63907" y="67696"/>
                </a:moveTo>
                <a:lnTo>
                  <a:pt x="63907" y="335684"/>
                </a:lnTo>
                <a:lnTo>
                  <a:pt x="528201" y="335684"/>
                </a:lnTo>
                <a:lnTo>
                  <a:pt x="528201" y="67696"/>
                </a:lnTo>
                <a:close/>
                <a:moveTo>
                  <a:pt x="36385" y="0"/>
                </a:moveTo>
                <a:lnTo>
                  <a:pt x="560543" y="0"/>
                </a:lnTo>
                <a:cubicBezTo>
                  <a:pt x="580601" y="0"/>
                  <a:pt x="596772" y="16148"/>
                  <a:pt x="596772" y="36177"/>
                </a:cubicBezTo>
                <a:lnTo>
                  <a:pt x="596772" y="374345"/>
                </a:lnTo>
                <a:cubicBezTo>
                  <a:pt x="596772" y="394375"/>
                  <a:pt x="580601" y="410522"/>
                  <a:pt x="560543" y="410522"/>
                </a:cubicBezTo>
                <a:lnTo>
                  <a:pt x="435684" y="410522"/>
                </a:lnTo>
                <a:lnTo>
                  <a:pt x="462428" y="565633"/>
                </a:lnTo>
                <a:cubicBezTo>
                  <a:pt x="465538" y="583333"/>
                  <a:pt x="453565" y="600257"/>
                  <a:pt x="435839" y="603207"/>
                </a:cubicBezTo>
                <a:cubicBezTo>
                  <a:pt x="433818" y="603673"/>
                  <a:pt x="432108" y="603828"/>
                  <a:pt x="430242" y="603828"/>
                </a:cubicBezTo>
                <a:cubicBezTo>
                  <a:pt x="414537" y="603828"/>
                  <a:pt x="400854" y="592494"/>
                  <a:pt x="398055" y="576657"/>
                </a:cubicBezTo>
                <a:lnTo>
                  <a:pt x="369445" y="410522"/>
                </a:lnTo>
                <a:lnTo>
                  <a:pt x="226238" y="410522"/>
                </a:lnTo>
                <a:lnTo>
                  <a:pt x="197628" y="576657"/>
                </a:lnTo>
                <a:cubicBezTo>
                  <a:pt x="194829" y="592494"/>
                  <a:pt x="180991" y="603828"/>
                  <a:pt x="165442" y="603828"/>
                </a:cubicBezTo>
                <a:cubicBezTo>
                  <a:pt x="163576" y="603828"/>
                  <a:pt x="161710" y="603673"/>
                  <a:pt x="159844" y="603207"/>
                </a:cubicBezTo>
                <a:cubicBezTo>
                  <a:pt x="142118" y="600257"/>
                  <a:pt x="130145" y="583333"/>
                  <a:pt x="133255" y="565633"/>
                </a:cubicBezTo>
                <a:lnTo>
                  <a:pt x="159844" y="410522"/>
                </a:lnTo>
                <a:lnTo>
                  <a:pt x="36385" y="410522"/>
                </a:lnTo>
                <a:cubicBezTo>
                  <a:pt x="16326" y="410522"/>
                  <a:pt x="0" y="394375"/>
                  <a:pt x="0" y="374345"/>
                </a:cubicBezTo>
                <a:lnTo>
                  <a:pt x="0" y="36177"/>
                </a:lnTo>
                <a:cubicBezTo>
                  <a:pt x="0" y="16148"/>
                  <a:pt x="16326" y="0"/>
                  <a:pt x="36385" y="0"/>
                </a:cubicBezTo>
                <a:close/>
              </a:path>
            </a:pathLst>
          </a:custGeom>
          <a:solidFill>
            <a:srgbClr val="6DA945"/>
          </a:solidFill>
          <a:ln>
            <a:noFill/>
          </a:ln>
        </p:spPr>
      </p:sp>
      <p:sp>
        <p:nvSpPr>
          <p:cNvPr id="22" name="progress-report_18229"/>
          <p:cNvSpPr>
            <a:spLocks noChangeAspect="1"/>
          </p:cNvSpPr>
          <p:nvPr/>
        </p:nvSpPr>
        <p:spPr bwMode="auto">
          <a:xfrm>
            <a:off x="8328949" y="3323297"/>
            <a:ext cx="339748" cy="308279"/>
          </a:xfrm>
          <a:custGeom>
            <a:avLst/>
            <a:gdLst>
              <a:gd name="connsiteX0" fmla="*/ 116112 w 607919"/>
              <a:gd name="connsiteY0" fmla="*/ 473652 h 551610"/>
              <a:gd name="connsiteX1" fmla="*/ 118901 w 607919"/>
              <a:gd name="connsiteY1" fmla="*/ 480423 h 551610"/>
              <a:gd name="connsiteX2" fmla="*/ 118901 w 607919"/>
              <a:gd name="connsiteY2" fmla="*/ 551610 h 551610"/>
              <a:gd name="connsiteX3" fmla="*/ 55604 w 607919"/>
              <a:gd name="connsiteY3" fmla="*/ 551610 h 551610"/>
              <a:gd name="connsiteX4" fmla="*/ 55604 w 607919"/>
              <a:gd name="connsiteY4" fmla="*/ 540851 h 551610"/>
              <a:gd name="connsiteX5" fmla="*/ 65255 w 607919"/>
              <a:gd name="connsiteY5" fmla="*/ 520583 h 551610"/>
              <a:gd name="connsiteX6" fmla="*/ 83555 w 607919"/>
              <a:gd name="connsiteY6" fmla="*/ 502317 h 551610"/>
              <a:gd name="connsiteX7" fmla="*/ 109375 w 607919"/>
              <a:gd name="connsiteY7" fmla="*/ 476545 h 551610"/>
              <a:gd name="connsiteX8" fmla="*/ 116112 w 607919"/>
              <a:gd name="connsiteY8" fmla="*/ 473652 h 551610"/>
              <a:gd name="connsiteX9" fmla="*/ 199155 w 607919"/>
              <a:gd name="connsiteY9" fmla="*/ 390799 h 551610"/>
              <a:gd name="connsiteX10" fmla="*/ 201956 w 607919"/>
              <a:gd name="connsiteY10" fmla="*/ 397632 h 551610"/>
              <a:gd name="connsiteX11" fmla="*/ 201956 w 607919"/>
              <a:gd name="connsiteY11" fmla="*/ 551610 h 551610"/>
              <a:gd name="connsiteX12" fmla="*/ 145363 w 607919"/>
              <a:gd name="connsiteY12" fmla="*/ 551610 h 551610"/>
              <a:gd name="connsiteX13" fmla="*/ 145363 w 607919"/>
              <a:gd name="connsiteY13" fmla="*/ 454170 h 551610"/>
              <a:gd name="connsiteX14" fmla="*/ 154879 w 607919"/>
              <a:gd name="connsiteY14" fmla="*/ 431030 h 551610"/>
              <a:gd name="connsiteX15" fmla="*/ 192315 w 607919"/>
              <a:gd name="connsiteY15" fmla="*/ 393630 h 551610"/>
              <a:gd name="connsiteX16" fmla="*/ 199155 w 607919"/>
              <a:gd name="connsiteY16" fmla="*/ 390799 h 551610"/>
              <a:gd name="connsiteX17" fmla="*/ 231082 w 607919"/>
              <a:gd name="connsiteY17" fmla="*/ 388245 h 551610"/>
              <a:gd name="connsiteX18" fmla="*/ 237930 w 607919"/>
              <a:gd name="connsiteY18" fmla="*/ 391091 h 551610"/>
              <a:gd name="connsiteX19" fmla="*/ 266763 w 607919"/>
              <a:gd name="connsiteY19" fmla="*/ 419867 h 551610"/>
              <a:gd name="connsiteX20" fmla="*/ 275915 w 607919"/>
              <a:gd name="connsiteY20" fmla="*/ 428875 h 551610"/>
              <a:gd name="connsiteX21" fmla="*/ 284941 w 607919"/>
              <a:gd name="connsiteY21" fmla="*/ 451520 h 551610"/>
              <a:gd name="connsiteX22" fmla="*/ 284941 w 607919"/>
              <a:gd name="connsiteY22" fmla="*/ 551610 h 551610"/>
              <a:gd name="connsiteX23" fmla="*/ 228277 w 607919"/>
              <a:gd name="connsiteY23" fmla="*/ 551610 h 551610"/>
              <a:gd name="connsiteX24" fmla="*/ 228277 w 607919"/>
              <a:gd name="connsiteY24" fmla="*/ 394969 h 551610"/>
              <a:gd name="connsiteX25" fmla="*/ 231082 w 607919"/>
              <a:gd name="connsiteY25" fmla="*/ 388245 h 551610"/>
              <a:gd name="connsiteX26" fmla="*/ 365148 w 607919"/>
              <a:gd name="connsiteY26" fmla="*/ 381336 h 551610"/>
              <a:gd name="connsiteX27" fmla="*/ 367997 w 607919"/>
              <a:gd name="connsiteY27" fmla="*/ 388122 h 551610"/>
              <a:gd name="connsiteX28" fmla="*/ 367997 w 607919"/>
              <a:gd name="connsiteY28" fmla="*/ 551610 h 551610"/>
              <a:gd name="connsiteX29" fmla="*/ 311262 w 607919"/>
              <a:gd name="connsiteY29" fmla="*/ 551610 h 551610"/>
              <a:gd name="connsiteX30" fmla="*/ 311262 w 607919"/>
              <a:gd name="connsiteY30" fmla="*/ 444661 h 551610"/>
              <a:gd name="connsiteX31" fmla="*/ 316898 w 607919"/>
              <a:gd name="connsiteY31" fmla="*/ 425523 h 551610"/>
              <a:gd name="connsiteX32" fmla="*/ 322534 w 607919"/>
              <a:gd name="connsiteY32" fmla="*/ 419894 h 551610"/>
              <a:gd name="connsiteX33" fmla="*/ 358353 w 607919"/>
              <a:gd name="connsiteY33" fmla="*/ 384120 h 551610"/>
              <a:gd name="connsiteX34" fmla="*/ 365148 w 607919"/>
              <a:gd name="connsiteY34" fmla="*/ 381336 h 551610"/>
              <a:gd name="connsiteX35" fmla="*/ 448177 w 607919"/>
              <a:gd name="connsiteY35" fmla="*/ 298352 h 551610"/>
              <a:gd name="connsiteX36" fmla="*/ 450982 w 607919"/>
              <a:gd name="connsiteY36" fmla="*/ 305139 h 551610"/>
              <a:gd name="connsiteX37" fmla="*/ 450982 w 607919"/>
              <a:gd name="connsiteY37" fmla="*/ 551610 h 551610"/>
              <a:gd name="connsiteX38" fmla="*/ 394318 w 607919"/>
              <a:gd name="connsiteY38" fmla="*/ 551610 h 551610"/>
              <a:gd name="connsiteX39" fmla="*/ 394318 w 607919"/>
              <a:gd name="connsiteY39" fmla="*/ 361815 h 551610"/>
              <a:gd name="connsiteX40" fmla="*/ 403846 w 607919"/>
              <a:gd name="connsiteY40" fmla="*/ 338669 h 551610"/>
              <a:gd name="connsiteX41" fmla="*/ 441329 w 607919"/>
              <a:gd name="connsiteY41" fmla="*/ 301136 h 551610"/>
              <a:gd name="connsiteX42" fmla="*/ 448177 w 607919"/>
              <a:gd name="connsiteY42" fmla="*/ 298352 h 551610"/>
              <a:gd name="connsiteX43" fmla="*/ 527085 w 607919"/>
              <a:gd name="connsiteY43" fmla="*/ 219452 h 551610"/>
              <a:gd name="connsiteX44" fmla="*/ 529874 w 607919"/>
              <a:gd name="connsiteY44" fmla="*/ 226177 h 551610"/>
              <a:gd name="connsiteX45" fmla="*/ 529874 w 607919"/>
              <a:gd name="connsiteY45" fmla="*/ 551610 h 551610"/>
              <a:gd name="connsiteX46" fmla="*/ 477232 w 607919"/>
              <a:gd name="connsiteY46" fmla="*/ 551610 h 551610"/>
              <a:gd name="connsiteX47" fmla="*/ 477232 w 607919"/>
              <a:gd name="connsiteY47" fmla="*/ 278727 h 551610"/>
              <a:gd name="connsiteX48" fmla="*/ 486883 w 607919"/>
              <a:gd name="connsiteY48" fmla="*/ 255580 h 551610"/>
              <a:gd name="connsiteX49" fmla="*/ 520348 w 607919"/>
              <a:gd name="connsiteY49" fmla="*/ 222298 h 551610"/>
              <a:gd name="connsiteX50" fmla="*/ 527085 w 607919"/>
              <a:gd name="connsiteY50" fmla="*/ 219452 h 551610"/>
              <a:gd name="connsiteX51" fmla="*/ 387769 w 607919"/>
              <a:gd name="connsiteY51" fmla="*/ 0 h 551610"/>
              <a:gd name="connsiteX52" fmla="*/ 580729 w 607919"/>
              <a:gd name="connsiteY52" fmla="*/ 0 h 551610"/>
              <a:gd name="connsiteX53" fmla="*/ 607919 w 607919"/>
              <a:gd name="connsiteY53" fmla="*/ 26022 h 551610"/>
              <a:gd name="connsiteX54" fmla="*/ 607919 w 607919"/>
              <a:gd name="connsiteY54" fmla="*/ 219812 h 551610"/>
              <a:gd name="connsiteX55" fmla="*/ 598271 w 607919"/>
              <a:gd name="connsiteY55" fmla="*/ 223815 h 551610"/>
              <a:gd name="connsiteX56" fmla="*/ 530610 w 607919"/>
              <a:gd name="connsiteY56" fmla="*/ 156258 h 551610"/>
              <a:gd name="connsiteX57" fmla="*/ 304320 w 607919"/>
              <a:gd name="connsiteY57" fmla="*/ 382325 h 551610"/>
              <a:gd name="connsiteX58" fmla="*/ 285024 w 607919"/>
              <a:gd name="connsiteY58" fmla="*/ 382325 h 551610"/>
              <a:gd name="connsiteX59" fmla="*/ 216360 w 607919"/>
              <a:gd name="connsiteY59" fmla="*/ 313767 h 551610"/>
              <a:gd name="connsiteX60" fmla="*/ 94068 w 607919"/>
              <a:gd name="connsiteY60" fmla="*/ 435996 h 551610"/>
              <a:gd name="connsiteX61" fmla="*/ 17260 w 607919"/>
              <a:gd name="connsiteY61" fmla="*/ 435996 h 551610"/>
              <a:gd name="connsiteX62" fmla="*/ 15882 w 607919"/>
              <a:gd name="connsiteY62" fmla="*/ 434745 h 551610"/>
              <a:gd name="connsiteX63" fmla="*/ 15882 w 607919"/>
              <a:gd name="connsiteY63" fmla="*/ 358055 h 551610"/>
              <a:gd name="connsiteX64" fmla="*/ 206837 w 607919"/>
              <a:gd name="connsiteY64" fmla="*/ 167267 h 551610"/>
              <a:gd name="connsiteX65" fmla="*/ 226008 w 607919"/>
              <a:gd name="connsiteY65" fmla="*/ 167267 h 551610"/>
              <a:gd name="connsiteX66" fmla="*/ 294672 w 607919"/>
              <a:gd name="connsiteY66" fmla="*/ 235701 h 551610"/>
              <a:gd name="connsiteX67" fmla="*/ 424481 w 607919"/>
              <a:gd name="connsiteY67" fmla="*/ 105965 h 551610"/>
              <a:gd name="connsiteX68" fmla="*/ 452423 w 607919"/>
              <a:gd name="connsiteY68" fmla="*/ 78192 h 551610"/>
              <a:gd name="connsiteX69" fmla="*/ 383885 w 607919"/>
              <a:gd name="connsiteY69" fmla="*/ 9633 h 551610"/>
              <a:gd name="connsiteX70" fmla="*/ 387769 w 607919"/>
              <a:gd name="connsiteY70"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919" h="551610">
                <a:moveTo>
                  <a:pt x="116112" y="473652"/>
                </a:moveTo>
                <a:cubicBezTo>
                  <a:pt x="117836" y="474356"/>
                  <a:pt x="118901" y="476670"/>
                  <a:pt x="118901" y="480423"/>
                </a:cubicBezTo>
                <a:lnTo>
                  <a:pt x="118901" y="551610"/>
                </a:lnTo>
                <a:lnTo>
                  <a:pt x="55604" y="551610"/>
                </a:lnTo>
                <a:lnTo>
                  <a:pt x="55604" y="540851"/>
                </a:lnTo>
                <a:cubicBezTo>
                  <a:pt x="55604" y="534971"/>
                  <a:pt x="59991" y="525838"/>
                  <a:pt x="65255" y="520583"/>
                </a:cubicBezTo>
                <a:lnTo>
                  <a:pt x="83555" y="502317"/>
                </a:lnTo>
                <a:lnTo>
                  <a:pt x="109375" y="476545"/>
                </a:lnTo>
                <a:cubicBezTo>
                  <a:pt x="112007" y="473855"/>
                  <a:pt x="114389" y="472948"/>
                  <a:pt x="116112" y="473652"/>
                </a:cubicBezTo>
                <a:close/>
                <a:moveTo>
                  <a:pt x="199155" y="390799"/>
                </a:moveTo>
                <a:cubicBezTo>
                  <a:pt x="200892" y="391534"/>
                  <a:pt x="201956" y="393880"/>
                  <a:pt x="201956" y="397632"/>
                </a:cubicBezTo>
                <a:lnTo>
                  <a:pt x="201956" y="551610"/>
                </a:lnTo>
                <a:lnTo>
                  <a:pt x="145363" y="551610"/>
                </a:lnTo>
                <a:lnTo>
                  <a:pt x="145363" y="454170"/>
                </a:lnTo>
                <a:cubicBezTo>
                  <a:pt x="145363" y="446665"/>
                  <a:pt x="149620" y="436283"/>
                  <a:pt x="154879" y="431030"/>
                </a:cubicBezTo>
                <a:lnTo>
                  <a:pt x="192315" y="393630"/>
                </a:lnTo>
                <a:cubicBezTo>
                  <a:pt x="195007" y="390941"/>
                  <a:pt x="197417" y="390065"/>
                  <a:pt x="199155" y="390799"/>
                </a:cubicBezTo>
                <a:close/>
                <a:moveTo>
                  <a:pt x="231082" y="388245"/>
                </a:moveTo>
                <a:cubicBezTo>
                  <a:pt x="232822" y="387525"/>
                  <a:pt x="235235" y="388401"/>
                  <a:pt x="237930" y="391091"/>
                </a:cubicBezTo>
                <a:lnTo>
                  <a:pt x="266763" y="419867"/>
                </a:lnTo>
                <a:lnTo>
                  <a:pt x="275915" y="428875"/>
                </a:lnTo>
                <a:cubicBezTo>
                  <a:pt x="280929" y="433879"/>
                  <a:pt x="284941" y="444013"/>
                  <a:pt x="284941" y="451520"/>
                </a:cubicBezTo>
                <a:lnTo>
                  <a:pt x="284941" y="551610"/>
                </a:lnTo>
                <a:lnTo>
                  <a:pt x="228277" y="551610"/>
                </a:lnTo>
                <a:lnTo>
                  <a:pt x="228277" y="394969"/>
                </a:lnTo>
                <a:cubicBezTo>
                  <a:pt x="228277" y="391278"/>
                  <a:pt x="229343" y="388964"/>
                  <a:pt x="231082" y="388245"/>
                </a:cubicBezTo>
                <a:close/>
                <a:moveTo>
                  <a:pt x="365148" y="381336"/>
                </a:moveTo>
                <a:cubicBezTo>
                  <a:pt x="366901" y="382055"/>
                  <a:pt x="367997" y="384370"/>
                  <a:pt x="367997" y="388122"/>
                </a:cubicBezTo>
                <a:lnTo>
                  <a:pt x="367997" y="551610"/>
                </a:lnTo>
                <a:lnTo>
                  <a:pt x="311262" y="551610"/>
                </a:lnTo>
                <a:lnTo>
                  <a:pt x="311262" y="444661"/>
                </a:lnTo>
                <a:cubicBezTo>
                  <a:pt x="311262" y="437156"/>
                  <a:pt x="313767" y="428650"/>
                  <a:pt x="316898" y="425523"/>
                </a:cubicBezTo>
                <a:cubicBezTo>
                  <a:pt x="320029" y="422396"/>
                  <a:pt x="322534" y="419894"/>
                  <a:pt x="322534" y="419894"/>
                </a:cubicBezTo>
                <a:lnTo>
                  <a:pt x="358353" y="384120"/>
                </a:lnTo>
                <a:cubicBezTo>
                  <a:pt x="360983" y="381493"/>
                  <a:pt x="363394" y="380617"/>
                  <a:pt x="365148" y="381336"/>
                </a:cubicBezTo>
                <a:close/>
                <a:moveTo>
                  <a:pt x="448177" y="298352"/>
                </a:moveTo>
                <a:cubicBezTo>
                  <a:pt x="449916" y="299071"/>
                  <a:pt x="450982" y="301386"/>
                  <a:pt x="450982" y="305139"/>
                </a:cubicBezTo>
                <a:lnTo>
                  <a:pt x="450982" y="551610"/>
                </a:lnTo>
                <a:lnTo>
                  <a:pt x="394318" y="551610"/>
                </a:lnTo>
                <a:lnTo>
                  <a:pt x="394318" y="361815"/>
                </a:lnTo>
                <a:cubicBezTo>
                  <a:pt x="394318" y="354308"/>
                  <a:pt x="398580" y="343924"/>
                  <a:pt x="403846" y="338669"/>
                </a:cubicBezTo>
                <a:lnTo>
                  <a:pt x="441329" y="301136"/>
                </a:lnTo>
                <a:cubicBezTo>
                  <a:pt x="444024" y="298508"/>
                  <a:pt x="446438" y="297633"/>
                  <a:pt x="448177" y="298352"/>
                </a:cubicBezTo>
                <a:close/>
                <a:moveTo>
                  <a:pt x="527085" y="219452"/>
                </a:moveTo>
                <a:cubicBezTo>
                  <a:pt x="528809" y="220171"/>
                  <a:pt x="529874" y="222486"/>
                  <a:pt x="529874" y="226177"/>
                </a:cubicBezTo>
                <a:lnTo>
                  <a:pt x="529874" y="551610"/>
                </a:lnTo>
                <a:lnTo>
                  <a:pt x="477232" y="551610"/>
                </a:lnTo>
                <a:lnTo>
                  <a:pt x="477232" y="278727"/>
                </a:lnTo>
                <a:cubicBezTo>
                  <a:pt x="477232" y="271345"/>
                  <a:pt x="481494" y="260960"/>
                  <a:pt x="486883" y="255580"/>
                </a:cubicBezTo>
                <a:lnTo>
                  <a:pt x="520348" y="222298"/>
                </a:lnTo>
                <a:cubicBezTo>
                  <a:pt x="522980" y="219608"/>
                  <a:pt x="525362" y="218732"/>
                  <a:pt x="527085" y="219452"/>
                </a:cubicBezTo>
                <a:close/>
                <a:moveTo>
                  <a:pt x="387769" y="0"/>
                </a:moveTo>
                <a:lnTo>
                  <a:pt x="580729" y="0"/>
                </a:lnTo>
                <a:cubicBezTo>
                  <a:pt x="594512" y="0"/>
                  <a:pt x="607919" y="12135"/>
                  <a:pt x="607919" y="26022"/>
                </a:cubicBezTo>
                <a:lnTo>
                  <a:pt x="607919" y="219812"/>
                </a:lnTo>
                <a:cubicBezTo>
                  <a:pt x="607919" y="227318"/>
                  <a:pt x="603534" y="229070"/>
                  <a:pt x="598271" y="223815"/>
                </a:cubicBezTo>
                <a:lnTo>
                  <a:pt x="530610" y="156258"/>
                </a:lnTo>
                <a:lnTo>
                  <a:pt x="304320" y="382325"/>
                </a:lnTo>
                <a:cubicBezTo>
                  <a:pt x="298932" y="387580"/>
                  <a:pt x="290412" y="387580"/>
                  <a:pt x="285024" y="382325"/>
                </a:cubicBezTo>
                <a:lnTo>
                  <a:pt x="216360" y="313767"/>
                </a:lnTo>
                <a:lnTo>
                  <a:pt x="94068" y="435996"/>
                </a:lnTo>
                <a:cubicBezTo>
                  <a:pt x="72767" y="457264"/>
                  <a:pt x="38435" y="457264"/>
                  <a:pt x="17260" y="435996"/>
                </a:cubicBezTo>
                <a:lnTo>
                  <a:pt x="15882" y="434745"/>
                </a:lnTo>
                <a:cubicBezTo>
                  <a:pt x="-5294" y="413477"/>
                  <a:pt x="-5294" y="379198"/>
                  <a:pt x="15882" y="358055"/>
                </a:cubicBezTo>
                <a:lnTo>
                  <a:pt x="206837" y="167267"/>
                </a:lnTo>
                <a:cubicBezTo>
                  <a:pt x="212100" y="161888"/>
                  <a:pt x="220745" y="161888"/>
                  <a:pt x="226008" y="167267"/>
                </a:cubicBezTo>
                <a:lnTo>
                  <a:pt x="294672" y="235701"/>
                </a:lnTo>
                <a:lnTo>
                  <a:pt x="424481" y="105965"/>
                </a:lnTo>
                <a:lnTo>
                  <a:pt x="452423" y="78192"/>
                </a:lnTo>
                <a:lnTo>
                  <a:pt x="383885" y="9633"/>
                </a:lnTo>
                <a:cubicBezTo>
                  <a:pt x="378497" y="4379"/>
                  <a:pt x="380376" y="0"/>
                  <a:pt x="387769" y="0"/>
                </a:cubicBezTo>
                <a:close/>
              </a:path>
            </a:pathLst>
          </a:custGeom>
          <a:solidFill>
            <a:schemeClr val="bg1"/>
          </a:solidFill>
          <a:ln>
            <a:noFill/>
          </a:ln>
        </p:spPr>
      </p:sp>
      <p:sp>
        <p:nvSpPr>
          <p:cNvPr id="23" name="文本框 22"/>
          <p:cNvSpPr txBox="1"/>
          <p:nvPr/>
        </p:nvSpPr>
        <p:spPr>
          <a:xfrm>
            <a:off x="5594349" y="4001118"/>
            <a:ext cx="1806574" cy="954172"/>
          </a:xfrm>
          <a:prstGeom prst="rect">
            <a:avLst/>
          </a:prstGeom>
          <a:noFill/>
        </p:spPr>
        <p:txBody>
          <a:bodyPr wrap="square" rtlCol="0">
            <a:spAutoFit/>
          </a:bodyPr>
          <a:lstStyle/>
          <a:p>
            <a:pPr algn="ctr">
              <a:lnSpc>
                <a:spcPct val="130000"/>
              </a:lnSpc>
            </a:pPr>
            <a:r>
              <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4" name="文本框 23"/>
          <p:cNvSpPr txBox="1"/>
          <p:nvPr/>
        </p:nvSpPr>
        <p:spPr>
          <a:xfrm>
            <a:off x="7518686" y="4001118"/>
            <a:ext cx="1806574" cy="954172"/>
          </a:xfrm>
          <a:prstGeom prst="rect">
            <a:avLst/>
          </a:prstGeom>
          <a:noFill/>
        </p:spPr>
        <p:txBody>
          <a:bodyPr wrap="square" rtlCol="0">
            <a:spAutoFit/>
          </a:bodyPr>
          <a:lstStyle/>
          <a:p>
            <a:pPr algn="ctr">
              <a:lnSpc>
                <a:spcPct val="130000"/>
              </a:lnSpc>
            </a:pPr>
            <a:r>
              <a:rPr lang="en-US" altLang="zh-CN" sz="110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100">
              <a:solidFill>
                <a:schemeClr val="bg1"/>
              </a:solidFill>
              <a:latin typeface="思源黑体 Light" panose="020B0300000000000000" pitchFamily="34" charset="-122"/>
              <a:ea typeface="思源黑体 Light" panose="020B0300000000000000" pitchFamily="34" charset="-122"/>
            </a:endParaRPr>
          </a:p>
        </p:txBody>
      </p:sp>
      <p:sp>
        <p:nvSpPr>
          <p:cNvPr id="26" name="文本框 25"/>
          <p:cNvSpPr txBox="1"/>
          <p:nvPr/>
        </p:nvSpPr>
        <p:spPr>
          <a:xfrm>
            <a:off x="9641514" y="4001118"/>
            <a:ext cx="1806574" cy="954172"/>
          </a:xfrm>
          <a:prstGeom prst="rect">
            <a:avLst/>
          </a:prstGeom>
          <a:noFill/>
        </p:spPr>
        <p:txBody>
          <a:bodyPr wrap="square" rtlCol="0">
            <a:spAutoFit/>
          </a:bodyPr>
          <a:lstStyle/>
          <a:p>
            <a:pPr algn="ctr">
              <a:lnSpc>
                <a:spcPct val="130000"/>
              </a:lnSpc>
            </a:pPr>
            <a:r>
              <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7" name="文本框 26"/>
          <p:cNvSpPr txBox="1"/>
          <p:nvPr/>
        </p:nvSpPr>
        <p:spPr>
          <a:xfrm>
            <a:off x="9650125" y="3697088"/>
            <a:ext cx="1715285" cy="369332"/>
          </a:xfrm>
          <a:prstGeom prst="rect">
            <a:avLst/>
          </a:prstGeom>
          <a:noFill/>
        </p:spPr>
        <p:txBody>
          <a:bodyPr wrap="square" rtlCol="0">
            <a:spAutoFit/>
          </a:bodyPr>
          <a:lstStyle/>
          <a:p>
            <a:pPr algn="ctr"/>
            <a:r>
              <a:rPr lang="zh-CN" altLang="en-US">
                <a:solidFill>
                  <a:srgbClr val="6DA945"/>
                </a:solidFill>
                <a:latin typeface="汉仪书宋二简" panose="02010600000101010101" pitchFamily="2" charset="-122"/>
                <a:ea typeface="汉仪书宋二简" panose="02010600000101010101" pitchFamily="2" charset="-122"/>
              </a:rPr>
              <a:t>文本信息</a:t>
            </a:r>
            <a:endParaRPr lang="zh-CN" altLang="en-US">
              <a:solidFill>
                <a:srgbClr val="6DA945"/>
              </a:solidFill>
              <a:latin typeface="汉仪书宋二简" panose="02010600000101010101" pitchFamily="2" charset="-122"/>
              <a:ea typeface="汉仪书宋二简" panose="02010600000101010101" pitchFamily="2" charset="-122"/>
            </a:endParaRPr>
          </a:p>
        </p:txBody>
      </p:sp>
      <p:sp>
        <p:nvSpPr>
          <p:cNvPr id="28" name="文本框 27"/>
          <p:cNvSpPr txBox="1"/>
          <p:nvPr/>
        </p:nvSpPr>
        <p:spPr>
          <a:xfrm>
            <a:off x="7641180" y="3697088"/>
            <a:ext cx="1715285" cy="369332"/>
          </a:xfrm>
          <a:prstGeom prst="rect">
            <a:avLst/>
          </a:prstGeom>
          <a:noFill/>
        </p:spPr>
        <p:txBody>
          <a:bodyPr wrap="square" rtlCol="0">
            <a:spAutoFit/>
          </a:bodyPr>
          <a:lstStyle/>
          <a:p>
            <a:pPr algn="ctr"/>
            <a:r>
              <a:rPr lang="en-US" altLang="zh-CN">
                <a:solidFill>
                  <a:schemeClr val="bg1"/>
                </a:solidFill>
                <a:latin typeface="Century Gothic" panose="020B0502020202020204" pitchFamily="34" charset="0"/>
                <a:ea typeface="微软雅黑" panose="020B0503020204020204" pitchFamily="34" charset="-122"/>
              </a:rPr>
              <a:t>60%</a:t>
            </a:r>
            <a:endParaRPr lang="zh-CN" altLang="en-US">
              <a:solidFill>
                <a:schemeClr val="bg1"/>
              </a:solidFill>
              <a:latin typeface="Century Gothic" panose="020B0502020202020204" pitchFamily="34" charset="0"/>
              <a:ea typeface="微软雅黑" panose="020B0503020204020204" pitchFamily="34" charset="-122"/>
            </a:endParaRPr>
          </a:p>
        </p:txBody>
      </p:sp>
      <p:sp>
        <p:nvSpPr>
          <p:cNvPr id="29" name="文本框 28"/>
          <p:cNvSpPr txBox="1"/>
          <p:nvPr/>
        </p:nvSpPr>
        <p:spPr>
          <a:xfrm>
            <a:off x="5701240" y="3697088"/>
            <a:ext cx="1715285" cy="369332"/>
          </a:xfrm>
          <a:prstGeom prst="rect">
            <a:avLst/>
          </a:prstGeom>
          <a:noFill/>
        </p:spPr>
        <p:txBody>
          <a:bodyPr wrap="square" rtlCol="0">
            <a:spAutoFit/>
          </a:bodyPr>
          <a:lstStyle/>
          <a:p>
            <a:pPr algn="ctr"/>
            <a:r>
              <a:rPr lang="en-US" altLang="zh-CN">
                <a:solidFill>
                  <a:srgbClr val="6DA945"/>
                </a:solidFill>
                <a:latin typeface="Century Gothic" panose="020B0502020202020204" pitchFamily="34" charset="0"/>
                <a:ea typeface="微软雅黑" panose="020B0503020204020204" pitchFamily="34" charset="-122"/>
              </a:rPr>
              <a:t>20%</a:t>
            </a:r>
            <a:endParaRPr lang="zh-CN" altLang="en-US">
              <a:solidFill>
                <a:srgbClr val="6DA945"/>
              </a:solidFill>
              <a:latin typeface="Century Gothic" panose="020B0502020202020204" pitchFamily="34" charset="0"/>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解决方案及总结</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sp>
        <p:nvSpPr>
          <p:cNvPr id="11" name="矩形 10"/>
          <p:cNvSpPr/>
          <p:nvPr/>
        </p:nvSpPr>
        <p:spPr>
          <a:xfrm>
            <a:off x="787400" y="2637972"/>
            <a:ext cx="2413000" cy="2755900"/>
          </a:xfrm>
          <a:prstGeom prst="rect">
            <a:avLst/>
          </a:prstGeom>
          <a:noFill/>
          <a:ln>
            <a:solidFill>
              <a:srgbClr val="6DA94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517900" y="2637972"/>
            <a:ext cx="2413000" cy="2755900"/>
          </a:xfrm>
          <a:prstGeom prst="rect">
            <a:avLst/>
          </a:prstGeom>
          <a:noFill/>
          <a:ln>
            <a:solidFill>
              <a:srgbClr val="6DA94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248400" y="2637972"/>
            <a:ext cx="2413000" cy="2755900"/>
          </a:xfrm>
          <a:prstGeom prst="rect">
            <a:avLst/>
          </a:prstGeom>
          <a:noFill/>
          <a:ln>
            <a:solidFill>
              <a:srgbClr val="6DA9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978900" y="2637972"/>
            <a:ext cx="2413000" cy="2755900"/>
          </a:xfrm>
          <a:prstGeom prst="rect">
            <a:avLst/>
          </a:prstGeom>
          <a:noFill/>
          <a:ln>
            <a:solidFill>
              <a:srgbClr val="6DA94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727882" y="2371954"/>
            <a:ext cx="532036" cy="532036"/>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458382" y="2371954"/>
            <a:ext cx="532036" cy="532036"/>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188882" y="2386455"/>
            <a:ext cx="532036" cy="532036"/>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919382" y="2371954"/>
            <a:ext cx="532036" cy="532036"/>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120418" y="3313333"/>
            <a:ext cx="1756560"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21" name="文本框 20"/>
          <p:cNvSpPr txBox="1"/>
          <p:nvPr/>
        </p:nvSpPr>
        <p:spPr>
          <a:xfrm>
            <a:off x="764985" y="3830185"/>
            <a:ext cx="2467427" cy="1272592"/>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22" name="直接连接符 21"/>
          <p:cNvCxnSpPr/>
          <p:nvPr/>
        </p:nvCxnSpPr>
        <p:spPr>
          <a:xfrm>
            <a:off x="1534469" y="3771447"/>
            <a:ext cx="914400" cy="0"/>
          </a:xfrm>
          <a:prstGeom prst="line">
            <a:avLst/>
          </a:prstGeom>
          <a:ln>
            <a:solidFill>
              <a:srgbClr val="6DA945">
                <a:alpha val="50000"/>
              </a:srgb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3846119" y="3313333"/>
            <a:ext cx="1756560"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26" name="文本框 25"/>
          <p:cNvSpPr txBox="1"/>
          <p:nvPr/>
        </p:nvSpPr>
        <p:spPr>
          <a:xfrm>
            <a:off x="3490686" y="3830185"/>
            <a:ext cx="2467427" cy="1272592"/>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27" name="直接连接符 26"/>
          <p:cNvCxnSpPr/>
          <p:nvPr/>
        </p:nvCxnSpPr>
        <p:spPr>
          <a:xfrm>
            <a:off x="4260170" y="3771447"/>
            <a:ext cx="914400" cy="0"/>
          </a:xfrm>
          <a:prstGeom prst="line">
            <a:avLst/>
          </a:prstGeom>
          <a:ln>
            <a:solidFill>
              <a:srgbClr val="6DA945">
                <a:alpha val="50000"/>
              </a:srgb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6589319" y="3313333"/>
            <a:ext cx="1756560"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30" name="文本框 29"/>
          <p:cNvSpPr txBox="1"/>
          <p:nvPr/>
        </p:nvSpPr>
        <p:spPr>
          <a:xfrm>
            <a:off x="6233886" y="3830185"/>
            <a:ext cx="2467427" cy="1272592"/>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38" name="直接连接符 37"/>
          <p:cNvCxnSpPr/>
          <p:nvPr/>
        </p:nvCxnSpPr>
        <p:spPr>
          <a:xfrm>
            <a:off x="7003370" y="3771447"/>
            <a:ext cx="914400" cy="0"/>
          </a:xfrm>
          <a:prstGeom prst="line">
            <a:avLst/>
          </a:prstGeom>
          <a:ln>
            <a:solidFill>
              <a:srgbClr val="6DA945"/>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9315021" y="3313333"/>
            <a:ext cx="1756560"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41" name="文本框 40"/>
          <p:cNvSpPr txBox="1"/>
          <p:nvPr/>
        </p:nvSpPr>
        <p:spPr>
          <a:xfrm>
            <a:off x="8959588" y="3830185"/>
            <a:ext cx="2467427" cy="1272592"/>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42" name="直接连接符 41"/>
          <p:cNvCxnSpPr/>
          <p:nvPr/>
        </p:nvCxnSpPr>
        <p:spPr>
          <a:xfrm>
            <a:off x="9729072" y="3771447"/>
            <a:ext cx="914400" cy="0"/>
          </a:xfrm>
          <a:prstGeom prst="line">
            <a:avLst/>
          </a:prstGeom>
          <a:ln>
            <a:solidFill>
              <a:srgbClr val="6DA945">
                <a:alpha val="50000"/>
              </a:srgb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794533" y="2496263"/>
            <a:ext cx="408032" cy="312420"/>
            <a:chOff x="10179050" y="6132513"/>
            <a:chExt cx="481013" cy="368300"/>
          </a:xfrm>
          <a:solidFill>
            <a:srgbClr val="6DA945"/>
          </a:solidFill>
        </p:grpSpPr>
        <p:sp>
          <p:nvSpPr>
            <p:cNvPr id="44" name="Freeform 6"/>
            <p:cNvSpPr/>
            <p:nvPr/>
          </p:nvSpPr>
          <p:spPr bwMode="auto">
            <a:xfrm>
              <a:off x="10258425" y="6245225"/>
              <a:ext cx="322263" cy="17463"/>
            </a:xfrm>
            <a:custGeom>
              <a:avLst/>
              <a:gdLst>
                <a:gd name="T0" fmla="*/ 84 w 86"/>
                <a:gd name="T1" fmla="*/ 0 h 5"/>
                <a:gd name="T2" fmla="*/ 2 w 86"/>
                <a:gd name="T3" fmla="*/ 0 h 5"/>
                <a:gd name="T4" fmla="*/ 0 w 86"/>
                <a:gd name="T5" fmla="*/ 3 h 5"/>
                <a:gd name="T6" fmla="*/ 2 w 86"/>
                <a:gd name="T7" fmla="*/ 5 h 5"/>
                <a:gd name="T8" fmla="*/ 84 w 86"/>
                <a:gd name="T9" fmla="*/ 5 h 5"/>
                <a:gd name="T10" fmla="*/ 86 w 86"/>
                <a:gd name="T11" fmla="*/ 3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2" y="0"/>
                    <a:pt x="2" y="0"/>
                    <a:pt x="2" y="0"/>
                  </a:cubicBezTo>
                  <a:cubicBezTo>
                    <a:pt x="1" y="0"/>
                    <a:pt x="0" y="2"/>
                    <a:pt x="0" y="3"/>
                  </a:cubicBezTo>
                  <a:cubicBezTo>
                    <a:pt x="0" y="4"/>
                    <a:pt x="1" y="5"/>
                    <a:pt x="2" y="5"/>
                  </a:cubicBezTo>
                  <a:cubicBezTo>
                    <a:pt x="84" y="5"/>
                    <a:pt x="84" y="5"/>
                    <a:pt x="84" y="5"/>
                  </a:cubicBezTo>
                  <a:cubicBezTo>
                    <a:pt x="85" y="5"/>
                    <a:pt x="86" y="4"/>
                    <a:pt x="86" y="3"/>
                  </a:cubicBezTo>
                  <a:cubicBezTo>
                    <a:pt x="86"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5" name="Freeform 7"/>
            <p:cNvSpPr/>
            <p:nvPr/>
          </p:nvSpPr>
          <p:spPr bwMode="auto">
            <a:xfrm>
              <a:off x="10283825" y="6188075"/>
              <a:ext cx="269875" cy="19050"/>
            </a:xfrm>
            <a:custGeom>
              <a:avLst/>
              <a:gdLst>
                <a:gd name="T0" fmla="*/ 3 w 72"/>
                <a:gd name="T1" fmla="*/ 5 h 5"/>
                <a:gd name="T2" fmla="*/ 69 w 72"/>
                <a:gd name="T3" fmla="*/ 5 h 5"/>
                <a:gd name="T4" fmla="*/ 72 w 72"/>
                <a:gd name="T5" fmla="*/ 2 h 5"/>
                <a:gd name="T6" fmla="*/ 69 w 72"/>
                <a:gd name="T7" fmla="*/ 0 h 5"/>
                <a:gd name="T8" fmla="*/ 3 w 72"/>
                <a:gd name="T9" fmla="*/ 0 h 5"/>
                <a:gd name="T10" fmla="*/ 0 w 72"/>
                <a:gd name="T11" fmla="*/ 2 h 5"/>
                <a:gd name="T12" fmla="*/ 3 w 7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72" h="5">
                  <a:moveTo>
                    <a:pt x="3" y="5"/>
                  </a:moveTo>
                  <a:cubicBezTo>
                    <a:pt x="69" y="5"/>
                    <a:pt x="69" y="5"/>
                    <a:pt x="69" y="5"/>
                  </a:cubicBezTo>
                  <a:cubicBezTo>
                    <a:pt x="71" y="5"/>
                    <a:pt x="72" y="4"/>
                    <a:pt x="72" y="2"/>
                  </a:cubicBezTo>
                  <a:cubicBezTo>
                    <a:pt x="72" y="1"/>
                    <a:pt x="71" y="0"/>
                    <a:pt x="69"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6" name="Freeform 8"/>
            <p:cNvSpPr>
              <a:spLocks noEditPoints="1"/>
            </p:cNvSpPr>
            <p:nvPr/>
          </p:nvSpPr>
          <p:spPr bwMode="auto">
            <a:xfrm>
              <a:off x="10179050" y="6132513"/>
              <a:ext cx="481013" cy="368300"/>
            </a:xfrm>
            <a:custGeom>
              <a:avLst/>
              <a:gdLst>
                <a:gd name="T0" fmla="*/ 128 w 128"/>
                <a:gd name="T1" fmla="*/ 44 h 98"/>
                <a:gd name="T2" fmla="*/ 128 w 128"/>
                <a:gd name="T3" fmla="*/ 43 h 98"/>
                <a:gd name="T4" fmla="*/ 110 w 128"/>
                <a:gd name="T5" fmla="*/ 2 h 98"/>
                <a:gd name="T6" fmla="*/ 108 w 128"/>
                <a:gd name="T7" fmla="*/ 0 h 98"/>
                <a:gd name="T8" fmla="*/ 20 w 128"/>
                <a:gd name="T9" fmla="*/ 0 h 98"/>
                <a:gd name="T10" fmla="*/ 18 w 128"/>
                <a:gd name="T11" fmla="*/ 2 h 98"/>
                <a:gd name="T12" fmla="*/ 0 w 128"/>
                <a:gd name="T13" fmla="*/ 43 h 98"/>
                <a:gd name="T14" fmla="*/ 0 w 128"/>
                <a:gd name="T15" fmla="*/ 44 h 98"/>
                <a:gd name="T16" fmla="*/ 0 w 128"/>
                <a:gd name="T17" fmla="*/ 44 h 98"/>
                <a:gd name="T18" fmla="*/ 0 w 128"/>
                <a:gd name="T19" fmla="*/ 95 h 98"/>
                <a:gd name="T20" fmla="*/ 2 w 128"/>
                <a:gd name="T21" fmla="*/ 98 h 98"/>
                <a:gd name="T22" fmla="*/ 126 w 128"/>
                <a:gd name="T23" fmla="*/ 98 h 98"/>
                <a:gd name="T24" fmla="*/ 128 w 128"/>
                <a:gd name="T25" fmla="*/ 95 h 98"/>
                <a:gd name="T26" fmla="*/ 128 w 128"/>
                <a:gd name="T27" fmla="*/ 44 h 98"/>
                <a:gd name="T28" fmla="*/ 128 w 128"/>
                <a:gd name="T29" fmla="*/ 44 h 98"/>
                <a:gd name="T30" fmla="*/ 123 w 128"/>
                <a:gd name="T31" fmla="*/ 93 h 98"/>
                <a:gd name="T32" fmla="*/ 5 w 128"/>
                <a:gd name="T33" fmla="*/ 93 h 98"/>
                <a:gd name="T34" fmla="*/ 5 w 128"/>
                <a:gd name="T35" fmla="*/ 50 h 98"/>
                <a:gd name="T36" fmla="*/ 28 w 128"/>
                <a:gd name="T37" fmla="*/ 50 h 98"/>
                <a:gd name="T38" fmla="*/ 32 w 128"/>
                <a:gd name="T39" fmla="*/ 63 h 98"/>
                <a:gd name="T40" fmla="*/ 34 w 128"/>
                <a:gd name="T41" fmla="*/ 64 h 98"/>
                <a:gd name="T42" fmla="*/ 94 w 128"/>
                <a:gd name="T43" fmla="*/ 64 h 98"/>
                <a:gd name="T44" fmla="*/ 96 w 128"/>
                <a:gd name="T45" fmla="*/ 63 h 98"/>
                <a:gd name="T46" fmla="*/ 100 w 128"/>
                <a:gd name="T47" fmla="*/ 50 h 98"/>
                <a:gd name="T48" fmla="*/ 123 w 128"/>
                <a:gd name="T49" fmla="*/ 50 h 98"/>
                <a:gd name="T50" fmla="*/ 123 w 128"/>
                <a:gd name="T51" fmla="*/ 93 h 98"/>
                <a:gd name="T52" fmla="*/ 99 w 128"/>
                <a:gd name="T53" fmla="*/ 45 h 98"/>
                <a:gd name="T54" fmla="*/ 96 w 128"/>
                <a:gd name="T55" fmla="*/ 47 h 98"/>
                <a:gd name="T56" fmla="*/ 92 w 128"/>
                <a:gd name="T57" fmla="*/ 60 h 98"/>
                <a:gd name="T58" fmla="*/ 36 w 128"/>
                <a:gd name="T59" fmla="*/ 60 h 98"/>
                <a:gd name="T60" fmla="*/ 32 w 128"/>
                <a:gd name="T61" fmla="*/ 47 h 98"/>
                <a:gd name="T62" fmla="*/ 29 w 128"/>
                <a:gd name="T63" fmla="*/ 45 h 98"/>
                <a:gd name="T64" fmla="*/ 4 w 128"/>
                <a:gd name="T65" fmla="*/ 45 h 98"/>
                <a:gd name="T66" fmla="*/ 21 w 128"/>
                <a:gd name="T67" fmla="*/ 5 h 98"/>
                <a:gd name="T68" fmla="*/ 107 w 128"/>
                <a:gd name="T69" fmla="*/ 5 h 98"/>
                <a:gd name="T70" fmla="*/ 124 w 128"/>
                <a:gd name="T71" fmla="*/ 45 h 98"/>
                <a:gd name="T72" fmla="*/ 99 w 128"/>
                <a:gd name="T73"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8">
                  <a:moveTo>
                    <a:pt x="128" y="44"/>
                  </a:moveTo>
                  <a:cubicBezTo>
                    <a:pt x="128" y="43"/>
                    <a:pt x="128" y="43"/>
                    <a:pt x="128" y="43"/>
                  </a:cubicBezTo>
                  <a:cubicBezTo>
                    <a:pt x="110" y="2"/>
                    <a:pt x="110" y="2"/>
                    <a:pt x="110" y="2"/>
                  </a:cubicBezTo>
                  <a:cubicBezTo>
                    <a:pt x="110" y="1"/>
                    <a:pt x="109" y="0"/>
                    <a:pt x="108" y="0"/>
                  </a:cubicBezTo>
                  <a:cubicBezTo>
                    <a:pt x="20" y="0"/>
                    <a:pt x="20" y="0"/>
                    <a:pt x="20" y="0"/>
                  </a:cubicBezTo>
                  <a:cubicBezTo>
                    <a:pt x="19" y="0"/>
                    <a:pt x="18" y="1"/>
                    <a:pt x="18" y="2"/>
                  </a:cubicBezTo>
                  <a:cubicBezTo>
                    <a:pt x="0" y="43"/>
                    <a:pt x="0" y="43"/>
                    <a:pt x="0" y="43"/>
                  </a:cubicBezTo>
                  <a:cubicBezTo>
                    <a:pt x="0" y="44"/>
                    <a:pt x="0" y="44"/>
                    <a:pt x="0" y="44"/>
                  </a:cubicBezTo>
                  <a:cubicBezTo>
                    <a:pt x="0" y="44"/>
                    <a:pt x="0" y="44"/>
                    <a:pt x="0" y="44"/>
                  </a:cubicBezTo>
                  <a:cubicBezTo>
                    <a:pt x="0" y="95"/>
                    <a:pt x="0" y="95"/>
                    <a:pt x="0" y="95"/>
                  </a:cubicBezTo>
                  <a:cubicBezTo>
                    <a:pt x="0" y="97"/>
                    <a:pt x="1" y="98"/>
                    <a:pt x="2" y="98"/>
                  </a:cubicBezTo>
                  <a:cubicBezTo>
                    <a:pt x="126" y="98"/>
                    <a:pt x="126" y="98"/>
                    <a:pt x="126" y="98"/>
                  </a:cubicBezTo>
                  <a:cubicBezTo>
                    <a:pt x="127" y="98"/>
                    <a:pt x="128" y="97"/>
                    <a:pt x="128" y="95"/>
                  </a:cubicBezTo>
                  <a:cubicBezTo>
                    <a:pt x="128" y="44"/>
                    <a:pt x="128" y="44"/>
                    <a:pt x="128" y="44"/>
                  </a:cubicBezTo>
                  <a:cubicBezTo>
                    <a:pt x="128" y="44"/>
                    <a:pt x="128" y="44"/>
                    <a:pt x="128" y="44"/>
                  </a:cubicBezTo>
                  <a:close/>
                  <a:moveTo>
                    <a:pt x="123" y="93"/>
                  </a:moveTo>
                  <a:cubicBezTo>
                    <a:pt x="5" y="93"/>
                    <a:pt x="5" y="93"/>
                    <a:pt x="5" y="93"/>
                  </a:cubicBezTo>
                  <a:cubicBezTo>
                    <a:pt x="5" y="50"/>
                    <a:pt x="5" y="50"/>
                    <a:pt x="5" y="50"/>
                  </a:cubicBezTo>
                  <a:cubicBezTo>
                    <a:pt x="28" y="50"/>
                    <a:pt x="28" y="50"/>
                    <a:pt x="28" y="50"/>
                  </a:cubicBezTo>
                  <a:cubicBezTo>
                    <a:pt x="32" y="63"/>
                    <a:pt x="32" y="63"/>
                    <a:pt x="32" y="63"/>
                  </a:cubicBezTo>
                  <a:cubicBezTo>
                    <a:pt x="33" y="64"/>
                    <a:pt x="33" y="64"/>
                    <a:pt x="34" y="64"/>
                  </a:cubicBezTo>
                  <a:cubicBezTo>
                    <a:pt x="94" y="64"/>
                    <a:pt x="94" y="64"/>
                    <a:pt x="94" y="64"/>
                  </a:cubicBezTo>
                  <a:cubicBezTo>
                    <a:pt x="95" y="64"/>
                    <a:pt x="96" y="64"/>
                    <a:pt x="96" y="63"/>
                  </a:cubicBezTo>
                  <a:cubicBezTo>
                    <a:pt x="100" y="50"/>
                    <a:pt x="100" y="50"/>
                    <a:pt x="100" y="50"/>
                  </a:cubicBezTo>
                  <a:cubicBezTo>
                    <a:pt x="123" y="50"/>
                    <a:pt x="123" y="50"/>
                    <a:pt x="123" y="50"/>
                  </a:cubicBezTo>
                  <a:lnTo>
                    <a:pt x="123" y="93"/>
                  </a:lnTo>
                  <a:close/>
                  <a:moveTo>
                    <a:pt x="99" y="45"/>
                  </a:moveTo>
                  <a:cubicBezTo>
                    <a:pt x="98" y="45"/>
                    <a:pt x="97" y="46"/>
                    <a:pt x="96" y="47"/>
                  </a:cubicBezTo>
                  <a:cubicBezTo>
                    <a:pt x="92" y="60"/>
                    <a:pt x="92" y="60"/>
                    <a:pt x="92" y="60"/>
                  </a:cubicBezTo>
                  <a:cubicBezTo>
                    <a:pt x="36" y="60"/>
                    <a:pt x="36" y="60"/>
                    <a:pt x="36" y="60"/>
                  </a:cubicBezTo>
                  <a:cubicBezTo>
                    <a:pt x="32" y="47"/>
                    <a:pt x="32" y="47"/>
                    <a:pt x="32" y="47"/>
                  </a:cubicBezTo>
                  <a:cubicBezTo>
                    <a:pt x="31" y="46"/>
                    <a:pt x="30" y="45"/>
                    <a:pt x="29" y="45"/>
                  </a:cubicBezTo>
                  <a:cubicBezTo>
                    <a:pt x="4" y="45"/>
                    <a:pt x="4" y="45"/>
                    <a:pt x="4" y="45"/>
                  </a:cubicBezTo>
                  <a:cubicBezTo>
                    <a:pt x="21" y="5"/>
                    <a:pt x="21" y="5"/>
                    <a:pt x="21" y="5"/>
                  </a:cubicBezTo>
                  <a:cubicBezTo>
                    <a:pt x="107" y="5"/>
                    <a:pt x="107" y="5"/>
                    <a:pt x="107" y="5"/>
                  </a:cubicBezTo>
                  <a:cubicBezTo>
                    <a:pt x="124" y="45"/>
                    <a:pt x="124" y="45"/>
                    <a:pt x="124" y="45"/>
                  </a:cubicBezTo>
                  <a:lnTo>
                    <a:pt x="99"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
        <p:nvSpPr>
          <p:cNvPr id="48" name="Freeform 98"/>
          <p:cNvSpPr>
            <a:spLocks noEditPoints="1"/>
          </p:cNvSpPr>
          <p:nvPr/>
        </p:nvSpPr>
        <p:spPr bwMode="auto">
          <a:xfrm>
            <a:off x="7234336" y="2418363"/>
            <a:ext cx="441128" cy="433943"/>
          </a:xfrm>
          <a:custGeom>
            <a:avLst/>
            <a:gdLst>
              <a:gd name="T0" fmla="*/ 92 w 130"/>
              <a:gd name="T1" fmla="*/ 65 h 128"/>
              <a:gd name="T2" fmla="*/ 124 w 130"/>
              <a:gd name="T3" fmla="*/ 36 h 128"/>
              <a:gd name="T4" fmla="*/ 124 w 130"/>
              <a:gd name="T5" fmla="*/ 6 h 128"/>
              <a:gd name="T6" fmla="*/ 94 w 130"/>
              <a:gd name="T7" fmla="*/ 6 h 128"/>
              <a:gd name="T8" fmla="*/ 65 w 130"/>
              <a:gd name="T9" fmla="*/ 38 h 128"/>
              <a:gd name="T10" fmla="*/ 19 w 130"/>
              <a:gd name="T11" fmla="*/ 0 h 128"/>
              <a:gd name="T12" fmla="*/ 7 w 130"/>
              <a:gd name="T13" fmla="*/ 29 h 128"/>
              <a:gd name="T14" fmla="*/ 26 w 130"/>
              <a:gd name="T15" fmla="*/ 81 h 128"/>
              <a:gd name="T16" fmla="*/ 27 w 130"/>
              <a:gd name="T17" fmla="*/ 85 h 128"/>
              <a:gd name="T18" fmla="*/ 3 w 130"/>
              <a:gd name="T19" fmla="*/ 97 h 128"/>
              <a:gd name="T20" fmla="*/ 2 w 130"/>
              <a:gd name="T21" fmla="*/ 126 h 128"/>
              <a:gd name="T22" fmla="*/ 4 w 130"/>
              <a:gd name="T23" fmla="*/ 128 h 128"/>
              <a:gd name="T24" fmla="*/ 31 w 130"/>
              <a:gd name="T25" fmla="*/ 128 h 128"/>
              <a:gd name="T26" fmla="*/ 33 w 130"/>
              <a:gd name="T27" fmla="*/ 127 h 128"/>
              <a:gd name="T28" fmla="*/ 46 w 130"/>
              <a:gd name="T29" fmla="*/ 104 h 128"/>
              <a:gd name="T30" fmla="*/ 66 w 130"/>
              <a:gd name="T31" fmla="*/ 89 h 128"/>
              <a:gd name="T32" fmla="*/ 107 w 130"/>
              <a:gd name="T33" fmla="*/ 128 h 128"/>
              <a:gd name="T34" fmla="*/ 128 w 130"/>
              <a:gd name="T35" fmla="*/ 128 h 128"/>
              <a:gd name="T36" fmla="*/ 130 w 130"/>
              <a:gd name="T37" fmla="*/ 126 h 128"/>
              <a:gd name="T38" fmla="*/ 130 w 130"/>
              <a:gd name="T39" fmla="*/ 105 h 128"/>
              <a:gd name="T40" fmla="*/ 96 w 130"/>
              <a:gd name="T41" fmla="*/ 11 h 128"/>
              <a:gd name="T42" fmla="*/ 109 w 130"/>
              <a:gd name="T43" fmla="*/ 5 h 128"/>
              <a:gd name="T44" fmla="*/ 121 w 130"/>
              <a:gd name="T45" fmla="*/ 33 h 128"/>
              <a:gd name="T46" fmla="*/ 88 w 130"/>
              <a:gd name="T47" fmla="*/ 62 h 128"/>
              <a:gd name="T48" fmla="*/ 96 w 130"/>
              <a:gd name="T49" fmla="*/ 11 h 128"/>
              <a:gd name="T50" fmla="*/ 10 w 130"/>
              <a:gd name="T51" fmla="*/ 26 h 128"/>
              <a:gd name="T52" fmla="*/ 10 w 130"/>
              <a:gd name="T53" fmla="*/ 8 h 128"/>
              <a:gd name="T54" fmla="*/ 32 w 130"/>
              <a:gd name="T55" fmla="*/ 12 h 128"/>
              <a:gd name="T56" fmla="*/ 12 w 130"/>
              <a:gd name="T57" fmla="*/ 28 h 128"/>
              <a:gd name="T58" fmla="*/ 35 w 130"/>
              <a:gd name="T59" fmla="*/ 15 h 128"/>
              <a:gd name="T60" fmla="*/ 24 w 130"/>
              <a:gd name="T61" fmla="*/ 40 h 128"/>
              <a:gd name="T62" fmla="*/ 30 w 130"/>
              <a:gd name="T63" fmla="*/ 123 h 128"/>
              <a:gd name="T64" fmla="*/ 7 w 130"/>
              <a:gd name="T65" fmla="*/ 100 h 128"/>
              <a:gd name="T66" fmla="*/ 35 w 130"/>
              <a:gd name="T67" fmla="*/ 92 h 128"/>
              <a:gd name="T68" fmla="*/ 22 w 130"/>
              <a:gd name="T69" fmla="*/ 108 h 128"/>
              <a:gd name="T70" fmla="*/ 38 w 130"/>
              <a:gd name="T71" fmla="*/ 95 h 128"/>
              <a:gd name="T72" fmla="*/ 30 w 130"/>
              <a:gd name="T73" fmla="*/ 123 h 128"/>
              <a:gd name="T74" fmla="*/ 31 w 130"/>
              <a:gd name="T75" fmla="*/ 82 h 128"/>
              <a:gd name="T76" fmla="*/ 63 w 130"/>
              <a:gd name="T77" fmla="*/ 85 h 128"/>
              <a:gd name="T78" fmla="*/ 125 w 130"/>
              <a:gd name="T79" fmla="*/ 123 h 128"/>
              <a:gd name="T80" fmla="*/ 28 w 130"/>
              <a:gd name="T81" fmla="*/ 43 h 128"/>
              <a:gd name="T82" fmla="*/ 46 w 130"/>
              <a:gd name="T83" fmla="*/ 27 h 128"/>
              <a:gd name="T84" fmla="*/ 125 w 130"/>
              <a:gd name="T85" fmla="*/ 10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129" y="103"/>
                </a:moveTo>
                <a:cubicBezTo>
                  <a:pt x="92" y="65"/>
                  <a:pt x="92" y="65"/>
                  <a:pt x="92" y="65"/>
                </a:cubicBezTo>
                <a:cubicBezTo>
                  <a:pt x="122" y="38"/>
                  <a:pt x="122" y="38"/>
                  <a:pt x="122" y="38"/>
                </a:cubicBezTo>
                <a:cubicBezTo>
                  <a:pt x="123" y="37"/>
                  <a:pt x="123" y="37"/>
                  <a:pt x="124" y="36"/>
                </a:cubicBezTo>
                <a:cubicBezTo>
                  <a:pt x="128" y="32"/>
                  <a:pt x="130" y="27"/>
                  <a:pt x="130" y="21"/>
                </a:cubicBezTo>
                <a:cubicBezTo>
                  <a:pt x="130" y="16"/>
                  <a:pt x="128" y="10"/>
                  <a:pt x="124" y="6"/>
                </a:cubicBezTo>
                <a:cubicBezTo>
                  <a:pt x="120" y="2"/>
                  <a:pt x="114" y="0"/>
                  <a:pt x="109" y="0"/>
                </a:cubicBezTo>
                <a:cubicBezTo>
                  <a:pt x="103" y="0"/>
                  <a:pt x="98" y="2"/>
                  <a:pt x="94" y="6"/>
                </a:cubicBezTo>
                <a:cubicBezTo>
                  <a:pt x="93" y="7"/>
                  <a:pt x="93" y="7"/>
                  <a:pt x="93" y="8"/>
                </a:cubicBezTo>
                <a:cubicBezTo>
                  <a:pt x="65" y="38"/>
                  <a:pt x="65" y="38"/>
                  <a:pt x="65" y="38"/>
                </a:cubicBezTo>
                <a:cubicBezTo>
                  <a:pt x="31" y="5"/>
                  <a:pt x="31" y="5"/>
                  <a:pt x="31" y="5"/>
                </a:cubicBezTo>
                <a:cubicBezTo>
                  <a:pt x="28" y="2"/>
                  <a:pt x="24" y="0"/>
                  <a:pt x="19" y="0"/>
                </a:cubicBezTo>
                <a:cubicBezTo>
                  <a:pt x="15" y="0"/>
                  <a:pt x="10" y="2"/>
                  <a:pt x="7" y="5"/>
                </a:cubicBezTo>
                <a:cubicBezTo>
                  <a:pt x="0" y="12"/>
                  <a:pt x="0" y="23"/>
                  <a:pt x="7" y="29"/>
                </a:cubicBezTo>
                <a:cubicBezTo>
                  <a:pt x="41" y="64"/>
                  <a:pt x="41" y="64"/>
                  <a:pt x="41" y="64"/>
                </a:cubicBezTo>
                <a:cubicBezTo>
                  <a:pt x="26" y="81"/>
                  <a:pt x="26" y="81"/>
                  <a:pt x="26" y="81"/>
                </a:cubicBezTo>
                <a:cubicBezTo>
                  <a:pt x="25" y="82"/>
                  <a:pt x="25" y="83"/>
                  <a:pt x="26" y="84"/>
                </a:cubicBezTo>
                <a:cubicBezTo>
                  <a:pt x="27" y="85"/>
                  <a:pt x="27" y="85"/>
                  <a:pt x="27" y="85"/>
                </a:cubicBezTo>
                <a:cubicBezTo>
                  <a:pt x="4" y="97"/>
                  <a:pt x="4" y="97"/>
                  <a:pt x="4" y="97"/>
                </a:cubicBezTo>
                <a:cubicBezTo>
                  <a:pt x="3" y="97"/>
                  <a:pt x="3" y="97"/>
                  <a:pt x="3" y="97"/>
                </a:cubicBezTo>
                <a:cubicBezTo>
                  <a:pt x="2" y="98"/>
                  <a:pt x="2" y="98"/>
                  <a:pt x="2" y="99"/>
                </a:cubicBezTo>
                <a:cubicBezTo>
                  <a:pt x="2" y="126"/>
                  <a:pt x="2" y="126"/>
                  <a:pt x="2" y="126"/>
                </a:cubicBezTo>
                <a:cubicBezTo>
                  <a:pt x="2" y="126"/>
                  <a:pt x="2" y="127"/>
                  <a:pt x="3" y="127"/>
                </a:cubicBezTo>
                <a:cubicBezTo>
                  <a:pt x="3" y="128"/>
                  <a:pt x="4" y="128"/>
                  <a:pt x="4" y="128"/>
                </a:cubicBezTo>
                <a:cubicBezTo>
                  <a:pt x="31" y="128"/>
                  <a:pt x="31" y="128"/>
                  <a:pt x="31" y="128"/>
                </a:cubicBezTo>
                <a:cubicBezTo>
                  <a:pt x="31" y="128"/>
                  <a:pt x="31" y="128"/>
                  <a:pt x="31" y="128"/>
                </a:cubicBezTo>
                <a:cubicBezTo>
                  <a:pt x="32" y="128"/>
                  <a:pt x="32" y="128"/>
                  <a:pt x="33" y="127"/>
                </a:cubicBezTo>
                <a:cubicBezTo>
                  <a:pt x="33" y="127"/>
                  <a:pt x="33" y="127"/>
                  <a:pt x="33" y="127"/>
                </a:cubicBezTo>
                <a:cubicBezTo>
                  <a:pt x="45" y="103"/>
                  <a:pt x="45" y="103"/>
                  <a:pt x="45" y="103"/>
                </a:cubicBezTo>
                <a:cubicBezTo>
                  <a:pt x="46" y="104"/>
                  <a:pt x="46" y="104"/>
                  <a:pt x="46" y="104"/>
                </a:cubicBezTo>
                <a:cubicBezTo>
                  <a:pt x="47" y="105"/>
                  <a:pt x="48" y="105"/>
                  <a:pt x="49" y="104"/>
                </a:cubicBezTo>
                <a:cubicBezTo>
                  <a:pt x="66" y="89"/>
                  <a:pt x="66" y="89"/>
                  <a:pt x="66" y="89"/>
                </a:cubicBezTo>
                <a:cubicBezTo>
                  <a:pt x="105" y="127"/>
                  <a:pt x="105" y="127"/>
                  <a:pt x="105" y="127"/>
                </a:cubicBezTo>
                <a:cubicBezTo>
                  <a:pt x="106" y="128"/>
                  <a:pt x="106" y="128"/>
                  <a:pt x="107" y="128"/>
                </a:cubicBezTo>
                <a:cubicBezTo>
                  <a:pt x="107" y="128"/>
                  <a:pt x="107" y="128"/>
                  <a:pt x="107" y="128"/>
                </a:cubicBezTo>
                <a:cubicBezTo>
                  <a:pt x="128" y="128"/>
                  <a:pt x="128" y="128"/>
                  <a:pt x="128" y="128"/>
                </a:cubicBezTo>
                <a:cubicBezTo>
                  <a:pt x="128" y="128"/>
                  <a:pt x="129" y="128"/>
                  <a:pt x="129" y="127"/>
                </a:cubicBezTo>
                <a:cubicBezTo>
                  <a:pt x="130" y="127"/>
                  <a:pt x="130" y="126"/>
                  <a:pt x="130" y="126"/>
                </a:cubicBezTo>
                <a:cubicBezTo>
                  <a:pt x="130" y="105"/>
                  <a:pt x="130" y="105"/>
                  <a:pt x="130" y="105"/>
                </a:cubicBezTo>
                <a:cubicBezTo>
                  <a:pt x="130" y="105"/>
                  <a:pt x="130" y="105"/>
                  <a:pt x="130" y="105"/>
                </a:cubicBezTo>
                <a:cubicBezTo>
                  <a:pt x="130" y="104"/>
                  <a:pt x="130" y="104"/>
                  <a:pt x="129" y="103"/>
                </a:cubicBezTo>
                <a:close/>
                <a:moveTo>
                  <a:pt x="96" y="11"/>
                </a:moveTo>
                <a:cubicBezTo>
                  <a:pt x="96" y="10"/>
                  <a:pt x="97" y="10"/>
                  <a:pt x="97" y="9"/>
                </a:cubicBezTo>
                <a:cubicBezTo>
                  <a:pt x="100" y="6"/>
                  <a:pt x="104" y="5"/>
                  <a:pt x="109" y="5"/>
                </a:cubicBezTo>
                <a:cubicBezTo>
                  <a:pt x="113" y="5"/>
                  <a:pt x="117" y="6"/>
                  <a:pt x="121" y="9"/>
                </a:cubicBezTo>
                <a:cubicBezTo>
                  <a:pt x="127" y="16"/>
                  <a:pt x="127" y="26"/>
                  <a:pt x="121" y="33"/>
                </a:cubicBezTo>
                <a:cubicBezTo>
                  <a:pt x="120" y="33"/>
                  <a:pt x="120" y="34"/>
                  <a:pt x="119" y="34"/>
                </a:cubicBezTo>
                <a:cubicBezTo>
                  <a:pt x="88" y="62"/>
                  <a:pt x="88" y="62"/>
                  <a:pt x="88" y="62"/>
                </a:cubicBezTo>
                <a:cubicBezTo>
                  <a:pt x="68" y="42"/>
                  <a:pt x="68" y="42"/>
                  <a:pt x="68" y="42"/>
                </a:cubicBezTo>
                <a:lnTo>
                  <a:pt x="96" y="11"/>
                </a:lnTo>
                <a:close/>
                <a:moveTo>
                  <a:pt x="12" y="28"/>
                </a:moveTo>
                <a:cubicBezTo>
                  <a:pt x="11" y="27"/>
                  <a:pt x="10" y="26"/>
                  <a:pt x="10" y="26"/>
                </a:cubicBezTo>
                <a:cubicBezTo>
                  <a:pt x="8" y="24"/>
                  <a:pt x="7" y="20"/>
                  <a:pt x="7" y="17"/>
                </a:cubicBezTo>
                <a:cubicBezTo>
                  <a:pt x="7" y="14"/>
                  <a:pt x="8" y="11"/>
                  <a:pt x="10" y="8"/>
                </a:cubicBezTo>
                <a:cubicBezTo>
                  <a:pt x="15" y="3"/>
                  <a:pt x="23" y="3"/>
                  <a:pt x="28" y="8"/>
                </a:cubicBezTo>
                <a:cubicBezTo>
                  <a:pt x="32" y="12"/>
                  <a:pt x="32" y="12"/>
                  <a:pt x="32" y="12"/>
                </a:cubicBezTo>
                <a:cubicBezTo>
                  <a:pt x="14" y="30"/>
                  <a:pt x="14" y="30"/>
                  <a:pt x="14" y="30"/>
                </a:cubicBezTo>
                <a:lnTo>
                  <a:pt x="12" y="28"/>
                </a:lnTo>
                <a:close/>
                <a:moveTo>
                  <a:pt x="17" y="33"/>
                </a:moveTo>
                <a:cubicBezTo>
                  <a:pt x="35" y="15"/>
                  <a:pt x="35" y="15"/>
                  <a:pt x="35" y="15"/>
                </a:cubicBezTo>
                <a:cubicBezTo>
                  <a:pt x="42" y="22"/>
                  <a:pt x="42" y="22"/>
                  <a:pt x="42" y="22"/>
                </a:cubicBezTo>
                <a:cubicBezTo>
                  <a:pt x="24" y="40"/>
                  <a:pt x="24" y="40"/>
                  <a:pt x="24" y="40"/>
                </a:cubicBezTo>
                <a:lnTo>
                  <a:pt x="17" y="33"/>
                </a:lnTo>
                <a:close/>
                <a:moveTo>
                  <a:pt x="30" y="123"/>
                </a:moveTo>
                <a:cubicBezTo>
                  <a:pt x="7" y="123"/>
                  <a:pt x="7" y="123"/>
                  <a:pt x="7" y="123"/>
                </a:cubicBezTo>
                <a:cubicBezTo>
                  <a:pt x="7" y="100"/>
                  <a:pt x="7" y="100"/>
                  <a:pt x="7" y="100"/>
                </a:cubicBezTo>
                <a:cubicBezTo>
                  <a:pt x="31" y="88"/>
                  <a:pt x="31" y="88"/>
                  <a:pt x="31" y="88"/>
                </a:cubicBezTo>
                <a:cubicBezTo>
                  <a:pt x="35" y="92"/>
                  <a:pt x="35" y="92"/>
                  <a:pt x="35" y="92"/>
                </a:cubicBezTo>
                <a:cubicBezTo>
                  <a:pt x="22" y="105"/>
                  <a:pt x="22" y="105"/>
                  <a:pt x="22" y="105"/>
                </a:cubicBezTo>
                <a:cubicBezTo>
                  <a:pt x="21" y="106"/>
                  <a:pt x="21" y="108"/>
                  <a:pt x="22" y="108"/>
                </a:cubicBezTo>
                <a:cubicBezTo>
                  <a:pt x="22" y="109"/>
                  <a:pt x="24" y="109"/>
                  <a:pt x="25" y="108"/>
                </a:cubicBezTo>
                <a:cubicBezTo>
                  <a:pt x="38" y="95"/>
                  <a:pt x="38" y="95"/>
                  <a:pt x="38" y="95"/>
                </a:cubicBezTo>
                <a:cubicBezTo>
                  <a:pt x="42" y="99"/>
                  <a:pt x="42" y="99"/>
                  <a:pt x="42" y="99"/>
                </a:cubicBezTo>
                <a:lnTo>
                  <a:pt x="30" y="123"/>
                </a:lnTo>
                <a:close/>
                <a:moveTo>
                  <a:pt x="48" y="99"/>
                </a:moveTo>
                <a:cubicBezTo>
                  <a:pt x="31" y="82"/>
                  <a:pt x="31" y="82"/>
                  <a:pt x="31" y="82"/>
                </a:cubicBezTo>
                <a:cubicBezTo>
                  <a:pt x="45" y="67"/>
                  <a:pt x="45" y="67"/>
                  <a:pt x="45" y="67"/>
                </a:cubicBezTo>
                <a:cubicBezTo>
                  <a:pt x="63" y="85"/>
                  <a:pt x="63" y="85"/>
                  <a:pt x="63" y="85"/>
                </a:cubicBezTo>
                <a:lnTo>
                  <a:pt x="48" y="99"/>
                </a:lnTo>
                <a:close/>
                <a:moveTo>
                  <a:pt x="125" y="123"/>
                </a:moveTo>
                <a:cubicBezTo>
                  <a:pt x="108" y="123"/>
                  <a:pt x="108" y="123"/>
                  <a:pt x="108" y="123"/>
                </a:cubicBezTo>
                <a:cubicBezTo>
                  <a:pt x="28" y="43"/>
                  <a:pt x="28" y="43"/>
                  <a:pt x="28" y="43"/>
                </a:cubicBezTo>
                <a:cubicBezTo>
                  <a:pt x="45" y="26"/>
                  <a:pt x="45" y="26"/>
                  <a:pt x="45" y="26"/>
                </a:cubicBezTo>
                <a:cubicBezTo>
                  <a:pt x="46" y="27"/>
                  <a:pt x="46" y="27"/>
                  <a:pt x="46" y="27"/>
                </a:cubicBezTo>
                <a:cubicBezTo>
                  <a:pt x="72" y="53"/>
                  <a:pt x="117" y="98"/>
                  <a:pt x="125" y="105"/>
                </a:cubicBezTo>
                <a:cubicBezTo>
                  <a:pt x="125" y="106"/>
                  <a:pt x="125" y="106"/>
                  <a:pt x="125" y="106"/>
                </a:cubicBezTo>
                <a:lnTo>
                  <a:pt x="125" y="123"/>
                </a:lnTo>
                <a:close/>
              </a:path>
            </a:pathLst>
          </a:custGeom>
          <a:solidFill>
            <a:srgbClr val="6DA94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nvGrpSpPr>
          <p:cNvPr id="49" name="组合 48"/>
          <p:cNvGrpSpPr/>
          <p:nvPr/>
        </p:nvGrpSpPr>
        <p:grpSpPr>
          <a:xfrm>
            <a:off x="10001250" y="2411967"/>
            <a:ext cx="368300" cy="481013"/>
            <a:chOff x="9274175" y="3190875"/>
            <a:chExt cx="368300" cy="481013"/>
          </a:xfrm>
          <a:solidFill>
            <a:srgbClr val="6DA945"/>
          </a:solidFill>
        </p:grpSpPr>
        <p:sp>
          <p:nvSpPr>
            <p:cNvPr id="50" name="Freeform 111"/>
            <p:cNvSpPr>
              <a:spLocks noEditPoints="1"/>
            </p:cNvSpPr>
            <p:nvPr/>
          </p:nvSpPr>
          <p:spPr bwMode="auto">
            <a:xfrm>
              <a:off x="9274175" y="3190875"/>
              <a:ext cx="368300" cy="481013"/>
            </a:xfrm>
            <a:custGeom>
              <a:avLst/>
              <a:gdLst>
                <a:gd name="T0" fmla="*/ 97 w 98"/>
                <a:gd name="T1" fmla="*/ 46 h 128"/>
                <a:gd name="T2" fmla="*/ 92 w 98"/>
                <a:gd name="T3" fmla="*/ 27 h 128"/>
                <a:gd name="T4" fmla="*/ 89 w 98"/>
                <a:gd name="T5" fmla="*/ 23 h 128"/>
                <a:gd name="T6" fmla="*/ 75 w 98"/>
                <a:gd name="T7" fmla="*/ 9 h 128"/>
                <a:gd name="T8" fmla="*/ 71 w 98"/>
                <a:gd name="T9" fmla="*/ 6 h 128"/>
                <a:gd name="T10" fmla="*/ 52 w 98"/>
                <a:gd name="T11" fmla="*/ 1 h 128"/>
                <a:gd name="T12" fmla="*/ 38 w 98"/>
                <a:gd name="T13" fmla="*/ 9 h 128"/>
                <a:gd name="T14" fmla="*/ 25 w 98"/>
                <a:gd name="T15" fmla="*/ 7 h 128"/>
                <a:gd name="T16" fmla="*/ 20 w 98"/>
                <a:gd name="T17" fmla="*/ 20 h 128"/>
                <a:gd name="T18" fmla="*/ 7 w 98"/>
                <a:gd name="T19" fmla="*/ 24 h 128"/>
                <a:gd name="T20" fmla="*/ 9 w 98"/>
                <a:gd name="T21" fmla="*/ 38 h 128"/>
                <a:gd name="T22" fmla="*/ 0 w 98"/>
                <a:gd name="T23" fmla="*/ 49 h 128"/>
                <a:gd name="T24" fmla="*/ 9 w 98"/>
                <a:gd name="T25" fmla="*/ 60 h 128"/>
                <a:gd name="T26" fmla="*/ 7 w 98"/>
                <a:gd name="T27" fmla="*/ 73 h 128"/>
                <a:gd name="T28" fmla="*/ 20 w 98"/>
                <a:gd name="T29" fmla="*/ 78 h 128"/>
                <a:gd name="T30" fmla="*/ 25 w 98"/>
                <a:gd name="T31" fmla="*/ 91 h 128"/>
                <a:gd name="T32" fmla="*/ 30 w 98"/>
                <a:gd name="T33" fmla="*/ 91 h 128"/>
                <a:gd name="T34" fmla="*/ 34 w 98"/>
                <a:gd name="T35" fmla="*/ 128 h 128"/>
                <a:gd name="T36" fmla="*/ 49 w 98"/>
                <a:gd name="T37" fmla="*/ 115 h 128"/>
                <a:gd name="T38" fmla="*/ 64 w 98"/>
                <a:gd name="T39" fmla="*/ 128 h 128"/>
                <a:gd name="T40" fmla="*/ 68 w 98"/>
                <a:gd name="T41" fmla="*/ 91 h 128"/>
                <a:gd name="T42" fmla="*/ 73 w 98"/>
                <a:gd name="T43" fmla="*/ 91 h 128"/>
                <a:gd name="T44" fmla="*/ 78 w 98"/>
                <a:gd name="T45" fmla="*/ 78 h 128"/>
                <a:gd name="T46" fmla="*/ 91 w 98"/>
                <a:gd name="T47" fmla="*/ 73 h 128"/>
                <a:gd name="T48" fmla="*/ 89 w 98"/>
                <a:gd name="T49" fmla="*/ 60 h 128"/>
                <a:gd name="T50" fmla="*/ 98 w 98"/>
                <a:gd name="T51" fmla="*/ 49 h 128"/>
                <a:gd name="T52" fmla="*/ 52 w 98"/>
                <a:gd name="T53" fmla="*/ 112 h 128"/>
                <a:gd name="T54" fmla="*/ 34 w 98"/>
                <a:gd name="T55" fmla="*/ 123 h 128"/>
                <a:gd name="T56" fmla="*/ 38 w 98"/>
                <a:gd name="T57" fmla="*/ 89 h 128"/>
                <a:gd name="T58" fmla="*/ 52 w 98"/>
                <a:gd name="T59" fmla="*/ 97 h 128"/>
                <a:gd name="T60" fmla="*/ 64 w 98"/>
                <a:gd name="T61" fmla="*/ 90 h 128"/>
                <a:gd name="T62" fmla="*/ 84 w 98"/>
                <a:gd name="T63" fmla="*/ 58 h 128"/>
                <a:gd name="T64" fmla="*/ 75 w 98"/>
                <a:gd name="T65" fmla="*/ 75 h 128"/>
                <a:gd name="T66" fmla="*/ 58 w 98"/>
                <a:gd name="T67" fmla="*/ 84 h 128"/>
                <a:gd name="T68" fmla="*/ 39 w 98"/>
                <a:gd name="T69" fmla="*/ 84 h 128"/>
                <a:gd name="T70" fmla="*/ 23 w 98"/>
                <a:gd name="T71" fmla="*/ 75 h 128"/>
                <a:gd name="T72" fmla="*/ 14 w 98"/>
                <a:gd name="T73" fmla="*/ 58 h 128"/>
                <a:gd name="T74" fmla="*/ 14 w 98"/>
                <a:gd name="T75" fmla="*/ 39 h 128"/>
                <a:gd name="T76" fmla="*/ 23 w 98"/>
                <a:gd name="T77" fmla="*/ 23 h 128"/>
                <a:gd name="T78" fmla="*/ 40 w 98"/>
                <a:gd name="T79" fmla="*/ 13 h 128"/>
                <a:gd name="T80" fmla="*/ 58 w 98"/>
                <a:gd name="T81" fmla="*/ 13 h 128"/>
                <a:gd name="T82" fmla="*/ 75 w 98"/>
                <a:gd name="T83" fmla="*/ 23 h 128"/>
                <a:gd name="T84" fmla="*/ 84 w 98"/>
                <a:gd name="T85" fmla="*/ 39 h 128"/>
                <a:gd name="T86" fmla="*/ 84 w 98"/>
                <a:gd name="T87"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8" h="128">
                  <a:moveTo>
                    <a:pt x="98" y="49"/>
                  </a:moveTo>
                  <a:cubicBezTo>
                    <a:pt x="98" y="48"/>
                    <a:pt x="97" y="47"/>
                    <a:pt x="97" y="46"/>
                  </a:cubicBezTo>
                  <a:cubicBezTo>
                    <a:pt x="89" y="38"/>
                    <a:pt x="89" y="38"/>
                    <a:pt x="89" y="38"/>
                  </a:cubicBezTo>
                  <a:cubicBezTo>
                    <a:pt x="92" y="27"/>
                    <a:pt x="92" y="27"/>
                    <a:pt x="92" y="27"/>
                  </a:cubicBezTo>
                  <a:cubicBezTo>
                    <a:pt x="92" y="26"/>
                    <a:pt x="92" y="25"/>
                    <a:pt x="91" y="24"/>
                  </a:cubicBezTo>
                  <a:cubicBezTo>
                    <a:pt x="91" y="24"/>
                    <a:pt x="90" y="23"/>
                    <a:pt x="89" y="23"/>
                  </a:cubicBezTo>
                  <a:cubicBezTo>
                    <a:pt x="78" y="20"/>
                    <a:pt x="78" y="20"/>
                    <a:pt x="78" y="20"/>
                  </a:cubicBezTo>
                  <a:cubicBezTo>
                    <a:pt x="75" y="9"/>
                    <a:pt x="75" y="9"/>
                    <a:pt x="75" y="9"/>
                  </a:cubicBezTo>
                  <a:cubicBezTo>
                    <a:pt x="75" y="8"/>
                    <a:pt x="74" y="7"/>
                    <a:pt x="73" y="7"/>
                  </a:cubicBezTo>
                  <a:cubicBezTo>
                    <a:pt x="73" y="6"/>
                    <a:pt x="72" y="6"/>
                    <a:pt x="71" y="6"/>
                  </a:cubicBezTo>
                  <a:cubicBezTo>
                    <a:pt x="60" y="9"/>
                    <a:pt x="60" y="9"/>
                    <a:pt x="60" y="9"/>
                  </a:cubicBezTo>
                  <a:cubicBezTo>
                    <a:pt x="52" y="1"/>
                    <a:pt x="52" y="1"/>
                    <a:pt x="52" y="1"/>
                  </a:cubicBezTo>
                  <a:cubicBezTo>
                    <a:pt x="50" y="0"/>
                    <a:pt x="48" y="0"/>
                    <a:pt x="46" y="1"/>
                  </a:cubicBezTo>
                  <a:cubicBezTo>
                    <a:pt x="38" y="9"/>
                    <a:pt x="38" y="9"/>
                    <a:pt x="38" y="9"/>
                  </a:cubicBezTo>
                  <a:cubicBezTo>
                    <a:pt x="27" y="6"/>
                    <a:pt x="27" y="6"/>
                    <a:pt x="27" y="6"/>
                  </a:cubicBezTo>
                  <a:cubicBezTo>
                    <a:pt x="27" y="6"/>
                    <a:pt x="25" y="6"/>
                    <a:pt x="25" y="7"/>
                  </a:cubicBezTo>
                  <a:cubicBezTo>
                    <a:pt x="24" y="7"/>
                    <a:pt x="23" y="8"/>
                    <a:pt x="23" y="9"/>
                  </a:cubicBezTo>
                  <a:cubicBezTo>
                    <a:pt x="20" y="20"/>
                    <a:pt x="20" y="20"/>
                    <a:pt x="20" y="20"/>
                  </a:cubicBezTo>
                  <a:cubicBezTo>
                    <a:pt x="9" y="23"/>
                    <a:pt x="9" y="23"/>
                    <a:pt x="9" y="23"/>
                  </a:cubicBezTo>
                  <a:cubicBezTo>
                    <a:pt x="8" y="23"/>
                    <a:pt x="7" y="24"/>
                    <a:pt x="7" y="24"/>
                  </a:cubicBezTo>
                  <a:cubicBezTo>
                    <a:pt x="6" y="25"/>
                    <a:pt x="6" y="26"/>
                    <a:pt x="6" y="27"/>
                  </a:cubicBezTo>
                  <a:cubicBezTo>
                    <a:pt x="9" y="38"/>
                    <a:pt x="9" y="38"/>
                    <a:pt x="9" y="38"/>
                  </a:cubicBezTo>
                  <a:cubicBezTo>
                    <a:pt x="1" y="46"/>
                    <a:pt x="1" y="46"/>
                    <a:pt x="1" y="46"/>
                  </a:cubicBezTo>
                  <a:cubicBezTo>
                    <a:pt x="1" y="47"/>
                    <a:pt x="0" y="48"/>
                    <a:pt x="0" y="49"/>
                  </a:cubicBezTo>
                  <a:cubicBezTo>
                    <a:pt x="0" y="50"/>
                    <a:pt x="1" y="51"/>
                    <a:pt x="1" y="52"/>
                  </a:cubicBezTo>
                  <a:cubicBezTo>
                    <a:pt x="9" y="60"/>
                    <a:pt x="9" y="60"/>
                    <a:pt x="9" y="60"/>
                  </a:cubicBezTo>
                  <a:cubicBezTo>
                    <a:pt x="6" y="70"/>
                    <a:pt x="6" y="70"/>
                    <a:pt x="6" y="70"/>
                  </a:cubicBezTo>
                  <a:cubicBezTo>
                    <a:pt x="6" y="71"/>
                    <a:pt x="6" y="72"/>
                    <a:pt x="7" y="73"/>
                  </a:cubicBezTo>
                  <a:cubicBezTo>
                    <a:pt x="7" y="74"/>
                    <a:pt x="8" y="75"/>
                    <a:pt x="9" y="75"/>
                  </a:cubicBezTo>
                  <a:cubicBezTo>
                    <a:pt x="20" y="78"/>
                    <a:pt x="20" y="78"/>
                    <a:pt x="20" y="78"/>
                  </a:cubicBezTo>
                  <a:cubicBezTo>
                    <a:pt x="23" y="89"/>
                    <a:pt x="23" y="89"/>
                    <a:pt x="23" y="89"/>
                  </a:cubicBezTo>
                  <a:cubicBezTo>
                    <a:pt x="23" y="90"/>
                    <a:pt x="24" y="91"/>
                    <a:pt x="25" y="91"/>
                  </a:cubicBezTo>
                  <a:cubicBezTo>
                    <a:pt x="25" y="92"/>
                    <a:pt x="26" y="92"/>
                    <a:pt x="27" y="92"/>
                  </a:cubicBezTo>
                  <a:cubicBezTo>
                    <a:pt x="30" y="91"/>
                    <a:pt x="30" y="91"/>
                    <a:pt x="30" y="91"/>
                  </a:cubicBezTo>
                  <a:cubicBezTo>
                    <a:pt x="30" y="124"/>
                    <a:pt x="30" y="124"/>
                    <a:pt x="30" y="124"/>
                  </a:cubicBezTo>
                  <a:cubicBezTo>
                    <a:pt x="30" y="126"/>
                    <a:pt x="32" y="128"/>
                    <a:pt x="34" y="128"/>
                  </a:cubicBezTo>
                  <a:cubicBezTo>
                    <a:pt x="35" y="128"/>
                    <a:pt x="36" y="128"/>
                    <a:pt x="37" y="127"/>
                  </a:cubicBezTo>
                  <a:cubicBezTo>
                    <a:pt x="49" y="115"/>
                    <a:pt x="49" y="115"/>
                    <a:pt x="49" y="115"/>
                  </a:cubicBezTo>
                  <a:cubicBezTo>
                    <a:pt x="61" y="127"/>
                    <a:pt x="61" y="127"/>
                    <a:pt x="61" y="127"/>
                  </a:cubicBezTo>
                  <a:cubicBezTo>
                    <a:pt x="62" y="128"/>
                    <a:pt x="63" y="128"/>
                    <a:pt x="64" y="128"/>
                  </a:cubicBezTo>
                  <a:cubicBezTo>
                    <a:pt x="66" y="128"/>
                    <a:pt x="68" y="126"/>
                    <a:pt x="68" y="124"/>
                  </a:cubicBezTo>
                  <a:cubicBezTo>
                    <a:pt x="68" y="91"/>
                    <a:pt x="68" y="91"/>
                    <a:pt x="68" y="91"/>
                  </a:cubicBezTo>
                  <a:cubicBezTo>
                    <a:pt x="71" y="92"/>
                    <a:pt x="71" y="92"/>
                    <a:pt x="71" y="92"/>
                  </a:cubicBezTo>
                  <a:cubicBezTo>
                    <a:pt x="72" y="92"/>
                    <a:pt x="73" y="92"/>
                    <a:pt x="73" y="91"/>
                  </a:cubicBezTo>
                  <a:cubicBezTo>
                    <a:pt x="74" y="91"/>
                    <a:pt x="75" y="90"/>
                    <a:pt x="75" y="89"/>
                  </a:cubicBezTo>
                  <a:cubicBezTo>
                    <a:pt x="78" y="78"/>
                    <a:pt x="78" y="78"/>
                    <a:pt x="78" y="78"/>
                  </a:cubicBezTo>
                  <a:cubicBezTo>
                    <a:pt x="89" y="75"/>
                    <a:pt x="89" y="75"/>
                    <a:pt x="89" y="75"/>
                  </a:cubicBezTo>
                  <a:cubicBezTo>
                    <a:pt x="90" y="75"/>
                    <a:pt x="91" y="74"/>
                    <a:pt x="91" y="73"/>
                  </a:cubicBezTo>
                  <a:cubicBezTo>
                    <a:pt x="92" y="72"/>
                    <a:pt x="92" y="71"/>
                    <a:pt x="92" y="70"/>
                  </a:cubicBezTo>
                  <a:cubicBezTo>
                    <a:pt x="89" y="60"/>
                    <a:pt x="89" y="60"/>
                    <a:pt x="89" y="60"/>
                  </a:cubicBezTo>
                  <a:cubicBezTo>
                    <a:pt x="97" y="52"/>
                    <a:pt x="97" y="52"/>
                    <a:pt x="97" y="52"/>
                  </a:cubicBezTo>
                  <a:cubicBezTo>
                    <a:pt x="97" y="51"/>
                    <a:pt x="98" y="50"/>
                    <a:pt x="98" y="49"/>
                  </a:cubicBezTo>
                  <a:close/>
                  <a:moveTo>
                    <a:pt x="64" y="123"/>
                  </a:moveTo>
                  <a:cubicBezTo>
                    <a:pt x="52" y="112"/>
                    <a:pt x="52" y="112"/>
                    <a:pt x="52" y="112"/>
                  </a:cubicBezTo>
                  <a:cubicBezTo>
                    <a:pt x="50" y="110"/>
                    <a:pt x="48" y="110"/>
                    <a:pt x="46" y="112"/>
                  </a:cubicBezTo>
                  <a:cubicBezTo>
                    <a:pt x="34" y="123"/>
                    <a:pt x="34" y="123"/>
                    <a:pt x="34" y="123"/>
                  </a:cubicBezTo>
                  <a:cubicBezTo>
                    <a:pt x="34" y="90"/>
                    <a:pt x="34" y="90"/>
                    <a:pt x="34" y="90"/>
                  </a:cubicBezTo>
                  <a:cubicBezTo>
                    <a:pt x="38" y="89"/>
                    <a:pt x="38" y="89"/>
                    <a:pt x="38" y="89"/>
                  </a:cubicBezTo>
                  <a:cubicBezTo>
                    <a:pt x="46" y="97"/>
                    <a:pt x="46" y="97"/>
                    <a:pt x="46" y="97"/>
                  </a:cubicBezTo>
                  <a:cubicBezTo>
                    <a:pt x="48" y="98"/>
                    <a:pt x="50" y="98"/>
                    <a:pt x="52" y="97"/>
                  </a:cubicBezTo>
                  <a:cubicBezTo>
                    <a:pt x="60" y="89"/>
                    <a:pt x="60" y="89"/>
                    <a:pt x="60" y="89"/>
                  </a:cubicBezTo>
                  <a:cubicBezTo>
                    <a:pt x="64" y="90"/>
                    <a:pt x="64" y="90"/>
                    <a:pt x="64" y="90"/>
                  </a:cubicBezTo>
                  <a:lnTo>
                    <a:pt x="64" y="123"/>
                  </a:lnTo>
                  <a:close/>
                  <a:moveTo>
                    <a:pt x="84" y="58"/>
                  </a:moveTo>
                  <a:cubicBezTo>
                    <a:pt x="88" y="71"/>
                    <a:pt x="88" y="71"/>
                    <a:pt x="88" y="71"/>
                  </a:cubicBezTo>
                  <a:cubicBezTo>
                    <a:pt x="75" y="75"/>
                    <a:pt x="75" y="75"/>
                    <a:pt x="75" y="75"/>
                  </a:cubicBezTo>
                  <a:cubicBezTo>
                    <a:pt x="71" y="87"/>
                    <a:pt x="71" y="87"/>
                    <a:pt x="71" y="87"/>
                  </a:cubicBezTo>
                  <a:cubicBezTo>
                    <a:pt x="58" y="84"/>
                    <a:pt x="58" y="84"/>
                    <a:pt x="58" y="84"/>
                  </a:cubicBezTo>
                  <a:cubicBezTo>
                    <a:pt x="49" y="93"/>
                    <a:pt x="49" y="93"/>
                    <a:pt x="49" y="93"/>
                  </a:cubicBezTo>
                  <a:cubicBezTo>
                    <a:pt x="39" y="84"/>
                    <a:pt x="39" y="84"/>
                    <a:pt x="39" y="84"/>
                  </a:cubicBezTo>
                  <a:cubicBezTo>
                    <a:pt x="27" y="87"/>
                    <a:pt x="27" y="87"/>
                    <a:pt x="27" y="87"/>
                  </a:cubicBezTo>
                  <a:cubicBezTo>
                    <a:pt x="23" y="75"/>
                    <a:pt x="23" y="75"/>
                    <a:pt x="23" y="75"/>
                  </a:cubicBezTo>
                  <a:cubicBezTo>
                    <a:pt x="10" y="71"/>
                    <a:pt x="10" y="71"/>
                    <a:pt x="10" y="71"/>
                  </a:cubicBezTo>
                  <a:cubicBezTo>
                    <a:pt x="14" y="58"/>
                    <a:pt x="14" y="58"/>
                    <a:pt x="14" y="58"/>
                  </a:cubicBezTo>
                  <a:cubicBezTo>
                    <a:pt x="4" y="49"/>
                    <a:pt x="4" y="49"/>
                    <a:pt x="4" y="49"/>
                  </a:cubicBezTo>
                  <a:cubicBezTo>
                    <a:pt x="14" y="39"/>
                    <a:pt x="14" y="39"/>
                    <a:pt x="14" y="39"/>
                  </a:cubicBezTo>
                  <a:cubicBezTo>
                    <a:pt x="10" y="27"/>
                    <a:pt x="10" y="27"/>
                    <a:pt x="10" y="27"/>
                  </a:cubicBezTo>
                  <a:cubicBezTo>
                    <a:pt x="23" y="23"/>
                    <a:pt x="23" y="23"/>
                    <a:pt x="23" y="23"/>
                  </a:cubicBezTo>
                  <a:cubicBezTo>
                    <a:pt x="27" y="10"/>
                    <a:pt x="27" y="10"/>
                    <a:pt x="27" y="10"/>
                  </a:cubicBezTo>
                  <a:cubicBezTo>
                    <a:pt x="40" y="13"/>
                    <a:pt x="40" y="13"/>
                    <a:pt x="40" y="13"/>
                  </a:cubicBezTo>
                  <a:cubicBezTo>
                    <a:pt x="49" y="4"/>
                    <a:pt x="49" y="4"/>
                    <a:pt x="49" y="4"/>
                  </a:cubicBezTo>
                  <a:cubicBezTo>
                    <a:pt x="58" y="13"/>
                    <a:pt x="58" y="13"/>
                    <a:pt x="58" y="13"/>
                  </a:cubicBezTo>
                  <a:cubicBezTo>
                    <a:pt x="71" y="10"/>
                    <a:pt x="71" y="10"/>
                    <a:pt x="71" y="10"/>
                  </a:cubicBezTo>
                  <a:cubicBezTo>
                    <a:pt x="75" y="23"/>
                    <a:pt x="75" y="23"/>
                    <a:pt x="75" y="23"/>
                  </a:cubicBezTo>
                  <a:cubicBezTo>
                    <a:pt x="88" y="27"/>
                    <a:pt x="88" y="27"/>
                    <a:pt x="88" y="27"/>
                  </a:cubicBezTo>
                  <a:cubicBezTo>
                    <a:pt x="84" y="39"/>
                    <a:pt x="84" y="39"/>
                    <a:pt x="84" y="39"/>
                  </a:cubicBezTo>
                  <a:cubicBezTo>
                    <a:pt x="94" y="49"/>
                    <a:pt x="94" y="49"/>
                    <a:pt x="94" y="49"/>
                  </a:cubicBezTo>
                  <a:lnTo>
                    <a:pt x="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1" name="Freeform 112"/>
            <p:cNvSpPr>
              <a:spLocks noEditPoints="1"/>
            </p:cNvSpPr>
            <p:nvPr/>
          </p:nvSpPr>
          <p:spPr bwMode="auto">
            <a:xfrm>
              <a:off x="9378950" y="3295650"/>
              <a:ext cx="157163" cy="157163"/>
            </a:xfrm>
            <a:custGeom>
              <a:avLst/>
              <a:gdLst>
                <a:gd name="T0" fmla="*/ 21 w 42"/>
                <a:gd name="T1" fmla="*/ 0 h 42"/>
                <a:gd name="T2" fmla="*/ 0 w 42"/>
                <a:gd name="T3" fmla="*/ 21 h 42"/>
                <a:gd name="T4" fmla="*/ 21 w 42"/>
                <a:gd name="T5" fmla="*/ 42 h 42"/>
                <a:gd name="T6" fmla="*/ 42 w 42"/>
                <a:gd name="T7" fmla="*/ 21 h 42"/>
                <a:gd name="T8" fmla="*/ 21 w 42"/>
                <a:gd name="T9" fmla="*/ 0 h 42"/>
                <a:gd name="T10" fmla="*/ 21 w 42"/>
                <a:gd name="T11" fmla="*/ 37 h 42"/>
                <a:gd name="T12" fmla="*/ 5 w 42"/>
                <a:gd name="T13" fmla="*/ 21 h 42"/>
                <a:gd name="T14" fmla="*/ 21 w 42"/>
                <a:gd name="T15" fmla="*/ 5 h 42"/>
                <a:gd name="T16" fmla="*/ 37 w 42"/>
                <a:gd name="T17" fmla="*/ 21 h 42"/>
                <a:gd name="T18" fmla="*/ 21 w 42"/>
                <a:gd name="T19"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21" y="0"/>
                  </a:moveTo>
                  <a:cubicBezTo>
                    <a:pt x="10" y="0"/>
                    <a:pt x="0" y="9"/>
                    <a:pt x="0" y="21"/>
                  </a:cubicBezTo>
                  <a:cubicBezTo>
                    <a:pt x="0" y="32"/>
                    <a:pt x="10" y="42"/>
                    <a:pt x="21" y="42"/>
                  </a:cubicBezTo>
                  <a:cubicBezTo>
                    <a:pt x="32" y="42"/>
                    <a:pt x="42" y="32"/>
                    <a:pt x="42" y="21"/>
                  </a:cubicBezTo>
                  <a:cubicBezTo>
                    <a:pt x="42" y="9"/>
                    <a:pt x="32" y="0"/>
                    <a:pt x="21" y="0"/>
                  </a:cubicBezTo>
                  <a:close/>
                  <a:moveTo>
                    <a:pt x="21" y="37"/>
                  </a:moveTo>
                  <a:cubicBezTo>
                    <a:pt x="12" y="37"/>
                    <a:pt x="5" y="30"/>
                    <a:pt x="5" y="21"/>
                  </a:cubicBezTo>
                  <a:cubicBezTo>
                    <a:pt x="5" y="12"/>
                    <a:pt x="12" y="5"/>
                    <a:pt x="21" y="5"/>
                  </a:cubicBezTo>
                  <a:cubicBezTo>
                    <a:pt x="30" y="5"/>
                    <a:pt x="37" y="12"/>
                    <a:pt x="37" y="21"/>
                  </a:cubicBezTo>
                  <a:cubicBezTo>
                    <a:pt x="37" y="30"/>
                    <a:pt x="30" y="37"/>
                    <a:pt x="2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2" name="组合 51"/>
          <p:cNvGrpSpPr/>
          <p:nvPr/>
        </p:nvGrpSpPr>
        <p:grpSpPr>
          <a:xfrm>
            <a:off x="4535165" y="2469066"/>
            <a:ext cx="364410" cy="366815"/>
            <a:chOff x="8256588" y="1266825"/>
            <a:chExt cx="481013" cy="484188"/>
          </a:xfrm>
          <a:solidFill>
            <a:srgbClr val="6DA945"/>
          </a:solidFill>
        </p:grpSpPr>
        <p:sp>
          <p:nvSpPr>
            <p:cNvPr id="53" name="Freeform 191"/>
            <p:cNvSpPr>
              <a:spLocks noEditPoints="1"/>
            </p:cNvSpPr>
            <p:nvPr/>
          </p:nvSpPr>
          <p:spPr bwMode="auto">
            <a:xfrm>
              <a:off x="8256588" y="1266825"/>
              <a:ext cx="481013" cy="484188"/>
            </a:xfrm>
            <a:custGeom>
              <a:avLst/>
              <a:gdLst>
                <a:gd name="T0" fmla="*/ 128 w 128"/>
                <a:gd name="T1" fmla="*/ 2 h 129"/>
                <a:gd name="T2" fmla="*/ 127 w 128"/>
                <a:gd name="T3" fmla="*/ 1 h 129"/>
                <a:gd name="T4" fmla="*/ 126 w 128"/>
                <a:gd name="T5" fmla="*/ 0 h 129"/>
                <a:gd name="T6" fmla="*/ 63 w 128"/>
                <a:gd name="T7" fmla="*/ 0 h 129"/>
                <a:gd name="T8" fmla="*/ 61 w 128"/>
                <a:gd name="T9" fmla="*/ 1 h 129"/>
                <a:gd name="T10" fmla="*/ 2 w 128"/>
                <a:gd name="T11" fmla="*/ 60 h 129"/>
                <a:gd name="T12" fmla="*/ 0 w 128"/>
                <a:gd name="T13" fmla="*/ 65 h 129"/>
                <a:gd name="T14" fmla="*/ 2 w 128"/>
                <a:gd name="T15" fmla="*/ 69 h 129"/>
                <a:gd name="T16" fmla="*/ 59 w 128"/>
                <a:gd name="T17" fmla="*/ 126 h 129"/>
                <a:gd name="T18" fmla="*/ 68 w 128"/>
                <a:gd name="T19" fmla="*/ 126 h 129"/>
                <a:gd name="T20" fmla="*/ 127 w 128"/>
                <a:gd name="T21" fmla="*/ 67 h 129"/>
                <a:gd name="T22" fmla="*/ 128 w 128"/>
                <a:gd name="T23" fmla="*/ 65 h 129"/>
                <a:gd name="T24" fmla="*/ 128 w 128"/>
                <a:gd name="T25" fmla="*/ 65 h 129"/>
                <a:gd name="T26" fmla="*/ 128 w 128"/>
                <a:gd name="T27" fmla="*/ 2 h 129"/>
                <a:gd name="T28" fmla="*/ 64 w 128"/>
                <a:gd name="T29" fmla="*/ 124 h 129"/>
                <a:gd name="T30" fmla="*/ 4 w 128"/>
                <a:gd name="T31" fmla="*/ 65 h 129"/>
                <a:gd name="T32" fmla="*/ 64 w 128"/>
                <a:gd name="T33" fmla="*/ 5 h 129"/>
                <a:gd name="T34" fmla="*/ 123 w 128"/>
                <a:gd name="T35" fmla="*/ 5 h 129"/>
                <a:gd name="T36" fmla="*/ 123 w 128"/>
                <a:gd name="T37" fmla="*/ 64 h 129"/>
                <a:gd name="T38" fmla="*/ 64 w 128"/>
                <a:gd name="T39" fmla="*/ 12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9">
                  <a:moveTo>
                    <a:pt x="128" y="2"/>
                  </a:moveTo>
                  <a:cubicBezTo>
                    <a:pt x="128" y="2"/>
                    <a:pt x="128" y="1"/>
                    <a:pt x="127" y="1"/>
                  </a:cubicBezTo>
                  <a:cubicBezTo>
                    <a:pt x="127" y="0"/>
                    <a:pt x="126" y="0"/>
                    <a:pt x="126" y="0"/>
                  </a:cubicBezTo>
                  <a:cubicBezTo>
                    <a:pt x="63" y="0"/>
                    <a:pt x="63" y="0"/>
                    <a:pt x="63" y="0"/>
                  </a:cubicBezTo>
                  <a:cubicBezTo>
                    <a:pt x="62" y="0"/>
                    <a:pt x="62" y="0"/>
                    <a:pt x="61" y="1"/>
                  </a:cubicBezTo>
                  <a:cubicBezTo>
                    <a:pt x="2" y="60"/>
                    <a:pt x="2" y="60"/>
                    <a:pt x="2" y="60"/>
                  </a:cubicBezTo>
                  <a:cubicBezTo>
                    <a:pt x="1" y="61"/>
                    <a:pt x="0" y="63"/>
                    <a:pt x="0" y="65"/>
                  </a:cubicBezTo>
                  <a:cubicBezTo>
                    <a:pt x="0" y="66"/>
                    <a:pt x="1" y="68"/>
                    <a:pt x="2" y="69"/>
                  </a:cubicBezTo>
                  <a:cubicBezTo>
                    <a:pt x="59" y="126"/>
                    <a:pt x="59" y="126"/>
                    <a:pt x="59" y="126"/>
                  </a:cubicBezTo>
                  <a:cubicBezTo>
                    <a:pt x="62" y="129"/>
                    <a:pt x="66" y="129"/>
                    <a:pt x="68" y="126"/>
                  </a:cubicBezTo>
                  <a:cubicBezTo>
                    <a:pt x="127" y="67"/>
                    <a:pt x="127" y="67"/>
                    <a:pt x="127" y="67"/>
                  </a:cubicBezTo>
                  <a:cubicBezTo>
                    <a:pt x="128" y="67"/>
                    <a:pt x="128" y="66"/>
                    <a:pt x="128" y="65"/>
                  </a:cubicBezTo>
                  <a:cubicBezTo>
                    <a:pt x="128" y="65"/>
                    <a:pt x="128" y="65"/>
                    <a:pt x="128" y="65"/>
                  </a:cubicBezTo>
                  <a:lnTo>
                    <a:pt x="128" y="2"/>
                  </a:lnTo>
                  <a:close/>
                  <a:moveTo>
                    <a:pt x="64" y="124"/>
                  </a:moveTo>
                  <a:cubicBezTo>
                    <a:pt x="4" y="65"/>
                    <a:pt x="4" y="65"/>
                    <a:pt x="4" y="65"/>
                  </a:cubicBezTo>
                  <a:cubicBezTo>
                    <a:pt x="64" y="5"/>
                    <a:pt x="64" y="5"/>
                    <a:pt x="64" y="5"/>
                  </a:cubicBezTo>
                  <a:cubicBezTo>
                    <a:pt x="123" y="5"/>
                    <a:pt x="123" y="5"/>
                    <a:pt x="123" y="5"/>
                  </a:cubicBezTo>
                  <a:cubicBezTo>
                    <a:pt x="123" y="64"/>
                    <a:pt x="123" y="64"/>
                    <a:pt x="123" y="64"/>
                  </a:cubicBezTo>
                  <a:lnTo>
                    <a:pt x="64"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4" name="Freeform 192"/>
            <p:cNvSpPr>
              <a:spLocks noEditPoints="1"/>
            </p:cNvSpPr>
            <p:nvPr/>
          </p:nvSpPr>
          <p:spPr bwMode="auto">
            <a:xfrm>
              <a:off x="8561388" y="1338263"/>
              <a:ext cx="107950" cy="104775"/>
            </a:xfrm>
            <a:custGeom>
              <a:avLst/>
              <a:gdLst>
                <a:gd name="T0" fmla="*/ 14 w 29"/>
                <a:gd name="T1" fmla="*/ 0 h 28"/>
                <a:gd name="T2" fmla="*/ 5 w 29"/>
                <a:gd name="T3" fmla="*/ 4 h 28"/>
                <a:gd name="T4" fmla="*/ 5 w 29"/>
                <a:gd name="T5" fmla="*/ 23 h 28"/>
                <a:gd name="T6" fmla="*/ 24 w 29"/>
                <a:gd name="T7" fmla="*/ 23 h 28"/>
                <a:gd name="T8" fmla="*/ 24 w 29"/>
                <a:gd name="T9" fmla="*/ 4 h 28"/>
                <a:gd name="T10" fmla="*/ 14 w 29"/>
                <a:gd name="T11" fmla="*/ 0 h 28"/>
                <a:gd name="T12" fmla="*/ 21 w 29"/>
                <a:gd name="T13" fmla="*/ 20 h 28"/>
                <a:gd name="T14" fmla="*/ 14 w 29"/>
                <a:gd name="T15" fmla="*/ 23 h 28"/>
                <a:gd name="T16" fmla="*/ 8 w 29"/>
                <a:gd name="T17" fmla="*/ 20 h 28"/>
                <a:gd name="T18" fmla="*/ 8 w 29"/>
                <a:gd name="T19" fmla="*/ 8 h 28"/>
                <a:gd name="T20" fmla="*/ 21 w 29"/>
                <a:gd name="T21" fmla="*/ 8 h 28"/>
                <a:gd name="T22" fmla="*/ 21 w 29"/>
                <a:gd name="T23"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8">
                  <a:moveTo>
                    <a:pt x="14" y="0"/>
                  </a:moveTo>
                  <a:cubicBezTo>
                    <a:pt x="11" y="0"/>
                    <a:pt x="7" y="2"/>
                    <a:pt x="5" y="4"/>
                  </a:cubicBezTo>
                  <a:cubicBezTo>
                    <a:pt x="0" y="10"/>
                    <a:pt x="0" y="18"/>
                    <a:pt x="5" y="23"/>
                  </a:cubicBezTo>
                  <a:cubicBezTo>
                    <a:pt x="10" y="28"/>
                    <a:pt x="19" y="28"/>
                    <a:pt x="24" y="23"/>
                  </a:cubicBezTo>
                  <a:cubicBezTo>
                    <a:pt x="29" y="18"/>
                    <a:pt x="29" y="10"/>
                    <a:pt x="24" y="4"/>
                  </a:cubicBezTo>
                  <a:cubicBezTo>
                    <a:pt x="21" y="2"/>
                    <a:pt x="18" y="0"/>
                    <a:pt x="14" y="0"/>
                  </a:cubicBezTo>
                  <a:close/>
                  <a:moveTo>
                    <a:pt x="21" y="20"/>
                  </a:moveTo>
                  <a:cubicBezTo>
                    <a:pt x="19" y="22"/>
                    <a:pt x="17" y="23"/>
                    <a:pt x="14" y="23"/>
                  </a:cubicBezTo>
                  <a:cubicBezTo>
                    <a:pt x="12" y="23"/>
                    <a:pt x="10" y="22"/>
                    <a:pt x="8" y="20"/>
                  </a:cubicBezTo>
                  <a:cubicBezTo>
                    <a:pt x="5" y="17"/>
                    <a:pt x="5" y="11"/>
                    <a:pt x="8" y="8"/>
                  </a:cubicBezTo>
                  <a:cubicBezTo>
                    <a:pt x="11" y="4"/>
                    <a:pt x="17" y="4"/>
                    <a:pt x="21" y="8"/>
                  </a:cubicBezTo>
                  <a:cubicBezTo>
                    <a:pt x="24" y="11"/>
                    <a:pt x="24" y="17"/>
                    <a:pt x="21"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5" name="Freeform 193"/>
            <p:cNvSpPr/>
            <p:nvPr/>
          </p:nvSpPr>
          <p:spPr bwMode="auto">
            <a:xfrm>
              <a:off x="8358188" y="1401763"/>
              <a:ext cx="146050" cy="147638"/>
            </a:xfrm>
            <a:custGeom>
              <a:avLst/>
              <a:gdLst>
                <a:gd name="T0" fmla="*/ 39 w 39"/>
                <a:gd name="T1" fmla="*/ 0 h 39"/>
                <a:gd name="T2" fmla="*/ 37 w 39"/>
                <a:gd name="T3" fmla="*/ 0 h 39"/>
                <a:gd name="T4" fmla="*/ 35 w 39"/>
                <a:gd name="T5" fmla="*/ 0 h 39"/>
                <a:gd name="T6" fmla="*/ 1 w 39"/>
                <a:gd name="T7" fmla="*/ 35 h 39"/>
                <a:gd name="T8" fmla="*/ 1 w 39"/>
                <a:gd name="T9" fmla="*/ 38 h 39"/>
                <a:gd name="T10" fmla="*/ 4 w 39"/>
                <a:gd name="T11" fmla="*/ 38 h 39"/>
                <a:gd name="T12" fmla="*/ 39 w 39"/>
                <a:gd name="T13" fmla="*/ 4 h 39"/>
                <a:gd name="T14" fmla="*/ 39 w 39"/>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9" y="0"/>
                  </a:moveTo>
                  <a:cubicBezTo>
                    <a:pt x="38" y="0"/>
                    <a:pt x="38" y="0"/>
                    <a:pt x="37" y="0"/>
                  </a:cubicBezTo>
                  <a:cubicBezTo>
                    <a:pt x="36" y="0"/>
                    <a:pt x="36" y="0"/>
                    <a:pt x="35" y="0"/>
                  </a:cubicBezTo>
                  <a:cubicBezTo>
                    <a:pt x="1" y="35"/>
                    <a:pt x="1" y="35"/>
                    <a:pt x="1" y="35"/>
                  </a:cubicBezTo>
                  <a:cubicBezTo>
                    <a:pt x="0" y="36"/>
                    <a:pt x="0" y="37"/>
                    <a:pt x="1" y="38"/>
                  </a:cubicBezTo>
                  <a:cubicBezTo>
                    <a:pt x="2" y="39"/>
                    <a:pt x="3" y="39"/>
                    <a:pt x="4" y="38"/>
                  </a:cubicBezTo>
                  <a:cubicBezTo>
                    <a:pt x="39" y="4"/>
                    <a:pt x="39" y="4"/>
                    <a:pt x="39" y="4"/>
                  </a:cubicBezTo>
                  <a:cubicBezTo>
                    <a:pt x="39" y="3"/>
                    <a:pt x="39" y="1"/>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6" name="Freeform 194"/>
            <p:cNvSpPr/>
            <p:nvPr/>
          </p:nvSpPr>
          <p:spPr bwMode="auto">
            <a:xfrm>
              <a:off x="8407400" y="1450975"/>
              <a:ext cx="146050" cy="146050"/>
            </a:xfrm>
            <a:custGeom>
              <a:avLst/>
              <a:gdLst>
                <a:gd name="T0" fmla="*/ 39 w 39"/>
                <a:gd name="T1" fmla="*/ 2 h 39"/>
                <a:gd name="T2" fmla="*/ 39 w 39"/>
                <a:gd name="T3" fmla="*/ 1 h 39"/>
                <a:gd name="T4" fmla="*/ 37 w 39"/>
                <a:gd name="T5" fmla="*/ 0 h 39"/>
                <a:gd name="T6" fmla="*/ 35 w 39"/>
                <a:gd name="T7" fmla="*/ 1 h 39"/>
                <a:gd name="T8" fmla="*/ 1 w 39"/>
                <a:gd name="T9" fmla="*/ 35 h 39"/>
                <a:gd name="T10" fmla="*/ 0 w 39"/>
                <a:gd name="T11" fmla="*/ 36 h 39"/>
                <a:gd name="T12" fmla="*/ 1 w 39"/>
                <a:gd name="T13" fmla="*/ 38 h 39"/>
                <a:gd name="T14" fmla="*/ 4 w 39"/>
                <a:gd name="T15" fmla="*/ 38 h 39"/>
                <a:gd name="T16" fmla="*/ 39 w 39"/>
                <a:gd name="T17" fmla="*/ 4 h 39"/>
                <a:gd name="T18" fmla="*/ 39 w 39"/>
                <a:gd name="T19"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39" y="2"/>
                  </a:moveTo>
                  <a:cubicBezTo>
                    <a:pt x="39" y="2"/>
                    <a:pt x="39" y="1"/>
                    <a:pt x="39" y="1"/>
                  </a:cubicBezTo>
                  <a:cubicBezTo>
                    <a:pt x="38" y="0"/>
                    <a:pt x="38" y="0"/>
                    <a:pt x="37" y="0"/>
                  </a:cubicBezTo>
                  <a:cubicBezTo>
                    <a:pt x="36" y="0"/>
                    <a:pt x="36" y="0"/>
                    <a:pt x="35" y="1"/>
                  </a:cubicBezTo>
                  <a:cubicBezTo>
                    <a:pt x="1" y="35"/>
                    <a:pt x="1" y="35"/>
                    <a:pt x="1" y="35"/>
                  </a:cubicBezTo>
                  <a:cubicBezTo>
                    <a:pt x="1" y="35"/>
                    <a:pt x="0" y="36"/>
                    <a:pt x="0" y="36"/>
                  </a:cubicBezTo>
                  <a:cubicBezTo>
                    <a:pt x="0" y="37"/>
                    <a:pt x="1" y="38"/>
                    <a:pt x="1" y="38"/>
                  </a:cubicBezTo>
                  <a:cubicBezTo>
                    <a:pt x="2" y="39"/>
                    <a:pt x="4" y="39"/>
                    <a:pt x="4" y="38"/>
                  </a:cubicBezTo>
                  <a:cubicBezTo>
                    <a:pt x="39" y="4"/>
                    <a:pt x="39" y="4"/>
                    <a:pt x="39" y="4"/>
                  </a:cubicBezTo>
                  <a:cubicBezTo>
                    <a:pt x="39" y="3"/>
                    <a:pt x="39" y="3"/>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7" name="Freeform 195"/>
            <p:cNvSpPr/>
            <p:nvPr/>
          </p:nvSpPr>
          <p:spPr bwMode="auto">
            <a:xfrm>
              <a:off x="8455025" y="1500188"/>
              <a:ext cx="150813" cy="146050"/>
            </a:xfrm>
            <a:custGeom>
              <a:avLst/>
              <a:gdLst>
                <a:gd name="T0" fmla="*/ 37 w 40"/>
                <a:gd name="T1" fmla="*/ 0 h 39"/>
                <a:gd name="T2" fmla="*/ 36 w 40"/>
                <a:gd name="T3" fmla="*/ 1 h 39"/>
                <a:gd name="T4" fmla="*/ 1 w 40"/>
                <a:gd name="T5" fmla="*/ 35 h 39"/>
                <a:gd name="T6" fmla="*/ 1 w 40"/>
                <a:gd name="T7" fmla="*/ 38 h 39"/>
                <a:gd name="T8" fmla="*/ 4 w 40"/>
                <a:gd name="T9" fmla="*/ 38 h 39"/>
                <a:gd name="T10" fmla="*/ 39 w 40"/>
                <a:gd name="T11" fmla="*/ 4 h 39"/>
                <a:gd name="T12" fmla="*/ 39 w 40"/>
                <a:gd name="T13" fmla="*/ 1 h 39"/>
                <a:gd name="T14" fmla="*/ 37 w 40"/>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9">
                  <a:moveTo>
                    <a:pt x="37" y="0"/>
                  </a:moveTo>
                  <a:cubicBezTo>
                    <a:pt x="37" y="0"/>
                    <a:pt x="36" y="0"/>
                    <a:pt x="36" y="1"/>
                  </a:cubicBezTo>
                  <a:cubicBezTo>
                    <a:pt x="1" y="35"/>
                    <a:pt x="1" y="35"/>
                    <a:pt x="1" y="35"/>
                  </a:cubicBezTo>
                  <a:cubicBezTo>
                    <a:pt x="0" y="36"/>
                    <a:pt x="0" y="37"/>
                    <a:pt x="1" y="38"/>
                  </a:cubicBezTo>
                  <a:cubicBezTo>
                    <a:pt x="2" y="39"/>
                    <a:pt x="4" y="39"/>
                    <a:pt x="4" y="38"/>
                  </a:cubicBezTo>
                  <a:cubicBezTo>
                    <a:pt x="39" y="4"/>
                    <a:pt x="39" y="4"/>
                    <a:pt x="39" y="4"/>
                  </a:cubicBezTo>
                  <a:cubicBezTo>
                    <a:pt x="40" y="3"/>
                    <a:pt x="40" y="2"/>
                    <a:pt x="39" y="1"/>
                  </a:cubicBezTo>
                  <a:cubicBezTo>
                    <a:pt x="38" y="0"/>
                    <a:pt x="38"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3" name="图片 82"/>
          <p:cNvPicPr>
            <a:picLocks noChangeAspect="1"/>
          </p:cNvPicPr>
          <p:nvPr/>
        </p:nvPicPr>
        <p:blipFill>
          <a:blip r:embed="rId1"/>
          <a:stretch>
            <a:fillRect/>
          </a:stretch>
        </p:blipFill>
        <p:spPr>
          <a:xfrm>
            <a:off x="5162142" y="2287189"/>
            <a:ext cx="7029297" cy="4572396"/>
          </a:xfrm>
          <a:prstGeom prst="rect">
            <a:avLst/>
          </a:prstGeom>
        </p:spPr>
      </p:pic>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129206" y="5721317"/>
            <a:ext cx="2635050" cy="951179"/>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8960877" y="1677511"/>
            <a:ext cx="2635050" cy="951179"/>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81" name="组合 80"/>
          <p:cNvGrpSpPr/>
          <p:nvPr/>
        </p:nvGrpSpPr>
        <p:grpSpPr>
          <a:xfrm>
            <a:off x="2538512" y="1641159"/>
            <a:ext cx="5390479" cy="2468275"/>
            <a:chOff x="1940123" y="1641159"/>
            <a:chExt cx="5390479" cy="2468275"/>
          </a:xfrm>
        </p:grpSpPr>
        <p:sp>
          <p:nvSpPr>
            <p:cNvPr id="74" name="文本框 73"/>
            <p:cNvSpPr txBox="1"/>
            <p:nvPr/>
          </p:nvSpPr>
          <p:spPr>
            <a:xfrm>
              <a:off x="5504105"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聆</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cxnSp>
          <p:nvCxnSpPr>
            <p:cNvPr id="48" name="直接连接符 47"/>
            <p:cNvCxnSpPr/>
            <p:nvPr/>
          </p:nvCxnSpPr>
          <p:spPr>
            <a:xfrm>
              <a:off x="3053582" y="1705340"/>
              <a:ext cx="652601" cy="0"/>
            </a:xfrm>
            <a:prstGeom prst="line">
              <a:avLst/>
            </a:prstGeom>
            <a:ln>
              <a:solidFill>
                <a:srgbClr val="A9D18E"/>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05175" y="2031370"/>
              <a:ext cx="609061" cy="0"/>
            </a:xfrm>
            <a:prstGeom prst="line">
              <a:avLst/>
            </a:prstGeom>
            <a:ln>
              <a:solidFill>
                <a:srgbClr val="A9D18E"/>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940123" y="3270930"/>
              <a:ext cx="5099186" cy="0"/>
            </a:xfrm>
            <a:prstGeom prst="line">
              <a:avLst/>
            </a:prstGeom>
            <a:ln>
              <a:solidFill>
                <a:srgbClr val="A9D18E"/>
              </a:solidFill>
            </a:ln>
          </p:spPr>
          <p:style>
            <a:lnRef idx="1">
              <a:schemeClr val="accent1"/>
            </a:lnRef>
            <a:fillRef idx="0">
              <a:schemeClr val="accent1"/>
            </a:fillRef>
            <a:effectRef idx="0">
              <a:schemeClr val="accent1"/>
            </a:effectRef>
            <a:fontRef idx="minor">
              <a:schemeClr val="tx1"/>
            </a:fontRef>
          </p:style>
        </p:cxnSp>
        <p:sp>
          <p:nvSpPr>
            <p:cNvPr id="62" name="leaf_88514"/>
            <p:cNvSpPr>
              <a:spLocks noChangeAspect="1"/>
            </p:cNvSpPr>
            <p:nvPr/>
          </p:nvSpPr>
          <p:spPr bwMode="auto">
            <a:xfrm flipH="1">
              <a:off x="6409346" y="3538614"/>
              <a:ext cx="114336" cy="182488"/>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3" name="leaf_88514"/>
            <p:cNvSpPr>
              <a:spLocks noChangeAspect="1"/>
            </p:cNvSpPr>
            <p:nvPr/>
          </p:nvSpPr>
          <p:spPr bwMode="auto">
            <a:xfrm rot="6561803">
              <a:off x="2044285" y="2014739"/>
              <a:ext cx="149758" cy="239024"/>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4" name="leaf_88514"/>
            <p:cNvSpPr>
              <a:spLocks noChangeAspect="1"/>
            </p:cNvSpPr>
            <p:nvPr/>
          </p:nvSpPr>
          <p:spPr bwMode="auto">
            <a:xfrm rot="6561803">
              <a:off x="3086905" y="3362284"/>
              <a:ext cx="79595" cy="12704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5" name="leaf_88514"/>
            <p:cNvSpPr>
              <a:spLocks noChangeAspect="1"/>
            </p:cNvSpPr>
            <p:nvPr/>
          </p:nvSpPr>
          <p:spPr bwMode="auto">
            <a:xfrm rot="1967817">
              <a:off x="4441894" y="2217709"/>
              <a:ext cx="144685" cy="23093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66" name="leaf_88514"/>
            <p:cNvSpPr>
              <a:spLocks noChangeAspect="1"/>
            </p:cNvSpPr>
            <p:nvPr/>
          </p:nvSpPr>
          <p:spPr bwMode="auto">
            <a:xfrm rot="1967817">
              <a:off x="5972570" y="2186722"/>
              <a:ext cx="79595" cy="12704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rgbClr val="A9D18E"/>
            </a:solidFill>
            <a:ln>
              <a:noFill/>
            </a:ln>
          </p:spPr>
        </p:sp>
        <p:sp>
          <p:nvSpPr>
            <p:cNvPr id="70" name="文本框 69"/>
            <p:cNvSpPr txBox="1"/>
            <p:nvPr/>
          </p:nvSpPr>
          <p:spPr>
            <a:xfrm>
              <a:off x="2141180" y="1641159"/>
              <a:ext cx="1313180" cy="1446550"/>
            </a:xfrm>
            <a:prstGeom prst="rect">
              <a:avLst/>
            </a:prstGeom>
            <a:noFill/>
          </p:spPr>
          <p:txBody>
            <a:bodyPr wrap="none" rtlCol="0">
              <a:spAutoFit/>
            </a:bodyPr>
            <a:lstStyle/>
            <a:p>
              <a:r>
                <a:rPr lang="zh-CN" altLang="en-US" sz="8800">
                  <a:solidFill>
                    <a:srgbClr val="6DA945"/>
                  </a:solidFill>
                  <a:latin typeface="汉仪书宋二简" panose="02010600000101010101" pitchFamily="2" charset="-122"/>
                  <a:ea typeface="汉仪书宋二简" panose="02010600000101010101" pitchFamily="2" charset="-122"/>
                </a:rPr>
                <a:t>感</a:t>
              </a:r>
              <a:endParaRPr lang="zh-CN" altLang="en-US" sz="8800">
                <a:solidFill>
                  <a:srgbClr val="6DA945"/>
                </a:solidFill>
                <a:latin typeface="汉仪书宋二简" panose="02010600000101010101" pitchFamily="2" charset="-122"/>
                <a:ea typeface="汉仪书宋二简" panose="02010600000101010101" pitchFamily="2" charset="-122"/>
              </a:endParaRPr>
            </a:p>
          </p:txBody>
        </p:sp>
        <p:sp>
          <p:nvSpPr>
            <p:cNvPr id="71" name="文本框 70"/>
            <p:cNvSpPr txBox="1"/>
            <p:nvPr/>
          </p:nvSpPr>
          <p:spPr>
            <a:xfrm>
              <a:off x="3183733" y="2116784"/>
              <a:ext cx="1031051" cy="1107996"/>
            </a:xfrm>
            <a:prstGeom prst="rect">
              <a:avLst/>
            </a:prstGeom>
            <a:noFill/>
          </p:spPr>
          <p:txBody>
            <a:bodyPr wrap="none" rtlCol="0">
              <a:spAutoFit/>
            </a:bodyPr>
            <a:lstStyle/>
            <a:p>
              <a:r>
                <a:rPr lang="zh-CN" altLang="en-US" sz="6600">
                  <a:solidFill>
                    <a:srgbClr val="6DA945"/>
                  </a:solidFill>
                  <a:latin typeface="汉仪书宋二简" panose="02010600000101010101" pitchFamily="2" charset="-122"/>
                  <a:ea typeface="汉仪书宋二简" panose="02010600000101010101" pitchFamily="2" charset="-122"/>
                </a:rPr>
                <a:t>谢</a:t>
              </a:r>
              <a:endParaRPr lang="zh-CN" altLang="en-US" sz="6600">
                <a:solidFill>
                  <a:srgbClr val="6DA945"/>
                </a:solidFill>
                <a:latin typeface="汉仪书宋二简" panose="02010600000101010101" pitchFamily="2" charset="-122"/>
                <a:ea typeface="汉仪书宋二简" panose="02010600000101010101" pitchFamily="2" charset="-122"/>
              </a:endParaRPr>
            </a:p>
          </p:txBody>
        </p:sp>
        <p:sp>
          <p:nvSpPr>
            <p:cNvPr id="72" name="文本框 71"/>
            <p:cNvSpPr txBox="1"/>
            <p:nvPr/>
          </p:nvSpPr>
          <p:spPr>
            <a:xfrm>
              <a:off x="4110275"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您</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sp>
          <p:nvSpPr>
            <p:cNvPr id="73" name="文本框 72"/>
            <p:cNvSpPr txBox="1"/>
            <p:nvPr/>
          </p:nvSpPr>
          <p:spPr>
            <a:xfrm>
              <a:off x="4811953"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的</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sp>
          <p:nvSpPr>
            <p:cNvPr id="75" name="文本框 74"/>
            <p:cNvSpPr txBox="1"/>
            <p:nvPr/>
          </p:nvSpPr>
          <p:spPr>
            <a:xfrm>
              <a:off x="6196258" y="2397442"/>
              <a:ext cx="877163" cy="923330"/>
            </a:xfrm>
            <a:prstGeom prst="rect">
              <a:avLst/>
            </a:prstGeom>
            <a:noFill/>
          </p:spPr>
          <p:txBody>
            <a:bodyPr wrap="none" rtlCol="0">
              <a:spAutoFit/>
            </a:bodyPr>
            <a:lstStyle/>
            <a:p>
              <a:r>
                <a:rPr lang="zh-CN" altLang="en-US" sz="5400">
                  <a:solidFill>
                    <a:srgbClr val="6DA945"/>
                  </a:solidFill>
                  <a:latin typeface="汉仪书宋二简" panose="02010600000101010101" pitchFamily="2" charset="-122"/>
                  <a:ea typeface="汉仪书宋二简" panose="02010600000101010101" pitchFamily="2" charset="-122"/>
                </a:rPr>
                <a:t>听</a:t>
              </a:r>
              <a:endParaRPr lang="zh-CN" altLang="en-US" sz="5400">
                <a:solidFill>
                  <a:srgbClr val="6DA945"/>
                </a:solidFill>
                <a:latin typeface="汉仪书宋二简" panose="02010600000101010101" pitchFamily="2" charset="-122"/>
                <a:ea typeface="汉仪书宋二简" panose="02010600000101010101" pitchFamily="2" charset="-122"/>
              </a:endParaRPr>
            </a:p>
          </p:txBody>
        </p:sp>
        <p:sp>
          <p:nvSpPr>
            <p:cNvPr id="76" name="文本框 75"/>
            <p:cNvSpPr txBox="1"/>
            <p:nvPr/>
          </p:nvSpPr>
          <p:spPr>
            <a:xfrm>
              <a:off x="4584921" y="1912486"/>
              <a:ext cx="2359166" cy="276999"/>
            </a:xfrm>
            <a:prstGeom prst="rect">
              <a:avLst/>
            </a:prstGeom>
            <a:noFill/>
          </p:spPr>
          <p:txBody>
            <a:bodyPr wrap="square" rtlCol="0">
              <a:spAutoFit/>
            </a:bodyPr>
            <a:lstStyle/>
            <a:p>
              <a:pPr algn="dist"/>
              <a:r>
                <a:rPr lang="en-US" altLang="zh-CN" sz="1200">
                  <a:solidFill>
                    <a:srgbClr val="6DA945"/>
                  </a:solidFill>
                  <a:latin typeface="Century Gothic" panose="020B0502020202020204" pitchFamily="34" charset="0"/>
                </a:rPr>
                <a:t>THANK YOU FOR LISTENING</a:t>
              </a:r>
              <a:endParaRPr lang="zh-CN" altLang="en-US" sz="1200">
                <a:solidFill>
                  <a:srgbClr val="6DA945"/>
                </a:solidFill>
                <a:latin typeface="Century Gothic" panose="020B0502020202020204" pitchFamily="34" charset="0"/>
              </a:endParaRPr>
            </a:p>
          </p:txBody>
        </p:sp>
        <p:sp>
          <p:nvSpPr>
            <p:cNvPr id="78" name="文本框 77"/>
            <p:cNvSpPr txBox="1"/>
            <p:nvPr/>
          </p:nvSpPr>
          <p:spPr>
            <a:xfrm>
              <a:off x="2065142" y="3455292"/>
              <a:ext cx="4117261" cy="369332"/>
            </a:xfrm>
            <a:prstGeom prst="rect">
              <a:avLst/>
            </a:prstGeom>
            <a:noFill/>
          </p:spPr>
          <p:txBody>
            <a:bodyPr wrap="square" rtlCol="0">
              <a:spAutoFit/>
            </a:bodyPr>
            <a:lstStyle/>
            <a:p>
              <a:pPr algn="dist"/>
              <a:r>
                <a:rPr lang="zh-CN" altLang="en-US">
                  <a:solidFill>
                    <a:schemeClr val="tx1">
                      <a:lumMod val="65000"/>
                      <a:lumOff val="35000"/>
                    </a:schemeClr>
                  </a:solidFill>
                  <a:latin typeface="汉仪书宋二简" panose="02010600000101010101" pitchFamily="2" charset="-122"/>
                  <a:ea typeface="汉仪书宋二简" panose="02010600000101010101" pitchFamily="2" charset="-122"/>
                </a:rPr>
                <a:t>小清新毕业答辩汇报</a:t>
              </a:r>
              <a:r>
                <a:rPr lang="en-US" altLang="zh-CN">
                  <a:solidFill>
                    <a:schemeClr val="tx1">
                      <a:lumMod val="65000"/>
                      <a:lumOff val="35000"/>
                    </a:schemeClr>
                  </a:solidFill>
                  <a:latin typeface="汉仪书宋二简" panose="02010600000101010101" pitchFamily="2" charset="-122"/>
                  <a:ea typeface="汉仪书宋二简" panose="02010600000101010101" pitchFamily="2" charset="-122"/>
                </a:rPr>
                <a:t>PPT</a:t>
              </a:r>
              <a:r>
                <a:rPr lang="zh-CN" altLang="en-US">
                  <a:solidFill>
                    <a:schemeClr val="tx1">
                      <a:lumMod val="65000"/>
                      <a:lumOff val="35000"/>
                    </a:schemeClr>
                  </a:solidFill>
                  <a:latin typeface="汉仪书宋二简" panose="02010600000101010101" pitchFamily="2" charset="-122"/>
                  <a:ea typeface="汉仪书宋二简" panose="02010600000101010101" pitchFamily="2" charset="-122"/>
                </a:rPr>
                <a:t>模板</a:t>
              </a:r>
              <a:endParaRPr lang="zh-CN" altLang="en-US">
                <a:solidFill>
                  <a:schemeClr val="tx1">
                    <a:lumMod val="65000"/>
                    <a:lumOff val="35000"/>
                  </a:schemeClr>
                </a:solidFill>
                <a:latin typeface="汉仪书宋二简" panose="02010600000101010101" pitchFamily="2" charset="-122"/>
                <a:ea typeface="汉仪书宋二简" panose="02010600000101010101" pitchFamily="2" charset="-122"/>
              </a:endParaRPr>
            </a:p>
          </p:txBody>
        </p:sp>
        <p:sp>
          <p:nvSpPr>
            <p:cNvPr id="79" name="文本框 78"/>
            <p:cNvSpPr txBox="1"/>
            <p:nvPr/>
          </p:nvSpPr>
          <p:spPr>
            <a:xfrm>
              <a:off x="2065142" y="3832435"/>
              <a:ext cx="5265460" cy="276999"/>
            </a:xfrm>
            <a:prstGeom prst="rect">
              <a:avLst/>
            </a:prstGeom>
            <a:noFill/>
          </p:spPr>
          <p:txBody>
            <a:bodyPr wrap="square" rtlCol="0">
              <a:spAutoFit/>
            </a:bodyPr>
            <a:lstStyle/>
            <a:p>
              <a:r>
                <a:rPr lang="en-US" altLang="zh-CN" sz="1200">
                  <a:solidFill>
                    <a:schemeClr val="tx1">
                      <a:lumMod val="65000"/>
                      <a:lumOff val="35000"/>
                    </a:schemeClr>
                  </a:solidFill>
                  <a:latin typeface="Century Gothic" panose="020B0502020202020204" pitchFamily="34" charset="0"/>
                </a:rPr>
                <a:t>PPT TEMPLATE OF XIAOQINGXIN GRADUATION DEFENSE REPORT</a:t>
              </a:r>
              <a:endParaRPr lang="zh-CN" altLang="en-US" sz="1200">
                <a:solidFill>
                  <a:schemeClr val="tx1">
                    <a:lumMod val="65000"/>
                    <a:lumOff val="35000"/>
                  </a:schemeClr>
                </a:solidFill>
                <a:latin typeface="Century Gothic" panose="020B0502020202020204" pitchFamily="34"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flipH="1">
            <a:off x="0" y="2883890"/>
            <a:ext cx="6952343" cy="3974110"/>
            <a:chOff x="3264043" y="270039"/>
            <a:chExt cx="8975584" cy="5130637"/>
          </a:xfrm>
        </p:grpSpPr>
        <p:grpSp>
          <p:nvGrpSpPr>
            <p:cNvPr id="4" name="组合 3"/>
            <p:cNvGrpSpPr/>
            <p:nvPr/>
          </p:nvGrpSpPr>
          <p:grpSpPr>
            <a:xfrm>
              <a:off x="5276861" y="875421"/>
              <a:ext cx="6962766" cy="4525255"/>
              <a:chOff x="6322121" y="1554759"/>
              <a:chExt cx="5917505" cy="3845917"/>
            </a:xfrm>
          </p:grpSpPr>
          <p:sp>
            <p:nvSpPr>
              <p:cNvPr id="5" name="任意多边形: 形状 4"/>
              <p:cNvSpPr/>
              <p:nvPr/>
            </p:nvSpPr>
            <p:spPr>
              <a:xfrm>
                <a:off x="6322121" y="1554759"/>
                <a:ext cx="5917504" cy="3845916"/>
              </a:xfrm>
              <a:custGeom>
                <a:avLst/>
                <a:gdLst>
                  <a:gd name="connsiteX0" fmla="*/ 5917504 w 5917504"/>
                  <a:gd name="connsiteY0" fmla="*/ 0 h 3845916"/>
                  <a:gd name="connsiteX1" fmla="*/ 5917504 w 5917504"/>
                  <a:gd name="connsiteY1" fmla="*/ 3845916 h 3845916"/>
                  <a:gd name="connsiteX2" fmla="*/ 0 w 5917504"/>
                  <a:gd name="connsiteY2" fmla="*/ 3845916 h 3845916"/>
                  <a:gd name="connsiteX3" fmla="*/ 1327 w 5917504"/>
                  <a:gd name="connsiteY3" fmla="*/ 3832754 h 3845916"/>
                  <a:gd name="connsiteX4" fmla="*/ 519915 w 5917504"/>
                  <a:gd name="connsiteY4" fmla="*/ 3410092 h 3845916"/>
                  <a:gd name="connsiteX5" fmla="*/ 529560 w 5917504"/>
                  <a:gd name="connsiteY5" fmla="*/ 3411065 h 3845916"/>
                  <a:gd name="connsiteX6" fmla="*/ 536995 w 5917504"/>
                  <a:gd name="connsiteY6" fmla="*/ 3397368 h 3845916"/>
                  <a:gd name="connsiteX7" fmla="*/ 975933 w 5917504"/>
                  <a:gd name="connsiteY7" fmla="*/ 3163987 h 3845916"/>
                  <a:gd name="connsiteX8" fmla="*/ 1076315 w 5917504"/>
                  <a:gd name="connsiteY8" fmla="*/ 3174106 h 3845916"/>
                  <a:gd name="connsiteX9" fmla="*/ 1084562 w 5917504"/>
                  <a:gd name="connsiteY9" fmla="*/ 3158913 h 3845916"/>
                  <a:gd name="connsiteX10" fmla="*/ 1457086 w 5917504"/>
                  <a:gd name="connsiteY10" fmla="*/ 2960843 h 3845916"/>
                  <a:gd name="connsiteX11" fmla="*/ 1631954 w 5917504"/>
                  <a:gd name="connsiteY11" fmla="*/ 2996149 h 3845916"/>
                  <a:gd name="connsiteX12" fmla="*/ 1707474 w 5917504"/>
                  <a:gd name="connsiteY12" fmla="*/ 3037140 h 3845916"/>
                  <a:gd name="connsiteX13" fmla="*/ 1747324 w 5917504"/>
                  <a:gd name="connsiteY13" fmla="*/ 2978036 h 3845916"/>
                  <a:gd name="connsiteX14" fmla="*/ 1952732 w 5917504"/>
                  <a:gd name="connsiteY14" fmla="*/ 2867290 h 3845916"/>
                  <a:gd name="connsiteX15" fmla="*/ 1985654 w 5917504"/>
                  <a:gd name="connsiteY15" fmla="*/ 2863973 h 3845916"/>
                  <a:gd name="connsiteX16" fmla="*/ 2022742 w 5917504"/>
                  <a:gd name="connsiteY16" fmla="*/ 2795643 h 3845916"/>
                  <a:gd name="connsiteX17" fmla="*/ 2461680 w 5917504"/>
                  <a:gd name="connsiteY17" fmla="*/ 2562262 h 3845916"/>
                  <a:gd name="connsiteX18" fmla="*/ 2667724 w 5917504"/>
                  <a:gd name="connsiteY18" fmla="*/ 2603861 h 3845916"/>
                  <a:gd name="connsiteX19" fmla="*/ 2754296 w 5917504"/>
                  <a:gd name="connsiteY19" fmla="*/ 2650849 h 3845916"/>
                  <a:gd name="connsiteX20" fmla="*/ 2759621 w 5917504"/>
                  <a:gd name="connsiteY20" fmla="*/ 2644395 h 3845916"/>
                  <a:gd name="connsiteX21" fmla="*/ 3380551 w 5917504"/>
                  <a:gd name="connsiteY21" fmla="*/ 2387197 h 3845916"/>
                  <a:gd name="connsiteX22" fmla="*/ 3557524 w 5917504"/>
                  <a:gd name="connsiteY22" fmla="*/ 2405037 h 3845916"/>
                  <a:gd name="connsiteX23" fmla="*/ 3691244 w 5917504"/>
                  <a:gd name="connsiteY23" fmla="*/ 2446546 h 3845916"/>
                  <a:gd name="connsiteX24" fmla="*/ 3707771 w 5917504"/>
                  <a:gd name="connsiteY24" fmla="*/ 2282611 h 3845916"/>
                  <a:gd name="connsiteX25" fmla="*/ 4266128 w 5917504"/>
                  <a:gd name="connsiteY25" fmla="*/ 1634743 h 3845916"/>
                  <a:gd name="connsiteX26" fmla="*/ 4322327 w 5917504"/>
                  <a:gd name="connsiteY26" fmla="*/ 1619561 h 3845916"/>
                  <a:gd name="connsiteX27" fmla="*/ 4323297 w 5917504"/>
                  <a:gd name="connsiteY27" fmla="*/ 1609941 h 3845916"/>
                  <a:gd name="connsiteX28" fmla="*/ 5183584 w 5917504"/>
                  <a:gd name="connsiteY28" fmla="*/ 908788 h 3845916"/>
                  <a:gd name="connsiteX29" fmla="*/ 5315269 w 5917504"/>
                  <a:gd name="connsiteY29" fmla="*/ 922064 h 3845916"/>
                  <a:gd name="connsiteX30" fmla="*/ 5306634 w 5917504"/>
                  <a:gd name="connsiteY30" fmla="*/ 836404 h 3845916"/>
                  <a:gd name="connsiteX31" fmla="*/ 5842954 w 5917504"/>
                  <a:gd name="connsiteY31" fmla="*/ 27286 h 38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17504" h="3845916">
                    <a:moveTo>
                      <a:pt x="5917504" y="0"/>
                    </a:moveTo>
                    <a:lnTo>
                      <a:pt x="5917504" y="3845916"/>
                    </a:lnTo>
                    <a:lnTo>
                      <a:pt x="0" y="3845916"/>
                    </a:lnTo>
                    <a:lnTo>
                      <a:pt x="1327" y="3832754"/>
                    </a:lnTo>
                    <a:cubicBezTo>
                      <a:pt x="50686" y="3591542"/>
                      <a:pt x="264110" y="3410092"/>
                      <a:pt x="519915" y="3410092"/>
                    </a:cubicBezTo>
                    <a:lnTo>
                      <a:pt x="529560" y="3411065"/>
                    </a:lnTo>
                    <a:lnTo>
                      <a:pt x="536995" y="3397368"/>
                    </a:lnTo>
                    <a:cubicBezTo>
                      <a:pt x="632121" y="3256562"/>
                      <a:pt x="793216" y="3163987"/>
                      <a:pt x="975933" y="3163987"/>
                    </a:cubicBezTo>
                    <a:lnTo>
                      <a:pt x="1076315" y="3174106"/>
                    </a:lnTo>
                    <a:lnTo>
                      <a:pt x="1084562" y="3158913"/>
                    </a:lnTo>
                    <a:cubicBezTo>
                      <a:pt x="1165294" y="3039412"/>
                      <a:pt x="1302015" y="2960843"/>
                      <a:pt x="1457086" y="2960843"/>
                    </a:cubicBezTo>
                    <a:cubicBezTo>
                      <a:pt x="1519114" y="2960843"/>
                      <a:pt x="1578206" y="2973414"/>
                      <a:pt x="1631954" y="2996149"/>
                    </a:cubicBezTo>
                    <a:lnTo>
                      <a:pt x="1707474" y="3037140"/>
                    </a:lnTo>
                    <a:lnTo>
                      <a:pt x="1747324" y="2978036"/>
                    </a:lnTo>
                    <a:cubicBezTo>
                      <a:pt x="1802468" y="2922893"/>
                      <a:pt x="1873387" y="2883527"/>
                      <a:pt x="1952732" y="2867290"/>
                    </a:cubicBezTo>
                    <a:lnTo>
                      <a:pt x="1985654" y="2863973"/>
                    </a:lnTo>
                    <a:lnTo>
                      <a:pt x="2022742" y="2795643"/>
                    </a:lnTo>
                    <a:cubicBezTo>
                      <a:pt x="2117868" y="2654837"/>
                      <a:pt x="2278962" y="2562262"/>
                      <a:pt x="2461680" y="2562262"/>
                    </a:cubicBezTo>
                    <a:cubicBezTo>
                      <a:pt x="2534766" y="2562262"/>
                      <a:pt x="2604395" y="2577075"/>
                      <a:pt x="2667724" y="2603861"/>
                    </a:cubicBezTo>
                    <a:lnTo>
                      <a:pt x="2754296" y="2650849"/>
                    </a:lnTo>
                    <a:lnTo>
                      <a:pt x="2759621" y="2644395"/>
                    </a:lnTo>
                    <a:cubicBezTo>
                      <a:pt x="2918533" y="2485484"/>
                      <a:pt x="3138063" y="2387197"/>
                      <a:pt x="3380551" y="2387197"/>
                    </a:cubicBezTo>
                    <a:cubicBezTo>
                      <a:pt x="3441173" y="2387197"/>
                      <a:pt x="3500360" y="2393340"/>
                      <a:pt x="3557524" y="2405037"/>
                    </a:cubicBezTo>
                    <a:lnTo>
                      <a:pt x="3691244" y="2446546"/>
                    </a:lnTo>
                    <a:lnTo>
                      <a:pt x="3707771" y="2282611"/>
                    </a:lnTo>
                    <a:cubicBezTo>
                      <a:pt x="3769182" y="1982501"/>
                      <a:pt x="3983687" y="1738157"/>
                      <a:pt x="4266128" y="1634743"/>
                    </a:cubicBezTo>
                    <a:lnTo>
                      <a:pt x="4322327" y="1619561"/>
                    </a:lnTo>
                    <a:lnTo>
                      <a:pt x="4323297" y="1609941"/>
                    </a:lnTo>
                    <a:cubicBezTo>
                      <a:pt x="4405179" y="1209795"/>
                      <a:pt x="4759229" y="908788"/>
                      <a:pt x="5183584" y="908788"/>
                    </a:cubicBezTo>
                    <a:lnTo>
                      <a:pt x="5315269" y="922064"/>
                    </a:lnTo>
                    <a:lnTo>
                      <a:pt x="5306634" y="836404"/>
                    </a:lnTo>
                    <a:cubicBezTo>
                      <a:pt x="5306634" y="472673"/>
                      <a:pt x="5527781" y="160593"/>
                      <a:pt x="5842954" y="2728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rcRect l="72615" t="75610"/>
              <a:stretch>
                <a:fillRect/>
              </a:stretch>
            </p:blipFill>
            <p:spPr>
              <a:xfrm flipH="1">
                <a:off x="6574681" y="4248149"/>
                <a:ext cx="916711" cy="996387"/>
              </a:xfrm>
              <a:custGeom>
                <a:avLst/>
                <a:gdLst>
                  <a:gd name="connsiteX0" fmla="*/ 768350 w 1129952"/>
                  <a:gd name="connsiteY0" fmla="*/ 0 h 1228162"/>
                  <a:gd name="connsiteX1" fmla="*/ 736600 w 1129952"/>
                  <a:gd name="connsiteY1" fmla="*/ 3175 h 1228162"/>
                  <a:gd name="connsiteX2" fmla="*/ 654050 w 1129952"/>
                  <a:gd name="connsiteY2" fmla="*/ 25400 h 1228162"/>
                  <a:gd name="connsiteX3" fmla="*/ 628650 w 1129952"/>
                  <a:gd name="connsiteY3" fmla="*/ 50800 h 1228162"/>
                  <a:gd name="connsiteX4" fmla="*/ 688975 w 1129952"/>
                  <a:gd name="connsiteY4" fmla="*/ 304800 h 1228162"/>
                  <a:gd name="connsiteX5" fmla="*/ 911225 w 1129952"/>
                  <a:gd name="connsiteY5" fmla="*/ 517525 h 1228162"/>
                  <a:gd name="connsiteX6" fmla="*/ 625475 w 1129952"/>
                  <a:gd name="connsiteY6" fmla="*/ 704850 h 1228162"/>
                  <a:gd name="connsiteX7" fmla="*/ 593725 w 1129952"/>
                  <a:gd name="connsiteY7" fmla="*/ 714375 h 1228162"/>
                  <a:gd name="connsiteX8" fmla="*/ 419100 w 1129952"/>
                  <a:gd name="connsiteY8" fmla="*/ 720725 h 1228162"/>
                  <a:gd name="connsiteX9" fmla="*/ 295275 w 1129952"/>
                  <a:gd name="connsiteY9" fmla="*/ 701675 h 1228162"/>
                  <a:gd name="connsiteX10" fmla="*/ 266700 w 1129952"/>
                  <a:gd name="connsiteY10" fmla="*/ 695325 h 1228162"/>
                  <a:gd name="connsiteX11" fmla="*/ 218731 w 1129952"/>
                  <a:gd name="connsiteY11" fmla="*/ 697411 h 1228162"/>
                  <a:gd name="connsiteX12" fmla="*/ 187325 w 1129952"/>
                  <a:gd name="connsiteY12" fmla="*/ 742950 h 1228162"/>
                  <a:gd name="connsiteX13" fmla="*/ 142875 w 1129952"/>
                  <a:gd name="connsiteY13" fmla="*/ 815975 h 1228162"/>
                  <a:gd name="connsiteX14" fmla="*/ 111948 w 1129952"/>
                  <a:gd name="connsiteY14" fmla="*/ 802230 h 1228162"/>
                  <a:gd name="connsiteX15" fmla="*/ 111125 w 1129952"/>
                  <a:gd name="connsiteY15" fmla="*/ 803275 h 1228162"/>
                  <a:gd name="connsiteX16" fmla="*/ 155575 w 1129952"/>
                  <a:gd name="connsiteY16" fmla="*/ 831850 h 1228162"/>
                  <a:gd name="connsiteX17" fmla="*/ 76200 w 1129952"/>
                  <a:gd name="connsiteY17" fmla="*/ 831850 h 1228162"/>
                  <a:gd name="connsiteX18" fmla="*/ 38100 w 1129952"/>
                  <a:gd name="connsiteY18" fmla="*/ 854075 h 1228162"/>
                  <a:gd name="connsiteX19" fmla="*/ 0 w 1129952"/>
                  <a:gd name="connsiteY19" fmla="*/ 987425 h 1228162"/>
                  <a:gd name="connsiteX20" fmla="*/ 42890 w 1129952"/>
                  <a:gd name="connsiteY20" fmla="*/ 1228162 h 1228162"/>
                  <a:gd name="connsiteX21" fmla="*/ 1129952 w 1129952"/>
                  <a:gd name="connsiteY21" fmla="*/ 1228162 h 1228162"/>
                  <a:gd name="connsiteX22" fmla="*/ 1129952 w 1129952"/>
                  <a:gd name="connsiteY22" fmla="*/ 22963 h 1228162"/>
                  <a:gd name="connsiteX23" fmla="*/ 1114425 w 1129952"/>
                  <a:gd name="connsiteY23" fmla="*/ 15875 h 1228162"/>
                  <a:gd name="connsiteX24" fmla="*/ 1076325 w 1129952"/>
                  <a:gd name="connsiteY24" fmla="*/ 6350 h 1228162"/>
                  <a:gd name="connsiteX25" fmla="*/ 768350 w 1129952"/>
                  <a:gd name="connsiteY25" fmla="*/ 0 h 122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9952" h="1228162">
                    <a:moveTo>
                      <a:pt x="768350" y="0"/>
                    </a:moveTo>
                    <a:lnTo>
                      <a:pt x="736600" y="3175"/>
                    </a:lnTo>
                    <a:cubicBezTo>
                      <a:pt x="700787" y="6756"/>
                      <a:pt x="682531" y="4831"/>
                      <a:pt x="654050" y="25400"/>
                    </a:cubicBezTo>
                    <a:cubicBezTo>
                      <a:pt x="644343" y="32410"/>
                      <a:pt x="637117" y="42333"/>
                      <a:pt x="628650" y="50800"/>
                    </a:cubicBezTo>
                    <a:lnTo>
                      <a:pt x="688975" y="304800"/>
                    </a:lnTo>
                    <a:lnTo>
                      <a:pt x="911225" y="517525"/>
                    </a:lnTo>
                    <a:lnTo>
                      <a:pt x="625475" y="704850"/>
                    </a:lnTo>
                    <a:cubicBezTo>
                      <a:pt x="625475" y="704850"/>
                      <a:pt x="604742" y="713528"/>
                      <a:pt x="593725" y="714375"/>
                    </a:cubicBezTo>
                    <a:cubicBezTo>
                      <a:pt x="535650" y="718842"/>
                      <a:pt x="477308" y="718608"/>
                      <a:pt x="419100" y="720725"/>
                    </a:cubicBezTo>
                    <a:lnTo>
                      <a:pt x="295275" y="701675"/>
                    </a:lnTo>
                    <a:lnTo>
                      <a:pt x="266700" y="695325"/>
                    </a:lnTo>
                    <a:lnTo>
                      <a:pt x="218731" y="697411"/>
                    </a:lnTo>
                    <a:lnTo>
                      <a:pt x="187325" y="742950"/>
                    </a:lnTo>
                    <a:lnTo>
                      <a:pt x="142875" y="815975"/>
                    </a:lnTo>
                    <a:lnTo>
                      <a:pt x="111948" y="802230"/>
                    </a:lnTo>
                    <a:lnTo>
                      <a:pt x="111125" y="803275"/>
                    </a:lnTo>
                    <a:lnTo>
                      <a:pt x="155575" y="831850"/>
                    </a:lnTo>
                    <a:lnTo>
                      <a:pt x="76200" y="831850"/>
                    </a:lnTo>
                    <a:lnTo>
                      <a:pt x="38100" y="854075"/>
                    </a:lnTo>
                    <a:lnTo>
                      <a:pt x="0" y="987425"/>
                    </a:lnTo>
                    <a:lnTo>
                      <a:pt x="42890" y="1228162"/>
                    </a:lnTo>
                    <a:lnTo>
                      <a:pt x="1129952" y="1228162"/>
                    </a:lnTo>
                    <a:lnTo>
                      <a:pt x="1129952" y="22963"/>
                    </a:lnTo>
                    <a:lnTo>
                      <a:pt x="1114425" y="15875"/>
                    </a:lnTo>
                    <a:cubicBezTo>
                      <a:pt x="1102197" y="11200"/>
                      <a:pt x="1089402" y="6950"/>
                      <a:pt x="1076325" y="6350"/>
                    </a:cubicBezTo>
                    <a:cubicBezTo>
                      <a:pt x="973753" y="1645"/>
                      <a:pt x="871008" y="2117"/>
                      <a:pt x="768350" y="0"/>
                    </a:cubicBezTo>
                    <a:close/>
                  </a:path>
                </a:pathLst>
              </a:custGeom>
            </p:spPr>
          </p:pic>
          <p:pic>
            <p:nvPicPr>
              <p:cNvPr id="7" name="图片 6"/>
              <p:cNvPicPr>
                <a:picLocks noChangeAspect="1"/>
              </p:cNvPicPr>
              <p:nvPr/>
            </p:nvPicPr>
            <p:blipFill>
              <a:blip r:embed="rId1">
                <a:extLst>
                  <a:ext uri="{28A0092B-C50C-407E-A947-70E740481C1C}">
                    <a14:useLocalDpi xmlns:a14="http://schemas.microsoft.com/office/drawing/2010/main" val="0"/>
                  </a:ext>
                </a:extLst>
              </a:blip>
              <a:srcRect t="38633" r="78505" b="35935"/>
              <a:stretch>
                <a:fillRect/>
              </a:stretch>
            </p:blipFill>
            <p:spPr>
              <a:xfrm rot="16200000">
                <a:off x="11077257" y="2116525"/>
                <a:ext cx="951231" cy="1373505"/>
              </a:xfrm>
              <a:custGeom>
                <a:avLst/>
                <a:gdLst>
                  <a:gd name="connsiteX0" fmla="*/ 951231 w 951231"/>
                  <a:gd name="connsiteY0" fmla="*/ 1111767 h 1373505"/>
                  <a:gd name="connsiteX1" fmla="*/ 944881 w 951231"/>
                  <a:gd name="connsiteY1" fmla="*/ 1219717 h 1373505"/>
                  <a:gd name="connsiteX2" fmla="*/ 932181 w 951231"/>
                  <a:gd name="connsiteY2" fmla="*/ 1238767 h 1373505"/>
                  <a:gd name="connsiteX3" fmla="*/ 868681 w 951231"/>
                  <a:gd name="connsiteY3" fmla="*/ 1257817 h 1373505"/>
                  <a:gd name="connsiteX4" fmla="*/ 817881 w 951231"/>
                  <a:gd name="connsiteY4" fmla="*/ 1302267 h 1373505"/>
                  <a:gd name="connsiteX5" fmla="*/ 799412 w 951231"/>
                  <a:gd name="connsiteY5" fmla="*/ 1373505 h 1373505"/>
                  <a:gd name="connsiteX6" fmla="*/ 143579 w 951231"/>
                  <a:gd name="connsiteY6" fmla="*/ 1373505 h 1373505"/>
                  <a:gd name="connsiteX7" fmla="*/ 0 w 951231"/>
                  <a:gd name="connsiteY7" fmla="*/ 928761 h 1373505"/>
                  <a:gd name="connsiteX8" fmla="*/ 0 w 951231"/>
                  <a:gd name="connsiteY8" fmla="*/ 0 h 1373505"/>
                  <a:gd name="connsiteX9" fmla="*/ 17077 w 951231"/>
                  <a:gd name="connsiteY9" fmla="*/ 0 h 1373505"/>
                  <a:gd name="connsiteX10" fmla="*/ 227083 w 951231"/>
                  <a:gd name="connsiteY10" fmla="*/ 99060 h 1373505"/>
                  <a:gd name="connsiteX11" fmla="*/ 402343 w 951231"/>
                  <a:gd name="connsiteY11" fmla="*/ 53340 h 1373505"/>
                  <a:gd name="connsiteX12" fmla="*/ 420606 w 951231"/>
                  <a:gd name="connsiteY12" fmla="*/ 25510 h 1373505"/>
                  <a:gd name="connsiteX13" fmla="*/ 468631 w 951231"/>
                  <a:gd name="connsiteY13" fmla="*/ 178316 h 1373505"/>
                  <a:gd name="connsiteX14" fmla="*/ 659131 w 951231"/>
                  <a:gd name="connsiteY14" fmla="*/ 292617 h 1373505"/>
                  <a:gd name="connsiteX15" fmla="*/ 735331 w 951231"/>
                  <a:gd name="connsiteY15" fmla="*/ 489467 h 1373505"/>
                  <a:gd name="connsiteX16" fmla="*/ 900431 w 951231"/>
                  <a:gd name="connsiteY16" fmla="*/ 692667 h 1373505"/>
                  <a:gd name="connsiteX17" fmla="*/ 843281 w 951231"/>
                  <a:gd name="connsiteY17" fmla="*/ 749817 h 1373505"/>
                  <a:gd name="connsiteX18" fmla="*/ 709931 w 951231"/>
                  <a:gd name="connsiteY18" fmla="*/ 762517 h 1373505"/>
                  <a:gd name="connsiteX19" fmla="*/ 767081 w 951231"/>
                  <a:gd name="connsiteY19" fmla="*/ 876817 h 1373505"/>
                  <a:gd name="connsiteX20" fmla="*/ 843281 w 951231"/>
                  <a:gd name="connsiteY20" fmla="*/ 959367 h 1373505"/>
                  <a:gd name="connsiteX21" fmla="*/ 938531 w 951231"/>
                  <a:gd name="connsiteY21" fmla="*/ 1035567 h 13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51231" h="1373505">
                    <a:moveTo>
                      <a:pt x="951231" y="1111767"/>
                    </a:moveTo>
                    <a:cubicBezTo>
                      <a:pt x="949114" y="1147750"/>
                      <a:pt x="950228" y="1184070"/>
                      <a:pt x="944881" y="1219717"/>
                    </a:cubicBezTo>
                    <a:cubicBezTo>
                      <a:pt x="943749" y="1227264"/>
                      <a:pt x="932181" y="1238767"/>
                      <a:pt x="932181" y="1238767"/>
                    </a:cubicBezTo>
                    <a:lnTo>
                      <a:pt x="868681" y="1257817"/>
                    </a:lnTo>
                    <a:lnTo>
                      <a:pt x="817881" y="1302267"/>
                    </a:lnTo>
                    <a:lnTo>
                      <a:pt x="799412" y="1373505"/>
                    </a:lnTo>
                    <a:lnTo>
                      <a:pt x="143579" y="1373505"/>
                    </a:lnTo>
                    <a:lnTo>
                      <a:pt x="0" y="928761"/>
                    </a:lnTo>
                    <a:lnTo>
                      <a:pt x="0" y="0"/>
                    </a:lnTo>
                    <a:lnTo>
                      <a:pt x="17077" y="0"/>
                    </a:lnTo>
                    <a:lnTo>
                      <a:pt x="227083" y="99060"/>
                    </a:lnTo>
                    <a:lnTo>
                      <a:pt x="402343" y="53340"/>
                    </a:lnTo>
                    <a:lnTo>
                      <a:pt x="420606" y="25510"/>
                    </a:lnTo>
                    <a:lnTo>
                      <a:pt x="468631" y="178316"/>
                    </a:lnTo>
                    <a:lnTo>
                      <a:pt x="659131" y="292617"/>
                    </a:lnTo>
                    <a:lnTo>
                      <a:pt x="735331" y="489467"/>
                    </a:lnTo>
                    <a:lnTo>
                      <a:pt x="900431" y="692667"/>
                    </a:lnTo>
                    <a:lnTo>
                      <a:pt x="843281" y="749817"/>
                    </a:lnTo>
                    <a:lnTo>
                      <a:pt x="709931" y="762517"/>
                    </a:lnTo>
                    <a:lnTo>
                      <a:pt x="767081" y="876817"/>
                    </a:lnTo>
                    <a:lnTo>
                      <a:pt x="843281" y="959367"/>
                    </a:lnTo>
                    <a:lnTo>
                      <a:pt x="938531" y="1035567"/>
                    </a:lnTo>
                    <a:close/>
                  </a:path>
                </a:pathLst>
              </a:custGeom>
            </p:spPr>
          </p:pic>
          <p:pic>
            <p:nvPicPr>
              <p:cNvPr id="8" name="图片 7"/>
              <p:cNvPicPr>
                <a:picLocks noChangeAspect="1"/>
              </p:cNvPicPr>
              <p:nvPr/>
            </p:nvPicPr>
            <p:blipFill>
              <a:blip r:embed="rId1">
                <a:extLst>
                  <a:ext uri="{28A0092B-C50C-407E-A947-70E740481C1C}">
                    <a14:useLocalDpi xmlns:a14="http://schemas.microsoft.com/office/drawing/2010/main" val="0"/>
                  </a:ext>
                </a:extLst>
              </a:blip>
              <a:srcRect t="8594" r="90128" b="59533"/>
              <a:stretch>
                <a:fillRect/>
              </a:stretch>
            </p:blipFill>
            <p:spPr>
              <a:xfrm rot="15447211">
                <a:off x="9760078" y="3077465"/>
                <a:ext cx="436881" cy="1721405"/>
              </a:xfrm>
              <a:custGeom>
                <a:avLst/>
                <a:gdLst>
                  <a:gd name="connsiteX0" fmla="*/ 436881 w 436881"/>
                  <a:gd name="connsiteY0" fmla="*/ 1299011 h 1721405"/>
                  <a:gd name="connsiteX1" fmla="*/ 398781 w 436881"/>
                  <a:gd name="connsiteY1" fmla="*/ 1578411 h 1721405"/>
                  <a:gd name="connsiteX2" fmla="*/ 420606 w 436881"/>
                  <a:gd name="connsiteY2" fmla="*/ 1647855 h 1721405"/>
                  <a:gd name="connsiteX3" fmla="*/ 402343 w 436881"/>
                  <a:gd name="connsiteY3" fmla="*/ 1675685 h 1721405"/>
                  <a:gd name="connsiteX4" fmla="*/ 227083 w 436881"/>
                  <a:gd name="connsiteY4" fmla="*/ 1721405 h 1721405"/>
                  <a:gd name="connsiteX5" fmla="*/ 0 w 436881"/>
                  <a:gd name="connsiteY5" fmla="*/ 1614290 h 1721405"/>
                  <a:gd name="connsiteX6" fmla="*/ 0 w 436881"/>
                  <a:gd name="connsiteY6" fmla="*/ 40574 h 1721405"/>
                  <a:gd name="connsiteX7" fmla="*/ 205258 w 436881"/>
                  <a:gd name="connsiteY7" fmla="*/ 0 h 1721405"/>
                  <a:gd name="connsiteX8" fmla="*/ 370501 w 436881"/>
                  <a:gd name="connsiteY8" fmla="*/ 468539 h 1721405"/>
                  <a:gd name="connsiteX9" fmla="*/ 367031 w 436881"/>
                  <a:gd name="connsiteY9" fmla="*/ 657661 h 1721405"/>
                  <a:gd name="connsiteX10" fmla="*/ 360681 w 436881"/>
                  <a:gd name="connsiteY10" fmla="*/ 727511 h 1721405"/>
                  <a:gd name="connsiteX11" fmla="*/ 354331 w 436881"/>
                  <a:gd name="connsiteY11" fmla="*/ 898961 h 1721405"/>
                  <a:gd name="connsiteX12" fmla="*/ 354331 w 436881"/>
                  <a:gd name="connsiteY12" fmla="*/ 994211 h 1721405"/>
                  <a:gd name="connsiteX13" fmla="*/ 424181 w 436881"/>
                  <a:gd name="connsiteY13" fmla="*/ 1089461 h 172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1" h="1721405">
                    <a:moveTo>
                      <a:pt x="436881" y="1299011"/>
                    </a:moveTo>
                    <a:lnTo>
                      <a:pt x="398781" y="1578411"/>
                    </a:lnTo>
                    <a:lnTo>
                      <a:pt x="420606" y="1647855"/>
                    </a:lnTo>
                    <a:lnTo>
                      <a:pt x="402343" y="1675685"/>
                    </a:lnTo>
                    <a:lnTo>
                      <a:pt x="227083" y="1721405"/>
                    </a:lnTo>
                    <a:lnTo>
                      <a:pt x="0" y="1614290"/>
                    </a:lnTo>
                    <a:lnTo>
                      <a:pt x="0" y="40574"/>
                    </a:lnTo>
                    <a:lnTo>
                      <a:pt x="205258" y="0"/>
                    </a:lnTo>
                    <a:lnTo>
                      <a:pt x="370501" y="468539"/>
                    </a:lnTo>
                    <a:lnTo>
                      <a:pt x="367031" y="657661"/>
                    </a:lnTo>
                    <a:cubicBezTo>
                      <a:pt x="360214" y="719018"/>
                      <a:pt x="360681" y="695644"/>
                      <a:pt x="360681" y="727511"/>
                    </a:cubicBezTo>
                    <a:lnTo>
                      <a:pt x="354331" y="898961"/>
                    </a:lnTo>
                    <a:lnTo>
                      <a:pt x="354331" y="994211"/>
                    </a:lnTo>
                    <a:lnTo>
                      <a:pt x="424181" y="1089461"/>
                    </a:lnTo>
                    <a:close/>
                  </a:path>
                </a:pathLst>
              </a:custGeom>
            </p:spPr>
          </p:pic>
          <p:grpSp>
            <p:nvGrpSpPr>
              <p:cNvPr id="9" name="组合 8"/>
              <p:cNvGrpSpPr/>
              <p:nvPr/>
            </p:nvGrpSpPr>
            <p:grpSpPr>
              <a:xfrm>
                <a:off x="7645408" y="2541723"/>
                <a:ext cx="4594218" cy="2858953"/>
                <a:chOff x="8044876" y="2790310"/>
                <a:chExt cx="4194749" cy="2610366"/>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24587" b="10471"/>
                <a:stretch>
                  <a:fillRect/>
                </a:stretch>
              </p:blipFill>
              <p:spPr>
                <a:xfrm flipH="1">
                  <a:off x="10437883" y="2790310"/>
                  <a:ext cx="1801742" cy="2610366"/>
                </a:xfrm>
                <a:prstGeom prst="rect">
                  <a:avLst/>
                </a:prstGeom>
              </p:spPr>
            </p:pic>
            <p:pic>
              <p:nvPicPr>
                <p:cNvPr id="11" name="图片 10"/>
                <p:cNvPicPr>
                  <a:picLocks noChangeAspect="1"/>
                </p:cNvPicPr>
                <p:nvPr/>
              </p:nvPicPr>
              <p:blipFill rotWithShape="1">
                <a:blip r:embed="rId2"/>
                <a:srcRect b="59630"/>
                <a:stretch>
                  <a:fillRect/>
                </a:stretch>
              </p:blipFill>
              <p:spPr>
                <a:xfrm>
                  <a:off x="8044876" y="4120890"/>
                  <a:ext cx="3511600" cy="1279785"/>
                </a:xfrm>
                <a:prstGeom prst="rect">
                  <a:avLst/>
                </a:prstGeom>
              </p:spPr>
            </p:pic>
          </p:grpSp>
        </p:grpSp>
        <p:grpSp>
          <p:nvGrpSpPr>
            <p:cNvPr id="12" name="组合 11"/>
            <p:cNvGrpSpPr/>
            <p:nvPr/>
          </p:nvGrpSpPr>
          <p:grpSpPr>
            <a:xfrm>
              <a:off x="3264043" y="4274931"/>
              <a:ext cx="2609693" cy="942026"/>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9039597" y="270039"/>
              <a:ext cx="2609693" cy="942026"/>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grpSp>
        <p:nvGrpSpPr>
          <p:cNvPr id="26" name="组合 25"/>
          <p:cNvGrpSpPr/>
          <p:nvPr/>
        </p:nvGrpSpPr>
        <p:grpSpPr>
          <a:xfrm>
            <a:off x="3667734" y="1621661"/>
            <a:ext cx="7658537" cy="3614678"/>
            <a:chOff x="1646628" y="1621661"/>
            <a:chExt cx="7658537" cy="3614678"/>
          </a:xfrm>
        </p:grpSpPr>
        <p:sp>
          <p:nvSpPr>
            <p:cNvPr id="44" name="矩形 43"/>
            <p:cNvSpPr/>
            <p:nvPr/>
          </p:nvSpPr>
          <p:spPr>
            <a:xfrm>
              <a:off x="2886835" y="1621661"/>
              <a:ext cx="3057247" cy="584775"/>
            </a:xfrm>
            <a:prstGeom prst="rect">
              <a:avLst/>
            </a:prstGeom>
          </p:spPr>
          <p:txBody>
            <a:bodyPr wrap="none">
              <a:spAutoFit/>
            </a:bodyPr>
            <a:lstStyle/>
            <a:p>
              <a:pPr algn="ctr"/>
              <a:r>
                <a:rPr lang="zh-CN" altLang="en-US" sz="3200">
                  <a:solidFill>
                    <a:srgbClr val="6DA945"/>
                  </a:solidFill>
                  <a:latin typeface="汉仪书宋二简" panose="02010600000101010101" pitchFamily="2" charset="-122"/>
                  <a:ea typeface="汉仪书宋二简" panose="02010600000101010101" pitchFamily="2" charset="-122"/>
                </a:rPr>
                <a:t>课题背景及内容</a:t>
              </a:r>
              <a:endParaRPr lang="zh-CN" altLang="en-US" sz="3200">
                <a:solidFill>
                  <a:srgbClr val="6DA945"/>
                </a:solidFill>
                <a:latin typeface="汉仪书宋二简" panose="02010600000101010101" pitchFamily="2" charset="-122"/>
                <a:ea typeface="汉仪书宋二简" panose="02010600000101010101" pitchFamily="2" charset="-122"/>
              </a:endParaRPr>
            </a:p>
          </p:txBody>
        </p:sp>
        <p:sp>
          <p:nvSpPr>
            <p:cNvPr id="45" name="矩形 44"/>
            <p:cNvSpPr/>
            <p:nvPr/>
          </p:nvSpPr>
          <p:spPr>
            <a:xfrm>
              <a:off x="2886835" y="2631629"/>
              <a:ext cx="3057247" cy="584775"/>
            </a:xfrm>
            <a:prstGeom prst="rect">
              <a:avLst/>
            </a:prstGeom>
          </p:spPr>
          <p:txBody>
            <a:bodyPr wrap="none">
              <a:spAutoFit/>
            </a:bodyPr>
            <a:lstStyle/>
            <a:p>
              <a:pPr algn="ctr"/>
              <a:r>
                <a:rPr lang="zh-CN" altLang="en-US" sz="3200">
                  <a:solidFill>
                    <a:srgbClr val="6DA945"/>
                  </a:solidFill>
                  <a:latin typeface="汉仪书宋二简" panose="02010600000101010101" pitchFamily="2" charset="-122"/>
                  <a:ea typeface="汉仪书宋二简" panose="02010600000101010101" pitchFamily="2" charset="-122"/>
                </a:rPr>
                <a:t>研究思路及过程</a:t>
              </a:r>
              <a:endParaRPr lang="zh-CN" altLang="en-US" sz="3200">
                <a:solidFill>
                  <a:srgbClr val="6DA945"/>
                </a:solidFill>
                <a:latin typeface="汉仪书宋二简" panose="02010600000101010101" pitchFamily="2" charset="-122"/>
                <a:ea typeface="汉仪书宋二简" panose="02010600000101010101" pitchFamily="2" charset="-122"/>
              </a:endParaRPr>
            </a:p>
          </p:txBody>
        </p:sp>
        <p:sp>
          <p:nvSpPr>
            <p:cNvPr id="46" name="矩形 45"/>
            <p:cNvSpPr/>
            <p:nvPr/>
          </p:nvSpPr>
          <p:spPr>
            <a:xfrm>
              <a:off x="2886835" y="3641597"/>
              <a:ext cx="3057247" cy="584775"/>
            </a:xfrm>
            <a:prstGeom prst="rect">
              <a:avLst/>
            </a:prstGeom>
          </p:spPr>
          <p:txBody>
            <a:bodyPr wrap="none">
              <a:spAutoFit/>
            </a:bodyPr>
            <a:lstStyle/>
            <a:p>
              <a:pPr algn="ctr"/>
              <a:r>
                <a:rPr lang="zh-CN" altLang="en-US" sz="3200">
                  <a:solidFill>
                    <a:srgbClr val="6DA945"/>
                  </a:solidFill>
                  <a:latin typeface="汉仪书宋二简" panose="02010600000101010101" pitchFamily="2" charset="-122"/>
                  <a:ea typeface="汉仪书宋二简" panose="02010600000101010101" pitchFamily="2" charset="-122"/>
                </a:rPr>
                <a:t>实验的数据结果</a:t>
              </a:r>
              <a:endParaRPr lang="zh-CN" altLang="en-US" sz="3200">
                <a:solidFill>
                  <a:srgbClr val="6DA945"/>
                </a:solidFill>
                <a:latin typeface="汉仪书宋二简" panose="02010600000101010101" pitchFamily="2" charset="-122"/>
                <a:ea typeface="汉仪书宋二简" panose="02010600000101010101" pitchFamily="2" charset="-122"/>
              </a:endParaRPr>
            </a:p>
          </p:txBody>
        </p:sp>
        <p:sp>
          <p:nvSpPr>
            <p:cNvPr id="51" name="矩形 50"/>
            <p:cNvSpPr/>
            <p:nvPr/>
          </p:nvSpPr>
          <p:spPr>
            <a:xfrm>
              <a:off x="2886835" y="4651564"/>
              <a:ext cx="3057247" cy="584775"/>
            </a:xfrm>
            <a:prstGeom prst="rect">
              <a:avLst/>
            </a:prstGeom>
          </p:spPr>
          <p:txBody>
            <a:bodyPr wrap="none">
              <a:spAutoFit/>
            </a:bodyPr>
            <a:lstStyle/>
            <a:p>
              <a:pPr algn="ctr"/>
              <a:r>
                <a:rPr lang="zh-CN" altLang="en-US" sz="3200">
                  <a:solidFill>
                    <a:srgbClr val="6DA945"/>
                  </a:solidFill>
                  <a:latin typeface="汉仪书宋二简" panose="02010600000101010101" pitchFamily="2" charset="-122"/>
                  <a:ea typeface="汉仪书宋二简" panose="02010600000101010101" pitchFamily="2" charset="-122"/>
                </a:rPr>
                <a:t>解决方案及总结</a:t>
              </a:r>
              <a:endParaRPr lang="zh-CN" altLang="en-US" sz="3200">
                <a:solidFill>
                  <a:srgbClr val="6DA945"/>
                </a:solidFill>
                <a:latin typeface="汉仪书宋二简" panose="02010600000101010101" pitchFamily="2" charset="-122"/>
                <a:ea typeface="汉仪书宋二简" panose="02010600000101010101" pitchFamily="2" charset="-122"/>
              </a:endParaRPr>
            </a:p>
          </p:txBody>
        </p:sp>
        <p:sp>
          <p:nvSpPr>
            <p:cNvPr id="52" name="文本框 51"/>
            <p:cNvSpPr txBox="1"/>
            <p:nvPr/>
          </p:nvSpPr>
          <p:spPr>
            <a:xfrm>
              <a:off x="5857563" y="1760160"/>
              <a:ext cx="3447602" cy="307777"/>
            </a:xfrm>
            <a:prstGeom prst="rect">
              <a:avLst/>
            </a:prstGeom>
            <a:noFill/>
          </p:spPr>
          <p:txBody>
            <a:bodyPr wrap="square" rtlCol="0">
              <a:spAutoFit/>
            </a:bodyPr>
            <a:lstStyle/>
            <a:p>
              <a:r>
                <a:rPr lang="en-US" altLang="zh-CN" sz="1400" i="1">
                  <a:solidFill>
                    <a:schemeClr val="tx1">
                      <a:lumMod val="65000"/>
                      <a:lumOff val="35000"/>
                    </a:schemeClr>
                  </a:solidFill>
                  <a:latin typeface="Century Gothic" panose="020B0502020202020204" pitchFamily="34" charset="0"/>
                </a:rPr>
                <a:t>BACKGROUND AND CONTENT</a:t>
              </a:r>
              <a:endParaRPr lang="zh-CN" altLang="en-US" sz="1400" i="1">
                <a:solidFill>
                  <a:schemeClr val="tx1">
                    <a:lumMod val="65000"/>
                    <a:lumOff val="35000"/>
                  </a:schemeClr>
                </a:solidFill>
                <a:latin typeface="Century Gothic" panose="020B0502020202020204" pitchFamily="34" charset="0"/>
              </a:endParaRPr>
            </a:p>
          </p:txBody>
        </p:sp>
        <p:sp>
          <p:nvSpPr>
            <p:cNvPr id="53" name="文本框 52"/>
            <p:cNvSpPr txBox="1"/>
            <p:nvPr/>
          </p:nvSpPr>
          <p:spPr>
            <a:xfrm>
              <a:off x="5857563" y="2770128"/>
              <a:ext cx="3447602" cy="307777"/>
            </a:xfrm>
            <a:prstGeom prst="rect">
              <a:avLst/>
            </a:prstGeom>
            <a:noFill/>
          </p:spPr>
          <p:txBody>
            <a:bodyPr wrap="square" rtlCol="0">
              <a:spAutoFit/>
            </a:bodyPr>
            <a:lstStyle/>
            <a:p>
              <a:r>
                <a:rPr lang="en-US" altLang="zh-CN" sz="1400" i="1">
                  <a:solidFill>
                    <a:schemeClr val="tx1">
                      <a:lumMod val="65000"/>
                      <a:lumOff val="35000"/>
                    </a:schemeClr>
                  </a:solidFill>
                  <a:latin typeface="Century Gothic" panose="020B0502020202020204" pitchFamily="34" charset="0"/>
                </a:rPr>
                <a:t>RESEARCH IDEAS AND PROCESS</a:t>
              </a:r>
              <a:endParaRPr lang="en-US" altLang="zh-CN" sz="1400" i="1">
                <a:solidFill>
                  <a:schemeClr val="tx1">
                    <a:lumMod val="65000"/>
                    <a:lumOff val="35000"/>
                  </a:schemeClr>
                </a:solidFill>
                <a:latin typeface="Century Gothic" panose="020B0502020202020204" pitchFamily="34" charset="0"/>
              </a:endParaRPr>
            </a:p>
          </p:txBody>
        </p:sp>
        <p:sp>
          <p:nvSpPr>
            <p:cNvPr id="54" name="文本框 53"/>
            <p:cNvSpPr txBox="1"/>
            <p:nvPr/>
          </p:nvSpPr>
          <p:spPr>
            <a:xfrm>
              <a:off x="5857563" y="3780096"/>
              <a:ext cx="3447602" cy="307777"/>
            </a:xfrm>
            <a:prstGeom prst="rect">
              <a:avLst/>
            </a:prstGeom>
            <a:noFill/>
          </p:spPr>
          <p:txBody>
            <a:bodyPr wrap="square" rtlCol="0">
              <a:spAutoFit/>
            </a:bodyPr>
            <a:lstStyle/>
            <a:p>
              <a:r>
                <a:rPr lang="en-US" altLang="zh-CN" sz="1400" i="1">
                  <a:solidFill>
                    <a:schemeClr val="tx1">
                      <a:lumMod val="65000"/>
                      <a:lumOff val="35000"/>
                    </a:schemeClr>
                  </a:solidFill>
                  <a:latin typeface="Century Gothic" panose="020B0502020202020204" pitchFamily="34" charset="0"/>
                </a:rPr>
                <a:t>EXPERIMENTAL DATA RESULTS</a:t>
              </a:r>
              <a:endParaRPr lang="en-US" altLang="zh-CN" sz="1400" i="1">
                <a:solidFill>
                  <a:schemeClr val="tx1">
                    <a:lumMod val="65000"/>
                    <a:lumOff val="35000"/>
                  </a:schemeClr>
                </a:solidFill>
                <a:latin typeface="Century Gothic" panose="020B0502020202020204" pitchFamily="34" charset="0"/>
              </a:endParaRPr>
            </a:p>
          </p:txBody>
        </p:sp>
        <p:sp>
          <p:nvSpPr>
            <p:cNvPr id="55" name="文本框 54"/>
            <p:cNvSpPr txBox="1"/>
            <p:nvPr/>
          </p:nvSpPr>
          <p:spPr>
            <a:xfrm>
              <a:off x="5857563" y="4790063"/>
              <a:ext cx="3447602" cy="307777"/>
            </a:xfrm>
            <a:prstGeom prst="rect">
              <a:avLst/>
            </a:prstGeom>
            <a:noFill/>
          </p:spPr>
          <p:txBody>
            <a:bodyPr wrap="square" rtlCol="0">
              <a:spAutoFit/>
            </a:bodyPr>
            <a:lstStyle/>
            <a:p>
              <a:r>
                <a:rPr lang="en-US" altLang="zh-CN" sz="1400" i="1">
                  <a:solidFill>
                    <a:schemeClr val="tx1">
                      <a:lumMod val="65000"/>
                      <a:lumOff val="35000"/>
                    </a:schemeClr>
                  </a:solidFill>
                  <a:latin typeface="Century Gothic" panose="020B0502020202020204" pitchFamily="34" charset="0"/>
                </a:rPr>
                <a:t>SOLUTIONS AND SUMMARY</a:t>
              </a:r>
              <a:endParaRPr lang="en-US" altLang="zh-CN" sz="1400" i="1">
                <a:solidFill>
                  <a:schemeClr val="tx1">
                    <a:lumMod val="65000"/>
                    <a:lumOff val="35000"/>
                  </a:schemeClr>
                </a:solidFill>
                <a:latin typeface="Century Gothic" panose="020B0502020202020204" pitchFamily="34" charset="0"/>
              </a:endParaRPr>
            </a:p>
          </p:txBody>
        </p:sp>
        <p:sp>
          <p:nvSpPr>
            <p:cNvPr id="3" name="文本框 2"/>
            <p:cNvSpPr txBox="1"/>
            <p:nvPr/>
          </p:nvSpPr>
          <p:spPr>
            <a:xfrm>
              <a:off x="1646628" y="1744771"/>
              <a:ext cx="1225015" cy="338554"/>
            </a:xfrm>
            <a:prstGeom prst="rect">
              <a:avLst/>
            </a:prstGeom>
            <a:noFill/>
          </p:spPr>
          <p:txBody>
            <a:bodyPr wrap="none" rtlCol="0">
              <a:spAutoFit/>
            </a:bodyPr>
            <a:lstStyle/>
            <a:p>
              <a:r>
                <a:rPr lang="en-US" altLang="zh-CN" sz="1600">
                  <a:solidFill>
                    <a:schemeClr val="tx1">
                      <a:lumMod val="65000"/>
                      <a:lumOff val="35000"/>
                    </a:schemeClr>
                  </a:solidFill>
                  <a:latin typeface="Century Gothic" panose="020B0502020202020204" pitchFamily="34" charset="0"/>
                </a:rPr>
                <a:t>PART ONE.</a:t>
              </a:r>
              <a:endParaRPr lang="zh-CN" altLang="en-US" sz="1600">
                <a:solidFill>
                  <a:schemeClr val="tx1">
                    <a:lumMod val="65000"/>
                    <a:lumOff val="35000"/>
                  </a:schemeClr>
                </a:solidFill>
                <a:latin typeface="Century Gothic" panose="020B0502020202020204" pitchFamily="34" charset="0"/>
              </a:endParaRPr>
            </a:p>
          </p:txBody>
        </p:sp>
        <p:sp>
          <p:nvSpPr>
            <p:cNvPr id="56" name="文本框 55"/>
            <p:cNvSpPr txBox="1"/>
            <p:nvPr/>
          </p:nvSpPr>
          <p:spPr>
            <a:xfrm>
              <a:off x="1646628" y="2754739"/>
              <a:ext cx="1247457" cy="338554"/>
            </a:xfrm>
            <a:prstGeom prst="rect">
              <a:avLst/>
            </a:prstGeom>
            <a:noFill/>
          </p:spPr>
          <p:txBody>
            <a:bodyPr wrap="none" rtlCol="0">
              <a:spAutoFit/>
            </a:bodyPr>
            <a:lstStyle/>
            <a:p>
              <a:r>
                <a:rPr lang="en-US" altLang="zh-CN" sz="1600">
                  <a:solidFill>
                    <a:schemeClr val="tx1">
                      <a:lumMod val="65000"/>
                      <a:lumOff val="35000"/>
                    </a:schemeClr>
                  </a:solidFill>
                  <a:latin typeface="Century Gothic" panose="020B0502020202020204" pitchFamily="34" charset="0"/>
                </a:rPr>
                <a:t>PART TWO.</a:t>
              </a:r>
              <a:endParaRPr lang="zh-CN" altLang="en-US" sz="1600">
                <a:solidFill>
                  <a:schemeClr val="tx1">
                    <a:lumMod val="65000"/>
                    <a:lumOff val="35000"/>
                  </a:schemeClr>
                </a:solidFill>
                <a:latin typeface="Century Gothic" panose="020B0502020202020204" pitchFamily="34" charset="0"/>
              </a:endParaRPr>
            </a:p>
          </p:txBody>
        </p:sp>
        <p:sp>
          <p:nvSpPr>
            <p:cNvPr id="57" name="文本框 56"/>
            <p:cNvSpPr txBox="1"/>
            <p:nvPr/>
          </p:nvSpPr>
          <p:spPr>
            <a:xfrm>
              <a:off x="1646628" y="3764707"/>
              <a:ext cx="1358064" cy="338554"/>
            </a:xfrm>
            <a:prstGeom prst="rect">
              <a:avLst/>
            </a:prstGeom>
            <a:noFill/>
          </p:spPr>
          <p:txBody>
            <a:bodyPr wrap="none" rtlCol="0">
              <a:spAutoFit/>
            </a:bodyPr>
            <a:lstStyle/>
            <a:p>
              <a:r>
                <a:rPr lang="en-US" altLang="zh-CN" sz="1600">
                  <a:solidFill>
                    <a:schemeClr val="tx1">
                      <a:lumMod val="65000"/>
                      <a:lumOff val="35000"/>
                    </a:schemeClr>
                  </a:solidFill>
                  <a:latin typeface="Century Gothic" panose="020B0502020202020204" pitchFamily="34" charset="0"/>
                </a:rPr>
                <a:t>PART THREE.</a:t>
              </a:r>
              <a:endParaRPr lang="zh-CN" altLang="en-US" sz="1600">
                <a:solidFill>
                  <a:schemeClr val="tx1">
                    <a:lumMod val="65000"/>
                    <a:lumOff val="35000"/>
                  </a:schemeClr>
                </a:solidFill>
                <a:latin typeface="Century Gothic" panose="020B0502020202020204" pitchFamily="34" charset="0"/>
              </a:endParaRPr>
            </a:p>
          </p:txBody>
        </p:sp>
        <p:sp>
          <p:nvSpPr>
            <p:cNvPr id="58" name="文本框 57"/>
            <p:cNvSpPr txBox="1"/>
            <p:nvPr/>
          </p:nvSpPr>
          <p:spPr>
            <a:xfrm>
              <a:off x="1646628" y="4774674"/>
              <a:ext cx="1321196" cy="338554"/>
            </a:xfrm>
            <a:prstGeom prst="rect">
              <a:avLst/>
            </a:prstGeom>
            <a:noFill/>
          </p:spPr>
          <p:txBody>
            <a:bodyPr wrap="none" rtlCol="0">
              <a:spAutoFit/>
            </a:bodyPr>
            <a:lstStyle/>
            <a:p>
              <a:r>
                <a:rPr lang="en-US" altLang="zh-CN" sz="1600">
                  <a:solidFill>
                    <a:schemeClr val="tx1">
                      <a:lumMod val="65000"/>
                      <a:lumOff val="35000"/>
                    </a:schemeClr>
                  </a:solidFill>
                  <a:latin typeface="Century Gothic" panose="020B0502020202020204" pitchFamily="34" charset="0"/>
                </a:rPr>
                <a:t>PART FOUR.</a:t>
              </a:r>
              <a:endParaRPr lang="zh-CN" altLang="en-US" sz="1600">
                <a:solidFill>
                  <a:schemeClr val="tx1">
                    <a:lumMod val="65000"/>
                    <a:lumOff val="35000"/>
                  </a:schemeClr>
                </a:solidFill>
                <a:latin typeface="Century Gothic" panose="020B0502020202020204" pitchFamily="34" charset="0"/>
              </a:endParaRPr>
            </a:p>
          </p:txBody>
        </p:sp>
      </p:grpSp>
      <p:grpSp>
        <p:nvGrpSpPr>
          <p:cNvPr id="28" name="组合 27"/>
          <p:cNvGrpSpPr/>
          <p:nvPr/>
        </p:nvGrpSpPr>
        <p:grpSpPr>
          <a:xfrm>
            <a:off x="1399130" y="2266146"/>
            <a:ext cx="1384995" cy="2325708"/>
            <a:chOff x="9855597" y="1570861"/>
            <a:chExt cx="1384995" cy="2325708"/>
          </a:xfrm>
        </p:grpSpPr>
        <p:sp>
          <p:nvSpPr>
            <p:cNvPr id="27" name="文本框 26"/>
            <p:cNvSpPr txBox="1"/>
            <p:nvPr/>
          </p:nvSpPr>
          <p:spPr>
            <a:xfrm>
              <a:off x="9855597" y="1570861"/>
              <a:ext cx="1107996" cy="1631216"/>
            </a:xfrm>
            <a:prstGeom prst="rect">
              <a:avLst/>
            </a:prstGeom>
            <a:noFill/>
          </p:spPr>
          <p:txBody>
            <a:bodyPr vert="eaVert" wrap="none" rtlCol="0">
              <a:spAutoFit/>
            </a:bodyPr>
            <a:lstStyle/>
            <a:p>
              <a:r>
                <a:rPr lang="zh-CN" altLang="en-US" sz="6000">
                  <a:solidFill>
                    <a:srgbClr val="6DA945"/>
                  </a:solidFill>
                  <a:latin typeface="汉仪书宋二简" panose="02010600000101010101" pitchFamily="2" charset="-122"/>
                  <a:ea typeface="汉仪书宋二简" panose="02010600000101010101" pitchFamily="2" charset="-122"/>
                </a:rPr>
                <a:t>目录</a:t>
              </a:r>
              <a:endParaRPr lang="zh-CN" altLang="en-US" sz="6000">
                <a:solidFill>
                  <a:srgbClr val="6DA945"/>
                </a:solidFill>
                <a:latin typeface="汉仪书宋二简" panose="02010600000101010101" pitchFamily="2" charset="-122"/>
                <a:ea typeface="汉仪书宋二简" panose="02010600000101010101" pitchFamily="2" charset="-122"/>
              </a:endParaRPr>
            </a:p>
          </p:txBody>
        </p:sp>
        <p:sp>
          <p:nvSpPr>
            <p:cNvPr id="59" name="文本框 58"/>
            <p:cNvSpPr txBox="1"/>
            <p:nvPr/>
          </p:nvSpPr>
          <p:spPr>
            <a:xfrm>
              <a:off x="10686594" y="2231642"/>
              <a:ext cx="553998" cy="1664927"/>
            </a:xfrm>
            <a:prstGeom prst="rect">
              <a:avLst/>
            </a:prstGeom>
            <a:noFill/>
          </p:spPr>
          <p:txBody>
            <a:bodyPr vert="eaVert" wrap="square" rtlCol="0">
              <a:spAutoFit/>
            </a:bodyPr>
            <a:lstStyle/>
            <a:p>
              <a:r>
                <a:rPr lang="en-US" altLang="zh-CN" sz="2400">
                  <a:solidFill>
                    <a:srgbClr val="6DA945">
                      <a:alpha val="25000"/>
                    </a:srgbClr>
                  </a:solidFill>
                  <a:latin typeface="Century Gothic" panose="020B0502020202020204" pitchFamily="34" charset="0"/>
                  <a:ea typeface="汉仪劲楷简" panose="00020600040101010101" pitchFamily="18" charset="-122"/>
                </a:rPr>
                <a:t>CONTENTS</a:t>
              </a:r>
              <a:endParaRPr lang="zh-CN" altLang="en-US" sz="2400">
                <a:solidFill>
                  <a:srgbClr val="6DA945">
                    <a:alpha val="25000"/>
                  </a:srgbClr>
                </a:solidFill>
                <a:latin typeface="Century Gothic" panose="020B0502020202020204" pitchFamily="34" charset="0"/>
                <a:ea typeface="汉仪劲楷简" panose="00020600040101010101" pitchFamily="18"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798752" y="3352809"/>
            <a:ext cx="5393247" cy="3505191"/>
            <a:chOff x="6322121" y="1554759"/>
            <a:chExt cx="5917505" cy="3845917"/>
          </a:xfrm>
        </p:grpSpPr>
        <p:sp>
          <p:nvSpPr>
            <p:cNvPr id="5" name="任意多边形: 形状 4"/>
            <p:cNvSpPr/>
            <p:nvPr/>
          </p:nvSpPr>
          <p:spPr>
            <a:xfrm>
              <a:off x="6322121" y="1554759"/>
              <a:ext cx="5917504" cy="3845916"/>
            </a:xfrm>
            <a:custGeom>
              <a:avLst/>
              <a:gdLst>
                <a:gd name="connsiteX0" fmla="*/ 5917504 w 5917504"/>
                <a:gd name="connsiteY0" fmla="*/ 0 h 3845916"/>
                <a:gd name="connsiteX1" fmla="*/ 5917504 w 5917504"/>
                <a:gd name="connsiteY1" fmla="*/ 3845916 h 3845916"/>
                <a:gd name="connsiteX2" fmla="*/ 0 w 5917504"/>
                <a:gd name="connsiteY2" fmla="*/ 3845916 h 3845916"/>
                <a:gd name="connsiteX3" fmla="*/ 1327 w 5917504"/>
                <a:gd name="connsiteY3" fmla="*/ 3832754 h 3845916"/>
                <a:gd name="connsiteX4" fmla="*/ 519915 w 5917504"/>
                <a:gd name="connsiteY4" fmla="*/ 3410092 h 3845916"/>
                <a:gd name="connsiteX5" fmla="*/ 529560 w 5917504"/>
                <a:gd name="connsiteY5" fmla="*/ 3411065 h 3845916"/>
                <a:gd name="connsiteX6" fmla="*/ 536995 w 5917504"/>
                <a:gd name="connsiteY6" fmla="*/ 3397368 h 3845916"/>
                <a:gd name="connsiteX7" fmla="*/ 975933 w 5917504"/>
                <a:gd name="connsiteY7" fmla="*/ 3163987 h 3845916"/>
                <a:gd name="connsiteX8" fmla="*/ 1076315 w 5917504"/>
                <a:gd name="connsiteY8" fmla="*/ 3174106 h 3845916"/>
                <a:gd name="connsiteX9" fmla="*/ 1084562 w 5917504"/>
                <a:gd name="connsiteY9" fmla="*/ 3158913 h 3845916"/>
                <a:gd name="connsiteX10" fmla="*/ 1457086 w 5917504"/>
                <a:gd name="connsiteY10" fmla="*/ 2960843 h 3845916"/>
                <a:gd name="connsiteX11" fmla="*/ 1631954 w 5917504"/>
                <a:gd name="connsiteY11" fmla="*/ 2996149 h 3845916"/>
                <a:gd name="connsiteX12" fmla="*/ 1707474 w 5917504"/>
                <a:gd name="connsiteY12" fmla="*/ 3037140 h 3845916"/>
                <a:gd name="connsiteX13" fmla="*/ 1747324 w 5917504"/>
                <a:gd name="connsiteY13" fmla="*/ 2978036 h 3845916"/>
                <a:gd name="connsiteX14" fmla="*/ 1952732 w 5917504"/>
                <a:gd name="connsiteY14" fmla="*/ 2867290 h 3845916"/>
                <a:gd name="connsiteX15" fmla="*/ 1985654 w 5917504"/>
                <a:gd name="connsiteY15" fmla="*/ 2863973 h 3845916"/>
                <a:gd name="connsiteX16" fmla="*/ 2022742 w 5917504"/>
                <a:gd name="connsiteY16" fmla="*/ 2795643 h 3845916"/>
                <a:gd name="connsiteX17" fmla="*/ 2461680 w 5917504"/>
                <a:gd name="connsiteY17" fmla="*/ 2562262 h 3845916"/>
                <a:gd name="connsiteX18" fmla="*/ 2667724 w 5917504"/>
                <a:gd name="connsiteY18" fmla="*/ 2603861 h 3845916"/>
                <a:gd name="connsiteX19" fmla="*/ 2754296 w 5917504"/>
                <a:gd name="connsiteY19" fmla="*/ 2650849 h 3845916"/>
                <a:gd name="connsiteX20" fmla="*/ 2759621 w 5917504"/>
                <a:gd name="connsiteY20" fmla="*/ 2644395 h 3845916"/>
                <a:gd name="connsiteX21" fmla="*/ 3380551 w 5917504"/>
                <a:gd name="connsiteY21" fmla="*/ 2387197 h 3845916"/>
                <a:gd name="connsiteX22" fmla="*/ 3557524 w 5917504"/>
                <a:gd name="connsiteY22" fmla="*/ 2405037 h 3845916"/>
                <a:gd name="connsiteX23" fmla="*/ 3691244 w 5917504"/>
                <a:gd name="connsiteY23" fmla="*/ 2446546 h 3845916"/>
                <a:gd name="connsiteX24" fmla="*/ 3707771 w 5917504"/>
                <a:gd name="connsiteY24" fmla="*/ 2282611 h 3845916"/>
                <a:gd name="connsiteX25" fmla="*/ 4266128 w 5917504"/>
                <a:gd name="connsiteY25" fmla="*/ 1634743 h 3845916"/>
                <a:gd name="connsiteX26" fmla="*/ 4322327 w 5917504"/>
                <a:gd name="connsiteY26" fmla="*/ 1619561 h 3845916"/>
                <a:gd name="connsiteX27" fmla="*/ 4323297 w 5917504"/>
                <a:gd name="connsiteY27" fmla="*/ 1609941 h 3845916"/>
                <a:gd name="connsiteX28" fmla="*/ 5183584 w 5917504"/>
                <a:gd name="connsiteY28" fmla="*/ 908788 h 3845916"/>
                <a:gd name="connsiteX29" fmla="*/ 5315269 w 5917504"/>
                <a:gd name="connsiteY29" fmla="*/ 922064 h 3845916"/>
                <a:gd name="connsiteX30" fmla="*/ 5306634 w 5917504"/>
                <a:gd name="connsiteY30" fmla="*/ 836404 h 3845916"/>
                <a:gd name="connsiteX31" fmla="*/ 5842954 w 5917504"/>
                <a:gd name="connsiteY31" fmla="*/ 27286 h 38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17504" h="3845916">
                  <a:moveTo>
                    <a:pt x="5917504" y="0"/>
                  </a:moveTo>
                  <a:lnTo>
                    <a:pt x="5917504" y="3845916"/>
                  </a:lnTo>
                  <a:lnTo>
                    <a:pt x="0" y="3845916"/>
                  </a:lnTo>
                  <a:lnTo>
                    <a:pt x="1327" y="3832754"/>
                  </a:lnTo>
                  <a:cubicBezTo>
                    <a:pt x="50686" y="3591542"/>
                    <a:pt x="264110" y="3410092"/>
                    <a:pt x="519915" y="3410092"/>
                  </a:cubicBezTo>
                  <a:lnTo>
                    <a:pt x="529560" y="3411065"/>
                  </a:lnTo>
                  <a:lnTo>
                    <a:pt x="536995" y="3397368"/>
                  </a:lnTo>
                  <a:cubicBezTo>
                    <a:pt x="632121" y="3256562"/>
                    <a:pt x="793216" y="3163987"/>
                    <a:pt x="975933" y="3163987"/>
                  </a:cubicBezTo>
                  <a:lnTo>
                    <a:pt x="1076315" y="3174106"/>
                  </a:lnTo>
                  <a:lnTo>
                    <a:pt x="1084562" y="3158913"/>
                  </a:lnTo>
                  <a:cubicBezTo>
                    <a:pt x="1165294" y="3039412"/>
                    <a:pt x="1302015" y="2960843"/>
                    <a:pt x="1457086" y="2960843"/>
                  </a:cubicBezTo>
                  <a:cubicBezTo>
                    <a:pt x="1519114" y="2960843"/>
                    <a:pt x="1578206" y="2973414"/>
                    <a:pt x="1631954" y="2996149"/>
                  </a:cubicBezTo>
                  <a:lnTo>
                    <a:pt x="1707474" y="3037140"/>
                  </a:lnTo>
                  <a:lnTo>
                    <a:pt x="1747324" y="2978036"/>
                  </a:lnTo>
                  <a:cubicBezTo>
                    <a:pt x="1802468" y="2922893"/>
                    <a:pt x="1873387" y="2883527"/>
                    <a:pt x="1952732" y="2867290"/>
                  </a:cubicBezTo>
                  <a:lnTo>
                    <a:pt x="1985654" y="2863973"/>
                  </a:lnTo>
                  <a:lnTo>
                    <a:pt x="2022742" y="2795643"/>
                  </a:lnTo>
                  <a:cubicBezTo>
                    <a:pt x="2117868" y="2654837"/>
                    <a:pt x="2278962" y="2562262"/>
                    <a:pt x="2461680" y="2562262"/>
                  </a:cubicBezTo>
                  <a:cubicBezTo>
                    <a:pt x="2534766" y="2562262"/>
                    <a:pt x="2604395" y="2577075"/>
                    <a:pt x="2667724" y="2603861"/>
                  </a:cubicBezTo>
                  <a:lnTo>
                    <a:pt x="2754296" y="2650849"/>
                  </a:lnTo>
                  <a:lnTo>
                    <a:pt x="2759621" y="2644395"/>
                  </a:lnTo>
                  <a:cubicBezTo>
                    <a:pt x="2918533" y="2485484"/>
                    <a:pt x="3138063" y="2387197"/>
                    <a:pt x="3380551" y="2387197"/>
                  </a:cubicBezTo>
                  <a:cubicBezTo>
                    <a:pt x="3441173" y="2387197"/>
                    <a:pt x="3500360" y="2393340"/>
                    <a:pt x="3557524" y="2405037"/>
                  </a:cubicBezTo>
                  <a:lnTo>
                    <a:pt x="3691244" y="2446546"/>
                  </a:lnTo>
                  <a:lnTo>
                    <a:pt x="3707771" y="2282611"/>
                  </a:lnTo>
                  <a:cubicBezTo>
                    <a:pt x="3769182" y="1982501"/>
                    <a:pt x="3983687" y="1738157"/>
                    <a:pt x="4266128" y="1634743"/>
                  </a:cubicBezTo>
                  <a:lnTo>
                    <a:pt x="4322327" y="1619561"/>
                  </a:lnTo>
                  <a:lnTo>
                    <a:pt x="4323297" y="1609941"/>
                  </a:lnTo>
                  <a:cubicBezTo>
                    <a:pt x="4405179" y="1209795"/>
                    <a:pt x="4759229" y="908788"/>
                    <a:pt x="5183584" y="908788"/>
                  </a:cubicBezTo>
                  <a:lnTo>
                    <a:pt x="5315269" y="922064"/>
                  </a:lnTo>
                  <a:lnTo>
                    <a:pt x="5306634" y="836404"/>
                  </a:lnTo>
                  <a:cubicBezTo>
                    <a:pt x="5306634" y="472673"/>
                    <a:pt x="5527781" y="160593"/>
                    <a:pt x="5842954" y="2728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rcRect l="72615" t="75610"/>
            <a:stretch>
              <a:fillRect/>
            </a:stretch>
          </p:blipFill>
          <p:spPr>
            <a:xfrm flipH="1">
              <a:off x="6574681" y="4248149"/>
              <a:ext cx="916711" cy="996387"/>
            </a:xfrm>
            <a:custGeom>
              <a:avLst/>
              <a:gdLst>
                <a:gd name="connsiteX0" fmla="*/ 768350 w 1129952"/>
                <a:gd name="connsiteY0" fmla="*/ 0 h 1228162"/>
                <a:gd name="connsiteX1" fmla="*/ 736600 w 1129952"/>
                <a:gd name="connsiteY1" fmla="*/ 3175 h 1228162"/>
                <a:gd name="connsiteX2" fmla="*/ 654050 w 1129952"/>
                <a:gd name="connsiteY2" fmla="*/ 25400 h 1228162"/>
                <a:gd name="connsiteX3" fmla="*/ 628650 w 1129952"/>
                <a:gd name="connsiteY3" fmla="*/ 50800 h 1228162"/>
                <a:gd name="connsiteX4" fmla="*/ 688975 w 1129952"/>
                <a:gd name="connsiteY4" fmla="*/ 304800 h 1228162"/>
                <a:gd name="connsiteX5" fmla="*/ 911225 w 1129952"/>
                <a:gd name="connsiteY5" fmla="*/ 517525 h 1228162"/>
                <a:gd name="connsiteX6" fmla="*/ 625475 w 1129952"/>
                <a:gd name="connsiteY6" fmla="*/ 704850 h 1228162"/>
                <a:gd name="connsiteX7" fmla="*/ 593725 w 1129952"/>
                <a:gd name="connsiteY7" fmla="*/ 714375 h 1228162"/>
                <a:gd name="connsiteX8" fmla="*/ 419100 w 1129952"/>
                <a:gd name="connsiteY8" fmla="*/ 720725 h 1228162"/>
                <a:gd name="connsiteX9" fmla="*/ 295275 w 1129952"/>
                <a:gd name="connsiteY9" fmla="*/ 701675 h 1228162"/>
                <a:gd name="connsiteX10" fmla="*/ 266700 w 1129952"/>
                <a:gd name="connsiteY10" fmla="*/ 695325 h 1228162"/>
                <a:gd name="connsiteX11" fmla="*/ 218731 w 1129952"/>
                <a:gd name="connsiteY11" fmla="*/ 697411 h 1228162"/>
                <a:gd name="connsiteX12" fmla="*/ 187325 w 1129952"/>
                <a:gd name="connsiteY12" fmla="*/ 742950 h 1228162"/>
                <a:gd name="connsiteX13" fmla="*/ 142875 w 1129952"/>
                <a:gd name="connsiteY13" fmla="*/ 815975 h 1228162"/>
                <a:gd name="connsiteX14" fmla="*/ 111948 w 1129952"/>
                <a:gd name="connsiteY14" fmla="*/ 802230 h 1228162"/>
                <a:gd name="connsiteX15" fmla="*/ 111125 w 1129952"/>
                <a:gd name="connsiteY15" fmla="*/ 803275 h 1228162"/>
                <a:gd name="connsiteX16" fmla="*/ 155575 w 1129952"/>
                <a:gd name="connsiteY16" fmla="*/ 831850 h 1228162"/>
                <a:gd name="connsiteX17" fmla="*/ 76200 w 1129952"/>
                <a:gd name="connsiteY17" fmla="*/ 831850 h 1228162"/>
                <a:gd name="connsiteX18" fmla="*/ 38100 w 1129952"/>
                <a:gd name="connsiteY18" fmla="*/ 854075 h 1228162"/>
                <a:gd name="connsiteX19" fmla="*/ 0 w 1129952"/>
                <a:gd name="connsiteY19" fmla="*/ 987425 h 1228162"/>
                <a:gd name="connsiteX20" fmla="*/ 42890 w 1129952"/>
                <a:gd name="connsiteY20" fmla="*/ 1228162 h 1228162"/>
                <a:gd name="connsiteX21" fmla="*/ 1129952 w 1129952"/>
                <a:gd name="connsiteY21" fmla="*/ 1228162 h 1228162"/>
                <a:gd name="connsiteX22" fmla="*/ 1129952 w 1129952"/>
                <a:gd name="connsiteY22" fmla="*/ 22963 h 1228162"/>
                <a:gd name="connsiteX23" fmla="*/ 1114425 w 1129952"/>
                <a:gd name="connsiteY23" fmla="*/ 15875 h 1228162"/>
                <a:gd name="connsiteX24" fmla="*/ 1076325 w 1129952"/>
                <a:gd name="connsiteY24" fmla="*/ 6350 h 1228162"/>
                <a:gd name="connsiteX25" fmla="*/ 768350 w 1129952"/>
                <a:gd name="connsiteY25" fmla="*/ 0 h 122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9952" h="1228162">
                  <a:moveTo>
                    <a:pt x="768350" y="0"/>
                  </a:moveTo>
                  <a:lnTo>
                    <a:pt x="736600" y="3175"/>
                  </a:lnTo>
                  <a:cubicBezTo>
                    <a:pt x="700787" y="6756"/>
                    <a:pt x="682531" y="4831"/>
                    <a:pt x="654050" y="25400"/>
                  </a:cubicBezTo>
                  <a:cubicBezTo>
                    <a:pt x="644343" y="32410"/>
                    <a:pt x="637117" y="42333"/>
                    <a:pt x="628650" y="50800"/>
                  </a:cubicBezTo>
                  <a:lnTo>
                    <a:pt x="688975" y="304800"/>
                  </a:lnTo>
                  <a:lnTo>
                    <a:pt x="911225" y="517525"/>
                  </a:lnTo>
                  <a:lnTo>
                    <a:pt x="625475" y="704850"/>
                  </a:lnTo>
                  <a:cubicBezTo>
                    <a:pt x="625475" y="704850"/>
                    <a:pt x="604742" y="713528"/>
                    <a:pt x="593725" y="714375"/>
                  </a:cubicBezTo>
                  <a:cubicBezTo>
                    <a:pt x="535650" y="718842"/>
                    <a:pt x="477308" y="718608"/>
                    <a:pt x="419100" y="720725"/>
                  </a:cubicBezTo>
                  <a:lnTo>
                    <a:pt x="295275" y="701675"/>
                  </a:lnTo>
                  <a:lnTo>
                    <a:pt x="266700" y="695325"/>
                  </a:lnTo>
                  <a:lnTo>
                    <a:pt x="218731" y="697411"/>
                  </a:lnTo>
                  <a:lnTo>
                    <a:pt x="187325" y="742950"/>
                  </a:lnTo>
                  <a:lnTo>
                    <a:pt x="142875" y="815975"/>
                  </a:lnTo>
                  <a:lnTo>
                    <a:pt x="111948" y="802230"/>
                  </a:lnTo>
                  <a:lnTo>
                    <a:pt x="111125" y="803275"/>
                  </a:lnTo>
                  <a:lnTo>
                    <a:pt x="155575" y="831850"/>
                  </a:lnTo>
                  <a:lnTo>
                    <a:pt x="76200" y="831850"/>
                  </a:lnTo>
                  <a:lnTo>
                    <a:pt x="38100" y="854075"/>
                  </a:lnTo>
                  <a:lnTo>
                    <a:pt x="0" y="987425"/>
                  </a:lnTo>
                  <a:lnTo>
                    <a:pt x="42890" y="1228162"/>
                  </a:lnTo>
                  <a:lnTo>
                    <a:pt x="1129952" y="1228162"/>
                  </a:lnTo>
                  <a:lnTo>
                    <a:pt x="1129952" y="22963"/>
                  </a:lnTo>
                  <a:lnTo>
                    <a:pt x="1114425" y="15875"/>
                  </a:lnTo>
                  <a:cubicBezTo>
                    <a:pt x="1102197" y="11200"/>
                    <a:pt x="1089402" y="6950"/>
                    <a:pt x="1076325" y="6350"/>
                  </a:cubicBezTo>
                  <a:cubicBezTo>
                    <a:pt x="973753" y="1645"/>
                    <a:pt x="871008" y="2117"/>
                    <a:pt x="768350" y="0"/>
                  </a:cubicBezTo>
                  <a:close/>
                </a:path>
              </a:pathLst>
            </a:custGeom>
          </p:spPr>
        </p:pic>
        <p:pic>
          <p:nvPicPr>
            <p:cNvPr id="7" name="图片 6"/>
            <p:cNvPicPr>
              <a:picLocks noChangeAspect="1"/>
            </p:cNvPicPr>
            <p:nvPr/>
          </p:nvPicPr>
          <p:blipFill>
            <a:blip r:embed="rId1">
              <a:extLst>
                <a:ext uri="{28A0092B-C50C-407E-A947-70E740481C1C}">
                  <a14:useLocalDpi xmlns:a14="http://schemas.microsoft.com/office/drawing/2010/main" val="0"/>
                </a:ext>
              </a:extLst>
            </a:blip>
            <a:srcRect t="38633" r="78505" b="35935"/>
            <a:stretch>
              <a:fillRect/>
            </a:stretch>
          </p:blipFill>
          <p:spPr>
            <a:xfrm rot="16200000">
              <a:off x="11077257" y="2116525"/>
              <a:ext cx="951231" cy="1373505"/>
            </a:xfrm>
            <a:custGeom>
              <a:avLst/>
              <a:gdLst>
                <a:gd name="connsiteX0" fmla="*/ 951231 w 951231"/>
                <a:gd name="connsiteY0" fmla="*/ 1111767 h 1373505"/>
                <a:gd name="connsiteX1" fmla="*/ 944881 w 951231"/>
                <a:gd name="connsiteY1" fmla="*/ 1219717 h 1373505"/>
                <a:gd name="connsiteX2" fmla="*/ 932181 w 951231"/>
                <a:gd name="connsiteY2" fmla="*/ 1238767 h 1373505"/>
                <a:gd name="connsiteX3" fmla="*/ 868681 w 951231"/>
                <a:gd name="connsiteY3" fmla="*/ 1257817 h 1373505"/>
                <a:gd name="connsiteX4" fmla="*/ 817881 w 951231"/>
                <a:gd name="connsiteY4" fmla="*/ 1302267 h 1373505"/>
                <a:gd name="connsiteX5" fmla="*/ 799412 w 951231"/>
                <a:gd name="connsiteY5" fmla="*/ 1373505 h 1373505"/>
                <a:gd name="connsiteX6" fmla="*/ 143579 w 951231"/>
                <a:gd name="connsiteY6" fmla="*/ 1373505 h 1373505"/>
                <a:gd name="connsiteX7" fmla="*/ 0 w 951231"/>
                <a:gd name="connsiteY7" fmla="*/ 928761 h 1373505"/>
                <a:gd name="connsiteX8" fmla="*/ 0 w 951231"/>
                <a:gd name="connsiteY8" fmla="*/ 0 h 1373505"/>
                <a:gd name="connsiteX9" fmla="*/ 17077 w 951231"/>
                <a:gd name="connsiteY9" fmla="*/ 0 h 1373505"/>
                <a:gd name="connsiteX10" fmla="*/ 227083 w 951231"/>
                <a:gd name="connsiteY10" fmla="*/ 99060 h 1373505"/>
                <a:gd name="connsiteX11" fmla="*/ 402343 w 951231"/>
                <a:gd name="connsiteY11" fmla="*/ 53340 h 1373505"/>
                <a:gd name="connsiteX12" fmla="*/ 420606 w 951231"/>
                <a:gd name="connsiteY12" fmla="*/ 25510 h 1373505"/>
                <a:gd name="connsiteX13" fmla="*/ 468631 w 951231"/>
                <a:gd name="connsiteY13" fmla="*/ 178316 h 1373505"/>
                <a:gd name="connsiteX14" fmla="*/ 659131 w 951231"/>
                <a:gd name="connsiteY14" fmla="*/ 292617 h 1373505"/>
                <a:gd name="connsiteX15" fmla="*/ 735331 w 951231"/>
                <a:gd name="connsiteY15" fmla="*/ 489467 h 1373505"/>
                <a:gd name="connsiteX16" fmla="*/ 900431 w 951231"/>
                <a:gd name="connsiteY16" fmla="*/ 692667 h 1373505"/>
                <a:gd name="connsiteX17" fmla="*/ 843281 w 951231"/>
                <a:gd name="connsiteY17" fmla="*/ 749817 h 1373505"/>
                <a:gd name="connsiteX18" fmla="*/ 709931 w 951231"/>
                <a:gd name="connsiteY18" fmla="*/ 762517 h 1373505"/>
                <a:gd name="connsiteX19" fmla="*/ 767081 w 951231"/>
                <a:gd name="connsiteY19" fmla="*/ 876817 h 1373505"/>
                <a:gd name="connsiteX20" fmla="*/ 843281 w 951231"/>
                <a:gd name="connsiteY20" fmla="*/ 959367 h 1373505"/>
                <a:gd name="connsiteX21" fmla="*/ 938531 w 951231"/>
                <a:gd name="connsiteY21" fmla="*/ 1035567 h 13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51231" h="1373505">
                  <a:moveTo>
                    <a:pt x="951231" y="1111767"/>
                  </a:moveTo>
                  <a:cubicBezTo>
                    <a:pt x="949114" y="1147750"/>
                    <a:pt x="950228" y="1184070"/>
                    <a:pt x="944881" y="1219717"/>
                  </a:cubicBezTo>
                  <a:cubicBezTo>
                    <a:pt x="943749" y="1227264"/>
                    <a:pt x="932181" y="1238767"/>
                    <a:pt x="932181" y="1238767"/>
                  </a:cubicBezTo>
                  <a:lnTo>
                    <a:pt x="868681" y="1257817"/>
                  </a:lnTo>
                  <a:lnTo>
                    <a:pt x="817881" y="1302267"/>
                  </a:lnTo>
                  <a:lnTo>
                    <a:pt x="799412" y="1373505"/>
                  </a:lnTo>
                  <a:lnTo>
                    <a:pt x="143579" y="1373505"/>
                  </a:lnTo>
                  <a:lnTo>
                    <a:pt x="0" y="928761"/>
                  </a:lnTo>
                  <a:lnTo>
                    <a:pt x="0" y="0"/>
                  </a:lnTo>
                  <a:lnTo>
                    <a:pt x="17077" y="0"/>
                  </a:lnTo>
                  <a:lnTo>
                    <a:pt x="227083" y="99060"/>
                  </a:lnTo>
                  <a:lnTo>
                    <a:pt x="402343" y="53340"/>
                  </a:lnTo>
                  <a:lnTo>
                    <a:pt x="420606" y="25510"/>
                  </a:lnTo>
                  <a:lnTo>
                    <a:pt x="468631" y="178316"/>
                  </a:lnTo>
                  <a:lnTo>
                    <a:pt x="659131" y="292617"/>
                  </a:lnTo>
                  <a:lnTo>
                    <a:pt x="735331" y="489467"/>
                  </a:lnTo>
                  <a:lnTo>
                    <a:pt x="900431" y="692667"/>
                  </a:lnTo>
                  <a:lnTo>
                    <a:pt x="843281" y="749817"/>
                  </a:lnTo>
                  <a:lnTo>
                    <a:pt x="709931" y="762517"/>
                  </a:lnTo>
                  <a:lnTo>
                    <a:pt x="767081" y="876817"/>
                  </a:lnTo>
                  <a:lnTo>
                    <a:pt x="843281" y="959367"/>
                  </a:lnTo>
                  <a:lnTo>
                    <a:pt x="938531" y="1035567"/>
                  </a:lnTo>
                  <a:close/>
                </a:path>
              </a:pathLst>
            </a:custGeom>
          </p:spPr>
        </p:pic>
        <p:pic>
          <p:nvPicPr>
            <p:cNvPr id="8" name="图片 7"/>
            <p:cNvPicPr>
              <a:picLocks noChangeAspect="1"/>
            </p:cNvPicPr>
            <p:nvPr/>
          </p:nvPicPr>
          <p:blipFill>
            <a:blip r:embed="rId1">
              <a:extLst>
                <a:ext uri="{28A0092B-C50C-407E-A947-70E740481C1C}">
                  <a14:useLocalDpi xmlns:a14="http://schemas.microsoft.com/office/drawing/2010/main" val="0"/>
                </a:ext>
              </a:extLst>
            </a:blip>
            <a:srcRect t="8594" r="90128" b="59533"/>
            <a:stretch>
              <a:fillRect/>
            </a:stretch>
          </p:blipFill>
          <p:spPr>
            <a:xfrm rot="15447211">
              <a:off x="9760078" y="3077465"/>
              <a:ext cx="436881" cy="1721405"/>
            </a:xfrm>
            <a:custGeom>
              <a:avLst/>
              <a:gdLst>
                <a:gd name="connsiteX0" fmla="*/ 436881 w 436881"/>
                <a:gd name="connsiteY0" fmla="*/ 1299011 h 1721405"/>
                <a:gd name="connsiteX1" fmla="*/ 398781 w 436881"/>
                <a:gd name="connsiteY1" fmla="*/ 1578411 h 1721405"/>
                <a:gd name="connsiteX2" fmla="*/ 420606 w 436881"/>
                <a:gd name="connsiteY2" fmla="*/ 1647855 h 1721405"/>
                <a:gd name="connsiteX3" fmla="*/ 402343 w 436881"/>
                <a:gd name="connsiteY3" fmla="*/ 1675685 h 1721405"/>
                <a:gd name="connsiteX4" fmla="*/ 227083 w 436881"/>
                <a:gd name="connsiteY4" fmla="*/ 1721405 h 1721405"/>
                <a:gd name="connsiteX5" fmla="*/ 0 w 436881"/>
                <a:gd name="connsiteY5" fmla="*/ 1614290 h 1721405"/>
                <a:gd name="connsiteX6" fmla="*/ 0 w 436881"/>
                <a:gd name="connsiteY6" fmla="*/ 40574 h 1721405"/>
                <a:gd name="connsiteX7" fmla="*/ 205258 w 436881"/>
                <a:gd name="connsiteY7" fmla="*/ 0 h 1721405"/>
                <a:gd name="connsiteX8" fmla="*/ 370501 w 436881"/>
                <a:gd name="connsiteY8" fmla="*/ 468539 h 1721405"/>
                <a:gd name="connsiteX9" fmla="*/ 367031 w 436881"/>
                <a:gd name="connsiteY9" fmla="*/ 657661 h 1721405"/>
                <a:gd name="connsiteX10" fmla="*/ 360681 w 436881"/>
                <a:gd name="connsiteY10" fmla="*/ 727511 h 1721405"/>
                <a:gd name="connsiteX11" fmla="*/ 354331 w 436881"/>
                <a:gd name="connsiteY11" fmla="*/ 898961 h 1721405"/>
                <a:gd name="connsiteX12" fmla="*/ 354331 w 436881"/>
                <a:gd name="connsiteY12" fmla="*/ 994211 h 1721405"/>
                <a:gd name="connsiteX13" fmla="*/ 424181 w 436881"/>
                <a:gd name="connsiteY13" fmla="*/ 1089461 h 172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1" h="1721405">
                  <a:moveTo>
                    <a:pt x="436881" y="1299011"/>
                  </a:moveTo>
                  <a:lnTo>
                    <a:pt x="398781" y="1578411"/>
                  </a:lnTo>
                  <a:lnTo>
                    <a:pt x="420606" y="1647855"/>
                  </a:lnTo>
                  <a:lnTo>
                    <a:pt x="402343" y="1675685"/>
                  </a:lnTo>
                  <a:lnTo>
                    <a:pt x="227083" y="1721405"/>
                  </a:lnTo>
                  <a:lnTo>
                    <a:pt x="0" y="1614290"/>
                  </a:lnTo>
                  <a:lnTo>
                    <a:pt x="0" y="40574"/>
                  </a:lnTo>
                  <a:lnTo>
                    <a:pt x="205258" y="0"/>
                  </a:lnTo>
                  <a:lnTo>
                    <a:pt x="370501" y="468539"/>
                  </a:lnTo>
                  <a:lnTo>
                    <a:pt x="367031" y="657661"/>
                  </a:lnTo>
                  <a:cubicBezTo>
                    <a:pt x="360214" y="719018"/>
                    <a:pt x="360681" y="695644"/>
                    <a:pt x="360681" y="727511"/>
                  </a:cubicBezTo>
                  <a:lnTo>
                    <a:pt x="354331" y="898961"/>
                  </a:lnTo>
                  <a:lnTo>
                    <a:pt x="354331" y="994211"/>
                  </a:lnTo>
                  <a:lnTo>
                    <a:pt x="424181" y="1089461"/>
                  </a:lnTo>
                  <a:close/>
                </a:path>
              </a:pathLst>
            </a:custGeom>
          </p:spPr>
        </p:pic>
        <p:grpSp>
          <p:nvGrpSpPr>
            <p:cNvPr id="9" name="组合 8"/>
            <p:cNvGrpSpPr/>
            <p:nvPr/>
          </p:nvGrpSpPr>
          <p:grpSpPr>
            <a:xfrm>
              <a:off x="7645408" y="2541723"/>
              <a:ext cx="4594218" cy="2858953"/>
              <a:chOff x="8044876" y="2790310"/>
              <a:chExt cx="4194749" cy="2610366"/>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24587" b="10471"/>
              <a:stretch>
                <a:fillRect/>
              </a:stretch>
            </p:blipFill>
            <p:spPr>
              <a:xfrm flipH="1">
                <a:off x="10437883" y="2790310"/>
                <a:ext cx="1801742" cy="2610366"/>
              </a:xfrm>
              <a:prstGeom prst="rect">
                <a:avLst/>
              </a:prstGeom>
            </p:spPr>
          </p:pic>
          <p:pic>
            <p:nvPicPr>
              <p:cNvPr id="11" name="图片 10"/>
              <p:cNvPicPr>
                <a:picLocks noChangeAspect="1"/>
              </p:cNvPicPr>
              <p:nvPr/>
            </p:nvPicPr>
            <p:blipFill rotWithShape="1">
              <a:blip r:embed="rId2"/>
              <a:srcRect b="59630"/>
              <a:stretch>
                <a:fillRect/>
              </a:stretch>
            </p:blipFill>
            <p:spPr>
              <a:xfrm>
                <a:off x="8044876" y="4120890"/>
                <a:ext cx="3511600" cy="1279785"/>
              </a:xfrm>
              <a:prstGeom prst="rect">
                <a:avLst/>
              </a:prstGeom>
            </p:spPr>
          </p:pic>
        </p:grpSp>
      </p:grpSp>
      <p:grpSp>
        <p:nvGrpSpPr>
          <p:cNvPr id="12" name="组合 11"/>
          <p:cNvGrpSpPr/>
          <p:nvPr/>
        </p:nvGrpSpPr>
        <p:grpSpPr>
          <a:xfrm>
            <a:off x="5239656" y="5986016"/>
            <a:ext cx="2021426" cy="729678"/>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9713307" y="2883890"/>
            <a:ext cx="2021426" cy="729678"/>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30" name="组合 29"/>
          <p:cNvGrpSpPr/>
          <p:nvPr/>
        </p:nvGrpSpPr>
        <p:grpSpPr>
          <a:xfrm>
            <a:off x="1632165" y="2159027"/>
            <a:ext cx="8902271" cy="2539946"/>
            <a:chOff x="1793104" y="1638605"/>
            <a:chExt cx="8902271" cy="2539946"/>
          </a:xfrm>
        </p:grpSpPr>
        <p:sp>
          <p:nvSpPr>
            <p:cNvPr id="48" name="文本框 47"/>
            <p:cNvSpPr txBox="1"/>
            <p:nvPr/>
          </p:nvSpPr>
          <p:spPr>
            <a:xfrm>
              <a:off x="1793104" y="1638605"/>
              <a:ext cx="3039615" cy="769441"/>
            </a:xfrm>
            <a:prstGeom prst="rect">
              <a:avLst/>
            </a:prstGeom>
            <a:noFill/>
          </p:spPr>
          <p:txBody>
            <a:bodyPr wrap="none" rtlCol="0">
              <a:spAutoFit/>
            </a:bodyPr>
            <a:lstStyle/>
            <a:p>
              <a:r>
                <a:rPr lang="en-US" altLang="zh-CN" sz="4400">
                  <a:solidFill>
                    <a:srgbClr val="6DA945">
                      <a:alpha val="20000"/>
                    </a:srgbClr>
                  </a:solidFill>
                  <a:latin typeface="Century Gothic" panose="020B0502020202020204" pitchFamily="34" charset="0"/>
                </a:rPr>
                <a:t>PART ONE.</a:t>
              </a:r>
              <a:endParaRPr lang="zh-CN" altLang="en-US" sz="4400">
                <a:solidFill>
                  <a:srgbClr val="6DA945">
                    <a:alpha val="20000"/>
                  </a:srgbClr>
                </a:solidFill>
                <a:latin typeface="Century Gothic" panose="020B0502020202020204" pitchFamily="34" charset="0"/>
              </a:endParaRPr>
            </a:p>
          </p:txBody>
        </p:sp>
        <p:grpSp>
          <p:nvGrpSpPr>
            <p:cNvPr id="2" name="组合 1"/>
            <p:cNvGrpSpPr/>
            <p:nvPr/>
          </p:nvGrpSpPr>
          <p:grpSpPr>
            <a:xfrm>
              <a:off x="2783132" y="1939161"/>
              <a:ext cx="7271657" cy="707886"/>
              <a:chOff x="2783132" y="1939161"/>
              <a:chExt cx="7271657" cy="707886"/>
            </a:xfrm>
          </p:grpSpPr>
          <p:sp>
            <p:nvSpPr>
              <p:cNvPr id="42" name="矩形 41"/>
              <p:cNvSpPr/>
              <p:nvPr/>
            </p:nvSpPr>
            <p:spPr>
              <a:xfrm>
                <a:off x="2783132" y="1939161"/>
                <a:ext cx="3775393" cy="707886"/>
              </a:xfrm>
              <a:prstGeom prst="rect">
                <a:avLst/>
              </a:prstGeom>
            </p:spPr>
            <p:txBody>
              <a:bodyPr wrap="none">
                <a:spAutoFit/>
              </a:bodyPr>
              <a:lstStyle/>
              <a:p>
                <a:pPr algn="ctr"/>
                <a:r>
                  <a:rPr lang="zh-CN" altLang="en-US" sz="4000">
                    <a:solidFill>
                      <a:srgbClr val="6DA945"/>
                    </a:solidFill>
                    <a:latin typeface="汉仪书宋二简" panose="02010600000101010101" pitchFamily="2" charset="-122"/>
                    <a:ea typeface="汉仪书宋二简" panose="02010600000101010101" pitchFamily="2" charset="-122"/>
                  </a:rPr>
                  <a:t>课题背景及内容</a:t>
                </a:r>
                <a:endParaRPr lang="zh-CN" altLang="en-US" sz="4000">
                  <a:solidFill>
                    <a:srgbClr val="6DA945"/>
                  </a:solidFill>
                  <a:latin typeface="汉仪书宋二简" panose="02010600000101010101" pitchFamily="2" charset="-122"/>
                  <a:ea typeface="汉仪书宋二简" panose="02010600000101010101" pitchFamily="2" charset="-122"/>
                </a:endParaRPr>
              </a:p>
            </p:txBody>
          </p:sp>
          <p:sp>
            <p:nvSpPr>
              <p:cNvPr id="43" name="文本框 42"/>
              <p:cNvSpPr txBox="1"/>
              <p:nvPr/>
            </p:nvSpPr>
            <p:spPr>
              <a:xfrm>
                <a:off x="6607187" y="2123827"/>
                <a:ext cx="3447602" cy="338554"/>
              </a:xfrm>
              <a:prstGeom prst="rect">
                <a:avLst/>
              </a:prstGeom>
              <a:noFill/>
            </p:spPr>
            <p:txBody>
              <a:bodyPr wrap="square" rtlCol="0">
                <a:spAutoFit/>
              </a:bodyPr>
              <a:lstStyle/>
              <a:p>
                <a:r>
                  <a:rPr lang="en-US" altLang="zh-CN" sz="1600" i="1">
                    <a:solidFill>
                      <a:schemeClr val="tx1">
                        <a:lumMod val="65000"/>
                        <a:lumOff val="35000"/>
                      </a:schemeClr>
                    </a:solidFill>
                    <a:latin typeface="Century Gothic" panose="020B0502020202020204" pitchFamily="34" charset="0"/>
                  </a:rPr>
                  <a:t>BACKGROUND AND CONTENT</a:t>
                </a:r>
                <a:endParaRPr lang="zh-CN" altLang="en-US" sz="1600" i="1">
                  <a:solidFill>
                    <a:schemeClr val="tx1">
                      <a:lumMod val="65000"/>
                      <a:lumOff val="35000"/>
                    </a:schemeClr>
                  </a:solidFill>
                  <a:latin typeface="Century Gothic" panose="020B0502020202020204" pitchFamily="34" charset="0"/>
                </a:endParaRPr>
              </a:p>
            </p:txBody>
          </p:sp>
        </p:grpSp>
        <p:sp>
          <p:nvSpPr>
            <p:cNvPr id="49" name="文本框 48"/>
            <p:cNvSpPr txBox="1"/>
            <p:nvPr/>
          </p:nvSpPr>
          <p:spPr>
            <a:xfrm>
              <a:off x="1793104" y="2709303"/>
              <a:ext cx="8902271" cy="1469248"/>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单击文本框即可进行文字内容的输入和文字属性修改单击文本框即可进行文字内容的输入和文字相关属性修改单击文本框即可进行相关文字内容的输入和文字相关属性</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修改单击文本框即可进行文字内容的输入和文字相关属性修改单击文本框即可进行文字内容的输入和文字属性修改单击文本框即可进行文字内容的输入。</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课题背景及内容</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cxnSp>
        <p:nvCxnSpPr>
          <p:cNvPr id="38" name="直接连接符 37"/>
          <p:cNvCxnSpPr/>
          <p:nvPr/>
        </p:nvCxnSpPr>
        <p:spPr>
          <a:xfrm>
            <a:off x="6715381" y="1849223"/>
            <a:ext cx="0" cy="876300"/>
          </a:xfrm>
          <a:prstGeom prst="line">
            <a:avLst/>
          </a:prstGeom>
          <a:ln w="28575">
            <a:solidFill>
              <a:srgbClr val="6DA945"/>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715381" y="3487523"/>
            <a:ext cx="0" cy="876300"/>
          </a:xfrm>
          <a:prstGeom prst="line">
            <a:avLst/>
          </a:prstGeom>
          <a:ln w="28575">
            <a:solidFill>
              <a:srgbClr val="6DA945"/>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715381" y="5125823"/>
            <a:ext cx="0" cy="876300"/>
          </a:xfrm>
          <a:prstGeom prst="line">
            <a:avLst/>
          </a:prstGeom>
          <a:ln w="28575">
            <a:solidFill>
              <a:srgbClr val="6DA945"/>
            </a:solidFill>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7014052" y="1849223"/>
            <a:ext cx="1072924" cy="584775"/>
          </a:xfrm>
          <a:prstGeom prst="rect">
            <a:avLst/>
          </a:prstGeom>
          <a:noFill/>
        </p:spPr>
        <p:txBody>
          <a:bodyPr wrap="square" rtlCol="0">
            <a:spAutoFit/>
          </a:bodyPr>
          <a:lstStyle/>
          <a:p>
            <a:r>
              <a:rPr lang="en-US" altLang="zh-CN" sz="3200">
                <a:solidFill>
                  <a:srgbClr val="6DA945"/>
                </a:solidFill>
                <a:latin typeface="Century Gothic" panose="020B0502020202020204" pitchFamily="34" charset="0"/>
              </a:rPr>
              <a:t>67%</a:t>
            </a:r>
            <a:endParaRPr lang="zh-CN" altLang="en-US" sz="3200">
              <a:solidFill>
                <a:srgbClr val="6DA945"/>
              </a:solidFill>
              <a:latin typeface="Century Gothic" panose="020B0502020202020204" pitchFamily="34" charset="0"/>
            </a:endParaRPr>
          </a:p>
        </p:txBody>
      </p:sp>
      <p:sp>
        <p:nvSpPr>
          <p:cNvPr id="44" name="文本框 43"/>
          <p:cNvSpPr txBox="1"/>
          <p:nvPr/>
        </p:nvSpPr>
        <p:spPr>
          <a:xfrm>
            <a:off x="7014052" y="3487249"/>
            <a:ext cx="1072924" cy="584775"/>
          </a:xfrm>
          <a:prstGeom prst="rect">
            <a:avLst/>
          </a:prstGeom>
          <a:noFill/>
        </p:spPr>
        <p:txBody>
          <a:bodyPr wrap="square" rtlCol="0">
            <a:spAutoFit/>
          </a:bodyPr>
          <a:lstStyle/>
          <a:p>
            <a:r>
              <a:rPr lang="en-US" altLang="zh-CN" sz="3200">
                <a:solidFill>
                  <a:srgbClr val="6DA945"/>
                </a:solidFill>
                <a:latin typeface="Century Gothic" panose="020B0502020202020204" pitchFamily="34" charset="0"/>
              </a:rPr>
              <a:t>34%</a:t>
            </a:r>
            <a:endParaRPr lang="zh-CN" altLang="en-US" sz="3200">
              <a:solidFill>
                <a:srgbClr val="6DA945"/>
              </a:solidFill>
              <a:latin typeface="Century Gothic" panose="020B0502020202020204" pitchFamily="34" charset="0"/>
            </a:endParaRPr>
          </a:p>
        </p:txBody>
      </p:sp>
      <p:sp>
        <p:nvSpPr>
          <p:cNvPr id="45" name="文本框 44"/>
          <p:cNvSpPr txBox="1"/>
          <p:nvPr/>
        </p:nvSpPr>
        <p:spPr>
          <a:xfrm>
            <a:off x="7014052" y="5125275"/>
            <a:ext cx="1072924" cy="584775"/>
          </a:xfrm>
          <a:prstGeom prst="rect">
            <a:avLst/>
          </a:prstGeom>
          <a:noFill/>
        </p:spPr>
        <p:txBody>
          <a:bodyPr wrap="square" rtlCol="0">
            <a:spAutoFit/>
          </a:bodyPr>
          <a:lstStyle/>
          <a:p>
            <a:r>
              <a:rPr lang="en-US" altLang="zh-CN" sz="3200">
                <a:solidFill>
                  <a:srgbClr val="6DA945"/>
                </a:solidFill>
                <a:latin typeface="Century Gothic" panose="020B0502020202020204" pitchFamily="34" charset="0"/>
              </a:rPr>
              <a:t>23%</a:t>
            </a:r>
            <a:endParaRPr lang="zh-CN" altLang="en-US" sz="3200">
              <a:solidFill>
                <a:srgbClr val="6DA945"/>
              </a:solidFill>
              <a:latin typeface="Century Gothic" panose="020B0502020202020204" pitchFamily="34" charset="0"/>
            </a:endParaRPr>
          </a:p>
        </p:txBody>
      </p:sp>
      <p:sp>
        <p:nvSpPr>
          <p:cNvPr id="46" name="文本框 45"/>
          <p:cNvSpPr txBox="1"/>
          <p:nvPr/>
        </p:nvSpPr>
        <p:spPr>
          <a:xfrm>
            <a:off x="7014052" y="2317725"/>
            <a:ext cx="4128062" cy="552395"/>
          </a:xfrm>
          <a:prstGeom prst="rect">
            <a:avLst/>
          </a:prstGeom>
          <a:noFill/>
        </p:spPr>
        <p:txBody>
          <a:bodyPr wrap="square" rtlCol="0">
            <a:spAutoFit/>
          </a:bodyPr>
          <a:lstStyle/>
          <a:p>
            <a:pP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0" name="文本框 49"/>
          <p:cNvSpPr txBox="1"/>
          <p:nvPr/>
        </p:nvSpPr>
        <p:spPr>
          <a:xfrm>
            <a:off x="1049887" y="1849223"/>
            <a:ext cx="3932843" cy="523220"/>
          </a:xfrm>
          <a:prstGeom prst="rect">
            <a:avLst/>
          </a:prstGeom>
          <a:noFill/>
        </p:spPr>
        <p:txBody>
          <a:bodyPr wrap="square" rtlCol="0">
            <a:spAutoFit/>
          </a:bodyPr>
          <a:lstStyle/>
          <a:p>
            <a:r>
              <a:rPr lang="zh-CN" altLang="en-US" sz="2800">
                <a:solidFill>
                  <a:srgbClr val="6DA945"/>
                </a:solidFill>
                <a:latin typeface="汉仪书宋二简" panose="02010600000101010101" pitchFamily="2" charset="-122"/>
                <a:ea typeface="汉仪书宋二简" panose="02010600000101010101" pitchFamily="2" charset="-122"/>
              </a:rPr>
              <a:t>点击添加文本信息</a:t>
            </a:r>
            <a:endParaRPr lang="zh-CN" altLang="en-US" sz="2800">
              <a:solidFill>
                <a:srgbClr val="6DA945"/>
              </a:solidFill>
              <a:latin typeface="汉仪书宋二简" panose="02010600000101010101" pitchFamily="2" charset="-122"/>
              <a:ea typeface="汉仪书宋二简" panose="02010600000101010101" pitchFamily="2" charset="-122"/>
            </a:endParaRPr>
          </a:p>
        </p:txBody>
      </p:sp>
      <p:sp>
        <p:nvSpPr>
          <p:cNvPr id="51" name="文本框 50"/>
          <p:cNvSpPr txBox="1"/>
          <p:nvPr/>
        </p:nvSpPr>
        <p:spPr>
          <a:xfrm>
            <a:off x="7014052" y="3938373"/>
            <a:ext cx="4128062" cy="552395"/>
          </a:xfrm>
          <a:prstGeom prst="rect">
            <a:avLst/>
          </a:prstGeom>
          <a:noFill/>
        </p:spPr>
        <p:txBody>
          <a:bodyPr wrap="square" rtlCol="0">
            <a:spAutoFit/>
          </a:bodyPr>
          <a:lstStyle/>
          <a:p>
            <a:pP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2" name="文本框 51"/>
          <p:cNvSpPr txBox="1"/>
          <p:nvPr/>
        </p:nvSpPr>
        <p:spPr>
          <a:xfrm>
            <a:off x="7014052" y="5559021"/>
            <a:ext cx="4128062" cy="552395"/>
          </a:xfrm>
          <a:prstGeom prst="rect">
            <a:avLst/>
          </a:prstGeom>
          <a:noFill/>
        </p:spPr>
        <p:txBody>
          <a:bodyPr wrap="square" rtlCol="0">
            <a:spAutoFit/>
          </a:bodyPr>
          <a:lstStyle/>
          <a:p>
            <a:pP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3" name="文本框 52"/>
          <p:cNvSpPr txBox="1"/>
          <p:nvPr/>
        </p:nvSpPr>
        <p:spPr>
          <a:xfrm>
            <a:off x="1049886" y="2433998"/>
            <a:ext cx="4934333" cy="1189172"/>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4" name="文本框 53"/>
          <p:cNvSpPr txBox="1"/>
          <p:nvPr/>
        </p:nvSpPr>
        <p:spPr>
          <a:xfrm>
            <a:off x="1049886" y="4050462"/>
            <a:ext cx="4934333" cy="909095"/>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5" name="文本框 54"/>
          <p:cNvSpPr txBox="1"/>
          <p:nvPr/>
        </p:nvSpPr>
        <p:spPr>
          <a:xfrm>
            <a:off x="1049886" y="5386849"/>
            <a:ext cx="4934333" cy="629018"/>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课题背景及内容</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sp>
        <p:nvSpPr>
          <p:cNvPr id="11" name="矩形 10"/>
          <p:cNvSpPr/>
          <p:nvPr/>
        </p:nvSpPr>
        <p:spPr>
          <a:xfrm>
            <a:off x="362743" y="1823318"/>
            <a:ext cx="5733256" cy="4367026"/>
          </a:xfrm>
          <a:prstGeom prst="rect">
            <a:avLst/>
          </a:prstGeom>
          <a:solidFill>
            <a:srgbClr val="6DA945">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524000" y="2943225"/>
            <a:ext cx="2447925" cy="2466975"/>
          </a:xfrm>
          <a:prstGeom prst="rect">
            <a:avLst/>
          </a:prstGeom>
          <a:solidFill>
            <a:srgbClr val="E2F0D9"/>
          </a:solidFill>
          <a:ln>
            <a:noFill/>
          </a:ln>
          <a:effectLst>
            <a:outerShdw blurRad="63500" sx="102000" sy="102000" algn="ctr" rotWithShape="0">
              <a:schemeClr val="tx1">
                <a:lumMod val="50000"/>
                <a:lumOff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391025" y="2943224"/>
            <a:ext cx="2447925" cy="2466975"/>
          </a:xfrm>
          <a:prstGeom prst="rect">
            <a:avLst/>
          </a:prstGeom>
          <a:solidFill>
            <a:srgbClr val="E2F0D9"/>
          </a:solidFill>
          <a:ln>
            <a:noFill/>
          </a:ln>
          <a:effectLst>
            <a:outerShdw blurRad="63500" sx="102000" sy="102000" algn="ctr" rotWithShape="0">
              <a:schemeClr val="tx1">
                <a:lumMod val="50000"/>
                <a:lumOff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58050" y="2943224"/>
            <a:ext cx="2447925" cy="2466975"/>
          </a:xfrm>
          <a:prstGeom prst="rect">
            <a:avLst/>
          </a:prstGeom>
          <a:solidFill>
            <a:srgbClr val="E2F0D9"/>
          </a:solidFill>
          <a:ln>
            <a:noFill/>
          </a:ln>
          <a:effectLst>
            <a:outerShdw blurRad="63500" sx="102000" sy="102000" algn="ctr" rotWithShape="0">
              <a:schemeClr val="tx1">
                <a:lumMod val="50000"/>
                <a:lumOff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635923" y="4102481"/>
            <a:ext cx="2224079" cy="1174232"/>
          </a:xfrm>
          <a:prstGeom prst="rect">
            <a:avLst/>
          </a:prstGeom>
          <a:noFill/>
        </p:spPr>
        <p:txBody>
          <a:bodyPr wrap="square" rtlCol="0">
            <a:spAutoFit/>
          </a:bodyPr>
          <a:lstStyle/>
          <a:p>
            <a:pPr algn="ctr">
              <a:lnSpc>
                <a:spcPct val="130000"/>
              </a:lnSpc>
            </a:pPr>
            <a:r>
              <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a:t>
            </a:r>
            <a:endPar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16" name="文本框 15"/>
          <p:cNvSpPr txBox="1"/>
          <p:nvPr/>
        </p:nvSpPr>
        <p:spPr>
          <a:xfrm>
            <a:off x="1635923" y="3702371"/>
            <a:ext cx="2224078"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17" name="文本框 16"/>
          <p:cNvSpPr txBox="1"/>
          <p:nvPr/>
        </p:nvSpPr>
        <p:spPr>
          <a:xfrm>
            <a:off x="4502948" y="4102481"/>
            <a:ext cx="2224079" cy="1174232"/>
          </a:xfrm>
          <a:prstGeom prst="rect">
            <a:avLst/>
          </a:prstGeom>
          <a:noFill/>
        </p:spPr>
        <p:txBody>
          <a:bodyPr wrap="square" rtlCol="0">
            <a:spAutoFit/>
          </a:bodyPr>
          <a:lstStyle/>
          <a:p>
            <a:pPr algn="ctr">
              <a:lnSpc>
                <a:spcPct val="130000"/>
              </a:lnSpc>
            </a:pPr>
            <a:r>
              <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a:t>
            </a:r>
            <a:endPar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18" name="文本框 17"/>
          <p:cNvSpPr txBox="1"/>
          <p:nvPr/>
        </p:nvSpPr>
        <p:spPr>
          <a:xfrm>
            <a:off x="4502948" y="3702371"/>
            <a:ext cx="2224078"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19" name="文本框 18"/>
          <p:cNvSpPr txBox="1"/>
          <p:nvPr/>
        </p:nvSpPr>
        <p:spPr>
          <a:xfrm>
            <a:off x="7369973" y="4102481"/>
            <a:ext cx="2224079" cy="1174232"/>
          </a:xfrm>
          <a:prstGeom prst="rect">
            <a:avLst/>
          </a:prstGeom>
          <a:noFill/>
        </p:spPr>
        <p:txBody>
          <a:bodyPr wrap="square" rtlCol="0">
            <a:spAutoFit/>
          </a:bodyPr>
          <a:lstStyle/>
          <a:p>
            <a:pPr algn="ctr">
              <a:lnSpc>
                <a:spcPct val="130000"/>
              </a:lnSpc>
            </a:pPr>
            <a:r>
              <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a:t>
            </a:r>
            <a:endParaRPr lang="en-US" altLang="zh-CN" sz="11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0" name="文本框 19"/>
          <p:cNvSpPr txBox="1"/>
          <p:nvPr/>
        </p:nvSpPr>
        <p:spPr>
          <a:xfrm>
            <a:off x="7369973" y="3702371"/>
            <a:ext cx="2224078" cy="400110"/>
          </a:xfrm>
          <a:prstGeom prst="rect">
            <a:avLst/>
          </a:prstGeom>
          <a:noFill/>
        </p:spPr>
        <p:txBody>
          <a:bodyPr wrap="square" rtlCol="0">
            <a:spAutoFit/>
          </a:bodyPr>
          <a:lstStyle/>
          <a:p>
            <a:pPr algn="ctr"/>
            <a:r>
              <a:rPr lang="zh-CN" altLang="en-US" sz="2000">
                <a:solidFill>
                  <a:srgbClr val="6DA945"/>
                </a:solidFill>
                <a:latin typeface="汉仪书宋二简" panose="02010600000101010101" pitchFamily="2" charset="-122"/>
                <a:ea typeface="汉仪书宋二简" panose="02010600000101010101" pitchFamily="2" charset="-122"/>
              </a:rPr>
              <a:t>添加文本信息</a:t>
            </a:r>
            <a:endParaRPr lang="zh-CN" altLang="en-US" sz="2000">
              <a:solidFill>
                <a:srgbClr val="6DA945"/>
              </a:solidFill>
              <a:latin typeface="汉仪书宋二简" panose="02010600000101010101" pitchFamily="2" charset="-122"/>
              <a:ea typeface="汉仪书宋二简" panose="02010600000101010101" pitchFamily="2" charset="-122"/>
            </a:endParaRPr>
          </a:p>
        </p:txBody>
      </p:sp>
      <p:sp>
        <p:nvSpPr>
          <p:cNvPr id="21" name="Freeform 11"/>
          <p:cNvSpPr>
            <a:spLocks noEditPoints="1"/>
          </p:cNvSpPr>
          <p:nvPr/>
        </p:nvSpPr>
        <p:spPr bwMode="auto">
          <a:xfrm>
            <a:off x="2541473" y="3149773"/>
            <a:ext cx="412978" cy="380267"/>
          </a:xfrm>
          <a:custGeom>
            <a:avLst/>
            <a:gdLst>
              <a:gd name="T0" fmla="*/ 128 w 128"/>
              <a:gd name="T1" fmla="*/ 29 h 118"/>
              <a:gd name="T2" fmla="*/ 118 w 128"/>
              <a:gd name="T3" fmla="*/ 20 h 118"/>
              <a:gd name="T4" fmla="*/ 14 w 128"/>
              <a:gd name="T5" fmla="*/ 20 h 118"/>
              <a:gd name="T6" fmla="*/ 14 w 128"/>
              <a:gd name="T7" fmla="*/ 20 h 118"/>
              <a:gd name="T8" fmla="*/ 10 w 128"/>
              <a:gd name="T9" fmla="*/ 15 h 118"/>
              <a:gd name="T10" fmla="*/ 14 w 128"/>
              <a:gd name="T11" fmla="*/ 10 h 118"/>
              <a:gd name="T12" fmla="*/ 14 w 128"/>
              <a:gd name="T13" fmla="*/ 10 h 118"/>
              <a:gd name="T14" fmla="*/ 118 w 128"/>
              <a:gd name="T15" fmla="*/ 10 h 118"/>
              <a:gd name="T16" fmla="*/ 128 w 128"/>
              <a:gd name="T17" fmla="*/ 20 h 118"/>
              <a:gd name="T18" fmla="*/ 128 w 128"/>
              <a:gd name="T19" fmla="*/ 10 h 118"/>
              <a:gd name="T20" fmla="*/ 118 w 128"/>
              <a:gd name="T21" fmla="*/ 0 h 118"/>
              <a:gd name="T22" fmla="*/ 15 w 128"/>
              <a:gd name="T23" fmla="*/ 0 h 118"/>
              <a:gd name="T24" fmla="*/ 0 w 128"/>
              <a:gd name="T25" fmla="*/ 15 h 118"/>
              <a:gd name="T26" fmla="*/ 0 w 128"/>
              <a:gd name="T27" fmla="*/ 118 h 118"/>
              <a:gd name="T28" fmla="*/ 118 w 128"/>
              <a:gd name="T29" fmla="*/ 118 h 118"/>
              <a:gd name="T30" fmla="*/ 128 w 128"/>
              <a:gd name="T31" fmla="*/ 108 h 118"/>
              <a:gd name="T32" fmla="*/ 128 w 128"/>
              <a:gd name="T33" fmla="*/ 29 h 118"/>
              <a:gd name="T34" fmla="*/ 128 w 128"/>
              <a:gd name="T35" fmla="*/ 49 h 118"/>
              <a:gd name="T36" fmla="*/ 128 w 128"/>
              <a:gd name="T37" fmla="*/ 54 h 118"/>
              <a:gd name="T38" fmla="*/ 69 w 128"/>
              <a:gd name="T39" fmla="*/ 54 h 118"/>
              <a:gd name="T40" fmla="*/ 69 w 128"/>
              <a:gd name="T41" fmla="*/ 84 h 118"/>
              <a:gd name="T42" fmla="*/ 128 w 128"/>
              <a:gd name="T43" fmla="*/ 84 h 118"/>
              <a:gd name="T44" fmla="*/ 128 w 128"/>
              <a:gd name="T45" fmla="*/ 89 h 118"/>
              <a:gd name="T46" fmla="*/ 128 w 128"/>
              <a:gd name="T47" fmla="*/ 93 h 118"/>
              <a:gd name="T48" fmla="*/ 59 w 128"/>
              <a:gd name="T49" fmla="*/ 93 h 118"/>
              <a:gd name="T50" fmla="*/ 59 w 128"/>
              <a:gd name="T51" fmla="*/ 44 h 118"/>
              <a:gd name="T52" fmla="*/ 128 w 128"/>
              <a:gd name="T53" fmla="*/ 44 h 118"/>
              <a:gd name="T54" fmla="*/ 128 w 128"/>
              <a:gd name="T55" fmla="*/ 49 h 118"/>
              <a:gd name="T56" fmla="*/ 91 w 128"/>
              <a:gd name="T57" fmla="*/ 69 h 118"/>
              <a:gd name="T58" fmla="*/ 83 w 128"/>
              <a:gd name="T59" fmla="*/ 76 h 118"/>
              <a:gd name="T60" fmla="*/ 76 w 128"/>
              <a:gd name="T61" fmla="*/ 69 h 118"/>
              <a:gd name="T62" fmla="*/ 83 w 128"/>
              <a:gd name="T63" fmla="*/ 62 h 118"/>
              <a:gd name="T64" fmla="*/ 91 w 128"/>
              <a:gd name="T65" fmla="*/ 6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18">
                <a:moveTo>
                  <a:pt x="128" y="29"/>
                </a:moveTo>
                <a:cubicBezTo>
                  <a:pt x="128" y="24"/>
                  <a:pt x="123" y="20"/>
                  <a:pt x="118" y="20"/>
                </a:cubicBezTo>
                <a:cubicBezTo>
                  <a:pt x="14" y="20"/>
                  <a:pt x="14" y="20"/>
                  <a:pt x="14" y="20"/>
                </a:cubicBezTo>
                <a:cubicBezTo>
                  <a:pt x="14" y="20"/>
                  <a:pt x="14" y="20"/>
                  <a:pt x="14" y="20"/>
                </a:cubicBezTo>
                <a:cubicBezTo>
                  <a:pt x="12" y="20"/>
                  <a:pt x="10" y="17"/>
                  <a:pt x="10" y="15"/>
                </a:cubicBezTo>
                <a:cubicBezTo>
                  <a:pt x="10" y="12"/>
                  <a:pt x="12" y="10"/>
                  <a:pt x="14" y="10"/>
                </a:cubicBezTo>
                <a:cubicBezTo>
                  <a:pt x="14" y="10"/>
                  <a:pt x="14" y="10"/>
                  <a:pt x="14" y="10"/>
                </a:cubicBezTo>
                <a:cubicBezTo>
                  <a:pt x="15" y="10"/>
                  <a:pt x="118" y="10"/>
                  <a:pt x="118" y="10"/>
                </a:cubicBezTo>
                <a:cubicBezTo>
                  <a:pt x="124" y="10"/>
                  <a:pt x="128" y="14"/>
                  <a:pt x="128" y="20"/>
                </a:cubicBezTo>
                <a:cubicBezTo>
                  <a:pt x="128" y="10"/>
                  <a:pt x="128" y="10"/>
                  <a:pt x="128" y="10"/>
                </a:cubicBezTo>
                <a:cubicBezTo>
                  <a:pt x="128" y="5"/>
                  <a:pt x="124" y="0"/>
                  <a:pt x="118" y="0"/>
                </a:cubicBezTo>
                <a:cubicBezTo>
                  <a:pt x="15" y="0"/>
                  <a:pt x="15" y="0"/>
                  <a:pt x="15" y="0"/>
                </a:cubicBezTo>
                <a:cubicBezTo>
                  <a:pt x="7" y="0"/>
                  <a:pt x="0" y="7"/>
                  <a:pt x="0" y="15"/>
                </a:cubicBezTo>
                <a:cubicBezTo>
                  <a:pt x="0" y="17"/>
                  <a:pt x="0" y="118"/>
                  <a:pt x="0" y="118"/>
                </a:cubicBezTo>
                <a:cubicBezTo>
                  <a:pt x="118" y="118"/>
                  <a:pt x="118" y="118"/>
                  <a:pt x="118" y="118"/>
                </a:cubicBezTo>
                <a:cubicBezTo>
                  <a:pt x="124" y="118"/>
                  <a:pt x="128" y="113"/>
                  <a:pt x="128" y="108"/>
                </a:cubicBezTo>
                <a:lnTo>
                  <a:pt x="128" y="29"/>
                </a:lnTo>
                <a:close/>
                <a:moveTo>
                  <a:pt x="128" y="49"/>
                </a:moveTo>
                <a:cubicBezTo>
                  <a:pt x="128" y="54"/>
                  <a:pt x="128" y="54"/>
                  <a:pt x="128" y="54"/>
                </a:cubicBezTo>
                <a:cubicBezTo>
                  <a:pt x="69" y="54"/>
                  <a:pt x="69" y="54"/>
                  <a:pt x="69" y="54"/>
                </a:cubicBezTo>
                <a:cubicBezTo>
                  <a:pt x="69" y="84"/>
                  <a:pt x="69" y="84"/>
                  <a:pt x="69" y="84"/>
                </a:cubicBezTo>
                <a:cubicBezTo>
                  <a:pt x="128" y="84"/>
                  <a:pt x="128" y="84"/>
                  <a:pt x="128" y="84"/>
                </a:cubicBezTo>
                <a:cubicBezTo>
                  <a:pt x="128" y="89"/>
                  <a:pt x="128" y="89"/>
                  <a:pt x="128" y="89"/>
                </a:cubicBezTo>
                <a:cubicBezTo>
                  <a:pt x="128" y="93"/>
                  <a:pt x="128" y="93"/>
                  <a:pt x="128" y="93"/>
                </a:cubicBezTo>
                <a:cubicBezTo>
                  <a:pt x="59" y="93"/>
                  <a:pt x="59" y="93"/>
                  <a:pt x="59" y="93"/>
                </a:cubicBezTo>
                <a:cubicBezTo>
                  <a:pt x="59" y="44"/>
                  <a:pt x="59" y="44"/>
                  <a:pt x="59" y="44"/>
                </a:cubicBezTo>
                <a:cubicBezTo>
                  <a:pt x="128" y="44"/>
                  <a:pt x="128" y="44"/>
                  <a:pt x="128" y="44"/>
                </a:cubicBezTo>
                <a:lnTo>
                  <a:pt x="128" y="49"/>
                </a:lnTo>
                <a:close/>
                <a:moveTo>
                  <a:pt x="91" y="69"/>
                </a:moveTo>
                <a:cubicBezTo>
                  <a:pt x="91" y="73"/>
                  <a:pt x="87" y="76"/>
                  <a:pt x="83" y="76"/>
                </a:cubicBezTo>
                <a:cubicBezTo>
                  <a:pt x="79" y="76"/>
                  <a:pt x="76" y="73"/>
                  <a:pt x="76" y="69"/>
                </a:cubicBezTo>
                <a:cubicBezTo>
                  <a:pt x="76" y="65"/>
                  <a:pt x="79" y="62"/>
                  <a:pt x="83" y="62"/>
                </a:cubicBezTo>
                <a:cubicBezTo>
                  <a:pt x="87" y="62"/>
                  <a:pt x="91" y="65"/>
                  <a:pt x="91" y="69"/>
                </a:cubicBezTo>
                <a:close/>
              </a:path>
            </a:pathLst>
          </a:custGeom>
          <a:solidFill>
            <a:srgbClr val="6DA94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nvGrpSpPr>
          <p:cNvPr id="22" name="组合 21"/>
          <p:cNvGrpSpPr/>
          <p:nvPr/>
        </p:nvGrpSpPr>
        <p:grpSpPr>
          <a:xfrm>
            <a:off x="5408498" y="3149773"/>
            <a:ext cx="412978" cy="412978"/>
            <a:chOff x="11139488" y="5111751"/>
            <a:chExt cx="481013" cy="481013"/>
          </a:xfrm>
          <a:solidFill>
            <a:srgbClr val="6DA945"/>
          </a:solidFill>
        </p:grpSpPr>
        <p:sp>
          <p:nvSpPr>
            <p:cNvPr id="23" name="Rectangle 34"/>
            <p:cNvSpPr>
              <a:spLocks noChangeArrowheads="1"/>
            </p:cNvSpPr>
            <p:nvPr/>
          </p:nvSpPr>
          <p:spPr bwMode="auto">
            <a:xfrm>
              <a:off x="11466513" y="5111751"/>
              <a:ext cx="57150"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4" name="Rectangle 35"/>
            <p:cNvSpPr>
              <a:spLocks noChangeArrowheads="1"/>
            </p:cNvSpPr>
            <p:nvPr/>
          </p:nvSpPr>
          <p:spPr bwMode="auto">
            <a:xfrm>
              <a:off x="11237913" y="5111751"/>
              <a:ext cx="5556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6" name="Freeform 36"/>
            <p:cNvSpPr>
              <a:spLocks noEditPoints="1"/>
            </p:cNvSpPr>
            <p:nvPr/>
          </p:nvSpPr>
          <p:spPr bwMode="auto">
            <a:xfrm>
              <a:off x="11139488" y="5153026"/>
              <a:ext cx="481013" cy="439738"/>
            </a:xfrm>
            <a:custGeom>
              <a:avLst/>
              <a:gdLst>
                <a:gd name="T0" fmla="*/ 253 w 303"/>
                <a:gd name="T1" fmla="*/ 0 h 277"/>
                <a:gd name="T2" fmla="*/ 253 w 303"/>
                <a:gd name="T3" fmla="*/ 36 h 277"/>
                <a:gd name="T4" fmla="*/ 194 w 303"/>
                <a:gd name="T5" fmla="*/ 36 h 277"/>
                <a:gd name="T6" fmla="*/ 194 w 303"/>
                <a:gd name="T7" fmla="*/ 0 h 277"/>
                <a:gd name="T8" fmla="*/ 111 w 303"/>
                <a:gd name="T9" fmla="*/ 0 h 277"/>
                <a:gd name="T10" fmla="*/ 111 w 303"/>
                <a:gd name="T11" fmla="*/ 36 h 277"/>
                <a:gd name="T12" fmla="*/ 50 w 303"/>
                <a:gd name="T13" fmla="*/ 36 h 277"/>
                <a:gd name="T14" fmla="*/ 50 w 303"/>
                <a:gd name="T15" fmla="*/ 0 h 277"/>
                <a:gd name="T16" fmla="*/ 0 w 303"/>
                <a:gd name="T17" fmla="*/ 0 h 277"/>
                <a:gd name="T18" fmla="*/ 0 w 303"/>
                <a:gd name="T19" fmla="*/ 41 h 277"/>
                <a:gd name="T20" fmla="*/ 0 w 303"/>
                <a:gd name="T21" fmla="*/ 277 h 277"/>
                <a:gd name="T22" fmla="*/ 303 w 303"/>
                <a:gd name="T23" fmla="*/ 277 h 277"/>
                <a:gd name="T24" fmla="*/ 303 w 303"/>
                <a:gd name="T25" fmla="*/ 0 h 277"/>
                <a:gd name="T26" fmla="*/ 253 w 303"/>
                <a:gd name="T27" fmla="*/ 0 h 277"/>
                <a:gd name="T28" fmla="*/ 268 w 303"/>
                <a:gd name="T29" fmla="*/ 242 h 277"/>
                <a:gd name="T30" fmla="*/ 36 w 303"/>
                <a:gd name="T31" fmla="*/ 242 h 277"/>
                <a:gd name="T32" fmla="*/ 36 w 303"/>
                <a:gd name="T33" fmla="*/ 71 h 277"/>
                <a:gd name="T34" fmla="*/ 268 w 303"/>
                <a:gd name="T35" fmla="*/ 71 h 277"/>
                <a:gd name="T36" fmla="*/ 268 w 303"/>
                <a:gd name="T37" fmla="*/ 242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277">
                  <a:moveTo>
                    <a:pt x="253" y="0"/>
                  </a:moveTo>
                  <a:lnTo>
                    <a:pt x="253" y="36"/>
                  </a:lnTo>
                  <a:lnTo>
                    <a:pt x="194" y="36"/>
                  </a:lnTo>
                  <a:lnTo>
                    <a:pt x="194" y="0"/>
                  </a:lnTo>
                  <a:lnTo>
                    <a:pt x="111" y="0"/>
                  </a:lnTo>
                  <a:lnTo>
                    <a:pt x="111" y="36"/>
                  </a:lnTo>
                  <a:lnTo>
                    <a:pt x="50" y="36"/>
                  </a:lnTo>
                  <a:lnTo>
                    <a:pt x="50" y="0"/>
                  </a:lnTo>
                  <a:lnTo>
                    <a:pt x="0" y="0"/>
                  </a:lnTo>
                  <a:lnTo>
                    <a:pt x="0" y="41"/>
                  </a:lnTo>
                  <a:lnTo>
                    <a:pt x="0" y="277"/>
                  </a:lnTo>
                  <a:lnTo>
                    <a:pt x="303" y="277"/>
                  </a:lnTo>
                  <a:lnTo>
                    <a:pt x="303" y="0"/>
                  </a:lnTo>
                  <a:lnTo>
                    <a:pt x="253" y="0"/>
                  </a:lnTo>
                  <a:close/>
                  <a:moveTo>
                    <a:pt x="268" y="242"/>
                  </a:moveTo>
                  <a:lnTo>
                    <a:pt x="36" y="242"/>
                  </a:lnTo>
                  <a:lnTo>
                    <a:pt x="36" y="71"/>
                  </a:lnTo>
                  <a:lnTo>
                    <a:pt x="268" y="71"/>
                  </a:lnTo>
                  <a:lnTo>
                    <a:pt x="268" y="2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7" name="Freeform 37"/>
            <p:cNvSpPr/>
            <p:nvPr/>
          </p:nvSpPr>
          <p:spPr bwMode="auto">
            <a:xfrm>
              <a:off x="11249025" y="5326063"/>
              <a:ext cx="123825" cy="153988"/>
            </a:xfrm>
            <a:custGeom>
              <a:avLst/>
              <a:gdLst>
                <a:gd name="T0" fmla="*/ 14 w 33"/>
                <a:gd name="T1" fmla="*/ 21 h 41"/>
                <a:gd name="T2" fmla="*/ 3 w 33"/>
                <a:gd name="T3" fmla="*/ 31 h 41"/>
                <a:gd name="T4" fmla="*/ 0 w 33"/>
                <a:gd name="T5" fmla="*/ 41 h 41"/>
                <a:gd name="T6" fmla="*/ 33 w 33"/>
                <a:gd name="T7" fmla="*/ 41 h 41"/>
                <a:gd name="T8" fmla="*/ 33 w 33"/>
                <a:gd name="T9" fmla="*/ 32 h 41"/>
                <a:gd name="T10" fmla="*/ 16 w 33"/>
                <a:gd name="T11" fmla="*/ 32 h 41"/>
                <a:gd name="T12" fmla="*/ 18 w 33"/>
                <a:gd name="T13" fmla="*/ 29 h 41"/>
                <a:gd name="T14" fmla="*/ 23 w 33"/>
                <a:gd name="T15" fmla="*/ 26 h 41"/>
                <a:gd name="T16" fmla="*/ 31 w 33"/>
                <a:gd name="T17" fmla="*/ 19 h 41"/>
                <a:gd name="T18" fmla="*/ 33 w 33"/>
                <a:gd name="T19" fmla="*/ 12 h 41"/>
                <a:gd name="T20" fmla="*/ 31 w 33"/>
                <a:gd name="T21" fmla="*/ 6 h 41"/>
                <a:gd name="T22" fmla="*/ 26 w 33"/>
                <a:gd name="T23" fmla="*/ 2 h 41"/>
                <a:gd name="T24" fmla="*/ 17 w 33"/>
                <a:gd name="T25" fmla="*/ 0 h 41"/>
                <a:gd name="T26" fmla="*/ 8 w 33"/>
                <a:gd name="T27" fmla="*/ 2 h 41"/>
                <a:gd name="T28" fmla="*/ 3 w 33"/>
                <a:gd name="T29" fmla="*/ 6 h 41"/>
                <a:gd name="T30" fmla="*/ 1 w 33"/>
                <a:gd name="T31" fmla="*/ 13 h 41"/>
                <a:gd name="T32" fmla="*/ 12 w 33"/>
                <a:gd name="T33" fmla="*/ 14 h 41"/>
                <a:gd name="T34" fmla="*/ 14 w 33"/>
                <a:gd name="T35" fmla="*/ 9 h 41"/>
                <a:gd name="T36" fmla="*/ 17 w 33"/>
                <a:gd name="T37" fmla="*/ 8 h 41"/>
                <a:gd name="T38" fmla="*/ 20 w 33"/>
                <a:gd name="T39" fmla="*/ 9 h 41"/>
                <a:gd name="T40" fmla="*/ 22 w 33"/>
                <a:gd name="T41" fmla="*/ 12 h 41"/>
                <a:gd name="T42" fmla="*/ 20 w 33"/>
                <a:gd name="T43" fmla="*/ 16 h 41"/>
                <a:gd name="T44" fmla="*/ 14 w 33"/>
                <a:gd name="T45"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41">
                  <a:moveTo>
                    <a:pt x="14" y="21"/>
                  </a:moveTo>
                  <a:cubicBezTo>
                    <a:pt x="9" y="25"/>
                    <a:pt x="5" y="29"/>
                    <a:pt x="3" y="31"/>
                  </a:cubicBezTo>
                  <a:cubicBezTo>
                    <a:pt x="1" y="34"/>
                    <a:pt x="0" y="37"/>
                    <a:pt x="0" y="41"/>
                  </a:cubicBezTo>
                  <a:cubicBezTo>
                    <a:pt x="33" y="41"/>
                    <a:pt x="33" y="41"/>
                    <a:pt x="33" y="41"/>
                  </a:cubicBezTo>
                  <a:cubicBezTo>
                    <a:pt x="33" y="32"/>
                    <a:pt x="33" y="32"/>
                    <a:pt x="33" y="32"/>
                  </a:cubicBezTo>
                  <a:cubicBezTo>
                    <a:pt x="16" y="32"/>
                    <a:pt x="16" y="32"/>
                    <a:pt x="16" y="32"/>
                  </a:cubicBezTo>
                  <a:cubicBezTo>
                    <a:pt x="17" y="31"/>
                    <a:pt x="18" y="30"/>
                    <a:pt x="18" y="29"/>
                  </a:cubicBezTo>
                  <a:cubicBezTo>
                    <a:pt x="19" y="29"/>
                    <a:pt x="21" y="28"/>
                    <a:pt x="23" y="26"/>
                  </a:cubicBezTo>
                  <a:cubicBezTo>
                    <a:pt x="27" y="23"/>
                    <a:pt x="29" y="21"/>
                    <a:pt x="31" y="19"/>
                  </a:cubicBezTo>
                  <a:cubicBezTo>
                    <a:pt x="32" y="17"/>
                    <a:pt x="33" y="14"/>
                    <a:pt x="33" y="12"/>
                  </a:cubicBezTo>
                  <a:cubicBezTo>
                    <a:pt x="33" y="9"/>
                    <a:pt x="32" y="7"/>
                    <a:pt x="31" y="6"/>
                  </a:cubicBezTo>
                  <a:cubicBezTo>
                    <a:pt x="30" y="4"/>
                    <a:pt x="28" y="2"/>
                    <a:pt x="26" y="2"/>
                  </a:cubicBezTo>
                  <a:cubicBezTo>
                    <a:pt x="24" y="1"/>
                    <a:pt x="21" y="0"/>
                    <a:pt x="17" y="0"/>
                  </a:cubicBezTo>
                  <a:cubicBezTo>
                    <a:pt x="13" y="0"/>
                    <a:pt x="10" y="1"/>
                    <a:pt x="8" y="2"/>
                  </a:cubicBezTo>
                  <a:cubicBezTo>
                    <a:pt x="6" y="3"/>
                    <a:pt x="4" y="4"/>
                    <a:pt x="3" y="6"/>
                  </a:cubicBezTo>
                  <a:cubicBezTo>
                    <a:pt x="2" y="7"/>
                    <a:pt x="1" y="10"/>
                    <a:pt x="1" y="13"/>
                  </a:cubicBezTo>
                  <a:cubicBezTo>
                    <a:pt x="12" y="14"/>
                    <a:pt x="12" y="14"/>
                    <a:pt x="12" y="14"/>
                  </a:cubicBezTo>
                  <a:cubicBezTo>
                    <a:pt x="12" y="12"/>
                    <a:pt x="13" y="10"/>
                    <a:pt x="14" y="9"/>
                  </a:cubicBezTo>
                  <a:cubicBezTo>
                    <a:pt x="14" y="8"/>
                    <a:pt x="16" y="8"/>
                    <a:pt x="17" y="8"/>
                  </a:cubicBezTo>
                  <a:cubicBezTo>
                    <a:pt x="18" y="8"/>
                    <a:pt x="19" y="8"/>
                    <a:pt x="20" y="9"/>
                  </a:cubicBezTo>
                  <a:cubicBezTo>
                    <a:pt x="21" y="10"/>
                    <a:pt x="22" y="11"/>
                    <a:pt x="22" y="12"/>
                  </a:cubicBezTo>
                  <a:cubicBezTo>
                    <a:pt x="22" y="13"/>
                    <a:pt x="21" y="14"/>
                    <a:pt x="20" y="16"/>
                  </a:cubicBezTo>
                  <a:cubicBezTo>
                    <a:pt x="19" y="17"/>
                    <a:pt x="17" y="19"/>
                    <a:pt x="14"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8" name="Freeform 38"/>
            <p:cNvSpPr/>
            <p:nvPr/>
          </p:nvSpPr>
          <p:spPr bwMode="auto">
            <a:xfrm>
              <a:off x="11387138" y="5326063"/>
              <a:ext cx="123825" cy="153988"/>
            </a:xfrm>
            <a:custGeom>
              <a:avLst/>
              <a:gdLst>
                <a:gd name="T0" fmla="*/ 17 w 33"/>
                <a:gd name="T1" fmla="*/ 35 h 41"/>
                <a:gd name="T2" fmla="*/ 13 w 33"/>
                <a:gd name="T3" fmla="*/ 33 h 41"/>
                <a:gd name="T4" fmla="*/ 11 w 33"/>
                <a:gd name="T5" fmla="*/ 29 h 41"/>
                <a:gd name="T6" fmla="*/ 0 w 33"/>
                <a:gd name="T7" fmla="*/ 30 h 41"/>
                <a:gd name="T8" fmla="*/ 3 w 33"/>
                <a:gd name="T9" fmla="*/ 36 h 41"/>
                <a:gd name="T10" fmla="*/ 9 w 33"/>
                <a:gd name="T11" fmla="*/ 40 h 41"/>
                <a:gd name="T12" fmla="*/ 17 w 33"/>
                <a:gd name="T13" fmla="*/ 41 h 41"/>
                <a:gd name="T14" fmla="*/ 26 w 33"/>
                <a:gd name="T15" fmla="*/ 40 h 41"/>
                <a:gd name="T16" fmla="*/ 31 w 33"/>
                <a:gd name="T17" fmla="*/ 35 h 41"/>
                <a:gd name="T18" fmla="*/ 33 w 33"/>
                <a:gd name="T19" fmla="*/ 28 h 41"/>
                <a:gd name="T20" fmla="*/ 32 w 33"/>
                <a:gd name="T21" fmla="*/ 23 h 41"/>
                <a:gd name="T22" fmla="*/ 29 w 33"/>
                <a:gd name="T23" fmla="*/ 20 h 41"/>
                <a:gd name="T24" fmla="*/ 25 w 33"/>
                <a:gd name="T25" fmla="*/ 19 h 41"/>
                <a:gd name="T26" fmla="*/ 30 w 33"/>
                <a:gd name="T27" fmla="*/ 15 h 41"/>
                <a:gd name="T28" fmla="*/ 31 w 33"/>
                <a:gd name="T29" fmla="*/ 10 h 41"/>
                <a:gd name="T30" fmla="*/ 28 w 33"/>
                <a:gd name="T31" fmla="*/ 3 h 41"/>
                <a:gd name="T32" fmla="*/ 16 w 33"/>
                <a:gd name="T33" fmla="*/ 0 h 41"/>
                <a:gd name="T34" fmla="*/ 6 w 33"/>
                <a:gd name="T35" fmla="*/ 3 h 41"/>
                <a:gd name="T36" fmla="*/ 1 w 33"/>
                <a:gd name="T37" fmla="*/ 10 h 41"/>
                <a:gd name="T38" fmla="*/ 11 w 33"/>
                <a:gd name="T39" fmla="*/ 12 h 41"/>
                <a:gd name="T40" fmla="*/ 13 w 33"/>
                <a:gd name="T41" fmla="*/ 8 h 41"/>
                <a:gd name="T42" fmla="*/ 16 w 33"/>
                <a:gd name="T43" fmla="*/ 7 h 41"/>
                <a:gd name="T44" fmla="*/ 19 w 33"/>
                <a:gd name="T45" fmla="*/ 8 h 41"/>
                <a:gd name="T46" fmla="*/ 20 w 33"/>
                <a:gd name="T47" fmla="*/ 11 h 41"/>
                <a:gd name="T48" fmla="*/ 19 w 33"/>
                <a:gd name="T49" fmla="*/ 14 h 41"/>
                <a:gd name="T50" fmla="*/ 15 w 33"/>
                <a:gd name="T51" fmla="*/ 16 h 41"/>
                <a:gd name="T52" fmla="*/ 14 w 33"/>
                <a:gd name="T53" fmla="*/ 16 h 41"/>
                <a:gd name="T54" fmla="*/ 13 w 33"/>
                <a:gd name="T55" fmla="*/ 23 h 41"/>
                <a:gd name="T56" fmla="*/ 17 w 33"/>
                <a:gd name="T57" fmla="*/ 23 h 41"/>
                <a:gd name="T58" fmla="*/ 21 w 33"/>
                <a:gd name="T59" fmla="*/ 24 h 41"/>
                <a:gd name="T60" fmla="*/ 22 w 33"/>
                <a:gd name="T61" fmla="*/ 29 h 41"/>
                <a:gd name="T62" fmla="*/ 21 w 33"/>
                <a:gd name="T63" fmla="*/ 33 h 41"/>
                <a:gd name="T64" fmla="*/ 17 w 33"/>
                <a:gd name="T65"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41">
                  <a:moveTo>
                    <a:pt x="17" y="35"/>
                  </a:moveTo>
                  <a:cubicBezTo>
                    <a:pt x="15" y="35"/>
                    <a:pt x="14" y="34"/>
                    <a:pt x="13" y="33"/>
                  </a:cubicBezTo>
                  <a:cubicBezTo>
                    <a:pt x="12" y="32"/>
                    <a:pt x="12" y="31"/>
                    <a:pt x="11" y="29"/>
                  </a:cubicBezTo>
                  <a:cubicBezTo>
                    <a:pt x="0" y="30"/>
                    <a:pt x="0" y="30"/>
                    <a:pt x="0" y="30"/>
                  </a:cubicBezTo>
                  <a:cubicBezTo>
                    <a:pt x="1" y="33"/>
                    <a:pt x="2" y="35"/>
                    <a:pt x="3" y="36"/>
                  </a:cubicBezTo>
                  <a:cubicBezTo>
                    <a:pt x="5" y="38"/>
                    <a:pt x="7" y="39"/>
                    <a:pt x="9" y="40"/>
                  </a:cubicBezTo>
                  <a:cubicBezTo>
                    <a:pt x="11" y="41"/>
                    <a:pt x="14" y="41"/>
                    <a:pt x="17" y="41"/>
                  </a:cubicBezTo>
                  <a:cubicBezTo>
                    <a:pt x="21" y="41"/>
                    <a:pt x="24" y="41"/>
                    <a:pt x="26" y="40"/>
                  </a:cubicBezTo>
                  <a:cubicBezTo>
                    <a:pt x="28" y="38"/>
                    <a:pt x="30" y="37"/>
                    <a:pt x="31" y="35"/>
                  </a:cubicBezTo>
                  <a:cubicBezTo>
                    <a:pt x="33" y="33"/>
                    <a:pt x="33" y="30"/>
                    <a:pt x="33" y="28"/>
                  </a:cubicBezTo>
                  <a:cubicBezTo>
                    <a:pt x="33" y="26"/>
                    <a:pt x="33" y="25"/>
                    <a:pt x="32" y="23"/>
                  </a:cubicBezTo>
                  <a:cubicBezTo>
                    <a:pt x="31" y="22"/>
                    <a:pt x="30" y="21"/>
                    <a:pt x="29" y="20"/>
                  </a:cubicBezTo>
                  <a:cubicBezTo>
                    <a:pt x="28" y="20"/>
                    <a:pt x="27" y="19"/>
                    <a:pt x="25" y="19"/>
                  </a:cubicBezTo>
                  <a:cubicBezTo>
                    <a:pt x="27" y="18"/>
                    <a:pt x="29" y="16"/>
                    <a:pt x="30" y="15"/>
                  </a:cubicBezTo>
                  <a:cubicBezTo>
                    <a:pt x="31" y="14"/>
                    <a:pt x="31" y="12"/>
                    <a:pt x="31" y="10"/>
                  </a:cubicBezTo>
                  <a:cubicBezTo>
                    <a:pt x="31" y="7"/>
                    <a:pt x="30" y="5"/>
                    <a:pt x="28" y="3"/>
                  </a:cubicBezTo>
                  <a:cubicBezTo>
                    <a:pt x="25" y="1"/>
                    <a:pt x="22" y="0"/>
                    <a:pt x="16" y="0"/>
                  </a:cubicBezTo>
                  <a:cubicBezTo>
                    <a:pt x="12" y="0"/>
                    <a:pt x="8" y="1"/>
                    <a:pt x="6" y="3"/>
                  </a:cubicBezTo>
                  <a:cubicBezTo>
                    <a:pt x="3" y="5"/>
                    <a:pt x="2" y="7"/>
                    <a:pt x="1" y="10"/>
                  </a:cubicBezTo>
                  <a:cubicBezTo>
                    <a:pt x="11" y="12"/>
                    <a:pt x="11" y="12"/>
                    <a:pt x="11" y="12"/>
                  </a:cubicBezTo>
                  <a:cubicBezTo>
                    <a:pt x="12" y="10"/>
                    <a:pt x="12" y="9"/>
                    <a:pt x="13" y="8"/>
                  </a:cubicBezTo>
                  <a:cubicBezTo>
                    <a:pt x="14" y="7"/>
                    <a:pt x="15" y="7"/>
                    <a:pt x="16" y="7"/>
                  </a:cubicBezTo>
                  <a:cubicBezTo>
                    <a:pt x="17" y="7"/>
                    <a:pt x="18" y="7"/>
                    <a:pt x="19" y="8"/>
                  </a:cubicBezTo>
                  <a:cubicBezTo>
                    <a:pt x="20" y="9"/>
                    <a:pt x="20" y="10"/>
                    <a:pt x="20" y="11"/>
                  </a:cubicBezTo>
                  <a:cubicBezTo>
                    <a:pt x="20" y="12"/>
                    <a:pt x="20" y="13"/>
                    <a:pt x="19" y="14"/>
                  </a:cubicBezTo>
                  <a:cubicBezTo>
                    <a:pt x="18" y="15"/>
                    <a:pt x="17" y="16"/>
                    <a:pt x="15" y="16"/>
                  </a:cubicBezTo>
                  <a:cubicBezTo>
                    <a:pt x="15" y="16"/>
                    <a:pt x="14" y="16"/>
                    <a:pt x="14" y="16"/>
                  </a:cubicBezTo>
                  <a:cubicBezTo>
                    <a:pt x="13" y="23"/>
                    <a:pt x="13" y="23"/>
                    <a:pt x="13" y="23"/>
                  </a:cubicBezTo>
                  <a:cubicBezTo>
                    <a:pt x="15" y="23"/>
                    <a:pt x="16" y="23"/>
                    <a:pt x="17" y="23"/>
                  </a:cubicBezTo>
                  <a:cubicBezTo>
                    <a:pt x="18" y="23"/>
                    <a:pt x="20" y="23"/>
                    <a:pt x="21" y="24"/>
                  </a:cubicBezTo>
                  <a:cubicBezTo>
                    <a:pt x="22" y="25"/>
                    <a:pt x="22" y="27"/>
                    <a:pt x="22" y="29"/>
                  </a:cubicBezTo>
                  <a:cubicBezTo>
                    <a:pt x="22" y="30"/>
                    <a:pt x="22" y="32"/>
                    <a:pt x="21" y="33"/>
                  </a:cubicBezTo>
                  <a:cubicBezTo>
                    <a:pt x="20" y="34"/>
                    <a:pt x="18" y="35"/>
                    <a:pt x="17"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8275523" y="3149773"/>
            <a:ext cx="412978" cy="412978"/>
            <a:chOff x="10179050" y="5111751"/>
            <a:chExt cx="481013" cy="481013"/>
          </a:xfrm>
          <a:solidFill>
            <a:srgbClr val="6DA945"/>
          </a:solidFill>
        </p:grpSpPr>
        <p:sp>
          <p:nvSpPr>
            <p:cNvPr id="30" name="Rectangle 39"/>
            <p:cNvSpPr>
              <a:spLocks noChangeArrowheads="1"/>
            </p:cNvSpPr>
            <p:nvPr/>
          </p:nvSpPr>
          <p:spPr bwMode="auto">
            <a:xfrm>
              <a:off x="10264775" y="5307013"/>
              <a:ext cx="7937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8" name="Rectangle 40"/>
            <p:cNvSpPr>
              <a:spLocks noChangeArrowheads="1"/>
            </p:cNvSpPr>
            <p:nvPr/>
          </p:nvSpPr>
          <p:spPr bwMode="auto">
            <a:xfrm>
              <a:off x="10382250" y="5307013"/>
              <a:ext cx="74613"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9" name="Rectangle 41"/>
            <p:cNvSpPr>
              <a:spLocks noChangeArrowheads="1"/>
            </p:cNvSpPr>
            <p:nvPr/>
          </p:nvSpPr>
          <p:spPr bwMode="auto">
            <a:xfrm>
              <a:off x="10494963" y="5307013"/>
              <a:ext cx="7778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0" name="Rectangle 42"/>
            <p:cNvSpPr>
              <a:spLocks noChangeArrowheads="1"/>
            </p:cNvSpPr>
            <p:nvPr/>
          </p:nvSpPr>
          <p:spPr bwMode="auto">
            <a:xfrm>
              <a:off x="10264775" y="5421313"/>
              <a:ext cx="79375" cy="77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1" name="Rectangle 43"/>
            <p:cNvSpPr>
              <a:spLocks noChangeArrowheads="1"/>
            </p:cNvSpPr>
            <p:nvPr/>
          </p:nvSpPr>
          <p:spPr bwMode="auto">
            <a:xfrm>
              <a:off x="10382250" y="5421313"/>
              <a:ext cx="74613" cy="77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2" name="Rectangle 44"/>
            <p:cNvSpPr>
              <a:spLocks noChangeArrowheads="1"/>
            </p:cNvSpPr>
            <p:nvPr/>
          </p:nvSpPr>
          <p:spPr bwMode="auto">
            <a:xfrm>
              <a:off x="10494963" y="5421313"/>
              <a:ext cx="77788" cy="77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3" name="Rectangle 45"/>
            <p:cNvSpPr>
              <a:spLocks noChangeArrowheads="1"/>
            </p:cNvSpPr>
            <p:nvPr/>
          </p:nvSpPr>
          <p:spPr bwMode="auto">
            <a:xfrm>
              <a:off x="10506075" y="5111751"/>
              <a:ext cx="55563"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4" name="Rectangle 46"/>
            <p:cNvSpPr>
              <a:spLocks noChangeArrowheads="1"/>
            </p:cNvSpPr>
            <p:nvPr/>
          </p:nvSpPr>
          <p:spPr bwMode="auto">
            <a:xfrm>
              <a:off x="10275888" y="5111751"/>
              <a:ext cx="57150"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5" name="Freeform 47"/>
            <p:cNvSpPr>
              <a:spLocks noEditPoints="1"/>
            </p:cNvSpPr>
            <p:nvPr/>
          </p:nvSpPr>
          <p:spPr bwMode="auto">
            <a:xfrm>
              <a:off x="10179050" y="5153026"/>
              <a:ext cx="481013" cy="439738"/>
            </a:xfrm>
            <a:custGeom>
              <a:avLst/>
              <a:gdLst>
                <a:gd name="T0" fmla="*/ 303 w 303"/>
                <a:gd name="T1" fmla="*/ 41 h 277"/>
                <a:gd name="T2" fmla="*/ 303 w 303"/>
                <a:gd name="T3" fmla="*/ 0 h 277"/>
                <a:gd name="T4" fmla="*/ 253 w 303"/>
                <a:gd name="T5" fmla="*/ 0 h 277"/>
                <a:gd name="T6" fmla="*/ 253 w 303"/>
                <a:gd name="T7" fmla="*/ 36 h 277"/>
                <a:gd name="T8" fmla="*/ 191 w 303"/>
                <a:gd name="T9" fmla="*/ 36 h 277"/>
                <a:gd name="T10" fmla="*/ 191 w 303"/>
                <a:gd name="T11" fmla="*/ 0 h 277"/>
                <a:gd name="T12" fmla="*/ 111 w 303"/>
                <a:gd name="T13" fmla="*/ 0 h 277"/>
                <a:gd name="T14" fmla="*/ 111 w 303"/>
                <a:gd name="T15" fmla="*/ 36 h 277"/>
                <a:gd name="T16" fmla="*/ 50 w 303"/>
                <a:gd name="T17" fmla="*/ 36 h 277"/>
                <a:gd name="T18" fmla="*/ 50 w 303"/>
                <a:gd name="T19" fmla="*/ 0 h 277"/>
                <a:gd name="T20" fmla="*/ 0 w 303"/>
                <a:gd name="T21" fmla="*/ 0 h 277"/>
                <a:gd name="T22" fmla="*/ 0 w 303"/>
                <a:gd name="T23" fmla="*/ 277 h 277"/>
                <a:gd name="T24" fmla="*/ 303 w 303"/>
                <a:gd name="T25" fmla="*/ 277 h 277"/>
                <a:gd name="T26" fmla="*/ 303 w 303"/>
                <a:gd name="T27" fmla="*/ 41 h 277"/>
                <a:gd name="T28" fmla="*/ 267 w 303"/>
                <a:gd name="T29" fmla="*/ 244 h 277"/>
                <a:gd name="T30" fmla="*/ 35 w 303"/>
                <a:gd name="T31" fmla="*/ 244 h 277"/>
                <a:gd name="T32" fmla="*/ 35 w 303"/>
                <a:gd name="T33" fmla="*/ 71 h 277"/>
                <a:gd name="T34" fmla="*/ 267 w 303"/>
                <a:gd name="T35" fmla="*/ 71 h 277"/>
                <a:gd name="T36" fmla="*/ 267 w 303"/>
                <a:gd name="T37" fmla="*/ 2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277">
                  <a:moveTo>
                    <a:pt x="303" y="41"/>
                  </a:moveTo>
                  <a:lnTo>
                    <a:pt x="303" y="0"/>
                  </a:lnTo>
                  <a:lnTo>
                    <a:pt x="253" y="0"/>
                  </a:lnTo>
                  <a:lnTo>
                    <a:pt x="253" y="36"/>
                  </a:lnTo>
                  <a:lnTo>
                    <a:pt x="191" y="36"/>
                  </a:lnTo>
                  <a:lnTo>
                    <a:pt x="191" y="0"/>
                  </a:lnTo>
                  <a:lnTo>
                    <a:pt x="111" y="0"/>
                  </a:lnTo>
                  <a:lnTo>
                    <a:pt x="111" y="36"/>
                  </a:lnTo>
                  <a:lnTo>
                    <a:pt x="50" y="36"/>
                  </a:lnTo>
                  <a:lnTo>
                    <a:pt x="50" y="0"/>
                  </a:lnTo>
                  <a:lnTo>
                    <a:pt x="0" y="0"/>
                  </a:lnTo>
                  <a:lnTo>
                    <a:pt x="0" y="277"/>
                  </a:lnTo>
                  <a:lnTo>
                    <a:pt x="303" y="277"/>
                  </a:lnTo>
                  <a:lnTo>
                    <a:pt x="303" y="41"/>
                  </a:lnTo>
                  <a:close/>
                  <a:moveTo>
                    <a:pt x="267" y="244"/>
                  </a:moveTo>
                  <a:lnTo>
                    <a:pt x="35" y="244"/>
                  </a:lnTo>
                  <a:lnTo>
                    <a:pt x="35" y="71"/>
                  </a:lnTo>
                  <a:lnTo>
                    <a:pt x="267" y="71"/>
                  </a:lnTo>
                  <a:lnTo>
                    <a:pt x="267"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
        <p:nvSpPr>
          <p:cNvPr id="46" name="文本框 45"/>
          <p:cNvSpPr txBox="1"/>
          <p:nvPr/>
        </p:nvSpPr>
        <p:spPr>
          <a:xfrm>
            <a:off x="6429489" y="1721827"/>
            <a:ext cx="4518023" cy="629018"/>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798752" y="3352809"/>
            <a:ext cx="5393247" cy="3505191"/>
            <a:chOff x="6322121" y="1554759"/>
            <a:chExt cx="5917505" cy="3845917"/>
          </a:xfrm>
        </p:grpSpPr>
        <p:sp>
          <p:nvSpPr>
            <p:cNvPr id="5" name="任意多边形: 形状 4"/>
            <p:cNvSpPr/>
            <p:nvPr/>
          </p:nvSpPr>
          <p:spPr>
            <a:xfrm>
              <a:off x="6322121" y="1554759"/>
              <a:ext cx="5917504" cy="3845916"/>
            </a:xfrm>
            <a:custGeom>
              <a:avLst/>
              <a:gdLst>
                <a:gd name="connsiteX0" fmla="*/ 5917504 w 5917504"/>
                <a:gd name="connsiteY0" fmla="*/ 0 h 3845916"/>
                <a:gd name="connsiteX1" fmla="*/ 5917504 w 5917504"/>
                <a:gd name="connsiteY1" fmla="*/ 3845916 h 3845916"/>
                <a:gd name="connsiteX2" fmla="*/ 0 w 5917504"/>
                <a:gd name="connsiteY2" fmla="*/ 3845916 h 3845916"/>
                <a:gd name="connsiteX3" fmla="*/ 1327 w 5917504"/>
                <a:gd name="connsiteY3" fmla="*/ 3832754 h 3845916"/>
                <a:gd name="connsiteX4" fmla="*/ 519915 w 5917504"/>
                <a:gd name="connsiteY4" fmla="*/ 3410092 h 3845916"/>
                <a:gd name="connsiteX5" fmla="*/ 529560 w 5917504"/>
                <a:gd name="connsiteY5" fmla="*/ 3411065 h 3845916"/>
                <a:gd name="connsiteX6" fmla="*/ 536995 w 5917504"/>
                <a:gd name="connsiteY6" fmla="*/ 3397368 h 3845916"/>
                <a:gd name="connsiteX7" fmla="*/ 975933 w 5917504"/>
                <a:gd name="connsiteY7" fmla="*/ 3163987 h 3845916"/>
                <a:gd name="connsiteX8" fmla="*/ 1076315 w 5917504"/>
                <a:gd name="connsiteY8" fmla="*/ 3174106 h 3845916"/>
                <a:gd name="connsiteX9" fmla="*/ 1084562 w 5917504"/>
                <a:gd name="connsiteY9" fmla="*/ 3158913 h 3845916"/>
                <a:gd name="connsiteX10" fmla="*/ 1457086 w 5917504"/>
                <a:gd name="connsiteY10" fmla="*/ 2960843 h 3845916"/>
                <a:gd name="connsiteX11" fmla="*/ 1631954 w 5917504"/>
                <a:gd name="connsiteY11" fmla="*/ 2996149 h 3845916"/>
                <a:gd name="connsiteX12" fmla="*/ 1707474 w 5917504"/>
                <a:gd name="connsiteY12" fmla="*/ 3037140 h 3845916"/>
                <a:gd name="connsiteX13" fmla="*/ 1747324 w 5917504"/>
                <a:gd name="connsiteY13" fmla="*/ 2978036 h 3845916"/>
                <a:gd name="connsiteX14" fmla="*/ 1952732 w 5917504"/>
                <a:gd name="connsiteY14" fmla="*/ 2867290 h 3845916"/>
                <a:gd name="connsiteX15" fmla="*/ 1985654 w 5917504"/>
                <a:gd name="connsiteY15" fmla="*/ 2863973 h 3845916"/>
                <a:gd name="connsiteX16" fmla="*/ 2022742 w 5917504"/>
                <a:gd name="connsiteY16" fmla="*/ 2795643 h 3845916"/>
                <a:gd name="connsiteX17" fmla="*/ 2461680 w 5917504"/>
                <a:gd name="connsiteY17" fmla="*/ 2562262 h 3845916"/>
                <a:gd name="connsiteX18" fmla="*/ 2667724 w 5917504"/>
                <a:gd name="connsiteY18" fmla="*/ 2603861 h 3845916"/>
                <a:gd name="connsiteX19" fmla="*/ 2754296 w 5917504"/>
                <a:gd name="connsiteY19" fmla="*/ 2650849 h 3845916"/>
                <a:gd name="connsiteX20" fmla="*/ 2759621 w 5917504"/>
                <a:gd name="connsiteY20" fmla="*/ 2644395 h 3845916"/>
                <a:gd name="connsiteX21" fmla="*/ 3380551 w 5917504"/>
                <a:gd name="connsiteY21" fmla="*/ 2387197 h 3845916"/>
                <a:gd name="connsiteX22" fmla="*/ 3557524 w 5917504"/>
                <a:gd name="connsiteY22" fmla="*/ 2405037 h 3845916"/>
                <a:gd name="connsiteX23" fmla="*/ 3691244 w 5917504"/>
                <a:gd name="connsiteY23" fmla="*/ 2446546 h 3845916"/>
                <a:gd name="connsiteX24" fmla="*/ 3707771 w 5917504"/>
                <a:gd name="connsiteY24" fmla="*/ 2282611 h 3845916"/>
                <a:gd name="connsiteX25" fmla="*/ 4266128 w 5917504"/>
                <a:gd name="connsiteY25" fmla="*/ 1634743 h 3845916"/>
                <a:gd name="connsiteX26" fmla="*/ 4322327 w 5917504"/>
                <a:gd name="connsiteY26" fmla="*/ 1619561 h 3845916"/>
                <a:gd name="connsiteX27" fmla="*/ 4323297 w 5917504"/>
                <a:gd name="connsiteY27" fmla="*/ 1609941 h 3845916"/>
                <a:gd name="connsiteX28" fmla="*/ 5183584 w 5917504"/>
                <a:gd name="connsiteY28" fmla="*/ 908788 h 3845916"/>
                <a:gd name="connsiteX29" fmla="*/ 5315269 w 5917504"/>
                <a:gd name="connsiteY29" fmla="*/ 922064 h 3845916"/>
                <a:gd name="connsiteX30" fmla="*/ 5306634 w 5917504"/>
                <a:gd name="connsiteY30" fmla="*/ 836404 h 3845916"/>
                <a:gd name="connsiteX31" fmla="*/ 5842954 w 5917504"/>
                <a:gd name="connsiteY31" fmla="*/ 27286 h 38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17504" h="3845916">
                  <a:moveTo>
                    <a:pt x="5917504" y="0"/>
                  </a:moveTo>
                  <a:lnTo>
                    <a:pt x="5917504" y="3845916"/>
                  </a:lnTo>
                  <a:lnTo>
                    <a:pt x="0" y="3845916"/>
                  </a:lnTo>
                  <a:lnTo>
                    <a:pt x="1327" y="3832754"/>
                  </a:lnTo>
                  <a:cubicBezTo>
                    <a:pt x="50686" y="3591542"/>
                    <a:pt x="264110" y="3410092"/>
                    <a:pt x="519915" y="3410092"/>
                  </a:cubicBezTo>
                  <a:lnTo>
                    <a:pt x="529560" y="3411065"/>
                  </a:lnTo>
                  <a:lnTo>
                    <a:pt x="536995" y="3397368"/>
                  </a:lnTo>
                  <a:cubicBezTo>
                    <a:pt x="632121" y="3256562"/>
                    <a:pt x="793216" y="3163987"/>
                    <a:pt x="975933" y="3163987"/>
                  </a:cubicBezTo>
                  <a:lnTo>
                    <a:pt x="1076315" y="3174106"/>
                  </a:lnTo>
                  <a:lnTo>
                    <a:pt x="1084562" y="3158913"/>
                  </a:lnTo>
                  <a:cubicBezTo>
                    <a:pt x="1165294" y="3039412"/>
                    <a:pt x="1302015" y="2960843"/>
                    <a:pt x="1457086" y="2960843"/>
                  </a:cubicBezTo>
                  <a:cubicBezTo>
                    <a:pt x="1519114" y="2960843"/>
                    <a:pt x="1578206" y="2973414"/>
                    <a:pt x="1631954" y="2996149"/>
                  </a:cubicBezTo>
                  <a:lnTo>
                    <a:pt x="1707474" y="3037140"/>
                  </a:lnTo>
                  <a:lnTo>
                    <a:pt x="1747324" y="2978036"/>
                  </a:lnTo>
                  <a:cubicBezTo>
                    <a:pt x="1802468" y="2922893"/>
                    <a:pt x="1873387" y="2883527"/>
                    <a:pt x="1952732" y="2867290"/>
                  </a:cubicBezTo>
                  <a:lnTo>
                    <a:pt x="1985654" y="2863973"/>
                  </a:lnTo>
                  <a:lnTo>
                    <a:pt x="2022742" y="2795643"/>
                  </a:lnTo>
                  <a:cubicBezTo>
                    <a:pt x="2117868" y="2654837"/>
                    <a:pt x="2278962" y="2562262"/>
                    <a:pt x="2461680" y="2562262"/>
                  </a:cubicBezTo>
                  <a:cubicBezTo>
                    <a:pt x="2534766" y="2562262"/>
                    <a:pt x="2604395" y="2577075"/>
                    <a:pt x="2667724" y="2603861"/>
                  </a:cubicBezTo>
                  <a:lnTo>
                    <a:pt x="2754296" y="2650849"/>
                  </a:lnTo>
                  <a:lnTo>
                    <a:pt x="2759621" y="2644395"/>
                  </a:lnTo>
                  <a:cubicBezTo>
                    <a:pt x="2918533" y="2485484"/>
                    <a:pt x="3138063" y="2387197"/>
                    <a:pt x="3380551" y="2387197"/>
                  </a:cubicBezTo>
                  <a:cubicBezTo>
                    <a:pt x="3441173" y="2387197"/>
                    <a:pt x="3500360" y="2393340"/>
                    <a:pt x="3557524" y="2405037"/>
                  </a:cubicBezTo>
                  <a:lnTo>
                    <a:pt x="3691244" y="2446546"/>
                  </a:lnTo>
                  <a:lnTo>
                    <a:pt x="3707771" y="2282611"/>
                  </a:lnTo>
                  <a:cubicBezTo>
                    <a:pt x="3769182" y="1982501"/>
                    <a:pt x="3983687" y="1738157"/>
                    <a:pt x="4266128" y="1634743"/>
                  </a:cubicBezTo>
                  <a:lnTo>
                    <a:pt x="4322327" y="1619561"/>
                  </a:lnTo>
                  <a:lnTo>
                    <a:pt x="4323297" y="1609941"/>
                  </a:lnTo>
                  <a:cubicBezTo>
                    <a:pt x="4405179" y="1209795"/>
                    <a:pt x="4759229" y="908788"/>
                    <a:pt x="5183584" y="908788"/>
                  </a:cubicBezTo>
                  <a:lnTo>
                    <a:pt x="5315269" y="922064"/>
                  </a:lnTo>
                  <a:lnTo>
                    <a:pt x="5306634" y="836404"/>
                  </a:lnTo>
                  <a:cubicBezTo>
                    <a:pt x="5306634" y="472673"/>
                    <a:pt x="5527781" y="160593"/>
                    <a:pt x="5842954" y="2728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rcRect l="72615" t="75610"/>
            <a:stretch>
              <a:fillRect/>
            </a:stretch>
          </p:blipFill>
          <p:spPr>
            <a:xfrm flipH="1">
              <a:off x="6574681" y="4248149"/>
              <a:ext cx="916711" cy="996387"/>
            </a:xfrm>
            <a:custGeom>
              <a:avLst/>
              <a:gdLst>
                <a:gd name="connsiteX0" fmla="*/ 768350 w 1129952"/>
                <a:gd name="connsiteY0" fmla="*/ 0 h 1228162"/>
                <a:gd name="connsiteX1" fmla="*/ 736600 w 1129952"/>
                <a:gd name="connsiteY1" fmla="*/ 3175 h 1228162"/>
                <a:gd name="connsiteX2" fmla="*/ 654050 w 1129952"/>
                <a:gd name="connsiteY2" fmla="*/ 25400 h 1228162"/>
                <a:gd name="connsiteX3" fmla="*/ 628650 w 1129952"/>
                <a:gd name="connsiteY3" fmla="*/ 50800 h 1228162"/>
                <a:gd name="connsiteX4" fmla="*/ 688975 w 1129952"/>
                <a:gd name="connsiteY4" fmla="*/ 304800 h 1228162"/>
                <a:gd name="connsiteX5" fmla="*/ 911225 w 1129952"/>
                <a:gd name="connsiteY5" fmla="*/ 517525 h 1228162"/>
                <a:gd name="connsiteX6" fmla="*/ 625475 w 1129952"/>
                <a:gd name="connsiteY6" fmla="*/ 704850 h 1228162"/>
                <a:gd name="connsiteX7" fmla="*/ 593725 w 1129952"/>
                <a:gd name="connsiteY7" fmla="*/ 714375 h 1228162"/>
                <a:gd name="connsiteX8" fmla="*/ 419100 w 1129952"/>
                <a:gd name="connsiteY8" fmla="*/ 720725 h 1228162"/>
                <a:gd name="connsiteX9" fmla="*/ 295275 w 1129952"/>
                <a:gd name="connsiteY9" fmla="*/ 701675 h 1228162"/>
                <a:gd name="connsiteX10" fmla="*/ 266700 w 1129952"/>
                <a:gd name="connsiteY10" fmla="*/ 695325 h 1228162"/>
                <a:gd name="connsiteX11" fmla="*/ 218731 w 1129952"/>
                <a:gd name="connsiteY11" fmla="*/ 697411 h 1228162"/>
                <a:gd name="connsiteX12" fmla="*/ 187325 w 1129952"/>
                <a:gd name="connsiteY12" fmla="*/ 742950 h 1228162"/>
                <a:gd name="connsiteX13" fmla="*/ 142875 w 1129952"/>
                <a:gd name="connsiteY13" fmla="*/ 815975 h 1228162"/>
                <a:gd name="connsiteX14" fmla="*/ 111948 w 1129952"/>
                <a:gd name="connsiteY14" fmla="*/ 802230 h 1228162"/>
                <a:gd name="connsiteX15" fmla="*/ 111125 w 1129952"/>
                <a:gd name="connsiteY15" fmla="*/ 803275 h 1228162"/>
                <a:gd name="connsiteX16" fmla="*/ 155575 w 1129952"/>
                <a:gd name="connsiteY16" fmla="*/ 831850 h 1228162"/>
                <a:gd name="connsiteX17" fmla="*/ 76200 w 1129952"/>
                <a:gd name="connsiteY17" fmla="*/ 831850 h 1228162"/>
                <a:gd name="connsiteX18" fmla="*/ 38100 w 1129952"/>
                <a:gd name="connsiteY18" fmla="*/ 854075 h 1228162"/>
                <a:gd name="connsiteX19" fmla="*/ 0 w 1129952"/>
                <a:gd name="connsiteY19" fmla="*/ 987425 h 1228162"/>
                <a:gd name="connsiteX20" fmla="*/ 42890 w 1129952"/>
                <a:gd name="connsiteY20" fmla="*/ 1228162 h 1228162"/>
                <a:gd name="connsiteX21" fmla="*/ 1129952 w 1129952"/>
                <a:gd name="connsiteY21" fmla="*/ 1228162 h 1228162"/>
                <a:gd name="connsiteX22" fmla="*/ 1129952 w 1129952"/>
                <a:gd name="connsiteY22" fmla="*/ 22963 h 1228162"/>
                <a:gd name="connsiteX23" fmla="*/ 1114425 w 1129952"/>
                <a:gd name="connsiteY23" fmla="*/ 15875 h 1228162"/>
                <a:gd name="connsiteX24" fmla="*/ 1076325 w 1129952"/>
                <a:gd name="connsiteY24" fmla="*/ 6350 h 1228162"/>
                <a:gd name="connsiteX25" fmla="*/ 768350 w 1129952"/>
                <a:gd name="connsiteY25" fmla="*/ 0 h 122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9952" h="1228162">
                  <a:moveTo>
                    <a:pt x="768350" y="0"/>
                  </a:moveTo>
                  <a:lnTo>
                    <a:pt x="736600" y="3175"/>
                  </a:lnTo>
                  <a:cubicBezTo>
                    <a:pt x="700787" y="6756"/>
                    <a:pt x="682531" y="4831"/>
                    <a:pt x="654050" y="25400"/>
                  </a:cubicBezTo>
                  <a:cubicBezTo>
                    <a:pt x="644343" y="32410"/>
                    <a:pt x="637117" y="42333"/>
                    <a:pt x="628650" y="50800"/>
                  </a:cubicBezTo>
                  <a:lnTo>
                    <a:pt x="688975" y="304800"/>
                  </a:lnTo>
                  <a:lnTo>
                    <a:pt x="911225" y="517525"/>
                  </a:lnTo>
                  <a:lnTo>
                    <a:pt x="625475" y="704850"/>
                  </a:lnTo>
                  <a:cubicBezTo>
                    <a:pt x="625475" y="704850"/>
                    <a:pt x="604742" y="713528"/>
                    <a:pt x="593725" y="714375"/>
                  </a:cubicBezTo>
                  <a:cubicBezTo>
                    <a:pt x="535650" y="718842"/>
                    <a:pt x="477308" y="718608"/>
                    <a:pt x="419100" y="720725"/>
                  </a:cubicBezTo>
                  <a:lnTo>
                    <a:pt x="295275" y="701675"/>
                  </a:lnTo>
                  <a:lnTo>
                    <a:pt x="266700" y="695325"/>
                  </a:lnTo>
                  <a:lnTo>
                    <a:pt x="218731" y="697411"/>
                  </a:lnTo>
                  <a:lnTo>
                    <a:pt x="187325" y="742950"/>
                  </a:lnTo>
                  <a:lnTo>
                    <a:pt x="142875" y="815975"/>
                  </a:lnTo>
                  <a:lnTo>
                    <a:pt x="111948" y="802230"/>
                  </a:lnTo>
                  <a:lnTo>
                    <a:pt x="111125" y="803275"/>
                  </a:lnTo>
                  <a:lnTo>
                    <a:pt x="155575" y="831850"/>
                  </a:lnTo>
                  <a:lnTo>
                    <a:pt x="76200" y="831850"/>
                  </a:lnTo>
                  <a:lnTo>
                    <a:pt x="38100" y="854075"/>
                  </a:lnTo>
                  <a:lnTo>
                    <a:pt x="0" y="987425"/>
                  </a:lnTo>
                  <a:lnTo>
                    <a:pt x="42890" y="1228162"/>
                  </a:lnTo>
                  <a:lnTo>
                    <a:pt x="1129952" y="1228162"/>
                  </a:lnTo>
                  <a:lnTo>
                    <a:pt x="1129952" y="22963"/>
                  </a:lnTo>
                  <a:lnTo>
                    <a:pt x="1114425" y="15875"/>
                  </a:lnTo>
                  <a:cubicBezTo>
                    <a:pt x="1102197" y="11200"/>
                    <a:pt x="1089402" y="6950"/>
                    <a:pt x="1076325" y="6350"/>
                  </a:cubicBezTo>
                  <a:cubicBezTo>
                    <a:pt x="973753" y="1645"/>
                    <a:pt x="871008" y="2117"/>
                    <a:pt x="768350" y="0"/>
                  </a:cubicBezTo>
                  <a:close/>
                </a:path>
              </a:pathLst>
            </a:custGeom>
          </p:spPr>
        </p:pic>
        <p:pic>
          <p:nvPicPr>
            <p:cNvPr id="7" name="图片 6"/>
            <p:cNvPicPr>
              <a:picLocks noChangeAspect="1"/>
            </p:cNvPicPr>
            <p:nvPr/>
          </p:nvPicPr>
          <p:blipFill>
            <a:blip r:embed="rId1">
              <a:extLst>
                <a:ext uri="{28A0092B-C50C-407E-A947-70E740481C1C}">
                  <a14:useLocalDpi xmlns:a14="http://schemas.microsoft.com/office/drawing/2010/main" val="0"/>
                </a:ext>
              </a:extLst>
            </a:blip>
            <a:srcRect t="38633" r="78505" b="35935"/>
            <a:stretch>
              <a:fillRect/>
            </a:stretch>
          </p:blipFill>
          <p:spPr>
            <a:xfrm rot="16200000">
              <a:off x="11077257" y="2116525"/>
              <a:ext cx="951231" cy="1373505"/>
            </a:xfrm>
            <a:custGeom>
              <a:avLst/>
              <a:gdLst>
                <a:gd name="connsiteX0" fmla="*/ 951231 w 951231"/>
                <a:gd name="connsiteY0" fmla="*/ 1111767 h 1373505"/>
                <a:gd name="connsiteX1" fmla="*/ 944881 w 951231"/>
                <a:gd name="connsiteY1" fmla="*/ 1219717 h 1373505"/>
                <a:gd name="connsiteX2" fmla="*/ 932181 w 951231"/>
                <a:gd name="connsiteY2" fmla="*/ 1238767 h 1373505"/>
                <a:gd name="connsiteX3" fmla="*/ 868681 w 951231"/>
                <a:gd name="connsiteY3" fmla="*/ 1257817 h 1373505"/>
                <a:gd name="connsiteX4" fmla="*/ 817881 w 951231"/>
                <a:gd name="connsiteY4" fmla="*/ 1302267 h 1373505"/>
                <a:gd name="connsiteX5" fmla="*/ 799412 w 951231"/>
                <a:gd name="connsiteY5" fmla="*/ 1373505 h 1373505"/>
                <a:gd name="connsiteX6" fmla="*/ 143579 w 951231"/>
                <a:gd name="connsiteY6" fmla="*/ 1373505 h 1373505"/>
                <a:gd name="connsiteX7" fmla="*/ 0 w 951231"/>
                <a:gd name="connsiteY7" fmla="*/ 928761 h 1373505"/>
                <a:gd name="connsiteX8" fmla="*/ 0 w 951231"/>
                <a:gd name="connsiteY8" fmla="*/ 0 h 1373505"/>
                <a:gd name="connsiteX9" fmla="*/ 17077 w 951231"/>
                <a:gd name="connsiteY9" fmla="*/ 0 h 1373505"/>
                <a:gd name="connsiteX10" fmla="*/ 227083 w 951231"/>
                <a:gd name="connsiteY10" fmla="*/ 99060 h 1373505"/>
                <a:gd name="connsiteX11" fmla="*/ 402343 w 951231"/>
                <a:gd name="connsiteY11" fmla="*/ 53340 h 1373505"/>
                <a:gd name="connsiteX12" fmla="*/ 420606 w 951231"/>
                <a:gd name="connsiteY12" fmla="*/ 25510 h 1373505"/>
                <a:gd name="connsiteX13" fmla="*/ 468631 w 951231"/>
                <a:gd name="connsiteY13" fmla="*/ 178316 h 1373505"/>
                <a:gd name="connsiteX14" fmla="*/ 659131 w 951231"/>
                <a:gd name="connsiteY14" fmla="*/ 292617 h 1373505"/>
                <a:gd name="connsiteX15" fmla="*/ 735331 w 951231"/>
                <a:gd name="connsiteY15" fmla="*/ 489467 h 1373505"/>
                <a:gd name="connsiteX16" fmla="*/ 900431 w 951231"/>
                <a:gd name="connsiteY16" fmla="*/ 692667 h 1373505"/>
                <a:gd name="connsiteX17" fmla="*/ 843281 w 951231"/>
                <a:gd name="connsiteY17" fmla="*/ 749817 h 1373505"/>
                <a:gd name="connsiteX18" fmla="*/ 709931 w 951231"/>
                <a:gd name="connsiteY18" fmla="*/ 762517 h 1373505"/>
                <a:gd name="connsiteX19" fmla="*/ 767081 w 951231"/>
                <a:gd name="connsiteY19" fmla="*/ 876817 h 1373505"/>
                <a:gd name="connsiteX20" fmla="*/ 843281 w 951231"/>
                <a:gd name="connsiteY20" fmla="*/ 959367 h 1373505"/>
                <a:gd name="connsiteX21" fmla="*/ 938531 w 951231"/>
                <a:gd name="connsiteY21" fmla="*/ 1035567 h 13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51231" h="1373505">
                  <a:moveTo>
                    <a:pt x="951231" y="1111767"/>
                  </a:moveTo>
                  <a:cubicBezTo>
                    <a:pt x="949114" y="1147750"/>
                    <a:pt x="950228" y="1184070"/>
                    <a:pt x="944881" y="1219717"/>
                  </a:cubicBezTo>
                  <a:cubicBezTo>
                    <a:pt x="943749" y="1227264"/>
                    <a:pt x="932181" y="1238767"/>
                    <a:pt x="932181" y="1238767"/>
                  </a:cubicBezTo>
                  <a:lnTo>
                    <a:pt x="868681" y="1257817"/>
                  </a:lnTo>
                  <a:lnTo>
                    <a:pt x="817881" y="1302267"/>
                  </a:lnTo>
                  <a:lnTo>
                    <a:pt x="799412" y="1373505"/>
                  </a:lnTo>
                  <a:lnTo>
                    <a:pt x="143579" y="1373505"/>
                  </a:lnTo>
                  <a:lnTo>
                    <a:pt x="0" y="928761"/>
                  </a:lnTo>
                  <a:lnTo>
                    <a:pt x="0" y="0"/>
                  </a:lnTo>
                  <a:lnTo>
                    <a:pt x="17077" y="0"/>
                  </a:lnTo>
                  <a:lnTo>
                    <a:pt x="227083" y="99060"/>
                  </a:lnTo>
                  <a:lnTo>
                    <a:pt x="402343" y="53340"/>
                  </a:lnTo>
                  <a:lnTo>
                    <a:pt x="420606" y="25510"/>
                  </a:lnTo>
                  <a:lnTo>
                    <a:pt x="468631" y="178316"/>
                  </a:lnTo>
                  <a:lnTo>
                    <a:pt x="659131" y="292617"/>
                  </a:lnTo>
                  <a:lnTo>
                    <a:pt x="735331" y="489467"/>
                  </a:lnTo>
                  <a:lnTo>
                    <a:pt x="900431" y="692667"/>
                  </a:lnTo>
                  <a:lnTo>
                    <a:pt x="843281" y="749817"/>
                  </a:lnTo>
                  <a:lnTo>
                    <a:pt x="709931" y="762517"/>
                  </a:lnTo>
                  <a:lnTo>
                    <a:pt x="767081" y="876817"/>
                  </a:lnTo>
                  <a:lnTo>
                    <a:pt x="843281" y="959367"/>
                  </a:lnTo>
                  <a:lnTo>
                    <a:pt x="938531" y="1035567"/>
                  </a:lnTo>
                  <a:close/>
                </a:path>
              </a:pathLst>
            </a:custGeom>
          </p:spPr>
        </p:pic>
        <p:pic>
          <p:nvPicPr>
            <p:cNvPr id="8" name="图片 7"/>
            <p:cNvPicPr>
              <a:picLocks noChangeAspect="1"/>
            </p:cNvPicPr>
            <p:nvPr/>
          </p:nvPicPr>
          <p:blipFill>
            <a:blip r:embed="rId1">
              <a:extLst>
                <a:ext uri="{28A0092B-C50C-407E-A947-70E740481C1C}">
                  <a14:useLocalDpi xmlns:a14="http://schemas.microsoft.com/office/drawing/2010/main" val="0"/>
                </a:ext>
              </a:extLst>
            </a:blip>
            <a:srcRect t="8594" r="90128" b="59533"/>
            <a:stretch>
              <a:fillRect/>
            </a:stretch>
          </p:blipFill>
          <p:spPr>
            <a:xfrm rot="15447211">
              <a:off x="9760078" y="3077465"/>
              <a:ext cx="436881" cy="1721405"/>
            </a:xfrm>
            <a:custGeom>
              <a:avLst/>
              <a:gdLst>
                <a:gd name="connsiteX0" fmla="*/ 436881 w 436881"/>
                <a:gd name="connsiteY0" fmla="*/ 1299011 h 1721405"/>
                <a:gd name="connsiteX1" fmla="*/ 398781 w 436881"/>
                <a:gd name="connsiteY1" fmla="*/ 1578411 h 1721405"/>
                <a:gd name="connsiteX2" fmla="*/ 420606 w 436881"/>
                <a:gd name="connsiteY2" fmla="*/ 1647855 h 1721405"/>
                <a:gd name="connsiteX3" fmla="*/ 402343 w 436881"/>
                <a:gd name="connsiteY3" fmla="*/ 1675685 h 1721405"/>
                <a:gd name="connsiteX4" fmla="*/ 227083 w 436881"/>
                <a:gd name="connsiteY4" fmla="*/ 1721405 h 1721405"/>
                <a:gd name="connsiteX5" fmla="*/ 0 w 436881"/>
                <a:gd name="connsiteY5" fmla="*/ 1614290 h 1721405"/>
                <a:gd name="connsiteX6" fmla="*/ 0 w 436881"/>
                <a:gd name="connsiteY6" fmla="*/ 40574 h 1721405"/>
                <a:gd name="connsiteX7" fmla="*/ 205258 w 436881"/>
                <a:gd name="connsiteY7" fmla="*/ 0 h 1721405"/>
                <a:gd name="connsiteX8" fmla="*/ 370501 w 436881"/>
                <a:gd name="connsiteY8" fmla="*/ 468539 h 1721405"/>
                <a:gd name="connsiteX9" fmla="*/ 367031 w 436881"/>
                <a:gd name="connsiteY9" fmla="*/ 657661 h 1721405"/>
                <a:gd name="connsiteX10" fmla="*/ 360681 w 436881"/>
                <a:gd name="connsiteY10" fmla="*/ 727511 h 1721405"/>
                <a:gd name="connsiteX11" fmla="*/ 354331 w 436881"/>
                <a:gd name="connsiteY11" fmla="*/ 898961 h 1721405"/>
                <a:gd name="connsiteX12" fmla="*/ 354331 w 436881"/>
                <a:gd name="connsiteY12" fmla="*/ 994211 h 1721405"/>
                <a:gd name="connsiteX13" fmla="*/ 424181 w 436881"/>
                <a:gd name="connsiteY13" fmla="*/ 1089461 h 172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1" h="1721405">
                  <a:moveTo>
                    <a:pt x="436881" y="1299011"/>
                  </a:moveTo>
                  <a:lnTo>
                    <a:pt x="398781" y="1578411"/>
                  </a:lnTo>
                  <a:lnTo>
                    <a:pt x="420606" y="1647855"/>
                  </a:lnTo>
                  <a:lnTo>
                    <a:pt x="402343" y="1675685"/>
                  </a:lnTo>
                  <a:lnTo>
                    <a:pt x="227083" y="1721405"/>
                  </a:lnTo>
                  <a:lnTo>
                    <a:pt x="0" y="1614290"/>
                  </a:lnTo>
                  <a:lnTo>
                    <a:pt x="0" y="40574"/>
                  </a:lnTo>
                  <a:lnTo>
                    <a:pt x="205258" y="0"/>
                  </a:lnTo>
                  <a:lnTo>
                    <a:pt x="370501" y="468539"/>
                  </a:lnTo>
                  <a:lnTo>
                    <a:pt x="367031" y="657661"/>
                  </a:lnTo>
                  <a:cubicBezTo>
                    <a:pt x="360214" y="719018"/>
                    <a:pt x="360681" y="695644"/>
                    <a:pt x="360681" y="727511"/>
                  </a:cubicBezTo>
                  <a:lnTo>
                    <a:pt x="354331" y="898961"/>
                  </a:lnTo>
                  <a:lnTo>
                    <a:pt x="354331" y="994211"/>
                  </a:lnTo>
                  <a:lnTo>
                    <a:pt x="424181" y="1089461"/>
                  </a:lnTo>
                  <a:close/>
                </a:path>
              </a:pathLst>
            </a:custGeom>
          </p:spPr>
        </p:pic>
        <p:grpSp>
          <p:nvGrpSpPr>
            <p:cNvPr id="9" name="组合 8"/>
            <p:cNvGrpSpPr/>
            <p:nvPr/>
          </p:nvGrpSpPr>
          <p:grpSpPr>
            <a:xfrm>
              <a:off x="7645408" y="2541723"/>
              <a:ext cx="4594218" cy="2858953"/>
              <a:chOff x="8044876" y="2790310"/>
              <a:chExt cx="4194749" cy="2610366"/>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24587" b="10471"/>
              <a:stretch>
                <a:fillRect/>
              </a:stretch>
            </p:blipFill>
            <p:spPr>
              <a:xfrm flipH="1">
                <a:off x="10437883" y="2790310"/>
                <a:ext cx="1801742" cy="2610366"/>
              </a:xfrm>
              <a:prstGeom prst="rect">
                <a:avLst/>
              </a:prstGeom>
            </p:spPr>
          </p:pic>
          <p:pic>
            <p:nvPicPr>
              <p:cNvPr id="11" name="图片 10"/>
              <p:cNvPicPr>
                <a:picLocks noChangeAspect="1"/>
              </p:cNvPicPr>
              <p:nvPr/>
            </p:nvPicPr>
            <p:blipFill rotWithShape="1">
              <a:blip r:embed="rId2"/>
              <a:srcRect b="59630"/>
              <a:stretch>
                <a:fillRect/>
              </a:stretch>
            </p:blipFill>
            <p:spPr>
              <a:xfrm>
                <a:off x="8044876" y="4120890"/>
                <a:ext cx="3511600" cy="1279785"/>
              </a:xfrm>
              <a:prstGeom prst="rect">
                <a:avLst/>
              </a:prstGeom>
            </p:spPr>
          </p:pic>
        </p:grpSp>
      </p:grpSp>
      <p:grpSp>
        <p:nvGrpSpPr>
          <p:cNvPr id="12" name="组合 11"/>
          <p:cNvGrpSpPr/>
          <p:nvPr/>
        </p:nvGrpSpPr>
        <p:grpSpPr>
          <a:xfrm>
            <a:off x="5239656" y="5986016"/>
            <a:ext cx="2021426" cy="729678"/>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9713307" y="2883890"/>
            <a:ext cx="2021426" cy="729678"/>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30" name="组合 29"/>
          <p:cNvGrpSpPr/>
          <p:nvPr/>
        </p:nvGrpSpPr>
        <p:grpSpPr>
          <a:xfrm>
            <a:off x="1632165" y="2159027"/>
            <a:ext cx="8902271" cy="2539946"/>
            <a:chOff x="1793104" y="1638605"/>
            <a:chExt cx="8902271" cy="2539946"/>
          </a:xfrm>
        </p:grpSpPr>
        <p:sp>
          <p:nvSpPr>
            <p:cNvPr id="48" name="文本框 47"/>
            <p:cNvSpPr txBox="1"/>
            <p:nvPr/>
          </p:nvSpPr>
          <p:spPr>
            <a:xfrm>
              <a:off x="1793104" y="1638605"/>
              <a:ext cx="2946640" cy="769441"/>
            </a:xfrm>
            <a:prstGeom prst="rect">
              <a:avLst/>
            </a:prstGeom>
            <a:noFill/>
          </p:spPr>
          <p:txBody>
            <a:bodyPr wrap="none" rtlCol="0">
              <a:spAutoFit/>
            </a:bodyPr>
            <a:lstStyle/>
            <a:p>
              <a:r>
                <a:rPr lang="en-US" altLang="zh-CN" sz="4400">
                  <a:solidFill>
                    <a:srgbClr val="6DA945">
                      <a:alpha val="20000"/>
                    </a:srgbClr>
                  </a:solidFill>
                  <a:latin typeface="Century Gothic" panose="020B0502020202020204" pitchFamily="34" charset="0"/>
                </a:rPr>
                <a:t>PART TOW</a:t>
              </a:r>
              <a:endParaRPr lang="zh-CN" altLang="en-US" sz="4400">
                <a:solidFill>
                  <a:srgbClr val="6DA945">
                    <a:alpha val="20000"/>
                  </a:srgbClr>
                </a:solidFill>
                <a:latin typeface="Century Gothic" panose="020B0502020202020204" pitchFamily="34" charset="0"/>
              </a:endParaRPr>
            </a:p>
          </p:txBody>
        </p:sp>
        <p:grpSp>
          <p:nvGrpSpPr>
            <p:cNvPr id="2" name="组合 1"/>
            <p:cNvGrpSpPr/>
            <p:nvPr/>
          </p:nvGrpSpPr>
          <p:grpSpPr>
            <a:xfrm>
              <a:off x="2783132" y="1939161"/>
              <a:ext cx="7271657" cy="707886"/>
              <a:chOff x="2783132" y="1939161"/>
              <a:chExt cx="7271657" cy="707886"/>
            </a:xfrm>
          </p:grpSpPr>
          <p:sp>
            <p:nvSpPr>
              <p:cNvPr id="42" name="矩形 41"/>
              <p:cNvSpPr/>
              <p:nvPr/>
            </p:nvSpPr>
            <p:spPr>
              <a:xfrm>
                <a:off x="2783132" y="1939161"/>
                <a:ext cx="3775393" cy="707886"/>
              </a:xfrm>
              <a:prstGeom prst="rect">
                <a:avLst/>
              </a:prstGeom>
            </p:spPr>
            <p:txBody>
              <a:bodyPr wrap="none">
                <a:spAutoFit/>
              </a:bodyPr>
              <a:lstStyle/>
              <a:p>
                <a:pPr algn="ctr"/>
                <a:r>
                  <a:rPr lang="zh-CN" altLang="en-US" sz="4000">
                    <a:solidFill>
                      <a:srgbClr val="6DA945"/>
                    </a:solidFill>
                    <a:latin typeface="汉仪书宋二简" panose="02010600000101010101" pitchFamily="2" charset="-122"/>
                    <a:ea typeface="汉仪书宋二简" panose="02010600000101010101" pitchFamily="2" charset="-122"/>
                  </a:rPr>
                  <a:t>研究思路及过程</a:t>
                </a:r>
                <a:endParaRPr lang="zh-CN" altLang="en-US" sz="4000">
                  <a:solidFill>
                    <a:srgbClr val="6DA945"/>
                  </a:solidFill>
                  <a:latin typeface="汉仪书宋二简" panose="02010600000101010101" pitchFamily="2" charset="-122"/>
                  <a:ea typeface="汉仪书宋二简" panose="02010600000101010101" pitchFamily="2" charset="-122"/>
                </a:endParaRPr>
              </a:p>
            </p:txBody>
          </p:sp>
          <p:sp>
            <p:nvSpPr>
              <p:cNvPr id="43" name="文本框 42"/>
              <p:cNvSpPr txBox="1"/>
              <p:nvPr/>
            </p:nvSpPr>
            <p:spPr>
              <a:xfrm>
                <a:off x="6607187" y="2123827"/>
                <a:ext cx="3447602" cy="338554"/>
              </a:xfrm>
              <a:prstGeom prst="rect">
                <a:avLst/>
              </a:prstGeom>
              <a:noFill/>
            </p:spPr>
            <p:txBody>
              <a:bodyPr wrap="square" rtlCol="0">
                <a:spAutoFit/>
              </a:bodyPr>
              <a:lstStyle/>
              <a:p>
                <a:r>
                  <a:rPr lang="en-US" altLang="zh-CN" sz="1600" i="1">
                    <a:solidFill>
                      <a:schemeClr val="tx1">
                        <a:lumMod val="65000"/>
                        <a:lumOff val="35000"/>
                      </a:schemeClr>
                    </a:solidFill>
                    <a:latin typeface="Century Gothic" panose="020B0502020202020204" pitchFamily="34" charset="0"/>
                  </a:rPr>
                  <a:t>RESEARCH IDEAS AND PROCESS</a:t>
                </a:r>
                <a:endParaRPr lang="en-US" altLang="zh-CN" sz="1600" i="1">
                  <a:solidFill>
                    <a:schemeClr val="tx1">
                      <a:lumMod val="65000"/>
                      <a:lumOff val="35000"/>
                    </a:schemeClr>
                  </a:solidFill>
                  <a:latin typeface="Century Gothic" panose="020B0502020202020204" pitchFamily="34" charset="0"/>
                </a:endParaRPr>
              </a:p>
            </p:txBody>
          </p:sp>
        </p:grpSp>
        <p:sp>
          <p:nvSpPr>
            <p:cNvPr id="49" name="文本框 48"/>
            <p:cNvSpPr txBox="1"/>
            <p:nvPr/>
          </p:nvSpPr>
          <p:spPr>
            <a:xfrm>
              <a:off x="1793104" y="2709303"/>
              <a:ext cx="8902271" cy="1469248"/>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单击文本框即可进行文字内容的输入和文字属性修改单击文本框即可进行文字内容的输入和文字相关属性修改单击文本框即可进行相关文字内容的输入和文字相关属性</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修改单击文本框即可进行文字内容的输入和文字相关属性修改单击文本框即可进行文字内容的输入和文字属性修改单击文本框即可进行文字内容的输入。</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研究思路及过程</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3" name="组合 2"/>
          <p:cNvGrpSpPr/>
          <p:nvPr/>
        </p:nvGrpSpPr>
        <p:grpSpPr>
          <a:xfrm>
            <a:off x="760497" y="2471596"/>
            <a:ext cx="10671006" cy="2851842"/>
            <a:chOff x="653633" y="2471596"/>
            <a:chExt cx="10671006" cy="2851842"/>
          </a:xfrm>
        </p:grpSpPr>
        <p:sp>
          <p:nvSpPr>
            <p:cNvPr id="29" name="矩形 28"/>
            <p:cNvSpPr/>
            <p:nvPr/>
          </p:nvSpPr>
          <p:spPr>
            <a:xfrm>
              <a:off x="4200808" y="2471596"/>
              <a:ext cx="3503691" cy="2851842"/>
            </a:xfrm>
            <a:prstGeom prst="rect">
              <a:avLst/>
            </a:prstGeom>
            <a:solidFill>
              <a:srgbClr val="E2F0D9"/>
            </a:solidFill>
            <a:ln>
              <a:noFill/>
            </a:ln>
            <a:effectLst>
              <a:outerShdw blurRad="63500" sx="102000" sy="102000" algn="ctr" rotWithShape="0">
                <a:schemeClr val="tx1">
                  <a:lumMod val="75000"/>
                  <a:lumOff val="2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653633" y="3708597"/>
              <a:ext cx="3246685" cy="909095"/>
            </a:xfrm>
            <a:prstGeom prst="rect">
              <a:avLst/>
            </a:prstGeom>
            <a:noFill/>
          </p:spPr>
          <p:txBody>
            <a:bodyPr wrap="square" rtlCol="0">
              <a:spAutoFit/>
            </a:bodyPr>
            <a:lstStyle/>
            <a:p>
              <a:pPr algn="ct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38" name="文本框 37"/>
            <p:cNvSpPr txBox="1"/>
            <p:nvPr/>
          </p:nvSpPr>
          <p:spPr>
            <a:xfrm>
              <a:off x="1164936" y="3100804"/>
              <a:ext cx="2224078" cy="461665"/>
            </a:xfrm>
            <a:prstGeom prst="rect">
              <a:avLst/>
            </a:prstGeom>
            <a:noFill/>
          </p:spPr>
          <p:txBody>
            <a:bodyPr wrap="square" rtlCol="0">
              <a:spAutoFit/>
            </a:bodyPr>
            <a:lstStyle/>
            <a:p>
              <a:pPr algn="ctr"/>
              <a:r>
                <a:rPr lang="zh-CN" altLang="en-US" sz="2400">
                  <a:solidFill>
                    <a:srgbClr val="6DA945"/>
                  </a:solidFill>
                  <a:latin typeface="汉仪书宋二简" panose="02010600000101010101" pitchFamily="2" charset="-122"/>
                  <a:ea typeface="汉仪书宋二简" panose="02010600000101010101" pitchFamily="2" charset="-122"/>
                </a:rPr>
                <a:t>添加文本信息</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sp>
          <p:nvSpPr>
            <p:cNvPr id="39" name="文本框 38"/>
            <p:cNvSpPr txBox="1"/>
            <p:nvPr/>
          </p:nvSpPr>
          <p:spPr>
            <a:xfrm>
              <a:off x="4344154" y="3708597"/>
              <a:ext cx="3246685" cy="909095"/>
            </a:xfrm>
            <a:prstGeom prst="rect">
              <a:avLst/>
            </a:prstGeom>
            <a:noFill/>
          </p:spPr>
          <p:txBody>
            <a:bodyPr wrap="square" rtlCol="0">
              <a:spAutoFit/>
            </a:bodyPr>
            <a:lstStyle/>
            <a:p>
              <a:pPr algn="ct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40" name="文本框 39"/>
            <p:cNvSpPr txBox="1"/>
            <p:nvPr/>
          </p:nvSpPr>
          <p:spPr>
            <a:xfrm>
              <a:off x="4855457" y="3100804"/>
              <a:ext cx="2224078" cy="461665"/>
            </a:xfrm>
            <a:prstGeom prst="rect">
              <a:avLst/>
            </a:prstGeom>
            <a:noFill/>
          </p:spPr>
          <p:txBody>
            <a:bodyPr wrap="square" rtlCol="0">
              <a:spAutoFit/>
            </a:bodyPr>
            <a:lstStyle/>
            <a:p>
              <a:pPr algn="ctr"/>
              <a:r>
                <a:rPr lang="zh-CN" altLang="en-US" sz="2400">
                  <a:solidFill>
                    <a:srgbClr val="6DA945"/>
                  </a:solidFill>
                  <a:latin typeface="汉仪书宋二简" panose="02010600000101010101" pitchFamily="2" charset="-122"/>
                  <a:ea typeface="汉仪书宋二简" panose="02010600000101010101" pitchFamily="2" charset="-122"/>
                </a:rPr>
                <a:t>添加文本信息</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sp>
          <p:nvSpPr>
            <p:cNvPr id="41" name="文本框 40"/>
            <p:cNvSpPr txBox="1"/>
            <p:nvPr/>
          </p:nvSpPr>
          <p:spPr>
            <a:xfrm>
              <a:off x="8077954" y="3708597"/>
              <a:ext cx="3246685" cy="909095"/>
            </a:xfrm>
            <a:prstGeom prst="rect">
              <a:avLst/>
            </a:prstGeom>
            <a:noFill/>
          </p:spPr>
          <p:txBody>
            <a:bodyPr wrap="square" rtlCol="0">
              <a:spAutoFit/>
            </a:bodyPr>
            <a:lstStyle/>
            <a:p>
              <a:pPr algn="ct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42" name="文本框 41"/>
            <p:cNvSpPr txBox="1"/>
            <p:nvPr/>
          </p:nvSpPr>
          <p:spPr>
            <a:xfrm>
              <a:off x="8589257" y="3100804"/>
              <a:ext cx="2224078" cy="461665"/>
            </a:xfrm>
            <a:prstGeom prst="rect">
              <a:avLst/>
            </a:prstGeom>
            <a:noFill/>
          </p:spPr>
          <p:txBody>
            <a:bodyPr wrap="square" rtlCol="0">
              <a:spAutoFit/>
            </a:bodyPr>
            <a:lstStyle/>
            <a:p>
              <a:pPr algn="ctr"/>
              <a:r>
                <a:rPr lang="zh-CN" altLang="en-US" sz="2400">
                  <a:solidFill>
                    <a:srgbClr val="6DA945"/>
                  </a:solidFill>
                  <a:latin typeface="汉仪书宋二简" panose="02010600000101010101" pitchFamily="2" charset="-122"/>
                  <a:ea typeface="汉仪书宋二简" panose="02010600000101010101" pitchFamily="2" charset="-122"/>
                </a:rPr>
                <a:t>添加文本信息</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sp>
          <p:nvSpPr>
            <p:cNvPr id="43" name="文本框 42"/>
            <p:cNvSpPr txBox="1"/>
            <p:nvPr/>
          </p:nvSpPr>
          <p:spPr>
            <a:xfrm>
              <a:off x="4983961" y="4799470"/>
              <a:ext cx="2224078" cy="338554"/>
            </a:xfrm>
            <a:prstGeom prst="rect">
              <a:avLst/>
            </a:prstGeom>
            <a:noFill/>
          </p:spPr>
          <p:txBody>
            <a:bodyPr wrap="square" rtlCol="0">
              <a:spAutoFit/>
            </a:bodyPr>
            <a:lstStyle/>
            <a:p>
              <a:pPr algn="ctr"/>
              <a:r>
                <a:rPr lang="zh-CN" altLang="en-US" sz="1600">
                  <a:solidFill>
                    <a:srgbClr val="6DA945"/>
                  </a:solidFill>
                  <a:latin typeface="汉仪书宋二简" panose="02010600000101010101" pitchFamily="2" charset="-122"/>
                  <a:ea typeface="汉仪书宋二简" panose="02010600000101010101" pitchFamily="2" charset="-122"/>
                </a:rPr>
                <a:t>文本信息</a:t>
              </a:r>
              <a:endParaRPr lang="zh-CN" altLang="en-US" sz="1600">
                <a:solidFill>
                  <a:srgbClr val="6DA945"/>
                </a:solidFill>
                <a:latin typeface="汉仪书宋二简" panose="02010600000101010101" pitchFamily="2" charset="-122"/>
                <a:ea typeface="汉仪书宋二简" panose="02010600000101010101" pitchFamily="2" charset="-122"/>
              </a:endParaRPr>
            </a:p>
          </p:txBody>
        </p:sp>
        <p:sp>
          <p:nvSpPr>
            <p:cNvPr id="44" name="文本框 43"/>
            <p:cNvSpPr txBox="1"/>
            <p:nvPr/>
          </p:nvSpPr>
          <p:spPr>
            <a:xfrm>
              <a:off x="8589257" y="4799470"/>
              <a:ext cx="2224078" cy="338554"/>
            </a:xfrm>
            <a:prstGeom prst="rect">
              <a:avLst/>
            </a:prstGeom>
            <a:noFill/>
          </p:spPr>
          <p:txBody>
            <a:bodyPr wrap="square" rtlCol="0">
              <a:spAutoFit/>
            </a:bodyPr>
            <a:lstStyle/>
            <a:p>
              <a:pPr algn="ctr"/>
              <a:r>
                <a:rPr lang="zh-CN" altLang="en-US" sz="1600">
                  <a:solidFill>
                    <a:srgbClr val="6DA945"/>
                  </a:solidFill>
                  <a:latin typeface="汉仪书宋二简" panose="02010600000101010101" pitchFamily="2" charset="-122"/>
                  <a:ea typeface="汉仪书宋二简" panose="02010600000101010101" pitchFamily="2" charset="-122"/>
                </a:rPr>
                <a:t>文本信息</a:t>
              </a:r>
              <a:endParaRPr lang="zh-CN" altLang="en-US" sz="1600">
                <a:solidFill>
                  <a:srgbClr val="6DA945"/>
                </a:solidFill>
                <a:latin typeface="汉仪书宋二简" panose="02010600000101010101" pitchFamily="2" charset="-122"/>
                <a:ea typeface="汉仪书宋二简" panose="02010600000101010101" pitchFamily="2" charset="-122"/>
              </a:endParaRPr>
            </a:p>
          </p:txBody>
        </p:sp>
        <p:sp>
          <p:nvSpPr>
            <p:cNvPr id="45" name="文本框 44"/>
            <p:cNvSpPr txBox="1"/>
            <p:nvPr/>
          </p:nvSpPr>
          <p:spPr>
            <a:xfrm>
              <a:off x="1164936" y="4799470"/>
              <a:ext cx="2224078" cy="338554"/>
            </a:xfrm>
            <a:prstGeom prst="rect">
              <a:avLst/>
            </a:prstGeom>
            <a:noFill/>
          </p:spPr>
          <p:txBody>
            <a:bodyPr wrap="square" rtlCol="0">
              <a:spAutoFit/>
            </a:bodyPr>
            <a:lstStyle/>
            <a:p>
              <a:pPr algn="ctr"/>
              <a:r>
                <a:rPr lang="zh-CN" altLang="en-US" sz="1600">
                  <a:solidFill>
                    <a:srgbClr val="6DA945"/>
                  </a:solidFill>
                  <a:latin typeface="汉仪书宋二简" panose="02010600000101010101" pitchFamily="2" charset="-122"/>
                  <a:ea typeface="汉仪书宋二简" panose="02010600000101010101" pitchFamily="2" charset="-122"/>
                </a:rPr>
                <a:t>文本信息</a:t>
              </a:r>
              <a:endParaRPr lang="zh-CN" altLang="en-US" sz="1600">
                <a:solidFill>
                  <a:srgbClr val="6DA945"/>
                </a:solidFill>
                <a:latin typeface="汉仪书宋二简" panose="02010600000101010101" pitchFamily="2" charset="-122"/>
                <a:ea typeface="汉仪书宋二简" panose="02010600000101010101" pitchFamily="2" charset="-122"/>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53975" y="630783"/>
            <a:ext cx="2884050" cy="461665"/>
          </a:xfrm>
          <a:prstGeom prst="rect">
            <a:avLst/>
          </a:prstGeom>
        </p:spPr>
        <p:txBody>
          <a:bodyPr wrap="square">
            <a:spAutoFit/>
          </a:bodyPr>
          <a:lstStyle/>
          <a:p>
            <a:pPr algn="dist"/>
            <a:r>
              <a:rPr lang="zh-CN" altLang="en-US" sz="2400">
                <a:solidFill>
                  <a:srgbClr val="6DA945"/>
                </a:solidFill>
                <a:latin typeface="汉仪书宋二简" panose="02010600000101010101" pitchFamily="2" charset="-122"/>
                <a:ea typeface="汉仪书宋二简" panose="02010600000101010101" pitchFamily="2" charset="-122"/>
              </a:rPr>
              <a:t>研究思路及过程</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nvGrpSpPr>
          <p:cNvPr id="32" name="组合 31"/>
          <p:cNvGrpSpPr/>
          <p:nvPr/>
        </p:nvGrpSpPr>
        <p:grpSpPr>
          <a:xfrm flipH="1" flipV="1">
            <a:off x="6233507" y="534876"/>
            <a:ext cx="2021426" cy="729678"/>
            <a:chOff x="1421422" y="2593150"/>
            <a:chExt cx="2609693" cy="942026"/>
          </a:xfrm>
        </p:grpSpPr>
        <p:sp>
          <p:nvSpPr>
            <p:cNvPr id="3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3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2" name="组合 1"/>
          <p:cNvGrpSpPr/>
          <p:nvPr/>
        </p:nvGrpSpPr>
        <p:grpSpPr>
          <a:xfrm>
            <a:off x="1310172" y="1651000"/>
            <a:ext cx="9571656" cy="4292600"/>
            <a:chOff x="1083644" y="1143000"/>
            <a:chExt cx="9571656" cy="4292600"/>
          </a:xfrm>
        </p:grpSpPr>
        <p:sp>
          <p:nvSpPr>
            <p:cNvPr id="11" name="矩形 10"/>
            <p:cNvSpPr/>
            <p:nvPr/>
          </p:nvSpPr>
          <p:spPr>
            <a:xfrm>
              <a:off x="5740400" y="1143000"/>
              <a:ext cx="4914900" cy="4292600"/>
            </a:xfrm>
            <a:prstGeom prst="rect">
              <a:avLst/>
            </a:prstGeom>
            <a:solidFill>
              <a:srgbClr val="E2F0D9"/>
            </a:solidFill>
            <a:ln>
              <a:noFill/>
            </a:ln>
            <a:effectLst>
              <a:outerShdw blurRad="304800" dist="38100" dir="5400000" algn="t" rotWithShape="0">
                <a:schemeClr val="tx1">
                  <a:lumMod val="65000"/>
                  <a:lumOff val="3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083644" y="3127703"/>
              <a:ext cx="3869356" cy="2029402"/>
            </a:xfrm>
            <a:prstGeom prst="rect">
              <a:avLst/>
            </a:prstGeom>
            <a:noFill/>
          </p:spPr>
          <p:txBody>
            <a:bodyPr wrap="square" rtlCol="0">
              <a:spAutoFit/>
            </a:bodyPr>
            <a:lstStyle/>
            <a:p>
              <a:pP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 Click on the text box to input text content and modify text-related attributes Click on the text box to input text content</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13" name="文本框 12"/>
            <p:cNvSpPr txBox="1"/>
            <p:nvPr/>
          </p:nvSpPr>
          <p:spPr>
            <a:xfrm>
              <a:off x="1083644" y="2666038"/>
              <a:ext cx="3677041" cy="461665"/>
            </a:xfrm>
            <a:prstGeom prst="rect">
              <a:avLst/>
            </a:prstGeom>
            <a:noFill/>
          </p:spPr>
          <p:txBody>
            <a:bodyPr wrap="square" rtlCol="0">
              <a:spAutoFit/>
            </a:bodyPr>
            <a:lstStyle/>
            <a:p>
              <a:r>
                <a:rPr lang="zh-CN" altLang="en-US" sz="2400">
                  <a:solidFill>
                    <a:srgbClr val="6DA945"/>
                  </a:solidFill>
                  <a:latin typeface="汉仪书宋二简" panose="02010600000101010101" pitchFamily="2" charset="-122"/>
                  <a:ea typeface="汉仪书宋二简" panose="02010600000101010101" pitchFamily="2" charset="-122"/>
                </a:rPr>
                <a:t>点击此处添加文本信息</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sp>
          <p:nvSpPr>
            <p:cNvPr id="14" name="文本框 13"/>
            <p:cNvSpPr txBox="1"/>
            <p:nvPr/>
          </p:nvSpPr>
          <p:spPr>
            <a:xfrm>
              <a:off x="6236669" y="3933462"/>
              <a:ext cx="4097322" cy="1189172"/>
            </a:xfrm>
            <a:prstGeom prst="rect">
              <a:avLst/>
            </a:prstGeom>
            <a:noFill/>
          </p:spPr>
          <p:txBody>
            <a:bodyPr wrap="square" rtlCol="0">
              <a:spAutoFit/>
            </a:bodyPr>
            <a:lstStyle/>
            <a:p>
              <a:pPr>
                <a:lnSpc>
                  <a:spcPct val="130000"/>
                </a:lnSpc>
              </a:pPr>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15" name="文本框 14"/>
            <p:cNvSpPr txBox="1"/>
            <p:nvPr/>
          </p:nvSpPr>
          <p:spPr>
            <a:xfrm>
              <a:off x="6236669" y="2452821"/>
              <a:ext cx="2774950" cy="768350"/>
            </a:xfrm>
            <a:prstGeom prst="rect">
              <a:avLst/>
            </a:prstGeom>
            <a:noFill/>
          </p:spPr>
          <p:txBody>
            <a:bodyPr wrap="square" rtlCol="0">
              <a:spAutoFit/>
            </a:bodyPr>
            <a:lstStyle/>
            <a:p>
              <a:r>
                <a:rPr lang="en-US" altLang="zh-CN" sz="4400">
                  <a:solidFill>
                    <a:srgbClr val="6DA945"/>
                  </a:solidFill>
                  <a:latin typeface="Century Gothic" panose="020B0502020202020204" pitchFamily="34" charset="0"/>
                </a:rPr>
                <a:t>XXX</a:t>
              </a:r>
              <a:endParaRPr lang="zh-CN" altLang="en-US" sz="4400">
                <a:solidFill>
                  <a:srgbClr val="6DA945"/>
                </a:solidFill>
                <a:latin typeface="Century Gothic" panose="020B0502020202020204" pitchFamily="34" charset="0"/>
              </a:endParaRPr>
            </a:p>
          </p:txBody>
        </p:sp>
        <p:sp>
          <p:nvSpPr>
            <p:cNvPr id="16" name="文本框 15"/>
            <p:cNvSpPr txBox="1"/>
            <p:nvPr/>
          </p:nvSpPr>
          <p:spPr>
            <a:xfrm>
              <a:off x="6236669" y="3460861"/>
              <a:ext cx="2036927" cy="461665"/>
            </a:xfrm>
            <a:prstGeom prst="rect">
              <a:avLst/>
            </a:prstGeom>
            <a:noFill/>
          </p:spPr>
          <p:txBody>
            <a:bodyPr wrap="square" rtlCol="0">
              <a:spAutoFit/>
            </a:bodyPr>
            <a:lstStyle/>
            <a:p>
              <a:r>
                <a:rPr lang="zh-CN" altLang="en-US" sz="2400">
                  <a:solidFill>
                    <a:srgbClr val="6DA945"/>
                  </a:solidFill>
                  <a:latin typeface="汉仪书宋二简" panose="02010600000101010101" pitchFamily="2" charset="-122"/>
                  <a:ea typeface="汉仪书宋二简" panose="02010600000101010101" pitchFamily="2" charset="-122"/>
                </a:rPr>
                <a:t>添加文本信息</a:t>
              </a:r>
              <a:endParaRPr lang="zh-CN" altLang="en-US" sz="2400">
                <a:solidFill>
                  <a:srgbClr val="6DA945"/>
                </a:solidFill>
                <a:latin typeface="汉仪书宋二简" panose="02010600000101010101" pitchFamily="2" charset="-122"/>
                <a:ea typeface="汉仪书宋二简" panose="02010600000101010101" pitchFamily="2" charset="-122"/>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 y="1"/>
            <a:ext cx="12192000"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2744" y="337559"/>
            <a:ext cx="11466513" cy="6182883"/>
          </a:xfrm>
          <a:prstGeom prst="rect">
            <a:avLst/>
          </a:prstGeom>
          <a:noFill/>
          <a:ln w="15875">
            <a:gradFill flip="none" rotWithShape="1">
              <a:gsLst>
                <a:gs pos="0">
                  <a:schemeClr val="bg1"/>
                </a:gs>
                <a:gs pos="55000">
                  <a:schemeClr val="bg1">
                    <a:alpha val="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798752" y="3352809"/>
            <a:ext cx="5393247" cy="3505191"/>
            <a:chOff x="6322121" y="1554759"/>
            <a:chExt cx="5917505" cy="3845917"/>
          </a:xfrm>
        </p:grpSpPr>
        <p:sp>
          <p:nvSpPr>
            <p:cNvPr id="5" name="任意多边形: 形状 4"/>
            <p:cNvSpPr/>
            <p:nvPr/>
          </p:nvSpPr>
          <p:spPr>
            <a:xfrm>
              <a:off x="6322121" y="1554759"/>
              <a:ext cx="5917504" cy="3845916"/>
            </a:xfrm>
            <a:custGeom>
              <a:avLst/>
              <a:gdLst>
                <a:gd name="connsiteX0" fmla="*/ 5917504 w 5917504"/>
                <a:gd name="connsiteY0" fmla="*/ 0 h 3845916"/>
                <a:gd name="connsiteX1" fmla="*/ 5917504 w 5917504"/>
                <a:gd name="connsiteY1" fmla="*/ 3845916 h 3845916"/>
                <a:gd name="connsiteX2" fmla="*/ 0 w 5917504"/>
                <a:gd name="connsiteY2" fmla="*/ 3845916 h 3845916"/>
                <a:gd name="connsiteX3" fmla="*/ 1327 w 5917504"/>
                <a:gd name="connsiteY3" fmla="*/ 3832754 h 3845916"/>
                <a:gd name="connsiteX4" fmla="*/ 519915 w 5917504"/>
                <a:gd name="connsiteY4" fmla="*/ 3410092 h 3845916"/>
                <a:gd name="connsiteX5" fmla="*/ 529560 w 5917504"/>
                <a:gd name="connsiteY5" fmla="*/ 3411065 h 3845916"/>
                <a:gd name="connsiteX6" fmla="*/ 536995 w 5917504"/>
                <a:gd name="connsiteY6" fmla="*/ 3397368 h 3845916"/>
                <a:gd name="connsiteX7" fmla="*/ 975933 w 5917504"/>
                <a:gd name="connsiteY7" fmla="*/ 3163987 h 3845916"/>
                <a:gd name="connsiteX8" fmla="*/ 1076315 w 5917504"/>
                <a:gd name="connsiteY8" fmla="*/ 3174106 h 3845916"/>
                <a:gd name="connsiteX9" fmla="*/ 1084562 w 5917504"/>
                <a:gd name="connsiteY9" fmla="*/ 3158913 h 3845916"/>
                <a:gd name="connsiteX10" fmla="*/ 1457086 w 5917504"/>
                <a:gd name="connsiteY10" fmla="*/ 2960843 h 3845916"/>
                <a:gd name="connsiteX11" fmla="*/ 1631954 w 5917504"/>
                <a:gd name="connsiteY11" fmla="*/ 2996149 h 3845916"/>
                <a:gd name="connsiteX12" fmla="*/ 1707474 w 5917504"/>
                <a:gd name="connsiteY12" fmla="*/ 3037140 h 3845916"/>
                <a:gd name="connsiteX13" fmla="*/ 1747324 w 5917504"/>
                <a:gd name="connsiteY13" fmla="*/ 2978036 h 3845916"/>
                <a:gd name="connsiteX14" fmla="*/ 1952732 w 5917504"/>
                <a:gd name="connsiteY14" fmla="*/ 2867290 h 3845916"/>
                <a:gd name="connsiteX15" fmla="*/ 1985654 w 5917504"/>
                <a:gd name="connsiteY15" fmla="*/ 2863973 h 3845916"/>
                <a:gd name="connsiteX16" fmla="*/ 2022742 w 5917504"/>
                <a:gd name="connsiteY16" fmla="*/ 2795643 h 3845916"/>
                <a:gd name="connsiteX17" fmla="*/ 2461680 w 5917504"/>
                <a:gd name="connsiteY17" fmla="*/ 2562262 h 3845916"/>
                <a:gd name="connsiteX18" fmla="*/ 2667724 w 5917504"/>
                <a:gd name="connsiteY18" fmla="*/ 2603861 h 3845916"/>
                <a:gd name="connsiteX19" fmla="*/ 2754296 w 5917504"/>
                <a:gd name="connsiteY19" fmla="*/ 2650849 h 3845916"/>
                <a:gd name="connsiteX20" fmla="*/ 2759621 w 5917504"/>
                <a:gd name="connsiteY20" fmla="*/ 2644395 h 3845916"/>
                <a:gd name="connsiteX21" fmla="*/ 3380551 w 5917504"/>
                <a:gd name="connsiteY21" fmla="*/ 2387197 h 3845916"/>
                <a:gd name="connsiteX22" fmla="*/ 3557524 w 5917504"/>
                <a:gd name="connsiteY22" fmla="*/ 2405037 h 3845916"/>
                <a:gd name="connsiteX23" fmla="*/ 3691244 w 5917504"/>
                <a:gd name="connsiteY23" fmla="*/ 2446546 h 3845916"/>
                <a:gd name="connsiteX24" fmla="*/ 3707771 w 5917504"/>
                <a:gd name="connsiteY24" fmla="*/ 2282611 h 3845916"/>
                <a:gd name="connsiteX25" fmla="*/ 4266128 w 5917504"/>
                <a:gd name="connsiteY25" fmla="*/ 1634743 h 3845916"/>
                <a:gd name="connsiteX26" fmla="*/ 4322327 w 5917504"/>
                <a:gd name="connsiteY26" fmla="*/ 1619561 h 3845916"/>
                <a:gd name="connsiteX27" fmla="*/ 4323297 w 5917504"/>
                <a:gd name="connsiteY27" fmla="*/ 1609941 h 3845916"/>
                <a:gd name="connsiteX28" fmla="*/ 5183584 w 5917504"/>
                <a:gd name="connsiteY28" fmla="*/ 908788 h 3845916"/>
                <a:gd name="connsiteX29" fmla="*/ 5315269 w 5917504"/>
                <a:gd name="connsiteY29" fmla="*/ 922064 h 3845916"/>
                <a:gd name="connsiteX30" fmla="*/ 5306634 w 5917504"/>
                <a:gd name="connsiteY30" fmla="*/ 836404 h 3845916"/>
                <a:gd name="connsiteX31" fmla="*/ 5842954 w 5917504"/>
                <a:gd name="connsiteY31" fmla="*/ 27286 h 384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917504" h="3845916">
                  <a:moveTo>
                    <a:pt x="5917504" y="0"/>
                  </a:moveTo>
                  <a:lnTo>
                    <a:pt x="5917504" y="3845916"/>
                  </a:lnTo>
                  <a:lnTo>
                    <a:pt x="0" y="3845916"/>
                  </a:lnTo>
                  <a:lnTo>
                    <a:pt x="1327" y="3832754"/>
                  </a:lnTo>
                  <a:cubicBezTo>
                    <a:pt x="50686" y="3591542"/>
                    <a:pt x="264110" y="3410092"/>
                    <a:pt x="519915" y="3410092"/>
                  </a:cubicBezTo>
                  <a:lnTo>
                    <a:pt x="529560" y="3411065"/>
                  </a:lnTo>
                  <a:lnTo>
                    <a:pt x="536995" y="3397368"/>
                  </a:lnTo>
                  <a:cubicBezTo>
                    <a:pt x="632121" y="3256562"/>
                    <a:pt x="793216" y="3163987"/>
                    <a:pt x="975933" y="3163987"/>
                  </a:cubicBezTo>
                  <a:lnTo>
                    <a:pt x="1076315" y="3174106"/>
                  </a:lnTo>
                  <a:lnTo>
                    <a:pt x="1084562" y="3158913"/>
                  </a:lnTo>
                  <a:cubicBezTo>
                    <a:pt x="1165294" y="3039412"/>
                    <a:pt x="1302015" y="2960843"/>
                    <a:pt x="1457086" y="2960843"/>
                  </a:cubicBezTo>
                  <a:cubicBezTo>
                    <a:pt x="1519114" y="2960843"/>
                    <a:pt x="1578206" y="2973414"/>
                    <a:pt x="1631954" y="2996149"/>
                  </a:cubicBezTo>
                  <a:lnTo>
                    <a:pt x="1707474" y="3037140"/>
                  </a:lnTo>
                  <a:lnTo>
                    <a:pt x="1747324" y="2978036"/>
                  </a:lnTo>
                  <a:cubicBezTo>
                    <a:pt x="1802468" y="2922893"/>
                    <a:pt x="1873387" y="2883527"/>
                    <a:pt x="1952732" y="2867290"/>
                  </a:cubicBezTo>
                  <a:lnTo>
                    <a:pt x="1985654" y="2863973"/>
                  </a:lnTo>
                  <a:lnTo>
                    <a:pt x="2022742" y="2795643"/>
                  </a:lnTo>
                  <a:cubicBezTo>
                    <a:pt x="2117868" y="2654837"/>
                    <a:pt x="2278962" y="2562262"/>
                    <a:pt x="2461680" y="2562262"/>
                  </a:cubicBezTo>
                  <a:cubicBezTo>
                    <a:pt x="2534766" y="2562262"/>
                    <a:pt x="2604395" y="2577075"/>
                    <a:pt x="2667724" y="2603861"/>
                  </a:cubicBezTo>
                  <a:lnTo>
                    <a:pt x="2754296" y="2650849"/>
                  </a:lnTo>
                  <a:lnTo>
                    <a:pt x="2759621" y="2644395"/>
                  </a:lnTo>
                  <a:cubicBezTo>
                    <a:pt x="2918533" y="2485484"/>
                    <a:pt x="3138063" y="2387197"/>
                    <a:pt x="3380551" y="2387197"/>
                  </a:cubicBezTo>
                  <a:cubicBezTo>
                    <a:pt x="3441173" y="2387197"/>
                    <a:pt x="3500360" y="2393340"/>
                    <a:pt x="3557524" y="2405037"/>
                  </a:cubicBezTo>
                  <a:lnTo>
                    <a:pt x="3691244" y="2446546"/>
                  </a:lnTo>
                  <a:lnTo>
                    <a:pt x="3707771" y="2282611"/>
                  </a:lnTo>
                  <a:cubicBezTo>
                    <a:pt x="3769182" y="1982501"/>
                    <a:pt x="3983687" y="1738157"/>
                    <a:pt x="4266128" y="1634743"/>
                  </a:cubicBezTo>
                  <a:lnTo>
                    <a:pt x="4322327" y="1619561"/>
                  </a:lnTo>
                  <a:lnTo>
                    <a:pt x="4323297" y="1609941"/>
                  </a:lnTo>
                  <a:cubicBezTo>
                    <a:pt x="4405179" y="1209795"/>
                    <a:pt x="4759229" y="908788"/>
                    <a:pt x="5183584" y="908788"/>
                  </a:cubicBezTo>
                  <a:lnTo>
                    <a:pt x="5315269" y="922064"/>
                  </a:lnTo>
                  <a:lnTo>
                    <a:pt x="5306634" y="836404"/>
                  </a:lnTo>
                  <a:cubicBezTo>
                    <a:pt x="5306634" y="472673"/>
                    <a:pt x="5527781" y="160593"/>
                    <a:pt x="5842954" y="2728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rcRect l="72615" t="75610"/>
            <a:stretch>
              <a:fillRect/>
            </a:stretch>
          </p:blipFill>
          <p:spPr>
            <a:xfrm flipH="1">
              <a:off x="6574681" y="4248149"/>
              <a:ext cx="916711" cy="996387"/>
            </a:xfrm>
            <a:custGeom>
              <a:avLst/>
              <a:gdLst>
                <a:gd name="connsiteX0" fmla="*/ 768350 w 1129952"/>
                <a:gd name="connsiteY0" fmla="*/ 0 h 1228162"/>
                <a:gd name="connsiteX1" fmla="*/ 736600 w 1129952"/>
                <a:gd name="connsiteY1" fmla="*/ 3175 h 1228162"/>
                <a:gd name="connsiteX2" fmla="*/ 654050 w 1129952"/>
                <a:gd name="connsiteY2" fmla="*/ 25400 h 1228162"/>
                <a:gd name="connsiteX3" fmla="*/ 628650 w 1129952"/>
                <a:gd name="connsiteY3" fmla="*/ 50800 h 1228162"/>
                <a:gd name="connsiteX4" fmla="*/ 688975 w 1129952"/>
                <a:gd name="connsiteY4" fmla="*/ 304800 h 1228162"/>
                <a:gd name="connsiteX5" fmla="*/ 911225 w 1129952"/>
                <a:gd name="connsiteY5" fmla="*/ 517525 h 1228162"/>
                <a:gd name="connsiteX6" fmla="*/ 625475 w 1129952"/>
                <a:gd name="connsiteY6" fmla="*/ 704850 h 1228162"/>
                <a:gd name="connsiteX7" fmla="*/ 593725 w 1129952"/>
                <a:gd name="connsiteY7" fmla="*/ 714375 h 1228162"/>
                <a:gd name="connsiteX8" fmla="*/ 419100 w 1129952"/>
                <a:gd name="connsiteY8" fmla="*/ 720725 h 1228162"/>
                <a:gd name="connsiteX9" fmla="*/ 295275 w 1129952"/>
                <a:gd name="connsiteY9" fmla="*/ 701675 h 1228162"/>
                <a:gd name="connsiteX10" fmla="*/ 266700 w 1129952"/>
                <a:gd name="connsiteY10" fmla="*/ 695325 h 1228162"/>
                <a:gd name="connsiteX11" fmla="*/ 218731 w 1129952"/>
                <a:gd name="connsiteY11" fmla="*/ 697411 h 1228162"/>
                <a:gd name="connsiteX12" fmla="*/ 187325 w 1129952"/>
                <a:gd name="connsiteY12" fmla="*/ 742950 h 1228162"/>
                <a:gd name="connsiteX13" fmla="*/ 142875 w 1129952"/>
                <a:gd name="connsiteY13" fmla="*/ 815975 h 1228162"/>
                <a:gd name="connsiteX14" fmla="*/ 111948 w 1129952"/>
                <a:gd name="connsiteY14" fmla="*/ 802230 h 1228162"/>
                <a:gd name="connsiteX15" fmla="*/ 111125 w 1129952"/>
                <a:gd name="connsiteY15" fmla="*/ 803275 h 1228162"/>
                <a:gd name="connsiteX16" fmla="*/ 155575 w 1129952"/>
                <a:gd name="connsiteY16" fmla="*/ 831850 h 1228162"/>
                <a:gd name="connsiteX17" fmla="*/ 76200 w 1129952"/>
                <a:gd name="connsiteY17" fmla="*/ 831850 h 1228162"/>
                <a:gd name="connsiteX18" fmla="*/ 38100 w 1129952"/>
                <a:gd name="connsiteY18" fmla="*/ 854075 h 1228162"/>
                <a:gd name="connsiteX19" fmla="*/ 0 w 1129952"/>
                <a:gd name="connsiteY19" fmla="*/ 987425 h 1228162"/>
                <a:gd name="connsiteX20" fmla="*/ 42890 w 1129952"/>
                <a:gd name="connsiteY20" fmla="*/ 1228162 h 1228162"/>
                <a:gd name="connsiteX21" fmla="*/ 1129952 w 1129952"/>
                <a:gd name="connsiteY21" fmla="*/ 1228162 h 1228162"/>
                <a:gd name="connsiteX22" fmla="*/ 1129952 w 1129952"/>
                <a:gd name="connsiteY22" fmla="*/ 22963 h 1228162"/>
                <a:gd name="connsiteX23" fmla="*/ 1114425 w 1129952"/>
                <a:gd name="connsiteY23" fmla="*/ 15875 h 1228162"/>
                <a:gd name="connsiteX24" fmla="*/ 1076325 w 1129952"/>
                <a:gd name="connsiteY24" fmla="*/ 6350 h 1228162"/>
                <a:gd name="connsiteX25" fmla="*/ 768350 w 1129952"/>
                <a:gd name="connsiteY25" fmla="*/ 0 h 122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9952" h="1228162">
                  <a:moveTo>
                    <a:pt x="768350" y="0"/>
                  </a:moveTo>
                  <a:lnTo>
                    <a:pt x="736600" y="3175"/>
                  </a:lnTo>
                  <a:cubicBezTo>
                    <a:pt x="700787" y="6756"/>
                    <a:pt x="682531" y="4831"/>
                    <a:pt x="654050" y="25400"/>
                  </a:cubicBezTo>
                  <a:cubicBezTo>
                    <a:pt x="644343" y="32410"/>
                    <a:pt x="637117" y="42333"/>
                    <a:pt x="628650" y="50800"/>
                  </a:cubicBezTo>
                  <a:lnTo>
                    <a:pt x="688975" y="304800"/>
                  </a:lnTo>
                  <a:lnTo>
                    <a:pt x="911225" y="517525"/>
                  </a:lnTo>
                  <a:lnTo>
                    <a:pt x="625475" y="704850"/>
                  </a:lnTo>
                  <a:cubicBezTo>
                    <a:pt x="625475" y="704850"/>
                    <a:pt x="604742" y="713528"/>
                    <a:pt x="593725" y="714375"/>
                  </a:cubicBezTo>
                  <a:cubicBezTo>
                    <a:pt x="535650" y="718842"/>
                    <a:pt x="477308" y="718608"/>
                    <a:pt x="419100" y="720725"/>
                  </a:cubicBezTo>
                  <a:lnTo>
                    <a:pt x="295275" y="701675"/>
                  </a:lnTo>
                  <a:lnTo>
                    <a:pt x="266700" y="695325"/>
                  </a:lnTo>
                  <a:lnTo>
                    <a:pt x="218731" y="697411"/>
                  </a:lnTo>
                  <a:lnTo>
                    <a:pt x="187325" y="742950"/>
                  </a:lnTo>
                  <a:lnTo>
                    <a:pt x="142875" y="815975"/>
                  </a:lnTo>
                  <a:lnTo>
                    <a:pt x="111948" y="802230"/>
                  </a:lnTo>
                  <a:lnTo>
                    <a:pt x="111125" y="803275"/>
                  </a:lnTo>
                  <a:lnTo>
                    <a:pt x="155575" y="831850"/>
                  </a:lnTo>
                  <a:lnTo>
                    <a:pt x="76200" y="831850"/>
                  </a:lnTo>
                  <a:lnTo>
                    <a:pt x="38100" y="854075"/>
                  </a:lnTo>
                  <a:lnTo>
                    <a:pt x="0" y="987425"/>
                  </a:lnTo>
                  <a:lnTo>
                    <a:pt x="42890" y="1228162"/>
                  </a:lnTo>
                  <a:lnTo>
                    <a:pt x="1129952" y="1228162"/>
                  </a:lnTo>
                  <a:lnTo>
                    <a:pt x="1129952" y="22963"/>
                  </a:lnTo>
                  <a:lnTo>
                    <a:pt x="1114425" y="15875"/>
                  </a:lnTo>
                  <a:cubicBezTo>
                    <a:pt x="1102197" y="11200"/>
                    <a:pt x="1089402" y="6950"/>
                    <a:pt x="1076325" y="6350"/>
                  </a:cubicBezTo>
                  <a:cubicBezTo>
                    <a:pt x="973753" y="1645"/>
                    <a:pt x="871008" y="2117"/>
                    <a:pt x="768350" y="0"/>
                  </a:cubicBezTo>
                  <a:close/>
                </a:path>
              </a:pathLst>
            </a:custGeom>
          </p:spPr>
        </p:pic>
        <p:pic>
          <p:nvPicPr>
            <p:cNvPr id="7" name="图片 6"/>
            <p:cNvPicPr>
              <a:picLocks noChangeAspect="1"/>
            </p:cNvPicPr>
            <p:nvPr/>
          </p:nvPicPr>
          <p:blipFill>
            <a:blip r:embed="rId1">
              <a:extLst>
                <a:ext uri="{28A0092B-C50C-407E-A947-70E740481C1C}">
                  <a14:useLocalDpi xmlns:a14="http://schemas.microsoft.com/office/drawing/2010/main" val="0"/>
                </a:ext>
              </a:extLst>
            </a:blip>
            <a:srcRect t="38633" r="78505" b="35935"/>
            <a:stretch>
              <a:fillRect/>
            </a:stretch>
          </p:blipFill>
          <p:spPr>
            <a:xfrm rot="16200000">
              <a:off x="11077257" y="2116525"/>
              <a:ext cx="951231" cy="1373505"/>
            </a:xfrm>
            <a:custGeom>
              <a:avLst/>
              <a:gdLst>
                <a:gd name="connsiteX0" fmla="*/ 951231 w 951231"/>
                <a:gd name="connsiteY0" fmla="*/ 1111767 h 1373505"/>
                <a:gd name="connsiteX1" fmla="*/ 944881 w 951231"/>
                <a:gd name="connsiteY1" fmla="*/ 1219717 h 1373505"/>
                <a:gd name="connsiteX2" fmla="*/ 932181 w 951231"/>
                <a:gd name="connsiteY2" fmla="*/ 1238767 h 1373505"/>
                <a:gd name="connsiteX3" fmla="*/ 868681 w 951231"/>
                <a:gd name="connsiteY3" fmla="*/ 1257817 h 1373505"/>
                <a:gd name="connsiteX4" fmla="*/ 817881 w 951231"/>
                <a:gd name="connsiteY4" fmla="*/ 1302267 h 1373505"/>
                <a:gd name="connsiteX5" fmla="*/ 799412 w 951231"/>
                <a:gd name="connsiteY5" fmla="*/ 1373505 h 1373505"/>
                <a:gd name="connsiteX6" fmla="*/ 143579 w 951231"/>
                <a:gd name="connsiteY6" fmla="*/ 1373505 h 1373505"/>
                <a:gd name="connsiteX7" fmla="*/ 0 w 951231"/>
                <a:gd name="connsiteY7" fmla="*/ 928761 h 1373505"/>
                <a:gd name="connsiteX8" fmla="*/ 0 w 951231"/>
                <a:gd name="connsiteY8" fmla="*/ 0 h 1373505"/>
                <a:gd name="connsiteX9" fmla="*/ 17077 w 951231"/>
                <a:gd name="connsiteY9" fmla="*/ 0 h 1373505"/>
                <a:gd name="connsiteX10" fmla="*/ 227083 w 951231"/>
                <a:gd name="connsiteY10" fmla="*/ 99060 h 1373505"/>
                <a:gd name="connsiteX11" fmla="*/ 402343 w 951231"/>
                <a:gd name="connsiteY11" fmla="*/ 53340 h 1373505"/>
                <a:gd name="connsiteX12" fmla="*/ 420606 w 951231"/>
                <a:gd name="connsiteY12" fmla="*/ 25510 h 1373505"/>
                <a:gd name="connsiteX13" fmla="*/ 468631 w 951231"/>
                <a:gd name="connsiteY13" fmla="*/ 178316 h 1373505"/>
                <a:gd name="connsiteX14" fmla="*/ 659131 w 951231"/>
                <a:gd name="connsiteY14" fmla="*/ 292617 h 1373505"/>
                <a:gd name="connsiteX15" fmla="*/ 735331 w 951231"/>
                <a:gd name="connsiteY15" fmla="*/ 489467 h 1373505"/>
                <a:gd name="connsiteX16" fmla="*/ 900431 w 951231"/>
                <a:gd name="connsiteY16" fmla="*/ 692667 h 1373505"/>
                <a:gd name="connsiteX17" fmla="*/ 843281 w 951231"/>
                <a:gd name="connsiteY17" fmla="*/ 749817 h 1373505"/>
                <a:gd name="connsiteX18" fmla="*/ 709931 w 951231"/>
                <a:gd name="connsiteY18" fmla="*/ 762517 h 1373505"/>
                <a:gd name="connsiteX19" fmla="*/ 767081 w 951231"/>
                <a:gd name="connsiteY19" fmla="*/ 876817 h 1373505"/>
                <a:gd name="connsiteX20" fmla="*/ 843281 w 951231"/>
                <a:gd name="connsiteY20" fmla="*/ 959367 h 1373505"/>
                <a:gd name="connsiteX21" fmla="*/ 938531 w 951231"/>
                <a:gd name="connsiteY21" fmla="*/ 1035567 h 137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51231" h="1373505">
                  <a:moveTo>
                    <a:pt x="951231" y="1111767"/>
                  </a:moveTo>
                  <a:cubicBezTo>
                    <a:pt x="949114" y="1147750"/>
                    <a:pt x="950228" y="1184070"/>
                    <a:pt x="944881" y="1219717"/>
                  </a:cubicBezTo>
                  <a:cubicBezTo>
                    <a:pt x="943749" y="1227264"/>
                    <a:pt x="932181" y="1238767"/>
                    <a:pt x="932181" y="1238767"/>
                  </a:cubicBezTo>
                  <a:lnTo>
                    <a:pt x="868681" y="1257817"/>
                  </a:lnTo>
                  <a:lnTo>
                    <a:pt x="817881" y="1302267"/>
                  </a:lnTo>
                  <a:lnTo>
                    <a:pt x="799412" y="1373505"/>
                  </a:lnTo>
                  <a:lnTo>
                    <a:pt x="143579" y="1373505"/>
                  </a:lnTo>
                  <a:lnTo>
                    <a:pt x="0" y="928761"/>
                  </a:lnTo>
                  <a:lnTo>
                    <a:pt x="0" y="0"/>
                  </a:lnTo>
                  <a:lnTo>
                    <a:pt x="17077" y="0"/>
                  </a:lnTo>
                  <a:lnTo>
                    <a:pt x="227083" y="99060"/>
                  </a:lnTo>
                  <a:lnTo>
                    <a:pt x="402343" y="53340"/>
                  </a:lnTo>
                  <a:lnTo>
                    <a:pt x="420606" y="25510"/>
                  </a:lnTo>
                  <a:lnTo>
                    <a:pt x="468631" y="178316"/>
                  </a:lnTo>
                  <a:lnTo>
                    <a:pt x="659131" y="292617"/>
                  </a:lnTo>
                  <a:lnTo>
                    <a:pt x="735331" y="489467"/>
                  </a:lnTo>
                  <a:lnTo>
                    <a:pt x="900431" y="692667"/>
                  </a:lnTo>
                  <a:lnTo>
                    <a:pt x="843281" y="749817"/>
                  </a:lnTo>
                  <a:lnTo>
                    <a:pt x="709931" y="762517"/>
                  </a:lnTo>
                  <a:lnTo>
                    <a:pt x="767081" y="876817"/>
                  </a:lnTo>
                  <a:lnTo>
                    <a:pt x="843281" y="959367"/>
                  </a:lnTo>
                  <a:lnTo>
                    <a:pt x="938531" y="1035567"/>
                  </a:lnTo>
                  <a:close/>
                </a:path>
              </a:pathLst>
            </a:custGeom>
          </p:spPr>
        </p:pic>
        <p:pic>
          <p:nvPicPr>
            <p:cNvPr id="8" name="图片 7"/>
            <p:cNvPicPr>
              <a:picLocks noChangeAspect="1"/>
            </p:cNvPicPr>
            <p:nvPr/>
          </p:nvPicPr>
          <p:blipFill>
            <a:blip r:embed="rId1">
              <a:extLst>
                <a:ext uri="{28A0092B-C50C-407E-A947-70E740481C1C}">
                  <a14:useLocalDpi xmlns:a14="http://schemas.microsoft.com/office/drawing/2010/main" val="0"/>
                </a:ext>
              </a:extLst>
            </a:blip>
            <a:srcRect t="8594" r="90128" b="59533"/>
            <a:stretch>
              <a:fillRect/>
            </a:stretch>
          </p:blipFill>
          <p:spPr>
            <a:xfrm rot="15447211">
              <a:off x="9760078" y="3077465"/>
              <a:ext cx="436881" cy="1721405"/>
            </a:xfrm>
            <a:custGeom>
              <a:avLst/>
              <a:gdLst>
                <a:gd name="connsiteX0" fmla="*/ 436881 w 436881"/>
                <a:gd name="connsiteY0" fmla="*/ 1299011 h 1721405"/>
                <a:gd name="connsiteX1" fmla="*/ 398781 w 436881"/>
                <a:gd name="connsiteY1" fmla="*/ 1578411 h 1721405"/>
                <a:gd name="connsiteX2" fmla="*/ 420606 w 436881"/>
                <a:gd name="connsiteY2" fmla="*/ 1647855 h 1721405"/>
                <a:gd name="connsiteX3" fmla="*/ 402343 w 436881"/>
                <a:gd name="connsiteY3" fmla="*/ 1675685 h 1721405"/>
                <a:gd name="connsiteX4" fmla="*/ 227083 w 436881"/>
                <a:gd name="connsiteY4" fmla="*/ 1721405 h 1721405"/>
                <a:gd name="connsiteX5" fmla="*/ 0 w 436881"/>
                <a:gd name="connsiteY5" fmla="*/ 1614290 h 1721405"/>
                <a:gd name="connsiteX6" fmla="*/ 0 w 436881"/>
                <a:gd name="connsiteY6" fmla="*/ 40574 h 1721405"/>
                <a:gd name="connsiteX7" fmla="*/ 205258 w 436881"/>
                <a:gd name="connsiteY7" fmla="*/ 0 h 1721405"/>
                <a:gd name="connsiteX8" fmla="*/ 370501 w 436881"/>
                <a:gd name="connsiteY8" fmla="*/ 468539 h 1721405"/>
                <a:gd name="connsiteX9" fmla="*/ 367031 w 436881"/>
                <a:gd name="connsiteY9" fmla="*/ 657661 h 1721405"/>
                <a:gd name="connsiteX10" fmla="*/ 360681 w 436881"/>
                <a:gd name="connsiteY10" fmla="*/ 727511 h 1721405"/>
                <a:gd name="connsiteX11" fmla="*/ 354331 w 436881"/>
                <a:gd name="connsiteY11" fmla="*/ 898961 h 1721405"/>
                <a:gd name="connsiteX12" fmla="*/ 354331 w 436881"/>
                <a:gd name="connsiteY12" fmla="*/ 994211 h 1721405"/>
                <a:gd name="connsiteX13" fmla="*/ 424181 w 436881"/>
                <a:gd name="connsiteY13" fmla="*/ 1089461 h 172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1" h="1721405">
                  <a:moveTo>
                    <a:pt x="436881" y="1299011"/>
                  </a:moveTo>
                  <a:lnTo>
                    <a:pt x="398781" y="1578411"/>
                  </a:lnTo>
                  <a:lnTo>
                    <a:pt x="420606" y="1647855"/>
                  </a:lnTo>
                  <a:lnTo>
                    <a:pt x="402343" y="1675685"/>
                  </a:lnTo>
                  <a:lnTo>
                    <a:pt x="227083" y="1721405"/>
                  </a:lnTo>
                  <a:lnTo>
                    <a:pt x="0" y="1614290"/>
                  </a:lnTo>
                  <a:lnTo>
                    <a:pt x="0" y="40574"/>
                  </a:lnTo>
                  <a:lnTo>
                    <a:pt x="205258" y="0"/>
                  </a:lnTo>
                  <a:lnTo>
                    <a:pt x="370501" y="468539"/>
                  </a:lnTo>
                  <a:lnTo>
                    <a:pt x="367031" y="657661"/>
                  </a:lnTo>
                  <a:cubicBezTo>
                    <a:pt x="360214" y="719018"/>
                    <a:pt x="360681" y="695644"/>
                    <a:pt x="360681" y="727511"/>
                  </a:cubicBezTo>
                  <a:lnTo>
                    <a:pt x="354331" y="898961"/>
                  </a:lnTo>
                  <a:lnTo>
                    <a:pt x="354331" y="994211"/>
                  </a:lnTo>
                  <a:lnTo>
                    <a:pt x="424181" y="1089461"/>
                  </a:lnTo>
                  <a:close/>
                </a:path>
              </a:pathLst>
            </a:custGeom>
          </p:spPr>
        </p:pic>
        <p:grpSp>
          <p:nvGrpSpPr>
            <p:cNvPr id="9" name="组合 8"/>
            <p:cNvGrpSpPr/>
            <p:nvPr/>
          </p:nvGrpSpPr>
          <p:grpSpPr>
            <a:xfrm>
              <a:off x="7645408" y="2541723"/>
              <a:ext cx="4594218" cy="2858953"/>
              <a:chOff x="8044876" y="2790310"/>
              <a:chExt cx="4194749" cy="2610366"/>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24587" b="10471"/>
              <a:stretch>
                <a:fillRect/>
              </a:stretch>
            </p:blipFill>
            <p:spPr>
              <a:xfrm flipH="1">
                <a:off x="10437883" y="2790310"/>
                <a:ext cx="1801742" cy="2610366"/>
              </a:xfrm>
              <a:prstGeom prst="rect">
                <a:avLst/>
              </a:prstGeom>
            </p:spPr>
          </p:pic>
          <p:pic>
            <p:nvPicPr>
              <p:cNvPr id="11" name="图片 10"/>
              <p:cNvPicPr>
                <a:picLocks noChangeAspect="1"/>
              </p:cNvPicPr>
              <p:nvPr/>
            </p:nvPicPr>
            <p:blipFill rotWithShape="1">
              <a:blip r:embed="rId2"/>
              <a:srcRect b="59630"/>
              <a:stretch>
                <a:fillRect/>
              </a:stretch>
            </p:blipFill>
            <p:spPr>
              <a:xfrm>
                <a:off x="8044876" y="4120890"/>
                <a:ext cx="3511600" cy="1279785"/>
              </a:xfrm>
              <a:prstGeom prst="rect">
                <a:avLst/>
              </a:prstGeom>
            </p:spPr>
          </p:pic>
        </p:grpSp>
      </p:grpSp>
      <p:grpSp>
        <p:nvGrpSpPr>
          <p:cNvPr id="12" name="组合 11"/>
          <p:cNvGrpSpPr/>
          <p:nvPr/>
        </p:nvGrpSpPr>
        <p:grpSpPr>
          <a:xfrm>
            <a:off x="5239656" y="5986016"/>
            <a:ext cx="2021426" cy="729678"/>
            <a:chOff x="1421422" y="2593150"/>
            <a:chExt cx="2609693" cy="942026"/>
          </a:xfrm>
        </p:grpSpPr>
        <p:sp>
          <p:nvSpPr>
            <p:cNvPr id="13"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4"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5"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6"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17"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18" name="组合 17"/>
          <p:cNvGrpSpPr/>
          <p:nvPr/>
        </p:nvGrpSpPr>
        <p:grpSpPr>
          <a:xfrm flipH="1" flipV="1">
            <a:off x="9713307" y="2883890"/>
            <a:ext cx="2021426" cy="729678"/>
            <a:chOff x="1421422" y="2593150"/>
            <a:chExt cx="2609693" cy="942026"/>
          </a:xfrm>
        </p:grpSpPr>
        <p:sp>
          <p:nvSpPr>
            <p:cNvPr id="19" name="leaf_88514"/>
            <p:cNvSpPr>
              <a:spLocks noChangeAspect="1"/>
            </p:cNvSpPr>
            <p:nvPr/>
          </p:nvSpPr>
          <p:spPr bwMode="auto">
            <a:xfrm flipH="1">
              <a:off x="3965441" y="3430356"/>
              <a:ext cx="65674" cy="10482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0" name="leaf_88514"/>
            <p:cNvSpPr>
              <a:spLocks noChangeAspect="1"/>
            </p:cNvSpPr>
            <p:nvPr/>
          </p:nvSpPr>
          <p:spPr bwMode="auto">
            <a:xfrm rot="6561803">
              <a:off x="1462774" y="2551798"/>
              <a:ext cx="138748" cy="22145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1" name="leaf_88514"/>
            <p:cNvSpPr>
              <a:spLocks noChangeAspect="1"/>
            </p:cNvSpPr>
            <p:nvPr/>
          </p:nvSpPr>
          <p:spPr bwMode="auto">
            <a:xfrm rot="6561803">
              <a:off x="1978294" y="3296267"/>
              <a:ext cx="101236" cy="16158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2" name="leaf_88514"/>
            <p:cNvSpPr>
              <a:spLocks noChangeAspect="1"/>
            </p:cNvSpPr>
            <p:nvPr/>
          </p:nvSpPr>
          <p:spPr bwMode="auto">
            <a:xfrm rot="1967817">
              <a:off x="2810431" y="2664303"/>
              <a:ext cx="101530" cy="16205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sp>
          <p:nvSpPr>
            <p:cNvPr id="23" name="leaf_88514"/>
            <p:cNvSpPr>
              <a:spLocks noChangeAspect="1"/>
            </p:cNvSpPr>
            <p:nvPr/>
          </p:nvSpPr>
          <p:spPr bwMode="auto">
            <a:xfrm rot="1967817">
              <a:off x="3087260" y="3414556"/>
              <a:ext cx="73686" cy="11760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connsiteX0" fmla="*/ 5459 w 9641"/>
                <a:gd name="connsiteY0" fmla="*/ 2094 h 9889"/>
                <a:gd name="connsiteX1" fmla="*/ 3645 w 9641"/>
                <a:gd name="connsiteY1" fmla="*/ 5896 h 9889"/>
                <a:gd name="connsiteX2" fmla="*/ 5348 w 9641"/>
                <a:gd name="connsiteY2" fmla="*/ 2005 h 9889"/>
                <a:gd name="connsiteX3" fmla="*/ 129 w 9641"/>
                <a:gd name="connsiteY3" fmla="*/ 5024 h 9889"/>
                <a:gd name="connsiteX4" fmla="*/ 848 w 9641"/>
                <a:gd name="connsiteY4" fmla="*/ 9656 h 9889"/>
                <a:gd name="connsiteX5" fmla="*/ 1722 w 9641"/>
                <a:gd name="connsiteY5" fmla="*/ 9738 h 9889"/>
                <a:gd name="connsiteX6" fmla="*/ 4498 w 9641"/>
                <a:gd name="connsiteY6" fmla="*/ 7992 h 9889"/>
                <a:gd name="connsiteX7" fmla="*/ 6644 w 9641"/>
                <a:gd name="connsiteY7" fmla="*/ 2335 h 9889"/>
                <a:gd name="connsiteX8" fmla="*/ 9569 w 9641"/>
                <a:gd name="connsiteY8" fmla="*/ 200 h 9889"/>
                <a:gd name="connsiteX9" fmla="*/ 9446 w 9641"/>
                <a:gd name="connsiteY9" fmla="*/ 4 h 9889"/>
                <a:gd name="connsiteX10" fmla="*/ 5459 w 9641"/>
                <a:gd name="connsiteY10" fmla="*/ 2094 h 9889"/>
                <a:gd name="connsiteX0-1" fmla="*/ 5662 w 9925"/>
                <a:gd name="connsiteY0-2" fmla="*/ 1918 h 9800"/>
                <a:gd name="connsiteX1-3" fmla="*/ 3781 w 9925"/>
                <a:gd name="connsiteY1-4" fmla="*/ 5762 h 9800"/>
                <a:gd name="connsiteX2-5" fmla="*/ 5547 w 9925"/>
                <a:gd name="connsiteY2-6" fmla="*/ 1828 h 9800"/>
                <a:gd name="connsiteX3-7" fmla="*/ 134 w 9925"/>
                <a:gd name="connsiteY3-8" fmla="*/ 4880 h 9800"/>
                <a:gd name="connsiteX4-9" fmla="*/ 880 w 9925"/>
                <a:gd name="connsiteY4-10" fmla="*/ 9564 h 9800"/>
                <a:gd name="connsiteX5-11" fmla="*/ 1786 w 9925"/>
                <a:gd name="connsiteY5-12" fmla="*/ 9647 h 9800"/>
                <a:gd name="connsiteX6-13" fmla="*/ 4665 w 9925"/>
                <a:gd name="connsiteY6-14" fmla="*/ 7882 h 9800"/>
                <a:gd name="connsiteX7-15" fmla="*/ 6891 w 9925"/>
                <a:gd name="connsiteY7-16" fmla="*/ 2161 h 9800"/>
                <a:gd name="connsiteX8-17" fmla="*/ 9925 w 9925"/>
                <a:gd name="connsiteY8-18" fmla="*/ 2 h 9800"/>
                <a:gd name="connsiteX9-19" fmla="*/ 5662 w 9925"/>
                <a:gd name="connsiteY9-20" fmla="*/ 1918 h 9800"/>
                <a:gd name="connsiteX0-21" fmla="*/ 5705 w 7830"/>
                <a:gd name="connsiteY0-22" fmla="*/ 487 h 8530"/>
                <a:gd name="connsiteX1-23" fmla="*/ 3810 w 7830"/>
                <a:gd name="connsiteY1-24" fmla="*/ 4410 h 8530"/>
                <a:gd name="connsiteX2-25" fmla="*/ 5589 w 7830"/>
                <a:gd name="connsiteY2-26" fmla="*/ 395 h 8530"/>
                <a:gd name="connsiteX3-27" fmla="*/ 135 w 7830"/>
                <a:gd name="connsiteY3-28" fmla="*/ 3510 h 8530"/>
                <a:gd name="connsiteX4-29" fmla="*/ 887 w 7830"/>
                <a:gd name="connsiteY4-30" fmla="*/ 8289 h 8530"/>
                <a:gd name="connsiteX5-31" fmla="*/ 1799 w 7830"/>
                <a:gd name="connsiteY5-32" fmla="*/ 8374 h 8530"/>
                <a:gd name="connsiteX6-33" fmla="*/ 4700 w 7830"/>
                <a:gd name="connsiteY6-34" fmla="*/ 6573 h 8530"/>
                <a:gd name="connsiteX7-35" fmla="*/ 6943 w 7830"/>
                <a:gd name="connsiteY7-36" fmla="*/ 735 h 8530"/>
                <a:gd name="connsiteX8-37" fmla="*/ 5705 w 7830"/>
                <a:gd name="connsiteY8-38" fmla="*/ 487 h 8530"/>
                <a:gd name="connsiteX0-39" fmla="*/ 7286 w 10000"/>
                <a:gd name="connsiteY0-40" fmla="*/ 260 h 9689"/>
                <a:gd name="connsiteX1-41" fmla="*/ 4866 w 10000"/>
                <a:gd name="connsiteY1-42" fmla="*/ 4859 h 9689"/>
                <a:gd name="connsiteX2-43" fmla="*/ 7138 w 10000"/>
                <a:gd name="connsiteY2-44" fmla="*/ 152 h 9689"/>
                <a:gd name="connsiteX3-45" fmla="*/ 172 w 10000"/>
                <a:gd name="connsiteY3-46" fmla="*/ 3804 h 9689"/>
                <a:gd name="connsiteX4-47" fmla="*/ 1133 w 10000"/>
                <a:gd name="connsiteY4-48" fmla="*/ 9406 h 9689"/>
                <a:gd name="connsiteX5-49" fmla="*/ 2298 w 10000"/>
                <a:gd name="connsiteY5-50" fmla="*/ 9506 h 9689"/>
                <a:gd name="connsiteX6-51" fmla="*/ 6003 w 10000"/>
                <a:gd name="connsiteY6-52" fmla="*/ 7395 h 9689"/>
                <a:gd name="connsiteX7-53" fmla="*/ 8867 w 10000"/>
                <a:gd name="connsiteY7-54" fmla="*/ 551 h 9689"/>
                <a:gd name="connsiteX8-55" fmla="*/ 7286 w 10000"/>
                <a:gd name="connsiteY8-56" fmla="*/ 260 h 9689"/>
                <a:gd name="connsiteX0-57" fmla="*/ 8867 w 10000"/>
                <a:gd name="connsiteY0-58" fmla="*/ 412 h 9843"/>
                <a:gd name="connsiteX1-59" fmla="*/ 4866 w 10000"/>
                <a:gd name="connsiteY1-60" fmla="*/ 4858 h 9843"/>
                <a:gd name="connsiteX2-61" fmla="*/ 7138 w 10000"/>
                <a:gd name="connsiteY2-62" fmla="*/ 0 h 9843"/>
                <a:gd name="connsiteX3-63" fmla="*/ 172 w 10000"/>
                <a:gd name="connsiteY3-64" fmla="*/ 3769 h 9843"/>
                <a:gd name="connsiteX4-65" fmla="*/ 1133 w 10000"/>
                <a:gd name="connsiteY4-66" fmla="*/ 9551 h 9843"/>
                <a:gd name="connsiteX5-67" fmla="*/ 2298 w 10000"/>
                <a:gd name="connsiteY5-68" fmla="*/ 9654 h 9843"/>
                <a:gd name="connsiteX6-69" fmla="*/ 6003 w 10000"/>
                <a:gd name="connsiteY6-70" fmla="*/ 7475 h 9843"/>
                <a:gd name="connsiteX7-71" fmla="*/ 8867 w 10000"/>
                <a:gd name="connsiteY7-72" fmla="*/ 412 h 9843"/>
                <a:gd name="connsiteX0-73" fmla="*/ 8867 w 10000"/>
                <a:gd name="connsiteY0-74" fmla="*/ 898 h 10479"/>
                <a:gd name="connsiteX1-75" fmla="*/ 7138 w 10000"/>
                <a:gd name="connsiteY1-76" fmla="*/ 479 h 10479"/>
                <a:gd name="connsiteX2-77" fmla="*/ 172 w 10000"/>
                <a:gd name="connsiteY2-78" fmla="*/ 4308 h 10479"/>
                <a:gd name="connsiteX3-79" fmla="*/ 1133 w 10000"/>
                <a:gd name="connsiteY3-80" fmla="*/ 10182 h 10479"/>
                <a:gd name="connsiteX4-81" fmla="*/ 2298 w 10000"/>
                <a:gd name="connsiteY4-82" fmla="*/ 10287 h 10479"/>
                <a:gd name="connsiteX5-83" fmla="*/ 6003 w 10000"/>
                <a:gd name="connsiteY5-84" fmla="*/ 8073 h 10479"/>
                <a:gd name="connsiteX6-85" fmla="*/ 8867 w 10000"/>
                <a:gd name="connsiteY6-86" fmla="*/ 898 h 10479"/>
                <a:gd name="connsiteX0-87" fmla="*/ 8867 w 10000"/>
                <a:gd name="connsiteY0-88" fmla="*/ 864 h 10445"/>
                <a:gd name="connsiteX1-89" fmla="*/ 7138 w 10000"/>
                <a:gd name="connsiteY1-90" fmla="*/ 445 h 10445"/>
                <a:gd name="connsiteX2-91" fmla="*/ 172 w 10000"/>
                <a:gd name="connsiteY2-92" fmla="*/ 4274 h 10445"/>
                <a:gd name="connsiteX3-93" fmla="*/ 1133 w 10000"/>
                <a:gd name="connsiteY3-94" fmla="*/ 10148 h 10445"/>
                <a:gd name="connsiteX4-95" fmla="*/ 2298 w 10000"/>
                <a:gd name="connsiteY4-96" fmla="*/ 10253 h 10445"/>
                <a:gd name="connsiteX5-97" fmla="*/ 6003 w 10000"/>
                <a:gd name="connsiteY5-98" fmla="*/ 8039 h 10445"/>
                <a:gd name="connsiteX6-99" fmla="*/ 8867 w 10000"/>
                <a:gd name="connsiteY6-100" fmla="*/ 864 h 104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445">
                  <a:moveTo>
                    <a:pt x="8867" y="864"/>
                  </a:moveTo>
                  <a:cubicBezTo>
                    <a:pt x="9056" y="-303"/>
                    <a:pt x="8587" y="-123"/>
                    <a:pt x="7138" y="445"/>
                  </a:cubicBezTo>
                  <a:cubicBezTo>
                    <a:pt x="4889" y="966"/>
                    <a:pt x="701" y="2096"/>
                    <a:pt x="172" y="4274"/>
                  </a:cubicBezTo>
                  <a:cubicBezTo>
                    <a:pt x="-378" y="6555"/>
                    <a:pt x="519" y="8903"/>
                    <a:pt x="1133" y="10148"/>
                  </a:cubicBezTo>
                  <a:cubicBezTo>
                    <a:pt x="1301" y="10490"/>
                    <a:pt x="2000" y="10554"/>
                    <a:pt x="2298" y="10253"/>
                  </a:cubicBezTo>
                  <a:cubicBezTo>
                    <a:pt x="2937" y="9618"/>
                    <a:pt x="4095" y="8724"/>
                    <a:pt x="6003" y="8039"/>
                  </a:cubicBezTo>
                  <a:cubicBezTo>
                    <a:pt x="8066" y="7302"/>
                    <a:pt x="11920" y="5988"/>
                    <a:pt x="8867" y="864"/>
                  </a:cubicBezTo>
                  <a:close/>
                </a:path>
              </a:pathLst>
            </a:custGeom>
            <a:solidFill>
              <a:schemeClr val="bg1"/>
            </a:solidFill>
            <a:ln>
              <a:noFill/>
            </a:ln>
          </p:spPr>
        </p:sp>
      </p:grpSp>
      <p:grpSp>
        <p:nvGrpSpPr>
          <p:cNvPr id="30" name="组合 29"/>
          <p:cNvGrpSpPr/>
          <p:nvPr/>
        </p:nvGrpSpPr>
        <p:grpSpPr>
          <a:xfrm>
            <a:off x="1632165" y="2159027"/>
            <a:ext cx="8902271" cy="2539946"/>
            <a:chOff x="1793104" y="1638605"/>
            <a:chExt cx="8902271" cy="2539946"/>
          </a:xfrm>
        </p:grpSpPr>
        <p:sp>
          <p:nvSpPr>
            <p:cNvPr id="48" name="文本框 47"/>
            <p:cNvSpPr txBox="1"/>
            <p:nvPr/>
          </p:nvSpPr>
          <p:spPr>
            <a:xfrm>
              <a:off x="1793104" y="1638605"/>
              <a:ext cx="3248005" cy="769441"/>
            </a:xfrm>
            <a:prstGeom prst="rect">
              <a:avLst/>
            </a:prstGeom>
            <a:noFill/>
          </p:spPr>
          <p:txBody>
            <a:bodyPr wrap="none" rtlCol="0">
              <a:spAutoFit/>
            </a:bodyPr>
            <a:lstStyle/>
            <a:p>
              <a:r>
                <a:rPr lang="en-US" altLang="zh-CN" sz="4400">
                  <a:solidFill>
                    <a:srgbClr val="6DA945">
                      <a:alpha val="20000"/>
                    </a:srgbClr>
                  </a:solidFill>
                  <a:latin typeface="Century Gothic" panose="020B0502020202020204" pitchFamily="34" charset="0"/>
                </a:rPr>
                <a:t>PART THREE</a:t>
              </a:r>
              <a:endParaRPr lang="zh-CN" altLang="en-US" sz="4400">
                <a:solidFill>
                  <a:srgbClr val="6DA945">
                    <a:alpha val="20000"/>
                  </a:srgbClr>
                </a:solidFill>
                <a:latin typeface="Century Gothic" panose="020B0502020202020204" pitchFamily="34" charset="0"/>
              </a:endParaRPr>
            </a:p>
          </p:txBody>
        </p:sp>
        <p:grpSp>
          <p:nvGrpSpPr>
            <p:cNvPr id="2" name="组合 1"/>
            <p:cNvGrpSpPr/>
            <p:nvPr/>
          </p:nvGrpSpPr>
          <p:grpSpPr>
            <a:xfrm>
              <a:off x="2783132" y="1939161"/>
              <a:ext cx="7271657" cy="707886"/>
              <a:chOff x="2783132" y="1939161"/>
              <a:chExt cx="7271657" cy="707886"/>
            </a:xfrm>
          </p:grpSpPr>
          <p:sp>
            <p:nvSpPr>
              <p:cNvPr id="42" name="矩形 41"/>
              <p:cNvSpPr/>
              <p:nvPr/>
            </p:nvSpPr>
            <p:spPr>
              <a:xfrm>
                <a:off x="2783132" y="1939161"/>
                <a:ext cx="3775393" cy="707886"/>
              </a:xfrm>
              <a:prstGeom prst="rect">
                <a:avLst/>
              </a:prstGeom>
            </p:spPr>
            <p:txBody>
              <a:bodyPr wrap="none">
                <a:spAutoFit/>
              </a:bodyPr>
              <a:lstStyle/>
              <a:p>
                <a:pPr algn="ctr"/>
                <a:r>
                  <a:rPr lang="zh-CN" altLang="en-US" sz="4000">
                    <a:solidFill>
                      <a:srgbClr val="6DA945"/>
                    </a:solidFill>
                    <a:latin typeface="汉仪书宋二简" panose="02010600000101010101" pitchFamily="2" charset="-122"/>
                    <a:ea typeface="汉仪书宋二简" panose="02010600000101010101" pitchFamily="2" charset="-122"/>
                  </a:rPr>
                  <a:t>实验的数据结果</a:t>
                </a:r>
                <a:endParaRPr lang="zh-CN" altLang="en-US" sz="4000">
                  <a:solidFill>
                    <a:srgbClr val="6DA945"/>
                  </a:solidFill>
                  <a:latin typeface="汉仪书宋二简" panose="02010600000101010101" pitchFamily="2" charset="-122"/>
                  <a:ea typeface="汉仪书宋二简" panose="02010600000101010101" pitchFamily="2" charset="-122"/>
                </a:endParaRPr>
              </a:p>
            </p:txBody>
          </p:sp>
          <p:sp>
            <p:nvSpPr>
              <p:cNvPr id="43" name="文本框 42"/>
              <p:cNvSpPr txBox="1"/>
              <p:nvPr/>
            </p:nvSpPr>
            <p:spPr>
              <a:xfrm>
                <a:off x="6607187" y="2123827"/>
                <a:ext cx="3447602" cy="338554"/>
              </a:xfrm>
              <a:prstGeom prst="rect">
                <a:avLst/>
              </a:prstGeom>
              <a:noFill/>
            </p:spPr>
            <p:txBody>
              <a:bodyPr wrap="square" rtlCol="0">
                <a:spAutoFit/>
              </a:bodyPr>
              <a:lstStyle/>
              <a:p>
                <a:r>
                  <a:rPr lang="en-US" altLang="zh-CN" sz="1600" i="1">
                    <a:solidFill>
                      <a:schemeClr val="tx1">
                        <a:lumMod val="65000"/>
                        <a:lumOff val="35000"/>
                      </a:schemeClr>
                    </a:solidFill>
                    <a:latin typeface="Century Gothic" panose="020B0502020202020204" pitchFamily="34" charset="0"/>
                  </a:rPr>
                  <a:t>EXPERIMENTAL DATA RESULTS</a:t>
                </a:r>
                <a:endParaRPr lang="en-US" altLang="zh-CN" sz="1600" i="1">
                  <a:solidFill>
                    <a:schemeClr val="tx1">
                      <a:lumMod val="65000"/>
                      <a:lumOff val="35000"/>
                    </a:schemeClr>
                  </a:solidFill>
                  <a:latin typeface="Century Gothic" panose="020B0502020202020204" pitchFamily="34" charset="0"/>
                </a:endParaRPr>
              </a:p>
            </p:txBody>
          </p:sp>
        </p:grpSp>
        <p:sp>
          <p:nvSpPr>
            <p:cNvPr id="49" name="文本框 48"/>
            <p:cNvSpPr txBox="1"/>
            <p:nvPr/>
          </p:nvSpPr>
          <p:spPr>
            <a:xfrm>
              <a:off x="1793104" y="2709303"/>
              <a:ext cx="8902271" cy="1469248"/>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单击文本框即可进行文字内容的输入和文字属性修改单击文本框即可进行文字内容的输入和文字相关属性修改单击文本框即可进行相关文字内容的输入和文字相关属性</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修改单击文本框即可进行文字内容的输入和文字相关属性修改单击文本框即可进行文字内容的输入和文字属性修改单击文本框即可进行文字内容的输入。</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5213</Words>
  <Application>WPS 演示</Application>
  <PresentationFormat>宽屏</PresentationFormat>
  <Paragraphs>234</Paragraphs>
  <Slides>15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汉仪书宋二简</vt:lpstr>
      <vt:lpstr>Century Gothic</vt:lpstr>
      <vt:lpstr>汉仪劲楷简</vt:lpstr>
      <vt:lpstr>思源黑体 Light</vt:lpstr>
      <vt:lpstr>微软雅黑</vt:lpstr>
      <vt:lpstr>等线</vt:lpstr>
      <vt:lpstr>Arial Unicode MS</vt:lpstr>
      <vt:lpstr>等线 Light</vt:lpstr>
      <vt:lpstr>Calibri</vt:lpstr>
      <vt:lpstr>黑体</vt:lpstr>
      <vt:lpstr>楷体_GB2312</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铭</cp:lastModifiedBy>
  <cp:revision>37</cp:revision>
  <dcterms:created xsi:type="dcterms:W3CDTF">2020-06-17T03:02:00Z</dcterms:created>
  <dcterms:modified xsi:type="dcterms:W3CDTF">2021-12-31T06:15:08Z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KSOTemplateUUID">
    <vt:lpwstr>v1.0_mb_5me1w7668QgygLfIPKBGWQ==</vt:lpwstr>
  </property>
  <property fmtid="{D5CDD505-2E9C-101B-9397-08002B2CF9AE}" pid="4" name="ICV">
    <vt:lpwstr>832AF07EE006464F8C29E378889EF457</vt:lpwstr>
  </property>
</Properties>
</file>