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3"/>
    <p:sldId id="259" r:id="rId4"/>
    <p:sldId id="260" r:id="rId5"/>
    <p:sldId id="264" r:id="rId6"/>
    <p:sldId id="265" r:id="rId7"/>
    <p:sldId id="261" r:id="rId8"/>
    <p:sldId id="266" r:id="rId9"/>
    <p:sldId id="267" r:id="rId10"/>
    <p:sldId id="262" r:id="rId11"/>
    <p:sldId id="268" r:id="rId12"/>
    <p:sldId id="269" r:id="rId13"/>
    <p:sldId id="263" r:id="rId14"/>
    <p:sldId id="270" r:id="rId15"/>
    <p:sldId id="271" r:id="rId16"/>
    <p:sldId id="272" r:id="rId17"/>
  </p:sldIdLst>
  <p:sldSz cx="12192000" cy="6858000"/>
  <p:notesSz cx="6858000" cy="9144000"/>
  <p:embeddedFontLst>
    <p:embeddedFont>
      <p:font typeface="微软雅黑" panose="020B0503020204020204" pitchFamily="34" charset="-122"/>
      <p:regular r:id="rId21"/>
    </p:embeddedFont>
    <p:embeddedFont>
      <p:font typeface="汉仪大宋简" panose="02010600000101010101" pitchFamily="2" charset="-122"/>
      <p:regular r:id="rId22"/>
    </p:embeddedFont>
    <p:embeddedFont>
      <p:font typeface="等线" panose="02010600030101010101" pitchFamily="2" charset="-122"/>
      <p:regular r:id="rId23"/>
    </p:embeddedFont>
    <p:embeddedFont>
      <p:font typeface="等线 Light" panose="02010600030101010101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ADF3"/>
    <a:srgbClr val="5686ED"/>
    <a:srgbClr val="D2DEFA"/>
    <a:srgbClr val="1959E7"/>
    <a:srgbClr val="F5F8FF"/>
    <a:srgbClr val="C39657"/>
    <a:srgbClr val="F8CBAD"/>
    <a:srgbClr val="E5D079"/>
    <a:srgbClr val="990302"/>
    <a:srgbClr val="FF85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56" autoAdjust="0"/>
    <p:restoredTop sz="94660"/>
  </p:normalViewPr>
  <p:slideViewPr>
    <p:cSldViewPr snapToGrid="0">
      <p:cViewPr>
        <p:scale>
          <a:sx n="150" d="100"/>
          <a:sy n="150" d="100"/>
        </p:scale>
        <p:origin x="1968" y="13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oleObject" Target="&#24037;&#20316;&#31807;1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1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5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Sheet1!$A$1:$F$1</c:f>
              <c:strCache>
                <c:ptCount val="6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</c:strCache>
            </c:strRef>
          </c:cat>
          <c:val>
            <c:numRef>
              <c:f>Sheet1!$A$2:$F$2</c:f>
              <c:numCache>
                <c:formatCode>0.00%</c:formatCode>
                <c:ptCount val="6"/>
                <c:pt idx="0">
                  <c:v>0.9136</c:v>
                </c:pt>
                <c:pt idx="1">
                  <c:v>0.9068</c:v>
                </c:pt>
                <c:pt idx="2">
                  <c:v>0.9034</c:v>
                </c:pt>
                <c:pt idx="3">
                  <c:v>0.9036</c:v>
                </c:pt>
                <c:pt idx="4">
                  <c:v>0.8861</c:v>
                </c:pt>
                <c:pt idx="5">
                  <c:v>0.6955</c:v>
                </c:pt>
              </c:numCache>
            </c:numRef>
          </c:val>
          <c:smooth val="0"/>
        </c:ser>
        <c:ser>
          <c:idx val="1"/>
          <c:order val="1"/>
          <c:spPr>
            <a:ln w="28575" cap="rnd">
              <a:solidFill>
                <a:srgbClr val="A0B8DC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Sheet1!$A$1:$F$1</c:f>
              <c:strCache>
                <c:ptCount val="6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</c:strCache>
            </c:strRef>
          </c:cat>
          <c:val>
            <c:numRef>
              <c:f>Sheet1!$A$3:$F$3</c:f>
              <c:numCache>
                <c:formatCode>0.00%</c:formatCode>
                <c:ptCount val="6"/>
                <c:pt idx="0">
                  <c:v>0.9266</c:v>
                </c:pt>
                <c:pt idx="1">
                  <c:v>0.9068</c:v>
                </c:pt>
                <c:pt idx="2">
                  <c:v>0.9034</c:v>
                </c:pt>
                <c:pt idx="3">
                  <c:v>0.9036</c:v>
                </c:pt>
                <c:pt idx="4">
                  <c:v>0.8301</c:v>
                </c:pt>
                <c:pt idx="5">
                  <c:v>0.6955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10501487"/>
        <c:axId val="171113199"/>
      </c:lineChart>
      <c:catAx>
        <c:axId val="105014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71113199"/>
        <c:crosses val="autoZero"/>
        <c:auto val="1"/>
        <c:lblAlgn val="ctr"/>
        <c:lblOffset val="100"/>
        <c:noMultiLvlLbl val="0"/>
      </c:catAx>
      <c:valAx>
        <c:axId val="171113199"/>
        <c:scaling>
          <c:orientation val="minMax"/>
          <c:min val="0.65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050148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tx1">
              <a:lumMod val="75000"/>
              <a:lumOff val="25000"/>
            </a:schemeClr>
          </a:solidFill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ENTER YOUR TITLE</c:v>
                </c:pt>
              </c:strCache>
            </c:strRef>
          </c:tx>
          <c:spPr>
            <a:solidFill>
              <a:srgbClr val="9A9E85"/>
            </a:solidFill>
            <a:ln>
              <a:noFill/>
            </a:ln>
            <a:effectLst>
              <a:outerShdw blurRad="139700" algn="ctr" rotWithShape="0">
                <a:srgbClr val="5686ED">
                  <a:alpha val="40000"/>
                </a:srgbClr>
              </a:outerShdw>
            </a:effectLst>
          </c:spPr>
          <c:explosion val="0"/>
          <c:dPt>
            <c:idx val="0"/>
            <c:bubble3D val="0"/>
            <c:spPr>
              <a:solidFill>
                <a:srgbClr val="5686ED"/>
              </a:solidFill>
              <a:ln>
                <a:noFill/>
              </a:ln>
              <a:effectLst>
                <a:outerShdw blurRad="139700" algn="ctr" rotWithShape="0">
                  <a:srgbClr val="5686ED">
                    <a:alpha val="40000"/>
                  </a:srgbClr>
                </a:outerShdw>
              </a:effectLst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rgbClr val="D2DEFA"/>
              </a:solidFill>
              <a:ln>
                <a:noFill/>
              </a:ln>
              <a:effectLst>
                <a:outerShdw blurRad="139700" algn="ctr" rotWithShape="0">
                  <a:srgbClr val="5686ED">
                    <a:alpha val="40000"/>
                  </a:srgbClr>
                </a:outerShdw>
              </a:effectLst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rgbClr val="C4D3EA"/>
              </a:solidFill>
              <a:ln>
                <a:noFill/>
              </a:ln>
              <a:effectLst>
                <a:outerShdw blurRad="139700" algn="ctr" rotWithShape="0">
                  <a:srgbClr val="5686ED">
                    <a:alpha val="40000"/>
                  </a:srgbClr>
                </a:outerShdw>
              </a:effectLst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rgbClr val="8DADF3"/>
              </a:solidFill>
              <a:ln>
                <a:noFill/>
              </a:ln>
              <a:effectLst>
                <a:outerShdw blurRad="139700" algn="ctr" rotWithShape="0">
                  <a:srgbClr val="5686ED">
                    <a:alpha val="40000"/>
                  </a:srgbClr>
                </a:outerShdw>
              </a:effectLst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first quarter</c:v>
                </c:pt>
                <c:pt idx="1">
                  <c:v>Second quarter</c:v>
                </c:pt>
                <c:pt idx="2">
                  <c:v>Third quarter</c:v>
                </c:pt>
                <c:pt idx="3">
                  <c:v>Fourth quarter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>
              <a:outerShdw blurRad="139700" algn="ctr" rotWithShape="0">
                <a:srgbClr val="5686ED">
                  <a:alpha val="40000"/>
                </a:srgbClr>
              </a:outerShdw>
            </a:effectLst>
          </c:spPr>
          <c:explosion val="0"/>
          <c:dPt>
            <c:idx val="0"/>
            <c:bubble3D val="0"/>
            <c:spPr>
              <a:solidFill>
                <a:srgbClr val="5686ED"/>
              </a:solidFill>
              <a:ln w="19050">
                <a:solidFill>
                  <a:schemeClr val="lt1"/>
                </a:solidFill>
              </a:ln>
              <a:effectLst>
                <a:outerShdw blurRad="139700" algn="ctr" rotWithShape="0">
                  <a:srgbClr val="5686ED">
                    <a:alpha val="40000"/>
                  </a:srgbClr>
                </a:outerShdw>
              </a:effectLst>
            </c:spPr>
          </c:dPt>
          <c:dPt>
            <c:idx val="1"/>
            <c:bubble3D val="0"/>
            <c:spPr>
              <a:solidFill>
                <a:srgbClr val="EEF4FB"/>
              </a:solidFill>
              <a:ln w="19050">
                <a:solidFill>
                  <a:schemeClr val="lt1"/>
                </a:solidFill>
              </a:ln>
              <a:effectLst>
                <a:outerShdw blurRad="139700" algn="ctr" rotWithShape="0">
                  <a:srgbClr val="5686ED">
                    <a:alpha val="40000"/>
                  </a:srgbClr>
                </a:outerShdw>
              </a:effectLst>
            </c:spPr>
          </c:dPt>
          <c:dPt>
            <c:idx val="2"/>
            <c:bubble3D val="0"/>
            <c:spPr>
              <a:solidFill>
                <a:srgbClr val="D2DEFA"/>
              </a:solidFill>
              <a:ln w="19050">
                <a:solidFill>
                  <a:schemeClr val="lt1"/>
                </a:solidFill>
              </a:ln>
              <a:effectLst>
                <a:outerShdw blurRad="139700" algn="ctr" rotWithShape="0">
                  <a:srgbClr val="5686ED">
                    <a:alpha val="40000"/>
                  </a:srgbClr>
                </a:outerShdw>
              </a:effectLst>
            </c:spPr>
          </c:dPt>
          <c:dPt>
            <c:idx val="3"/>
            <c:bubble3D val="0"/>
            <c:spPr>
              <a:solidFill>
                <a:srgbClr val="8DADF3"/>
              </a:solidFill>
              <a:ln w="19050">
                <a:solidFill>
                  <a:schemeClr val="lt1"/>
                </a:solidFill>
              </a:ln>
              <a:effectLst>
                <a:outerShdw blurRad="139700" algn="ctr" rotWithShape="0">
                  <a:srgbClr val="5686ED">
                    <a:alpha val="40000"/>
                  </a:srgbClr>
                </a:outerShdw>
              </a:effectLst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lt1"/>
    </cs:fontRef>
    <cs:defRPr sz="1195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jpe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49860" y="152400"/>
            <a:ext cx="11892280" cy="6553200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图形用户界面, 应用程序&#10;&#10;描述已自动生成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44" t="21852" r="15111" b="21259"/>
          <a:stretch>
            <a:fillRect/>
          </a:stretch>
        </p:blipFill>
        <p:spPr>
          <a:xfrm>
            <a:off x="6284028" y="787400"/>
            <a:ext cx="5947025" cy="5608321"/>
          </a:xfrm>
          <a:custGeom>
            <a:avLst/>
            <a:gdLst>
              <a:gd name="connsiteX0" fmla="*/ 0 w 4693920"/>
              <a:gd name="connsiteY0" fmla="*/ 0 h 3901440"/>
              <a:gd name="connsiteX1" fmla="*/ 4693920 w 4693920"/>
              <a:gd name="connsiteY1" fmla="*/ 0 h 3901440"/>
              <a:gd name="connsiteX2" fmla="*/ 4693920 w 4693920"/>
              <a:gd name="connsiteY2" fmla="*/ 3901440 h 3901440"/>
              <a:gd name="connsiteX3" fmla="*/ 0 w 4693920"/>
              <a:gd name="connsiteY3" fmla="*/ 3901440 h 390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3920" h="3901440">
                <a:moveTo>
                  <a:pt x="0" y="0"/>
                </a:moveTo>
                <a:lnTo>
                  <a:pt x="4693920" y="0"/>
                </a:lnTo>
                <a:lnTo>
                  <a:pt x="4693920" y="3901440"/>
                </a:lnTo>
                <a:lnTo>
                  <a:pt x="0" y="3901440"/>
                </a:lnTo>
                <a:close/>
              </a:path>
            </a:pathLst>
          </a:custGeom>
          <a:effectLst>
            <a:outerShdw blurRad="190500" algn="ctr" rotWithShape="0">
              <a:srgbClr val="5686ED">
                <a:alpha val="40000"/>
              </a:srgb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797560" y="2768044"/>
            <a:ext cx="5156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项目策划书</a:t>
            </a:r>
            <a:endParaRPr lang="zh-CN" altLang="en-US" sz="6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7560" y="4023360"/>
            <a:ext cx="3638233" cy="742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May I be strenuous, energetic and persevering ! May I be patient! May I be able to bear and forbear the wrongs of others! May I ever keep a promise given!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7560" y="1499216"/>
            <a:ext cx="2392036" cy="584775"/>
          </a:xfrm>
          <a:prstGeom prst="rect">
            <a:avLst/>
          </a:prstGeom>
          <a:noFill/>
          <a:effectLst>
            <a:outerShdw blurRad="101600" algn="ctr" rotWithShape="0">
              <a:srgbClr val="5686ED">
                <a:alpha val="4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b="1" dirty="0">
                <a:solidFill>
                  <a:srgbClr val="5686E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  <a:endParaRPr lang="zh-CN" altLang="en-US" sz="3200" b="1" dirty="0">
              <a:solidFill>
                <a:srgbClr val="5686E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7560" y="2051189"/>
            <a:ext cx="1422400" cy="584775"/>
          </a:xfrm>
          <a:prstGeom prst="rect">
            <a:avLst/>
          </a:prstGeom>
          <a:noFill/>
          <a:effectLst>
            <a:outerShdw blurRad="101600" algn="ctr" rotWithShape="0">
              <a:srgbClr val="5686ED">
                <a:alpha val="4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b="1" dirty="0">
                <a:solidFill>
                  <a:srgbClr val="5686E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endParaRPr lang="zh-CN" altLang="en-US" sz="3200" b="1" dirty="0">
              <a:solidFill>
                <a:srgbClr val="5686E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61377" y="5135056"/>
            <a:ext cx="2000250" cy="433447"/>
            <a:chOff x="790575" y="5291138"/>
            <a:chExt cx="2000250" cy="433447"/>
          </a:xfrm>
          <a:effectLst>
            <a:outerShdw blurRad="139700" algn="ctr" rotWithShape="0">
              <a:srgbClr val="5686ED">
                <a:alpha val="40000"/>
              </a:srgbClr>
            </a:outerShdw>
          </a:effectLst>
        </p:grpSpPr>
        <p:sp>
          <p:nvSpPr>
            <p:cNvPr id="12" name="矩形: 圆角 11"/>
            <p:cNvSpPr/>
            <p:nvPr/>
          </p:nvSpPr>
          <p:spPr>
            <a:xfrm>
              <a:off x="790575" y="5291138"/>
              <a:ext cx="2000250" cy="433447"/>
            </a:xfrm>
            <a:prstGeom prst="roundRect">
              <a:avLst>
                <a:gd name="adj" fmla="val 0"/>
              </a:avLst>
            </a:prstGeom>
            <a:solidFill>
              <a:srgbClr val="5686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90575" y="5296218"/>
              <a:ext cx="200025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汉仪大宋简" panose="02010600000101010101" pitchFamily="2" charset="-122"/>
                  <a:ea typeface="汉仪大宋简" panose="02010600000101010101" pitchFamily="2" charset="-122"/>
                </a:rPr>
                <a:t>汇报人：</a:t>
              </a:r>
              <a:r>
                <a:rPr lang="en-US" altLang="zh-CN" sz="2000" dirty="0">
                  <a:solidFill>
                    <a:schemeClr val="bg1"/>
                  </a:solidFill>
                  <a:latin typeface="汉仪大宋简" panose="02010600000101010101" pitchFamily="2" charset="-122"/>
                  <a:ea typeface="汉仪大宋简" panose="02010600000101010101" pitchFamily="2" charset="-122"/>
                </a:rPr>
                <a:t>XXX</a:t>
              </a:r>
              <a:endParaRPr lang="en-US" altLang="zh-CN" sz="2000" dirty="0">
                <a:solidFill>
                  <a:schemeClr val="bg1"/>
                </a:solidFill>
                <a:latin typeface="汉仪大宋简" panose="02010600000101010101" pitchFamily="2" charset="-122"/>
                <a:ea typeface="汉仪大宋简" panose="0201060000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49860" y="152400"/>
            <a:ext cx="11892280" cy="6553200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图形用户界面, 应用程序&#10;&#10;描述已自动生成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44" t="21852" r="15111" b="21259"/>
          <a:stretch>
            <a:fillRect/>
          </a:stretch>
        </p:blipFill>
        <p:spPr>
          <a:xfrm>
            <a:off x="11064240" y="5775960"/>
            <a:ext cx="1455420" cy="1270000"/>
          </a:xfrm>
          <a:custGeom>
            <a:avLst/>
            <a:gdLst>
              <a:gd name="connsiteX0" fmla="*/ 0 w 4693920"/>
              <a:gd name="connsiteY0" fmla="*/ 0 h 3901440"/>
              <a:gd name="connsiteX1" fmla="*/ 4693920 w 4693920"/>
              <a:gd name="connsiteY1" fmla="*/ 0 h 3901440"/>
              <a:gd name="connsiteX2" fmla="*/ 4693920 w 4693920"/>
              <a:gd name="connsiteY2" fmla="*/ 3901440 h 3901440"/>
              <a:gd name="connsiteX3" fmla="*/ 0 w 4693920"/>
              <a:gd name="connsiteY3" fmla="*/ 3901440 h 390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3920" h="3901440">
                <a:moveTo>
                  <a:pt x="0" y="0"/>
                </a:moveTo>
                <a:lnTo>
                  <a:pt x="4693920" y="0"/>
                </a:lnTo>
                <a:lnTo>
                  <a:pt x="4693920" y="3901440"/>
                </a:lnTo>
                <a:lnTo>
                  <a:pt x="0" y="3901440"/>
                </a:lnTo>
                <a:close/>
              </a:path>
            </a:pathLst>
          </a:custGeom>
          <a:effectLst>
            <a:outerShdw blurRad="190500" algn="ctr" rotWithShape="0">
              <a:srgbClr val="5686ED">
                <a:alpha val="40000"/>
              </a:srgb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165100" y="157480"/>
            <a:ext cx="2585721" cy="523220"/>
          </a:xfrm>
          <a:prstGeom prst="rect">
            <a:avLst/>
          </a:prstGeom>
          <a:noFill/>
          <a:effectLst>
            <a:outerShdw blurRad="63500" algn="ctr" rotWithShape="0">
              <a:srgbClr val="5686ED">
                <a:alpha val="4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5686ED"/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进度实施安排</a:t>
            </a:r>
            <a:endParaRPr lang="zh-CN" altLang="en-US" sz="2800" dirty="0">
              <a:solidFill>
                <a:srgbClr val="5686ED"/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37208" y="1773831"/>
            <a:ext cx="4029877" cy="2134193"/>
          </a:xfrm>
          <a:prstGeom prst="rect">
            <a:avLst/>
          </a:prstGeom>
          <a:blipFill>
            <a:blip r:embed="rId3"/>
            <a:stretch>
              <a:fillRect t="-18426" b="-18208"/>
            </a:stretch>
          </a:blipFill>
          <a:ln w="19050">
            <a:solidFill>
              <a:srgbClr val="5686ED"/>
            </a:solidFill>
          </a:ln>
          <a:effectLst>
            <a:outerShdw blurRad="114300" algn="ctr" rotWithShape="0">
              <a:srgbClr val="5686ED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37208" y="1639628"/>
            <a:ext cx="2409061" cy="401855"/>
          </a:xfrm>
          <a:prstGeom prst="rect">
            <a:avLst/>
          </a:prstGeom>
          <a:solidFill>
            <a:srgbClr val="5686ED"/>
          </a:solidFill>
          <a:ln w="19050">
            <a:solidFill>
              <a:srgbClr val="5686ED"/>
            </a:solidFill>
          </a:ln>
          <a:effectLst>
            <a:outerShdw blurRad="139700" algn="ctr" rotWithShape="0">
              <a:srgbClr val="5686ED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612588" y="1662713"/>
            <a:ext cx="202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KEY WORD</a:t>
            </a:r>
            <a:endParaRPr lang="zh-CN" altLang="en-US" b="1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1" name="文本框 24"/>
          <p:cNvSpPr txBox="1"/>
          <p:nvPr/>
        </p:nvSpPr>
        <p:spPr>
          <a:xfrm>
            <a:off x="2588903" y="4443801"/>
            <a:ext cx="1717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12" name="文本框 25"/>
          <p:cNvSpPr txBox="1"/>
          <p:nvPr/>
        </p:nvSpPr>
        <p:spPr>
          <a:xfrm>
            <a:off x="1471206" y="4965804"/>
            <a:ext cx="3982819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87144" y="1777021"/>
            <a:ext cx="4029877" cy="2134193"/>
          </a:xfrm>
          <a:prstGeom prst="rect">
            <a:avLst/>
          </a:prstGeom>
          <a:blipFill>
            <a:blip r:embed="rId4"/>
            <a:stretch>
              <a:fillRect t="-104330" b="-103096"/>
            </a:stretch>
          </a:blipFill>
          <a:ln w="19050">
            <a:solidFill>
              <a:srgbClr val="5686ED"/>
            </a:solidFill>
          </a:ln>
          <a:effectLst>
            <a:outerShdw blurRad="114300" algn="ctr" rotWithShape="0">
              <a:srgbClr val="5686ED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787144" y="1642818"/>
            <a:ext cx="2409061" cy="401855"/>
          </a:xfrm>
          <a:prstGeom prst="rect">
            <a:avLst/>
          </a:prstGeom>
          <a:solidFill>
            <a:srgbClr val="5686ED"/>
          </a:solidFill>
          <a:ln w="19050">
            <a:solidFill>
              <a:srgbClr val="5686ED"/>
            </a:solidFill>
          </a:ln>
          <a:effectLst>
            <a:outerShdw blurRad="139700" algn="ctr" rotWithShape="0">
              <a:srgbClr val="5686ED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962524" y="1665903"/>
            <a:ext cx="202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KEY WORD</a:t>
            </a:r>
            <a:endParaRPr lang="zh-CN" altLang="en-US" b="1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938839" y="4446991"/>
            <a:ext cx="1717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821142" y="4968994"/>
            <a:ext cx="3982819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49860" y="152400"/>
            <a:ext cx="11892280" cy="6553200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图片 4" descr="图形用户界面, 应用程序&#10;&#10;描述已自动生成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44" t="21852" r="15111" b="21259"/>
          <a:stretch>
            <a:fillRect/>
          </a:stretch>
        </p:blipFill>
        <p:spPr>
          <a:xfrm>
            <a:off x="11064240" y="5775960"/>
            <a:ext cx="1455420" cy="1270000"/>
          </a:xfrm>
          <a:custGeom>
            <a:avLst/>
            <a:gdLst>
              <a:gd name="connsiteX0" fmla="*/ 0 w 4693920"/>
              <a:gd name="connsiteY0" fmla="*/ 0 h 3901440"/>
              <a:gd name="connsiteX1" fmla="*/ 4693920 w 4693920"/>
              <a:gd name="connsiteY1" fmla="*/ 0 h 3901440"/>
              <a:gd name="connsiteX2" fmla="*/ 4693920 w 4693920"/>
              <a:gd name="connsiteY2" fmla="*/ 3901440 h 3901440"/>
              <a:gd name="connsiteX3" fmla="*/ 0 w 4693920"/>
              <a:gd name="connsiteY3" fmla="*/ 3901440 h 390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3920" h="3901440">
                <a:moveTo>
                  <a:pt x="0" y="0"/>
                </a:moveTo>
                <a:lnTo>
                  <a:pt x="4693920" y="0"/>
                </a:lnTo>
                <a:lnTo>
                  <a:pt x="4693920" y="3901440"/>
                </a:lnTo>
                <a:lnTo>
                  <a:pt x="0" y="3901440"/>
                </a:lnTo>
                <a:close/>
              </a:path>
            </a:pathLst>
          </a:custGeom>
          <a:effectLst>
            <a:outerShdw blurRad="190500" algn="ctr" rotWithShape="0">
              <a:srgbClr val="5686ED">
                <a:alpha val="40000"/>
              </a:srgb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165100" y="157480"/>
            <a:ext cx="2585721" cy="523220"/>
          </a:xfrm>
          <a:prstGeom prst="rect">
            <a:avLst/>
          </a:prstGeom>
          <a:noFill/>
          <a:effectLst>
            <a:outerShdw blurRad="63500" algn="ctr" rotWithShape="0">
              <a:srgbClr val="5686ED">
                <a:alpha val="4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5686ED"/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进度实施安排</a:t>
            </a:r>
            <a:endParaRPr lang="zh-CN" altLang="en-US" sz="2800" dirty="0">
              <a:solidFill>
                <a:srgbClr val="5686ED"/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463040" y="1530529"/>
            <a:ext cx="9296400" cy="4531815"/>
            <a:chOff x="1447800" y="1402259"/>
            <a:chExt cx="9296400" cy="4531815"/>
          </a:xfrm>
        </p:grpSpPr>
        <p:cxnSp>
          <p:nvCxnSpPr>
            <p:cNvPr id="9" name="直接箭头连接符 8"/>
            <p:cNvCxnSpPr/>
            <p:nvPr/>
          </p:nvCxnSpPr>
          <p:spPr>
            <a:xfrm>
              <a:off x="1447800" y="3686175"/>
              <a:ext cx="9296400" cy="0"/>
            </a:xfrm>
            <a:prstGeom prst="straightConnector1">
              <a:avLst/>
            </a:prstGeom>
            <a:ln w="28575"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对话气泡: 矩形 9"/>
            <p:cNvSpPr/>
            <p:nvPr/>
          </p:nvSpPr>
          <p:spPr>
            <a:xfrm>
              <a:off x="3170115" y="1402259"/>
              <a:ext cx="2949330" cy="1731467"/>
            </a:xfrm>
            <a:prstGeom prst="wedgeRectCallout">
              <a:avLst>
                <a:gd name="adj1" fmla="val 7955"/>
                <a:gd name="adj2" fmla="val 72438"/>
              </a:avLst>
            </a:prstGeom>
            <a:solidFill>
              <a:schemeClr val="bg1"/>
            </a:solidFill>
            <a:ln w="19050">
              <a:solidFill>
                <a:srgbClr val="5686ED"/>
              </a:solidFill>
            </a:ln>
            <a:effectLst>
              <a:outerShdw blurRad="114300" algn="ctr" rotWithShape="0">
                <a:srgbClr val="5686ED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对话气泡: 矩形 10"/>
            <p:cNvSpPr/>
            <p:nvPr/>
          </p:nvSpPr>
          <p:spPr>
            <a:xfrm>
              <a:off x="7546365" y="1402260"/>
              <a:ext cx="2949330" cy="1731466"/>
            </a:xfrm>
            <a:prstGeom prst="wedgeRectCallout">
              <a:avLst>
                <a:gd name="adj1" fmla="val 7955"/>
                <a:gd name="adj2" fmla="val 72438"/>
              </a:avLst>
            </a:prstGeom>
            <a:solidFill>
              <a:schemeClr val="bg1"/>
            </a:solidFill>
            <a:ln w="19050">
              <a:solidFill>
                <a:srgbClr val="5686ED"/>
              </a:solidFill>
            </a:ln>
            <a:effectLst>
              <a:outerShdw blurRad="114300" algn="ctr" rotWithShape="0">
                <a:srgbClr val="5686ED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对话气泡: 矩形 11"/>
            <p:cNvSpPr/>
            <p:nvPr/>
          </p:nvSpPr>
          <p:spPr>
            <a:xfrm>
              <a:off x="1457325" y="4263748"/>
              <a:ext cx="2949330" cy="1670326"/>
            </a:xfrm>
            <a:prstGeom prst="wedgeRectCallout">
              <a:avLst>
                <a:gd name="adj1" fmla="val 6663"/>
                <a:gd name="adj2" fmla="val -74767"/>
              </a:avLst>
            </a:prstGeom>
            <a:solidFill>
              <a:schemeClr val="bg1"/>
            </a:solidFill>
            <a:ln w="19050">
              <a:solidFill>
                <a:srgbClr val="5686ED"/>
              </a:solidFill>
            </a:ln>
            <a:effectLst>
              <a:outerShdw blurRad="114300" algn="ctr" rotWithShape="0">
                <a:srgbClr val="5686ED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对话气泡: 矩形 12"/>
            <p:cNvSpPr/>
            <p:nvPr/>
          </p:nvSpPr>
          <p:spPr>
            <a:xfrm>
              <a:off x="5833575" y="4263748"/>
              <a:ext cx="2949330" cy="1670320"/>
            </a:xfrm>
            <a:prstGeom prst="wedgeRectCallout">
              <a:avLst>
                <a:gd name="adj1" fmla="val 5694"/>
                <a:gd name="adj2" fmla="val -73525"/>
              </a:avLst>
            </a:prstGeom>
            <a:solidFill>
              <a:schemeClr val="bg1"/>
            </a:solidFill>
            <a:ln w="19050">
              <a:solidFill>
                <a:srgbClr val="5686ED"/>
              </a:solidFill>
            </a:ln>
            <a:effectLst>
              <a:outerShdw blurRad="114300" algn="ctr" rotWithShape="0">
                <a:srgbClr val="5686ED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000375" y="3599408"/>
              <a:ext cx="180973" cy="180973"/>
            </a:xfrm>
            <a:prstGeom prst="ellipse">
              <a:avLst/>
            </a:prstGeom>
            <a:solidFill>
              <a:srgbClr val="5686ED"/>
            </a:solidFill>
            <a:ln>
              <a:noFill/>
            </a:ln>
            <a:effectLst>
              <a:outerShdw blurRad="114300" algn="ctr" rotWithShape="0">
                <a:srgbClr val="5686ED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4748209" y="3599408"/>
              <a:ext cx="180973" cy="180973"/>
            </a:xfrm>
            <a:prstGeom prst="ellipse">
              <a:avLst/>
            </a:prstGeom>
            <a:solidFill>
              <a:srgbClr val="5686ED"/>
            </a:solidFill>
            <a:ln>
              <a:noFill/>
            </a:ln>
            <a:effectLst>
              <a:outerShdw blurRad="114300" algn="ctr" rotWithShape="0">
                <a:srgbClr val="5686ED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7346337" y="3599408"/>
              <a:ext cx="180973" cy="180973"/>
            </a:xfrm>
            <a:prstGeom prst="ellipse">
              <a:avLst/>
            </a:prstGeom>
            <a:solidFill>
              <a:srgbClr val="5686ED"/>
            </a:solidFill>
            <a:ln>
              <a:noFill/>
            </a:ln>
            <a:effectLst>
              <a:outerShdw blurRad="114300" algn="ctr" rotWithShape="0">
                <a:srgbClr val="5686ED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9179898" y="3599408"/>
              <a:ext cx="180973" cy="180973"/>
            </a:xfrm>
            <a:prstGeom prst="ellipse">
              <a:avLst/>
            </a:prstGeom>
            <a:solidFill>
              <a:srgbClr val="5686ED"/>
            </a:solidFill>
            <a:ln>
              <a:noFill/>
            </a:ln>
            <a:effectLst>
              <a:outerShdw blurRad="114300" algn="ctr" rotWithShape="0">
                <a:srgbClr val="5686ED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8"/>
          <p:cNvSpPr txBox="1"/>
          <p:nvPr/>
        </p:nvSpPr>
        <p:spPr>
          <a:xfrm>
            <a:off x="3346831" y="1649529"/>
            <a:ext cx="1717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19" name="文本框 19"/>
          <p:cNvSpPr txBox="1"/>
          <p:nvPr/>
        </p:nvSpPr>
        <p:spPr>
          <a:xfrm>
            <a:off x="3364667" y="2107860"/>
            <a:ext cx="2720209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682877" y="1649529"/>
            <a:ext cx="1717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700713" y="2107860"/>
            <a:ext cx="2720209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18"/>
          <p:cNvSpPr txBox="1"/>
          <p:nvPr/>
        </p:nvSpPr>
        <p:spPr>
          <a:xfrm>
            <a:off x="1628149" y="4489797"/>
            <a:ext cx="1717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23" name="文本框 19"/>
          <p:cNvSpPr txBox="1"/>
          <p:nvPr/>
        </p:nvSpPr>
        <p:spPr>
          <a:xfrm>
            <a:off x="1645985" y="4948128"/>
            <a:ext cx="2720209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964195" y="4489797"/>
            <a:ext cx="1717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982031" y="4948128"/>
            <a:ext cx="2720209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49860" y="152400"/>
            <a:ext cx="11892280" cy="6553200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图形用户界面, 应用程序&#10;&#10;描述已自动生成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44" t="21852" r="15111" b="21259"/>
          <a:stretch>
            <a:fillRect/>
          </a:stretch>
        </p:blipFill>
        <p:spPr>
          <a:xfrm>
            <a:off x="6938966" y="1102360"/>
            <a:ext cx="4955854" cy="4673601"/>
          </a:xfrm>
          <a:custGeom>
            <a:avLst/>
            <a:gdLst>
              <a:gd name="connsiteX0" fmla="*/ 0 w 4693920"/>
              <a:gd name="connsiteY0" fmla="*/ 0 h 3901440"/>
              <a:gd name="connsiteX1" fmla="*/ 4693920 w 4693920"/>
              <a:gd name="connsiteY1" fmla="*/ 0 h 3901440"/>
              <a:gd name="connsiteX2" fmla="*/ 4693920 w 4693920"/>
              <a:gd name="connsiteY2" fmla="*/ 3901440 h 3901440"/>
              <a:gd name="connsiteX3" fmla="*/ 0 w 4693920"/>
              <a:gd name="connsiteY3" fmla="*/ 3901440 h 390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3920" h="3901440">
                <a:moveTo>
                  <a:pt x="0" y="0"/>
                </a:moveTo>
                <a:lnTo>
                  <a:pt x="4693920" y="0"/>
                </a:lnTo>
                <a:lnTo>
                  <a:pt x="4693920" y="3901440"/>
                </a:lnTo>
                <a:lnTo>
                  <a:pt x="0" y="3901440"/>
                </a:lnTo>
                <a:close/>
              </a:path>
            </a:pathLst>
          </a:custGeom>
          <a:effectLst>
            <a:outerShdw blurRad="190500" algn="ctr" rotWithShape="0">
              <a:srgbClr val="5686ED">
                <a:alpha val="40000"/>
              </a:srgb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863599" y="3088084"/>
            <a:ext cx="59470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风险预期管理</a:t>
            </a:r>
            <a:endParaRPr lang="zh-CN" altLang="en-US" sz="6600" dirty="0">
              <a:solidFill>
                <a:schemeClr val="tx1">
                  <a:lumMod val="85000"/>
                  <a:lumOff val="15000"/>
                </a:schemeClr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3600" y="4343400"/>
            <a:ext cx="3638233" cy="742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May I be strenuous, energetic and persevering ! May I be patient! May I be able to bear and forbear the wrongs of others! May I ever keep a promise given!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3600" y="1834496"/>
            <a:ext cx="2392036" cy="584775"/>
          </a:xfrm>
          <a:prstGeom prst="rect">
            <a:avLst/>
          </a:prstGeom>
          <a:noFill/>
          <a:effectLst>
            <a:outerShdw blurRad="101600" algn="ctr" rotWithShape="0">
              <a:srgbClr val="5686ED">
                <a:alpha val="4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b="1" dirty="0">
                <a:solidFill>
                  <a:srgbClr val="5686E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  <a:endParaRPr lang="zh-CN" altLang="en-US" sz="3200" b="1" dirty="0">
              <a:solidFill>
                <a:srgbClr val="5686E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3600" y="2386469"/>
            <a:ext cx="1422400" cy="584775"/>
          </a:xfrm>
          <a:prstGeom prst="rect">
            <a:avLst/>
          </a:prstGeom>
          <a:noFill/>
          <a:effectLst>
            <a:outerShdw blurRad="101600" algn="ctr" rotWithShape="0">
              <a:srgbClr val="5686ED">
                <a:alpha val="4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b="1" dirty="0">
                <a:solidFill>
                  <a:srgbClr val="5686E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endParaRPr lang="zh-CN" altLang="en-US" sz="3200" b="1" dirty="0">
              <a:solidFill>
                <a:srgbClr val="5686E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49860" y="152400"/>
            <a:ext cx="11892280" cy="6553200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图形用户界面, 应用程序&#10;&#10;描述已自动生成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44" t="21852" r="15111" b="21259"/>
          <a:stretch>
            <a:fillRect/>
          </a:stretch>
        </p:blipFill>
        <p:spPr>
          <a:xfrm>
            <a:off x="11064240" y="5775960"/>
            <a:ext cx="1455420" cy="1270000"/>
          </a:xfrm>
          <a:custGeom>
            <a:avLst/>
            <a:gdLst>
              <a:gd name="connsiteX0" fmla="*/ 0 w 4693920"/>
              <a:gd name="connsiteY0" fmla="*/ 0 h 3901440"/>
              <a:gd name="connsiteX1" fmla="*/ 4693920 w 4693920"/>
              <a:gd name="connsiteY1" fmla="*/ 0 h 3901440"/>
              <a:gd name="connsiteX2" fmla="*/ 4693920 w 4693920"/>
              <a:gd name="connsiteY2" fmla="*/ 3901440 h 3901440"/>
              <a:gd name="connsiteX3" fmla="*/ 0 w 4693920"/>
              <a:gd name="connsiteY3" fmla="*/ 3901440 h 390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3920" h="3901440">
                <a:moveTo>
                  <a:pt x="0" y="0"/>
                </a:moveTo>
                <a:lnTo>
                  <a:pt x="4693920" y="0"/>
                </a:lnTo>
                <a:lnTo>
                  <a:pt x="4693920" y="3901440"/>
                </a:lnTo>
                <a:lnTo>
                  <a:pt x="0" y="3901440"/>
                </a:lnTo>
                <a:close/>
              </a:path>
            </a:pathLst>
          </a:custGeom>
          <a:effectLst>
            <a:outerShdw blurRad="190500" algn="ctr" rotWithShape="0">
              <a:srgbClr val="5686ED">
                <a:alpha val="40000"/>
              </a:srgb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165100" y="157480"/>
            <a:ext cx="2585721" cy="523220"/>
          </a:xfrm>
          <a:prstGeom prst="rect">
            <a:avLst/>
          </a:prstGeom>
          <a:noFill/>
          <a:effectLst>
            <a:outerShdw blurRad="63500" algn="ctr" rotWithShape="0">
              <a:srgbClr val="5686ED">
                <a:alpha val="4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5686ED"/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风险预期管理</a:t>
            </a:r>
            <a:endParaRPr lang="zh-CN" altLang="en-US" sz="2800" dirty="0">
              <a:solidFill>
                <a:srgbClr val="5686ED"/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154207" y="1580515"/>
            <a:ext cx="0" cy="2209800"/>
          </a:xfrm>
          <a:prstGeom prst="line">
            <a:avLst/>
          </a:prstGeom>
          <a:ln w="57150">
            <a:solidFill>
              <a:srgbClr val="5686ED"/>
            </a:solidFill>
          </a:ln>
          <a:effectLst>
            <a:outerShdw blurRad="139700" algn="ctr" rotWithShape="0">
              <a:srgbClr val="5686ED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314451" y="1580515"/>
            <a:ext cx="6315067" cy="2209800"/>
          </a:xfrm>
          <a:prstGeom prst="rect">
            <a:avLst/>
          </a:prstGeom>
          <a:blipFill>
            <a:blip r:embed="rId3"/>
            <a:srcRect/>
            <a:stretch>
              <a:fillRect t="-165277" b="-163386"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139700" algn="ctr" rotWithShape="0">
              <a:srgbClr val="5686ED">
                <a:alpha val="40000"/>
              </a:srgbClr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72400" y="1580515"/>
            <a:ext cx="3261205" cy="2209800"/>
          </a:xfrm>
          <a:prstGeom prst="rect">
            <a:avLst/>
          </a:prstGeom>
          <a:solidFill>
            <a:srgbClr val="5686ED"/>
          </a:solidFill>
          <a:ln w="12700" cap="flat" cmpd="sng" algn="ctr">
            <a:noFill/>
            <a:prstDash val="solid"/>
            <a:miter lim="800000"/>
          </a:ln>
          <a:effectLst>
            <a:outerShdw blurRad="139700" algn="ctr" rotWithShape="0">
              <a:srgbClr val="5686ED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65935" y="1784047"/>
            <a:ext cx="17235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pc="600" dirty="0">
                <a:solidFill>
                  <a:schemeClr val="bg1"/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输入标题</a:t>
            </a:r>
            <a:endParaRPr lang="zh-CN" altLang="en-US" sz="2400" spc="600" dirty="0">
              <a:solidFill>
                <a:schemeClr val="bg1"/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065934" y="2274900"/>
            <a:ext cx="2716365" cy="1346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847179" y="4442440"/>
            <a:ext cx="6497642" cy="1533330"/>
            <a:chOff x="-712278" y="1829073"/>
            <a:chExt cx="6497642" cy="1533330"/>
          </a:xfrm>
        </p:grpSpPr>
        <p:sp>
          <p:nvSpPr>
            <p:cNvPr id="14" name="文本框 13"/>
            <p:cNvSpPr txBox="1"/>
            <p:nvPr/>
          </p:nvSpPr>
          <p:spPr>
            <a:xfrm>
              <a:off x="-712278" y="2338661"/>
              <a:ext cx="6497642" cy="1023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8"/>
            <p:cNvSpPr txBox="1"/>
            <p:nvPr/>
          </p:nvSpPr>
          <p:spPr>
            <a:xfrm>
              <a:off x="1677858" y="1829073"/>
              <a:ext cx="17173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大宋简" panose="02010600000101010101" pitchFamily="2" charset="-122"/>
                  <a:ea typeface="汉仪大宋简" panose="02010600000101010101" pitchFamily="2" charset="-122"/>
                </a:rPr>
                <a:t>输入标题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大宋简" panose="02010600000101010101" pitchFamily="2" charset="-122"/>
                <a:ea typeface="汉仪大宋简" panose="0201060000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49860" y="152400"/>
            <a:ext cx="11892280" cy="6553200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图形用户界面, 应用程序&#10;&#10;描述已自动生成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44" t="21852" r="15111" b="21259"/>
          <a:stretch>
            <a:fillRect/>
          </a:stretch>
        </p:blipFill>
        <p:spPr>
          <a:xfrm>
            <a:off x="11064240" y="5775960"/>
            <a:ext cx="1455420" cy="1270000"/>
          </a:xfrm>
          <a:custGeom>
            <a:avLst/>
            <a:gdLst>
              <a:gd name="connsiteX0" fmla="*/ 0 w 4693920"/>
              <a:gd name="connsiteY0" fmla="*/ 0 h 3901440"/>
              <a:gd name="connsiteX1" fmla="*/ 4693920 w 4693920"/>
              <a:gd name="connsiteY1" fmla="*/ 0 h 3901440"/>
              <a:gd name="connsiteX2" fmla="*/ 4693920 w 4693920"/>
              <a:gd name="connsiteY2" fmla="*/ 3901440 h 3901440"/>
              <a:gd name="connsiteX3" fmla="*/ 0 w 4693920"/>
              <a:gd name="connsiteY3" fmla="*/ 3901440 h 390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3920" h="3901440">
                <a:moveTo>
                  <a:pt x="0" y="0"/>
                </a:moveTo>
                <a:lnTo>
                  <a:pt x="4693920" y="0"/>
                </a:lnTo>
                <a:lnTo>
                  <a:pt x="4693920" y="3901440"/>
                </a:lnTo>
                <a:lnTo>
                  <a:pt x="0" y="3901440"/>
                </a:lnTo>
                <a:close/>
              </a:path>
            </a:pathLst>
          </a:custGeom>
          <a:effectLst>
            <a:outerShdw blurRad="190500" algn="ctr" rotWithShape="0">
              <a:srgbClr val="5686ED">
                <a:alpha val="40000"/>
              </a:srgb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165100" y="157480"/>
            <a:ext cx="2585721" cy="523220"/>
          </a:xfrm>
          <a:prstGeom prst="rect">
            <a:avLst/>
          </a:prstGeom>
          <a:noFill/>
          <a:effectLst>
            <a:outerShdw blurRad="63500" algn="ctr" rotWithShape="0">
              <a:srgbClr val="5686ED">
                <a:alpha val="4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5686ED"/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风险预期管理</a:t>
            </a:r>
            <a:endParaRPr lang="zh-CN" altLang="en-US" sz="2800" dirty="0">
              <a:solidFill>
                <a:srgbClr val="5686ED"/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8" name="六边形 7"/>
          <p:cNvSpPr/>
          <p:nvPr/>
        </p:nvSpPr>
        <p:spPr>
          <a:xfrm>
            <a:off x="3361933" y="3429742"/>
            <a:ext cx="1368731" cy="1179941"/>
          </a:xfrm>
          <a:prstGeom prst="hexagon">
            <a:avLst/>
          </a:prstGeom>
          <a:solidFill>
            <a:srgbClr val="5686ED"/>
          </a:solidFill>
          <a:ln>
            <a:noFill/>
          </a:ln>
          <a:effectLst>
            <a:outerShdw blurRad="101600" algn="ctr" rotWithShape="0">
              <a:srgbClr val="5686ED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汉仪大宋简" panose="02010600000101010101" pitchFamily="2" charset="-122"/>
                <a:ea typeface="汉仪大宋简" panose="02010600000101010101" pitchFamily="2" charset="-122"/>
              </a:rPr>
              <a:t>标题</a:t>
            </a:r>
            <a:endParaRPr lang="en-US" altLang="zh-CN" sz="2000" dirty="0">
              <a:latin typeface="汉仪大宋简" panose="02010600000101010101" pitchFamily="2" charset="-122"/>
              <a:ea typeface="汉仪大宋简" panose="02010600000101010101" pitchFamily="2" charset="-122"/>
            </a:endParaRPr>
          </a:p>
          <a:p>
            <a:pPr algn="ctr"/>
            <a:r>
              <a:rPr lang="en-US" altLang="zh-CN" sz="3600" dirty="0">
                <a:latin typeface="汉仪大宋简" panose="02010600000101010101" pitchFamily="2" charset="-122"/>
                <a:ea typeface="汉仪大宋简" panose="02010600000101010101" pitchFamily="2" charset="-122"/>
              </a:rPr>
              <a:t>1</a:t>
            </a:r>
            <a:endParaRPr lang="zh-CN" altLang="en-US" sz="3600" dirty="0"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9" name="六边形 8"/>
          <p:cNvSpPr/>
          <p:nvPr/>
        </p:nvSpPr>
        <p:spPr>
          <a:xfrm>
            <a:off x="4488517" y="2797440"/>
            <a:ext cx="1368731" cy="1179941"/>
          </a:xfrm>
          <a:prstGeom prst="hexagon">
            <a:avLst/>
          </a:prstGeom>
          <a:solidFill>
            <a:srgbClr val="8DADF3"/>
          </a:solidFill>
          <a:ln>
            <a:noFill/>
          </a:ln>
          <a:effectLst>
            <a:outerShdw blurRad="101600" algn="ctr" rotWithShape="0">
              <a:srgbClr val="5686ED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汉仪大宋简" panose="02010600000101010101" pitchFamily="2" charset="-122"/>
                <a:ea typeface="汉仪大宋简" panose="02010600000101010101" pitchFamily="2" charset="-122"/>
              </a:rPr>
              <a:t>标题</a:t>
            </a:r>
            <a:endParaRPr lang="en-US" altLang="zh-CN" sz="2000" dirty="0">
              <a:latin typeface="汉仪大宋简" panose="02010600000101010101" pitchFamily="2" charset="-122"/>
              <a:ea typeface="汉仪大宋简" panose="02010600000101010101" pitchFamily="2" charset="-122"/>
            </a:endParaRPr>
          </a:p>
          <a:p>
            <a:pPr algn="ctr"/>
            <a:r>
              <a:rPr lang="en-US" altLang="zh-CN" sz="3600" dirty="0">
                <a:latin typeface="汉仪大宋简" panose="02010600000101010101" pitchFamily="2" charset="-122"/>
                <a:ea typeface="汉仪大宋简" panose="02010600000101010101" pitchFamily="2" charset="-122"/>
              </a:rPr>
              <a:t>2</a:t>
            </a:r>
            <a:endParaRPr lang="zh-CN" altLang="en-US" sz="3600" dirty="0"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10" name="六边形 9"/>
          <p:cNvSpPr/>
          <p:nvPr/>
        </p:nvSpPr>
        <p:spPr>
          <a:xfrm>
            <a:off x="6753945" y="2797440"/>
            <a:ext cx="1368731" cy="1179941"/>
          </a:xfrm>
          <a:prstGeom prst="hexagon">
            <a:avLst/>
          </a:prstGeom>
          <a:solidFill>
            <a:srgbClr val="8DADF3"/>
          </a:solidFill>
          <a:ln>
            <a:noFill/>
          </a:ln>
          <a:effectLst>
            <a:outerShdw blurRad="101600" algn="ctr" rotWithShape="0">
              <a:srgbClr val="5686ED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汉仪大宋简" panose="02010600000101010101" pitchFamily="2" charset="-122"/>
                <a:ea typeface="汉仪大宋简" panose="02010600000101010101" pitchFamily="2" charset="-122"/>
              </a:rPr>
              <a:t>标题</a:t>
            </a:r>
            <a:endParaRPr lang="en-US" altLang="zh-CN" sz="2000" dirty="0">
              <a:latin typeface="汉仪大宋简" panose="02010600000101010101" pitchFamily="2" charset="-122"/>
              <a:ea typeface="汉仪大宋简" panose="02010600000101010101" pitchFamily="2" charset="-122"/>
            </a:endParaRPr>
          </a:p>
          <a:p>
            <a:pPr algn="ctr"/>
            <a:r>
              <a:rPr lang="en-US" altLang="zh-CN" sz="3600" dirty="0">
                <a:latin typeface="汉仪大宋简" panose="02010600000101010101" pitchFamily="2" charset="-122"/>
                <a:ea typeface="汉仪大宋简" panose="02010600000101010101" pitchFamily="2" charset="-122"/>
              </a:rPr>
              <a:t>4</a:t>
            </a:r>
            <a:endParaRPr lang="zh-CN" altLang="en-US" sz="3600" dirty="0"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11" name="六边形 10"/>
          <p:cNvSpPr/>
          <p:nvPr/>
        </p:nvSpPr>
        <p:spPr>
          <a:xfrm>
            <a:off x="5627361" y="3429742"/>
            <a:ext cx="1368731" cy="1179941"/>
          </a:xfrm>
          <a:prstGeom prst="hexagon">
            <a:avLst/>
          </a:prstGeom>
          <a:solidFill>
            <a:srgbClr val="5686ED"/>
          </a:solidFill>
          <a:ln>
            <a:noFill/>
          </a:ln>
          <a:effectLst>
            <a:outerShdw blurRad="101600" algn="ctr" rotWithShape="0">
              <a:srgbClr val="5686ED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汉仪大宋简" panose="02010600000101010101" pitchFamily="2" charset="-122"/>
                <a:ea typeface="汉仪大宋简" panose="02010600000101010101" pitchFamily="2" charset="-122"/>
              </a:rPr>
              <a:t>标题</a:t>
            </a:r>
            <a:endParaRPr lang="en-US" altLang="zh-CN" sz="2000" dirty="0">
              <a:latin typeface="汉仪大宋简" panose="02010600000101010101" pitchFamily="2" charset="-122"/>
              <a:ea typeface="汉仪大宋简" panose="02010600000101010101" pitchFamily="2" charset="-122"/>
            </a:endParaRPr>
          </a:p>
          <a:p>
            <a:pPr algn="ctr"/>
            <a:r>
              <a:rPr lang="en-US" altLang="zh-CN" sz="3600" dirty="0">
                <a:latin typeface="汉仪大宋简" panose="02010600000101010101" pitchFamily="2" charset="-122"/>
                <a:ea typeface="汉仪大宋简" panose="02010600000101010101" pitchFamily="2" charset="-122"/>
              </a:rPr>
              <a:t>3</a:t>
            </a:r>
            <a:endParaRPr lang="zh-CN" altLang="en-US" sz="3600" dirty="0"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27436" y="4472323"/>
            <a:ext cx="15873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27436" y="4933988"/>
            <a:ext cx="2728936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51954" y="1490922"/>
            <a:ext cx="15873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51954" y="1952587"/>
            <a:ext cx="2728936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120933" y="4567257"/>
            <a:ext cx="15873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120933" y="5028922"/>
            <a:ext cx="2728936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304426" y="1484990"/>
            <a:ext cx="15873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304426" y="1946655"/>
            <a:ext cx="2728936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49860" y="152400"/>
            <a:ext cx="11892280" cy="6553200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图形用户界面, 应用程序&#10;&#10;描述已自动生成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44" t="21852" r="15111" b="21259"/>
          <a:stretch>
            <a:fillRect/>
          </a:stretch>
        </p:blipFill>
        <p:spPr>
          <a:xfrm>
            <a:off x="6284028" y="787400"/>
            <a:ext cx="5947025" cy="5608321"/>
          </a:xfrm>
          <a:custGeom>
            <a:avLst/>
            <a:gdLst>
              <a:gd name="connsiteX0" fmla="*/ 0 w 4693920"/>
              <a:gd name="connsiteY0" fmla="*/ 0 h 3901440"/>
              <a:gd name="connsiteX1" fmla="*/ 4693920 w 4693920"/>
              <a:gd name="connsiteY1" fmla="*/ 0 h 3901440"/>
              <a:gd name="connsiteX2" fmla="*/ 4693920 w 4693920"/>
              <a:gd name="connsiteY2" fmla="*/ 3901440 h 3901440"/>
              <a:gd name="connsiteX3" fmla="*/ 0 w 4693920"/>
              <a:gd name="connsiteY3" fmla="*/ 3901440 h 390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3920" h="3901440">
                <a:moveTo>
                  <a:pt x="0" y="0"/>
                </a:moveTo>
                <a:lnTo>
                  <a:pt x="4693920" y="0"/>
                </a:lnTo>
                <a:lnTo>
                  <a:pt x="4693920" y="3901440"/>
                </a:lnTo>
                <a:lnTo>
                  <a:pt x="0" y="3901440"/>
                </a:lnTo>
                <a:close/>
              </a:path>
            </a:pathLst>
          </a:custGeom>
          <a:effectLst>
            <a:outerShdw blurRad="190500" algn="ctr" rotWithShape="0">
              <a:srgbClr val="5686ED">
                <a:alpha val="40000"/>
              </a:srgb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797560" y="2768044"/>
            <a:ext cx="5156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感谢您观看</a:t>
            </a:r>
            <a:endParaRPr lang="zh-CN" altLang="en-US" sz="6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7560" y="4023360"/>
            <a:ext cx="3638233" cy="742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May I be strenuous, energetic and persevering ! May I be patient! May I be able to bear and forbear the wrongs of others! May I ever keep a promise given!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7560" y="1499216"/>
            <a:ext cx="2392036" cy="584775"/>
          </a:xfrm>
          <a:prstGeom prst="rect">
            <a:avLst/>
          </a:prstGeom>
          <a:noFill/>
          <a:effectLst>
            <a:outerShdw blurRad="101600" algn="ctr" rotWithShape="0">
              <a:srgbClr val="5686ED">
                <a:alpha val="4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b="1" dirty="0">
                <a:solidFill>
                  <a:srgbClr val="5686E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  <a:endParaRPr lang="zh-CN" altLang="en-US" sz="3200" b="1" dirty="0">
              <a:solidFill>
                <a:srgbClr val="5686E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7560" y="2051189"/>
            <a:ext cx="1422400" cy="584775"/>
          </a:xfrm>
          <a:prstGeom prst="rect">
            <a:avLst/>
          </a:prstGeom>
          <a:noFill/>
          <a:effectLst>
            <a:outerShdw blurRad="101600" algn="ctr" rotWithShape="0">
              <a:srgbClr val="5686ED">
                <a:alpha val="4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b="1" dirty="0">
                <a:solidFill>
                  <a:srgbClr val="5686E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endParaRPr lang="zh-CN" altLang="en-US" sz="3200" b="1" dirty="0">
              <a:solidFill>
                <a:srgbClr val="5686E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61377" y="5135056"/>
            <a:ext cx="2000250" cy="433447"/>
            <a:chOff x="790575" y="5291138"/>
            <a:chExt cx="2000250" cy="433447"/>
          </a:xfrm>
          <a:effectLst>
            <a:outerShdw blurRad="139700" algn="ctr" rotWithShape="0">
              <a:srgbClr val="5686ED">
                <a:alpha val="40000"/>
              </a:srgbClr>
            </a:outerShdw>
          </a:effectLst>
        </p:grpSpPr>
        <p:sp>
          <p:nvSpPr>
            <p:cNvPr id="12" name="矩形: 圆角 11"/>
            <p:cNvSpPr/>
            <p:nvPr/>
          </p:nvSpPr>
          <p:spPr>
            <a:xfrm>
              <a:off x="790575" y="5291138"/>
              <a:ext cx="2000250" cy="433447"/>
            </a:xfrm>
            <a:prstGeom prst="roundRect">
              <a:avLst>
                <a:gd name="adj" fmla="val 0"/>
              </a:avLst>
            </a:prstGeom>
            <a:solidFill>
              <a:srgbClr val="5686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90575" y="5296218"/>
              <a:ext cx="200025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汉仪大宋简" panose="02010600000101010101" pitchFamily="2" charset="-122"/>
                  <a:ea typeface="汉仪大宋简" panose="02010600000101010101" pitchFamily="2" charset="-122"/>
                </a:rPr>
                <a:t>汇报人：</a:t>
              </a:r>
              <a:r>
                <a:rPr lang="en-US" altLang="zh-CN" sz="2000" dirty="0">
                  <a:solidFill>
                    <a:schemeClr val="bg1"/>
                  </a:solidFill>
                  <a:latin typeface="汉仪大宋简" panose="02010600000101010101" pitchFamily="2" charset="-122"/>
                  <a:ea typeface="汉仪大宋简" panose="02010600000101010101" pitchFamily="2" charset="-122"/>
                </a:rPr>
                <a:t>XXX</a:t>
              </a:r>
              <a:endParaRPr lang="en-US" altLang="zh-CN" sz="2000" dirty="0">
                <a:solidFill>
                  <a:schemeClr val="bg1"/>
                </a:solidFill>
                <a:latin typeface="汉仪大宋简" panose="02010600000101010101" pitchFamily="2" charset="-122"/>
                <a:ea typeface="汉仪大宋简" panose="0201060000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49860" y="152400"/>
            <a:ext cx="11892280" cy="6553200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图形用户界面, 应用程序&#10;&#10;描述已自动生成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44" t="21852" r="15111" b="21259"/>
          <a:stretch>
            <a:fillRect/>
          </a:stretch>
        </p:blipFill>
        <p:spPr>
          <a:xfrm>
            <a:off x="969670" y="2094107"/>
            <a:ext cx="4577690" cy="4316974"/>
          </a:xfrm>
          <a:custGeom>
            <a:avLst/>
            <a:gdLst>
              <a:gd name="connsiteX0" fmla="*/ 0 w 4693920"/>
              <a:gd name="connsiteY0" fmla="*/ 0 h 3901440"/>
              <a:gd name="connsiteX1" fmla="*/ 4693920 w 4693920"/>
              <a:gd name="connsiteY1" fmla="*/ 0 h 3901440"/>
              <a:gd name="connsiteX2" fmla="*/ 4693920 w 4693920"/>
              <a:gd name="connsiteY2" fmla="*/ 3901440 h 3901440"/>
              <a:gd name="connsiteX3" fmla="*/ 0 w 4693920"/>
              <a:gd name="connsiteY3" fmla="*/ 3901440 h 390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3920" h="3901440">
                <a:moveTo>
                  <a:pt x="0" y="0"/>
                </a:moveTo>
                <a:lnTo>
                  <a:pt x="4693920" y="0"/>
                </a:lnTo>
                <a:lnTo>
                  <a:pt x="4693920" y="3901440"/>
                </a:lnTo>
                <a:lnTo>
                  <a:pt x="0" y="3901440"/>
                </a:lnTo>
                <a:close/>
              </a:path>
            </a:pathLst>
          </a:custGeom>
          <a:effectLst>
            <a:outerShdw blurRad="190500" algn="ctr" rotWithShape="0">
              <a:srgbClr val="5686ED">
                <a:alpha val="40000"/>
              </a:srgb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1107440" y="1046574"/>
            <a:ext cx="1559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27760" y="1854816"/>
            <a:ext cx="2392036" cy="584775"/>
          </a:xfrm>
          <a:prstGeom prst="rect">
            <a:avLst/>
          </a:prstGeom>
          <a:noFill/>
          <a:effectLst>
            <a:outerShdw blurRad="101600" algn="ctr" rotWithShape="0">
              <a:srgbClr val="5686ED">
                <a:alpha val="4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b="1" dirty="0">
                <a:solidFill>
                  <a:srgbClr val="5686E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  <a:endParaRPr lang="zh-CN" altLang="en-US" sz="3200" b="1" dirty="0">
              <a:solidFill>
                <a:srgbClr val="5686E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27760" y="2406789"/>
            <a:ext cx="1422400" cy="584775"/>
          </a:xfrm>
          <a:prstGeom prst="rect">
            <a:avLst/>
          </a:prstGeom>
          <a:noFill/>
          <a:effectLst>
            <a:outerShdw blurRad="101600" algn="ctr" rotWithShape="0">
              <a:srgbClr val="5686ED">
                <a:alpha val="4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b="1" dirty="0">
                <a:solidFill>
                  <a:srgbClr val="5686E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endParaRPr lang="zh-CN" altLang="en-US" sz="3200" b="1" dirty="0">
              <a:solidFill>
                <a:srgbClr val="5686E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40627" y="1235201"/>
            <a:ext cx="733425" cy="733425"/>
          </a:xfrm>
          <a:prstGeom prst="ellipse">
            <a:avLst/>
          </a:prstGeom>
          <a:solidFill>
            <a:srgbClr val="5686ED"/>
          </a:solidFill>
          <a:ln>
            <a:noFill/>
          </a:ln>
          <a:effectLst>
            <a:outerShdw blurRad="165100" algn="ctr" rotWithShape="0">
              <a:srgbClr val="5686ED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100961" y="1290475"/>
            <a:ext cx="628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chemeClr val="bg1"/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992461" y="1111738"/>
            <a:ext cx="40793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市场环境分析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043261" y="1721996"/>
            <a:ext cx="40108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Market environment analysis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6040627" y="2500642"/>
            <a:ext cx="733425" cy="733425"/>
          </a:xfrm>
          <a:prstGeom prst="ellipse">
            <a:avLst/>
          </a:prstGeom>
          <a:solidFill>
            <a:srgbClr val="5686ED"/>
          </a:solidFill>
          <a:ln>
            <a:noFill/>
          </a:ln>
          <a:effectLst>
            <a:outerShdw blurRad="165100" algn="ctr" rotWithShape="0">
              <a:srgbClr val="5686ED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100961" y="2555916"/>
            <a:ext cx="628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chemeClr val="bg1"/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992461" y="2377179"/>
            <a:ext cx="40793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预算需求统计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043261" y="2987437"/>
            <a:ext cx="40108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Budget demand statistics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6040627" y="3781469"/>
            <a:ext cx="733425" cy="733425"/>
          </a:xfrm>
          <a:prstGeom prst="ellipse">
            <a:avLst/>
          </a:prstGeom>
          <a:solidFill>
            <a:srgbClr val="5686ED"/>
          </a:solidFill>
          <a:ln>
            <a:noFill/>
          </a:ln>
          <a:effectLst>
            <a:outerShdw blurRad="165100" algn="ctr" rotWithShape="0">
              <a:srgbClr val="5686ED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100961" y="3836743"/>
            <a:ext cx="628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chemeClr val="bg1"/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992461" y="3658006"/>
            <a:ext cx="40793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进度实施安排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043261" y="4268264"/>
            <a:ext cx="40108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Schedule implementation arrangement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6040627" y="5085710"/>
            <a:ext cx="733425" cy="733425"/>
          </a:xfrm>
          <a:prstGeom prst="ellipse">
            <a:avLst/>
          </a:prstGeom>
          <a:solidFill>
            <a:srgbClr val="5686ED"/>
          </a:solidFill>
          <a:ln>
            <a:noFill/>
          </a:ln>
          <a:effectLst>
            <a:outerShdw blurRad="165100" algn="ctr" rotWithShape="0">
              <a:srgbClr val="5686ED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100961" y="5140984"/>
            <a:ext cx="628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chemeClr val="bg1"/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992461" y="4962247"/>
            <a:ext cx="40793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风险预期管理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043261" y="5572505"/>
            <a:ext cx="40108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Risk expectation management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49860" y="152400"/>
            <a:ext cx="11892280" cy="6553200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图形用户界面, 应用程序&#10;&#10;描述已自动生成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44" t="21852" r="15111" b="21259"/>
          <a:stretch>
            <a:fillRect/>
          </a:stretch>
        </p:blipFill>
        <p:spPr>
          <a:xfrm>
            <a:off x="6938966" y="1102360"/>
            <a:ext cx="4955854" cy="4673601"/>
          </a:xfrm>
          <a:custGeom>
            <a:avLst/>
            <a:gdLst>
              <a:gd name="connsiteX0" fmla="*/ 0 w 4693920"/>
              <a:gd name="connsiteY0" fmla="*/ 0 h 3901440"/>
              <a:gd name="connsiteX1" fmla="*/ 4693920 w 4693920"/>
              <a:gd name="connsiteY1" fmla="*/ 0 h 3901440"/>
              <a:gd name="connsiteX2" fmla="*/ 4693920 w 4693920"/>
              <a:gd name="connsiteY2" fmla="*/ 3901440 h 3901440"/>
              <a:gd name="connsiteX3" fmla="*/ 0 w 4693920"/>
              <a:gd name="connsiteY3" fmla="*/ 3901440 h 390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3920" h="3901440">
                <a:moveTo>
                  <a:pt x="0" y="0"/>
                </a:moveTo>
                <a:lnTo>
                  <a:pt x="4693920" y="0"/>
                </a:lnTo>
                <a:lnTo>
                  <a:pt x="4693920" y="3901440"/>
                </a:lnTo>
                <a:lnTo>
                  <a:pt x="0" y="3901440"/>
                </a:lnTo>
                <a:close/>
              </a:path>
            </a:pathLst>
          </a:custGeom>
          <a:effectLst>
            <a:outerShdw blurRad="190500" algn="ctr" rotWithShape="0">
              <a:srgbClr val="5686ED">
                <a:alpha val="40000"/>
              </a:srgb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863599" y="3088084"/>
            <a:ext cx="59470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市场环境分析</a:t>
            </a:r>
            <a:endParaRPr lang="zh-CN" altLang="en-US" sz="6600" dirty="0">
              <a:solidFill>
                <a:schemeClr val="tx1">
                  <a:lumMod val="85000"/>
                  <a:lumOff val="15000"/>
                </a:schemeClr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3600" y="4343400"/>
            <a:ext cx="3638233" cy="742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May I be strenuous, energetic and persevering ! May I be patient! May I be able to bear and forbear the wrongs of others! May I ever keep a promise given!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3600" y="1834496"/>
            <a:ext cx="2392036" cy="584775"/>
          </a:xfrm>
          <a:prstGeom prst="rect">
            <a:avLst/>
          </a:prstGeom>
          <a:noFill/>
          <a:effectLst>
            <a:outerShdw blurRad="101600" algn="ctr" rotWithShape="0">
              <a:srgbClr val="5686ED">
                <a:alpha val="4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b="1" dirty="0">
                <a:solidFill>
                  <a:srgbClr val="5686E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  <a:endParaRPr lang="zh-CN" altLang="en-US" sz="3200" b="1" dirty="0">
              <a:solidFill>
                <a:srgbClr val="5686E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3600" y="2386469"/>
            <a:ext cx="1422400" cy="584775"/>
          </a:xfrm>
          <a:prstGeom prst="rect">
            <a:avLst/>
          </a:prstGeom>
          <a:noFill/>
          <a:effectLst>
            <a:outerShdw blurRad="101600" algn="ctr" rotWithShape="0">
              <a:srgbClr val="5686ED">
                <a:alpha val="4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b="1" dirty="0">
                <a:solidFill>
                  <a:srgbClr val="5686E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endParaRPr lang="zh-CN" altLang="en-US" sz="3200" b="1" dirty="0">
              <a:solidFill>
                <a:srgbClr val="5686E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49860" y="152400"/>
            <a:ext cx="11892280" cy="6553200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图形用户界面, 应用程序&#10;&#10;描述已自动生成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44" t="21852" r="15111" b="21259"/>
          <a:stretch>
            <a:fillRect/>
          </a:stretch>
        </p:blipFill>
        <p:spPr>
          <a:xfrm>
            <a:off x="11064240" y="5775960"/>
            <a:ext cx="1455420" cy="1270000"/>
          </a:xfrm>
          <a:custGeom>
            <a:avLst/>
            <a:gdLst>
              <a:gd name="connsiteX0" fmla="*/ 0 w 4693920"/>
              <a:gd name="connsiteY0" fmla="*/ 0 h 3901440"/>
              <a:gd name="connsiteX1" fmla="*/ 4693920 w 4693920"/>
              <a:gd name="connsiteY1" fmla="*/ 0 h 3901440"/>
              <a:gd name="connsiteX2" fmla="*/ 4693920 w 4693920"/>
              <a:gd name="connsiteY2" fmla="*/ 3901440 h 3901440"/>
              <a:gd name="connsiteX3" fmla="*/ 0 w 4693920"/>
              <a:gd name="connsiteY3" fmla="*/ 3901440 h 390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3920" h="3901440">
                <a:moveTo>
                  <a:pt x="0" y="0"/>
                </a:moveTo>
                <a:lnTo>
                  <a:pt x="4693920" y="0"/>
                </a:lnTo>
                <a:lnTo>
                  <a:pt x="4693920" y="3901440"/>
                </a:lnTo>
                <a:lnTo>
                  <a:pt x="0" y="3901440"/>
                </a:lnTo>
                <a:close/>
              </a:path>
            </a:pathLst>
          </a:custGeom>
          <a:effectLst>
            <a:outerShdw blurRad="190500" algn="ctr" rotWithShape="0">
              <a:srgbClr val="5686ED">
                <a:alpha val="40000"/>
              </a:srgb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165100" y="157480"/>
            <a:ext cx="2585721" cy="523220"/>
          </a:xfrm>
          <a:prstGeom prst="rect">
            <a:avLst/>
          </a:prstGeom>
          <a:noFill/>
          <a:effectLst>
            <a:outerShdw blurRad="63500" algn="ctr" rotWithShape="0">
              <a:srgbClr val="5686ED">
                <a:alpha val="4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5686ED"/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市场环境分析</a:t>
            </a:r>
            <a:endParaRPr lang="zh-CN" altLang="en-US" sz="2800" dirty="0">
              <a:solidFill>
                <a:srgbClr val="5686ED"/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53160" y="1406604"/>
            <a:ext cx="86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b="1" dirty="0">
                <a:solidFill>
                  <a:srgbClr val="5686ED">
                    <a:alpha val="3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000" b="1" dirty="0">
              <a:solidFill>
                <a:srgbClr val="5686ED">
                  <a:alpha val="3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43000" y="1709449"/>
            <a:ext cx="1608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52525" y="2162203"/>
            <a:ext cx="2814543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37869" y="2247314"/>
            <a:ext cx="2914141" cy="2908044"/>
          </a:xfrm>
          <a:prstGeom prst="rect">
            <a:avLst/>
          </a:prstGeom>
          <a:effectLst>
            <a:outerShdw blurRad="76200" algn="ctr" rotWithShape="0">
              <a:srgbClr val="5686ED">
                <a:alpha val="40000"/>
              </a:srgbClr>
            </a:outerShdw>
          </a:effectLst>
        </p:spPr>
      </p:pic>
      <p:sp>
        <p:nvSpPr>
          <p:cNvPr id="18" name="文本框 17"/>
          <p:cNvSpPr txBox="1"/>
          <p:nvPr/>
        </p:nvSpPr>
        <p:spPr>
          <a:xfrm>
            <a:off x="8188960" y="1406604"/>
            <a:ext cx="86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b="1" dirty="0">
                <a:solidFill>
                  <a:srgbClr val="5686ED">
                    <a:alpha val="3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000" b="1" dirty="0">
              <a:solidFill>
                <a:srgbClr val="5686ED">
                  <a:alpha val="3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178800" y="1709449"/>
            <a:ext cx="1608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188325" y="2162203"/>
            <a:ext cx="2814543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153160" y="4168880"/>
            <a:ext cx="86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b="1" dirty="0">
                <a:solidFill>
                  <a:srgbClr val="5686ED">
                    <a:alpha val="3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000" b="1" dirty="0">
              <a:solidFill>
                <a:srgbClr val="5686ED">
                  <a:alpha val="3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143000" y="4471725"/>
            <a:ext cx="1608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52525" y="4924479"/>
            <a:ext cx="2814543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188960" y="4168880"/>
            <a:ext cx="86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b="1" dirty="0">
                <a:solidFill>
                  <a:srgbClr val="5686ED">
                    <a:alpha val="3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000" b="1" dirty="0">
              <a:solidFill>
                <a:srgbClr val="5686ED">
                  <a:alpha val="3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178800" y="4471725"/>
            <a:ext cx="1608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188325" y="4924479"/>
            <a:ext cx="2814543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49860" y="152400"/>
            <a:ext cx="11892280" cy="6553200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图形用户界面, 应用程序&#10;&#10;描述已自动生成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44" t="21852" r="15111" b="21259"/>
          <a:stretch>
            <a:fillRect/>
          </a:stretch>
        </p:blipFill>
        <p:spPr>
          <a:xfrm>
            <a:off x="11064240" y="5775960"/>
            <a:ext cx="1455420" cy="1270000"/>
          </a:xfrm>
          <a:custGeom>
            <a:avLst/>
            <a:gdLst>
              <a:gd name="connsiteX0" fmla="*/ 0 w 4693920"/>
              <a:gd name="connsiteY0" fmla="*/ 0 h 3901440"/>
              <a:gd name="connsiteX1" fmla="*/ 4693920 w 4693920"/>
              <a:gd name="connsiteY1" fmla="*/ 0 h 3901440"/>
              <a:gd name="connsiteX2" fmla="*/ 4693920 w 4693920"/>
              <a:gd name="connsiteY2" fmla="*/ 3901440 h 3901440"/>
              <a:gd name="connsiteX3" fmla="*/ 0 w 4693920"/>
              <a:gd name="connsiteY3" fmla="*/ 3901440 h 390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3920" h="3901440">
                <a:moveTo>
                  <a:pt x="0" y="0"/>
                </a:moveTo>
                <a:lnTo>
                  <a:pt x="4693920" y="0"/>
                </a:lnTo>
                <a:lnTo>
                  <a:pt x="4693920" y="3901440"/>
                </a:lnTo>
                <a:lnTo>
                  <a:pt x="0" y="3901440"/>
                </a:lnTo>
                <a:close/>
              </a:path>
            </a:pathLst>
          </a:custGeom>
          <a:effectLst>
            <a:outerShdw blurRad="190500" algn="ctr" rotWithShape="0">
              <a:srgbClr val="5686ED">
                <a:alpha val="40000"/>
              </a:srgb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165100" y="157480"/>
            <a:ext cx="2585721" cy="523220"/>
          </a:xfrm>
          <a:prstGeom prst="rect">
            <a:avLst/>
          </a:prstGeom>
          <a:noFill/>
          <a:effectLst>
            <a:outerShdw blurRad="63500" algn="ctr" rotWithShape="0">
              <a:srgbClr val="5686ED">
                <a:alpha val="4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5686ED"/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市场环境分析</a:t>
            </a:r>
            <a:endParaRPr lang="zh-CN" altLang="en-US" sz="2800" dirty="0">
              <a:solidFill>
                <a:srgbClr val="5686ED"/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graphicFrame>
        <p:nvGraphicFramePr>
          <p:cNvPr id="33" name="图表 32"/>
          <p:cNvGraphicFramePr/>
          <p:nvPr/>
        </p:nvGraphicFramePr>
        <p:xfrm>
          <a:off x="1526675" y="3200400"/>
          <a:ext cx="9165282" cy="2783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4" name="矩形 33"/>
          <p:cNvSpPr/>
          <p:nvPr/>
        </p:nvSpPr>
        <p:spPr>
          <a:xfrm>
            <a:off x="5073772" y="1230569"/>
            <a:ext cx="20101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302666" y="1907826"/>
            <a:ext cx="7586668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141576" y="1461401"/>
            <a:ext cx="1874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5686ED">
                    <a:alpha val="3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SHU RU BIAO TI</a:t>
            </a:r>
            <a:endParaRPr lang="en-US" altLang="zh-CN" sz="1600" b="1" dirty="0">
              <a:solidFill>
                <a:srgbClr val="5686ED">
                  <a:alpha val="3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49860" y="152400"/>
            <a:ext cx="11892280" cy="6553200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图形用户界面, 应用程序&#10;&#10;描述已自动生成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44" t="21852" r="15111" b="21259"/>
          <a:stretch>
            <a:fillRect/>
          </a:stretch>
        </p:blipFill>
        <p:spPr>
          <a:xfrm>
            <a:off x="6938966" y="1102360"/>
            <a:ext cx="4955854" cy="4673601"/>
          </a:xfrm>
          <a:custGeom>
            <a:avLst/>
            <a:gdLst>
              <a:gd name="connsiteX0" fmla="*/ 0 w 4693920"/>
              <a:gd name="connsiteY0" fmla="*/ 0 h 3901440"/>
              <a:gd name="connsiteX1" fmla="*/ 4693920 w 4693920"/>
              <a:gd name="connsiteY1" fmla="*/ 0 h 3901440"/>
              <a:gd name="connsiteX2" fmla="*/ 4693920 w 4693920"/>
              <a:gd name="connsiteY2" fmla="*/ 3901440 h 3901440"/>
              <a:gd name="connsiteX3" fmla="*/ 0 w 4693920"/>
              <a:gd name="connsiteY3" fmla="*/ 3901440 h 390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3920" h="3901440">
                <a:moveTo>
                  <a:pt x="0" y="0"/>
                </a:moveTo>
                <a:lnTo>
                  <a:pt x="4693920" y="0"/>
                </a:lnTo>
                <a:lnTo>
                  <a:pt x="4693920" y="3901440"/>
                </a:lnTo>
                <a:lnTo>
                  <a:pt x="0" y="3901440"/>
                </a:lnTo>
                <a:close/>
              </a:path>
            </a:pathLst>
          </a:custGeom>
          <a:effectLst>
            <a:outerShdw blurRad="190500" algn="ctr" rotWithShape="0">
              <a:srgbClr val="5686ED">
                <a:alpha val="40000"/>
              </a:srgb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863599" y="3088084"/>
            <a:ext cx="59470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预算需求统计</a:t>
            </a:r>
            <a:endParaRPr lang="zh-CN" altLang="en-US" sz="6600" dirty="0">
              <a:solidFill>
                <a:schemeClr val="tx1">
                  <a:lumMod val="85000"/>
                  <a:lumOff val="15000"/>
                </a:schemeClr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3600" y="4343400"/>
            <a:ext cx="3638233" cy="742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May I be strenuous, energetic and persevering ! May I be patient! May I be able to bear and forbear the wrongs of others! May I ever keep a promise given!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3600" y="1834496"/>
            <a:ext cx="2392036" cy="584775"/>
          </a:xfrm>
          <a:prstGeom prst="rect">
            <a:avLst/>
          </a:prstGeom>
          <a:noFill/>
          <a:effectLst>
            <a:outerShdw blurRad="101600" algn="ctr" rotWithShape="0">
              <a:srgbClr val="5686ED">
                <a:alpha val="4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b="1" dirty="0">
                <a:solidFill>
                  <a:srgbClr val="5686E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  <a:endParaRPr lang="zh-CN" altLang="en-US" sz="3200" b="1" dirty="0">
              <a:solidFill>
                <a:srgbClr val="5686E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3600" y="2386469"/>
            <a:ext cx="1422400" cy="584775"/>
          </a:xfrm>
          <a:prstGeom prst="rect">
            <a:avLst/>
          </a:prstGeom>
          <a:noFill/>
          <a:effectLst>
            <a:outerShdw blurRad="101600" algn="ctr" rotWithShape="0">
              <a:srgbClr val="5686ED">
                <a:alpha val="4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b="1" dirty="0">
                <a:solidFill>
                  <a:srgbClr val="5686E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endParaRPr lang="zh-CN" altLang="en-US" sz="3200" b="1" dirty="0">
              <a:solidFill>
                <a:srgbClr val="5686E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49860" y="152400"/>
            <a:ext cx="11892280" cy="6553200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图形用户界面, 应用程序&#10;&#10;描述已自动生成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44" t="21852" r="15111" b="21259"/>
          <a:stretch>
            <a:fillRect/>
          </a:stretch>
        </p:blipFill>
        <p:spPr>
          <a:xfrm>
            <a:off x="11064240" y="5775960"/>
            <a:ext cx="1455420" cy="1270000"/>
          </a:xfrm>
          <a:custGeom>
            <a:avLst/>
            <a:gdLst>
              <a:gd name="connsiteX0" fmla="*/ 0 w 4693920"/>
              <a:gd name="connsiteY0" fmla="*/ 0 h 3901440"/>
              <a:gd name="connsiteX1" fmla="*/ 4693920 w 4693920"/>
              <a:gd name="connsiteY1" fmla="*/ 0 h 3901440"/>
              <a:gd name="connsiteX2" fmla="*/ 4693920 w 4693920"/>
              <a:gd name="connsiteY2" fmla="*/ 3901440 h 3901440"/>
              <a:gd name="connsiteX3" fmla="*/ 0 w 4693920"/>
              <a:gd name="connsiteY3" fmla="*/ 3901440 h 390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3920" h="3901440">
                <a:moveTo>
                  <a:pt x="0" y="0"/>
                </a:moveTo>
                <a:lnTo>
                  <a:pt x="4693920" y="0"/>
                </a:lnTo>
                <a:lnTo>
                  <a:pt x="4693920" y="3901440"/>
                </a:lnTo>
                <a:lnTo>
                  <a:pt x="0" y="3901440"/>
                </a:lnTo>
                <a:close/>
              </a:path>
            </a:pathLst>
          </a:custGeom>
          <a:effectLst>
            <a:outerShdw blurRad="190500" algn="ctr" rotWithShape="0">
              <a:srgbClr val="5686ED">
                <a:alpha val="40000"/>
              </a:srgb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165100" y="157480"/>
            <a:ext cx="2585721" cy="523220"/>
          </a:xfrm>
          <a:prstGeom prst="rect">
            <a:avLst/>
          </a:prstGeom>
          <a:noFill/>
          <a:effectLst>
            <a:outerShdw blurRad="63500" algn="ctr" rotWithShape="0">
              <a:srgbClr val="5686ED">
                <a:alpha val="4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5686ED"/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预算需求统计</a:t>
            </a:r>
            <a:endParaRPr lang="zh-CN" altLang="en-US" sz="2800" dirty="0">
              <a:solidFill>
                <a:srgbClr val="5686ED"/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715645" y="2235102"/>
            <a:ext cx="857256" cy="857256"/>
          </a:xfrm>
          <a:prstGeom prst="ellipse">
            <a:avLst/>
          </a:prstGeom>
          <a:solidFill>
            <a:srgbClr val="5686ED"/>
          </a:solidFill>
          <a:ln>
            <a:noFill/>
          </a:ln>
          <a:effectLst>
            <a:outerShdw blurRad="139700" algn="ctr" rotWithShape="0">
              <a:srgbClr val="5686ED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9" name="validate-search_64702"/>
          <p:cNvSpPr>
            <a:spLocks noChangeAspect="1"/>
          </p:cNvSpPr>
          <p:nvPr/>
        </p:nvSpPr>
        <p:spPr bwMode="auto">
          <a:xfrm>
            <a:off x="5959224" y="2439700"/>
            <a:ext cx="393099" cy="471063"/>
          </a:xfrm>
          <a:custGeom>
            <a:avLst/>
            <a:gdLst>
              <a:gd name="T0" fmla="*/ 4082 w 5689"/>
              <a:gd name="T1" fmla="*/ 0 h 6827"/>
              <a:gd name="T2" fmla="*/ 0 w 5689"/>
              <a:gd name="T3" fmla="*/ 0 h 6827"/>
              <a:gd name="T4" fmla="*/ 0 w 5689"/>
              <a:gd name="T5" fmla="*/ 6827 h 6827"/>
              <a:gd name="T6" fmla="*/ 5689 w 5689"/>
              <a:gd name="T7" fmla="*/ 6827 h 6827"/>
              <a:gd name="T8" fmla="*/ 5689 w 5689"/>
              <a:gd name="T9" fmla="*/ 1286 h 6827"/>
              <a:gd name="T10" fmla="*/ 4082 w 5689"/>
              <a:gd name="T11" fmla="*/ 0 h 6827"/>
              <a:gd name="T12" fmla="*/ 3129 w 5689"/>
              <a:gd name="T13" fmla="*/ 1138 h 6827"/>
              <a:gd name="T14" fmla="*/ 4267 w 5689"/>
              <a:gd name="T15" fmla="*/ 2276 h 6827"/>
              <a:gd name="T16" fmla="*/ 3129 w 5689"/>
              <a:gd name="T17" fmla="*/ 2276 h 6827"/>
              <a:gd name="T18" fmla="*/ 3129 w 5689"/>
              <a:gd name="T19" fmla="*/ 1138 h 6827"/>
              <a:gd name="T20" fmla="*/ 2844 w 5689"/>
              <a:gd name="T21" fmla="*/ 1422 h 6827"/>
              <a:gd name="T22" fmla="*/ 2844 w 5689"/>
              <a:gd name="T23" fmla="*/ 2560 h 6827"/>
              <a:gd name="T24" fmla="*/ 3982 w 5689"/>
              <a:gd name="T25" fmla="*/ 2560 h 6827"/>
              <a:gd name="T26" fmla="*/ 2844 w 5689"/>
              <a:gd name="T27" fmla="*/ 3698 h 6827"/>
              <a:gd name="T28" fmla="*/ 1707 w 5689"/>
              <a:gd name="T29" fmla="*/ 2560 h 6827"/>
              <a:gd name="T30" fmla="*/ 2844 w 5689"/>
              <a:gd name="T31" fmla="*/ 1422 h 6827"/>
              <a:gd name="T32" fmla="*/ 1991 w 5689"/>
              <a:gd name="T33" fmla="*/ 4267 h 6827"/>
              <a:gd name="T34" fmla="*/ 3698 w 5689"/>
              <a:gd name="T35" fmla="*/ 4267 h 6827"/>
              <a:gd name="T36" fmla="*/ 3982 w 5689"/>
              <a:gd name="T37" fmla="*/ 4551 h 6827"/>
              <a:gd name="T38" fmla="*/ 3698 w 5689"/>
              <a:gd name="T39" fmla="*/ 4836 h 6827"/>
              <a:gd name="T40" fmla="*/ 1991 w 5689"/>
              <a:gd name="T41" fmla="*/ 4836 h 6827"/>
              <a:gd name="T42" fmla="*/ 1707 w 5689"/>
              <a:gd name="T43" fmla="*/ 4551 h 6827"/>
              <a:gd name="T44" fmla="*/ 1991 w 5689"/>
              <a:gd name="T45" fmla="*/ 4267 h 6827"/>
              <a:gd name="T46" fmla="*/ 4267 w 5689"/>
              <a:gd name="T47" fmla="*/ 5973 h 6827"/>
              <a:gd name="T48" fmla="*/ 1422 w 5689"/>
              <a:gd name="T49" fmla="*/ 5973 h 6827"/>
              <a:gd name="T50" fmla="*/ 1138 w 5689"/>
              <a:gd name="T51" fmla="*/ 5689 h 6827"/>
              <a:gd name="T52" fmla="*/ 1422 w 5689"/>
              <a:gd name="T53" fmla="*/ 5404 h 6827"/>
              <a:gd name="T54" fmla="*/ 4267 w 5689"/>
              <a:gd name="T55" fmla="*/ 5404 h 6827"/>
              <a:gd name="T56" fmla="*/ 4551 w 5689"/>
              <a:gd name="T57" fmla="*/ 5689 h 6827"/>
              <a:gd name="T58" fmla="*/ 4267 w 5689"/>
              <a:gd name="T59" fmla="*/ 5973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689" h="6827">
                <a:moveTo>
                  <a:pt x="4082" y="0"/>
                </a:moveTo>
                <a:lnTo>
                  <a:pt x="0" y="0"/>
                </a:lnTo>
                <a:lnTo>
                  <a:pt x="0" y="6827"/>
                </a:lnTo>
                <a:lnTo>
                  <a:pt x="5689" y="6827"/>
                </a:lnTo>
                <a:lnTo>
                  <a:pt x="5689" y="1286"/>
                </a:lnTo>
                <a:lnTo>
                  <a:pt x="4082" y="0"/>
                </a:lnTo>
                <a:close/>
                <a:moveTo>
                  <a:pt x="3129" y="1138"/>
                </a:moveTo>
                <a:cubicBezTo>
                  <a:pt x="3757" y="1138"/>
                  <a:pt x="4267" y="1647"/>
                  <a:pt x="4267" y="2276"/>
                </a:cubicBezTo>
                <a:lnTo>
                  <a:pt x="3129" y="2276"/>
                </a:lnTo>
                <a:lnTo>
                  <a:pt x="3129" y="1138"/>
                </a:lnTo>
                <a:close/>
                <a:moveTo>
                  <a:pt x="2844" y="1422"/>
                </a:moveTo>
                <a:lnTo>
                  <a:pt x="2844" y="2560"/>
                </a:lnTo>
                <a:lnTo>
                  <a:pt x="3982" y="2560"/>
                </a:lnTo>
                <a:cubicBezTo>
                  <a:pt x="3982" y="3188"/>
                  <a:pt x="3473" y="3698"/>
                  <a:pt x="2844" y="3698"/>
                </a:cubicBezTo>
                <a:cubicBezTo>
                  <a:pt x="2216" y="3698"/>
                  <a:pt x="1707" y="3188"/>
                  <a:pt x="1707" y="2560"/>
                </a:cubicBezTo>
                <a:cubicBezTo>
                  <a:pt x="1707" y="1932"/>
                  <a:pt x="2216" y="1422"/>
                  <a:pt x="2844" y="1422"/>
                </a:cubicBezTo>
                <a:close/>
                <a:moveTo>
                  <a:pt x="1991" y="4267"/>
                </a:moveTo>
                <a:lnTo>
                  <a:pt x="3698" y="4267"/>
                </a:lnTo>
                <a:cubicBezTo>
                  <a:pt x="3855" y="4267"/>
                  <a:pt x="3982" y="4394"/>
                  <a:pt x="3982" y="4551"/>
                </a:cubicBezTo>
                <a:cubicBezTo>
                  <a:pt x="3982" y="4708"/>
                  <a:pt x="3855" y="4836"/>
                  <a:pt x="3698" y="4836"/>
                </a:cubicBezTo>
                <a:lnTo>
                  <a:pt x="1991" y="4836"/>
                </a:lnTo>
                <a:cubicBezTo>
                  <a:pt x="1834" y="4836"/>
                  <a:pt x="1707" y="4708"/>
                  <a:pt x="1707" y="4551"/>
                </a:cubicBezTo>
                <a:cubicBezTo>
                  <a:pt x="1707" y="4394"/>
                  <a:pt x="1834" y="4267"/>
                  <a:pt x="1991" y="4267"/>
                </a:cubicBezTo>
                <a:close/>
                <a:moveTo>
                  <a:pt x="4267" y="5973"/>
                </a:moveTo>
                <a:lnTo>
                  <a:pt x="1422" y="5973"/>
                </a:lnTo>
                <a:cubicBezTo>
                  <a:pt x="1265" y="5973"/>
                  <a:pt x="1138" y="5846"/>
                  <a:pt x="1138" y="5689"/>
                </a:cubicBezTo>
                <a:cubicBezTo>
                  <a:pt x="1138" y="5532"/>
                  <a:pt x="1265" y="5404"/>
                  <a:pt x="1422" y="5404"/>
                </a:cubicBezTo>
                <a:lnTo>
                  <a:pt x="4267" y="5404"/>
                </a:lnTo>
                <a:cubicBezTo>
                  <a:pt x="4424" y="5404"/>
                  <a:pt x="4551" y="5532"/>
                  <a:pt x="4551" y="5689"/>
                </a:cubicBezTo>
                <a:cubicBezTo>
                  <a:pt x="4551" y="5846"/>
                  <a:pt x="4424" y="5973"/>
                  <a:pt x="4267" y="59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715644" y="4512813"/>
            <a:ext cx="857256" cy="857256"/>
          </a:xfrm>
          <a:prstGeom prst="ellipse">
            <a:avLst/>
          </a:prstGeom>
          <a:solidFill>
            <a:srgbClr val="5686ED"/>
          </a:solidFill>
          <a:ln>
            <a:noFill/>
          </a:ln>
          <a:effectLst>
            <a:outerShdw blurRad="139700" algn="ctr" rotWithShape="0">
              <a:srgbClr val="5686ED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1" name="validate-search_64702"/>
          <p:cNvSpPr>
            <a:spLocks noChangeAspect="1"/>
          </p:cNvSpPr>
          <p:nvPr/>
        </p:nvSpPr>
        <p:spPr bwMode="auto">
          <a:xfrm>
            <a:off x="5899673" y="4731174"/>
            <a:ext cx="471063" cy="432035"/>
          </a:xfrm>
          <a:custGeom>
            <a:avLst/>
            <a:gdLst>
              <a:gd name="connsiteX0" fmla="*/ 209605 w 607286"/>
              <a:gd name="connsiteY0" fmla="*/ 291082 h 556973"/>
              <a:gd name="connsiteX1" fmla="*/ 281477 w 607286"/>
              <a:gd name="connsiteY1" fmla="*/ 293374 h 556973"/>
              <a:gd name="connsiteX2" fmla="*/ 284802 w 607286"/>
              <a:gd name="connsiteY2" fmla="*/ 296852 h 556973"/>
              <a:gd name="connsiteX3" fmla="*/ 284802 w 607286"/>
              <a:gd name="connsiteY3" fmla="*/ 408694 h 556973"/>
              <a:gd name="connsiteX4" fmla="*/ 283536 w 607286"/>
              <a:gd name="connsiteY4" fmla="*/ 411382 h 556973"/>
              <a:gd name="connsiteX5" fmla="*/ 281319 w 607286"/>
              <a:gd name="connsiteY5" fmla="*/ 412172 h 556973"/>
              <a:gd name="connsiteX6" fmla="*/ 280686 w 607286"/>
              <a:gd name="connsiteY6" fmla="*/ 412093 h 556973"/>
              <a:gd name="connsiteX7" fmla="*/ 208813 w 607286"/>
              <a:gd name="connsiteY7" fmla="*/ 397787 h 556973"/>
              <a:gd name="connsiteX8" fmla="*/ 206122 w 607286"/>
              <a:gd name="connsiteY8" fmla="*/ 394388 h 556973"/>
              <a:gd name="connsiteX9" fmla="*/ 206122 w 607286"/>
              <a:gd name="connsiteY9" fmla="*/ 294481 h 556973"/>
              <a:gd name="connsiteX10" fmla="*/ 207151 w 607286"/>
              <a:gd name="connsiteY10" fmla="*/ 292031 h 556973"/>
              <a:gd name="connsiteX11" fmla="*/ 209605 w 607286"/>
              <a:gd name="connsiteY11" fmla="*/ 291082 h 556973"/>
              <a:gd name="connsiteX12" fmla="*/ 467143 w 607286"/>
              <a:gd name="connsiteY12" fmla="*/ 290976 h 556973"/>
              <a:gd name="connsiteX13" fmla="*/ 411957 w 607286"/>
              <a:gd name="connsiteY13" fmla="*/ 293269 h 556973"/>
              <a:gd name="connsiteX14" fmla="*/ 408711 w 607286"/>
              <a:gd name="connsiteY14" fmla="*/ 296668 h 556973"/>
              <a:gd name="connsiteX15" fmla="*/ 408711 w 607286"/>
              <a:gd name="connsiteY15" fmla="*/ 407572 h 556973"/>
              <a:gd name="connsiteX16" fmla="*/ 409977 w 607286"/>
              <a:gd name="connsiteY16" fmla="*/ 410260 h 556973"/>
              <a:gd name="connsiteX17" fmla="*/ 412115 w 607286"/>
              <a:gd name="connsiteY17" fmla="*/ 410971 h 556973"/>
              <a:gd name="connsiteX18" fmla="*/ 412986 w 607286"/>
              <a:gd name="connsiteY18" fmla="*/ 410892 h 556973"/>
              <a:gd name="connsiteX19" fmla="*/ 468093 w 607286"/>
              <a:gd name="connsiteY19" fmla="*/ 396822 h 556973"/>
              <a:gd name="connsiteX20" fmla="*/ 470706 w 607286"/>
              <a:gd name="connsiteY20" fmla="*/ 393502 h 556973"/>
              <a:gd name="connsiteX21" fmla="*/ 470706 w 607286"/>
              <a:gd name="connsiteY21" fmla="*/ 294454 h 556973"/>
              <a:gd name="connsiteX22" fmla="*/ 469677 w 607286"/>
              <a:gd name="connsiteY22" fmla="*/ 291925 h 556973"/>
              <a:gd name="connsiteX23" fmla="*/ 467143 w 607286"/>
              <a:gd name="connsiteY23" fmla="*/ 290976 h 556973"/>
              <a:gd name="connsiteX24" fmla="*/ 559067 w 607286"/>
              <a:gd name="connsiteY24" fmla="*/ 287261 h 556973"/>
              <a:gd name="connsiteX25" fmla="*/ 524546 w 607286"/>
              <a:gd name="connsiteY25" fmla="*/ 288684 h 556973"/>
              <a:gd name="connsiteX26" fmla="*/ 521221 w 607286"/>
              <a:gd name="connsiteY26" fmla="*/ 292083 h 556973"/>
              <a:gd name="connsiteX27" fmla="*/ 521221 w 607286"/>
              <a:gd name="connsiteY27" fmla="*/ 378799 h 556973"/>
              <a:gd name="connsiteX28" fmla="*/ 522567 w 607286"/>
              <a:gd name="connsiteY28" fmla="*/ 381565 h 556973"/>
              <a:gd name="connsiteX29" fmla="*/ 524705 w 607286"/>
              <a:gd name="connsiteY29" fmla="*/ 382277 h 556973"/>
              <a:gd name="connsiteX30" fmla="*/ 525576 w 607286"/>
              <a:gd name="connsiteY30" fmla="*/ 382198 h 556973"/>
              <a:gd name="connsiteX31" fmla="*/ 560097 w 607286"/>
              <a:gd name="connsiteY31" fmla="*/ 373344 h 556973"/>
              <a:gd name="connsiteX32" fmla="*/ 562630 w 607286"/>
              <a:gd name="connsiteY32" fmla="*/ 370024 h 556973"/>
              <a:gd name="connsiteX33" fmla="*/ 562630 w 607286"/>
              <a:gd name="connsiteY33" fmla="*/ 290739 h 556973"/>
              <a:gd name="connsiteX34" fmla="*/ 561601 w 607286"/>
              <a:gd name="connsiteY34" fmla="*/ 288209 h 556973"/>
              <a:gd name="connsiteX35" fmla="*/ 559067 w 607286"/>
              <a:gd name="connsiteY35" fmla="*/ 287261 h 556973"/>
              <a:gd name="connsiteX36" fmla="*/ 52325 w 607286"/>
              <a:gd name="connsiteY36" fmla="*/ 286143 h 556973"/>
              <a:gd name="connsiteX37" fmla="*/ 90023 w 607286"/>
              <a:gd name="connsiteY37" fmla="*/ 287328 h 556973"/>
              <a:gd name="connsiteX38" fmla="*/ 93429 w 607286"/>
              <a:gd name="connsiteY38" fmla="*/ 290804 h 556973"/>
              <a:gd name="connsiteX39" fmla="*/ 93429 w 607286"/>
              <a:gd name="connsiteY39" fmla="*/ 370600 h 556973"/>
              <a:gd name="connsiteX40" fmla="*/ 92162 w 607286"/>
              <a:gd name="connsiteY40" fmla="*/ 373207 h 556973"/>
              <a:gd name="connsiteX41" fmla="*/ 89944 w 607286"/>
              <a:gd name="connsiteY41" fmla="*/ 373997 h 556973"/>
              <a:gd name="connsiteX42" fmla="*/ 89311 w 607286"/>
              <a:gd name="connsiteY42" fmla="*/ 373918 h 556973"/>
              <a:gd name="connsiteX43" fmla="*/ 51533 w 607286"/>
              <a:gd name="connsiteY43" fmla="*/ 366413 h 556973"/>
              <a:gd name="connsiteX44" fmla="*/ 48761 w 607286"/>
              <a:gd name="connsiteY44" fmla="*/ 363015 h 556973"/>
              <a:gd name="connsiteX45" fmla="*/ 48761 w 607286"/>
              <a:gd name="connsiteY45" fmla="*/ 289540 h 556973"/>
              <a:gd name="connsiteX46" fmla="*/ 49870 w 607286"/>
              <a:gd name="connsiteY46" fmla="*/ 287091 h 556973"/>
              <a:gd name="connsiteX47" fmla="*/ 52325 w 607286"/>
              <a:gd name="connsiteY47" fmla="*/ 286143 h 556973"/>
              <a:gd name="connsiteX48" fmla="*/ 89318 w 607286"/>
              <a:gd name="connsiteY48" fmla="*/ 180955 h 556973"/>
              <a:gd name="connsiteX49" fmla="*/ 92170 w 607286"/>
              <a:gd name="connsiteY49" fmla="*/ 181667 h 556973"/>
              <a:gd name="connsiteX50" fmla="*/ 93358 w 607286"/>
              <a:gd name="connsiteY50" fmla="*/ 184277 h 556973"/>
              <a:gd name="connsiteX51" fmla="*/ 93358 w 607286"/>
              <a:gd name="connsiteY51" fmla="*/ 264151 h 556973"/>
              <a:gd name="connsiteX52" fmla="*/ 90031 w 607286"/>
              <a:gd name="connsiteY52" fmla="*/ 267631 h 556973"/>
              <a:gd name="connsiteX53" fmla="*/ 52326 w 607286"/>
              <a:gd name="connsiteY53" fmla="*/ 268501 h 556973"/>
              <a:gd name="connsiteX54" fmla="*/ 52246 w 607286"/>
              <a:gd name="connsiteY54" fmla="*/ 268501 h 556973"/>
              <a:gd name="connsiteX55" fmla="*/ 49791 w 607286"/>
              <a:gd name="connsiteY55" fmla="*/ 267552 h 556973"/>
              <a:gd name="connsiteX56" fmla="*/ 48761 w 607286"/>
              <a:gd name="connsiteY56" fmla="*/ 265100 h 556973"/>
              <a:gd name="connsiteX57" fmla="*/ 48761 w 607286"/>
              <a:gd name="connsiteY57" fmla="*/ 191553 h 556973"/>
              <a:gd name="connsiteX58" fmla="*/ 51533 w 607286"/>
              <a:gd name="connsiteY58" fmla="*/ 188152 h 556973"/>
              <a:gd name="connsiteX59" fmla="*/ 525496 w 607286"/>
              <a:gd name="connsiteY59" fmla="*/ 173115 h 556973"/>
              <a:gd name="connsiteX60" fmla="*/ 522567 w 607286"/>
              <a:gd name="connsiteY60" fmla="*/ 173748 h 556973"/>
              <a:gd name="connsiteX61" fmla="*/ 521221 w 607286"/>
              <a:gd name="connsiteY61" fmla="*/ 176514 h 556973"/>
              <a:gd name="connsiteX62" fmla="*/ 521221 w 607286"/>
              <a:gd name="connsiteY62" fmla="*/ 262361 h 556973"/>
              <a:gd name="connsiteX63" fmla="*/ 524546 w 607286"/>
              <a:gd name="connsiteY63" fmla="*/ 265760 h 556973"/>
              <a:gd name="connsiteX64" fmla="*/ 559067 w 607286"/>
              <a:gd name="connsiteY64" fmla="*/ 266945 h 556973"/>
              <a:gd name="connsiteX65" fmla="*/ 559226 w 607286"/>
              <a:gd name="connsiteY65" fmla="*/ 266945 h 556973"/>
              <a:gd name="connsiteX66" fmla="*/ 561601 w 607286"/>
              <a:gd name="connsiteY66" fmla="*/ 265997 h 556973"/>
              <a:gd name="connsiteX67" fmla="*/ 562630 w 607286"/>
              <a:gd name="connsiteY67" fmla="*/ 263467 h 556973"/>
              <a:gd name="connsiteX68" fmla="*/ 562630 w 607286"/>
              <a:gd name="connsiteY68" fmla="*/ 184973 h 556973"/>
              <a:gd name="connsiteX69" fmla="*/ 560017 w 607286"/>
              <a:gd name="connsiteY69" fmla="*/ 181653 h 556973"/>
              <a:gd name="connsiteX70" fmla="*/ 168979 w 607286"/>
              <a:gd name="connsiteY70" fmla="*/ 165634 h 556973"/>
              <a:gd name="connsiteX71" fmla="*/ 171830 w 607286"/>
              <a:gd name="connsiteY71" fmla="*/ 166346 h 556973"/>
              <a:gd name="connsiteX72" fmla="*/ 173097 w 607286"/>
              <a:gd name="connsiteY72" fmla="*/ 169035 h 556973"/>
              <a:gd name="connsiteX73" fmla="*/ 173097 w 607286"/>
              <a:gd name="connsiteY73" fmla="*/ 262283 h 556973"/>
              <a:gd name="connsiteX74" fmla="*/ 169692 w 607286"/>
              <a:gd name="connsiteY74" fmla="*/ 265684 h 556973"/>
              <a:gd name="connsiteX75" fmla="*/ 119009 w 607286"/>
              <a:gd name="connsiteY75" fmla="*/ 266949 h 556973"/>
              <a:gd name="connsiteX76" fmla="*/ 118929 w 607286"/>
              <a:gd name="connsiteY76" fmla="*/ 266949 h 556973"/>
              <a:gd name="connsiteX77" fmla="*/ 116474 w 607286"/>
              <a:gd name="connsiteY77" fmla="*/ 265921 h 556973"/>
              <a:gd name="connsiteX78" fmla="*/ 115445 w 607286"/>
              <a:gd name="connsiteY78" fmla="*/ 263469 h 556973"/>
              <a:gd name="connsiteX79" fmla="*/ 115445 w 607286"/>
              <a:gd name="connsiteY79" fmla="*/ 178763 h 556973"/>
              <a:gd name="connsiteX80" fmla="*/ 118296 w 607286"/>
              <a:gd name="connsiteY80" fmla="*/ 175362 h 556973"/>
              <a:gd name="connsiteX81" fmla="*/ 412907 w 607286"/>
              <a:gd name="connsiteY81" fmla="*/ 145528 h 556973"/>
              <a:gd name="connsiteX82" fmla="*/ 409977 w 607286"/>
              <a:gd name="connsiteY82" fmla="*/ 146160 h 556973"/>
              <a:gd name="connsiteX83" fmla="*/ 408631 w 607286"/>
              <a:gd name="connsiteY83" fmla="*/ 148848 h 556973"/>
              <a:gd name="connsiteX84" fmla="*/ 408631 w 607286"/>
              <a:gd name="connsiteY84" fmla="*/ 259673 h 556973"/>
              <a:gd name="connsiteX85" fmla="*/ 411957 w 607286"/>
              <a:gd name="connsiteY85" fmla="*/ 263151 h 556973"/>
              <a:gd name="connsiteX86" fmla="*/ 467143 w 607286"/>
              <a:gd name="connsiteY86" fmla="*/ 264890 h 556973"/>
              <a:gd name="connsiteX87" fmla="*/ 467222 w 607286"/>
              <a:gd name="connsiteY87" fmla="*/ 264890 h 556973"/>
              <a:gd name="connsiteX88" fmla="*/ 469598 w 607286"/>
              <a:gd name="connsiteY88" fmla="*/ 263863 h 556973"/>
              <a:gd name="connsiteX89" fmla="*/ 470706 w 607286"/>
              <a:gd name="connsiteY89" fmla="*/ 261412 h 556973"/>
              <a:gd name="connsiteX90" fmla="*/ 470706 w 607286"/>
              <a:gd name="connsiteY90" fmla="*/ 162365 h 556973"/>
              <a:gd name="connsiteX91" fmla="*/ 468014 w 607286"/>
              <a:gd name="connsiteY91" fmla="*/ 159045 h 556973"/>
              <a:gd name="connsiteX92" fmla="*/ 280683 w 607286"/>
              <a:gd name="connsiteY92" fmla="*/ 144253 h 556973"/>
              <a:gd name="connsiteX93" fmla="*/ 283535 w 607286"/>
              <a:gd name="connsiteY93" fmla="*/ 144964 h 556973"/>
              <a:gd name="connsiteX94" fmla="*/ 284802 w 607286"/>
              <a:gd name="connsiteY94" fmla="*/ 147651 h 556973"/>
              <a:gd name="connsiteX95" fmla="*/ 284802 w 607286"/>
              <a:gd name="connsiteY95" fmla="*/ 259554 h 556973"/>
              <a:gd name="connsiteX96" fmla="*/ 281396 w 607286"/>
              <a:gd name="connsiteY96" fmla="*/ 262952 h 556973"/>
              <a:gd name="connsiteX97" fmla="*/ 209545 w 607286"/>
              <a:gd name="connsiteY97" fmla="*/ 264691 h 556973"/>
              <a:gd name="connsiteX98" fmla="*/ 209466 w 607286"/>
              <a:gd name="connsiteY98" fmla="*/ 264691 h 556973"/>
              <a:gd name="connsiteX99" fmla="*/ 207010 w 607286"/>
              <a:gd name="connsiteY99" fmla="*/ 263743 h 556973"/>
              <a:gd name="connsiteX100" fmla="*/ 205980 w 607286"/>
              <a:gd name="connsiteY100" fmla="*/ 261293 h 556973"/>
              <a:gd name="connsiteX101" fmla="*/ 205980 w 607286"/>
              <a:gd name="connsiteY101" fmla="*/ 161402 h 556973"/>
              <a:gd name="connsiteX102" fmla="*/ 208832 w 607286"/>
              <a:gd name="connsiteY102" fmla="*/ 158004 h 556973"/>
              <a:gd name="connsiteX103" fmla="*/ 341648 w 607286"/>
              <a:gd name="connsiteY103" fmla="*/ 106004 h 556973"/>
              <a:gd name="connsiteX104" fmla="*/ 40776 w 607286"/>
              <a:gd name="connsiteY104" fmla="*/ 180546 h 556973"/>
              <a:gd name="connsiteX105" fmla="*/ 40618 w 607286"/>
              <a:gd name="connsiteY105" fmla="*/ 421326 h 556973"/>
              <a:gd name="connsiteX106" fmla="*/ 115440 w 607286"/>
              <a:gd name="connsiteY106" fmla="*/ 448835 h 556973"/>
              <a:gd name="connsiteX107" fmla="*/ 115440 w 607286"/>
              <a:gd name="connsiteY107" fmla="*/ 291688 h 556973"/>
              <a:gd name="connsiteX108" fmla="*/ 116548 w 607286"/>
              <a:gd name="connsiteY108" fmla="*/ 289237 h 556973"/>
              <a:gd name="connsiteX109" fmla="*/ 119003 w 607286"/>
              <a:gd name="connsiteY109" fmla="*/ 288288 h 556973"/>
              <a:gd name="connsiteX110" fmla="*/ 169755 w 607286"/>
              <a:gd name="connsiteY110" fmla="*/ 289869 h 556973"/>
              <a:gd name="connsiteX111" fmla="*/ 173080 w 607286"/>
              <a:gd name="connsiteY111" fmla="*/ 293348 h 556973"/>
              <a:gd name="connsiteX112" fmla="*/ 173080 w 607286"/>
              <a:gd name="connsiteY112" fmla="*/ 469941 h 556973"/>
              <a:gd name="connsiteX113" fmla="*/ 341648 w 607286"/>
              <a:gd name="connsiteY113" fmla="*/ 531915 h 556973"/>
              <a:gd name="connsiteX114" fmla="*/ 352020 w 607286"/>
              <a:gd name="connsiteY114" fmla="*/ 0 h 556973"/>
              <a:gd name="connsiteX115" fmla="*/ 356296 w 607286"/>
              <a:gd name="connsiteY115" fmla="*/ 949 h 556973"/>
              <a:gd name="connsiteX116" fmla="*/ 601348 w 607286"/>
              <a:gd name="connsiteY116" fmla="*/ 113671 h 556973"/>
              <a:gd name="connsiteX117" fmla="*/ 607286 w 607286"/>
              <a:gd name="connsiteY117" fmla="*/ 123078 h 556973"/>
              <a:gd name="connsiteX118" fmla="*/ 607286 w 607286"/>
              <a:gd name="connsiteY118" fmla="*/ 170507 h 556973"/>
              <a:gd name="connsiteX119" fmla="*/ 603090 w 607286"/>
              <a:gd name="connsiteY119" fmla="*/ 178886 h 556973"/>
              <a:gd name="connsiteX120" fmla="*/ 596993 w 607286"/>
              <a:gd name="connsiteY120" fmla="*/ 180862 h 556973"/>
              <a:gd name="connsiteX121" fmla="*/ 593826 w 607286"/>
              <a:gd name="connsiteY121" fmla="*/ 180309 h 556973"/>
              <a:gd name="connsiteX122" fmla="*/ 589471 w 607286"/>
              <a:gd name="connsiteY122" fmla="*/ 178965 h 556973"/>
              <a:gd name="connsiteX123" fmla="*/ 589471 w 607286"/>
              <a:gd name="connsiteY123" fmla="*/ 439982 h 556973"/>
              <a:gd name="connsiteX124" fmla="*/ 583533 w 607286"/>
              <a:gd name="connsiteY124" fmla="*/ 449309 h 556973"/>
              <a:gd name="connsiteX125" fmla="*/ 356375 w 607286"/>
              <a:gd name="connsiteY125" fmla="*/ 556024 h 556973"/>
              <a:gd name="connsiteX126" fmla="*/ 352020 w 607286"/>
              <a:gd name="connsiteY126" fmla="*/ 556973 h 556973"/>
              <a:gd name="connsiteX127" fmla="*/ 348457 w 607286"/>
              <a:gd name="connsiteY127" fmla="*/ 556341 h 556973"/>
              <a:gd name="connsiteX128" fmla="*/ 26762 w 607286"/>
              <a:gd name="connsiteY128" fmla="*/ 438243 h 556973"/>
              <a:gd name="connsiteX129" fmla="*/ 19953 w 607286"/>
              <a:gd name="connsiteY129" fmla="*/ 428520 h 556973"/>
              <a:gd name="connsiteX130" fmla="*/ 20111 w 607286"/>
              <a:gd name="connsiteY130" fmla="*/ 185684 h 556973"/>
              <a:gd name="connsiteX131" fmla="*/ 12827 w 607286"/>
              <a:gd name="connsiteY131" fmla="*/ 187502 h 556973"/>
              <a:gd name="connsiteX132" fmla="*/ 10293 w 607286"/>
              <a:gd name="connsiteY132" fmla="*/ 187818 h 556973"/>
              <a:gd name="connsiteX133" fmla="*/ 3959 w 607286"/>
              <a:gd name="connsiteY133" fmla="*/ 185605 h 556973"/>
              <a:gd name="connsiteX134" fmla="*/ 0 w 607286"/>
              <a:gd name="connsiteY134" fmla="*/ 177463 h 556973"/>
              <a:gd name="connsiteX135" fmla="*/ 79 w 607286"/>
              <a:gd name="connsiteY135" fmla="*/ 133117 h 556973"/>
              <a:gd name="connsiteX136" fmla="*/ 6888 w 607286"/>
              <a:gd name="connsiteY136" fmla="*/ 123394 h 556973"/>
              <a:gd name="connsiteX137" fmla="*/ 348536 w 607286"/>
              <a:gd name="connsiteY137" fmla="*/ 632 h 556973"/>
              <a:gd name="connsiteX138" fmla="*/ 352020 w 607286"/>
              <a:gd name="connsiteY138" fmla="*/ 0 h 556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</a:cxnLst>
            <a:rect l="l" t="t" r="r" b="b"/>
            <a:pathLst>
              <a:path w="607286" h="556973">
                <a:moveTo>
                  <a:pt x="209605" y="291082"/>
                </a:moveTo>
                <a:lnTo>
                  <a:pt x="281477" y="293374"/>
                </a:lnTo>
                <a:cubicBezTo>
                  <a:pt x="283298" y="293453"/>
                  <a:pt x="284802" y="294955"/>
                  <a:pt x="284802" y="296852"/>
                </a:cubicBezTo>
                <a:lnTo>
                  <a:pt x="284802" y="408694"/>
                </a:lnTo>
                <a:cubicBezTo>
                  <a:pt x="284802" y="409722"/>
                  <a:pt x="284327" y="410749"/>
                  <a:pt x="283536" y="411382"/>
                </a:cubicBezTo>
                <a:cubicBezTo>
                  <a:pt x="282902" y="411856"/>
                  <a:pt x="282111" y="412172"/>
                  <a:pt x="281319" y="412172"/>
                </a:cubicBezTo>
                <a:cubicBezTo>
                  <a:pt x="281082" y="412172"/>
                  <a:pt x="280923" y="412172"/>
                  <a:pt x="280686" y="412093"/>
                </a:cubicBezTo>
                <a:lnTo>
                  <a:pt x="208813" y="397787"/>
                </a:lnTo>
                <a:cubicBezTo>
                  <a:pt x="207230" y="397470"/>
                  <a:pt x="206122" y="396048"/>
                  <a:pt x="206122" y="394388"/>
                </a:cubicBezTo>
                <a:lnTo>
                  <a:pt x="206122" y="294481"/>
                </a:lnTo>
                <a:cubicBezTo>
                  <a:pt x="206122" y="293611"/>
                  <a:pt x="206439" y="292742"/>
                  <a:pt x="207151" y="292031"/>
                </a:cubicBezTo>
                <a:cubicBezTo>
                  <a:pt x="207784" y="291398"/>
                  <a:pt x="208734" y="291082"/>
                  <a:pt x="209605" y="291082"/>
                </a:cubicBezTo>
                <a:close/>
                <a:moveTo>
                  <a:pt x="467143" y="290976"/>
                </a:moveTo>
                <a:lnTo>
                  <a:pt x="411957" y="293269"/>
                </a:lnTo>
                <a:cubicBezTo>
                  <a:pt x="410136" y="293348"/>
                  <a:pt x="408711" y="294849"/>
                  <a:pt x="408711" y="296668"/>
                </a:cubicBezTo>
                <a:lnTo>
                  <a:pt x="408711" y="407572"/>
                </a:lnTo>
                <a:cubicBezTo>
                  <a:pt x="408711" y="408600"/>
                  <a:pt x="409186" y="409627"/>
                  <a:pt x="409977" y="410260"/>
                </a:cubicBezTo>
                <a:cubicBezTo>
                  <a:pt x="410611" y="410734"/>
                  <a:pt x="411323" y="410971"/>
                  <a:pt x="412115" y="410971"/>
                </a:cubicBezTo>
                <a:cubicBezTo>
                  <a:pt x="412353" y="410971"/>
                  <a:pt x="412669" y="410971"/>
                  <a:pt x="412986" y="410892"/>
                </a:cubicBezTo>
                <a:lnTo>
                  <a:pt x="468093" y="396822"/>
                </a:lnTo>
                <a:cubicBezTo>
                  <a:pt x="469598" y="396426"/>
                  <a:pt x="470706" y="395082"/>
                  <a:pt x="470706" y="393502"/>
                </a:cubicBezTo>
                <a:lnTo>
                  <a:pt x="470706" y="294454"/>
                </a:lnTo>
                <a:cubicBezTo>
                  <a:pt x="470706" y="293506"/>
                  <a:pt x="470310" y="292557"/>
                  <a:pt x="469677" y="291925"/>
                </a:cubicBezTo>
                <a:cubicBezTo>
                  <a:pt x="468964" y="291292"/>
                  <a:pt x="468014" y="290976"/>
                  <a:pt x="467143" y="290976"/>
                </a:cubicBezTo>
                <a:close/>
                <a:moveTo>
                  <a:pt x="559067" y="287261"/>
                </a:moveTo>
                <a:lnTo>
                  <a:pt x="524546" y="288684"/>
                </a:lnTo>
                <a:cubicBezTo>
                  <a:pt x="522725" y="288763"/>
                  <a:pt x="521221" y="290265"/>
                  <a:pt x="521221" y="292083"/>
                </a:cubicBezTo>
                <a:lnTo>
                  <a:pt x="521221" y="378799"/>
                </a:lnTo>
                <a:cubicBezTo>
                  <a:pt x="521221" y="379905"/>
                  <a:pt x="521775" y="380854"/>
                  <a:pt x="522567" y="381565"/>
                </a:cubicBezTo>
                <a:cubicBezTo>
                  <a:pt x="523200" y="382040"/>
                  <a:pt x="523913" y="382277"/>
                  <a:pt x="524705" y="382277"/>
                </a:cubicBezTo>
                <a:cubicBezTo>
                  <a:pt x="525021" y="382277"/>
                  <a:pt x="525259" y="382277"/>
                  <a:pt x="525576" y="382198"/>
                </a:cubicBezTo>
                <a:lnTo>
                  <a:pt x="560097" y="373344"/>
                </a:lnTo>
                <a:cubicBezTo>
                  <a:pt x="561601" y="372949"/>
                  <a:pt x="562630" y="371605"/>
                  <a:pt x="562630" y="370024"/>
                </a:cubicBezTo>
                <a:lnTo>
                  <a:pt x="562630" y="290739"/>
                </a:lnTo>
                <a:cubicBezTo>
                  <a:pt x="562630" y="289790"/>
                  <a:pt x="562234" y="288921"/>
                  <a:pt x="561601" y="288209"/>
                </a:cubicBezTo>
                <a:cubicBezTo>
                  <a:pt x="560888" y="287577"/>
                  <a:pt x="560017" y="287261"/>
                  <a:pt x="559067" y="287261"/>
                </a:cubicBezTo>
                <a:close/>
                <a:moveTo>
                  <a:pt x="52325" y="286143"/>
                </a:moveTo>
                <a:lnTo>
                  <a:pt x="90023" y="287328"/>
                </a:lnTo>
                <a:cubicBezTo>
                  <a:pt x="91924" y="287407"/>
                  <a:pt x="93429" y="288908"/>
                  <a:pt x="93429" y="290804"/>
                </a:cubicBezTo>
                <a:lnTo>
                  <a:pt x="93429" y="370600"/>
                </a:lnTo>
                <a:cubicBezTo>
                  <a:pt x="93429" y="371627"/>
                  <a:pt x="92954" y="372575"/>
                  <a:pt x="92162" y="373207"/>
                </a:cubicBezTo>
                <a:cubicBezTo>
                  <a:pt x="91528" y="373760"/>
                  <a:pt x="90736" y="373997"/>
                  <a:pt x="89944" y="373997"/>
                </a:cubicBezTo>
                <a:cubicBezTo>
                  <a:pt x="89707" y="373997"/>
                  <a:pt x="89469" y="373997"/>
                  <a:pt x="89311" y="373918"/>
                </a:cubicBezTo>
                <a:lnTo>
                  <a:pt x="51533" y="366413"/>
                </a:lnTo>
                <a:cubicBezTo>
                  <a:pt x="49949" y="366096"/>
                  <a:pt x="48761" y="364753"/>
                  <a:pt x="48761" y="363015"/>
                </a:cubicBezTo>
                <a:lnTo>
                  <a:pt x="48761" y="289540"/>
                </a:lnTo>
                <a:cubicBezTo>
                  <a:pt x="48761" y="288671"/>
                  <a:pt x="49157" y="287802"/>
                  <a:pt x="49870" y="287091"/>
                </a:cubicBezTo>
                <a:cubicBezTo>
                  <a:pt x="50503" y="286459"/>
                  <a:pt x="51454" y="286143"/>
                  <a:pt x="52325" y="286143"/>
                </a:cubicBezTo>
                <a:close/>
                <a:moveTo>
                  <a:pt x="89318" y="180955"/>
                </a:moveTo>
                <a:cubicBezTo>
                  <a:pt x="90269" y="180718"/>
                  <a:pt x="91298" y="180955"/>
                  <a:pt x="92170" y="181667"/>
                </a:cubicBezTo>
                <a:cubicBezTo>
                  <a:pt x="92962" y="182300"/>
                  <a:pt x="93358" y="183249"/>
                  <a:pt x="93358" y="184277"/>
                </a:cubicBezTo>
                <a:lnTo>
                  <a:pt x="93358" y="264151"/>
                </a:lnTo>
                <a:cubicBezTo>
                  <a:pt x="93358" y="266049"/>
                  <a:pt x="91932" y="267552"/>
                  <a:pt x="90031" y="267631"/>
                </a:cubicBezTo>
                <a:lnTo>
                  <a:pt x="52326" y="268501"/>
                </a:lnTo>
                <a:lnTo>
                  <a:pt x="52246" y="268501"/>
                </a:lnTo>
                <a:cubicBezTo>
                  <a:pt x="51375" y="268501"/>
                  <a:pt x="50504" y="268185"/>
                  <a:pt x="49791" y="267552"/>
                </a:cubicBezTo>
                <a:cubicBezTo>
                  <a:pt x="49157" y="266919"/>
                  <a:pt x="48761" y="265970"/>
                  <a:pt x="48761" y="265100"/>
                </a:cubicBezTo>
                <a:lnTo>
                  <a:pt x="48761" y="191553"/>
                </a:lnTo>
                <a:cubicBezTo>
                  <a:pt x="48761" y="189892"/>
                  <a:pt x="49949" y="188468"/>
                  <a:pt x="51533" y="188152"/>
                </a:cubicBezTo>
                <a:close/>
                <a:moveTo>
                  <a:pt x="525496" y="173115"/>
                </a:moveTo>
                <a:cubicBezTo>
                  <a:pt x="524467" y="172878"/>
                  <a:pt x="523438" y="173115"/>
                  <a:pt x="522567" y="173748"/>
                </a:cubicBezTo>
                <a:cubicBezTo>
                  <a:pt x="521696" y="174459"/>
                  <a:pt x="521221" y="175408"/>
                  <a:pt x="521221" y="176514"/>
                </a:cubicBezTo>
                <a:lnTo>
                  <a:pt x="521221" y="262361"/>
                </a:lnTo>
                <a:cubicBezTo>
                  <a:pt x="521221" y="264179"/>
                  <a:pt x="522725" y="265760"/>
                  <a:pt x="524546" y="265760"/>
                </a:cubicBezTo>
                <a:lnTo>
                  <a:pt x="559067" y="266945"/>
                </a:lnTo>
                <a:lnTo>
                  <a:pt x="559226" y="266945"/>
                </a:lnTo>
                <a:cubicBezTo>
                  <a:pt x="560097" y="266945"/>
                  <a:pt x="560968" y="266550"/>
                  <a:pt x="561601" y="265997"/>
                </a:cubicBezTo>
                <a:cubicBezTo>
                  <a:pt x="562234" y="265365"/>
                  <a:pt x="562630" y="264416"/>
                  <a:pt x="562630" y="263467"/>
                </a:cubicBezTo>
                <a:lnTo>
                  <a:pt x="562630" y="184973"/>
                </a:lnTo>
                <a:cubicBezTo>
                  <a:pt x="562630" y="183392"/>
                  <a:pt x="561601" y="181969"/>
                  <a:pt x="560017" y="181653"/>
                </a:cubicBezTo>
                <a:close/>
                <a:moveTo>
                  <a:pt x="168979" y="165634"/>
                </a:moveTo>
                <a:cubicBezTo>
                  <a:pt x="170008" y="165476"/>
                  <a:pt x="171038" y="165713"/>
                  <a:pt x="171830" y="166346"/>
                </a:cubicBezTo>
                <a:cubicBezTo>
                  <a:pt x="172622" y="167058"/>
                  <a:pt x="173097" y="168007"/>
                  <a:pt x="173097" y="169035"/>
                </a:cubicBezTo>
                <a:lnTo>
                  <a:pt x="173097" y="262283"/>
                </a:lnTo>
                <a:cubicBezTo>
                  <a:pt x="173097" y="264102"/>
                  <a:pt x="171592" y="265684"/>
                  <a:pt x="169692" y="265684"/>
                </a:cubicBezTo>
                <a:lnTo>
                  <a:pt x="119009" y="266949"/>
                </a:lnTo>
                <a:lnTo>
                  <a:pt x="118929" y="266949"/>
                </a:lnTo>
                <a:cubicBezTo>
                  <a:pt x="118058" y="266949"/>
                  <a:pt x="117187" y="266554"/>
                  <a:pt x="116474" y="265921"/>
                </a:cubicBezTo>
                <a:cubicBezTo>
                  <a:pt x="115841" y="265288"/>
                  <a:pt x="115445" y="264418"/>
                  <a:pt x="115445" y="263469"/>
                </a:cubicBezTo>
                <a:lnTo>
                  <a:pt x="115445" y="178763"/>
                </a:lnTo>
                <a:cubicBezTo>
                  <a:pt x="115445" y="177102"/>
                  <a:pt x="116633" y="175679"/>
                  <a:pt x="118296" y="175362"/>
                </a:cubicBezTo>
                <a:close/>
                <a:moveTo>
                  <a:pt x="412907" y="145528"/>
                </a:moveTo>
                <a:cubicBezTo>
                  <a:pt x="411878" y="145290"/>
                  <a:pt x="410769" y="145528"/>
                  <a:pt x="409977" y="146160"/>
                </a:cubicBezTo>
                <a:cubicBezTo>
                  <a:pt x="409106" y="146792"/>
                  <a:pt x="408631" y="147820"/>
                  <a:pt x="408631" y="148848"/>
                </a:cubicBezTo>
                <a:lnTo>
                  <a:pt x="408631" y="259673"/>
                </a:lnTo>
                <a:cubicBezTo>
                  <a:pt x="408631" y="261570"/>
                  <a:pt x="410136" y="263072"/>
                  <a:pt x="411957" y="263151"/>
                </a:cubicBezTo>
                <a:lnTo>
                  <a:pt x="467143" y="264890"/>
                </a:lnTo>
                <a:lnTo>
                  <a:pt x="467222" y="264890"/>
                </a:lnTo>
                <a:cubicBezTo>
                  <a:pt x="468093" y="264890"/>
                  <a:pt x="468964" y="264495"/>
                  <a:pt x="469598" y="263863"/>
                </a:cubicBezTo>
                <a:cubicBezTo>
                  <a:pt x="470310" y="263230"/>
                  <a:pt x="470706" y="262361"/>
                  <a:pt x="470706" y="261412"/>
                </a:cubicBezTo>
                <a:lnTo>
                  <a:pt x="470706" y="162365"/>
                </a:lnTo>
                <a:cubicBezTo>
                  <a:pt x="470706" y="160784"/>
                  <a:pt x="469598" y="159440"/>
                  <a:pt x="468014" y="159045"/>
                </a:cubicBezTo>
                <a:close/>
                <a:moveTo>
                  <a:pt x="280683" y="144253"/>
                </a:moveTo>
                <a:cubicBezTo>
                  <a:pt x="281712" y="144095"/>
                  <a:pt x="282742" y="144332"/>
                  <a:pt x="283535" y="144964"/>
                </a:cubicBezTo>
                <a:cubicBezTo>
                  <a:pt x="284327" y="145676"/>
                  <a:pt x="284802" y="146624"/>
                  <a:pt x="284802" y="147651"/>
                </a:cubicBezTo>
                <a:lnTo>
                  <a:pt x="284802" y="259554"/>
                </a:lnTo>
                <a:cubicBezTo>
                  <a:pt x="284802" y="261372"/>
                  <a:pt x="283297" y="262952"/>
                  <a:pt x="281396" y="262952"/>
                </a:cubicBezTo>
                <a:lnTo>
                  <a:pt x="209545" y="264691"/>
                </a:lnTo>
                <a:lnTo>
                  <a:pt x="209466" y="264691"/>
                </a:lnTo>
                <a:cubicBezTo>
                  <a:pt x="208594" y="264691"/>
                  <a:pt x="207723" y="264375"/>
                  <a:pt x="207010" y="263743"/>
                </a:cubicBezTo>
                <a:cubicBezTo>
                  <a:pt x="206376" y="263110"/>
                  <a:pt x="205980" y="262162"/>
                  <a:pt x="205980" y="261293"/>
                </a:cubicBezTo>
                <a:lnTo>
                  <a:pt x="205980" y="161402"/>
                </a:lnTo>
                <a:cubicBezTo>
                  <a:pt x="205980" y="159742"/>
                  <a:pt x="207168" y="158320"/>
                  <a:pt x="208832" y="158004"/>
                </a:cubicBezTo>
                <a:close/>
                <a:moveTo>
                  <a:pt x="341648" y="106004"/>
                </a:moveTo>
                <a:lnTo>
                  <a:pt x="40776" y="180546"/>
                </a:lnTo>
                <a:lnTo>
                  <a:pt x="40618" y="421326"/>
                </a:lnTo>
                <a:lnTo>
                  <a:pt x="115440" y="448835"/>
                </a:lnTo>
                <a:lnTo>
                  <a:pt x="115440" y="291688"/>
                </a:lnTo>
                <a:cubicBezTo>
                  <a:pt x="115440" y="290818"/>
                  <a:pt x="115836" y="289869"/>
                  <a:pt x="116548" y="289237"/>
                </a:cubicBezTo>
                <a:cubicBezTo>
                  <a:pt x="117182" y="288605"/>
                  <a:pt x="118053" y="288288"/>
                  <a:pt x="119003" y="288288"/>
                </a:cubicBezTo>
                <a:lnTo>
                  <a:pt x="169755" y="289869"/>
                </a:lnTo>
                <a:cubicBezTo>
                  <a:pt x="171576" y="289948"/>
                  <a:pt x="173080" y="291450"/>
                  <a:pt x="173080" y="293348"/>
                </a:cubicBezTo>
                <a:lnTo>
                  <a:pt x="173080" y="469941"/>
                </a:lnTo>
                <a:lnTo>
                  <a:pt x="341648" y="531915"/>
                </a:lnTo>
                <a:close/>
                <a:moveTo>
                  <a:pt x="352020" y="0"/>
                </a:moveTo>
                <a:cubicBezTo>
                  <a:pt x="353524" y="0"/>
                  <a:pt x="355029" y="395"/>
                  <a:pt x="356296" y="949"/>
                </a:cubicBezTo>
                <a:cubicBezTo>
                  <a:pt x="356296" y="949"/>
                  <a:pt x="601348" y="113671"/>
                  <a:pt x="601348" y="113671"/>
                </a:cubicBezTo>
                <a:cubicBezTo>
                  <a:pt x="604990" y="115410"/>
                  <a:pt x="607286" y="119047"/>
                  <a:pt x="607286" y="123078"/>
                </a:cubicBezTo>
                <a:lnTo>
                  <a:pt x="607286" y="170507"/>
                </a:lnTo>
                <a:cubicBezTo>
                  <a:pt x="607286" y="173827"/>
                  <a:pt x="605702" y="176910"/>
                  <a:pt x="603090" y="178886"/>
                </a:cubicBezTo>
                <a:cubicBezTo>
                  <a:pt x="601269" y="180151"/>
                  <a:pt x="599131" y="180862"/>
                  <a:pt x="596993" y="180862"/>
                </a:cubicBezTo>
                <a:cubicBezTo>
                  <a:pt x="595885" y="180862"/>
                  <a:pt x="594855" y="180704"/>
                  <a:pt x="593826" y="180309"/>
                </a:cubicBezTo>
                <a:lnTo>
                  <a:pt x="589471" y="178965"/>
                </a:lnTo>
                <a:lnTo>
                  <a:pt x="589471" y="439982"/>
                </a:lnTo>
                <a:cubicBezTo>
                  <a:pt x="589471" y="443934"/>
                  <a:pt x="587096" y="447570"/>
                  <a:pt x="583533" y="449309"/>
                </a:cubicBezTo>
                <a:lnTo>
                  <a:pt x="356375" y="556024"/>
                </a:lnTo>
                <a:cubicBezTo>
                  <a:pt x="355029" y="556578"/>
                  <a:pt x="353604" y="556973"/>
                  <a:pt x="352020" y="556973"/>
                </a:cubicBezTo>
                <a:cubicBezTo>
                  <a:pt x="350753" y="556973"/>
                  <a:pt x="349566" y="556736"/>
                  <a:pt x="348457" y="556341"/>
                </a:cubicBezTo>
                <a:lnTo>
                  <a:pt x="26762" y="438243"/>
                </a:lnTo>
                <a:cubicBezTo>
                  <a:pt x="22645" y="436741"/>
                  <a:pt x="19953" y="432867"/>
                  <a:pt x="19953" y="428520"/>
                </a:cubicBezTo>
                <a:lnTo>
                  <a:pt x="20111" y="185684"/>
                </a:lnTo>
                <a:lnTo>
                  <a:pt x="12827" y="187502"/>
                </a:lnTo>
                <a:cubicBezTo>
                  <a:pt x="11956" y="187739"/>
                  <a:pt x="11164" y="187818"/>
                  <a:pt x="10293" y="187818"/>
                </a:cubicBezTo>
                <a:cubicBezTo>
                  <a:pt x="8076" y="187818"/>
                  <a:pt x="5780" y="187028"/>
                  <a:pt x="3959" y="185605"/>
                </a:cubicBezTo>
                <a:cubicBezTo>
                  <a:pt x="1425" y="183629"/>
                  <a:pt x="0" y="180625"/>
                  <a:pt x="0" y="177463"/>
                </a:cubicBezTo>
                <a:lnTo>
                  <a:pt x="79" y="133117"/>
                </a:lnTo>
                <a:cubicBezTo>
                  <a:pt x="79" y="128769"/>
                  <a:pt x="2850" y="124896"/>
                  <a:pt x="6888" y="123394"/>
                </a:cubicBezTo>
                <a:cubicBezTo>
                  <a:pt x="6888" y="123394"/>
                  <a:pt x="348536" y="632"/>
                  <a:pt x="348536" y="632"/>
                </a:cubicBezTo>
                <a:cubicBezTo>
                  <a:pt x="349645" y="237"/>
                  <a:pt x="350832" y="0"/>
                  <a:pt x="3520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aphicFrame>
        <p:nvGraphicFramePr>
          <p:cNvPr id="12" name="图表 11"/>
          <p:cNvGraphicFramePr/>
          <p:nvPr/>
        </p:nvGraphicFramePr>
        <p:xfrm>
          <a:off x="427100" y="1817507"/>
          <a:ext cx="5185296" cy="40636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7037752" y="2348779"/>
            <a:ext cx="3845241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37754" y="1876867"/>
            <a:ext cx="17408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037752" y="4578441"/>
            <a:ext cx="3845241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37754" y="4106529"/>
            <a:ext cx="17408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49860" y="152400"/>
            <a:ext cx="11892280" cy="6553200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图形用户界面, 应用程序&#10;&#10;描述已自动生成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44" t="21852" r="15111" b="21259"/>
          <a:stretch>
            <a:fillRect/>
          </a:stretch>
        </p:blipFill>
        <p:spPr>
          <a:xfrm>
            <a:off x="11064240" y="5775960"/>
            <a:ext cx="1455420" cy="1270000"/>
          </a:xfrm>
          <a:custGeom>
            <a:avLst/>
            <a:gdLst>
              <a:gd name="connsiteX0" fmla="*/ 0 w 4693920"/>
              <a:gd name="connsiteY0" fmla="*/ 0 h 3901440"/>
              <a:gd name="connsiteX1" fmla="*/ 4693920 w 4693920"/>
              <a:gd name="connsiteY1" fmla="*/ 0 h 3901440"/>
              <a:gd name="connsiteX2" fmla="*/ 4693920 w 4693920"/>
              <a:gd name="connsiteY2" fmla="*/ 3901440 h 3901440"/>
              <a:gd name="connsiteX3" fmla="*/ 0 w 4693920"/>
              <a:gd name="connsiteY3" fmla="*/ 3901440 h 390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3920" h="3901440">
                <a:moveTo>
                  <a:pt x="0" y="0"/>
                </a:moveTo>
                <a:lnTo>
                  <a:pt x="4693920" y="0"/>
                </a:lnTo>
                <a:lnTo>
                  <a:pt x="4693920" y="3901440"/>
                </a:lnTo>
                <a:lnTo>
                  <a:pt x="0" y="3901440"/>
                </a:lnTo>
                <a:close/>
              </a:path>
            </a:pathLst>
          </a:custGeom>
          <a:effectLst>
            <a:outerShdw blurRad="190500" algn="ctr" rotWithShape="0">
              <a:srgbClr val="5686ED">
                <a:alpha val="40000"/>
              </a:srgb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165100" y="157480"/>
            <a:ext cx="2585721" cy="523220"/>
          </a:xfrm>
          <a:prstGeom prst="rect">
            <a:avLst/>
          </a:prstGeom>
          <a:noFill/>
          <a:effectLst>
            <a:outerShdw blurRad="63500" algn="ctr" rotWithShape="0">
              <a:srgbClr val="5686ED">
                <a:alpha val="4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5686ED"/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预算需求统计</a:t>
            </a:r>
            <a:endParaRPr lang="zh-CN" altLang="en-US" sz="2800" dirty="0">
              <a:solidFill>
                <a:srgbClr val="5686ED"/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graphicFrame>
        <p:nvGraphicFramePr>
          <p:cNvPr id="8" name="图表 7"/>
          <p:cNvGraphicFramePr/>
          <p:nvPr/>
        </p:nvGraphicFramePr>
        <p:xfrm>
          <a:off x="3437946" y="2059869"/>
          <a:ext cx="5233558" cy="34890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8585779" y="1615676"/>
            <a:ext cx="15873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85779" y="2077341"/>
            <a:ext cx="2728936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826250" y="2371725"/>
            <a:ext cx="1581150" cy="0"/>
          </a:xfrm>
          <a:prstGeom prst="line">
            <a:avLst/>
          </a:prstGeom>
          <a:ln w="12700">
            <a:solidFill>
              <a:srgbClr val="44546B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1134536" y="1729530"/>
            <a:ext cx="15873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34536" y="2191195"/>
            <a:ext cx="2728936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34536" y="4227714"/>
            <a:ext cx="15873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34536" y="4689379"/>
            <a:ext cx="2728936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006850" y="2371725"/>
            <a:ext cx="1066800" cy="0"/>
          </a:xfrm>
          <a:prstGeom prst="line">
            <a:avLst/>
          </a:prstGeom>
          <a:ln w="12700">
            <a:solidFill>
              <a:srgbClr val="44546B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006850" y="4827270"/>
            <a:ext cx="1066800" cy="0"/>
          </a:xfrm>
          <a:prstGeom prst="line">
            <a:avLst/>
          </a:prstGeom>
          <a:ln w="12700">
            <a:solidFill>
              <a:srgbClr val="44546B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8585779" y="4216137"/>
            <a:ext cx="15873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585779" y="4677802"/>
            <a:ext cx="2728936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6826250" y="4972186"/>
            <a:ext cx="1581150" cy="0"/>
          </a:xfrm>
          <a:prstGeom prst="line">
            <a:avLst/>
          </a:prstGeom>
          <a:ln w="12700">
            <a:solidFill>
              <a:srgbClr val="44546B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49860" y="152400"/>
            <a:ext cx="11892280" cy="6553200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图形用户界面, 应用程序&#10;&#10;描述已自动生成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44" t="21852" r="15111" b="21259"/>
          <a:stretch>
            <a:fillRect/>
          </a:stretch>
        </p:blipFill>
        <p:spPr>
          <a:xfrm>
            <a:off x="6938966" y="1102360"/>
            <a:ext cx="4955854" cy="4673601"/>
          </a:xfrm>
          <a:custGeom>
            <a:avLst/>
            <a:gdLst>
              <a:gd name="connsiteX0" fmla="*/ 0 w 4693920"/>
              <a:gd name="connsiteY0" fmla="*/ 0 h 3901440"/>
              <a:gd name="connsiteX1" fmla="*/ 4693920 w 4693920"/>
              <a:gd name="connsiteY1" fmla="*/ 0 h 3901440"/>
              <a:gd name="connsiteX2" fmla="*/ 4693920 w 4693920"/>
              <a:gd name="connsiteY2" fmla="*/ 3901440 h 3901440"/>
              <a:gd name="connsiteX3" fmla="*/ 0 w 4693920"/>
              <a:gd name="connsiteY3" fmla="*/ 3901440 h 390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3920" h="3901440">
                <a:moveTo>
                  <a:pt x="0" y="0"/>
                </a:moveTo>
                <a:lnTo>
                  <a:pt x="4693920" y="0"/>
                </a:lnTo>
                <a:lnTo>
                  <a:pt x="4693920" y="3901440"/>
                </a:lnTo>
                <a:lnTo>
                  <a:pt x="0" y="3901440"/>
                </a:lnTo>
                <a:close/>
              </a:path>
            </a:pathLst>
          </a:custGeom>
          <a:effectLst>
            <a:outerShdw blurRad="190500" algn="ctr" rotWithShape="0">
              <a:srgbClr val="5686ED">
                <a:alpha val="40000"/>
              </a:srgb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863599" y="3088084"/>
            <a:ext cx="59470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大宋简" panose="02010600000101010101" pitchFamily="2" charset="-122"/>
                <a:ea typeface="汉仪大宋简" panose="02010600000101010101" pitchFamily="2" charset="-122"/>
              </a:rPr>
              <a:t>进度实施安排</a:t>
            </a:r>
            <a:endParaRPr lang="zh-CN" altLang="en-US" sz="6600" dirty="0">
              <a:solidFill>
                <a:schemeClr val="tx1">
                  <a:lumMod val="85000"/>
                  <a:lumOff val="15000"/>
                </a:schemeClr>
              </a:solidFill>
              <a:latin typeface="汉仪大宋简" panose="02010600000101010101" pitchFamily="2" charset="-122"/>
              <a:ea typeface="汉仪大宋简" panose="0201060000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3600" y="4343400"/>
            <a:ext cx="3638233" cy="742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May I be strenuous, energetic and persevering ! May I be patient! May I be able to bear and forbear the wrongs of others! May I ever keep a promise given!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3600" y="1834496"/>
            <a:ext cx="2392036" cy="584775"/>
          </a:xfrm>
          <a:prstGeom prst="rect">
            <a:avLst/>
          </a:prstGeom>
          <a:noFill/>
          <a:effectLst>
            <a:outerShdw blurRad="101600" algn="ctr" rotWithShape="0">
              <a:srgbClr val="5686ED">
                <a:alpha val="4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b="1" dirty="0">
                <a:solidFill>
                  <a:srgbClr val="5686E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  <a:endParaRPr lang="zh-CN" altLang="en-US" sz="3200" b="1" dirty="0">
              <a:solidFill>
                <a:srgbClr val="5686E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3600" y="2386469"/>
            <a:ext cx="1422400" cy="584775"/>
          </a:xfrm>
          <a:prstGeom prst="rect">
            <a:avLst/>
          </a:prstGeom>
          <a:noFill/>
          <a:effectLst>
            <a:outerShdw blurRad="101600" algn="ctr" rotWithShape="0">
              <a:srgbClr val="5686ED">
                <a:alpha val="4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b="1" dirty="0">
                <a:solidFill>
                  <a:srgbClr val="5686E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endParaRPr lang="zh-CN" altLang="en-US" sz="3200" b="1" dirty="0">
              <a:solidFill>
                <a:srgbClr val="5686E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2486</Words>
  <Application>WPS 演示</Application>
  <PresentationFormat>宽屏</PresentationFormat>
  <Paragraphs>216</Paragraphs>
  <Slides>15</Slides>
  <Notes>0</Notes>
  <HiddenSlides>1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汉仪大宋简</vt:lpstr>
      <vt:lpstr>等线</vt:lpstr>
      <vt:lpstr>Arial Unicode MS</vt:lpstr>
      <vt:lpstr>等线 Light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铭</cp:lastModifiedBy>
  <cp:revision>1</cp:revision>
  <dcterms:created xsi:type="dcterms:W3CDTF">2022-03-10T03:10:31Z</dcterms:created>
  <dcterms:modified xsi:type="dcterms:W3CDTF">2022-03-10T03:10:59Z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KSOTemplateUUID">
    <vt:lpwstr>v1.0_mb_uQ63nWJteN2VMCvvobNnmw==</vt:lpwstr>
  </property>
  <property fmtid="{D5CDD505-2E9C-101B-9397-08002B2CF9AE}" pid="4" name="ICV">
    <vt:lpwstr>87551DA47D384385829E6857E4FA7397</vt:lpwstr>
  </property>
</Properties>
</file>